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280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F5B90F"/>
    <a:srgbClr val="C3B996"/>
    <a:srgbClr val="5082BE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6" autoAdjust="0"/>
    <p:restoredTop sz="92991" autoAdjust="0"/>
  </p:normalViewPr>
  <p:slideViewPr>
    <p:cSldViewPr>
      <p:cViewPr varScale="1">
        <p:scale>
          <a:sx n="95" d="100"/>
          <a:sy n="95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2016/9/16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2016/9/16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618577" y="1313275"/>
            <a:ext cx="8113955" cy="5340350"/>
            <a:chOff x="618577" y="1313275"/>
            <a:chExt cx="8113955" cy="5340350"/>
          </a:xfrm>
        </p:grpSpPr>
        <p:sp>
          <p:nvSpPr>
            <p:cNvPr id="145" name="Freeform 10"/>
            <p:cNvSpPr>
              <a:spLocks/>
            </p:cNvSpPr>
            <p:nvPr/>
          </p:nvSpPr>
          <p:spPr bwMode="auto">
            <a:xfrm>
              <a:off x="2171700" y="1313275"/>
              <a:ext cx="3932238" cy="5340350"/>
            </a:xfrm>
            <a:custGeom>
              <a:avLst/>
              <a:gdLst/>
              <a:ahLst/>
              <a:cxnLst>
                <a:cxn ang="0">
                  <a:pos x="6019" y="1285"/>
                </a:cxn>
                <a:cxn ang="0">
                  <a:pos x="5429" y="1981"/>
                </a:cxn>
                <a:cxn ang="0">
                  <a:pos x="5215" y="1618"/>
                </a:cxn>
                <a:cxn ang="0">
                  <a:pos x="4304" y="2154"/>
                </a:cxn>
                <a:cxn ang="0">
                  <a:pos x="4183" y="2940"/>
                </a:cxn>
                <a:cxn ang="0">
                  <a:pos x="4111" y="3531"/>
                </a:cxn>
                <a:cxn ang="0">
                  <a:pos x="3451" y="3936"/>
                </a:cxn>
                <a:cxn ang="0">
                  <a:pos x="2753" y="4716"/>
                </a:cxn>
                <a:cxn ang="0">
                  <a:pos x="2633" y="5124"/>
                </a:cxn>
                <a:cxn ang="0">
                  <a:pos x="2027" y="4713"/>
                </a:cxn>
                <a:cxn ang="0">
                  <a:pos x="2032" y="5511"/>
                </a:cxn>
                <a:cxn ang="0">
                  <a:pos x="1394" y="6130"/>
                </a:cxn>
                <a:cxn ang="0">
                  <a:pos x="1822" y="6739"/>
                </a:cxn>
                <a:cxn ang="0">
                  <a:pos x="1882" y="7330"/>
                </a:cxn>
                <a:cxn ang="0">
                  <a:pos x="1852" y="8116"/>
                </a:cxn>
                <a:cxn ang="0">
                  <a:pos x="1988" y="9576"/>
                </a:cxn>
                <a:cxn ang="0">
                  <a:pos x="1900" y="9966"/>
                </a:cxn>
                <a:cxn ang="0">
                  <a:pos x="2198" y="10350"/>
                </a:cxn>
                <a:cxn ang="0">
                  <a:pos x="1768" y="10988"/>
                </a:cxn>
                <a:cxn ang="0">
                  <a:pos x="1490" y="11746"/>
                </a:cxn>
                <a:cxn ang="0">
                  <a:pos x="734" y="11840"/>
                </a:cxn>
                <a:cxn ang="0">
                  <a:pos x="538" y="12718"/>
                </a:cxn>
                <a:cxn ang="0">
                  <a:pos x="184" y="13006"/>
                </a:cxn>
                <a:cxn ang="0">
                  <a:pos x="1644" y="14070"/>
                </a:cxn>
                <a:cxn ang="0">
                  <a:pos x="2300" y="14410"/>
                </a:cxn>
                <a:cxn ang="0">
                  <a:pos x="3142" y="14474"/>
                </a:cxn>
                <a:cxn ang="0">
                  <a:pos x="4092" y="14848"/>
                </a:cxn>
                <a:cxn ang="0">
                  <a:pos x="5072" y="15162"/>
                </a:cxn>
                <a:cxn ang="0">
                  <a:pos x="5982" y="16182"/>
                </a:cxn>
                <a:cxn ang="0">
                  <a:pos x="6654" y="16794"/>
                </a:cxn>
                <a:cxn ang="0">
                  <a:pos x="7064" y="17480"/>
                </a:cxn>
                <a:cxn ang="0">
                  <a:pos x="8144" y="17856"/>
                </a:cxn>
                <a:cxn ang="0">
                  <a:pos x="9100" y="17728"/>
                </a:cxn>
                <a:cxn ang="0">
                  <a:pos x="10410" y="17892"/>
                </a:cxn>
                <a:cxn ang="0">
                  <a:pos x="10546" y="19760"/>
                </a:cxn>
                <a:cxn ang="0">
                  <a:pos x="11480" y="16290"/>
                </a:cxn>
                <a:cxn ang="0">
                  <a:pos x="10994" y="15390"/>
                </a:cxn>
                <a:cxn ang="0">
                  <a:pos x="11442" y="14026"/>
                </a:cxn>
                <a:cxn ang="0">
                  <a:pos x="10936" y="13612"/>
                </a:cxn>
                <a:cxn ang="0">
                  <a:pos x="11842" y="12830"/>
                </a:cxn>
                <a:cxn ang="0">
                  <a:pos x="12836" y="12584"/>
                </a:cxn>
                <a:cxn ang="0">
                  <a:pos x="13564" y="12476"/>
                </a:cxn>
                <a:cxn ang="0">
                  <a:pos x="14212" y="13424"/>
                </a:cxn>
                <a:cxn ang="0">
                  <a:pos x="14230" y="12644"/>
                </a:cxn>
                <a:cxn ang="0">
                  <a:pos x="13296" y="11488"/>
                </a:cxn>
                <a:cxn ang="0">
                  <a:pos x="13362" y="9784"/>
                </a:cxn>
                <a:cxn ang="0">
                  <a:pos x="13493" y="8346"/>
                </a:cxn>
                <a:cxn ang="0">
                  <a:pos x="13312" y="7306"/>
                </a:cxn>
                <a:cxn ang="0">
                  <a:pos x="11716" y="7620"/>
                </a:cxn>
                <a:cxn ang="0">
                  <a:pos x="10193" y="6528"/>
                </a:cxn>
                <a:cxn ang="0">
                  <a:pos x="9001" y="6472"/>
                </a:cxn>
                <a:cxn ang="0">
                  <a:pos x="7978" y="6052"/>
                </a:cxn>
                <a:cxn ang="0">
                  <a:pos x="7969" y="5071"/>
                </a:cxn>
                <a:cxn ang="0">
                  <a:pos x="7276" y="3997"/>
                </a:cxn>
                <a:cxn ang="0">
                  <a:pos x="7081" y="3403"/>
                </a:cxn>
                <a:cxn ang="0">
                  <a:pos x="7586" y="1962"/>
                </a:cxn>
                <a:cxn ang="0">
                  <a:pos x="9127" y="745"/>
                </a:cxn>
                <a:cxn ang="0">
                  <a:pos x="8990" y="7"/>
                </a:cxn>
                <a:cxn ang="0">
                  <a:pos x="8546" y="243"/>
                </a:cxn>
                <a:cxn ang="0">
                  <a:pos x="8111" y="664"/>
                </a:cxn>
              </a:cxnLst>
              <a:rect l="0" t="0" r="r" b="b"/>
              <a:pathLst>
                <a:path w="14496" h="19952">
                  <a:moveTo>
                    <a:pt x="7456" y="927"/>
                  </a:moveTo>
                  <a:lnTo>
                    <a:pt x="6875" y="1362"/>
                  </a:lnTo>
                  <a:lnTo>
                    <a:pt x="6592" y="1407"/>
                  </a:lnTo>
                  <a:lnTo>
                    <a:pt x="6275" y="1380"/>
                  </a:lnTo>
                  <a:lnTo>
                    <a:pt x="6019" y="1285"/>
                  </a:lnTo>
                  <a:lnTo>
                    <a:pt x="5884" y="1323"/>
                  </a:lnTo>
                  <a:lnTo>
                    <a:pt x="5695" y="1810"/>
                  </a:lnTo>
                  <a:lnTo>
                    <a:pt x="5600" y="1992"/>
                  </a:lnTo>
                  <a:lnTo>
                    <a:pt x="5513" y="2007"/>
                  </a:lnTo>
                  <a:lnTo>
                    <a:pt x="5429" y="1981"/>
                  </a:lnTo>
                  <a:lnTo>
                    <a:pt x="5384" y="1873"/>
                  </a:lnTo>
                  <a:lnTo>
                    <a:pt x="5468" y="1803"/>
                  </a:lnTo>
                  <a:lnTo>
                    <a:pt x="5468" y="1726"/>
                  </a:lnTo>
                  <a:lnTo>
                    <a:pt x="5366" y="1651"/>
                  </a:lnTo>
                  <a:lnTo>
                    <a:pt x="5215" y="1618"/>
                  </a:lnTo>
                  <a:lnTo>
                    <a:pt x="5104" y="1525"/>
                  </a:lnTo>
                  <a:lnTo>
                    <a:pt x="4750" y="1822"/>
                  </a:lnTo>
                  <a:lnTo>
                    <a:pt x="4621" y="1918"/>
                  </a:lnTo>
                  <a:lnTo>
                    <a:pt x="4436" y="1974"/>
                  </a:lnTo>
                  <a:lnTo>
                    <a:pt x="4304" y="2154"/>
                  </a:lnTo>
                  <a:lnTo>
                    <a:pt x="4187" y="2434"/>
                  </a:lnTo>
                  <a:lnTo>
                    <a:pt x="4060" y="2722"/>
                  </a:lnTo>
                  <a:lnTo>
                    <a:pt x="4249" y="2619"/>
                  </a:lnTo>
                  <a:lnTo>
                    <a:pt x="4204" y="2764"/>
                  </a:lnTo>
                  <a:lnTo>
                    <a:pt x="4183" y="2940"/>
                  </a:lnTo>
                  <a:lnTo>
                    <a:pt x="4121" y="3088"/>
                  </a:lnTo>
                  <a:lnTo>
                    <a:pt x="4040" y="3223"/>
                  </a:lnTo>
                  <a:lnTo>
                    <a:pt x="4183" y="3261"/>
                  </a:lnTo>
                  <a:lnTo>
                    <a:pt x="4174" y="3435"/>
                  </a:lnTo>
                  <a:lnTo>
                    <a:pt x="4111" y="3531"/>
                  </a:lnTo>
                  <a:lnTo>
                    <a:pt x="4021" y="3550"/>
                  </a:lnTo>
                  <a:lnTo>
                    <a:pt x="3845" y="3537"/>
                  </a:lnTo>
                  <a:lnTo>
                    <a:pt x="3631" y="3636"/>
                  </a:lnTo>
                  <a:lnTo>
                    <a:pt x="3446" y="3831"/>
                  </a:lnTo>
                  <a:lnTo>
                    <a:pt x="3451" y="3936"/>
                  </a:lnTo>
                  <a:lnTo>
                    <a:pt x="3200" y="4240"/>
                  </a:lnTo>
                  <a:lnTo>
                    <a:pt x="2816" y="4474"/>
                  </a:lnTo>
                  <a:lnTo>
                    <a:pt x="2639" y="4507"/>
                  </a:lnTo>
                  <a:lnTo>
                    <a:pt x="2581" y="4611"/>
                  </a:lnTo>
                  <a:lnTo>
                    <a:pt x="2753" y="4716"/>
                  </a:lnTo>
                  <a:lnTo>
                    <a:pt x="2818" y="5316"/>
                  </a:lnTo>
                  <a:lnTo>
                    <a:pt x="2668" y="5403"/>
                  </a:lnTo>
                  <a:lnTo>
                    <a:pt x="2575" y="5332"/>
                  </a:lnTo>
                  <a:lnTo>
                    <a:pt x="2575" y="5239"/>
                  </a:lnTo>
                  <a:lnTo>
                    <a:pt x="2633" y="5124"/>
                  </a:lnTo>
                  <a:lnTo>
                    <a:pt x="2330" y="4824"/>
                  </a:lnTo>
                  <a:lnTo>
                    <a:pt x="2045" y="4497"/>
                  </a:lnTo>
                  <a:lnTo>
                    <a:pt x="1924" y="4566"/>
                  </a:lnTo>
                  <a:lnTo>
                    <a:pt x="1882" y="4690"/>
                  </a:lnTo>
                  <a:lnTo>
                    <a:pt x="2027" y="4713"/>
                  </a:lnTo>
                  <a:lnTo>
                    <a:pt x="2045" y="4915"/>
                  </a:lnTo>
                  <a:lnTo>
                    <a:pt x="2212" y="5094"/>
                  </a:lnTo>
                  <a:lnTo>
                    <a:pt x="2278" y="5325"/>
                  </a:lnTo>
                  <a:lnTo>
                    <a:pt x="2101" y="5371"/>
                  </a:lnTo>
                  <a:lnTo>
                    <a:pt x="2032" y="5511"/>
                  </a:lnTo>
                  <a:lnTo>
                    <a:pt x="1999" y="5686"/>
                  </a:lnTo>
                  <a:lnTo>
                    <a:pt x="1777" y="5773"/>
                  </a:lnTo>
                  <a:lnTo>
                    <a:pt x="1613" y="5629"/>
                  </a:lnTo>
                  <a:lnTo>
                    <a:pt x="1568" y="5844"/>
                  </a:lnTo>
                  <a:lnTo>
                    <a:pt x="1394" y="6130"/>
                  </a:lnTo>
                  <a:lnTo>
                    <a:pt x="1673" y="6402"/>
                  </a:lnTo>
                  <a:lnTo>
                    <a:pt x="1616" y="6567"/>
                  </a:lnTo>
                  <a:lnTo>
                    <a:pt x="1651" y="6664"/>
                  </a:lnTo>
                  <a:lnTo>
                    <a:pt x="1747" y="6664"/>
                  </a:lnTo>
                  <a:lnTo>
                    <a:pt x="1822" y="6739"/>
                  </a:lnTo>
                  <a:lnTo>
                    <a:pt x="1841" y="6856"/>
                  </a:lnTo>
                  <a:lnTo>
                    <a:pt x="1975" y="6859"/>
                  </a:lnTo>
                  <a:lnTo>
                    <a:pt x="2042" y="7099"/>
                  </a:lnTo>
                  <a:lnTo>
                    <a:pt x="2003" y="7368"/>
                  </a:lnTo>
                  <a:lnTo>
                    <a:pt x="1882" y="7330"/>
                  </a:lnTo>
                  <a:lnTo>
                    <a:pt x="1853" y="7390"/>
                  </a:lnTo>
                  <a:lnTo>
                    <a:pt x="1898" y="7489"/>
                  </a:lnTo>
                  <a:lnTo>
                    <a:pt x="2152" y="7906"/>
                  </a:lnTo>
                  <a:lnTo>
                    <a:pt x="2102" y="8040"/>
                  </a:lnTo>
                  <a:lnTo>
                    <a:pt x="1852" y="8116"/>
                  </a:lnTo>
                  <a:lnTo>
                    <a:pt x="1790" y="8221"/>
                  </a:lnTo>
                  <a:lnTo>
                    <a:pt x="1960" y="8304"/>
                  </a:lnTo>
                  <a:lnTo>
                    <a:pt x="1990" y="8929"/>
                  </a:lnTo>
                  <a:lnTo>
                    <a:pt x="2078" y="9192"/>
                  </a:lnTo>
                  <a:lnTo>
                    <a:pt x="1988" y="9576"/>
                  </a:lnTo>
                  <a:lnTo>
                    <a:pt x="2016" y="9758"/>
                  </a:lnTo>
                  <a:lnTo>
                    <a:pt x="2120" y="9768"/>
                  </a:lnTo>
                  <a:lnTo>
                    <a:pt x="2132" y="9848"/>
                  </a:lnTo>
                  <a:lnTo>
                    <a:pt x="1974" y="9858"/>
                  </a:lnTo>
                  <a:lnTo>
                    <a:pt x="1900" y="9966"/>
                  </a:lnTo>
                  <a:lnTo>
                    <a:pt x="1918" y="10092"/>
                  </a:lnTo>
                  <a:lnTo>
                    <a:pt x="2060" y="10120"/>
                  </a:lnTo>
                  <a:lnTo>
                    <a:pt x="2122" y="10220"/>
                  </a:lnTo>
                  <a:lnTo>
                    <a:pt x="2292" y="10232"/>
                  </a:lnTo>
                  <a:lnTo>
                    <a:pt x="2198" y="10350"/>
                  </a:lnTo>
                  <a:lnTo>
                    <a:pt x="2208" y="10484"/>
                  </a:lnTo>
                  <a:lnTo>
                    <a:pt x="2100" y="10582"/>
                  </a:lnTo>
                  <a:lnTo>
                    <a:pt x="2020" y="10742"/>
                  </a:lnTo>
                  <a:lnTo>
                    <a:pt x="1888" y="10832"/>
                  </a:lnTo>
                  <a:lnTo>
                    <a:pt x="1768" y="10988"/>
                  </a:lnTo>
                  <a:lnTo>
                    <a:pt x="1712" y="11190"/>
                  </a:lnTo>
                  <a:lnTo>
                    <a:pt x="1576" y="11242"/>
                  </a:lnTo>
                  <a:lnTo>
                    <a:pt x="1662" y="11386"/>
                  </a:lnTo>
                  <a:lnTo>
                    <a:pt x="1486" y="11558"/>
                  </a:lnTo>
                  <a:lnTo>
                    <a:pt x="1490" y="11746"/>
                  </a:lnTo>
                  <a:lnTo>
                    <a:pt x="1234" y="11776"/>
                  </a:lnTo>
                  <a:lnTo>
                    <a:pt x="1070" y="11856"/>
                  </a:lnTo>
                  <a:lnTo>
                    <a:pt x="942" y="11798"/>
                  </a:lnTo>
                  <a:lnTo>
                    <a:pt x="820" y="11924"/>
                  </a:lnTo>
                  <a:lnTo>
                    <a:pt x="734" y="11840"/>
                  </a:lnTo>
                  <a:lnTo>
                    <a:pt x="534" y="11944"/>
                  </a:lnTo>
                  <a:lnTo>
                    <a:pt x="420" y="12090"/>
                  </a:lnTo>
                  <a:lnTo>
                    <a:pt x="410" y="12248"/>
                  </a:lnTo>
                  <a:lnTo>
                    <a:pt x="536" y="12470"/>
                  </a:lnTo>
                  <a:lnTo>
                    <a:pt x="538" y="12718"/>
                  </a:lnTo>
                  <a:lnTo>
                    <a:pt x="344" y="12718"/>
                  </a:lnTo>
                  <a:lnTo>
                    <a:pt x="160" y="12704"/>
                  </a:lnTo>
                  <a:lnTo>
                    <a:pt x="32" y="12798"/>
                  </a:lnTo>
                  <a:lnTo>
                    <a:pt x="0" y="12956"/>
                  </a:lnTo>
                  <a:lnTo>
                    <a:pt x="184" y="13006"/>
                  </a:lnTo>
                  <a:lnTo>
                    <a:pt x="276" y="13164"/>
                  </a:lnTo>
                  <a:lnTo>
                    <a:pt x="678" y="13528"/>
                  </a:lnTo>
                  <a:lnTo>
                    <a:pt x="1210" y="13804"/>
                  </a:lnTo>
                  <a:lnTo>
                    <a:pt x="1570" y="13888"/>
                  </a:lnTo>
                  <a:lnTo>
                    <a:pt x="1644" y="14070"/>
                  </a:lnTo>
                  <a:lnTo>
                    <a:pt x="1840" y="14144"/>
                  </a:lnTo>
                  <a:lnTo>
                    <a:pt x="1910" y="14376"/>
                  </a:lnTo>
                  <a:lnTo>
                    <a:pt x="1992" y="14446"/>
                  </a:lnTo>
                  <a:lnTo>
                    <a:pt x="2156" y="14496"/>
                  </a:lnTo>
                  <a:lnTo>
                    <a:pt x="2300" y="14410"/>
                  </a:lnTo>
                  <a:lnTo>
                    <a:pt x="2532" y="14572"/>
                  </a:lnTo>
                  <a:lnTo>
                    <a:pt x="2794" y="14566"/>
                  </a:lnTo>
                  <a:lnTo>
                    <a:pt x="3016" y="14646"/>
                  </a:lnTo>
                  <a:lnTo>
                    <a:pt x="3138" y="14582"/>
                  </a:lnTo>
                  <a:lnTo>
                    <a:pt x="3142" y="14474"/>
                  </a:lnTo>
                  <a:lnTo>
                    <a:pt x="3278" y="14406"/>
                  </a:lnTo>
                  <a:lnTo>
                    <a:pt x="3478" y="14442"/>
                  </a:lnTo>
                  <a:lnTo>
                    <a:pt x="3712" y="14698"/>
                  </a:lnTo>
                  <a:lnTo>
                    <a:pt x="3906" y="14850"/>
                  </a:lnTo>
                  <a:lnTo>
                    <a:pt x="4092" y="14848"/>
                  </a:lnTo>
                  <a:lnTo>
                    <a:pt x="4422" y="15024"/>
                  </a:lnTo>
                  <a:lnTo>
                    <a:pt x="4528" y="14948"/>
                  </a:lnTo>
                  <a:lnTo>
                    <a:pt x="4688" y="14934"/>
                  </a:lnTo>
                  <a:lnTo>
                    <a:pt x="4844" y="15090"/>
                  </a:lnTo>
                  <a:lnTo>
                    <a:pt x="5072" y="15162"/>
                  </a:lnTo>
                  <a:lnTo>
                    <a:pt x="5294" y="15400"/>
                  </a:lnTo>
                  <a:lnTo>
                    <a:pt x="5556" y="15554"/>
                  </a:lnTo>
                  <a:lnTo>
                    <a:pt x="5662" y="16070"/>
                  </a:lnTo>
                  <a:lnTo>
                    <a:pt x="5834" y="16192"/>
                  </a:lnTo>
                  <a:lnTo>
                    <a:pt x="5982" y="16182"/>
                  </a:lnTo>
                  <a:lnTo>
                    <a:pt x="6094" y="16278"/>
                  </a:lnTo>
                  <a:lnTo>
                    <a:pt x="6162" y="16422"/>
                  </a:lnTo>
                  <a:lnTo>
                    <a:pt x="6386" y="16428"/>
                  </a:lnTo>
                  <a:lnTo>
                    <a:pt x="6530" y="16652"/>
                  </a:lnTo>
                  <a:lnTo>
                    <a:pt x="6654" y="16794"/>
                  </a:lnTo>
                  <a:lnTo>
                    <a:pt x="6578" y="16998"/>
                  </a:lnTo>
                  <a:lnTo>
                    <a:pt x="6714" y="17148"/>
                  </a:lnTo>
                  <a:lnTo>
                    <a:pt x="6944" y="17102"/>
                  </a:lnTo>
                  <a:lnTo>
                    <a:pt x="7064" y="17220"/>
                  </a:lnTo>
                  <a:lnTo>
                    <a:pt x="7064" y="17480"/>
                  </a:lnTo>
                  <a:lnTo>
                    <a:pt x="7004" y="17670"/>
                  </a:lnTo>
                  <a:lnTo>
                    <a:pt x="7120" y="17778"/>
                  </a:lnTo>
                  <a:lnTo>
                    <a:pt x="7366" y="17864"/>
                  </a:lnTo>
                  <a:lnTo>
                    <a:pt x="7566" y="17808"/>
                  </a:lnTo>
                  <a:lnTo>
                    <a:pt x="8144" y="17856"/>
                  </a:lnTo>
                  <a:lnTo>
                    <a:pt x="8296" y="17758"/>
                  </a:lnTo>
                  <a:lnTo>
                    <a:pt x="8542" y="17698"/>
                  </a:lnTo>
                  <a:lnTo>
                    <a:pt x="8616" y="17528"/>
                  </a:lnTo>
                  <a:lnTo>
                    <a:pt x="8884" y="17534"/>
                  </a:lnTo>
                  <a:lnTo>
                    <a:pt x="9100" y="17728"/>
                  </a:lnTo>
                  <a:lnTo>
                    <a:pt x="9528" y="17654"/>
                  </a:lnTo>
                  <a:lnTo>
                    <a:pt x="9608" y="17568"/>
                  </a:lnTo>
                  <a:lnTo>
                    <a:pt x="9796" y="17568"/>
                  </a:lnTo>
                  <a:lnTo>
                    <a:pt x="9942" y="17780"/>
                  </a:lnTo>
                  <a:lnTo>
                    <a:pt x="10410" y="17892"/>
                  </a:lnTo>
                  <a:lnTo>
                    <a:pt x="10670" y="18184"/>
                  </a:lnTo>
                  <a:lnTo>
                    <a:pt x="9894" y="19424"/>
                  </a:lnTo>
                  <a:lnTo>
                    <a:pt x="10316" y="19510"/>
                  </a:lnTo>
                  <a:lnTo>
                    <a:pt x="10494" y="19620"/>
                  </a:lnTo>
                  <a:lnTo>
                    <a:pt x="10546" y="19760"/>
                  </a:lnTo>
                  <a:lnTo>
                    <a:pt x="10804" y="19952"/>
                  </a:lnTo>
                  <a:lnTo>
                    <a:pt x="10920" y="19230"/>
                  </a:lnTo>
                  <a:lnTo>
                    <a:pt x="11382" y="16770"/>
                  </a:lnTo>
                  <a:lnTo>
                    <a:pt x="11530" y="16458"/>
                  </a:lnTo>
                  <a:lnTo>
                    <a:pt x="11480" y="16290"/>
                  </a:lnTo>
                  <a:lnTo>
                    <a:pt x="11422" y="16122"/>
                  </a:lnTo>
                  <a:lnTo>
                    <a:pt x="11206" y="15816"/>
                  </a:lnTo>
                  <a:lnTo>
                    <a:pt x="11232" y="15718"/>
                  </a:lnTo>
                  <a:lnTo>
                    <a:pt x="11230" y="15518"/>
                  </a:lnTo>
                  <a:lnTo>
                    <a:pt x="10994" y="15390"/>
                  </a:lnTo>
                  <a:lnTo>
                    <a:pt x="10788" y="15222"/>
                  </a:lnTo>
                  <a:lnTo>
                    <a:pt x="10674" y="15068"/>
                  </a:lnTo>
                  <a:lnTo>
                    <a:pt x="10684" y="14200"/>
                  </a:lnTo>
                  <a:lnTo>
                    <a:pt x="11152" y="14144"/>
                  </a:lnTo>
                  <a:lnTo>
                    <a:pt x="11442" y="14026"/>
                  </a:lnTo>
                  <a:lnTo>
                    <a:pt x="11652" y="14170"/>
                  </a:lnTo>
                  <a:lnTo>
                    <a:pt x="11762" y="14054"/>
                  </a:lnTo>
                  <a:lnTo>
                    <a:pt x="11708" y="13740"/>
                  </a:lnTo>
                  <a:lnTo>
                    <a:pt x="11580" y="13644"/>
                  </a:lnTo>
                  <a:lnTo>
                    <a:pt x="10936" y="13612"/>
                  </a:lnTo>
                  <a:lnTo>
                    <a:pt x="10908" y="12886"/>
                  </a:lnTo>
                  <a:lnTo>
                    <a:pt x="11070" y="12810"/>
                  </a:lnTo>
                  <a:lnTo>
                    <a:pt x="11288" y="12784"/>
                  </a:lnTo>
                  <a:lnTo>
                    <a:pt x="11576" y="12868"/>
                  </a:lnTo>
                  <a:lnTo>
                    <a:pt x="11842" y="12830"/>
                  </a:lnTo>
                  <a:lnTo>
                    <a:pt x="12118" y="12862"/>
                  </a:lnTo>
                  <a:lnTo>
                    <a:pt x="12482" y="12820"/>
                  </a:lnTo>
                  <a:lnTo>
                    <a:pt x="12912" y="12836"/>
                  </a:lnTo>
                  <a:lnTo>
                    <a:pt x="12840" y="12710"/>
                  </a:lnTo>
                  <a:lnTo>
                    <a:pt x="12836" y="12584"/>
                  </a:lnTo>
                  <a:lnTo>
                    <a:pt x="12966" y="12558"/>
                  </a:lnTo>
                  <a:lnTo>
                    <a:pt x="13056" y="12632"/>
                  </a:lnTo>
                  <a:lnTo>
                    <a:pt x="13144" y="12780"/>
                  </a:lnTo>
                  <a:lnTo>
                    <a:pt x="13354" y="12778"/>
                  </a:lnTo>
                  <a:lnTo>
                    <a:pt x="13564" y="12476"/>
                  </a:lnTo>
                  <a:lnTo>
                    <a:pt x="13750" y="12320"/>
                  </a:lnTo>
                  <a:lnTo>
                    <a:pt x="13920" y="12396"/>
                  </a:lnTo>
                  <a:lnTo>
                    <a:pt x="14144" y="12784"/>
                  </a:lnTo>
                  <a:lnTo>
                    <a:pt x="14252" y="13058"/>
                  </a:lnTo>
                  <a:lnTo>
                    <a:pt x="14212" y="13424"/>
                  </a:lnTo>
                  <a:lnTo>
                    <a:pt x="14304" y="13510"/>
                  </a:lnTo>
                  <a:lnTo>
                    <a:pt x="14496" y="13440"/>
                  </a:lnTo>
                  <a:lnTo>
                    <a:pt x="14494" y="13218"/>
                  </a:lnTo>
                  <a:lnTo>
                    <a:pt x="14376" y="13060"/>
                  </a:lnTo>
                  <a:lnTo>
                    <a:pt x="14230" y="12644"/>
                  </a:lnTo>
                  <a:lnTo>
                    <a:pt x="14048" y="12222"/>
                  </a:lnTo>
                  <a:lnTo>
                    <a:pt x="14064" y="12102"/>
                  </a:lnTo>
                  <a:lnTo>
                    <a:pt x="13518" y="11526"/>
                  </a:lnTo>
                  <a:lnTo>
                    <a:pt x="13356" y="11548"/>
                  </a:lnTo>
                  <a:lnTo>
                    <a:pt x="13296" y="11488"/>
                  </a:lnTo>
                  <a:lnTo>
                    <a:pt x="13960" y="10852"/>
                  </a:lnTo>
                  <a:lnTo>
                    <a:pt x="13872" y="10664"/>
                  </a:lnTo>
                  <a:lnTo>
                    <a:pt x="13576" y="10354"/>
                  </a:lnTo>
                  <a:lnTo>
                    <a:pt x="13460" y="10036"/>
                  </a:lnTo>
                  <a:lnTo>
                    <a:pt x="13362" y="9784"/>
                  </a:lnTo>
                  <a:lnTo>
                    <a:pt x="13285" y="9484"/>
                  </a:lnTo>
                  <a:lnTo>
                    <a:pt x="13352" y="9111"/>
                  </a:lnTo>
                  <a:lnTo>
                    <a:pt x="13331" y="8730"/>
                  </a:lnTo>
                  <a:lnTo>
                    <a:pt x="13339" y="8500"/>
                  </a:lnTo>
                  <a:lnTo>
                    <a:pt x="13493" y="8346"/>
                  </a:lnTo>
                  <a:lnTo>
                    <a:pt x="13549" y="7954"/>
                  </a:lnTo>
                  <a:lnTo>
                    <a:pt x="13816" y="7690"/>
                  </a:lnTo>
                  <a:lnTo>
                    <a:pt x="13709" y="7437"/>
                  </a:lnTo>
                  <a:lnTo>
                    <a:pt x="13514" y="7359"/>
                  </a:lnTo>
                  <a:lnTo>
                    <a:pt x="13312" y="7306"/>
                  </a:lnTo>
                  <a:lnTo>
                    <a:pt x="13013" y="7470"/>
                  </a:lnTo>
                  <a:lnTo>
                    <a:pt x="12134" y="7576"/>
                  </a:lnTo>
                  <a:lnTo>
                    <a:pt x="11944" y="7435"/>
                  </a:lnTo>
                  <a:lnTo>
                    <a:pt x="11809" y="7441"/>
                  </a:lnTo>
                  <a:lnTo>
                    <a:pt x="11716" y="7620"/>
                  </a:lnTo>
                  <a:lnTo>
                    <a:pt x="11527" y="7539"/>
                  </a:lnTo>
                  <a:lnTo>
                    <a:pt x="11392" y="7579"/>
                  </a:lnTo>
                  <a:lnTo>
                    <a:pt x="10681" y="6612"/>
                  </a:lnTo>
                  <a:lnTo>
                    <a:pt x="10402" y="6577"/>
                  </a:lnTo>
                  <a:lnTo>
                    <a:pt x="10193" y="6528"/>
                  </a:lnTo>
                  <a:lnTo>
                    <a:pt x="9913" y="6378"/>
                  </a:lnTo>
                  <a:lnTo>
                    <a:pt x="9740" y="6424"/>
                  </a:lnTo>
                  <a:lnTo>
                    <a:pt x="9494" y="6544"/>
                  </a:lnTo>
                  <a:lnTo>
                    <a:pt x="9235" y="6561"/>
                  </a:lnTo>
                  <a:lnTo>
                    <a:pt x="9001" y="6472"/>
                  </a:lnTo>
                  <a:lnTo>
                    <a:pt x="8675" y="6448"/>
                  </a:lnTo>
                  <a:lnTo>
                    <a:pt x="8456" y="6552"/>
                  </a:lnTo>
                  <a:lnTo>
                    <a:pt x="8273" y="6432"/>
                  </a:lnTo>
                  <a:lnTo>
                    <a:pt x="8140" y="6049"/>
                  </a:lnTo>
                  <a:lnTo>
                    <a:pt x="7978" y="6052"/>
                  </a:lnTo>
                  <a:lnTo>
                    <a:pt x="7816" y="5926"/>
                  </a:lnTo>
                  <a:lnTo>
                    <a:pt x="7807" y="5628"/>
                  </a:lnTo>
                  <a:lnTo>
                    <a:pt x="7859" y="5376"/>
                  </a:lnTo>
                  <a:lnTo>
                    <a:pt x="8026" y="5197"/>
                  </a:lnTo>
                  <a:lnTo>
                    <a:pt x="7969" y="5071"/>
                  </a:lnTo>
                  <a:lnTo>
                    <a:pt x="7939" y="4893"/>
                  </a:lnTo>
                  <a:lnTo>
                    <a:pt x="7613" y="4560"/>
                  </a:lnTo>
                  <a:lnTo>
                    <a:pt x="7537" y="4269"/>
                  </a:lnTo>
                  <a:lnTo>
                    <a:pt x="7520" y="3985"/>
                  </a:lnTo>
                  <a:lnTo>
                    <a:pt x="7276" y="3997"/>
                  </a:lnTo>
                  <a:lnTo>
                    <a:pt x="7201" y="3772"/>
                  </a:lnTo>
                  <a:lnTo>
                    <a:pt x="6995" y="3906"/>
                  </a:lnTo>
                  <a:lnTo>
                    <a:pt x="6772" y="3936"/>
                  </a:lnTo>
                  <a:lnTo>
                    <a:pt x="6890" y="3627"/>
                  </a:lnTo>
                  <a:lnTo>
                    <a:pt x="7081" y="3403"/>
                  </a:lnTo>
                  <a:lnTo>
                    <a:pt x="7291" y="3106"/>
                  </a:lnTo>
                  <a:lnTo>
                    <a:pt x="7234" y="2907"/>
                  </a:lnTo>
                  <a:lnTo>
                    <a:pt x="7327" y="2703"/>
                  </a:lnTo>
                  <a:lnTo>
                    <a:pt x="7340" y="2433"/>
                  </a:lnTo>
                  <a:lnTo>
                    <a:pt x="7586" y="1962"/>
                  </a:lnTo>
                  <a:lnTo>
                    <a:pt x="7817" y="1588"/>
                  </a:lnTo>
                  <a:lnTo>
                    <a:pt x="8134" y="1512"/>
                  </a:lnTo>
                  <a:lnTo>
                    <a:pt x="8450" y="904"/>
                  </a:lnTo>
                  <a:lnTo>
                    <a:pt x="8933" y="802"/>
                  </a:lnTo>
                  <a:lnTo>
                    <a:pt x="9127" y="745"/>
                  </a:lnTo>
                  <a:lnTo>
                    <a:pt x="9344" y="616"/>
                  </a:lnTo>
                  <a:lnTo>
                    <a:pt x="9455" y="471"/>
                  </a:lnTo>
                  <a:lnTo>
                    <a:pt x="9313" y="126"/>
                  </a:lnTo>
                  <a:lnTo>
                    <a:pt x="9155" y="78"/>
                  </a:lnTo>
                  <a:lnTo>
                    <a:pt x="8990" y="7"/>
                  </a:lnTo>
                  <a:lnTo>
                    <a:pt x="8764" y="0"/>
                  </a:lnTo>
                  <a:lnTo>
                    <a:pt x="8650" y="118"/>
                  </a:lnTo>
                  <a:lnTo>
                    <a:pt x="8567" y="81"/>
                  </a:lnTo>
                  <a:lnTo>
                    <a:pt x="8516" y="151"/>
                  </a:lnTo>
                  <a:lnTo>
                    <a:pt x="8546" y="243"/>
                  </a:lnTo>
                  <a:lnTo>
                    <a:pt x="8452" y="316"/>
                  </a:lnTo>
                  <a:lnTo>
                    <a:pt x="8336" y="225"/>
                  </a:lnTo>
                  <a:lnTo>
                    <a:pt x="8204" y="289"/>
                  </a:lnTo>
                  <a:lnTo>
                    <a:pt x="8230" y="397"/>
                  </a:lnTo>
                  <a:lnTo>
                    <a:pt x="8111" y="664"/>
                  </a:lnTo>
                  <a:lnTo>
                    <a:pt x="7792" y="820"/>
                  </a:lnTo>
                  <a:lnTo>
                    <a:pt x="7456" y="927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46" name="组合 145"/>
            <p:cNvGrpSpPr/>
            <p:nvPr/>
          </p:nvGrpSpPr>
          <p:grpSpPr>
            <a:xfrm>
              <a:off x="2910433" y="1734298"/>
              <a:ext cx="1394696" cy="2499596"/>
              <a:chOff x="2910433" y="1543386"/>
              <a:chExt cx="1394696" cy="2499596"/>
            </a:xfrm>
          </p:grpSpPr>
          <p:sp>
            <p:nvSpPr>
              <p:cNvPr id="147" name="Oval 25"/>
              <p:cNvSpPr>
                <a:spLocks noChangeArrowheads="1"/>
              </p:cNvSpPr>
              <p:nvPr/>
            </p:nvSpPr>
            <p:spPr bwMode="gray">
              <a:xfrm>
                <a:off x="2910433" y="3934161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grpSp>
            <p:nvGrpSpPr>
              <p:cNvPr id="151" name="组合 62"/>
              <p:cNvGrpSpPr/>
              <p:nvPr/>
            </p:nvGrpSpPr>
            <p:grpSpPr>
              <a:xfrm>
                <a:off x="3692779" y="354693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79" name="椭圆 17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80" name="椭圆 179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53" name="Oval 25"/>
              <p:cNvSpPr>
                <a:spLocks noChangeArrowheads="1"/>
              </p:cNvSpPr>
              <p:nvPr/>
            </p:nvSpPr>
            <p:spPr bwMode="gray">
              <a:xfrm>
                <a:off x="3224758" y="3057861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58" name="Oval 25"/>
              <p:cNvSpPr>
                <a:spLocks noChangeArrowheads="1"/>
              </p:cNvSpPr>
              <p:nvPr/>
            </p:nvSpPr>
            <p:spPr bwMode="gray">
              <a:xfrm>
                <a:off x="3529558" y="1543386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65" name="Oval 25"/>
              <p:cNvSpPr>
                <a:spLocks noChangeArrowheads="1"/>
              </p:cNvSpPr>
              <p:nvPr/>
            </p:nvSpPr>
            <p:spPr bwMode="gray">
              <a:xfrm>
                <a:off x="3300958" y="1733886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67" name="Oval 25"/>
              <p:cNvSpPr>
                <a:spLocks noChangeArrowheads="1"/>
              </p:cNvSpPr>
              <p:nvPr/>
            </p:nvSpPr>
            <p:spPr bwMode="gray">
              <a:xfrm>
                <a:off x="4196308" y="2505411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5" name="Oval 25"/>
              <p:cNvSpPr>
                <a:spLocks noChangeArrowheads="1"/>
              </p:cNvSpPr>
              <p:nvPr/>
            </p:nvSpPr>
            <p:spPr bwMode="gray">
              <a:xfrm>
                <a:off x="4024858" y="2753061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99" name="圆角矩形 198"/>
            <p:cNvSpPr/>
            <p:nvPr/>
          </p:nvSpPr>
          <p:spPr>
            <a:xfrm>
              <a:off x="1641365" y="1482208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Barranquilla</a:t>
              </a:r>
            </a:p>
          </p:txBody>
        </p:sp>
        <p:cxnSp>
          <p:nvCxnSpPr>
            <p:cNvPr id="200" name="肘形连接符 199"/>
            <p:cNvCxnSpPr>
              <a:stCxn id="199" idx="3"/>
              <a:endCxn id="158" idx="0"/>
            </p:cNvCxnSpPr>
            <p:nvPr/>
          </p:nvCxnSpPr>
          <p:spPr>
            <a:xfrm>
              <a:off x="2945263" y="1635458"/>
              <a:ext cx="638706" cy="98840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01" name="圆角矩形 200"/>
            <p:cNvSpPr/>
            <p:nvPr/>
          </p:nvSpPr>
          <p:spPr>
            <a:xfrm>
              <a:off x="1435208" y="2170130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Cartagena</a:t>
              </a:r>
            </a:p>
          </p:txBody>
        </p:sp>
        <p:cxnSp>
          <p:nvCxnSpPr>
            <p:cNvPr id="202" name="肘形连接符 201"/>
            <p:cNvCxnSpPr>
              <a:stCxn id="201" idx="3"/>
              <a:endCxn id="165" idx="4"/>
            </p:cNvCxnSpPr>
            <p:nvPr/>
          </p:nvCxnSpPr>
          <p:spPr>
            <a:xfrm flipV="1">
              <a:off x="2739106" y="2033619"/>
              <a:ext cx="616263" cy="28976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03" name="圆角矩形 202"/>
            <p:cNvSpPr/>
            <p:nvPr/>
          </p:nvSpPr>
          <p:spPr>
            <a:xfrm>
              <a:off x="1229051" y="2858052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 err="1">
                  <a:solidFill>
                    <a:sysClr val="windowText" lastClr="000000"/>
                  </a:solidFill>
                </a:rPr>
                <a:t>Medellín</a:t>
              </a:r>
              <a:endParaRPr lang="en-US" altLang="zh-CN" sz="16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04" name="肘形连接符 203"/>
            <p:cNvCxnSpPr>
              <a:stCxn id="203" idx="3"/>
              <a:endCxn id="153" idx="0"/>
            </p:cNvCxnSpPr>
            <p:nvPr/>
          </p:nvCxnSpPr>
          <p:spPr>
            <a:xfrm>
              <a:off x="2532949" y="3011302"/>
              <a:ext cx="746220" cy="23747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05" name="圆角矩形 204"/>
            <p:cNvSpPr/>
            <p:nvPr/>
          </p:nvSpPr>
          <p:spPr>
            <a:xfrm>
              <a:off x="891296" y="3545974"/>
              <a:ext cx="1435496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Santiago de Cali</a:t>
              </a:r>
            </a:p>
          </p:txBody>
        </p:sp>
        <p:cxnSp>
          <p:nvCxnSpPr>
            <p:cNvPr id="206" name="肘形连接符 205"/>
            <p:cNvCxnSpPr>
              <a:stCxn id="205" idx="3"/>
              <a:endCxn id="147" idx="0"/>
            </p:cNvCxnSpPr>
            <p:nvPr/>
          </p:nvCxnSpPr>
          <p:spPr>
            <a:xfrm>
              <a:off x="2326792" y="3699224"/>
              <a:ext cx="638052" cy="425849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07" name="圆角矩形 206"/>
            <p:cNvSpPr/>
            <p:nvPr/>
          </p:nvSpPr>
          <p:spPr>
            <a:xfrm>
              <a:off x="4971271" y="2270654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 err="1">
                  <a:solidFill>
                    <a:sysClr val="windowText" lastClr="000000"/>
                  </a:solidFill>
                </a:rPr>
                <a:t>Cúcuta</a:t>
              </a:r>
              <a:endParaRPr lang="en-US" altLang="zh-CN" sz="16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08" name="肘形连接符 207"/>
            <p:cNvCxnSpPr>
              <a:stCxn id="207" idx="1"/>
              <a:endCxn id="167" idx="0"/>
            </p:cNvCxnSpPr>
            <p:nvPr/>
          </p:nvCxnSpPr>
          <p:spPr>
            <a:xfrm rot="10800000" flipV="1">
              <a:off x="4250719" y="2423903"/>
              <a:ext cx="720552" cy="272419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09" name="圆角矩形 208"/>
            <p:cNvSpPr/>
            <p:nvPr/>
          </p:nvSpPr>
          <p:spPr>
            <a:xfrm>
              <a:off x="6124398" y="3347408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Bucaramanga</a:t>
              </a:r>
            </a:p>
          </p:txBody>
        </p:sp>
        <p:cxnSp>
          <p:nvCxnSpPr>
            <p:cNvPr id="210" name="肘形连接符 209"/>
            <p:cNvCxnSpPr>
              <a:stCxn id="209" idx="1"/>
              <a:endCxn id="175" idx="4"/>
            </p:cNvCxnSpPr>
            <p:nvPr/>
          </p:nvCxnSpPr>
          <p:spPr>
            <a:xfrm rot="10800000">
              <a:off x="4079270" y="3052794"/>
              <a:ext cx="2045129" cy="447864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11" name="圆角矩形 210"/>
            <p:cNvSpPr/>
            <p:nvPr/>
          </p:nvSpPr>
          <p:spPr>
            <a:xfrm>
              <a:off x="685139" y="4233894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Bogotá</a:t>
              </a:r>
            </a:p>
          </p:txBody>
        </p:sp>
        <p:cxnSp>
          <p:nvCxnSpPr>
            <p:cNvPr id="212" name="肘形连接符 211"/>
            <p:cNvCxnSpPr>
              <a:stCxn id="211" idx="3"/>
              <a:endCxn id="180" idx="4"/>
            </p:cNvCxnSpPr>
            <p:nvPr/>
          </p:nvCxnSpPr>
          <p:spPr>
            <a:xfrm flipV="1">
              <a:off x="1989037" y="3881845"/>
              <a:ext cx="1775742" cy="505299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14" name="圆角矩形 213"/>
            <p:cNvSpPr/>
            <p:nvPr/>
          </p:nvSpPr>
          <p:spPr>
            <a:xfrm>
              <a:off x="6544440" y="4026242"/>
              <a:ext cx="2188092" cy="2230953"/>
            </a:xfrm>
            <a:prstGeom prst="roundRect">
              <a:avLst>
                <a:gd name="adj" fmla="val 8396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053"/>
              <a:endParaRPr lang="zh-CN" altLang="en-US" kern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215" name="圆角矩形 214"/>
            <p:cNvSpPr/>
            <p:nvPr/>
          </p:nvSpPr>
          <p:spPr>
            <a:xfrm>
              <a:off x="6923678" y="3815852"/>
              <a:ext cx="1477322" cy="420780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tIns="0" bIns="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kern="0" dirty="0">
                  <a:solidFill>
                    <a:schemeClr val="bg1"/>
                  </a:solidFill>
                  <a:latin typeface="+mj-lt"/>
                </a:rPr>
                <a:t>Colombia</a:t>
              </a:r>
            </a:p>
          </p:txBody>
        </p:sp>
        <p:sp>
          <p:nvSpPr>
            <p:cNvPr id="216" name="Text Box 16"/>
            <p:cNvSpPr txBox="1">
              <a:spLocks noChangeArrowheads="1"/>
            </p:cNvSpPr>
            <p:nvPr/>
          </p:nvSpPr>
          <p:spPr bwMode="auto">
            <a:xfrm>
              <a:off x="6611161" y="4330764"/>
              <a:ext cx="2092750" cy="1565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400" dirty="0" smtClean="0">
                  <a:latin typeface="Calibri" pitchFamily="34" charset="0"/>
                  <a:cs typeface="Calibri" pitchFamily="34" charset="0"/>
                </a:rPr>
                <a:t>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400" dirty="0" smtClean="0">
                  <a:latin typeface="Calibri" pitchFamily="34" charset="0"/>
                  <a:cs typeface="Calibri" pitchFamily="34" charset="0"/>
                </a:rPr>
                <a:t>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400" dirty="0" smtClean="0">
                  <a:latin typeface="Calibri" pitchFamily="34" charset="0"/>
                  <a:cs typeface="Calibri" pitchFamily="34" charset="0"/>
                </a:rPr>
                <a:t>here</a:t>
              </a: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17" name="组合 216"/>
            <p:cNvGrpSpPr/>
            <p:nvPr/>
          </p:nvGrpSpPr>
          <p:grpSpPr>
            <a:xfrm>
              <a:off x="618577" y="5141718"/>
              <a:ext cx="1490882" cy="774790"/>
              <a:chOff x="618577" y="1738101"/>
              <a:chExt cx="1490882" cy="774790"/>
            </a:xfrm>
          </p:grpSpPr>
          <p:sp>
            <p:nvSpPr>
              <p:cNvPr id="218" name="圆角矩形 217"/>
              <p:cNvSpPr/>
              <p:nvPr/>
            </p:nvSpPr>
            <p:spPr>
              <a:xfrm>
                <a:off x="618577" y="1910601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9" name="圆角矩形 218"/>
              <p:cNvSpPr/>
              <p:nvPr/>
            </p:nvSpPr>
            <p:spPr>
              <a:xfrm>
                <a:off x="724628" y="1738101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0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2017395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221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2210051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222" name="组合 62"/>
              <p:cNvGrpSpPr/>
              <p:nvPr/>
            </p:nvGrpSpPr>
            <p:grpSpPr>
              <a:xfrm>
                <a:off x="930133" y="211446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24" name="椭圆 223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25" name="椭圆 224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23" name="Oval 25"/>
              <p:cNvSpPr>
                <a:spLocks noChangeArrowheads="1"/>
              </p:cNvSpPr>
              <p:nvPr/>
            </p:nvSpPr>
            <p:spPr bwMode="gray">
              <a:xfrm>
                <a:off x="945789" y="2314659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31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19" name="组合 18"/>
          <p:cNvGrpSpPr/>
          <p:nvPr/>
        </p:nvGrpSpPr>
        <p:grpSpPr>
          <a:xfrm>
            <a:off x="438584" y="1293179"/>
            <a:ext cx="8271314" cy="5340350"/>
            <a:chOff x="257720" y="1293179"/>
            <a:chExt cx="8271314" cy="5340350"/>
          </a:xfrm>
        </p:grpSpPr>
        <p:sp>
          <p:nvSpPr>
            <p:cNvPr id="68" name="Freeform 43"/>
            <p:cNvSpPr>
              <a:spLocks/>
            </p:cNvSpPr>
            <p:nvPr/>
          </p:nvSpPr>
          <p:spPr bwMode="auto">
            <a:xfrm>
              <a:off x="2422900" y="4444367"/>
              <a:ext cx="719138" cy="730250"/>
            </a:xfrm>
            <a:custGeom>
              <a:avLst/>
              <a:gdLst/>
              <a:ahLst/>
              <a:cxnLst>
                <a:cxn ang="0">
                  <a:pos x="0" y="945"/>
                </a:cxn>
                <a:cxn ang="0">
                  <a:pos x="150" y="985"/>
                </a:cxn>
                <a:cxn ang="0">
                  <a:pos x="221" y="1105"/>
                </a:cxn>
                <a:cxn ang="0">
                  <a:pos x="544" y="1400"/>
                </a:cxn>
                <a:cxn ang="0">
                  <a:pos x="965" y="1620"/>
                </a:cxn>
                <a:cxn ang="0">
                  <a:pos x="1261" y="1690"/>
                </a:cxn>
                <a:cxn ang="0">
                  <a:pos x="1318" y="1835"/>
                </a:cxn>
                <a:cxn ang="0">
                  <a:pos x="1477" y="1895"/>
                </a:cxn>
                <a:cxn ang="0">
                  <a:pos x="1533" y="2081"/>
                </a:cxn>
                <a:cxn ang="0">
                  <a:pos x="1591" y="2134"/>
                </a:cxn>
                <a:cxn ang="0">
                  <a:pos x="1725" y="2178"/>
                </a:cxn>
                <a:cxn ang="0">
                  <a:pos x="1845" y="2108"/>
                </a:cxn>
                <a:cxn ang="0">
                  <a:pos x="1839" y="1939"/>
                </a:cxn>
                <a:cxn ang="0">
                  <a:pos x="1914" y="1795"/>
                </a:cxn>
                <a:cxn ang="0">
                  <a:pos x="1864" y="1636"/>
                </a:cxn>
                <a:cxn ang="0">
                  <a:pos x="1839" y="1424"/>
                </a:cxn>
                <a:cxn ang="0">
                  <a:pos x="1924" y="1295"/>
                </a:cxn>
                <a:cxn ang="0">
                  <a:pos x="2123" y="1209"/>
                </a:cxn>
                <a:cxn ang="0">
                  <a:pos x="2099" y="1093"/>
                </a:cxn>
                <a:cxn ang="0">
                  <a:pos x="2123" y="985"/>
                </a:cxn>
                <a:cxn ang="0">
                  <a:pos x="1922" y="874"/>
                </a:cxn>
                <a:cxn ang="0">
                  <a:pos x="1713" y="850"/>
                </a:cxn>
                <a:cxn ang="0">
                  <a:pos x="1745" y="626"/>
                </a:cxn>
                <a:cxn ang="0">
                  <a:pos x="1674" y="491"/>
                </a:cxn>
                <a:cxn ang="0">
                  <a:pos x="1548" y="395"/>
                </a:cxn>
                <a:cxn ang="0">
                  <a:pos x="1383" y="399"/>
                </a:cxn>
                <a:cxn ang="0">
                  <a:pos x="1260" y="327"/>
                </a:cxn>
                <a:cxn ang="0">
                  <a:pos x="1166" y="219"/>
                </a:cxn>
                <a:cxn ang="0">
                  <a:pos x="989" y="0"/>
                </a:cxn>
                <a:cxn ang="0">
                  <a:pos x="859" y="64"/>
                </a:cxn>
                <a:cxn ang="0">
                  <a:pos x="756" y="16"/>
                </a:cxn>
                <a:cxn ang="0">
                  <a:pos x="662" y="120"/>
                </a:cxn>
                <a:cxn ang="0">
                  <a:pos x="591" y="52"/>
                </a:cxn>
                <a:cxn ang="0">
                  <a:pos x="433" y="132"/>
                </a:cxn>
                <a:cxn ang="0">
                  <a:pos x="339" y="255"/>
                </a:cxn>
                <a:cxn ang="0">
                  <a:pos x="331" y="375"/>
                </a:cxn>
                <a:cxn ang="0">
                  <a:pos x="433" y="554"/>
                </a:cxn>
                <a:cxn ang="0">
                  <a:pos x="433" y="754"/>
                </a:cxn>
                <a:cxn ang="0">
                  <a:pos x="272" y="754"/>
                </a:cxn>
                <a:cxn ang="0">
                  <a:pos x="130" y="742"/>
                </a:cxn>
                <a:cxn ang="0">
                  <a:pos x="32" y="818"/>
                </a:cxn>
                <a:cxn ang="0">
                  <a:pos x="0" y="945"/>
                </a:cxn>
              </a:cxnLst>
              <a:rect l="0" t="0" r="r" b="b"/>
              <a:pathLst>
                <a:path w="2123" h="2178">
                  <a:moveTo>
                    <a:pt x="0" y="945"/>
                  </a:moveTo>
                  <a:lnTo>
                    <a:pt x="150" y="985"/>
                  </a:lnTo>
                  <a:lnTo>
                    <a:pt x="221" y="1105"/>
                  </a:lnTo>
                  <a:lnTo>
                    <a:pt x="544" y="1400"/>
                  </a:lnTo>
                  <a:lnTo>
                    <a:pt x="965" y="1620"/>
                  </a:lnTo>
                  <a:lnTo>
                    <a:pt x="1261" y="1690"/>
                  </a:lnTo>
                  <a:lnTo>
                    <a:pt x="1318" y="1835"/>
                  </a:lnTo>
                  <a:lnTo>
                    <a:pt x="1477" y="1895"/>
                  </a:lnTo>
                  <a:lnTo>
                    <a:pt x="1533" y="2081"/>
                  </a:lnTo>
                  <a:lnTo>
                    <a:pt x="1591" y="2134"/>
                  </a:lnTo>
                  <a:lnTo>
                    <a:pt x="1725" y="2178"/>
                  </a:lnTo>
                  <a:lnTo>
                    <a:pt x="1845" y="2108"/>
                  </a:lnTo>
                  <a:lnTo>
                    <a:pt x="1839" y="1939"/>
                  </a:lnTo>
                  <a:lnTo>
                    <a:pt x="1914" y="1795"/>
                  </a:lnTo>
                  <a:lnTo>
                    <a:pt x="1864" y="1636"/>
                  </a:lnTo>
                  <a:lnTo>
                    <a:pt x="1839" y="1424"/>
                  </a:lnTo>
                  <a:lnTo>
                    <a:pt x="1924" y="1295"/>
                  </a:lnTo>
                  <a:lnTo>
                    <a:pt x="2123" y="1209"/>
                  </a:lnTo>
                  <a:lnTo>
                    <a:pt x="2099" y="1093"/>
                  </a:lnTo>
                  <a:lnTo>
                    <a:pt x="2123" y="985"/>
                  </a:lnTo>
                  <a:lnTo>
                    <a:pt x="1922" y="874"/>
                  </a:lnTo>
                  <a:lnTo>
                    <a:pt x="1713" y="850"/>
                  </a:lnTo>
                  <a:lnTo>
                    <a:pt x="1745" y="626"/>
                  </a:lnTo>
                  <a:lnTo>
                    <a:pt x="1674" y="491"/>
                  </a:lnTo>
                  <a:lnTo>
                    <a:pt x="1548" y="395"/>
                  </a:lnTo>
                  <a:lnTo>
                    <a:pt x="1383" y="399"/>
                  </a:lnTo>
                  <a:lnTo>
                    <a:pt x="1260" y="327"/>
                  </a:lnTo>
                  <a:lnTo>
                    <a:pt x="1166" y="219"/>
                  </a:lnTo>
                  <a:lnTo>
                    <a:pt x="989" y="0"/>
                  </a:lnTo>
                  <a:lnTo>
                    <a:pt x="859" y="64"/>
                  </a:lnTo>
                  <a:lnTo>
                    <a:pt x="756" y="16"/>
                  </a:lnTo>
                  <a:lnTo>
                    <a:pt x="662" y="120"/>
                  </a:lnTo>
                  <a:lnTo>
                    <a:pt x="591" y="52"/>
                  </a:lnTo>
                  <a:lnTo>
                    <a:pt x="433" y="132"/>
                  </a:lnTo>
                  <a:lnTo>
                    <a:pt x="339" y="255"/>
                  </a:lnTo>
                  <a:lnTo>
                    <a:pt x="331" y="375"/>
                  </a:lnTo>
                  <a:lnTo>
                    <a:pt x="433" y="554"/>
                  </a:lnTo>
                  <a:lnTo>
                    <a:pt x="433" y="754"/>
                  </a:lnTo>
                  <a:lnTo>
                    <a:pt x="272" y="754"/>
                  </a:lnTo>
                  <a:lnTo>
                    <a:pt x="130" y="742"/>
                  </a:lnTo>
                  <a:lnTo>
                    <a:pt x="32" y="818"/>
                  </a:lnTo>
                  <a:lnTo>
                    <a:pt x="0" y="945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44"/>
            <p:cNvSpPr>
              <a:spLocks/>
            </p:cNvSpPr>
            <p:nvPr/>
          </p:nvSpPr>
          <p:spPr bwMode="auto">
            <a:xfrm>
              <a:off x="3043613" y="4826954"/>
              <a:ext cx="1027113" cy="628650"/>
            </a:xfrm>
            <a:custGeom>
              <a:avLst/>
              <a:gdLst/>
              <a:ahLst/>
              <a:cxnLst>
                <a:cxn ang="0">
                  <a:pos x="3261" y="2349"/>
                </a:cxn>
                <a:cxn ang="0">
                  <a:pos x="3531" y="2289"/>
                </a:cxn>
                <a:cxn ang="0">
                  <a:pos x="3783" y="2165"/>
                </a:cxn>
                <a:cxn ang="0">
                  <a:pos x="3654" y="2020"/>
                </a:cxn>
                <a:cxn ang="0">
                  <a:pos x="3206" y="1825"/>
                </a:cxn>
                <a:cxn ang="0">
                  <a:pos x="2941" y="1805"/>
                </a:cxn>
                <a:cxn ang="0">
                  <a:pos x="2852" y="1481"/>
                </a:cxn>
                <a:cxn ang="0">
                  <a:pos x="2548" y="1361"/>
                </a:cxn>
                <a:cxn ang="0">
                  <a:pos x="2454" y="1118"/>
                </a:cxn>
                <a:cxn ang="0">
                  <a:pos x="2281" y="1108"/>
                </a:cxn>
                <a:cxn ang="0">
                  <a:pos x="2193" y="968"/>
                </a:cxn>
                <a:cxn ang="0">
                  <a:pos x="2163" y="763"/>
                </a:cxn>
                <a:cxn ang="0">
                  <a:pos x="1937" y="758"/>
                </a:cxn>
                <a:cxn ang="0">
                  <a:pos x="1583" y="639"/>
                </a:cxn>
                <a:cxn ang="0">
                  <a:pos x="1228" y="419"/>
                </a:cxn>
                <a:cxn ang="0">
                  <a:pos x="1086" y="494"/>
                </a:cxn>
                <a:cxn ang="0">
                  <a:pos x="954" y="509"/>
                </a:cxn>
                <a:cxn ang="0">
                  <a:pos x="771" y="464"/>
                </a:cxn>
                <a:cxn ang="0">
                  <a:pos x="659" y="354"/>
                </a:cxn>
                <a:cxn ang="0">
                  <a:pos x="718" y="195"/>
                </a:cxn>
                <a:cxn ang="0">
                  <a:pos x="659" y="40"/>
                </a:cxn>
                <a:cxn ang="0">
                  <a:pos x="511" y="0"/>
                </a:cxn>
                <a:cxn ang="0">
                  <a:pos x="358" y="85"/>
                </a:cxn>
                <a:cxn ang="0">
                  <a:pos x="108" y="195"/>
                </a:cxn>
                <a:cxn ang="0">
                  <a:pos x="3" y="355"/>
                </a:cxn>
                <a:cxn ang="0">
                  <a:pos x="36" y="620"/>
                </a:cxn>
                <a:cxn ang="0">
                  <a:pos x="98" y="818"/>
                </a:cxn>
                <a:cxn ang="0">
                  <a:pos x="0" y="1002"/>
                </a:cxn>
                <a:cxn ang="0">
                  <a:pos x="10" y="1210"/>
                </a:cxn>
                <a:cxn ang="0">
                  <a:pos x="245" y="1371"/>
                </a:cxn>
                <a:cxn ang="0">
                  <a:pos x="496" y="1361"/>
                </a:cxn>
                <a:cxn ang="0">
                  <a:pos x="728" y="1446"/>
                </a:cxn>
                <a:cxn ang="0">
                  <a:pos x="845" y="1376"/>
                </a:cxn>
                <a:cxn ang="0">
                  <a:pos x="850" y="1271"/>
                </a:cxn>
                <a:cxn ang="0">
                  <a:pos x="984" y="1206"/>
                </a:cxn>
                <a:cxn ang="0">
                  <a:pos x="1185" y="1241"/>
                </a:cxn>
                <a:cxn ang="0">
                  <a:pos x="1406" y="1481"/>
                </a:cxn>
                <a:cxn ang="0">
                  <a:pos x="1612" y="1644"/>
                </a:cxn>
                <a:cxn ang="0">
                  <a:pos x="1797" y="1646"/>
                </a:cxn>
                <a:cxn ang="0">
                  <a:pos x="2129" y="1823"/>
                </a:cxn>
                <a:cxn ang="0">
                  <a:pos x="2243" y="1744"/>
                </a:cxn>
                <a:cxn ang="0">
                  <a:pos x="2399" y="1735"/>
                </a:cxn>
                <a:cxn ang="0">
                  <a:pos x="2546" y="1886"/>
                </a:cxn>
                <a:cxn ang="0">
                  <a:pos x="2779" y="1961"/>
                </a:cxn>
                <a:cxn ang="0">
                  <a:pos x="2999" y="2198"/>
                </a:cxn>
                <a:cxn ang="0">
                  <a:pos x="3261" y="2349"/>
                </a:cxn>
              </a:cxnLst>
              <a:rect l="0" t="0" r="r" b="b"/>
              <a:pathLst>
                <a:path w="3783" h="2349">
                  <a:moveTo>
                    <a:pt x="3261" y="2349"/>
                  </a:moveTo>
                  <a:lnTo>
                    <a:pt x="3531" y="2289"/>
                  </a:lnTo>
                  <a:lnTo>
                    <a:pt x="3783" y="2165"/>
                  </a:lnTo>
                  <a:lnTo>
                    <a:pt x="3654" y="2020"/>
                  </a:lnTo>
                  <a:lnTo>
                    <a:pt x="3206" y="1825"/>
                  </a:lnTo>
                  <a:lnTo>
                    <a:pt x="2941" y="1805"/>
                  </a:lnTo>
                  <a:lnTo>
                    <a:pt x="2852" y="1481"/>
                  </a:lnTo>
                  <a:lnTo>
                    <a:pt x="2548" y="1361"/>
                  </a:lnTo>
                  <a:lnTo>
                    <a:pt x="2454" y="1118"/>
                  </a:lnTo>
                  <a:lnTo>
                    <a:pt x="2281" y="1108"/>
                  </a:lnTo>
                  <a:lnTo>
                    <a:pt x="2193" y="968"/>
                  </a:lnTo>
                  <a:lnTo>
                    <a:pt x="2163" y="763"/>
                  </a:lnTo>
                  <a:lnTo>
                    <a:pt x="1937" y="758"/>
                  </a:lnTo>
                  <a:lnTo>
                    <a:pt x="1583" y="639"/>
                  </a:lnTo>
                  <a:lnTo>
                    <a:pt x="1228" y="419"/>
                  </a:lnTo>
                  <a:lnTo>
                    <a:pt x="1086" y="494"/>
                  </a:lnTo>
                  <a:lnTo>
                    <a:pt x="954" y="509"/>
                  </a:lnTo>
                  <a:lnTo>
                    <a:pt x="771" y="464"/>
                  </a:lnTo>
                  <a:lnTo>
                    <a:pt x="659" y="354"/>
                  </a:lnTo>
                  <a:lnTo>
                    <a:pt x="718" y="195"/>
                  </a:lnTo>
                  <a:lnTo>
                    <a:pt x="659" y="40"/>
                  </a:lnTo>
                  <a:lnTo>
                    <a:pt x="511" y="0"/>
                  </a:lnTo>
                  <a:lnTo>
                    <a:pt x="358" y="85"/>
                  </a:lnTo>
                  <a:lnTo>
                    <a:pt x="108" y="195"/>
                  </a:lnTo>
                  <a:lnTo>
                    <a:pt x="3" y="355"/>
                  </a:lnTo>
                  <a:lnTo>
                    <a:pt x="36" y="620"/>
                  </a:lnTo>
                  <a:lnTo>
                    <a:pt x="98" y="818"/>
                  </a:lnTo>
                  <a:lnTo>
                    <a:pt x="0" y="1002"/>
                  </a:lnTo>
                  <a:lnTo>
                    <a:pt x="10" y="1210"/>
                  </a:lnTo>
                  <a:lnTo>
                    <a:pt x="245" y="1371"/>
                  </a:lnTo>
                  <a:lnTo>
                    <a:pt x="496" y="1361"/>
                  </a:lnTo>
                  <a:lnTo>
                    <a:pt x="728" y="1446"/>
                  </a:lnTo>
                  <a:lnTo>
                    <a:pt x="845" y="1376"/>
                  </a:lnTo>
                  <a:lnTo>
                    <a:pt x="850" y="1271"/>
                  </a:lnTo>
                  <a:lnTo>
                    <a:pt x="984" y="1206"/>
                  </a:lnTo>
                  <a:lnTo>
                    <a:pt x="1185" y="1241"/>
                  </a:lnTo>
                  <a:lnTo>
                    <a:pt x="1406" y="1481"/>
                  </a:lnTo>
                  <a:lnTo>
                    <a:pt x="1612" y="1644"/>
                  </a:lnTo>
                  <a:lnTo>
                    <a:pt x="1797" y="1646"/>
                  </a:lnTo>
                  <a:lnTo>
                    <a:pt x="2129" y="1823"/>
                  </a:lnTo>
                  <a:lnTo>
                    <a:pt x="2243" y="1744"/>
                  </a:lnTo>
                  <a:lnTo>
                    <a:pt x="2399" y="1735"/>
                  </a:lnTo>
                  <a:lnTo>
                    <a:pt x="2546" y="1886"/>
                  </a:lnTo>
                  <a:lnTo>
                    <a:pt x="2779" y="1961"/>
                  </a:lnTo>
                  <a:lnTo>
                    <a:pt x="2999" y="2198"/>
                  </a:lnTo>
                  <a:lnTo>
                    <a:pt x="3261" y="2349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Freeform 45"/>
            <p:cNvSpPr>
              <a:spLocks/>
            </p:cNvSpPr>
            <p:nvPr/>
          </p:nvSpPr>
          <p:spPr bwMode="auto">
            <a:xfrm>
              <a:off x="2757863" y="4193542"/>
              <a:ext cx="720725" cy="769938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536" y="150"/>
                </a:cxn>
                <a:cxn ang="0">
                  <a:pos x="478" y="354"/>
                </a:cxn>
                <a:cxn ang="0">
                  <a:pos x="345" y="404"/>
                </a:cxn>
                <a:cxn ang="0">
                  <a:pos x="429" y="549"/>
                </a:cxn>
                <a:cxn ang="0">
                  <a:pos x="256" y="718"/>
                </a:cxn>
                <a:cxn ang="0">
                  <a:pos x="256" y="908"/>
                </a:cxn>
                <a:cxn ang="0">
                  <a:pos x="0" y="938"/>
                </a:cxn>
                <a:cxn ang="0">
                  <a:pos x="215" y="1202"/>
                </a:cxn>
                <a:cxn ang="0">
                  <a:pos x="343" y="1348"/>
                </a:cxn>
                <a:cxn ang="0">
                  <a:pos x="493" y="1437"/>
                </a:cxn>
                <a:cxn ang="0">
                  <a:pos x="699" y="1432"/>
                </a:cxn>
                <a:cxn ang="0">
                  <a:pos x="854" y="1552"/>
                </a:cxn>
                <a:cxn ang="0">
                  <a:pos x="946" y="1719"/>
                </a:cxn>
                <a:cxn ang="0">
                  <a:pos x="906" y="2001"/>
                </a:cxn>
                <a:cxn ang="0">
                  <a:pos x="1166" y="2031"/>
                </a:cxn>
                <a:cxn ang="0">
                  <a:pos x="1416" y="2169"/>
                </a:cxn>
                <a:cxn ang="0">
                  <a:pos x="1387" y="2314"/>
                </a:cxn>
                <a:cxn ang="0">
                  <a:pos x="1417" y="2449"/>
                </a:cxn>
                <a:cxn ang="0">
                  <a:pos x="1565" y="2364"/>
                </a:cxn>
                <a:cxn ang="0">
                  <a:pos x="1717" y="2404"/>
                </a:cxn>
                <a:cxn ang="0">
                  <a:pos x="1776" y="2553"/>
                </a:cxn>
                <a:cxn ang="0">
                  <a:pos x="1719" y="2721"/>
                </a:cxn>
                <a:cxn ang="0">
                  <a:pos x="1832" y="2831"/>
                </a:cxn>
                <a:cxn ang="0">
                  <a:pos x="2011" y="2872"/>
                </a:cxn>
                <a:cxn ang="0">
                  <a:pos x="2151" y="2856"/>
                </a:cxn>
                <a:cxn ang="0">
                  <a:pos x="2286" y="2781"/>
                </a:cxn>
                <a:cxn ang="0">
                  <a:pos x="2168" y="2662"/>
                </a:cxn>
                <a:cxn ang="0">
                  <a:pos x="2068" y="2557"/>
                </a:cxn>
                <a:cxn ang="0">
                  <a:pos x="2072" y="2437"/>
                </a:cxn>
                <a:cxn ang="0">
                  <a:pos x="2142" y="2347"/>
                </a:cxn>
                <a:cxn ang="0">
                  <a:pos x="2160" y="2199"/>
                </a:cxn>
                <a:cxn ang="0">
                  <a:pos x="2007" y="2151"/>
                </a:cxn>
                <a:cxn ang="0">
                  <a:pos x="1890" y="2051"/>
                </a:cxn>
                <a:cxn ang="0">
                  <a:pos x="1821" y="1895"/>
                </a:cxn>
                <a:cxn ang="0">
                  <a:pos x="1669" y="1795"/>
                </a:cxn>
                <a:cxn ang="0">
                  <a:pos x="1629" y="1657"/>
                </a:cxn>
                <a:cxn ang="0">
                  <a:pos x="1609" y="1512"/>
                </a:cxn>
                <a:cxn ang="0">
                  <a:pos x="1786" y="1467"/>
                </a:cxn>
                <a:cxn ang="0">
                  <a:pos x="1865" y="1582"/>
                </a:cxn>
                <a:cxn ang="0">
                  <a:pos x="1983" y="1542"/>
                </a:cxn>
                <a:cxn ang="0">
                  <a:pos x="1948" y="1317"/>
                </a:cxn>
                <a:cxn ang="0">
                  <a:pos x="2126" y="1153"/>
                </a:cxn>
                <a:cxn ang="0">
                  <a:pos x="2263" y="1123"/>
                </a:cxn>
                <a:cxn ang="0">
                  <a:pos x="2411" y="1018"/>
                </a:cxn>
                <a:cxn ang="0">
                  <a:pos x="2553" y="1133"/>
                </a:cxn>
                <a:cxn ang="0">
                  <a:pos x="2657" y="1093"/>
                </a:cxn>
                <a:cxn ang="0">
                  <a:pos x="2495" y="823"/>
                </a:cxn>
                <a:cxn ang="0">
                  <a:pos x="2263" y="314"/>
                </a:cxn>
                <a:cxn ang="0">
                  <a:pos x="2273" y="165"/>
                </a:cxn>
                <a:cxn ang="0">
                  <a:pos x="2116" y="115"/>
                </a:cxn>
                <a:cxn ang="0">
                  <a:pos x="1933" y="40"/>
                </a:cxn>
                <a:cxn ang="0">
                  <a:pos x="1801" y="100"/>
                </a:cxn>
                <a:cxn ang="0">
                  <a:pos x="1831" y="190"/>
                </a:cxn>
                <a:cxn ang="0">
                  <a:pos x="1585" y="309"/>
                </a:cxn>
                <a:cxn ang="0">
                  <a:pos x="1417" y="459"/>
                </a:cxn>
                <a:cxn ang="0">
                  <a:pos x="1260" y="389"/>
                </a:cxn>
                <a:cxn ang="0">
                  <a:pos x="1009" y="359"/>
                </a:cxn>
                <a:cxn ang="0">
                  <a:pos x="841" y="284"/>
                </a:cxn>
                <a:cxn ang="0">
                  <a:pos x="744" y="165"/>
                </a:cxn>
                <a:cxn ang="0">
                  <a:pos x="655" y="0"/>
                </a:cxn>
              </a:cxnLst>
              <a:rect l="0" t="0" r="r" b="b"/>
              <a:pathLst>
                <a:path w="2657" h="2872">
                  <a:moveTo>
                    <a:pt x="655" y="0"/>
                  </a:moveTo>
                  <a:lnTo>
                    <a:pt x="536" y="150"/>
                  </a:lnTo>
                  <a:lnTo>
                    <a:pt x="478" y="354"/>
                  </a:lnTo>
                  <a:lnTo>
                    <a:pt x="345" y="404"/>
                  </a:lnTo>
                  <a:lnTo>
                    <a:pt x="429" y="549"/>
                  </a:lnTo>
                  <a:lnTo>
                    <a:pt x="256" y="718"/>
                  </a:lnTo>
                  <a:lnTo>
                    <a:pt x="256" y="908"/>
                  </a:lnTo>
                  <a:lnTo>
                    <a:pt x="0" y="938"/>
                  </a:lnTo>
                  <a:lnTo>
                    <a:pt x="215" y="1202"/>
                  </a:lnTo>
                  <a:lnTo>
                    <a:pt x="343" y="1348"/>
                  </a:lnTo>
                  <a:lnTo>
                    <a:pt x="493" y="1437"/>
                  </a:lnTo>
                  <a:lnTo>
                    <a:pt x="699" y="1432"/>
                  </a:lnTo>
                  <a:lnTo>
                    <a:pt x="854" y="1552"/>
                  </a:lnTo>
                  <a:lnTo>
                    <a:pt x="946" y="1719"/>
                  </a:lnTo>
                  <a:lnTo>
                    <a:pt x="906" y="2001"/>
                  </a:lnTo>
                  <a:lnTo>
                    <a:pt x="1166" y="2031"/>
                  </a:lnTo>
                  <a:lnTo>
                    <a:pt x="1416" y="2169"/>
                  </a:lnTo>
                  <a:lnTo>
                    <a:pt x="1387" y="2314"/>
                  </a:lnTo>
                  <a:lnTo>
                    <a:pt x="1417" y="2449"/>
                  </a:lnTo>
                  <a:lnTo>
                    <a:pt x="1565" y="2364"/>
                  </a:lnTo>
                  <a:lnTo>
                    <a:pt x="1717" y="2404"/>
                  </a:lnTo>
                  <a:lnTo>
                    <a:pt x="1776" y="2553"/>
                  </a:lnTo>
                  <a:lnTo>
                    <a:pt x="1719" y="2721"/>
                  </a:lnTo>
                  <a:lnTo>
                    <a:pt x="1832" y="2831"/>
                  </a:lnTo>
                  <a:lnTo>
                    <a:pt x="2011" y="2872"/>
                  </a:lnTo>
                  <a:lnTo>
                    <a:pt x="2151" y="2856"/>
                  </a:lnTo>
                  <a:lnTo>
                    <a:pt x="2286" y="2781"/>
                  </a:lnTo>
                  <a:lnTo>
                    <a:pt x="2168" y="2662"/>
                  </a:lnTo>
                  <a:lnTo>
                    <a:pt x="2068" y="2557"/>
                  </a:lnTo>
                  <a:lnTo>
                    <a:pt x="2072" y="2437"/>
                  </a:lnTo>
                  <a:lnTo>
                    <a:pt x="2142" y="2347"/>
                  </a:lnTo>
                  <a:lnTo>
                    <a:pt x="2160" y="2199"/>
                  </a:lnTo>
                  <a:lnTo>
                    <a:pt x="2007" y="2151"/>
                  </a:lnTo>
                  <a:lnTo>
                    <a:pt x="1890" y="2051"/>
                  </a:lnTo>
                  <a:lnTo>
                    <a:pt x="1821" y="1895"/>
                  </a:lnTo>
                  <a:lnTo>
                    <a:pt x="1669" y="1795"/>
                  </a:lnTo>
                  <a:lnTo>
                    <a:pt x="1629" y="1657"/>
                  </a:lnTo>
                  <a:lnTo>
                    <a:pt x="1609" y="1512"/>
                  </a:lnTo>
                  <a:lnTo>
                    <a:pt x="1786" y="1467"/>
                  </a:lnTo>
                  <a:lnTo>
                    <a:pt x="1865" y="1582"/>
                  </a:lnTo>
                  <a:lnTo>
                    <a:pt x="1983" y="1542"/>
                  </a:lnTo>
                  <a:lnTo>
                    <a:pt x="1948" y="1317"/>
                  </a:lnTo>
                  <a:lnTo>
                    <a:pt x="2126" y="1153"/>
                  </a:lnTo>
                  <a:lnTo>
                    <a:pt x="2263" y="1123"/>
                  </a:lnTo>
                  <a:lnTo>
                    <a:pt x="2411" y="1018"/>
                  </a:lnTo>
                  <a:lnTo>
                    <a:pt x="2553" y="1133"/>
                  </a:lnTo>
                  <a:lnTo>
                    <a:pt x="2657" y="1093"/>
                  </a:lnTo>
                  <a:lnTo>
                    <a:pt x="2495" y="823"/>
                  </a:lnTo>
                  <a:lnTo>
                    <a:pt x="2263" y="314"/>
                  </a:lnTo>
                  <a:lnTo>
                    <a:pt x="2273" y="165"/>
                  </a:lnTo>
                  <a:lnTo>
                    <a:pt x="2116" y="115"/>
                  </a:lnTo>
                  <a:lnTo>
                    <a:pt x="1933" y="40"/>
                  </a:lnTo>
                  <a:lnTo>
                    <a:pt x="1801" y="100"/>
                  </a:lnTo>
                  <a:lnTo>
                    <a:pt x="1831" y="190"/>
                  </a:lnTo>
                  <a:lnTo>
                    <a:pt x="1585" y="309"/>
                  </a:lnTo>
                  <a:lnTo>
                    <a:pt x="1417" y="459"/>
                  </a:lnTo>
                  <a:lnTo>
                    <a:pt x="1260" y="389"/>
                  </a:lnTo>
                  <a:lnTo>
                    <a:pt x="1009" y="359"/>
                  </a:lnTo>
                  <a:lnTo>
                    <a:pt x="841" y="284"/>
                  </a:lnTo>
                  <a:lnTo>
                    <a:pt x="744" y="165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46"/>
            <p:cNvSpPr>
              <a:spLocks/>
            </p:cNvSpPr>
            <p:nvPr/>
          </p:nvSpPr>
          <p:spPr bwMode="auto">
            <a:xfrm>
              <a:off x="3194425" y="4025267"/>
              <a:ext cx="709613" cy="757238"/>
            </a:xfrm>
            <a:custGeom>
              <a:avLst/>
              <a:gdLst/>
              <a:ahLst/>
              <a:cxnLst>
                <a:cxn ang="0">
                  <a:pos x="578" y="874"/>
                </a:cxn>
                <a:cxn ang="0">
                  <a:pos x="1002" y="666"/>
                </a:cxn>
                <a:cxn ang="0">
                  <a:pos x="1112" y="539"/>
                </a:cxn>
                <a:cxn ang="0">
                  <a:pos x="1250" y="467"/>
                </a:cxn>
                <a:cxn ang="0">
                  <a:pos x="1396" y="443"/>
                </a:cxn>
                <a:cxn ang="0">
                  <a:pos x="1546" y="455"/>
                </a:cxn>
                <a:cxn ang="0">
                  <a:pos x="1581" y="594"/>
                </a:cxn>
                <a:cxn ang="0">
                  <a:pos x="1735" y="451"/>
                </a:cxn>
                <a:cxn ang="0">
                  <a:pos x="1865" y="152"/>
                </a:cxn>
                <a:cxn ang="0">
                  <a:pos x="1995" y="24"/>
                </a:cxn>
                <a:cxn ang="0">
                  <a:pos x="2093" y="0"/>
                </a:cxn>
                <a:cxn ang="0">
                  <a:pos x="2093" y="152"/>
                </a:cxn>
                <a:cxn ang="0">
                  <a:pos x="1947" y="407"/>
                </a:cxn>
                <a:cxn ang="0">
                  <a:pos x="1939" y="634"/>
                </a:cxn>
                <a:cxn ang="0">
                  <a:pos x="1735" y="778"/>
                </a:cxn>
                <a:cxn ang="0">
                  <a:pos x="1628" y="922"/>
                </a:cxn>
                <a:cxn ang="0">
                  <a:pos x="1534" y="1013"/>
                </a:cxn>
                <a:cxn ang="0">
                  <a:pos x="1573" y="1161"/>
                </a:cxn>
                <a:cxn ang="0">
                  <a:pos x="1443" y="1281"/>
                </a:cxn>
                <a:cxn ang="0">
                  <a:pos x="1349" y="1289"/>
                </a:cxn>
                <a:cxn ang="0">
                  <a:pos x="1274" y="1376"/>
                </a:cxn>
                <a:cxn ang="0">
                  <a:pos x="971" y="1851"/>
                </a:cxn>
                <a:cxn ang="0">
                  <a:pos x="782" y="1995"/>
                </a:cxn>
                <a:cxn ang="0">
                  <a:pos x="624" y="2250"/>
                </a:cxn>
                <a:cxn ang="0">
                  <a:pos x="439" y="2262"/>
                </a:cxn>
                <a:cxn ang="0">
                  <a:pos x="317" y="2223"/>
                </a:cxn>
                <a:cxn ang="0">
                  <a:pos x="222" y="2142"/>
                </a:cxn>
                <a:cxn ang="0">
                  <a:pos x="170" y="2022"/>
                </a:cxn>
                <a:cxn ang="0">
                  <a:pos x="45" y="1939"/>
                </a:cxn>
                <a:cxn ang="0">
                  <a:pos x="14" y="1827"/>
                </a:cxn>
                <a:cxn ang="0">
                  <a:pos x="0" y="1710"/>
                </a:cxn>
                <a:cxn ang="0">
                  <a:pos x="140" y="1676"/>
                </a:cxn>
                <a:cxn ang="0">
                  <a:pos x="204" y="1768"/>
                </a:cxn>
                <a:cxn ang="0">
                  <a:pos x="296" y="1735"/>
                </a:cxn>
                <a:cxn ang="0">
                  <a:pos x="270" y="1556"/>
                </a:cxn>
                <a:cxn ang="0">
                  <a:pos x="413" y="1423"/>
                </a:cxn>
                <a:cxn ang="0">
                  <a:pos x="518" y="1402"/>
                </a:cxn>
                <a:cxn ang="0">
                  <a:pos x="639" y="1317"/>
                </a:cxn>
                <a:cxn ang="0">
                  <a:pos x="755" y="1408"/>
                </a:cxn>
                <a:cxn ang="0">
                  <a:pos x="837" y="1378"/>
                </a:cxn>
                <a:cxn ang="0">
                  <a:pos x="705" y="1158"/>
                </a:cxn>
                <a:cxn ang="0">
                  <a:pos x="578" y="874"/>
                </a:cxn>
              </a:cxnLst>
              <a:rect l="0" t="0" r="r" b="b"/>
              <a:pathLst>
                <a:path w="2093" h="2262">
                  <a:moveTo>
                    <a:pt x="578" y="874"/>
                  </a:moveTo>
                  <a:lnTo>
                    <a:pt x="1002" y="666"/>
                  </a:lnTo>
                  <a:lnTo>
                    <a:pt x="1112" y="539"/>
                  </a:lnTo>
                  <a:lnTo>
                    <a:pt x="1250" y="467"/>
                  </a:lnTo>
                  <a:lnTo>
                    <a:pt x="1396" y="443"/>
                  </a:lnTo>
                  <a:lnTo>
                    <a:pt x="1546" y="455"/>
                  </a:lnTo>
                  <a:lnTo>
                    <a:pt x="1581" y="594"/>
                  </a:lnTo>
                  <a:lnTo>
                    <a:pt x="1735" y="451"/>
                  </a:lnTo>
                  <a:lnTo>
                    <a:pt x="1865" y="152"/>
                  </a:lnTo>
                  <a:lnTo>
                    <a:pt x="1995" y="24"/>
                  </a:lnTo>
                  <a:lnTo>
                    <a:pt x="2093" y="0"/>
                  </a:lnTo>
                  <a:lnTo>
                    <a:pt x="2093" y="152"/>
                  </a:lnTo>
                  <a:lnTo>
                    <a:pt x="1947" y="407"/>
                  </a:lnTo>
                  <a:lnTo>
                    <a:pt x="1939" y="634"/>
                  </a:lnTo>
                  <a:lnTo>
                    <a:pt x="1735" y="778"/>
                  </a:lnTo>
                  <a:lnTo>
                    <a:pt x="1628" y="922"/>
                  </a:lnTo>
                  <a:lnTo>
                    <a:pt x="1534" y="1013"/>
                  </a:lnTo>
                  <a:lnTo>
                    <a:pt x="1573" y="1161"/>
                  </a:lnTo>
                  <a:lnTo>
                    <a:pt x="1443" y="1281"/>
                  </a:lnTo>
                  <a:lnTo>
                    <a:pt x="1349" y="1289"/>
                  </a:lnTo>
                  <a:lnTo>
                    <a:pt x="1274" y="1376"/>
                  </a:lnTo>
                  <a:lnTo>
                    <a:pt x="971" y="1851"/>
                  </a:lnTo>
                  <a:lnTo>
                    <a:pt x="782" y="1995"/>
                  </a:lnTo>
                  <a:lnTo>
                    <a:pt x="624" y="2250"/>
                  </a:lnTo>
                  <a:lnTo>
                    <a:pt x="439" y="2262"/>
                  </a:lnTo>
                  <a:lnTo>
                    <a:pt x="317" y="2223"/>
                  </a:lnTo>
                  <a:lnTo>
                    <a:pt x="222" y="2142"/>
                  </a:lnTo>
                  <a:lnTo>
                    <a:pt x="170" y="2022"/>
                  </a:lnTo>
                  <a:lnTo>
                    <a:pt x="45" y="1939"/>
                  </a:lnTo>
                  <a:lnTo>
                    <a:pt x="14" y="1827"/>
                  </a:lnTo>
                  <a:lnTo>
                    <a:pt x="0" y="1710"/>
                  </a:lnTo>
                  <a:lnTo>
                    <a:pt x="140" y="1676"/>
                  </a:lnTo>
                  <a:lnTo>
                    <a:pt x="204" y="1768"/>
                  </a:lnTo>
                  <a:lnTo>
                    <a:pt x="296" y="1735"/>
                  </a:lnTo>
                  <a:lnTo>
                    <a:pt x="270" y="1556"/>
                  </a:lnTo>
                  <a:lnTo>
                    <a:pt x="413" y="1423"/>
                  </a:lnTo>
                  <a:lnTo>
                    <a:pt x="518" y="1402"/>
                  </a:lnTo>
                  <a:lnTo>
                    <a:pt x="639" y="1317"/>
                  </a:lnTo>
                  <a:lnTo>
                    <a:pt x="755" y="1408"/>
                  </a:lnTo>
                  <a:lnTo>
                    <a:pt x="837" y="1378"/>
                  </a:lnTo>
                  <a:lnTo>
                    <a:pt x="705" y="1158"/>
                  </a:lnTo>
                  <a:lnTo>
                    <a:pt x="578" y="874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Freeform 47"/>
            <p:cNvSpPr>
              <a:spLocks/>
            </p:cNvSpPr>
            <p:nvPr/>
          </p:nvSpPr>
          <p:spPr bwMode="auto">
            <a:xfrm>
              <a:off x="3318250" y="4328479"/>
              <a:ext cx="1547813" cy="1171575"/>
            </a:xfrm>
            <a:custGeom>
              <a:avLst/>
              <a:gdLst/>
              <a:ahLst/>
              <a:cxnLst>
                <a:cxn ang="0">
                  <a:pos x="4347" y="2853"/>
                </a:cxn>
                <a:cxn ang="0">
                  <a:pos x="4055" y="3116"/>
                </a:cxn>
                <a:cxn ang="0">
                  <a:pos x="3831" y="3307"/>
                </a:cxn>
                <a:cxn ang="0">
                  <a:pos x="3630" y="3399"/>
                </a:cxn>
                <a:cxn ang="0">
                  <a:pos x="3343" y="3375"/>
                </a:cxn>
                <a:cxn ang="0">
                  <a:pos x="3071" y="3343"/>
                </a:cxn>
                <a:cxn ang="0">
                  <a:pos x="2815" y="3355"/>
                </a:cxn>
                <a:cxn ang="0">
                  <a:pos x="2366" y="3224"/>
                </a:cxn>
                <a:cxn ang="0">
                  <a:pos x="2116" y="3102"/>
                </a:cxn>
                <a:cxn ang="0">
                  <a:pos x="1548" y="2931"/>
                </a:cxn>
                <a:cxn ang="0">
                  <a:pos x="1231" y="2578"/>
                </a:cxn>
                <a:cxn ang="0">
                  <a:pos x="1021" y="2373"/>
                </a:cxn>
                <a:cxn ang="0">
                  <a:pos x="925" y="2098"/>
                </a:cxn>
                <a:cxn ang="0">
                  <a:pos x="462" y="1999"/>
                </a:cxn>
                <a:cxn ang="0">
                  <a:pos x="0" y="1644"/>
                </a:cxn>
                <a:cxn ang="0">
                  <a:pos x="59" y="1476"/>
                </a:cxn>
                <a:cxn ang="0">
                  <a:pos x="259" y="1342"/>
                </a:cxn>
                <a:cxn ang="0">
                  <a:pos x="606" y="945"/>
                </a:cxn>
                <a:cxn ang="0">
                  <a:pos x="982" y="382"/>
                </a:cxn>
                <a:cxn ang="0">
                  <a:pos x="1207" y="255"/>
                </a:cxn>
                <a:cxn ang="0">
                  <a:pos x="1276" y="0"/>
                </a:cxn>
                <a:cxn ang="0">
                  <a:pos x="1563" y="192"/>
                </a:cxn>
                <a:cxn ang="0">
                  <a:pos x="1512" y="459"/>
                </a:cxn>
                <a:cxn ang="0">
                  <a:pos x="1575" y="922"/>
                </a:cxn>
                <a:cxn ang="0">
                  <a:pos x="1902" y="1125"/>
                </a:cxn>
                <a:cxn ang="0">
                  <a:pos x="2461" y="1261"/>
                </a:cxn>
                <a:cxn ang="0">
                  <a:pos x="2709" y="1728"/>
                </a:cxn>
                <a:cxn ang="0">
                  <a:pos x="3110" y="1915"/>
                </a:cxn>
                <a:cxn ang="0">
                  <a:pos x="3252" y="1712"/>
                </a:cxn>
                <a:cxn ang="0">
                  <a:pos x="3630" y="1847"/>
                </a:cxn>
                <a:cxn ang="0">
                  <a:pos x="4006" y="2218"/>
                </a:cxn>
                <a:cxn ang="0">
                  <a:pos x="4386" y="2645"/>
                </a:cxn>
              </a:cxnLst>
              <a:rect l="0" t="0" r="r" b="b"/>
              <a:pathLst>
                <a:path w="4569" h="3499">
                  <a:moveTo>
                    <a:pt x="4569" y="2701"/>
                  </a:moveTo>
                  <a:lnTo>
                    <a:pt x="4347" y="2853"/>
                  </a:lnTo>
                  <a:lnTo>
                    <a:pt x="4193" y="3124"/>
                  </a:lnTo>
                  <a:lnTo>
                    <a:pt x="4055" y="3116"/>
                  </a:lnTo>
                  <a:lnTo>
                    <a:pt x="3937" y="3196"/>
                  </a:lnTo>
                  <a:lnTo>
                    <a:pt x="3831" y="3307"/>
                  </a:lnTo>
                  <a:lnTo>
                    <a:pt x="3795" y="3447"/>
                  </a:lnTo>
                  <a:lnTo>
                    <a:pt x="3630" y="3399"/>
                  </a:lnTo>
                  <a:lnTo>
                    <a:pt x="3484" y="3499"/>
                  </a:lnTo>
                  <a:lnTo>
                    <a:pt x="3343" y="3375"/>
                  </a:lnTo>
                  <a:lnTo>
                    <a:pt x="3193" y="3391"/>
                  </a:lnTo>
                  <a:lnTo>
                    <a:pt x="3071" y="3343"/>
                  </a:lnTo>
                  <a:lnTo>
                    <a:pt x="2941" y="3447"/>
                  </a:lnTo>
                  <a:lnTo>
                    <a:pt x="2815" y="3355"/>
                  </a:lnTo>
                  <a:lnTo>
                    <a:pt x="2587" y="3355"/>
                  </a:lnTo>
                  <a:lnTo>
                    <a:pt x="2366" y="3224"/>
                  </a:lnTo>
                  <a:lnTo>
                    <a:pt x="2220" y="3222"/>
                  </a:lnTo>
                  <a:lnTo>
                    <a:pt x="2116" y="3102"/>
                  </a:lnTo>
                  <a:lnTo>
                    <a:pt x="1762" y="2950"/>
                  </a:lnTo>
                  <a:lnTo>
                    <a:pt x="1548" y="2931"/>
                  </a:lnTo>
                  <a:lnTo>
                    <a:pt x="1477" y="2674"/>
                  </a:lnTo>
                  <a:lnTo>
                    <a:pt x="1231" y="2578"/>
                  </a:lnTo>
                  <a:lnTo>
                    <a:pt x="1158" y="2383"/>
                  </a:lnTo>
                  <a:lnTo>
                    <a:pt x="1021" y="2373"/>
                  </a:lnTo>
                  <a:lnTo>
                    <a:pt x="946" y="2257"/>
                  </a:lnTo>
                  <a:lnTo>
                    <a:pt x="925" y="2098"/>
                  </a:lnTo>
                  <a:lnTo>
                    <a:pt x="742" y="2095"/>
                  </a:lnTo>
                  <a:lnTo>
                    <a:pt x="462" y="1999"/>
                  </a:lnTo>
                  <a:lnTo>
                    <a:pt x="180" y="1824"/>
                  </a:lnTo>
                  <a:lnTo>
                    <a:pt x="0" y="1644"/>
                  </a:lnTo>
                  <a:lnTo>
                    <a:pt x="4" y="1544"/>
                  </a:lnTo>
                  <a:lnTo>
                    <a:pt x="59" y="1476"/>
                  </a:lnTo>
                  <a:lnTo>
                    <a:pt x="75" y="1357"/>
                  </a:lnTo>
                  <a:lnTo>
                    <a:pt x="259" y="1342"/>
                  </a:lnTo>
                  <a:lnTo>
                    <a:pt x="414" y="1092"/>
                  </a:lnTo>
                  <a:lnTo>
                    <a:pt x="606" y="945"/>
                  </a:lnTo>
                  <a:lnTo>
                    <a:pt x="909" y="472"/>
                  </a:lnTo>
                  <a:lnTo>
                    <a:pt x="982" y="382"/>
                  </a:lnTo>
                  <a:lnTo>
                    <a:pt x="1077" y="375"/>
                  </a:lnTo>
                  <a:lnTo>
                    <a:pt x="1207" y="255"/>
                  </a:lnTo>
                  <a:lnTo>
                    <a:pt x="1170" y="103"/>
                  </a:lnTo>
                  <a:lnTo>
                    <a:pt x="1276" y="0"/>
                  </a:lnTo>
                  <a:lnTo>
                    <a:pt x="1409" y="64"/>
                  </a:lnTo>
                  <a:lnTo>
                    <a:pt x="1563" y="192"/>
                  </a:lnTo>
                  <a:lnTo>
                    <a:pt x="1575" y="327"/>
                  </a:lnTo>
                  <a:lnTo>
                    <a:pt x="1512" y="459"/>
                  </a:lnTo>
                  <a:lnTo>
                    <a:pt x="1535" y="694"/>
                  </a:lnTo>
                  <a:lnTo>
                    <a:pt x="1575" y="922"/>
                  </a:lnTo>
                  <a:lnTo>
                    <a:pt x="1665" y="1081"/>
                  </a:lnTo>
                  <a:lnTo>
                    <a:pt x="1902" y="1125"/>
                  </a:lnTo>
                  <a:lnTo>
                    <a:pt x="2165" y="1341"/>
                  </a:lnTo>
                  <a:lnTo>
                    <a:pt x="2461" y="1261"/>
                  </a:lnTo>
                  <a:lnTo>
                    <a:pt x="2661" y="1580"/>
                  </a:lnTo>
                  <a:lnTo>
                    <a:pt x="2709" y="1728"/>
                  </a:lnTo>
                  <a:lnTo>
                    <a:pt x="2957" y="1955"/>
                  </a:lnTo>
                  <a:lnTo>
                    <a:pt x="3110" y="1915"/>
                  </a:lnTo>
                  <a:lnTo>
                    <a:pt x="3213" y="1811"/>
                  </a:lnTo>
                  <a:lnTo>
                    <a:pt x="3252" y="1712"/>
                  </a:lnTo>
                  <a:lnTo>
                    <a:pt x="3437" y="1700"/>
                  </a:lnTo>
                  <a:lnTo>
                    <a:pt x="3630" y="1847"/>
                  </a:lnTo>
                  <a:lnTo>
                    <a:pt x="3784" y="2087"/>
                  </a:lnTo>
                  <a:lnTo>
                    <a:pt x="4006" y="2218"/>
                  </a:lnTo>
                  <a:lnTo>
                    <a:pt x="4185" y="2458"/>
                  </a:lnTo>
                  <a:lnTo>
                    <a:pt x="4386" y="2645"/>
                  </a:lnTo>
                  <a:lnTo>
                    <a:pt x="4569" y="270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48"/>
            <p:cNvSpPr>
              <a:spLocks/>
            </p:cNvSpPr>
            <p:nvPr/>
          </p:nvSpPr>
          <p:spPr bwMode="auto">
            <a:xfrm>
              <a:off x="2934075" y="3677604"/>
              <a:ext cx="561975" cy="639763"/>
            </a:xfrm>
            <a:custGeom>
              <a:avLst/>
              <a:gdLst/>
              <a:ahLst/>
              <a:cxnLst>
                <a:cxn ang="0">
                  <a:pos x="1206" y="11"/>
                </a:cxn>
                <a:cxn ang="0">
                  <a:pos x="1119" y="188"/>
                </a:cxn>
                <a:cxn ang="0">
                  <a:pos x="981" y="323"/>
                </a:cxn>
                <a:cxn ang="0">
                  <a:pos x="886" y="527"/>
                </a:cxn>
                <a:cxn ang="0">
                  <a:pos x="870" y="810"/>
                </a:cxn>
                <a:cxn ang="0">
                  <a:pos x="658" y="934"/>
                </a:cxn>
                <a:cxn ang="0">
                  <a:pos x="504" y="838"/>
                </a:cxn>
                <a:cxn ang="0">
                  <a:pos x="386" y="834"/>
                </a:cxn>
                <a:cxn ang="0">
                  <a:pos x="315" y="750"/>
                </a:cxn>
                <a:cxn ang="0">
                  <a:pos x="209" y="754"/>
                </a:cxn>
                <a:cxn ang="0">
                  <a:pos x="67" y="762"/>
                </a:cxn>
                <a:cxn ang="0">
                  <a:pos x="12" y="850"/>
                </a:cxn>
                <a:cxn ang="0">
                  <a:pos x="24" y="946"/>
                </a:cxn>
                <a:cxn ang="0">
                  <a:pos x="138" y="970"/>
                </a:cxn>
                <a:cxn ang="0">
                  <a:pos x="189" y="1050"/>
                </a:cxn>
                <a:cxn ang="0">
                  <a:pos x="327" y="1062"/>
                </a:cxn>
                <a:cxn ang="0">
                  <a:pos x="252" y="1154"/>
                </a:cxn>
                <a:cxn ang="0">
                  <a:pos x="256" y="1265"/>
                </a:cxn>
                <a:cxn ang="0">
                  <a:pos x="173" y="1337"/>
                </a:cxn>
                <a:cxn ang="0">
                  <a:pos x="106" y="1469"/>
                </a:cxn>
                <a:cxn ang="0">
                  <a:pos x="0" y="1545"/>
                </a:cxn>
                <a:cxn ang="0">
                  <a:pos x="69" y="1673"/>
                </a:cxn>
                <a:cxn ang="0">
                  <a:pos x="153" y="1774"/>
                </a:cxn>
                <a:cxn ang="0">
                  <a:pos x="284" y="1832"/>
                </a:cxn>
                <a:cxn ang="0">
                  <a:pos x="486" y="1858"/>
                </a:cxn>
                <a:cxn ang="0">
                  <a:pos x="610" y="1912"/>
                </a:cxn>
                <a:cxn ang="0">
                  <a:pos x="744" y="1793"/>
                </a:cxn>
                <a:cxn ang="0">
                  <a:pos x="943" y="1697"/>
                </a:cxn>
                <a:cxn ang="0">
                  <a:pos x="918" y="1625"/>
                </a:cxn>
                <a:cxn ang="0">
                  <a:pos x="1023" y="1577"/>
                </a:cxn>
                <a:cxn ang="0">
                  <a:pos x="1179" y="1640"/>
                </a:cxn>
                <a:cxn ang="0">
                  <a:pos x="1296" y="1677"/>
                </a:cxn>
                <a:cxn ang="0">
                  <a:pos x="1418" y="1245"/>
                </a:cxn>
                <a:cxn ang="0">
                  <a:pos x="1544" y="1002"/>
                </a:cxn>
                <a:cxn ang="0">
                  <a:pos x="1654" y="918"/>
                </a:cxn>
                <a:cxn ang="0">
                  <a:pos x="1656" y="786"/>
                </a:cxn>
                <a:cxn ang="0">
                  <a:pos x="1595" y="703"/>
                </a:cxn>
                <a:cxn ang="0">
                  <a:pos x="1548" y="511"/>
                </a:cxn>
                <a:cxn ang="0">
                  <a:pos x="1619" y="283"/>
                </a:cxn>
                <a:cxn ang="0">
                  <a:pos x="1556" y="236"/>
                </a:cxn>
                <a:cxn ang="0">
                  <a:pos x="1401" y="130"/>
                </a:cxn>
                <a:cxn ang="0">
                  <a:pos x="1300" y="0"/>
                </a:cxn>
                <a:cxn ang="0">
                  <a:pos x="1206" y="11"/>
                </a:cxn>
              </a:cxnLst>
              <a:rect l="0" t="0" r="r" b="b"/>
              <a:pathLst>
                <a:path w="1656" h="1912">
                  <a:moveTo>
                    <a:pt x="1206" y="11"/>
                  </a:moveTo>
                  <a:lnTo>
                    <a:pt x="1119" y="188"/>
                  </a:lnTo>
                  <a:lnTo>
                    <a:pt x="981" y="323"/>
                  </a:lnTo>
                  <a:lnTo>
                    <a:pt x="886" y="527"/>
                  </a:lnTo>
                  <a:lnTo>
                    <a:pt x="870" y="810"/>
                  </a:lnTo>
                  <a:lnTo>
                    <a:pt x="658" y="934"/>
                  </a:lnTo>
                  <a:lnTo>
                    <a:pt x="504" y="838"/>
                  </a:lnTo>
                  <a:lnTo>
                    <a:pt x="386" y="834"/>
                  </a:lnTo>
                  <a:lnTo>
                    <a:pt x="315" y="750"/>
                  </a:lnTo>
                  <a:lnTo>
                    <a:pt x="209" y="754"/>
                  </a:lnTo>
                  <a:lnTo>
                    <a:pt x="67" y="762"/>
                  </a:lnTo>
                  <a:lnTo>
                    <a:pt x="12" y="850"/>
                  </a:lnTo>
                  <a:lnTo>
                    <a:pt x="24" y="946"/>
                  </a:lnTo>
                  <a:lnTo>
                    <a:pt x="138" y="970"/>
                  </a:lnTo>
                  <a:lnTo>
                    <a:pt x="189" y="1050"/>
                  </a:lnTo>
                  <a:lnTo>
                    <a:pt x="327" y="1062"/>
                  </a:lnTo>
                  <a:lnTo>
                    <a:pt x="252" y="1154"/>
                  </a:lnTo>
                  <a:lnTo>
                    <a:pt x="256" y="1265"/>
                  </a:lnTo>
                  <a:lnTo>
                    <a:pt x="173" y="1337"/>
                  </a:lnTo>
                  <a:lnTo>
                    <a:pt x="106" y="1469"/>
                  </a:lnTo>
                  <a:lnTo>
                    <a:pt x="0" y="1545"/>
                  </a:lnTo>
                  <a:lnTo>
                    <a:pt x="69" y="1673"/>
                  </a:lnTo>
                  <a:lnTo>
                    <a:pt x="153" y="1774"/>
                  </a:lnTo>
                  <a:lnTo>
                    <a:pt x="284" y="1832"/>
                  </a:lnTo>
                  <a:lnTo>
                    <a:pt x="486" y="1858"/>
                  </a:lnTo>
                  <a:lnTo>
                    <a:pt x="610" y="1912"/>
                  </a:lnTo>
                  <a:lnTo>
                    <a:pt x="744" y="1793"/>
                  </a:lnTo>
                  <a:lnTo>
                    <a:pt x="943" y="1697"/>
                  </a:lnTo>
                  <a:lnTo>
                    <a:pt x="918" y="1625"/>
                  </a:lnTo>
                  <a:lnTo>
                    <a:pt x="1023" y="1577"/>
                  </a:lnTo>
                  <a:lnTo>
                    <a:pt x="1179" y="1640"/>
                  </a:lnTo>
                  <a:lnTo>
                    <a:pt x="1296" y="1677"/>
                  </a:lnTo>
                  <a:lnTo>
                    <a:pt x="1418" y="1245"/>
                  </a:lnTo>
                  <a:lnTo>
                    <a:pt x="1544" y="1002"/>
                  </a:lnTo>
                  <a:lnTo>
                    <a:pt x="1654" y="918"/>
                  </a:lnTo>
                  <a:lnTo>
                    <a:pt x="1656" y="786"/>
                  </a:lnTo>
                  <a:lnTo>
                    <a:pt x="1595" y="703"/>
                  </a:lnTo>
                  <a:lnTo>
                    <a:pt x="1548" y="511"/>
                  </a:lnTo>
                  <a:lnTo>
                    <a:pt x="1619" y="283"/>
                  </a:lnTo>
                  <a:lnTo>
                    <a:pt x="1556" y="236"/>
                  </a:lnTo>
                  <a:lnTo>
                    <a:pt x="1401" y="130"/>
                  </a:lnTo>
                  <a:lnTo>
                    <a:pt x="1300" y="0"/>
                  </a:lnTo>
                  <a:lnTo>
                    <a:pt x="1206" y="11"/>
                  </a:lnTo>
                  <a:close/>
                </a:path>
              </a:pathLst>
            </a:custGeom>
            <a:solidFill>
              <a:srgbClr val="73BC44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3" name="Freeform 49"/>
            <p:cNvSpPr>
              <a:spLocks/>
            </p:cNvSpPr>
            <p:nvPr/>
          </p:nvSpPr>
          <p:spPr bwMode="auto">
            <a:xfrm>
              <a:off x="2800725" y="2496504"/>
              <a:ext cx="596900" cy="1493838"/>
            </a:xfrm>
            <a:custGeom>
              <a:avLst/>
              <a:gdLst/>
              <a:ahLst/>
              <a:cxnLst>
                <a:cxn ang="0">
                  <a:pos x="176" y="1345"/>
                </a:cxn>
                <a:cxn ang="0">
                  <a:pos x="383" y="1281"/>
                </a:cxn>
                <a:cxn ang="0">
                  <a:pos x="638" y="1009"/>
                </a:cxn>
                <a:cxn ang="0">
                  <a:pos x="885" y="832"/>
                </a:cxn>
                <a:cxn ang="0">
                  <a:pos x="650" y="420"/>
                </a:cxn>
                <a:cxn ang="0">
                  <a:pos x="488" y="195"/>
                </a:cxn>
                <a:cxn ang="0">
                  <a:pos x="651" y="0"/>
                </a:cxn>
                <a:cxn ang="0">
                  <a:pos x="1240" y="629"/>
                </a:cxn>
                <a:cxn ang="0">
                  <a:pos x="1078" y="854"/>
                </a:cxn>
                <a:cxn ang="0">
                  <a:pos x="1658" y="1704"/>
                </a:cxn>
                <a:cxn ang="0">
                  <a:pos x="1376" y="1955"/>
                </a:cxn>
                <a:cxn ang="0">
                  <a:pos x="1288" y="2154"/>
                </a:cxn>
                <a:cxn ang="0">
                  <a:pos x="1126" y="2316"/>
                </a:cxn>
                <a:cxn ang="0">
                  <a:pos x="1286" y="2682"/>
                </a:cxn>
                <a:cxn ang="0">
                  <a:pos x="1406" y="2935"/>
                </a:cxn>
                <a:cxn ang="0">
                  <a:pos x="1920" y="2912"/>
                </a:cxn>
                <a:cxn ang="0">
                  <a:pos x="2115" y="3426"/>
                </a:cxn>
                <a:cxn ang="0">
                  <a:pos x="2200" y="3825"/>
                </a:cxn>
                <a:cxn ang="0">
                  <a:pos x="1846" y="4035"/>
                </a:cxn>
                <a:cxn ang="0">
                  <a:pos x="1920" y="4324"/>
                </a:cxn>
                <a:cxn ang="0">
                  <a:pos x="1890" y="4649"/>
                </a:cxn>
                <a:cxn ang="0">
                  <a:pos x="1599" y="5069"/>
                </a:cxn>
                <a:cxn ang="0">
                  <a:pos x="1314" y="5581"/>
                </a:cxn>
                <a:cxn ang="0">
                  <a:pos x="971" y="5454"/>
                </a:cxn>
                <a:cxn ang="0">
                  <a:pos x="738" y="5356"/>
                </a:cxn>
                <a:cxn ang="0">
                  <a:pos x="625" y="5267"/>
                </a:cxn>
                <a:cxn ang="0">
                  <a:pos x="684" y="4699"/>
                </a:cxn>
                <a:cxn ang="0">
                  <a:pos x="566" y="3810"/>
                </a:cxn>
                <a:cxn ang="0">
                  <a:pos x="458" y="3621"/>
                </a:cxn>
                <a:cxn ang="0">
                  <a:pos x="758" y="3411"/>
                </a:cxn>
                <a:cxn ang="0">
                  <a:pos x="458" y="2897"/>
                </a:cxn>
                <a:cxn ang="0">
                  <a:pos x="610" y="2872"/>
                </a:cxn>
                <a:cxn ang="0">
                  <a:pos x="581" y="2364"/>
                </a:cxn>
                <a:cxn ang="0">
                  <a:pos x="429" y="2245"/>
                </a:cxn>
                <a:cxn ang="0">
                  <a:pos x="256" y="2170"/>
                </a:cxn>
                <a:cxn ang="0">
                  <a:pos x="280" y="1910"/>
                </a:cxn>
              </a:cxnLst>
              <a:rect l="0" t="0" r="r" b="b"/>
              <a:pathLst>
                <a:path w="2200" h="5581">
                  <a:moveTo>
                    <a:pt x="0" y="1641"/>
                  </a:moveTo>
                  <a:lnTo>
                    <a:pt x="176" y="1345"/>
                  </a:lnTo>
                  <a:lnTo>
                    <a:pt x="221" y="1132"/>
                  </a:lnTo>
                  <a:lnTo>
                    <a:pt x="383" y="1281"/>
                  </a:lnTo>
                  <a:lnTo>
                    <a:pt x="603" y="1192"/>
                  </a:lnTo>
                  <a:lnTo>
                    <a:pt x="638" y="1009"/>
                  </a:lnTo>
                  <a:lnTo>
                    <a:pt x="707" y="877"/>
                  </a:lnTo>
                  <a:lnTo>
                    <a:pt x="885" y="832"/>
                  </a:lnTo>
                  <a:lnTo>
                    <a:pt x="818" y="599"/>
                  </a:lnTo>
                  <a:lnTo>
                    <a:pt x="650" y="420"/>
                  </a:lnTo>
                  <a:lnTo>
                    <a:pt x="636" y="219"/>
                  </a:lnTo>
                  <a:lnTo>
                    <a:pt x="488" y="195"/>
                  </a:lnTo>
                  <a:lnTo>
                    <a:pt x="531" y="75"/>
                  </a:lnTo>
                  <a:lnTo>
                    <a:pt x="651" y="0"/>
                  </a:lnTo>
                  <a:lnTo>
                    <a:pt x="930" y="324"/>
                  </a:lnTo>
                  <a:lnTo>
                    <a:pt x="1240" y="629"/>
                  </a:lnTo>
                  <a:lnTo>
                    <a:pt x="1093" y="729"/>
                  </a:lnTo>
                  <a:lnTo>
                    <a:pt x="1078" y="854"/>
                  </a:lnTo>
                  <a:lnTo>
                    <a:pt x="935" y="972"/>
                  </a:lnTo>
                  <a:lnTo>
                    <a:pt x="1658" y="1704"/>
                  </a:lnTo>
                  <a:lnTo>
                    <a:pt x="1625" y="2020"/>
                  </a:lnTo>
                  <a:lnTo>
                    <a:pt x="1376" y="1955"/>
                  </a:lnTo>
                  <a:lnTo>
                    <a:pt x="1290" y="2045"/>
                  </a:lnTo>
                  <a:lnTo>
                    <a:pt x="1288" y="2154"/>
                  </a:lnTo>
                  <a:lnTo>
                    <a:pt x="1123" y="2195"/>
                  </a:lnTo>
                  <a:lnTo>
                    <a:pt x="1126" y="2316"/>
                  </a:lnTo>
                  <a:lnTo>
                    <a:pt x="1186" y="2449"/>
                  </a:lnTo>
                  <a:lnTo>
                    <a:pt x="1286" y="2682"/>
                  </a:lnTo>
                  <a:lnTo>
                    <a:pt x="1305" y="2829"/>
                  </a:lnTo>
                  <a:lnTo>
                    <a:pt x="1406" y="2935"/>
                  </a:lnTo>
                  <a:lnTo>
                    <a:pt x="1639" y="2962"/>
                  </a:lnTo>
                  <a:lnTo>
                    <a:pt x="1920" y="2912"/>
                  </a:lnTo>
                  <a:lnTo>
                    <a:pt x="2044" y="3201"/>
                  </a:lnTo>
                  <a:lnTo>
                    <a:pt x="2115" y="3426"/>
                  </a:lnTo>
                  <a:lnTo>
                    <a:pt x="2096" y="3651"/>
                  </a:lnTo>
                  <a:lnTo>
                    <a:pt x="2200" y="3825"/>
                  </a:lnTo>
                  <a:lnTo>
                    <a:pt x="1994" y="3920"/>
                  </a:lnTo>
                  <a:lnTo>
                    <a:pt x="1846" y="4035"/>
                  </a:lnTo>
                  <a:lnTo>
                    <a:pt x="1850" y="4185"/>
                  </a:lnTo>
                  <a:lnTo>
                    <a:pt x="1920" y="4324"/>
                  </a:lnTo>
                  <a:lnTo>
                    <a:pt x="1999" y="4424"/>
                  </a:lnTo>
                  <a:lnTo>
                    <a:pt x="1890" y="4649"/>
                  </a:lnTo>
                  <a:lnTo>
                    <a:pt x="1715" y="4819"/>
                  </a:lnTo>
                  <a:lnTo>
                    <a:pt x="1599" y="5069"/>
                  </a:lnTo>
                  <a:lnTo>
                    <a:pt x="1580" y="5426"/>
                  </a:lnTo>
                  <a:lnTo>
                    <a:pt x="1314" y="5581"/>
                  </a:lnTo>
                  <a:lnTo>
                    <a:pt x="1123" y="5461"/>
                  </a:lnTo>
                  <a:lnTo>
                    <a:pt x="971" y="5454"/>
                  </a:lnTo>
                  <a:lnTo>
                    <a:pt x="886" y="5349"/>
                  </a:lnTo>
                  <a:lnTo>
                    <a:pt x="738" y="5356"/>
                  </a:lnTo>
                  <a:lnTo>
                    <a:pt x="729" y="5277"/>
                  </a:lnTo>
                  <a:lnTo>
                    <a:pt x="625" y="5267"/>
                  </a:lnTo>
                  <a:lnTo>
                    <a:pt x="595" y="5082"/>
                  </a:lnTo>
                  <a:lnTo>
                    <a:pt x="684" y="4699"/>
                  </a:lnTo>
                  <a:lnTo>
                    <a:pt x="595" y="4439"/>
                  </a:lnTo>
                  <a:lnTo>
                    <a:pt x="566" y="3810"/>
                  </a:lnTo>
                  <a:lnTo>
                    <a:pt x="399" y="3726"/>
                  </a:lnTo>
                  <a:lnTo>
                    <a:pt x="458" y="3621"/>
                  </a:lnTo>
                  <a:lnTo>
                    <a:pt x="709" y="3546"/>
                  </a:lnTo>
                  <a:lnTo>
                    <a:pt x="758" y="3411"/>
                  </a:lnTo>
                  <a:lnTo>
                    <a:pt x="503" y="2992"/>
                  </a:lnTo>
                  <a:lnTo>
                    <a:pt x="458" y="2897"/>
                  </a:lnTo>
                  <a:lnTo>
                    <a:pt x="488" y="2837"/>
                  </a:lnTo>
                  <a:lnTo>
                    <a:pt x="610" y="2872"/>
                  </a:lnTo>
                  <a:lnTo>
                    <a:pt x="650" y="2604"/>
                  </a:lnTo>
                  <a:lnTo>
                    <a:pt x="581" y="2364"/>
                  </a:lnTo>
                  <a:lnTo>
                    <a:pt x="448" y="2364"/>
                  </a:lnTo>
                  <a:lnTo>
                    <a:pt x="429" y="2245"/>
                  </a:lnTo>
                  <a:lnTo>
                    <a:pt x="354" y="2170"/>
                  </a:lnTo>
                  <a:lnTo>
                    <a:pt x="256" y="2170"/>
                  </a:lnTo>
                  <a:lnTo>
                    <a:pt x="221" y="2075"/>
                  </a:lnTo>
                  <a:lnTo>
                    <a:pt x="280" y="1910"/>
                  </a:lnTo>
                  <a:lnTo>
                    <a:pt x="0" y="164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Freeform 50"/>
            <p:cNvSpPr>
              <a:spLocks/>
            </p:cNvSpPr>
            <p:nvPr/>
          </p:nvSpPr>
          <p:spPr bwMode="auto">
            <a:xfrm>
              <a:off x="3459538" y="3769679"/>
              <a:ext cx="134938" cy="171450"/>
            </a:xfrm>
            <a:custGeom>
              <a:avLst/>
              <a:gdLst/>
              <a:ahLst/>
              <a:cxnLst>
                <a:cxn ang="0">
                  <a:pos x="499" y="15"/>
                </a:cxn>
                <a:cxn ang="0">
                  <a:pos x="248" y="0"/>
                </a:cxn>
                <a:cxn ang="0">
                  <a:pos x="89" y="7"/>
                </a:cxn>
                <a:cxn ang="0">
                  <a:pos x="0" y="294"/>
                </a:cxn>
                <a:cxn ang="0">
                  <a:pos x="61" y="537"/>
                </a:cxn>
                <a:cxn ang="0">
                  <a:pos x="134" y="636"/>
                </a:cxn>
                <a:cxn ang="0">
                  <a:pos x="240" y="523"/>
                </a:cxn>
                <a:cxn ang="0">
                  <a:pos x="312" y="402"/>
                </a:cxn>
                <a:cxn ang="0">
                  <a:pos x="359" y="222"/>
                </a:cxn>
                <a:cxn ang="0">
                  <a:pos x="499" y="115"/>
                </a:cxn>
                <a:cxn ang="0">
                  <a:pos x="499" y="15"/>
                </a:cxn>
              </a:cxnLst>
              <a:rect l="0" t="0" r="r" b="b"/>
              <a:pathLst>
                <a:path w="499" h="636">
                  <a:moveTo>
                    <a:pt x="499" y="15"/>
                  </a:moveTo>
                  <a:lnTo>
                    <a:pt x="248" y="0"/>
                  </a:lnTo>
                  <a:lnTo>
                    <a:pt x="89" y="7"/>
                  </a:lnTo>
                  <a:lnTo>
                    <a:pt x="0" y="294"/>
                  </a:lnTo>
                  <a:lnTo>
                    <a:pt x="61" y="537"/>
                  </a:lnTo>
                  <a:lnTo>
                    <a:pt x="134" y="636"/>
                  </a:lnTo>
                  <a:lnTo>
                    <a:pt x="240" y="523"/>
                  </a:lnTo>
                  <a:lnTo>
                    <a:pt x="312" y="402"/>
                  </a:lnTo>
                  <a:lnTo>
                    <a:pt x="359" y="222"/>
                  </a:lnTo>
                  <a:lnTo>
                    <a:pt x="499" y="115"/>
                  </a:lnTo>
                  <a:lnTo>
                    <a:pt x="499" y="15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Freeform 51"/>
            <p:cNvSpPr>
              <a:spLocks/>
            </p:cNvSpPr>
            <p:nvPr/>
          </p:nvSpPr>
          <p:spPr bwMode="auto">
            <a:xfrm>
              <a:off x="3302375" y="3517267"/>
              <a:ext cx="301625" cy="255588"/>
            </a:xfrm>
            <a:custGeom>
              <a:avLst/>
              <a:gdLst/>
              <a:ahLst/>
              <a:cxnLst>
                <a:cxn ang="0">
                  <a:pos x="355" y="11"/>
                </a:cxn>
                <a:cxn ang="0">
                  <a:pos x="525" y="0"/>
                </a:cxn>
                <a:cxn ang="0">
                  <a:pos x="560" y="130"/>
                </a:cxn>
                <a:cxn ang="0">
                  <a:pos x="743" y="120"/>
                </a:cxn>
                <a:cxn ang="0">
                  <a:pos x="856" y="165"/>
                </a:cxn>
                <a:cxn ang="0">
                  <a:pos x="802" y="269"/>
                </a:cxn>
                <a:cxn ang="0">
                  <a:pos x="619" y="324"/>
                </a:cxn>
                <a:cxn ang="0">
                  <a:pos x="595" y="459"/>
                </a:cxn>
                <a:cxn ang="0">
                  <a:pos x="487" y="459"/>
                </a:cxn>
                <a:cxn ang="0">
                  <a:pos x="433" y="549"/>
                </a:cxn>
                <a:cxn ang="0">
                  <a:pos x="520" y="684"/>
                </a:cxn>
                <a:cxn ang="0">
                  <a:pos x="669" y="629"/>
                </a:cxn>
                <a:cxn ang="0">
                  <a:pos x="871" y="704"/>
                </a:cxn>
                <a:cxn ang="0">
                  <a:pos x="1063" y="748"/>
                </a:cxn>
                <a:cxn ang="0">
                  <a:pos x="1112" y="853"/>
                </a:cxn>
                <a:cxn ang="0">
                  <a:pos x="1077" y="958"/>
                </a:cxn>
                <a:cxn ang="0">
                  <a:pos x="841" y="943"/>
                </a:cxn>
                <a:cxn ang="0">
                  <a:pos x="665" y="948"/>
                </a:cxn>
                <a:cxn ang="0">
                  <a:pos x="392" y="761"/>
                </a:cxn>
                <a:cxn ang="0">
                  <a:pos x="270" y="599"/>
                </a:cxn>
                <a:cxn ang="0">
                  <a:pos x="154" y="610"/>
                </a:cxn>
                <a:cxn ang="0">
                  <a:pos x="74" y="510"/>
                </a:cxn>
                <a:cxn ang="0">
                  <a:pos x="4" y="371"/>
                </a:cxn>
                <a:cxn ang="0">
                  <a:pos x="0" y="218"/>
                </a:cxn>
                <a:cxn ang="0">
                  <a:pos x="149" y="104"/>
                </a:cxn>
                <a:cxn ang="0">
                  <a:pos x="355" y="11"/>
                </a:cxn>
              </a:cxnLst>
              <a:rect l="0" t="0" r="r" b="b"/>
              <a:pathLst>
                <a:path w="1112" h="958">
                  <a:moveTo>
                    <a:pt x="355" y="11"/>
                  </a:moveTo>
                  <a:lnTo>
                    <a:pt x="525" y="0"/>
                  </a:lnTo>
                  <a:lnTo>
                    <a:pt x="560" y="130"/>
                  </a:lnTo>
                  <a:lnTo>
                    <a:pt x="743" y="120"/>
                  </a:lnTo>
                  <a:lnTo>
                    <a:pt x="856" y="165"/>
                  </a:lnTo>
                  <a:lnTo>
                    <a:pt x="802" y="269"/>
                  </a:lnTo>
                  <a:lnTo>
                    <a:pt x="619" y="324"/>
                  </a:lnTo>
                  <a:lnTo>
                    <a:pt x="595" y="459"/>
                  </a:lnTo>
                  <a:lnTo>
                    <a:pt x="487" y="459"/>
                  </a:lnTo>
                  <a:lnTo>
                    <a:pt x="433" y="549"/>
                  </a:lnTo>
                  <a:lnTo>
                    <a:pt x="520" y="684"/>
                  </a:lnTo>
                  <a:lnTo>
                    <a:pt x="669" y="629"/>
                  </a:lnTo>
                  <a:lnTo>
                    <a:pt x="871" y="704"/>
                  </a:lnTo>
                  <a:lnTo>
                    <a:pt x="1063" y="748"/>
                  </a:lnTo>
                  <a:lnTo>
                    <a:pt x="1112" y="853"/>
                  </a:lnTo>
                  <a:lnTo>
                    <a:pt x="1077" y="958"/>
                  </a:lnTo>
                  <a:lnTo>
                    <a:pt x="841" y="943"/>
                  </a:lnTo>
                  <a:lnTo>
                    <a:pt x="665" y="948"/>
                  </a:lnTo>
                  <a:lnTo>
                    <a:pt x="392" y="761"/>
                  </a:lnTo>
                  <a:lnTo>
                    <a:pt x="270" y="599"/>
                  </a:lnTo>
                  <a:lnTo>
                    <a:pt x="154" y="610"/>
                  </a:lnTo>
                  <a:lnTo>
                    <a:pt x="74" y="510"/>
                  </a:lnTo>
                  <a:lnTo>
                    <a:pt x="4" y="371"/>
                  </a:lnTo>
                  <a:lnTo>
                    <a:pt x="0" y="218"/>
                  </a:lnTo>
                  <a:lnTo>
                    <a:pt x="149" y="104"/>
                  </a:lnTo>
                  <a:lnTo>
                    <a:pt x="355" y="1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Freeform 52"/>
            <p:cNvSpPr>
              <a:spLocks/>
            </p:cNvSpPr>
            <p:nvPr/>
          </p:nvSpPr>
          <p:spPr bwMode="auto">
            <a:xfrm>
              <a:off x="3419850" y="3433129"/>
              <a:ext cx="436563" cy="284163"/>
            </a:xfrm>
            <a:custGeom>
              <a:avLst/>
              <a:gdLst/>
              <a:ahLst/>
              <a:cxnLst>
                <a:cxn ang="0">
                  <a:pos x="1180" y="20"/>
                </a:cxn>
                <a:cxn ang="0">
                  <a:pos x="1285" y="0"/>
                </a:cxn>
                <a:cxn ang="0">
                  <a:pos x="1254" y="153"/>
                </a:cxn>
                <a:cxn ang="0">
                  <a:pos x="1239" y="312"/>
                </a:cxn>
                <a:cxn ang="0">
                  <a:pos x="1134" y="383"/>
                </a:cxn>
                <a:cxn ang="0">
                  <a:pos x="861" y="475"/>
                </a:cxn>
                <a:cxn ang="0">
                  <a:pos x="621" y="623"/>
                </a:cxn>
                <a:cxn ang="0">
                  <a:pos x="588" y="834"/>
                </a:cxn>
                <a:cxn ang="0">
                  <a:pos x="507" y="851"/>
                </a:cxn>
                <a:cxn ang="0">
                  <a:pos x="330" y="809"/>
                </a:cxn>
                <a:cxn ang="0">
                  <a:pos x="189" y="756"/>
                </a:cxn>
                <a:cxn ang="0">
                  <a:pos x="70" y="800"/>
                </a:cxn>
                <a:cxn ang="0">
                  <a:pos x="0" y="692"/>
                </a:cxn>
                <a:cxn ang="0">
                  <a:pos x="42" y="619"/>
                </a:cxn>
                <a:cxn ang="0">
                  <a:pos x="129" y="617"/>
                </a:cxn>
                <a:cxn ang="0">
                  <a:pos x="150" y="512"/>
                </a:cxn>
                <a:cxn ang="0">
                  <a:pos x="292" y="470"/>
                </a:cxn>
                <a:cxn ang="0">
                  <a:pos x="337" y="384"/>
                </a:cxn>
                <a:cxn ang="0">
                  <a:pos x="249" y="348"/>
                </a:cxn>
                <a:cxn ang="0">
                  <a:pos x="99" y="356"/>
                </a:cxn>
                <a:cxn ang="0">
                  <a:pos x="74" y="251"/>
                </a:cxn>
                <a:cxn ang="0">
                  <a:pos x="314" y="176"/>
                </a:cxn>
                <a:cxn ang="0">
                  <a:pos x="338" y="68"/>
                </a:cxn>
                <a:cxn ang="0">
                  <a:pos x="424" y="36"/>
                </a:cxn>
                <a:cxn ang="0">
                  <a:pos x="554" y="104"/>
                </a:cxn>
                <a:cxn ang="0">
                  <a:pos x="656" y="84"/>
                </a:cxn>
                <a:cxn ang="0">
                  <a:pos x="755" y="188"/>
                </a:cxn>
                <a:cxn ang="0">
                  <a:pos x="944" y="36"/>
                </a:cxn>
                <a:cxn ang="0">
                  <a:pos x="1093" y="36"/>
                </a:cxn>
                <a:cxn ang="0">
                  <a:pos x="1180" y="20"/>
                </a:cxn>
              </a:cxnLst>
              <a:rect l="0" t="0" r="r" b="b"/>
              <a:pathLst>
                <a:path w="1285" h="851">
                  <a:moveTo>
                    <a:pt x="1180" y="20"/>
                  </a:moveTo>
                  <a:lnTo>
                    <a:pt x="1285" y="0"/>
                  </a:lnTo>
                  <a:lnTo>
                    <a:pt x="1254" y="153"/>
                  </a:lnTo>
                  <a:lnTo>
                    <a:pt x="1239" y="312"/>
                  </a:lnTo>
                  <a:lnTo>
                    <a:pt x="1134" y="383"/>
                  </a:lnTo>
                  <a:lnTo>
                    <a:pt x="861" y="475"/>
                  </a:lnTo>
                  <a:lnTo>
                    <a:pt x="621" y="623"/>
                  </a:lnTo>
                  <a:lnTo>
                    <a:pt x="588" y="834"/>
                  </a:lnTo>
                  <a:lnTo>
                    <a:pt x="507" y="851"/>
                  </a:lnTo>
                  <a:lnTo>
                    <a:pt x="330" y="809"/>
                  </a:lnTo>
                  <a:lnTo>
                    <a:pt x="189" y="756"/>
                  </a:lnTo>
                  <a:lnTo>
                    <a:pt x="70" y="800"/>
                  </a:lnTo>
                  <a:lnTo>
                    <a:pt x="0" y="692"/>
                  </a:lnTo>
                  <a:lnTo>
                    <a:pt x="42" y="619"/>
                  </a:lnTo>
                  <a:lnTo>
                    <a:pt x="129" y="617"/>
                  </a:lnTo>
                  <a:lnTo>
                    <a:pt x="150" y="512"/>
                  </a:lnTo>
                  <a:lnTo>
                    <a:pt x="292" y="470"/>
                  </a:lnTo>
                  <a:lnTo>
                    <a:pt x="337" y="384"/>
                  </a:lnTo>
                  <a:lnTo>
                    <a:pt x="249" y="348"/>
                  </a:lnTo>
                  <a:lnTo>
                    <a:pt x="99" y="356"/>
                  </a:lnTo>
                  <a:lnTo>
                    <a:pt x="74" y="251"/>
                  </a:lnTo>
                  <a:lnTo>
                    <a:pt x="314" y="176"/>
                  </a:lnTo>
                  <a:lnTo>
                    <a:pt x="338" y="68"/>
                  </a:lnTo>
                  <a:lnTo>
                    <a:pt x="424" y="36"/>
                  </a:lnTo>
                  <a:lnTo>
                    <a:pt x="554" y="104"/>
                  </a:lnTo>
                  <a:lnTo>
                    <a:pt x="656" y="84"/>
                  </a:lnTo>
                  <a:lnTo>
                    <a:pt x="755" y="188"/>
                  </a:lnTo>
                  <a:lnTo>
                    <a:pt x="944" y="36"/>
                  </a:lnTo>
                  <a:lnTo>
                    <a:pt x="1093" y="36"/>
                  </a:lnTo>
                  <a:lnTo>
                    <a:pt x="1180" y="2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Freeform 53"/>
            <p:cNvSpPr>
              <a:spLocks/>
            </p:cNvSpPr>
            <p:nvPr/>
          </p:nvSpPr>
          <p:spPr bwMode="auto">
            <a:xfrm>
              <a:off x="3370638" y="3561717"/>
              <a:ext cx="520700" cy="757238"/>
            </a:xfrm>
            <a:custGeom>
              <a:avLst/>
              <a:gdLst/>
              <a:ahLst/>
              <a:cxnLst>
                <a:cxn ang="0">
                  <a:pos x="1594" y="0"/>
                </a:cxn>
                <a:cxn ang="0">
                  <a:pos x="1252" y="116"/>
                </a:cxn>
                <a:cxn ang="0">
                  <a:pos x="955" y="299"/>
                </a:cxn>
                <a:cxn ang="0">
                  <a:pos x="911" y="563"/>
                </a:cxn>
                <a:cxn ang="0">
                  <a:pos x="808" y="583"/>
                </a:cxn>
                <a:cxn ang="0">
                  <a:pos x="856" y="688"/>
                </a:cxn>
                <a:cxn ang="0">
                  <a:pos x="823" y="793"/>
                </a:cxn>
                <a:cxn ang="0">
                  <a:pos x="820" y="893"/>
                </a:cxn>
                <a:cxn ang="0">
                  <a:pos x="680" y="1001"/>
                </a:cxn>
                <a:cxn ang="0">
                  <a:pos x="636" y="1178"/>
                </a:cxn>
                <a:cxn ang="0">
                  <a:pos x="563" y="1298"/>
                </a:cxn>
                <a:cxn ang="0">
                  <a:pos x="458" y="1413"/>
                </a:cxn>
                <a:cxn ang="0">
                  <a:pos x="458" y="1580"/>
                </a:cxn>
                <a:cxn ang="0">
                  <a:pos x="320" y="1684"/>
                </a:cxn>
                <a:cxn ang="0">
                  <a:pos x="159" y="1994"/>
                </a:cxn>
                <a:cxn ang="0">
                  <a:pos x="11" y="2528"/>
                </a:cxn>
                <a:cxn ang="0">
                  <a:pos x="0" y="2677"/>
                </a:cxn>
                <a:cxn ang="0">
                  <a:pos x="70" y="2827"/>
                </a:cxn>
                <a:cxn ang="0">
                  <a:pos x="601" y="2567"/>
                </a:cxn>
                <a:cxn ang="0">
                  <a:pos x="724" y="2419"/>
                </a:cxn>
                <a:cxn ang="0">
                  <a:pos x="900" y="2320"/>
                </a:cxn>
                <a:cxn ang="0">
                  <a:pos x="1094" y="2290"/>
                </a:cxn>
                <a:cxn ang="0">
                  <a:pos x="1278" y="2301"/>
                </a:cxn>
                <a:cxn ang="0">
                  <a:pos x="1326" y="2477"/>
                </a:cxn>
                <a:cxn ang="0">
                  <a:pos x="1517" y="2299"/>
                </a:cxn>
                <a:cxn ang="0">
                  <a:pos x="1678" y="1923"/>
                </a:cxn>
                <a:cxn ang="0">
                  <a:pos x="1844" y="1761"/>
                </a:cxn>
                <a:cxn ang="0">
                  <a:pos x="1855" y="1630"/>
                </a:cxn>
                <a:cxn ang="0">
                  <a:pos x="1914" y="1475"/>
                </a:cxn>
                <a:cxn ang="0">
                  <a:pos x="1693" y="1420"/>
                </a:cxn>
                <a:cxn ang="0">
                  <a:pos x="1475" y="1293"/>
                </a:cxn>
                <a:cxn ang="0">
                  <a:pos x="1460" y="1106"/>
                </a:cxn>
                <a:cxn ang="0">
                  <a:pos x="1531" y="942"/>
                </a:cxn>
                <a:cxn ang="0">
                  <a:pos x="1534" y="726"/>
                </a:cxn>
                <a:cxn ang="0">
                  <a:pos x="1619" y="458"/>
                </a:cxn>
                <a:cxn ang="0">
                  <a:pos x="1594" y="0"/>
                </a:cxn>
              </a:cxnLst>
              <a:rect l="0" t="0" r="r" b="b"/>
              <a:pathLst>
                <a:path w="1914" h="2827">
                  <a:moveTo>
                    <a:pt x="1594" y="0"/>
                  </a:moveTo>
                  <a:lnTo>
                    <a:pt x="1252" y="116"/>
                  </a:lnTo>
                  <a:lnTo>
                    <a:pt x="955" y="299"/>
                  </a:lnTo>
                  <a:lnTo>
                    <a:pt x="911" y="563"/>
                  </a:lnTo>
                  <a:lnTo>
                    <a:pt x="808" y="583"/>
                  </a:lnTo>
                  <a:lnTo>
                    <a:pt x="856" y="688"/>
                  </a:lnTo>
                  <a:lnTo>
                    <a:pt x="823" y="793"/>
                  </a:lnTo>
                  <a:lnTo>
                    <a:pt x="820" y="893"/>
                  </a:lnTo>
                  <a:lnTo>
                    <a:pt x="680" y="1001"/>
                  </a:lnTo>
                  <a:lnTo>
                    <a:pt x="636" y="1178"/>
                  </a:lnTo>
                  <a:lnTo>
                    <a:pt x="563" y="1298"/>
                  </a:lnTo>
                  <a:lnTo>
                    <a:pt x="458" y="1413"/>
                  </a:lnTo>
                  <a:lnTo>
                    <a:pt x="458" y="1580"/>
                  </a:lnTo>
                  <a:lnTo>
                    <a:pt x="320" y="1684"/>
                  </a:lnTo>
                  <a:lnTo>
                    <a:pt x="159" y="1994"/>
                  </a:lnTo>
                  <a:lnTo>
                    <a:pt x="11" y="2528"/>
                  </a:lnTo>
                  <a:lnTo>
                    <a:pt x="0" y="2677"/>
                  </a:lnTo>
                  <a:lnTo>
                    <a:pt x="70" y="2827"/>
                  </a:lnTo>
                  <a:lnTo>
                    <a:pt x="601" y="2567"/>
                  </a:lnTo>
                  <a:lnTo>
                    <a:pt x="724" y="2419"/>
                  </a:lnTo>
                  <a:lnTo>
                    <a:pt x="900" y="2320"/>
                  </a:lnTo>
                  <a:lnTo>
                    <a:pt x="1094" y="2290"/>
                  </a:lnTo>
                  <a:lnTo>
                    <a:pt x="1278" y="2301"/>
                  </a:lnTo>
                  <a:lnTo>
                    <a:pt x="1326" y="2477"/>
                  </a:lnTo>
                  <a:lnTo>
                    <a:pt x="1517" y="2299"/>
                  </a:lnTo>
                  <a:lnTo>
                    <a:pt x="1678" y="1923"/>
                  </a:lnTo>
                  <a:lnTo>
                    <a:pt x="1844" y="1761"/>
                  </a:lnTo>
                  <a:lnTo>
                    <a:pt x="1855" y="1630"/>
                  </a:lnTo>
                  <a:lnTo>
                    <a:pt x="1914" y="1475"/>
                  </a:lnTo>
                  <a:lnTo>
                    <a:pt x="1693" y="1420"/>
                  </a:lnTo>
                  <a:lnTo>
                    <a:pt x="1475" y="1293"/>
                  </a:lnTo>
                  <a:lnTo>
                    <a:pt x="1460" y="1106"/>
                  </a:lnTo>
                  <a:lnTo>
                    <a:pt x="1531" y="942"/>
                  </a:lnTo>
                  <a:lnTo>
                    <a:pt x="1534" y="726"/>
                  </a:lnTo>
                  <a:lnTo>
                    <a:pt x="1619" y="458"/>
                  </a:lnTo>
                  <a:lnTo>
                    <a:pt x="1594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Freeform 54"/>
            <p:cNvSpPr>
              <a:spLocks/>
            </p:cNvSpPr>
            <p:nvPr/>
          </p:nvSpPr>
          <p:spPr bwMode="auto">
            <a:xfrm>
              <a:off x="3054725" y="2428242"/>
              <a:ext cx="1038225" cy="1092200"/>
            </a:xfrm>
            <a:custGeom>
              <a:avLst/>
              <a:gdLst/>
              <a:ahLst/>
              <a:cxnLst>
                <a:cxn ang="0">
                  <a:pos x="340" y="1163"/>
                </a:cxn>
                <a:cxn ang="0">
                  <a:pos x="246" y="1003"/>
                </a:cxn>
                <a:cxn ang="0">
                  <a:pos x="158" y="983"/>
                </a:cxn>
                <a:cxn ang="0">
                  <a:pos x="0" y="1228"/>
                </a:cxn>
                <a:cxn ang="0">
                  <a:pos x="689" y="2275"/>
                </a:cxn>
                <a:cxn ang="0">
                  <a:pos x="354" y="2304"/>
                </a:cxn>
                <a:cxn ang="0">
                  <a:pos x="188" y="2449"/>
                </a:cxn>
                <a:cxn ang="0">
                  <a:pos x="350" y="2933"/>
                </a:cxn>
                <a:cxn ang="0">
                  <a:pos x="472" y="3190"/>
                </a:cxn>
                <a:cxn ang="0">
                  <a:pos x="984" y="3168"/>
                </a:cxn>
                <a:cxn ang="0">
                  <a:pos x="1181" y="3681"/>
                </a:cxn>
                <a:cxn ang="0">
                  <a:pos x="1265" y="4080"/>
                </a:cxn>
                <a:cxn ang="0">
                  <a:pos x="1738" y="3975"/>
                </a:cxn>
                <a:cxn ang="0">
                  <a:pos x="1875" y="3801"/>
                </a:cxn>
                <a:cxn ang="0">
                  <a:pos x="2166" y="3860"/>
                </a:cxn>
                <a:cxn ang="0">
                  <a:pos x="2526" y="3800"/>
                </a:cxn>
                <a:cxn ang="0">
                  <a:pos x="2889" y="3766"/>
                </a:cxn>
                <a:cxn ang="0">
                  <a:pos x="2983" y="3321"/>
                </a:cxn>
                <a:cxn ang="0">
                  <a:pos x="3155" y="3008"/>
                </a:cxn>
                <a:cxn ang="0">
                  <a:pos x="3824" y="2255"/>
                </a:cxn>
                <a:cxn ang="0">
                  <a:pos x="3780" y="1925"/>
                </a:cxn>
                <a:cxn ang="0">
                  <a:pos x="3539" y="2185"/>
                </a:cxn>
                <a:cxn ang="0">
                  <a:pos x="3258" y="2050"/>
                </a:cxn>
                <a:cxn ang="0">
                  <a:pos x="3234" y="1661"/>
                </a:cxn>
                <a:cxn ang="0">
                  <a:pos x="2998" y="1676"/>
                </a:cxn>
                <a:cxn ang="0">
                  <a:pos x="3140" y="1436"/>
                </a:cxn>
                <a:cxn ang="0">
                  <a:pos x="2731" y="868"/>
                </a:cxn>
                <a:cxn ang="0">
                  <a:pos x="2421" y="1013"/>
                </a:cxn>
                <a:cxn ang="0">
                  <a:pos x="1944" y="1391"/>
                </a:cxn>
                <a:cxn ang="0">
                  <a:pos x="1669" y="1551"/>
                </a:cxn>
                <a:cxn ang="0">
                  <a:pos x="1344" y="1825"/>
                </a:cxn>
                <a:cxn ang="0">
                  <a:pos x="910" y="1810"/>
                </a:cxn>
                <a:cxn ang="0">
                  <a:pos x="704" y="1421"/>
                </a:cxn>
                <a:cxn ang="0">
                  <a:pos x="1131" y="564"/>
                </a:cxn>
                <a:cxn ang="0">
                  <a:pos x="940" y="225"/>
                </a:cxn>
                <a:cxn ang="0">
                  <a:pos x="488" y="235"/>
                </a:cxn>
                <a:cxn ang="0">
                  <a:pos x="251" y="374"/>
                </a:cxn>
                <a:cxn ang="0">
                  <a:pos x="458" y="778"/>
                </a:cxn>
              </a:cxnLst>
              <a:rect l="0" t="0" r="r" b="b"/>
              <a:pathLst>
                <a:path w="3824" h="4080">
                  <a:moveTo>
                    <a:pt x="488" y="1078"/>
                  </a:moveTo>
                  <a:lnTo>
                    <a:pt x="340" y="1163"/>
                  </a:lnTo>
                  <a:lnTo>
                    <a:pt x="246" y="1093"/>
                  </a:lnTo>
                  <a:lnTo>
                    <a:pt x="246" y="1003"/>
                  </a:lnTo>
                  <a:lnTo>
                    <a:pt x="305" y="883"/>
                  </a:lnTo>
                  <a:lnTo>
                    <a:pt x="158" y="983"/>
                  </a:lnTo>
                  <a:lnTo>
                    <a:pt x="143" y="1108"/>
                  </a:lnTo>
                  <a:lnTo>
                    <a:pt x="0" y="1228"/>
                  </a:lnTo>
                  <a:lnTo>
                    <a:pt x="724" y="1960"/>
                  </a:lnTo>
                  <a:lnTo>
                    <a:pt x="689" y="2275"/>
                  </a:lnTo>
                  <a:lnTo>
                    <a:pt x="438" y="2210"/>
                  </a:lnTo>
                  <a:lnTo>
                    <a:pt x="354" y="2304"/>
                  </a:lnTo>
                  <a:lnTo>
                    <a:pt x="354" y="2409"/>
                  </a:lnTo>
                  <a:lnTo>
                    <a:pt x="188" y="2449"/>
                  </a:lnTo>
                  <a:lnTo>
                    <a:pt x="193" y="2569"/>
                  </a:lnTo>
                  <a:lnTo>
                    <a:pt x="350" y="2933"/>
                  </a:lnTo>
                  <a:lnTo>
                    <a:pt x="369" y="3083"/>
                  </a:lnTo>
                  <a:lnTo>
                    <a:pt x="472" y="3190"/>
                  </a:lnTo>
                  <a:lnTo>
                    <a:pt x="709" y="3218"/>
                  </a:lnTo>
                  <a:lnTo>
                    <a:pt x="984" y="3168"/>
                  </a:lnTo>
                  <a:lnTo>
                    <a:pt x="1108" y="3456"/>
                  </a:lnTo>
                  <a:lnTo>
                    <a:pt x="1181" y="3681"/>
                  </a:lnTo>
                  <a:lnTo>
                    <a:pt x="1161" y="3905"/>
                  </a:lnTo>
                  <a:lnTo>
                    <a:pt x="1265" y="4080"/>
                  </a:lnTo>
                  <a:lnTo>
                    <a:pt x="1443" y="4070"/>
                  </a:lnTo>
                  <a:lnTo>
                    <a:pt x="1738" y="3975"/>
                  </a:lnTo>
                  <a:lnTo>
                    <a:pt x="1766" y="3840"/>
                  </a:lnTo>
                  <a:lnTo>
                    <a:pt x="1875" y="3801"/>
                  </a:lnTo>
                  <a:lnTo>
                    <a:pt x="2036" y="3885"/>
                  </a:lnTo>
                  <a:lnTo>
                    <a:pt x="2166" y="3860"/>
                  </a:lnTo>
                  <a:lnTo>
                    <a:pt x="2288" y="3991"/>
                  </a:lnTo>
                  <a:lnTo>
                    <a:pt x="2526" y="3800"/>
                  </a:lnTo>
                  <a:lnTo>
                    <a:pt x="2726" y="3800"/>
                  </a:lnTo>
                  <a:lnTo>
                    <a:pt x="2889" y="3766"/>
                  </a:lnTo>
                  <a:lnTo>
                    <a:pt x="2924" y="3531"/>
                  </a:lnTo>
                  <a:lnTo>
                    <a:pt x="2983" y="3321"/>
                  </a:lnTo>
                  <a:lnTo>
                    <a:pt x="3049" y="3189"/>
                  </a:lnTo>
                  <a:lnTo>
                    <a:pt x="3155" y="3008"/>
                  </a:lnTo>
                  <a:lnTo>
                    <a:pt x="3219" y="2769"/>
                  </a:lnTo>
                  <a:lnTo>
                    <a:pt x="3824" y="2255"/>
                  </a:lnTo>
                  <a:lnTo>
                    <a:pt x="3760" y="2080"/>
                  </a:lnTo>
                  <a:lnTo>
                    <a:pt x="3780" y="1925"/>
                  </a:lnTo>
                  <a:lnTo>
                    <a:pt x="3613" y="2000"/>
                  </a:lnTo>
                  <a:lnTo>
                    <a:pt x="3539" y="2185"/>
                  </a:lnTo>
                  <a:lnTo>
                    <a:pt x="3351" y="2258"/>
                  </a:lnTo>
                  <a:lnTo>
                    <a:pt x="3258" y="2050"/>
                  </a:lnTo>
                  <a:lnTo>
                    <a:pt x="3316" y="1795"/>
                  </a:lnTo>
                  <a:lnTo>
                    <a:pt x="3234" y="1661"/>
                  </a:lnTo>
                  <a:lnTo>
                    <a:pt x="3066" y="1870"/>
                  </a:lnTo>
                  <a:lnTo>
                    <a:pt x="2998" y="1676"/>
                  </a:lnTo>
                  <a:lnTo>
                    <a:pt x="3081" y="1521"/>
                  </a:lnTo>
                  <a:lnTo>
                    <a:pt x="3140" y="1436"/>
                  </a:lnTo>
                  <a:lnTo>
                    <a:pt x="2998" y="1058"/>
                  </a:lnTo>
                  <a:lnTo>
                    <a:pt x="2731" y="868"/>
                  </a:lnTo>
                  <a:lnTo>
                    <a:pt x="2594" y="968"/>
                  </a:lnTo>
                  <a:lnTo>
                    <a:pt x="2421" y="1013"/>
                  </a:lnTo>
                  <a:lnTo>
                    <a:pt x="2239" y="1028"/>
                  </a:lnTo>
                  <a:lnTo>
                    <a:pt x="1944" y="1391"/>
                  </a:lnTo>
                  <a:lnTo>
                    <a:pt x="1743" y="1341"/>
                  </a:lnTo>
                  <a:lnTo>
                    <a:pt x="1669" y="1551"/>
                  </a:lnTo>
                  <a:lnTo>
                    <a:pt x="1550" y="1746"/>
                  </a:lnTo>
                  <a:lnTo>
                    <a:pt x="1344" y="1825"/>
                  </a:lnTo>
                  <a:lnTo>
                    <a:pt x="1131" y="1820"/>
                  </a:lnTo>
                  <a:lnTo>
                    <a:pt x="910" y="1810"/>
                  </a:lnTo>
                  <a:lnTo>
                    <a:pt x="768" y="1616"/>
                  </a:lnTo>
                  <a:lnTo>
                    <a:pt x="704" y="1421"/>
                  </a:lnTo>
                  <a:lnTo>
                    <a:pt x="945" y="704"/>
                  </a:lnTo>
                  <a:lnTo>
                    <a:pt x="1131" y="564"/>
                  </a:lnTo>
                  <a:lnTo>
                    <a:pt x="1118" y="369"/>
                  </a:lnTo>
                  <a:lnTo>
                    <a:pt x="940" y="225"/>
                  </a:lnTo>
                  <a:lnTo>
                    <a:pt x="871" y="0"/>
                  </a:lnTo>
                  <a:lnTo>
                    <a:pt x="488" y="235"/>
                  </a:lnTo>
                  <a:lnTo>
                    <a:pt x="310" y="269"/>
                  </a:lnTo>
                  <a:lnTo>
                    <a:pt x="251" y="374"/>
                  </a:lnTo>
                  <a:lnTo>
                    <a:pt x="424" y="474"/>
                  </a:lnTo>
                  <a:lnTo>
                    <a:pt x="458" y="778"/>
                  </a:lnTo>
                  <a:lnTo>
                    <a:pt x="488" y="1078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Freeform 55"/>
            <p:cNvSpPr>
              <a:spLocks/>
            </p:cNvSpPr>
            <p:nvPr/>
          </p:nvSpPr>
          <p:spPr bwMode="auto">
            <a:xfrm>
              <a:off x="3929438" y="5233354"/>
              <a:ext cx="1620838" cy="1400175"/>
            </a:xfrm>
            <a:custGeom>
              <a:avLst/>
              <a:gdLst/>
              <a:ahLst/>
              <a:cxnLst>
                <a:cxn ang="0">
                  <a:pos x="49" y="1074"/>
                </a:cxn>
                <a:cxn ang="0">
                  <a:pos x="276" y="1475"/>
                </a:cxn>
                <a:cxn ang="0">
                  <a:pos x="544" y="1564"/>
                </a:cxn>
                <a:cxn ang="0">
                  <a:pos x="833" y="1711"/>
                </a:cxn>
                <a:cxn ang="0">
                  <a:pos x="1103" y="2077"/>
                </a:cxn>
                <a:cxn ang="0">
                  <a:pos x="1163" y="2431"/>
                </a:cxn>
                <a:cxn ang="0">
                  <a:pos x="1510" y="2506"/>
                </a:cxn>
                <a:cxn ang="0">
                  <a:pos x="1450" y="2956"/>
                </a:cxn>
                <a:cxn ang="0">
                  <a:pos x="1815" y="3147"/>
                </a:cxn>
                <a:cxn ang="0">
                  <a:pos x="2596" y="3138"/>
                </a:cxn>
                <a:cxn ang="0">
                  <a:pos x="2987" y="2983"/>
                </a:cxn>
                <a:cxn ang="0">
                  <a:pos x="3331" y="2820"/>
                </a:cxn>
                <a:cxn ang="0">
                  <a:pos x="3980" y="2937"/>
                </a:cxn>
                <a:cxn ang="0">
                  <a:pos x="4242" y="2853"/>
                </a:cxn>
                <a:cxn ang="0">
                  <a:pos x="4861" y="3176"/>
                </a:cxn>
                <a:cxn ang="0">
                  <a:pos x="4338" y="4707"/>
                </a:cxn>
                <a:cxn ang="0">
                  <a:pos x="4940" y="4901"/>
                </a:cxn>
                <a:cxn ang="0">
                  <a:pos x="5251" y="5232"/>
                </a:cxn>
                <a:cxn ang="0">
                  <a:pos x="5827" y="2056"/>
                </a:cxn>
                <a:cxn ang="0">
                  <a:pos x="5926" y="1567"/>
                </a:cxn>
                <a:cxn ang="0">
                  <a:pos x="5782" y="1502"/>
                </a:cxn>
                <a:cxn ang="0">
                  <a:pos x="5635" y="1517"/>
                </a:cxn>
                <a:cxn ang="0">
                  <a:pos x="5325" y="1412"/>
                </a:cxn>
                <a:cxn ang="0">
                  <a:pos x="5010" y="1322"/>
                </a:cxn>
                <a:cxn ang="0">
                  <a:pos x="4809" y="1337"/>
                </a:cxn>
                <a:cxn ang="0">
                  <a:pos x="4847" y="844"/>
                </a:cxn>
                <a:cxn ang="0">
                  <a:pos x="4882" y="655"/>
                </a:cxn>
                <a:cxn ang="0">
                  <a:pos x="4435" y="550"/>
                </a:cxn>
                <a:cxn ang="0">
                  <a:pos x="4247" y="610"/>
                </a:cxn>
                <a:cxn ang="0">
                  <a:pos x="3991" y="156"/>
                </a:cxn>
                <a:cxn ang="0">
                  <a:pos x="3179" y="191"/>
                </a:cxn>
                <a:cxn ang="0">
                  <a:pos x="2817" y="517"/>
                </a:cxn>
                <a:cxn ang="0">
                  <a:pos x="2532" y="757"/>
                </a:cxn>
                <a:cxn ang="0">
                  <a:pos x="2278" y="874"/>
                </a:cxn>
                <a:cxn ang="0">
                  <a:pos x="1924" y="842"/>
                </a:cxn>
                <a:cxn ang="0">
                  <a:pos x="1587" y="800"/>
                </a:cxn>
                <a:cxn ang="0">
                  <a:pos x="1264" y="820"/>
                </a:cxn>
                <a:cxn ang="0">
                  <a:pos x="699" y="652"/>
                </a:cxn>
                <a:cxn ang="0">
                  <a:pos x="270" y="772"/>
                </a:cxn>
              </a:cxnLst>
              <a:rect l="0" t="0" r="r" b="b"/>
              <a:pathLst>
                <a:path w="5975" h="5232">
                  <a:moveTo>
                    <a:pt x="0" y="834"/>
                  </a:moveTo>
                  <a:lnTo>
                    <a:pt x="49" y="1074"/>
                  </a:lnTo>
                  <a:lnTo>
                    <a:pt x="108" y="1354"/>
                  </a:lnTo>
                  <a:lnTo>
                    <a:pt x="276" y="1475"/>
                  </a:lnTo>
                  <a:lnTo>
                    <a:pt x="428" y="1462"/>
                  </a:lnTo>
                  <a:lnTo>
                    <a:pt x="544" y="1564"/>
                  </a:lnTo>
                  <a:lnTo>
                    <a:pt x="609" y="1701"/>
                  </a:lnTo>
                  <a:lnTo>
                    <a:pt x="833" y="1711"/>
                  </a:lnTo>
                  <a:lnTo>
                    <a:pt x="970" y="1925"/>
                  </a:lnTo>
                  <a:lnTo>
                    <a:pt x="1103" y="2077"/>
                  </a:lnTo>
                  <a:lnTo>
                    <a:pt x="1028" y="2280"/>
                  </a:lnTo>
                  <a:lnTo>
                    <a:pt x="1163" y="2431"/>
                  </a:lnTo>
                  <a:lnTo>
                    <a:pt x="1394" y="2385"/>
                  </a:lnTo>
                  <a:lnTo>
                    <a:pt x="1510" y="2506"/>
                  </a:lnTo>
                  <a:lnTo>
                    <a:pt x="1515" y="2758"/>
                  </a:lnTo>
                  <a:lnTo>
                    <a:pt x="1450" y="2956"/>
                  </a:lnTo>
                  <a:lnTo>
                    <a:pt x="1567" y="3057"/>
                  </a:lnTo>
                  <a:lnTo>
                    <a:pt x="1815" y="3147"/>
                  </a:lnTo>
                  <a:lnTo>
                    <a:pt x="2009" y="3091"/>
                  </a:lnTo>
                  <a:lnTo>
                    <a:pt x="2596" y="3138"/>
                  </a:lnTo>
                  <a:lnTo>
                    <a:pt x="2736" y="3043"/>
                  </a:lnTo>
                  <a:lnTo>
                    <a:pt x="2987" y="2983"/>
                  </a:lnTo>
                  <a:lnTo>
                    <a:pt x="3061" y="2808"/>
                  </a:lnTo>
                  <a:lnTo>
                    <a:pt x="3331" y="2820"/>
                  </a:lnTo>
                  <a:lnTo>
                    <a:pt x="3548" y="3012"/>
                  </a:lnTo>
                  <a:lnTo>
                    <a:pt x="3980" y="2937"/>
                  </a:lnTo>
                  <a:lnTo>
                    <a:pt x="4053" y="2850"/>
                  </a:lnTo>
                  <a:lnTo>
                    <a:pt x="4242" y="2853"/>
                  </a:lnTo>
                  <a:lnTo>
                    <a:pt x="4390" y="3063"/>
                  </a:lnTo>
                  <a:lnTo>
                    <a:pt x="4861" y="3176"/>
                  </a:lnTo>
                  <a:lnTo>
                    <a:pt x="5120" y="3466"/>
                  </a:lnTo>
                  <a:lnTo>
                    <a:pt x="4338" y="4707"/>
                  </a:lnTo>
                  <a:lnTo>
                    <a:pt x="4760" y="4792"/>
                  </a:lnTo>
                  <a:lnTo>
                    <a:pt x="4940" y="4901"/>
                  </a:lnTo>
                  <a:lnTo>
                    <a:pt x="4995" y="5041"/>
                  </a:lnTo>
                  <a:lnTo>
                    <a:pt x="5251" y="5232"/>
                  </a:lnTo>
                  <a:lnTo>
                    <a:pt x="5360" y="4545"/>
                  </a:lnTo>
                  <a:lnTo>
                    <a:pt x="5827" y="2056"/>
                  </a:lnTo>
                  <a:lnTo>
                    <a:pt x="5975" y="1741"/>
                  </a:lnTo>
                  <a:lnTo>
                    <a:pt x="5926" y="1567"/>
                  </a:lnTo>
                  <a:lnTo>
                    <a:pt x="5866" y="1402"/>
                  </a:lnTo>
                  <a:lnTo>
                    <a:pt x="5782" y="1502"/>
                  </a:lnTo>
                  <a:lnTo>
                    <a:pt x="5764" y="1582"/>
                  </a:lnTo>
                  <a:lnTo>
                    <a:pt x="5635" y="1517"/>
                  </a:lnTo>
                  <a:lnTo>
                    <a:pt x="5502" y="1357"/>
                  </a:lnTo>
                  <a:lnTo>
                    <a:pt x="5325" y="1412"/>
                  </a:lnTo>
                  <a:lnTo>
                    <a:pt x="5310" y="1262"/>
                  </a:lnTo>
                  <a:lnTo>
                    <a:pt x="5010" y="1322"/>
                  </a:lnTo>
                  <a:lnTo>
                    <a:pt x="4986" y="1462"/>
                  </a:lnTo>
                  <a:lnTo>
                    <a:pt x="4809" y="1337"/>
                  </a:lnTo>
                  <a:lnTo>
                    <a:pt x="4882" y="1262"/>
                  </a:lnTo>
                  <a:lnTo>
                    <a:pt x="4847" y="844"/>
                  </a:lnTo>
                  <a:lnTo>
                    <a:pt x="4941" y="744"/>
                  </a:lnTo>
                  <a:lnTo>
                    <a:pt x="4882" y="655"/>
                  </a:lnTo>
                  <a:lnTo>
                    <a:pt x="4730" y="739"/>
                  </a:lnTo>
                  <a:lnTo>
                    <a:pt x="4435" y="550"/>
                  </a:lnTo>
                  <a:lnTo>
                    <a:pt x="4316" y="515"/>
                  </a:lnTo>
                  <a:lnTo>
                    <a:pt x="4247" y="610"/>
                  </a:lnTo>
                  <a:lnTo>
                    <a:pt x="4085" y="370"/>
                  </a:lnTo>
                  <a:lnTo>
                    <a:pt x="3991" y="156"/>
                  </a:lnTo>
                  <a:lnTo>
                    <a:pt x="3457" y="0"/>
                  </a:lnTo>
                  <a:lnTo>
                    <a:pt x="3179" y="191"/>
                  </a:lnTo>
                  <a:lnTo>
                    <a:pt x="2984" y="530"/>
                  </a:lnTo>
                  <a:lnTo>
                    <a:pt x="2817" y="517"/>
                  </a:lnTo>
                  <a:lnTo>
                    <a:pt x="2667" y="620"/>
                  </a:lnTo>
                  <a:lnTo>
                    <a:pt x="2532" y="757"/>
                  </a:lnTo>
                  <a:lnTo>
                    <a:pt x="2492" y="935"/>
                  </a:lnTo>
                  <a:lnTo>
                    <a:pt x="2278" y="874"/>
                  </a:lnTo>
                  <a:lnTo>
                    <a:pt x="2097" y="1000"/>
                  </a:lnTo>
                  <a:lnTo>
                    <a:pt x="1924" y="842"/>
                  </a:lnTo>
                  <a:lnTo>
                    <a:pt x="1739" y="862"/>
                  </a:lnTo>
                  <a:lnTo>
                    <a:pt x="1587" y="800"/>
                  </a:lnTo>
                  <a:lnTo>
                    <a:pt x="1422" y="934"/>
                  </a:lnTo>
                  <a:lnTo>
                    <a:pt x="1264" y="820"/>
                  </a:lnTo>
                  <a:lnTo>
                    <a:pt x="979" y="817"/>
                  </a:lnTo>
                  <a:lnTo>
                    <a:pt x="699" y="652"/>
                  </a:lnTo>
                  <a:lnTo>
                    <a:pt x="520" y="652"/>
                  </a:lnTo>
                  <a:lnTo>
                    <a:pt x="270" y="772"/>
                  </a:lnTo>
                  <a:lnTo>
                    <a:pt x="0" y="834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Freeform 56"/>
            <p:cNvSpPr>
              <a:spLocks/>
            </p:cNvSpPr>
            <p:nvPr/>
          </p:nvSpPr>
          <p:spPr bwMode="auto">
            <a:xfrm>
              <a:off x="4675563" y="4618992"/>
              <a:ext cx="938213" cy="1036638"/>
            </a:xfrm>
            <a:custGeom>
              <a:avLst/>
              <a:gdLst/>
              <a:ahLst/>
              <a:cxnLst>
                <a:cxn ang="0">
                  <a:pos x="2603" y="461"/>
                </a:cxn>
                <a:cxn ang="0">
                  <a:pos x="2436" y="396"/>
                </a:cxn>
                <a:cxn ang="0">
                  <a:pos x="2293" y="336"/>
                </a:cxn>
                <a:cxn ang="0">
                  <a:pos x="2218" y="0"/>
                </a:cxn>
                <a:cxn ang="0">
                  <a:pos x="1343" y="208"/>
                </a:cxn>
                <a:cxn ang="0">
                  <a:pos x="1048" y="366"/>
                </a:cxn>
                <a:cxn ang="0">
                  <a:pos x="698" y="716"/>
                </a:cxn>
                <a:cxn ang="0">
                  <a:pos x="609" y="865"/>
                </a:cxn>
                <a:cxn ang="0">
                  <a:pos x="604" y="1085"/>
                </a:cxn>
                <a:cxn ang="0">
                  <a:pos x="0" y="1689"/>
                </a:cxn>
                <a:cxn ang="0">
                  <a:pos x="221" y="1988"/>
                </a:cxn>
                <a:cxn ang="0">
                  <a:pos x="474" y="2222"/>
                </a:cxn>
                <a:cxn ang="0">
                  <a:pos x="709" y="2293"/>
                </a:cxn>
                <a:cxn ang="0">
                  <a:pos x="1238" y="2447"/>
                </a:cxn>
                <a:cxn ang="0">
                  <a:pos x="1339" y="2675"/>
                </a:cxn>
                <a:cxn ang="0">
                  <a:pos x="1497" y="2901"/>
                </a:cxn>
                <a:cxn ang="0">
                  <a:pos x="1564" y="2806"/>
                </a:cxn>
                <a:cxn ang="0">
                  <a:pos x="1693" y="2847"/>
                </a:cxn>
                <a:cxn ang="0">
                  <a:pos x="1978" y="3031"/>
                </a:cxn>
                <a:cxn ang="0">
                  <a:pos x="2131" y="2947"/>
                </a:cxn>
                <a:cxn ang="0">
                  <a:pos x="2191" y="3036"/>
                </a:cxn>
                <a:cxn ang="0">
                  <a:pos x="2097" y="3134"/>
                </a:cxn>
                <a:cxn ang="0">
                  <a:pos x="2131" y="3554"/>
                </a:cxn>
                <a:cxn ang="0">
                  <a:pos x="2057" y="3631"/>
                </a:cxn>
                <a:cxn ang="0">
                  <a:pos x="2233" y="3756"/>
                </a:cxn>
                <a:cxn ang="0">
                  <a:pos x="2260" y="3614"/>
                </a:cxn>
                <a:cxn ang="0">
                  <a:pos x="2558" y="3557"/>
                </a:cxn>
                <a:cxn ang="0">
                  <a:pos x="2573" y="3705"/>
                </a:cxn>
                <a:cxn ang="0">
                  <a:pos x="2750" y="3650"/>
                </a:cxn>
                <a:cxn ang="0">
                  <a:pos x="2879" y="3807"/>
                </a:cxn>
                <a:cxn ang="0">
                  <a:pos x="3012" y="3875"/>
                </a:cxn>
                <a:cxn ang="0">
                  <a:pos x="3031" y="3797"/>
                </a:cxn>
                <a:cxn ang="0">
                  <a:pos x="3118" y="3696"/>
                </a:cxn>
                <a:cxn ang="0">
                  <a:pos x="2900" y="3391"/>
                </a:cxn>
                <a:cxn ang="0">
                  <a:pos x="2929" y="3301"/>
                </a:cxn>
                <a:cxn ang="0">
                  <a:pos x="2926" y="3092"/>
                </a:cxn>
                <a:cxn ang="0">
                  <a:pos x="2687" y="2962"/>
                </a:cxn>
                <a:cxn ang="0">
                  <a:pos x="2485" y="2797"/>
                </a:cxn>
                <a:cxn ang="0">
                  <a:pos x="2367" y="2642"/>
                </a:cxn>
                <a:cxn ang="0">
                  <a:pos x="2382" y="1774"/>
                </a:cxn>
                <a:cxn ang="0">
                  <a:pos x="2855" y="1719"/>
                </a:cxn>
                <a:cxn ang="0">
                  <a:pos x="3135" y="1599"/>
                </a:cxn>
                <a:cxn ang="0">
                  <a:pos x="3351" y="1749"/>
                </a:cxn>
                <a:cxn ang="0">
                  <a:pos x="3460" y="1629"/>
                </a:cxn>
                <a:cxn ang="0">
                  <a:pos x="3401" y="1315"/>
                </a:cxn>
                <a:cxn ang="0">
                  <a:pos x="3277" y="1220"/>
                </a:cxn>
                <a:cxn ang="0">
                  <a:pos x="2628" y="1190"/>
                </a:cxn>
                <a:cxn ang="0">
                  <a:pos x="2603" y="461"/>
                </a:cxn>
              </a:cxnLst>
              <a:rect l="0" t="0" r="r" b="b"/>
              <a:pathLst>
                <a:path w="3460" h="3875">
                  <a:moveTo>
                    <a:pt x="2603" y="461"/>
                  </a:moveTo>
                  <a:lnTo>
                    <a:pt x="2436" y="396"/>
                  </a:lnTo>
                  <a:lnTo>
                    <a:pt x="2293" y="336"/>
                  </a:lnTo>
                  <a:lnTo>
                    <a:pt x="2218" y="0"/>
                  </a:lnTo>
                  <a:lnTo>
                    <a:pt x="1343" y="208"/>
                  </a:lnTo>
                  <a:lnTo>
                    <a:pt x="1048" y="366"/>
                  </a:lnTo>
                  <a:lnTo>
                    <a:pt x="698" y="716"/>
                  </a:lnTo>
                  <a:lnTo>
                    <a:pt x="609" y="865"/>
                  </a:lnTo>
                  <a:lnTo>
                    <a:pt x="604" y="1085"/>
                  </a:lnTo>
                  <a:lnTo>
                    <a:pt x="0" y="1689"/>
                  </a:lnTo>
                  <a:lnTo>
                    <a:pt x="221" y="1988"/>
                  </a:lnTo>
                  <a:lnTo>
                    <a:pt x="474" y="2222"/>
                  </a:lnTo>
                  <a:lnTo>
                    <a:pt x="709" y="2293"/>
                  </a:lnTo>
                  <a:lnTo>
                    <a:pt x="1238" y="2447"/>
                  </a:lnTo>
                  <a:lnTo>
                    <a:pt x="1339" y="2675"/>
                  </a:lnTo>
                  <a:lnTo>
                    <a:pt x="1497" y="2901"/>
                  </a:lnTo>
                  <a:lnTo>
                    <a:pt x="1564" y="2806"/>
                  </a:lnTo>
                  <a:lnTo>
                    <a:pt x="1693" y="2847"/>
                  </a:lnTo>
                  <a:lnTo>
                    <a:pt x="1978" y="3031"/>
                  </a:lnTo>
                  <a:lnTo>
                    <a:pt x="2131" y="2947"/>
                  </a:lnTo>
                  <a:lnTo>
                    <a:pt x="2191" y="3036"/>
                  </a:lnTo>
                  <a:lnTo>
                    <a:pt x="2097" y="3134"/>
                  </a:lnTo>
                  <a:lnTo>
                    <a:pt x="2131" y="3554"/>
                  </a:lnTo>
                  <a:lnTo>
                    <a:pt x="2057" y="3631"/>
                  </a:lnTo>
                  <a:lnTo>
                    <a:pt x="2233" y="3756"/>
                  </a:lnTo>
                  <a:lnTo>
                    <a:pt x="2260" y="3614"/>
                  </a:lnTo>
                  <a:lnTo>
                    <a:pt x="2558" y="3557"/>
                  </a:lnTo>
                  <a:lnTo>
                    <a:pt x="2573" y="3705"/>
                  </a:lnTo>
                  <a:lnTo>
                    <a:pt x="2750" y="3650"/>
                  </a:lnTo>
                  <a:lnTo>
                    <a:pt x="2879" y="3807"/>
                  </a:lnTo>
                  <a:lnTo>
                    <a:pt x="3012" y="3875"/>
                  </a:lnTo>
                  <a:lnTo>
                    <a:pt x="3031" y="3797"/>
                  </a:lnTo>
                  <a:lnTo>
                    <a:pt x="3118" y="3696"/>
                  </a:lnTo>
                  <a:lnTo>
                    <a:pt x="2900" y="3391"/>
                  </a:lnTo>
                  <a:lnTo>
                    <a:pt x="2929" y="3301"/>
                  </a:lnTo>
                  <a:lnTo>
                    <a:pt x="2926" y="3092"/>
                  </a:lnTo>
                  <a:lnTo>
                    <a:pt x="2687" y="2962"/>
                  </a:lnTo>
                  <a:lnTo>
                    <a:pt x="2485" y="2797"/>
                  </a:lnTo>
                  <a:lnTo>
                    <a:pt x="2367" y="2642"/>
                  </a:lnTo>
                  <a:lnTo>
                    <a:pt x="2382" y="1774"/>
                  </a:lnTo>
                  <a:lnTo>
                    <a:pt x="2855" y="1719"/>
                  </a:lnTo>
                  <a:lnTo>
                    <a:pt x="3135" y="1599"/>
                  </a:lnTo>
                  <a:lnTo>
                    <a:pt x="3351" y="1749"/>
                  </a:lnTo>
                  <a:lnTo>
                    <a:pt x="3460" y="1629"/>
                  </a:lnTo>
                  <a:lnTo>
                    <a:pt x="3401" y="1315"/>
                  </a:lnTo>
                  <a:lnTo>
                    <a:pt x="3277" y="1220"/>
                  </a:lnTo>
                  <a:lnTo>
                    <a:pt x="2628" y="1190"/>
                  </a:lnTo>
                  <a:lnTo>
                    <a:pt x="2603" y="46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8" name="Freeform 57"/>
            <p:cNvSpPr>
              <a:spLocks/>
            </p:cNvSpPr>
            <p:nvPr/>
          </p:nvSpPr>
          <p:spPr bwMode="auto">
            <a:xfrm>
              <a:off x="4151688" y="4342767"/>
              <a:ext cx="1185863" cy="728663"/>
            </a:xfrm>
            <a:custGeom>
              <a:avLst/>
              <a:gdLst/>
              <a:ahLst/>
              <a:cxnLst>
                <a:cxn ang="0">
                  <a:pos x="28" y="598"/>
                </a:cxn>
                <a:cxn ang="0">
                  <a:pos x="0" y="1217"/>
                </a:cxn>
                <a:cxn ang="0">
                  <a:pos x="205" y="1540"/>
                </a:cxn>
                <a:cxn ang="0">
                  <a:pos x="252" y="1687"/>
                </a:cxn>
                <a:cxn ang="0">
                  <a:pos x="500" y="1912"/>
                </a:cxn>
                <a:cxn ang="0">
                  <a:pos x="654" y="1875"/>
                </a:cxn>
                <a:cxn ang="0">
                  <a:pos x="756" y="1767"/>
                </a:cxn>
                <a:cxn ang="0">
                  <a:pos x="796" y="1672"/>
                </a:cxn>
                <a:cxn ang="0">
                  <a:pos x="984" y="1660"/>
                </a:cxn>
                <a:cxn ang="0">
                  <a:pos x="1173" y="1807"/>
                </a:cxn>
                <a:cxn ang="0">
                  <a:pos x="1323" y="2042"/>
                </a:cxn>
                <a:cxn ang="0">
                  <a:pos x="1547" y="2178"/>
                </a:cxn>
                <a:cxn ang="0">
                  <a:pos x="2032" y="1694"/>
                </a:cxn>
                <a:cxn ang="0">
                  <a:pos x="2034" y="1517"/>
                </a:cxn>
                <a:cxn ang="0">
                  <a:pos x="2106" y="1401"/>
                </a:cxn>
                <a:cxn ang="0">
                  <a:pos x="2380" y="1125"/>
                </a:cxn>
                <a:cxn ang="0">
                  <a:pos x="2623" y="992"/>
                </a:cxn>
                <a:cxn ang="0">
                  <a:pos x="3323" y="826"/>
                </a:cxn>
                <a:cxn ang="0">
                  <a:pos x="3499" y="680"/>
                </a:cxn>
                <a:cxn ang="0">
                  <a:pos x="3429" y="618"/>
                </a:cxn>
                <a:cxn ang="0">
                  <a:pos x="3252" y="634"/>
                </a:cxn>
                <a:cxn ang="0">
                  <a:pos x="2956" y="657"/>
                </a:cxn>
                <a:cxn ang="0">
                  <a:pos x="2856" y="554"/>
                </a:cxn>
                <a:cxn ang="0">
                  <a:pos x="2757" y="369"/>
                </a:cxn>
                <a:cxn ang="0">
                  <a:pos x="2821" y="254"/>
                </a:cxn>
                <a:cxn ang="0">
                  <a:pos x="3033" y="120"/>
                </a:cxn>
                <a:cxn ang="0">
                  <a:pos x="2862" y="72"/>
                </a:cxn>
                <a:cxn ang="0">
                  <a:pos x="2769" y="155"/>
                </a:cxn>
                <a:cxn ang="0">
                  <a:pos x="2665" y="107"/>
                </a:cxn>
                <a:cxn ang="0">
                  <a:pos x="2543" y="108"/>
                </a:cxn>
                <a:cxn ang="0">
                  <a:pos x="2446" y="35"/>
                </a:cxn>
                <a:cxn ang="0">
                  <a:pos x="2283" y="44"/>
                </a:cxn>
                <a:cxn ang="0">
                  <a:pos x="2197" y="0"/>
                </a:cxn>
                <a:cxn ang="0">
                  <a:pos x="2035" y="68"/>
                </a:cxn>
                <a:cxn ang="0">
                  <a:pos x="1799" y="60"/>
                </a:cxn>
                <a:cxn ang="0">
                  <a:pos x="1622" y="104"/>
                </a:cxn>
                <a:cxn ang="0">
                  <a:pos x="1445" y="48"/>
                </a:cxn>
                <a:cxn ang="0">
                  <a:pos x="1362" y="60"/>
                </a:cxn>
                <a:cxn ang="0">
                  <a:pos x="1398" y="140"/>
                </a:cxn>
                <a:cxn ang="0">
                  <a:pos x="1232" y="140"/>
                </a:cxn>
                <a:cxn ang="0">
                  <a:pos x="1055" y="239"/>
                </a:cxn>
                <a:cxn ang="0">
                  <a:pos x="760" y="311"/>
                </a:cxn>
                <a:cxn ang="0">
                  <a:pos x="618" y="455"/>
                </a:cxn>
                <a:cxn ang="0">
                  <a:pos x="382" y="546"/>
                </a:cxn>
                <a:cxn ang="0">
                  <a:pos x="98" y="511"/>
                </a:cxn>
                <a:cxn ang="0">
                  <a:pos x="28" y="598"/>
                </a:cxn>
              </a:cxnLst>
              <a:rect l="0" t="0" r="r" b="b"/>
              <a:pathLst>
                <a:path w="3499" h="2178">
                  <a:moveTo>
                    <a:pt x="28" y="598"/>
                  </a:moveTo>
                  <a:lnTo>
                    <a:pt x="0" y="1217"/>
                  </a:lnTo>
                  <a:lnTo>
                    <a:pt x="205" y="1540"/>
                  </a:lnTo>
                  <a:lnTo>
                    <a:pt x="252" y="1687"/>
                  </a:lnTo>
                  <a:lnTo>
                    <a:pt x="500" y="1912"/>
                  </a:lnTo>
                  <a:lnTo>
                    <a:pt x="654" y="1875"/>
                  </a:lnTo>
                  <a:lnTo>
                    <a:pt x="756" y="1767"/>
                  </a:lnTo>
                  <a:lnTo>
                    <a:pt x="796" y="1672"/>
                  </a:lnTo>
                  <a:lnTo>
                    <a:pt x="984" y="1660"/>
                  </a:lnTo>
                  <a:lnTo>
                    <a:pt x="1173" y="1807"/>
                  </a:lnTo>
                  <a:lnTo>
                    <a:pt x="1323" y="2042"/>
                  </a:lnTo>
                  <a:lnTo>
                    <a:pt x="1547" y="2178"/>
                  </a:lnTo>
                  <a:lnTo>
                    <a:pt x="2032" y="1694"/>
                  </a:lnTo>
                  <a:lnTo>
                    <a:pt x="2034" y="1517"/>
                  </a:lnTo>
                  <a:lnTo>
                    <a:pt x="2106" y="1401"/>
                  </a:lnTo>
                  <a:lnTo>
                    <a:pt x="2380" y="1125"/>
                  </a:lnTo>
                  <a:lnTo>
                    <a:pt x="2623" y="992"/>
                  </a:lnTo>
                  <a:lnTo>
                    <a:pt x="3323" y="826"/>
                  </a:lnTo>
                  <a:lnTo>
                    <a:pt x="3499" y="680"/>
                  </a:lnTo>
                  <a:lnTo>
                    <a:pt x="3429" y="618"/>
                  </a:lnTo>
                  <a:lnTo>
                    <a:pt x="3252" y="634"/>
                  </a:lnTo>
                  <a:lnTo>
                    <a:pt x="2956" y="657"/>
                  </a:lnTo>
                  <a:lnTo>
                    <a:pt x="2856" y="554"/>
                  </a:lnTo>
                  <a:lnTo>
                    <a:pt x="2757" y="369"/>
                  </a:lnTo>
                  <a:lnTo>
                    <a:pt x="2821" y="254"/>
                  </a:lnTo>
                  <a:lnTo>
                    <a:pt x="3033" y="120"/>
                  </a:lnTo>
                  <a:lnTo>
                    <a:pt x="2862" y="72"/>
                  </a:lnTo>
                  <a:lnTo>
                    <a:pt x="2769" y="155"/>
                  </a:lnTo>
                  <a:lnTo>
                    <a:pt x="2665" y="107"/>
                  </a:lnTo>
                  <a:lnTo>
                    <a:pt x="2543" y="108"/>
                  </a:lnTo>
                  <a:lnTo>
                    <a:pt x="2446" y="35"/>
                  </a:lnTo>
                  <a:lnTo>
                    <a:pt x="2283" y="44"/>
                  </a:lnTo>
                  <a:lnTo>
                    <a:pt x="2197" y="0"/>
                  </a:lnTo>
                  <a:lnTo>
                    <a:pt x="2035" y="68"/>
                  </a:lnTo>
                  <a:lnTo>
                    <a:pt x="1799" y="60"/>
                  </a:lnTo>
                  <a:lnTo>
                    <a:pt x="1622" y="104"/>
                  </a:lnTo>
                  <a:lnTo>
                    <a:pt x="1445" y="48"/>
                  </a:lnTo>
                  <a:lnTo>
                    <a:pt x="1362" y="60"/>
                  </a:lnTo>
                  <a:lnTo>
                    <a:pt x="1398" y="140"/>
                  </a:lnTo>
                  <a:lnTo>
                    <a:pt x="1232" y="140"/>
                  </a:lnTo>
                  <a:lnTo>
                    <a:pt x="1055" y="239"/>
                  </a:lnTo>
                  <a:lnTo>
                    <a:pt x="760" y="311"/>
                  </a:lnTo>
                  <a:lnTo>
                    <a:pt x="618" y="455"/>
                  </a:lnTo>
                  <a:lnTo>
                    <a:pt x="382" y="546"/>
                  </a:lnTo>
                  <a:lnTo>
                    <a:pt x="98" y="511"/>
                  </a:lnTo>
                  <a:lnTo>
                    <a:pt x="28" y="598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Freeform 58"/>
            <p:cNvSpPr>
              <a:spLocks/>
            </p:cNvSpPr>
            <p:nvPr/>
          </p:nvSpPr>
          <p:spPr bwMode="auto">
            <a:xfrm>
              <a:off x="3750050" y="3712529"/>
              <a:ext cx="1233488" cy="1065213"/>
            </a:xfrm>
            <a:custGeom>
              <a:avLst/>
              <a:gdLst/>
              <a:ahLst/>
              <a:cxnLst>
                <a:cxn ang="0">
                  <a:pos x="453" y="1091"/>
                </a:cxn>
                <a:cxn ang="0">
                  <a:pos x="606" y="958"/>
                </a:cxn>
                <a:cxn ang="0">
                  <a:pos x="770" y="812"/>
                </a:cxn>
                <a:cxn ang="0">
                  <a:pos x="980" y="722"/>
                </a:cxn>
                <a:cxn ang="0">
                  <a:pos x="1110" y="602"/>
                </a:cxn>
                <a:cxn ang="0">
                  <a:pos x="1090" y="483"/>
                </a:cxn>
                <a:cxn ang="0">
                  <a:pos x="1043" y="395"/>
                </a:cxn>
                <a:cxn ang="0">
                  <a:pos x="1196" y="323"/>
                </a:cxn>
                <a:cxn ang="0">
                  <a:pos x="1232" y="435"/>
                </a:cxn>
                <a:cxn ang="0">
                  <a:pos x="1334" y="531"/>
                </a:cxn>
                <a:cxn ang="0">
                  <a:pos x="1571" y="610"/>
                </a:cxn>
                <a:cxn ang="0">
                  <a:pos x="1681" y="575"/>
                </a:cxn>
                <a:cxn ang="0">
                  <a:pos x="1785" y="195"/>
                </a:cxn>
                <a:cxn ang="0">
                  <a:pos x="2006" y="429"/>
                </a:cxn>
                <a:cxn ang="0">
                  <a:pos x="2114" y="543"/>
                </a:cxn>
                <a:cxn ang="0">
                  <a:pos x="2268" y="519"/>
                </a:cxn>
                <a:cxn ang="0">
                  <a:pos x="2421" y="543"/>
                </a:cxn>
                <a:cxn ang="0">
                  <a:pos x="2516" y="459"/>
                </a:cxn>
                <a:cxn ang="0">
                  <a:pos x="2638" y="435"/>
                </a:cxn>
                <a:cxn ang="0">
                  <a:pos x="2768" y="467"/>
                </a:cxn>
                <a:cxn ang="0">
                  <a:pos x="2976" y="311"/>
                </a:cxn>
                <a:cxn ang="0">
                  <a:pos x="3307" y="172"/>
                </a:cxn>
                <a:cxn ang="0">
                  <a:pos x="3638" y="0"/>
                </a:cxn>
                <a:cxn ang="0">
                  <a:pos x="3629" y="1919"/>
                </a:cxn>
                <a:cxn ang="0">
                  <a:pos x="3464" y="1929"/>
                </a:cxn>
                <a:cxn ang="0">
                  <a:pos x="3378" y="1884"/>
                </a:cxn>
                <a:cxn ang="0">
                  <a:pos x="3215" y="1952"/>
                </a:cxn>
                <a:cxn ang="0">
                  <a:pos x="2976" y="1944"/>
                </a:cxn>
                <a:cxn ang="0">
                  <a:pos x="2802" y="1988"/>
                </a:cxn>
                <a:cxn ang="0">
                  <a:pos x="2625" y="1931"/>
                </a:cxn>
                <a:cxn ang="0">
                  <a:pos x="2544" y="1944"/>
                </a:cxn>
                <a:cxn ang="0">
                  <a:pos x="2579" y="2024"/>
                </a:cxn>
                <a:cxn ang="0">
                  <a:pos x="2412" y="2025"/>
                </a:cxn>
                <a:cxn ang="0">
                  <a:pos x="2237" y="2124"/>
                </a:cxn>
                <a:cxn ang="0">
                  <a:pos x="1941" y="2196"/>
                </a:cxn>
                <a:cxn ang="0">
                  <a:pos x="1807" y="2334"/>
                </a:cxn>
                <a:cxn ang="0">
                  <a:pos x="1563" y="2430"/>
                </a:cxn>
                <a:cxn ang="0">
                  <a:pos x="1278" y="2396"/>
                </a:cxn>
                <a:cxn ang="0">
                  <a:pos x="1208" y="2482"/>
                </a:cxn>
                <a:cxn ang="0">
                  <a:pos x="1183" y="3104"/>
                </a:cxn>
                <a:cxn ang="0">
                  <a:pos x="889" y="3184"/>
                </a:cxn>
                <a:cxn ang="0">
                  <a:pos x="623" y="2968"/>
                </a:cxn>
                <a:cxn ang="0">
                  <a:pos x="387" y="2926"/>
                </a:cxn>
                <a:cxn ang="0">
                  <a:pos x="299" y="2769"/>
                </a:cxn>
                <a:cxn ang="0">
                  <a:pos x="260" y="2538"/>
                </a:cxn>
                <a:cxn ang="0">
                  <a:pos x="236" y="2301"/>
                </a:cxn>
                <a:cxn ang="0">
                  <a:pos x="299" y="2171"/>
                </a:cxn>
                <a:cxn ang="0">
                  <a:pos x="287" y="2035"/>
                </a:cxn>
                <a:cxn ang="0">
                  <a:pos x="134" y="1910"/>
                </a:cxn>
                <a:cxn ang="0">
                  <a:pos x="0" y="1842"/>
                </a:cxn>
                <a:cxn ang="0">
                  <a:pos x="90" y="1719"/>
                </a:cxn>
                <a:cxn ang="0">
                  <a:pos x="300" y="1572"/>
                </a:cxn>
                <a:cxn ang="0">
                  <a:pos x="306" y="1345"/>
                </a:cxn>
                <a:cxn ang="0">
                  <a:pos x="453" y="1091"/>
                </a:cxn>
              </a:cxnLst>
              <a:rect l="0" t="0" r="r" b="b"/>
              <a:pathLst>
                <a:path w="3638" h="3184">
                  <a:moveTo>
                    <a:pt x="453" y="1091"/>
                  </a:moveTo>
                  <a:lnTo>
                    <a:pt x="606" y="958"/>
                  </a:lnTo>
                  <a:lnTo>
                    <a:pt x="770" y="812"/>
                  </a:lnTo>
                  <a:lnTo>
                    <a:pt x="980" y="722"/>
                  </a:lnTo>
                  <a:lnTo>
                    <a:pt x="1110" y="602"/>
                  </a:lnTo>
                  <a:lnTo>
                    <a:pt x="1090" y="483"/>
                  </a:lnTo>
                  <a:lnTo>
                    <a:pt x="1043" y="395"/>
                  </a:lnTo>
                  <a:lnTo>
                    <a:pt x="1196" y="323"/>
                  </a:lnTo>
                  <a:lnTo>
                    <a:pt x="1232" y="435"/>
                  </a:lnTo>
                  <a:lnTo>
                    <a:pt x="1334" y="531"/>
                  </a:lnTo>
                  <a:lnTo>
                    <a:pt x="1571" y="610"/>
                  </a:lnTo>
                  <a:lnTo>
                    <a:pt x="1681" y="575"/>
                  </a:lnTo>
                  <a:lnTo>
                    <a:pt x="1785" y="195"/>
                  </a:lnTo>
                  <a:lnTo>
                    <a:pt x="2006" y="429"/>
                  </a:lnTo>
                  <a:lnTo>
                    <a:pt x="2114" y="543"/>
                  </a:lnTo>
                  <a:lnTo>
                    <a:pt x="2268" y="519"/>
                  </a:lnTo>
                  <a:lnTo>
                    <a:pt x="2421" y="543"/>
                  </a:lnTo>
                  <a:lnTo>
                    <a:pt x="2516" y="459"/>
                  </a:lnTo>
                  <a:lnTo>
                    <a:pt x="2638" y="435"/>
                  </a:lnTo>
                  <a:lnTo>
                    <a:pt x="2768" y="467"/>
                  </a:lnTo>
                  <a:lnTo>
                    <a:pt x="2976" y="311"/>
                  </a:lnTo>
                  <a:lnTo>
                    <a:pt x="3307" y="172"/>
                  </a:lnTo>
                  <a:lnTo>
                    <a:pt x="3638" y="0"/>
                  </a:lnTo>
                  <a:lnTo>
                    <a:pt x="3629" y="1919"/>
                  </a:lnTo>
                  <a:lnTo>
                    <a:pt x="3464" y="1929"/>
                  </a:lnTo>
                  <a:lnTo>
                    <a:pt x="3378" y="1884"/>
                  </a:lnTo>
                  <a:lnTo>
                    <a:pt x="3215" y="1952"/>
                  </a:lnTo>
                  <a:lnTo>
                    <a:pt x="2976" y="1944"/>
                  </a:lnTo>
                  <a:lnTo>
                    <a:pt x="2802" y="1988"/>
                  </a:lnTo>
                  <a:lnTo>
                    <a:pt x="2625" y="1931"/>
                  </a:lnTo>
                  <a:lnTo>
                    <a:pt x="2544" y="1944"/>
                  </a:lnTo>
                  <a:lnTo>
                    <a:pt x="2579" y="2024"/>
                  </a:lnTo>
                  <a:lnTo>
                    <a:pt x="2412" y="2025"/>
                  </a:lnTo>
                  <a:lnTo>
                    <a:pt x="2237" y="2124"/>
                  </a:lnTo>
                  <a:lnTo>
                    <a:pt x="1941" y="2196"/>
                  </a:lnTo>
                  <a:lnTo>
                    <a:pt x="1807" y="2334"/>
                  </a:lnTo>
                  <a:lnTo>
                    <a:pt x="1563" y="2430"/>
                  </a:lnTo>
                  <a:lnTo>
                    <a:pt x="1278" y="2396"/>
                  </a:lnTo>
                  <a:lnTo>
                    <a:pt x="1208" y="2482"/>
                  </a:lnTo>
                  <a:lnTo>
                    <a:pt x="1183" y="3104"/>
                  </a:lnTo>
                  <a:lnTo>
                    <a:pt x="889" y="3184"/>
                  </a:lnTo>
                  <a:lnTo>
                    <a:pt x="623" y="2968"/>
                  </a:lnTo>
                  <a:lnTo>
                    <a:pt x="387" y="2926"/>
                  </a:lnTo>
                  <a:lnTo>
                    <a:pt x="299" y="2769"/>
                  </a:lnTo>
                  <a:lnTo>
                    <a:pt x="260" y="2538"/>
                  </a:lnTo>
                  <a:lnTo>
                    <a:pt x="236" y="2301"/>
                  </a:lnTo>
                  <a:lnTo>
                    <a:pt x="299" y="2171"/>
                  </a:lnTo>
                  <a:lnTo>
                    <a:pt x="287" y="2035"/>
                  </a:lnTo>
                  <a:lnTo>
                    <a:pt x="134" y="1910"/>
                  </a:lnTo>
                  <a:lnTo>
                    <a:pt x="0" y="1842"/>
                  </a:lnTo>
                  <a:lnTo>
                    <a:pt x="90" y="1719"/>
                  </a:lnTo>
                  <a:lnTo>
                    <a:pt x="300" y="1572"/>
                  </a:lnTo>
                  <a:lnTo>
                    <a:pt x="306" y="1345"/>
                  </a:lnTo>
                  <a:lnTo>
                    <a:pt x="453" y="109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Freeform 59"/>
            <p:cNvSpPr>
              <a:spLocks/>
            </p:cNvSpPr>
            <p:nvPr/>
          </p:nvSpPr>
          <p:spPr bwMode="auto">
            <a:xfrm>
              <a:off x="3904038" y="3723642"/>
              <a:ext cx="147638" cy="354013"/>
            </a:xfrm>
            <a:custGeom>
              <a:avLst/>
              <a:gdLst/>
              <a:ahLst/>
              <a:cxnLst>
                <a:cxn ang="0">
                  <a:pos x="498" y="0"/>
                </a:cxn>
                <a:cxn ang="0">
                  <a:pos x="364" y="125"/>
                </a:cxn>
                <a:cxn ang="0">
                  <a:pos x="315" y="359"/>
                </a:cxn>
                <a:cxn ang="0">
                  <a:pos x="237" y="902"/>
                </a:cxn>
                <a:cxn ang="0">
                  <a:pos x="99" y="927"/>
                </a:cxn>
                <a:cxn ang="0">
                  <a:pos x="0" y="1125"/>
                </a:cxn>
                <a:cxn ang="0">
                  <a:pos x="0" y="1320"/>
                </a:cxn>
                <a:cxn ang="0">
                  <a:pos x="399" y="971"/>
                </a:cxn>
                <a:cxn ang="0">
                  <a:pos x="438" y="717"/>
                </a:cxn>
                <a:cxn ang="0">
                  <a:pos x="488" y="469"/>
                </a:cxn>
                <a:cxn ang="0">
                  <a:pos x="542" y="224"/>
                </a:cxn>
                <a:cxn ang="0">
                  <a:pos x="498" y="0"/>
                </a:cxn>
              </a:cxnLst>
              <a:rect l="0" t="0" r="r" b="b"/>
              <a:pathLst>
                <a:path w="542" h="1320">
                  <a:moveTo>
                    <a:pt x="498" y="0"/>
                  </a:moveTo>
                  <a:lnTo>
                    <a:pt x="364" y="125"/>
                  </a:lnTo>
                  <a:lnTo>
                    <a:pt x="315" y="359"/>
                  </a:lnTo>
                  <a:lnTo>
                    <a:pt x="237" y="902"/>
                  </a:lnTo>
                  <a:lnTo>
                    <a:pt x="99" y="927"/>
                  </a:lnTo>
                  <a:lnTo>
                    <a:pt x="0" y="1125"/>
                  </a:lnTo>
                  <a:lnTo>
                    <a:pt x="0" y="1320"/>
                  </a:lnTo>
                  <a:lnTo>
                    <a:pt x="399" y="971"/>
                  </a:lnTo>
                  <a:lnTo>
                    <a:pt x="438" y="717"/>
                  </a:lnTo>
                  <a:lnTo>
                    <a:pt x="488" y="469"/>
                  </a:lnTo>
                  <a:lnTo>
                    <a:pt x="542" y="224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Freeform 60"/>
            <p:cNvSpPr>
              <a:spLocks/>
            </p:cNvSpPr>
            <p:nvPr/>
          </p:nvSpPr>
          <p:spPr bwMode="auto">
            <a:xfrm>
              <a:off x="3767513" y="3407729"/>
              <a:ext cx="587375" cy="625475"/>
            </a:xfrm>
            <a:custGeom>
              <a:avLst/>
              <a:gdLst/>
              <a:ahLst/>
              <a:cxnLst>
                <a:cxn ang="0">
                  <a:pos x="325" y="95"/>
                </a:cxn>
                <a:cxn ang="0">
                  <a:pos x="502" y="87"/>
                </a:cxn>
                <a:cxn ang="0">
                  <a:pos x="635" y="0"/>
                </a:cxn>
                <a:cxn ang="0">
                  <a:pos x="727" y="282"/>
                </a:cxn>
                <a:cxn ang="0">
                  <a:pos x="837" y="464"/>
                </a:cxn>
                <a:cxn ang="0">
                  <a:pos x="1006" y="588"/>
                </a:cxn>
                <a:cxn ang="0">
                  <a:pos x="1237" y="379"/>
                </a:cxn>
                <a:cxn ang="0">
                  <a:pos x="1620" y="469"/>
                </a:cxn>
                <a:cxn ang="0">
                  <a:pos x="1546" y="706"/>
                </a:cxn>
                <a:cxn ang="0">
                  <a:pos x="1550" y="926"/>
                </a:cxn>
                <a:cxn ang="0">
                  <a:pos x="1647" y="1137"/>
                </a:cxn>
                <a:cxn ang="0">
                  <a:pos x="1846" y="1297"/>
                </a:cxn>
                <a:cxn ang="0">
                  <a:pos x="2067" y="1392"/>
                </a:cxn>
                <a:cxn ang="0">
                  <a:pos x="2166" y="1379"/>
                </a:cxn>
                <a:cxn ang="0">
                  <a:pos x="2040" y="1857"/>
                </a:cxn>
                <a:cxn ang="0">
                  <a:pos x="1901" y="1898"/>
                </a:cxn>
                <a:cxn ang="0">
                  <a:pos x="1609" y="1804"/>
                </a:cxn>
                <a:cxn ang="0">
                  <a:pos x="1477" y="1681"/>
                </a:cxn>
                <a:cxn ang="0">
                  <a:pos x="1432" y="1541"/>
                </a:cxn>
                <a:cxn ang="0">
                  <a:pos x="1242" y="1631"/>
                </a:cxn>
                <a:cxn ang="0">
                  <a:pos x="1301" y="1747"/>
                </a:cxn>
                <a:cxn ang="0">
                  <a:pos x="1325" y="1890"/>
                </a:cxn>
                <a:cxn ang="0">
                  <a:pos x="1166" y="2035"/>
                </a:cxn>
                <a:cxn ang="0">
                  <a:pos x="901" y="2154"/>
                </a:cxn>
                <a:cxn ang="0">
                  <a:pos x="945" y="1870"/>
                </a:cxn>
                <a:cxn ang="0">
                  <a:pos x="999" y="1619"/>
                </a:cxn>
                <a:cxn ang="0">
                  <a:pos x="1044" y="1407"/>
                </a:cxn>
                <a:cxn ang="0">
                  <a:pos x="1000" y="1182"/>
                </a:cxn>
                <a:cxn ang="0">
                  <a:pos x="864" y="1307"/>
                </a:cxn>
                <a:cxn ang="0">
                  <a:pos x="817" y="1550"/>
                </a:cxn>
                <a:cxn ang="0">
                  <a:pos x="736" y="2084"/>
                </a:cxn>
                <a:cxn ang="0">
                  <a:pos x="601" y="2112"/>
                </a:cxn>
                <a:cxn ang="0">
                  <a:pos x="502" y="2309"/>
                </a:cxn>
                <a:cxn ang="0">
                  <a:pos x="385" y="2337"/>
                </a:cxn>
                <a:cxn ang="0">
                  <a:pos x="394" y="2209"/>
                </a:cxn>
                <a:cxn ang="0">
                  <a:pos x="454" y="2048"/>
                </a:cxn>
                <a:cxn ang="0">
                  <a:pos x="231" y="1995"/>
                </a:cxn>
                <a:cxn ang="0">
                  <a:pos x="15" y="1868"/>
                </a:cxn>
                <a:cxn ang="0">
                  <a:pos x="0" y="1676"/>
                </a:cxn>
                <a:cxn ang="0">
                  <a:pos x="69" y="1511"/>
                </a:cxn>
                <a:cxn ang="0">
                  <a:pos x="74" y="1292"/>
                </a:cxn>
                <a:cxn ang="0">
                  <a:pos x="157" y="1032"/>
                </a:cxn>
                <a:cxn ang="0">
                  <a:pos x="132" y="579"/>
                </a:cxn>
                <a:cxn ang="0">
                  <a:pos x="266" y="484"/>
                </a:cxn>
                <a:cxn ang="0">
                  <a:pos x="281" y="299"/>
                </a:cxn>
                <a:cxn ang="0">
                  <a:pos x="325" y="95"/>
                </a:cxn>
              </a:cxnLst>
              <a:rect l="0" t="0" r="r" b="b"/>
              <a:pathLst>
                <a:path w="2166" h="2337">
                  <a:moveTo>
                    <a:pt x="325" y="95"/>
                  </a:moveTo>
                  <a:lnTo>
                    <a:pt x="502" y="87"/>
                  </a:lnTo>
                  <a:lnTo>
                    <a:pt x="635" y="0"/>
                  </a:lnTo>
                  <a:lnTo>
                    <a:pt x="727" y="282"/>
                  </a:lnTo>
                  <a:lnTo>
                    <a:pt x="837" y="464"/>
                  </a:lnTo>
                  <a:lnTo>
                    <a:pt x="1006" y="588"/>
                  </a:lnTo>
                  <a:lnTo>
                    <a:pt x="1237" y="379"/>
                  </a:lnTo>
                  <a:lnTo>
                    <a:pt x="1620" y="469"/>
                  </a:lnTo>
                  <a:lnTo>
                    <a:pt x="1546" y="706"/>
                  </a:lnTo>
                  <a:lnTo>
                    <a:pt x="1550" y="926"/>
                  </a:lnTo>
                  <a:lnTo>
                    <a:pt x="1647" y="1137"/>
                  </a:lnTo>
                  <a:lnTo>
                    <a:pt x="1846" y="1297"/>
                  </a:lnTo>
                  <a:lnTo>
                    <a:pt x="2067" y="1392"/>
                  </a:lnTo>
                  <a:lnTo>
                    <a:pt x="2166" y="1379"/>
                  </a:lnTo>
                  <a:lnTo>
                    <a:pt x="2040" y="1857"/>
                  </a:lnTo>
                  <a:lnTo>
                    <a:pt x="1901" y="1898"/>
                  </a:lnTo>
                  <a:lnTo>
                    <a:pt x="1609" y="1804"/>
                  </a:lnTo>
                  <a:lnTo>
                    <a:pt x="1477" y="1681"/>
                  </a:lnTo>
                  <a:lnTo>
                    <a:pt x="1432" y="1541"/>
                  </a:lnTo>
                  <a:lnTo>
                    <a:pt x="1242" y="1631"/>
                  </a:lnTo>
                  <a:lnTo>
                    <a:pt x="1301" y="1747"/>
                  </a:lnTo>
                  <a:lnTo>
                    <a:pt x="1325" y="1890"/>
                  </a:lnTo>
                  <a:lnTo>
                    <a:pt x="1166" y="2035"/>
                  </a:lnTo>
                  <a:lnTo>
                    <a:pt x="901" y="2154"/>
                  </a:lnTo>
                  <a:lnTo>
                    <a:pt x="945" y="1870"/>
                  </a:lnTo>
                  <a:lnTo>
                    <a:pt x="999" y="1619"/>
                  </a:lnTo>
                  <a:lnTo>
                    <a:pt x="1044" y="1407"/>
                  </a:lnTo>
                  <a:lnTo>
                    <a:pt x="1000" y="1182"/>
                  </a:lnTo>
                  <a:lnTo>
                    <a:pt x="864" y="1307"/>
                  </a:lnTo>
                  <a:lnTo>
                    <a:pt x="817" y="1550"/>
                  </a:lnTo>
                  <a:lnTo>
                    <a:pt x="736" y="2084"/>
                  </a:lnTo>
                  <a:lnTo>
                    <a:pt x="601" y="2112"/>
                  </a:lnTo>
                  <a:lnTo>
                    <a:pt x="502" y="2309"/>
                  </a:lnTo>
                  <a:lnTo>
                    <a:pt x="385" y="2337"/>
                  </a:lnTo>
                  <a:lnTo>
                    <a:pt x="394" y="2209"/>
                  </a:lnTo>
                  <a:lnTo>
                    <a:pt x="454" y="2048"/>
                  </a:lnTo>
                  <a:lnTo>
                    <a:pt x="231" y="1995"/>
                  </a:lnTo>
                  <a:lnTo>
                    <a:pt x="15" y="1868"/>
                  </a:lnTo>
                  <a:lnTo>
                    <a:pt x="0" y="1676"/>
                  </a:lnTo>
                  <a:lnTo>
                    <a:pt x="69" y="1511"/>
                  </a:lnTo>
                  <a:lnTo>
                    <a:pt x="74" y="1292"/>
                  </a:lnTo>
                  <a:lnTo>
                    <a:pt x="157" y="1032"/>
                  </a:lnTo>
                  <a:lnTo>
                    <a:pt x="132" y="579"/>
                  </a:lnTo>
                  <a:lnTo>
                    <a:pt x="266" y="484"/>
                  </a:lnTo>
                  <a:lnTo>
                    <a:pt x="281" y="299"/>
                  </a:lnTo>
                  <a:lnTo>
                    <a:pt x="325" y="95"/>
                  </a:lnTo>
                  <a:close/>
                </a:path>
              </a:pathLst>
            </a:custGeom>
            <a:solidFill>
              <a:srgbClr val="5082BE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" name="Freeform 61"/>
            <p:cNvSpPr>
              <a:spLocks/>
            </p:cNvSpPr>
            <p:nvPr/>
          </p:nvSpPr>
          <p:spPr bwMode="auto">
            <a:xfrm>
              <a:off x="3838950" y="3015617"/>
              <a:ext cx="877888" cy="765175"/>
            </a:xfrm>
            <a:custGeom>
              <a:avLst/>
              <a:gdLst/>
              <a:ahLst/>
              <a:cxnLst>
                <a:cxn ang="0">
                  <a:pos x="127" y="798"/>
                </a:cxn>
                <a:cxn ang="0">
                  <a:pos x="408" y="1024"/>
                </a:cxn>
                <a:cxn ang="0">
                  <a:pos x="617" y="1281"/>
                </a:cxn>
                <a:cxn ang="0">
                  <a:pos x="972" y="1245"/>
                </a:cxn>
                <a:cxn ang="0">
                  <a:pos x="995" y="1094"/>
                </a:cxn>
                <a:cxn ang="0">
                  <a:pos x="1062" y="970"/>
                </a:cxn>
                <a:cxn ang="0">
                  <a:pos x="1161" y="934"/>
                </a:cxn>
                <a:cxn ang="0">
                  <a:pos x="1243" y="962"/>
                </a:cxn>
                <a:cxn ang="0">
                  <a:pos x="1196" y="1257"/>
                </a:cxn>
                <a:cxn ang="0">
                  <a:pos x="1326" y="1249"/>
                </a:cxn>
                <a:cxn ang="0">
                  <a:pos x="1338" y="1142"/>
                </a:cxn>
                <a:cxn ang="0">
                  <a:pos x="1487" y="1078"/>
                </a:cxn>
                <a:cxn ang="0">
                  <a:pos x="1582" y="1082"/>
                </a:cxn>
                <a:cxn ang="0">
                  <a:pos x="1787" y="794"/>
                </a:cxn>
                <a:cxn ang="0">
                  <a:pos x="1810" y="663"/>
                </a:cxn>
                <a:cxn ang="0">
                  <a:pos x="1763" y="527"/>
                </a:cxn>
                <a:cxn ang="0">
                  <a:pos x="1822" y="479"/>
                </a:cxn>
                <a:cxn ang="0">
                  <a:pos x="1964" y="591"/>
                </a:cxn>
                <a:cxn ang="0">
                  <a:pos x="2082" y="411"/>
                </a:cxn>
                <a:cxn ang="0">
                  <a:pos x="2035" y="311"/>
                </a:cxn>
                <a:cxn ang="0">
                  <a:pos x="2043" y="184"/>
                </a:cxn>
                <a:cxn ang="0">
                  <a:pos x="2326" y="28"/>
                </a:cxn>
                <a:cxn ang="0">
                  <a:pos x="2444" y="0"/>
                </a:cxn>
                <a:cxn ang="0">
                  <a:pos x="2590" y="96"/>
                </a:cxn>
                <a:cxn ang="0">
                  <a:pos x="2456" y="335"/>
                </a:cxn>
                <a:cxn ang="0">
                  <a:pos x="2421" y="495"/>
                </a:cxn>
                <a:cxn ang="0">
                  <a:pos x="2196" y="706"/>
                </a:cxn>
                <a:cxn ang="0">
                  <a:pos x="2106" y="806"/>
                </a:cxn>
                <a:cxn ang="0">
                  <a:pos x="2196" y="1046"/>
                </a:cxn>
                <a:cxn ang="0">
                  <a:pos x="2066" y="1185"/>
                </a:cxn>
                <a:cxn ang="0">
                  <a:pos x="2236" y="1245"/>
                </a:cxn>
                <a:cxn ang="0">
                  <a:pos x="2291" y="1353"/>
                </a:cxn>
                <a:cxn ang="0">
                  <a:pos x="2082" y="1474"/>
                </a:cxn>
                <a:cxn ang="0">
                  <a:pos x="1865" y="1724"/>
                </a:cxn>
                <a:cxn ang="0">
                  <a:pos x="1749" y="1644"/>
                </a:cxn>
                <a:cxn ang="0">
                  <a:pos x="1621" y="1759"/>
                </a:cxn>
                <a:cxn ang="0">
                  <a:pos x="1657" y="1941"/>
                </a:cxn>
                <a:cxn ang="0">
                  <a:pos x="1512" y="2080"/>
                </a:cxn>
                <a:cxn ang="0">
                  <a:pos x="1549" y="2169"/>
                </a:cxn>
                <a:cxn ang="0">
                  <a:pos x="1524" y="2275"/>
                </a:cxn>
                <a:cxn ang="0">
                  <a:pos x="1441" y="2287"/>
                </a:cxn>
                <a:cxn ang="0">
                  <a:pos x="1263" y="2207"/>
                </a:cxn>
                <a:cxn ang="0">
                  <a:pos x="1109" y="2083"/>
                </a:cxn>
                <a:cxn ang="0">
                  <a:pos x="1031" y="1916"/>
                </a:cxn>
                <a:cxn ang="0">
                  <a:pos x="1027" y="1740"/>
                </a:cxn>
                <a:cxn ang="0">
                  <a:pos x="1086" y="1549"/>
                </a:cxn>
                <a:cxn ang="0">
                  <a:pos x="779" y="1477"/>
                </a:cxn>
                <a:cxn ang="0">
                  <a:pos x="594" y="1644"/>
                </a:cxn>
                <a:cxn ang="0">
                  <a:pos x="460" y="1545"/>
                </a:cxn>
                <a:cxn ang="0">
                  <a:pos x="369" y="1393"/>
                </a:cxn>
                <a:cxn ang="0">
                  <a:pos x="298" y="1173"/>
                </a:cxn>
                <a:cxn ang="0">
                  <a:pos x="192" y="1245"/>
                </a:cxn>
                <a:cxn ang="0">
                  <a:pos x="50" y="1249"/>
                </a:cxn>
                <a:cxn ang="0">
                  <a:pos x="0" y="1257"/>
                </a:cxn>
                <a:cxn ang="0">
                  <a:pos x="24" y="1078"/>
                </a:cxn>
                <a:cxn ang="0">
                  <a:pos x="75" y="900"/>
                </a:cxn>
                <a:cxn ang="0">
                  <a:pos x="127" y="798"/>
                </a:cxn>
              </a:cxnLst>
              <a:rect l="0" t="0" r="r" b="b"/>
              <a:pathLst>
                <a:path w="2590" h="2287">
                  <a:moveTo>
                    <a:pt x="127" y="798"/>
                  </a:moveTo>
                  <a:lnTo>
                    <a:pt x="408" y="1024"/>
                  </a:lnTo>
                  <a:lnTo>
                    <a:pt x="617" y="1281"/>
                  </a:lnTo>
                  <a:lnTo>
                    <a:pt x="972" y="1245"/>
                  </a:lnTo>
                  <a:lnTo>
                    <a:pt x="995" y="1094"/>
                  </a:lnTo>
                  <a:lnTo>
                    <a:pt x="1062" y="970"/>
                  </a:lnTo>
                  <a:lnTo>
                    <a:pt x="1161" y="934"/>
                  </a:lnTo>
                  <a:lnTo>
                    <a:pt x="1243" y="962"/>
                  </a:lnTo>
                  <a:lnTo>
                    <a:pt x="1196" y="1257"/>
                  </a:lnTo>
                  <a:lnTo>
                    <a:pt x="1326" y="1249"/>
                  </a:lnTo>
                  <a:lnTo>
                    <a:pt x="1338" y="1142"/>
                  </a:lnTo>
                  <a:lnTo>
                    <a:pt x="1487" y="1078"/>
                  </a:lnTo>
                  <a:lnTo>
                    <a:pt x="1582" y="1082"/>
                  </a:lnTo>
                  <a:lnTo>
                    <a:pt x="1787" y="794"/>
                  </a:lnTo>
                  <a:lnTo>
                    <a:pt x="1810" y="663"/>
                  </a:lnTo>
                  <a:lnTo>
                    <a:pt x="1763" y="527"/>
                  </a:lnTo>
                  <a:lnTo>
                    <a:pt x="1822" y="479"/>
                  </a:lnTo>
                  <a:lnTo>
                    <a:pt x="1964" y="591"/>
                  </a:lnTo>
                  <a:lnTo>
                    <a:pt x="2082" y="411"/>
                  </a:lnTo>
                  <a:lnTo>
                    <a:pt x="2035" y="311"/>
                  </a:lnTo>
                  <a:lnTo>
                    <a:pt x="2043" y="184"/>
                  </a:lnTo>
                  <a:lnTo>
                    <a:pt x="2326" y="28"/>
                  </a:lnTo>
                  <a:lnTo>
                    <a:pt x="2444" y="0"/>
                  </a:lnTo>
                  <a:lnTo>
                    <a:pt x="2590" y="96"/>
                  </a:lnTo>
                  <a:lnTo>
                    <a:pt x="2456" y="335"/>
                  </a:lnTo>
                  <a:lnTo>
                    <a:pt x="2421" y="495"/>
                  </a:lnTo>
                  <a:lnTo>
                    <a:pt x="2196" y="706"/>
                  </a:lnTo>
                  <a:lnTo>
                    <a:pt x="2106" y="806"/>
                  </a:lnTo>
                  <a:lnTo>
                    <a:pt x="2196" y="1046"/>
                  </a:lnTo>
                  <a:lnTo>
                    <a:pt x="2066" y="1185"/>
                  </a:lnTo>
                  <a:lnTo>
                    <a:pt x="2236" y="1245"/>
                  </a:lnTo>
                  <a:lnTo>
                    <a:pt x="2291" y="1353"/>
                  </a:lnTo>
                  <a:lnTo>
                    <a:pt x="2082" y="1474"/>
                  </a:lnTo>
                  <a:lnTo>
                    <a:pt x="1865" y="1724"/>
                  </a:lnTo>
                  <a:lnTo>
                    <a:pt x="1749" y="1644"/>
                  </a:lnTo>
                  <a:lnTo>
                    <a:pt x="1621" y="1759"/>
                  </a:lnTo>
                  <a:lnTo>
                    <a:pt x="1657" y="1941"/>
                  </a:lnTo>
                  <a:lnTo>
                    <a:pt x="1512" y="2080"/>
                  </a:lnTo>
                  <a:lnTo>
                    <a:pt x="1549" y="2169"/>
                  </a:lnTo>
                  <a:lnTo>
                    <a:pt x="1524" y="2275"/>
                  </a:lnTo>
                  <a:lnTo>
                    <a:pt x="1441" y="2287"/>
                  </a:lnTo>
                  <a:lnTo>
                    <a:pt x="1263" y="2207"/>
                  </a:lnTo>
                  <a:lnTo>
                    <a:pt x="1109" y="2083"/>
                  </a:lnTo>
                  <a:lnTo>
                    <a:pt x="1031" y="1916"/>
                  </a:lnTo>
                  <a:lnTo>
                    <a:pt x="1027" y="1740"/>
                  </a:lnTo>
                  <a:lnTo>
                    <a:pt x="1086" y="1549"/>
                  </a:lnTo>
                  <a:lnTo>
                    <a:pt x="779" y="1477"/>
                  </a:lnTo>
                  <a:lnTo>
                    <a:pt x="594" y="1644"/>
                  </a:lnTo>
                  <a:lnTo>
                    <a:pt x="460" y="1545"/>
                  </a:lnTo>
                  <a:lnTo>
                    <a:pt x="369" y="1393"/>
                  </a:lnTo>
                  <a:lnTo>
                    <a:pt x="298" y="1173"/>
                  </a:lnTo>
                  <a:lnTo>
                    <a:pt x="192" y="1245"/>
                  </a:lnTo>
                  <a:lnTo>
                    <a:pt x="50" y="1249"/>
                  </a:lnTo>
                  <a:lnTo>
                    <a:pt x="0" y="1257"/>
                  </a:lnTo>
                  <a:lnTo>
                    <a:pt x="24" y="1078"/>
                  </a:lnTo>
                  <a:lnTo>
                    <a:pt x="75" y="900"/>
                  </a:lnTo>
                  <a:lnTo>
                    <a:pt x="127" y="798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3" name="Freeform 62"/>
            <p:cNvSpPr>
              <a:spLocks/>
            </p:cNvSpPr>
            <p:nvPr/>
          </p:nvSpPr>
          <p:spPr bwMode="auto">
            <a:xfrm>
              <a:off x="3881813" y="2671129"/>
              <a:ext cx="663575" cy="773113"/>
            </a:xfrm>
            <a:custGeom>
              <a:avLst/>
              <a:gdLst/>
              <a:ahLst/>
              <a:cxnLst>
                <a:cxn ang="0">
                  <a:pos x="664" y="4"/>
                </a:cxn>
                <a:cxn ang="0">
                  <a:pos x="653" y="215"/>
                </a:cxn>
                <a:cxn ang="0">
                  <a:pos x="676" y="467"/>
                </a:cxn>
                <a:cxn ang="0">
                  <a:pos x="594" y="634"/>
                </a:cxn>
                <a:cxn ang="0">
                  <a:pos x="586" y="816"/>
                </a:cxn>
                <a:cxn ang="0">
                  <a:pos x="570" y="938"/>
                </a:cxn>
                <a:cxn ang="0">
                  <a:pos x="621" y="1078"/>
                </a:cxn>
                <a:cxn ang="0">
                  <a:pos x="138" y="1489"/>
                </a:cxn>
                <a:cxn ang="0">
                  <a:pos x="86" y="1680"/>
                </a:cxn>
                <a:cxn ang="0">
                  <a:pos x="0" y="1827"/>
                </a:cxn>
                <a:cxn ang="0">
                  <a:pos x="279" y="2051"/>
                </a:cxn>
                <a:cxn ang="0">
                  <a:pos x="492" y="2311"/>
                </a:cxn>
                <a:cxn ang="0">
                  <a:pos x="846" y="2274"/>
                </a:cxn>
                <a:cxn ang="0">
                  <a:pos x="868" y="2125"/>
                </a:cxn>
                <a:cxn ang="0">
                  <a:pos x="937" y="1998"/>
                </a:cxn>
                <a:cxn ang="0">
                  <a:pos x="1036" y="1963"/>
                </a:cxn>
                <a:cxn ang="0">
                  <a:pos x="1116" y="1992"/>
                </a:cxn>
                <a:cxn ang="0">
                  <a:pos x="1070" y="2286"/>
                </a:cxn>
                <a:cxn ang="0">
                  <a:pos x="1200" y="2280"/>
                </a:cxn>
                <a:cxn ang="0">
                  <a:pos x="1212" y="2170"/>
                </a:cxn>
                <a:cxn ang="0">
                  <a:pos x="1361" y="2107"/>
                </a:cxn>
                <a:cxn ang="0">
                  <a:pos x="1456" y="2112"/>
                </a:cxn>
                <a:cxn ang="0">
                  <a:pos x="1660" y="1822"/>
                </a:cxn>
                <a:cxn ang="0">
                  <a:pos x="1683" y="1690"/>
                </a:cxn>
                <a:cxn ang="0">
                  <a:pos x="1639" y="1557"/>
                </a:cxn>
                <a:cxn ang="0">
                  <a:pos x="1695" y="1510"/>
                </a:cxn>
                <a:cxn ang="0">
                  <a:pos x="1838" y="1620"/>
                </a:cxn>
                <a:cxn ang="0">
                  <a:pos x="1956" y="1440"/>
                </a:cxn>
                <a:cxn ang="0">
                  <a:pos x="1908" y="1338"/>
                </a:cxn>
                <a:cxn ang="0">
                  <a:pos x="1917" y="1209"/>
                </a:cxn>
                <a:cxn ang="0">
                  <a:pos x="1897" y="1149"/>
                </a:cxn>
                <a:cxn ang="0">
                  <a:pos x="1590" y="1081"/>
                </a:cxn>
                <a:cxn ang="0">
                  <a:pos x="1602" y="898"/>
                </a:cxn>
                <a:cxn ang="0">
                  <a:pos x="1554" y="730"/>
                </a:cxn>
                <a:cxn ang="0">
                  <a:pos x="1515" y="614"/>
                </a:cxn>
                <a:cxn ang="0">
                  <a:pos x="1397" y="519"/>
                </a:cxn>
                <a:cxn ang="0">
                  <a:pos x="1220" y="575"/>
                </a:cxn>
                <a:cxn ang="0">
                  <a:pos x="999" y="519"/>
                </a:cxn>
                <a:cxn ang="0">
                  <a:pos x="928" y="414"/>
                </a:cxn>
                <a:cxn ang="0">
                  <a:pos x="783" y="335"/>
                </a:cxn>
                <a:cxn ang="0">
                  <a:pos x="747" y="0"/>
                </a:cxn>
                <a:cxn ang="0">
                  <a:pos x="664" y="4"/>
                </a:cxn>
              </a:cxnLst>
              <a:rect l="0" t="0" r="r" b="b"/>
              <a:pathLst>
                <a:path w="1956" h="2311">
                  <a:moveTo>
                    <a:pt x="664" y="4"/>
                  </a:moveTo>
                  <a:lnTo>
                    <a:pt x="653" y="215"/>
                  </a:lnTo>
                  <a:lnTo>
                    <a:pt x="676" y="467"/>
                  </a:lnTo>
                  <a:lnTo>
                    <a:pt x="594" y="634"/>
                  </a:lnTo>
                  <a:lnTo>
                    <a:pt x="586" y="816"/>
                  </a:lnTo>
                  <a:lnTo>
                    <a:pt x="570" y="938"/>
                  </a:lnTo>
                  <a:lnTo>
                    <a:pt x="621" y="1078"/>
                  </a:lnTo>
                  <a:lnTo>
                    <a:pt x="138" y="1489"/>
                  </a:lnTo>
                  <a:lnTo>
                    <a:pt x="86" y="1680"/>
                  </a:lnTo>
                  <a:lnTo>
                    <a:pt x="0" y="1827"/>
                  </a:lnTo>
                  <a:lnTo>
                    <a:pt x="279" y="2051"/>
                  </a:lnTo>
                  <a:lnTo>
                    <a:pt x="492" y="2311"/>
                  </a:lnTo>
                  <a:lnTo>
                    <a:pt x="846" y="2274"/>
                  </a:lnTo>
                  <a:lnTo>
                    <a:pt x="868" y="2125"/>
                  </a:lnTo>
                  <a:lnTo>
                    <a:pt x="937" y="1998"/>
                  </a:lnTo>
                  <a:lnTo>
                    <a:pt x="1036" y="1963"/>
                  </a:lnTo>
                  <a:lnTo>
                    <a:pt x="1116" y="1992"/>
                  </a:lnTo>
                  <a:lnTo>
                    <a:pt x="1070" y="2286"/>
                  </a:lnTo>
                  <a:lnTo>
                    <a:pt x="1200" y="2280"/>
                  </a:lnTo>
                  <a:lnTo>
                    <a:pt x="1212" y="2170"/>
                  </a:lnTo>
                  <a:lnTo>
                    <a:pt x="1361" y="2107"/>
                  </a:lnTo>
                  <a:lnTo>
                    <a:pt x="1456" y="2112"/>
                  </a:lnTo>
                  <a:lnTo>
                    <a:pt x="1660" y="1822"/>
                  </a:lnTo>
                  <a:lnTo>
                    <a:pt x="1683" y="1690"/>
                  </a:lnTo>
                  <a:lnTo>
                    <a:pt x="1639" y="1557"/>
                  </a:lnTo>
                  <a:lnTo>
                    <a:pt x="1695" y="1510"/>
                  </a:lnTo>
                  <a:lnTo>
                    <a:pt x="1838" y="1620"/>
                  </a:lnTo>
                  <a:lnTo>
                    <a:pt x="1956" y="1440"/>
                  </a:lnTo>
                  <a:lnTo>
                    <a:pt x="1908" y="1338"/>
                  </a:lnTo>
                  <a:lnTo>
                    <a:pt x="1917" y="1209"/>
                  </a:lnTo>
                  <a:lnTo>
                    <a:pt x="1897" y="1149"/>
                  </a:lnTo>
                  <a:lnTo>
                    <a:pt x="1590" y="1081"/>
                  </a:lnTo>
                  <a:lnTo>
                    <a:pt x="1602" y="898"/>
                  </a:lnTo>
                  <a:lnTo>
                    <a:pt x="1554" y="730"/>
                  </a:lnTo>
                  <a:lnTo>
                    <a:pt x="1515" y="614"/>
                  </a:lnTo>
                  <a:lnTo>
                    <a:pt x="1397" y="519"/>
                  </a:lnTo>
                  <a:lnTo>
                    <a:pt x="1220" y="575"/>
                  </a:lnTo>
                  <a:lnTo>
                    <a:pt x="999" y="519"/>
                  </a:lnTo>
                  <a:lnTo>
                    <a:pt x="928" y="414"/>
                  </a:lnTo>
                  <a:lnTo>
                    <a:pt x="783" y="335"/>
                  </a:lnTo>
                  <a:lnTo>
                    <a:pt x="747" y="0"/>
                  </a:lnTo>
                  <a:lnTo>
                    <a:pt x="664" y="4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Freeform 63"/>
            <p:cNvSpPr>
              <a:spLocks/>
            </p:cNvSpPr>
            <p:nvPr/>
          </p:nvSpPr>
          <p:spPr bwMode="auto">
            <a:xfrm>
              <a:off x="3245225" y="2239329"/>
              <a:ext cx="576263" cy="677863"/>
            </a:xfrm>
            <a:custGeom>
              <a:avLst/>
              <a:gdLst/>
              <a:ahLst/>
              <a:cxnLst>
                <a:cxn ang="0">
                  <a:pos x="166" y="706"/>
                </a:cxn>
                <a:cxn ang="0">
                  <a:pos x="418" y="399"/>
                </a:cxn>
                <a:cxn ang="0">
                  <a:pos x="413" y="294"/>
                </a:cxn>
                <a:cxn ang="0">
                  <a:pos x="595" y="100"/>
                </a:cxn>
                <a:cxn ang="0">
                  <a:pos x="812" y="0"/>
                </a:cxn>
                <a:cxn ang="0">
                  <a:pos x="991" y="15"/>
                </a:cxn>
                <a:cxn ang="0">
                  <a:pos x="1139" y="203"/>
                </a:cxn>
                <a:cxn ang="0">
                  <a:pos x="1365" y="401"/>
                </a:cxn>
                <a:cxn ang="0">
                  <a:pos x="1489" y="464"/>
                </a:cxn>
                <a:cxn ang="0">
                  <a:pos x="1563" y="612"/>
                </a:cxn>
                <a:cxn ang="0">
                  <a:pos x="1418" y="843"/>
                </a:cxn>
                <a:cxn ang="0">
                  <a:pos x="1436" y="1136"/>
                </a:cxn>
                <a:cxn ang="0">
                  <a:pos x="1564" y="1242"/>
                </a:cxn>
                <a:cxn ang="0">
                  <a:pos x="1696" y="1287"/>
                </a:cxn>
                <a:cxn ang="0">
                  <a:pos x="1800" y="1184"/>
                </a:cxn>
                <a:cxn ang="0">
                  <a:pos x="1952" y="1258"/>
                </a:cxn>
                <a:cxn ang="0">
                  <a:pos x="2072" y="1358"/>
                </a:cxn>
                <a:cxn ang="0">
                  <a:pos x="2121" y="1470"/>
                </a:cxn>
                <a:cxn ang="0">
                  <a:pos x="2036" y="1572"/>
                </a:cxn>
                <a:cxn ang="0">
                  <a:pos x="1879" y="1687"/>
                </a:cxn>
                <a:cxn ang="0">
                  <a:pos x="1711" y="1717"/>
                </a:cxn>
                <a:cxn ang="0">
                  <a:pos x="1525" y="1737"/>
                </a:cxn>
                <a:cxn ang="0">
                  <a:pos x="1240" y="2094"/>
                </a:cxn>
                <a:cxn ang="0">
                  <a:pos x="1036" y="2047"/>
                </a:cxn>
                <a:cxn ang="0">
                  <a:pos x="968" y="2250"/>
                </a:cxn>
                <a:cxn ang="0">
                  <a:pos x="847" y="2453"/>
                </a:cxn>
                <a:cxn ang="0">
                  <a:pos x="641" y="2529"/>
                </a:cxn>
                <a:cxn ang="0">
                  <a:pos x="206" y="2516"/>
                </a:cxn>
                <a:cxn ang="0">
                  <a:pos x="67" y="2326"/>
                </a:cxn>
                <a:cxn ang="0">
                  <a:pos x="0" y="2130"/>
                </a:cxn>
                <a:cxn ang="0">
                  <a:pos x="240" y="1411"/>
                </a:cxn>
                <a:cxn ang="0">
                  <a:pos x="428" y="1268"/>
                </a:cxn>
                <a:cxn ang="0">
                  <a:pos x="413" y="1072"/>
                </a:cxn>
                <a:cxn ang="0">
                  <a:pos x="236" y="929"/>
                </a:cxn>
                <a:cxn ang="0">
                  <a:pos x="166" y="706"/>
                </a:cxn>
              </a:cxnLst>
              <a:rect l="0" t="0" r="r" b="b"/>
              <a:pathLst>
                <a:path w="2121" h="2529">
                  <a:moveTo>
                    <a:pt x="166" y="706"/>
                  </a:moveTo>
                  <a:lnTo>
                    <a:pt x="418" y="399"/>
                  </a:lnTo>
                  <a:lnTo>
                    <a:pt x="413" y="294"/>
                  </a:lnTo>
                  <a:lnTo>
                    <a:pt x="595" y="100"/>
                  </a:lnTo>
                  <a:lnTo>
                    <a:pt x="812" y="0"/>
                  </a:lnTo>
                  <a:lnTo>
                    <a:pt x="991" y="15"/>
                  </a:lnTo>
                  <a:lnTo>
                    <a:pt x="1139" y="203"/>
                  </a:lnTo>
                  <a:lnTo>
                    <a:pt x="1365" y="401"/>
                  </a:lnTo>
                  <a:lnTo>
                    <a:pt x="1489" y="464"/>
                  </a:lnTo>
                  <a:lnTo>
                    <a:pt x="1563" y="612"/>
                  </a:lnTo>
                  <a:lnTo>
                    <a:pt x="1418" y="843"/>
                  </a:lnTo>
                  <a:lnTo>
                    <a:pt x="1436" y="1136"/>
                  </a:lnTo>
                  <a:lnTo>
                    <a:pt x="1564" y="1242"/>
                  </a:lnTo>
                  <a:lnTo>
                    <a:pt x="1696" y="1287"/>
                  </a:lnTo>
                  <a:lnTo>
                    <a:pt x="1800" y="1184"/>
                  </a:lnTo>
                  <a:lnTo>
                    <a:pt x="1952" y="1258"/>
                  </a:lnTo>
                  <a:lnTo>
                    <a:pt x="2072" y="1358"/>
                  </a:lnTo>
                  <a:lnTo>
                    <a:pt x="2121" y="1470"/>
                  </a:lnTo>
                  <a:lnTo>
                    <a:pt x="2036" y="1572"/>
                  </a:lnTo>
                  <a:lnTo>
                    <a:pt x="1879" y="1687"/>
                  </a:lnTo>
                  <a:lnTo>
                    <a:pt x="1711" y="1717"/>
                  </a:lnTo>
                  <a:lnTo>
                    <a:pt x="1525" y="1737"/>
                  </a:lnTo>
                  <a:lnTo>
                    <a:pt x="1240" y="2094"/>
                  </a:lnTo>
                  <a:lnTo>
                    <a:pt x="1036" y="2047"/>
                  </a:lnTo>
                  <a:lnTo>
                    <a:pt x="968" y="2250"/>
                  </a:lnTo>
                  <a:lnTo>
                    <a:pt x="847" y="2453"/>
                  </a:lnTo>
                  <a:lnTo>
                    <a:pt x="641" y="2529"/>
                  </a:lnTo>
                  <a:lnTo>
                    <a:pt x="206" y="2516"/>
                  </a:lnTo>
                  <a:lnTo>
                    <a:pt x="67" y="2326"/>
                  </a:lnTo>
                  <a:lnTo>
                    <a:pt x="0" y="2130"/>
                  </a:lnTo>
                  <a:lnTo>
                    <a:pt x="240" y="1411"/>
                  </a:lnTo>
                  <a:lnTo>
                    <a:pt x="428" y="1268"/>
                  </a:lnTo>
                  <a:lnTo>
                    <a:pt x="413" y="1072"/>
                  </a:lnTo>
                  <a:lnTo>
                    <a:pt x="236" y="929"/>
                  </a:lnTo>
                  <a:lnTo>
                    <a:pt x="166" y="706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Freeform 64"/>
            <p:cNvSpPr>
              <a:spLocks/>
            </p:cNvSpPr>
            <p:nvPr/>
          </p:nvSpPr>
          <p:spPr bwMode="auto">
            <a:xfrm>
              <a:off x="3513513" y="2031367"/>
              <a:ext cx="373063" cy="600075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162" y="180"/>
                </a:cxn>
                <a:cxn ang="0">
                  <a:pos x="94" y="338"/>
                </a:cxn>
                <a:cxn ang="0">
                  <a:pos x="20" y="463"/>
                </a:cxn>
                <a:cxn ang="0">
                  <a:pos x="162" y="503"/>
                </a:cxn>
                <a:cxn ang="0">
                  <a:pos x="152" y="673"/>
                </a:cxn>
                <a:cxn ang="0">
                  <a:pos x="89" y="772"/>
                </a:cxn>
                <a:cxn ang="0">
                  <a:pos x="0" y="792"/>
                </a:cxn>
                <a:cxn ang="0">
                  <a:pos x="152" y="982"/>
                </a:cxn>
                <a:cxn ang="0">
                  <a:pos x="380" y="1181"/>
                </a:cxn>
                <a:cxn ang="0">
                  <a:pos x="500" y="1244"/>
                </a:cxn>
                <a:cxn ang="0">
                  <a:pos x="576" y="1390"/>
                </a:cxn>
                <a:cxn ang="0">
                  <a:pos x="429" y="1623"/>
                </a:cxn>
                <a:cxn ang="0">
                  <a:pos x="447" y="1908"/>
                </a:cxn>
                <a:cxn ang="0">
                  <a:pos x="576" y="2018"/>
                </a:cxn>
                <a:cxn ang="0">
                  <a:pos x="708" y="2062"/>
                </a:cxn>
                <a:cxn ang="0">
                  <a:pos x="812" y="1958"/>
                </a:cxn>
                <a:cxn ang="0">
                  <a:pos x="964" y="2032"/>
                </a:cxn>
                <a:cxn ang="0">
                  <a:pos x="1083" y="2132"/>
                </a:cxn>
                <a:cxn ang="0">
                  <a:pos x="1133" y="2244"/>
                </a:cxn>
                <a:cxn ang="0">
                  <a:pos x="1373" y="2032"/>
                </a:cxn>
                <a:cxn ang="0">
                  <a:pos x="1333" y="1807"/>
                </a:cxn>
                <a:cxn ang="0">
                  <a:pos x="1333" y="1580"/>
                </a:cxn>
                <a:cxn ang="0">
                  <a:pos x="1314" y="1402"/>
                </a:cxn>
                <a:cxn ang="0">
                  <a:pos x="1127" y="1270"/>
                </a:cxn>
                <a:cxn ang="0">
                  <a:pos x="964" y="1116"/>
                </a:cxn>
                <a:cxn ang="0">
                  <a:pos x="921" y="862"/>
                </a:cxn>
                <a:cxn ang="0">
                  <a:pos x="847" y="727"/>
                </a:cxn>
                <a:cxn ang="0">
                  <a:pos x="473" y="533"/>
                </a:cxn>
                <a:cxn ang="0">
                  <a:pos x="434" y="285"/>
                </a:cxn>
                <a:cxn ang="0">
                  <a:pos x="237" y="278"/>
                </a:cxn>
                <a:cxn ang="0">
                  <a:pos x="299" y="147"/>
                </a:cxn>
                <a:cxn ang="0">
                  <a:pos x="182" y="0"/>
                </a:cxn>
              </a:cxnLst>
              <a:rect l="0" t="0" r="r" b="b"/>
              <a:pathLst>
                <a:path w="1373" h="2244">
                  <a:moveTo>
                    <a:pt x="182" y="0"/>
                  </a:moveTo>
                  <a:lnTo>
                    <a:pt x="162" y="180"/>
                  </a:lnTo>
                  <a:lnTo>
                    <a:pt x="94" y="338"/>
                  </a:lnTo>
                  <a:lnTo>
                    <a:pt x="20" y="463"/>
                  </a:lnTo>
                  <a:lnTo>
                    <a:pt x="162" y="503"/>
                  </a:lnTo>
                  <a:lnTo>
                    <a:pt x="152" y="673"/>
                  </a:lnTo>
                  <a:lnTo>
                    <a:pt x="89" y="772"/>
                  </a:lnTo>
                  <a:lnTo>
                    <a:pt x="0" y="792"/>
                  </a:lnTo>
                  <a:lnTo>
                    <a:pt x="152" y="982"/>
                  </a:lnTo>
                  <a:lnTo>
                    <a:pt x="380" y="1181"/>
                  </a:lnTo>
                  <a:lnTo>
                    <a:pt x="500" y="1244"/>
                  </a:lnTo>
                  <a:lnTo>
                    <a:pt x="576" y="1390"/>
                  </a:lnTo>
                  <a:lnTo>
                    <a:pt x="429" y="1623"/>
                  </a:lnTo>
                  <a:lnTo>
                    <a:pt x="447" y="1908"/>
                  </a:lnTo>
                  <a:lnTo>
                    <a:pt x="576" y="2018"/>
                  </a:lnTo>
                  <a:lnTo>
                    <a:pt x="708" y="2062"/>
                  </a:lnTo>
                  <a:lnTo>
                    <a:pt x="812" y="1958"/>
                  </a:lnTo>
                  <a:lnTo>
                    <a:pt x="964" y="2032"/>
                  </a:lnTo>
                  <a:lnTo>
                    <a:pt x="1083" y="2132"/>
                  </a:lnTo>
                  <a:lnTo>
                    <a:pt x="1133" y="2244"/>
                  </a:lnTo>
                  <a:lnTo>
                    <a:pt x="1373" y="2032"/>
                  </a:lnTo>
                  <a:lnTo>
                    <a:pt x="1333" y="1807"/>
                  </a:lnTo>
                  <a:lnTo>
                    <a:pt x="1333" y="1580"/>
                  </a:lnTo>
                  <a:lnTo>
                    <a:pt x="1314" y="1402"/>
                  </a:lnTo>
                  <a:lnTo>
                    <a:pt x="1127" y="1270"/>
                  </a:lnTo>
                  <a:lnTo>
                    <a:pt x="964" y="1116"/>
                  </a:lnTo>
                  <a:lnTo>
                    <a:pt x="921" y="862"/>
                  </a:lnTo>
                  <a:lnTo>
                    <a:pt x="847" y="727"/>
                  </a:lnTo>
                  <a:lnTo>
                    <a:pt x="473" y="533"/>
                  </a:lnTo>
                  <a:lnTo>
                    <a:pt x="434" y="285"/>
                  </a:lnTo>
                  <a:lnTo>
                    <a:pt x="237" y="278"/>
                  </a:lnTo>
                  <a:lnTo>
                    <a:pt x="299" y="147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Freeform 65"/>
            <p:cNvSpPr>
              <a:spLocks/>
            </p:cNvSpPr>
            <p:nvPr/>
          </p:nvSpPr>
          <p:spPr bwMode="auto">
            <a:xfrm>
              <a:off x="3523038" y="1821817"/>
              <a:ext cx="612775" cy="1211263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246" y="180"/>
                </a:cxn>
                <a:cxn ang="0">
                  <a:pos x="128" y="469"/>
                </a:cxn>
                <a:cxn ang="0">
                  <a:pos x="0" y="749"/>
                </a:cxn>
                <a:cxn ang="0">
                  <a:pos x="193" y="644"/>
                </a:cxn>
                <a:cxn ang="0">
                  <a:pos x="148" y="783"/>
                </a:cxn>
                <a:cxn ang="0">
                  <a:pos x="264" y="932"/>
                </a:cxn>
                <a:cxn ang="0">
                  <a:pos x="201" y="1063"/>
                </a:cxn>
                <a:cxn ang="0">
                  <a:pos x="399" y="1068"/>
                </a:cxn>
                <a:cxn ang="0">
                  <a:pos x="438" y="1317"/>
                </a:cxn>
                <a:cxn ang="0">
                  <a:pos x="813" y="1512"/>
                </a:cxn>
                <a:cxn ang="0">
                  <a:pos x="886" y="1647"/>
                </a:cxn>
                <a:cxn ang="0">
                  <a:pos x="930" y="1901"/>
                </a:cxn>
                <a:cxn ang="0">
                  <a:pos x="1093" y="2056"/>
                </a:cxn>
                <a:cxn ang="0">
                  <a:pos x="1280" y="2186"/>
                </a:cxn>
                <a:cxn ang="0">
                  <a:pos x="1299" y="2355"/>
                </a:cxn>
                <a:cxn ang="0">
                  <a:pos x="1299" y="2590"/>
                </a:cxn>
                <a:cxn ang="0">
                  <a:pos x="1339" y="2818"/>
                </a:cxn>
                <a:cxn ang="0">
                  <a:pos x="1093" y="3039"/>
                </a:cxn>
                <a:cxn ang="0">
                  <a:pos x="1004" y="3134"/>
                </a:cxn>
                <a:cxn ang="0">
                  <a:pos x="1268" y="3324"/>
                </a:cxn>
                <a:cxn ang="0">
                  <a:pos x="1413" y="3702"/>
                </a:cxn>
                <a:cxn ang="0">
                  <a:pos x="1354" y="3786"/>
                </a:cxn>
                <a:cxn ang="0">
                  <a:pos x="1269" y="3944"/>
                </a:cxn>
                <a:cxn ang="0">
                  <a:pos x="1339" y="4134"/>
                </a:cxn>
                <a:cxn ang="0">
                  <a:pos x="1504" y="3929"/>
                </a:cxn>
                <a:cxn ang="0">
                  <a:pos x="1590" y="4064"/>
                </a:cxn>
                <a:cxn ang="0">
                  <a:pos x="1530" y="4319"/>
                </a:cxn>
                <a:cxn ang="0">
                  <a:pos x="1625" y="4524"/>
                </a:cxn>
                <a:cxn ang="0">
                  <a:pos x="1813" y="4453"/>
                </a:cxn>
                <a:cxn ang="0">
                  <a:pos x="1888" y="4263"/>
                </a:cxn>
                <a:cxn ang="0">
                  <a:pos x="2053" y="4191"/>
                </a:cxn>
                <a:cxn ang="0">
                  <a:pos x="2063" y="3963"/>
                </a:cxn>
                <a:cxn ang="0">
                  <a:pos x="2165" y="3761"/>
                </a:cxn>
                <a:cxn ang="0">
                  <a:pos x="2135" y="3444"/>
                </a:cxn>
                <a:cxn ang="0">
                  <a:pos x="2150" y="3189"/>
                </a:cxn>
                <a:cxn ang="0">
                  <a:pos x="2244" y="2998"/>
                </a:cxn>
                <a:cxn ang="0">
                  <a:pos x="2259" y="2803"/>
                </a:cxn>
                <a:cxn ang="0">
                  <a:pos x="2183" y="2581"/>
                </a:cxn>
                <a:cxn ang="0">
                  <a:pos x="2150" y="2176"/>
                </a:cxn>
                <a:cxn ang="0">
                  <a:pos x="1890" y="2116"/>
                </a:cxn>
                <a:cxn ang="0">
                  <a:pos x="1373" y="1796"/>
                </a:cxn>
                <a:cxn ang="0">
                  <a:pos x="1093" y="1587"/>
                </a:cxn>
                <a:cxn ang="0">
                  <a:pos x="1044" y="1277"/>
                </a:cxn>
                <a:cxn ang="0">
                  <a:pos x="945" y="1053"/>
                </a:cxn>
                <a:cxn ang="0">
                  <a:pos x="910" y="604"/>
                </a:cxn>
                <a:cxn ang="0">
                  <a:pos x="600" y="314"/>
                </a:cxn>
                <a:cxn ang="0">
                  <a:pos x="379" y="0"/>
                </a:cxn>
              </a:cxnLst>
              <a:rect l="0" t="0" r="r" b="b"/>
              <a:pathLst>
                <a:path w="2259" h="4524">
                  <a:moveTo>
                    <a:pt x="379" y="0"/>
                  </a:moveTo>
                  <a:lnTo>
                    <a:pt x="246" y="180"/>
                  </a:lnTo>
                  <a:lnTo>
                    <a:pt x="128" y="469"/>
                  </a:lnTo>
                  <a:lnTo>
                    <a:pt x="0" y="749"/>
                  </a:lnTo>
                  <a:lnTo>
                    <a:pt x="193" y="644"/>
                  </a:lnTo>
                  <a:lnTo>
                    <a:pt x="148" y="783"/>
                  </a:lnTo>
                  <a:lnTo>
                    <a:pt x="264" y="932"/>
                  </a:lnTo>
                  <a:lnTo>
                    <a:pt x="201" y="1063"/>
                  </a:lnTo>
                  <a:lnTo>
                    <a:pt x="399" y="1068"/>
                  </a:lnTo>
                  <a:lnTo>
                    <a:pt x="438" y="1317"/>
                  </a:lnTo>
                  <a:lnTo>
                    <a:pt x="813" y="1512"/>
                  </a:lnTo>
                  <a:lnTo>
                    <a:pt x="886" y="1647"/>
                  </a:lnTo>
                  <a:lnTo>
                    <a:pt x="930" y="1901"/>
                  </a:lnTo>
                  <a:lnTo>
                    <a:pt x="1093" y="2056"/>
                  </a:lnTo>
                  <a:lnTo>
                    <a:pt x="1280" y="2186"/>
                  </a:lnTo>
                  <a:lnTo>
                    <a:pt x="1299" y="2355"/>
                  </a:lnTo>
                  <a:lnTo>
                    <a:pt x="1299" y="2590"/>
                  </a:lnTo>
                  <a:lnTo>
                    <a:pt x="1339" y="2818"/>
                  </a:lnTo>
                  <a:lnTo>
                    <a:pt x="1093" y="3039"/>
                  </a:lnTo>
                  <a:lnTo>
                    <a:pt x="1004" y="3134"/>
                  </a:lnTo>
                  <a:lnTo>
                    <a:pt x="1268" y="3324"/>
                  </a:lnTo>
                  <a:lnTo>
                    <a:pt x="1413" y="3702"/>
                  </a:lnTo>
                  <a:lnTo>
                    <a:pt x="1354" y="3786"/>
                  </a:lnTo>
                  <a:lnTo>
                    <a:pt x="1269" y="3944"/>
                  </a:lnTo>
                  <a:lnTo>
                    <a:pt x="1339" y="4134"/>
                  </a:lnTo>
                  <a:lnTo>
                    <a:pt x="1504" y="3929"/>
                  </a:lnTo>
                  <a:lnTo>
                    <a:pt x="1590" y="4064"/>
                  </a:lnTo>
                  <a:lnTo>
                    <a:pt x="1530" y="4319"/>
                  </a:lnTo>
                  <a:lnTo>
                    <a:pt x="1625" y="4524"/>
                  </a:lnTo>
                  <a:lnTo>
                    <a:pt x="1813" y="4453"/>
                  </a:lnTo>
                  <a:lnTo>
                    <a:pt x="1888" y="4263"/>
                  </a:lnTo>
                  <a:lnTo>
                    <a:pt x="2053" y="4191"/>
                  </a:lnTo>
                  <a:lnTo>
                    <a:pt x="2063" y="3963"/>
                  </a:lnTo>
                  <a:lnTo>
                    <a:pt x="2165" y="3761"/>
                  </a:lnTo>
                  <a:lnTo>
                    <a:pt x="2135" y="3444"/>
                  </a:lnTo>
                  <a:lnTo>
                    <a:pt x="2150" y="3189"/>
                  </a:lnTo>
                  <a:lnTo>
                    <a:pt x="2244" y="2998"/>
                  </a:lnTo>
                  <a:lnTo>
                    <a:pt x="2259" y="2803"/>
                  </a:lnTo>
                  <a:lnTo>
                    <a:pt x="2183" y="2581"/>
                  </a:lnTo>
                  <a:lnTo>
                    <a:pt x="2150" y="2176"/>
                  </a:lnTo>
                  <a:lnTo>
                    <a:pt x="1890" y="2116"/>
                  </a:lnTo>
                  <a:lnTo>
                    <a:pt x="1373" y="1796"/>
                  </a:lnTo>
                  <a:lnTo>
                    <a:pt x="1093" y="1587"/>
                  </a:lnTo>
                  <a:lnTo>
                    <a:pt x="1044" y="1277"/>
                  </a:lnTo>
                  <a:lnTo>
                    <a:pt x="945" y="1053"/>
                  </a:lnTo>
                  <a:lnTo>
                    <a:pt x="910" y="604"/>
                  </a:lnTo>
                  <a:lnTo>
                    <a:pt x="600" y="314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Freeform 66"/>
            <p:cNvSpPr>
              <a:spLocks/>
            </p:cNvSpPr>
            <p:nvPr/>
          </p:nvSpPr>
          <p:spPr bwMode="auto">
            <a:xfrm>
              <a:off x="3626225" y="1701167"/>
              <a:ext cx="280988" cy="284163"/>
            </a:xfrm>
            <a:custGeom>
              <a:avLst/>
              <a:gdLst/>
              <a:ahLst/>
              <a:cxnLst>
                <a:cxn ang="0">
                  <a:pos x="992" y="457"/>
                </a:cxn>
                <a:cxn ang="0">
                  <a:pos x="949" y="349"/>
                </a:cxn>
                <a:cxn ang="0">
                  <a:pos x="1033" y="274"/>
                </a:cxn>
                <a:cxn ang="0">
                  <a:pos x="1033" y="200"/>
                </a:cxn>
                <a:cxn ang="0">
                  <a:pos x="929" y="125"/>
                </a:cxn>
                <a:cxn ang="0">
                  <a:pos x="782" y="95"/>
                </a:cxn>
                <a:cxn ang="0">
                  <a:pos x="669" y="0"/>
                </a:cxn>
                <a:cxn ang="0">
                  <a:pos x="309" y="299"/>
                </a:cxn>
                <a:cxn ang="0">
                  <a:pos x="181" y="394"/>
                </a:cxn>
                <a:cxn ang="0">
                  <a:pos x="0" y="449"/>
                </a:cxn>
                <a:cxn ang="0">
                  <a:pos x="221" y="766"/>
                </a:cxn>
                <a:cxn ang="0">
                  <a:pos x="531" y="1055"/>
                </a:cxn>
                <a:cxn ang="0">
                  <a:pos x="604" y="916"/>
                </a:cxn>
                <a:cxn ang="0">
                  <a:pos x="815" y="572"/>
                </a:cxn>
                <a:cxn ang="0">
                  <a:pos x="992" y="457"/>
                </a:cxn>
              </a:cxnLst>
              <a:rect l="0" t="0" r="r" b="b"/>
              <a:pathLst>
                <a:path w="1033" h="1055">
                  <a:moveTo>
                    <a:pt x="992" y="457"/>
                  </a:moveTo>
                  <a:lnTo>
                    <a:pt x="949" y="349"/>
                  </a:lnTo>
                  <a:lnTo>
                    <a:pt x="1033" y="274"/>
                  </a:lnTo>
                  <a:lnTo>
                    <a:pt x="1033" y="200"/>
                  </a:lnTo>
                  <a:lnTo>
                    <a:pt x="929" y="125"/>
                  </a:lnTo>
                  <a:lnTo>
                    <a:pt x="782" y="95"/>
                  </a:lnTo>
                  <a:lnTo>
                    <a:pt x="669" y="0"/>
                  </a:lnTo>
                  <a:lnTo>
                    <a:pt x="309" y="299"/>
                  </a:lnTo>
                  <a:lnTo>
                    <a:pt x="181" y="394"/>
                  </a:lnTo>
                  <a:lnTo>
                    <a:pt x="0" y="449"/>
                  </a:lnTo>
                  <a:lnTo>
                    <a:pt x="221" y="766"/>
                  </a:lnTo>
                  <a:lnTo>
                    <a:pt x="531" y="1055"/>
                  </a:lnTo>
                  <a:lnTo>
                    <a:pt x="604" y="916"/>
                  </a:lnTo>
                  <a:lnTo>
                    <a:pt x="815" y="572"/>
                  </a:lnTo>
                  <a:lnTo>
                    <a:pt x="992" y="457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1" name="Freeform 67"/>
            <p:cNvSpPr>
              <a:spLocks/>
            </p:cNvSpPr>
            <p:nvPr/>
          </p:nvSpPr>
          <p:spPr bwMode="auto">
            <a:xfrm>
              <a:off x="4032625" y="1780542"/>
              <a:ext cx="381000" cy="1027113"/>
            </a:xfrm>
            <a:custGeom>
              <a:avLst/>
              <a:gdLst/>
              <a:ahLst/>
              <a:cxnLst>
                <a:cxn ang="0">
                  <a:pos x="439" y="0"/>
                </a:cxn>
                <a:cxn ang="0">
                  <a:pos x="507" y="152"/>
                </a:cxn>
                <a:cxn ang="0">
                  <a:pos x="472" y="281"/>
                </a:cxn>
                <a:cxn ang="0">
                  <a:pos x="472" y="413"/>
                </a:cxn>
                <a:cxn ang="0">
                  <a:pos x="205" y="543"/>
                </a:cxn>
                <a:cxn ang="0">
                  <a:pos x="35" y="664"/>
                </a:cxn>
                <a:cxn ang="0">
                  <a:pos x="24" y="820"/>
                </a:cxn>
                <a:cxn ang="0">
                  <a:pos x="94" y="928"/>
                </a:cxn>
                <a:cxn ang="0">
                  <a:pos x="193" y="1076"/>
                </a:cxn>
                <a:cxn ang="0">
                  <a:pos x="268" y="1238"/>
                </a:cxn>
                <a:cxn ang="0">
                  <a:pos x="72" y="1256"/>
                </a:cxn>
                <a:cxn ang="0">
                  <a:pos x="0" y="1370"/>
                </a:cxn>
                <a:cxn ang="0">
                  <a:pos x="94" y="1494"/>
                </a:cxn>
                <a:cxn ang="0">
                  <a:pos x="130" y="1622"/>
                </a:cxn>
                <a:cxn ang="0">
                  <a:pos x="267" y="1766"/>
                </a:cxn>
                <a:cxn ang="0">
                  <a:pos x="222" y="1863"/>
                </a:cxn>
                <a:cxn ang="0">
                  <a:pos x="244" y="2188"/>
                </a:cxn>
                <a:cxn ang="0">
                  <a:pos x="307" y="2364"/>
                </a:cxn>
                <a:cxn ang="0">
                  <a:pos x="295" y="2523"/>
                </a:cxn>
                <a:cxn ang="0">
                  <a:pos x="222" y="2666"/>
                </a:cxn>
                <a:cxn ang="0">
                  <a:pos x="303" y="2664"/>
                </a:cxn>
                <a:cxn ang="0">
                  <a:pos x="343" y="2998"/>
                </a:cxn>
                <a:cxn ang="0">
                  <a:pos x="480" y="3074"/>
                </a:cxn>
                <a:cxn ang="0">
                  <a:pos x="598" y="3046"/>
                </a:cxn>
                <a:cxn ang="0">
                  <a:pos x="693" y="2966"/>
                </a:cxn>
                <a:cxn ang="0">
                  <a:pos x="720" y="2798"/>
                </a:cxn>
                <a:cxn ang="0">
                  <a:pos x="637" y="2697"/>
                </a:cxn>
                <a:cxn ang="0">
                  <a:pos x="579" y="2464"/>
                </a:cxn>
                <a:cxn ang="0">
                  <a:pos x="544" y="2231"/>
                </a:cxn>
                <a:cxn ang="0">
                  <a:pos x="622" y="2139"/>
                </a:cxn>
                <a:cxn ang="0">
                  <a:pos x="648" y="2042"/>
                </a:cxn>
                <a:cxn ang="0">
                  <a:pos x="598" y="1897"/>
                </a:cxn>
                <a:cxn ang="0">
                  <a:pos x="672" y="1692"/>
                </a:cxn>
                <a:cxn ang="0">
                  <a:pos x="768" y="1446"/>
                </a:cxn>
                <a:cxn ang="0">
                  <a:pos x="921" y="1267"/>
                </a:cxn>
                <a:cxn ang="0">
                  <a:pos x="1087" y="1027"/>
                </a:cxn>
                <a:cxn ang="0">
                  <a:pos x="1039" y="868"/>
                </a:cxn>
                <a:cxn ang="0">
                  <a:pos x="1118" y="704"/>
                </a:cxn>
                <a:cxn ang="0">
                  <a:pos x="1126" y="489"/>
                </a:cxn>
                <a:cxn ang="0">
                  <a:pos x="933" y="509"/>
                </a:cxn>
                <a:cxn ang="0">
                  <a:pos x="850" y="429"/>
                </a:cxn>
                <a:cxn ang="0">
                  <a:pos x="933" y="353"/>
                </a:cxn>
                <a:cxn ang="0">
                  <a:pos x="965" y="257"/>
                </a:cxn>
                <a:cxn ang="0">
                  <a:pos x="721" y="56"/>
                </a:cxn>
                <a:cxn ang="0">
                  <a:pos x="439" y="0"/>
                </a:cxn>
              </a:cxnLst>
              <a:rect l="0" t="0" r="r" b="b"/>
              <a:pathLst>
                <a:path w="1126" h="3074">
                  <a:moveTo>
                    <a:pt x="439" y="0"/>
                  </a:moveTo>
                  <a:lnTo>
                    <a:pt x="507" y="152"/>
                  </a:lnTo>
                  <a:lnTo>
                    <a:pt x="472" y="281"/>
                  </a:lnTo>
                  <a:lnTo>
                    <a:pt x="472" y="413"/>
                  </a:lnTo>
                  <a:lnTo>
                    <a:pt x="205" y="543"/>
                  </a:lnTo>
                  <a:lnTo>
                    <a:pt x="35" y="664"/>
                  </a:lnTo>
                  <a:lnTo>
                    <a:pt x="24" y="820"/>
                  </a:lnTo>
                  <a:lnTo>
                    <a:pt x="94" y="928"/>
                  </a:lnTo>
                  <a:lnTo>
                    <a:pt x="193" y="1076"/>
                  </a:lnTo>
                  <a:lnTo>
                    <a:pt x="268" y="1238"/>
                  </a:lnTo>
                  <a:lnTo>
                    <a:pt x="72" y="1256"/>
                  </a:lnTo>
                  <a:lnTo>
                    <a:pt x="0" y="1370"/>
                  </a:lnTo>
                  <a:lnTo>
                    <a:pt x="94" y="1494"/>
                  </a:lnTo>
                  <a:lnTo>
                    <a:pt x="130" y="1622"/>
                  </a:lnTo>
                  <a:lnTo>
                    <a:pt x="267" y="1766"/>
                  </a:lnTo>
                  <a:lnTo>
                    <a:pt x="222" y="1863"/>
                  </a:lnTo>
                  <a:lnTo>
                    <a:pt x="244" y="2188"/>
                  </a:lnTo>
                  <a:lnTo>
                    <a:pt x="307" y="2364"/>
                  </a:lnTo>
                  <a:lnTo>
                    <a:pt x="295" y="2523"/>
                  </a:lnTo>
                  <a:lnTo>
                    <a:pt x="222" y="2666"/>
                  </a:lnTo>
                  <a:lnTo>
                    <a:pt x="303" y="2664"/>
                  </a:lnTo>
                  <a:lnTo>
                    <a:pt x="343" y="2998"/>
                  </a:lnTo>
                  <a:lnTo>
                    <a:pt x="480" y="3074"/>
                  </a:lnTo>
                  <a:lnTo>
                    <a:pt x="598" y="3046"/>
                  </a:lnTo>
                  <a:lnTo>
                    <a:pt x="693" y="2966"/>
                  </a:lnTo>
                  <a:lnTo>
                    <a:pt x="720" y="2798"/>
                  </a:lnTo>
                  <a:lnTo>
                    <a:pt x="637" y="2697"/>
                  </a:lnTo>
                  <a:lnTo>
                    <a:pt x="579" y="2464"/>
                  </a:lnTo>
                  <a:lnTo>
                    <a:pt x="544" y="2231"/>
                  </a:lnTo>
                  <a:lnTo>
                    <a:pt x="622" y="2139"/>
                  </a:lnTo>
                  <a:lnTo>
                    <a:pt x="648" y="2042"/>
                  </a:lnTo>
                  <a:lnTo>
                    <a:pt x="598" y="1897"/>
                  </a:lnTo>
                  <a:lnTo>
                    <a:pt x="672" y="1692"/>
                  </a:lnTo>
                  <a:lnTo>
                    <a:pt x="768" y="1446"/>
                  </a:lnTo>
                  <a:lnTo>
                    <a:pt x="921" y="1267"/>
                  </a:lnTo>
                  <a:lnTo>
                    <a:pt x="1087" y="1027"/>
                  </a:lnTo>
                  <a:lnTo>
                    <a:pt x="1039" y="868"/>
                  </a:lnTo>
                  <a:lnTo>
                    <a:pt x="1118" y="704"/>
                  </a:lnTo>
                  <a:lnTo>
                    <a:pt x="1126" y="489"/>
                  </a:lnTo>
                  <a:lnTo>
                    <a:pt x="933" y="509"/>
                  </a:lnTo>
                  <a:lnTo>
                    <a:pt x="850" y="429"/>
                  </a:lnTo>
                  <a:lnTo>
                    <a:pt x="933" y="353"/>
                  </a:lnTo>
                  <a:lnTo>
                    <a:pt x="965" y="257"/>
                  </a:lnTo>
                  <a:lnTo>
                    <a:pt x="721" y="56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Freeform 68"/>
            <p:cNvSpPr>
              <a:spLocks/>
            </p:cNvSpPr>
            <p:nvPr/>
          </p:nvSpPr>
          <p:spPr bwMode="auto">
            <a:xfrm>
              <a:off x="3770688" y="1637667"/>
              <a:ext cx="439738" cy="766763"/>
            </a:xfrm>
            <a:custGeom>
              <a:avLst/>
              <a:gdLst/>
              <a:ahLst/>
              <a:cxnLst>
                <a:cxn ang="0">
                  <a:pos x="915" y="35"/>
                </a:cxn>
                <a:cxn ang="0">
                  <a:pos x="727" y="529"/>
                </a:cxn>
                <a:cxn ang="0">
                  <a:pos x="633" y="704"/>
                </a:cxn>
                <a:cxn ang="0">
                  <a:pos x="549" y="722"/>
                </a:cxn>
                <a:cxn ang="0">
                  <a:pos x="460" y="694"/>
                </a:cxn>
                <a:cxn ang="0">
                  <a:pos x="283" y="812"/>
                </a:cxn>
                <a:cxn ang="0">
                  <a:pos x="185" y="975"/>
                </a:cxn>
                <a:cxn ang="0">
                  <a:pos x="74" y="1154"/>
                </a:cxn>
                <a:cxn ang="0">
                  <a:pos x="0" y="1292"/>
                </a:cxn>
                <a:cxn ang="0">
                  <a:pos x="33" y="1740"/>
                </a:cxn>
                <a:cxn ang="0">
                  <a:pos x="137" y="1971"/>
                </a:cxn>
                <a:cxn ang="0">
                  <a:pos x="182" y="2271"/>
                </a:cxn>
                <a:cxn ang="0">
                  <a:pos x="469" y="2487"/>
                </a:cxn>
                <a:cxn ang="0">
                  <a:pos x="982" y="2803"/>
                </a:cxn>
                <a:cxn ang="0">
                  <a:pos x="1241" y="2862"/>
                </a:cxn>
                <a:cxn ang="0">
                  <a:pos x="1299" y="2737"/>
                </a:cxn>
                <a:cxn ang="0">
                  <a:pos x="1126" y="2558"/>
                </a:cxn>
                <a:cxn ang="0">
                  <a:pos x="1077" y="2393"/>
                </a:cxn>
                <a:cxn ang="0">
                  <a:pos x="963" y="2243"/>
                </a:cxn>
                <a:cxn ang="0">
                  <a:pos x="1052" y="2100"/>
                </a:cxn>
                <a:cxn ang="0">
                  <a:pos x="1299" y="2080"/>
                </a:cxn>
                <a:cxn ang="0">
                  <a:pos x="1200" y="1870"/>
                </a:cxn>
                <a:cxn ang="0">
                  <a:pos x="993" y="1556"/>
                </a:cxn>
                <a:cxn ang="0">
                  <a:pos x="1008" y="1361"/>
                </a:cxn>
                <a:cxn ang="0">
                  <a:pos x="1210" y="1216"/>
                </a:cxn>
                <a:cxn ang="0">
                  <a:pos x="1555" y="1047"/>
                </a:cxn>
                <a:cxn ang="0">
                  <a:pos x="1555" y="872"/>
                </a:cxn>
                <a:cxn ang="0">
                  <a:pos x="1599" y="722"/>
                </a:cxn>
                <a:cxn ang="0">
                  <a:pos x="1513" y="527"/>
                </a:cxn>
                <a:cxn ang="0">
                  <a:pos x="1510" y="424"/>
                </a:cxn>
                <a:cxn ang="0">
                  <a:pos x="1520" y="259"/>
                </a:cxn>
                <a:cxn ang="0">
                  <a:pos x="1624" y="120"/>
                </a:cxn>
                <a:cxn ang="0">
                  <a:pos x="1314" y="95"/>
                </a:cxn>
                <a:cxn ang="0">
                  <a:pos x="1052" y="0"/>
                </a:cxn>
                <a:cxn ang="0">
                  <a:pos x="915" y="35"/>
                </a:cxn>
              </a:cxnLst>
              <a:rect l="0" t="0" r="r" b="b"/>
              <a:pathLst>
                <a:path w="1624" h="2862">
                  <a:moveTo>
                    <a:pt x="915" y="35"/>
                  </a:moveTo>
                  <a:lnTo>
                    <a:pt x="727" y="529"/>
                  </a:lnTo>
                  <a:lnTo>
                    <a:pt x="633" y="704"/>
                  </a:lnTo>
                  <a:lnTo>
                    <a:pt x="549" y="722"/>
                  </a:lnTo>
                  <a:lnTo>
                    <a:pt x="460" y="694"/>
                  </a:lnTo>
                  <a:lnTo>
                    <a:pt x="283" y="812"/>
                  </a:lnTo>
                  <a:lnTo>
                    <a:pt x="185" y="975"/>
                  </a:lnTo>
                  <a:lnTo>
                    <a:pt x="74" y="1154"/>
                  </a:lnTo>
                  <a:lnTo>
                    <a:pt x="0" y="1292"/>
                  </a:lnTo>
                  <a:lnTo>
                    <a:pt x="33" y="1740"/>
                  </a:lnTo>
                  <a:lnTo>
                    <a:pt x="137" y="1971"/>
                  </a:lnTo>
                  <a:lnTo>
                    <a:pt x="182" y="2271"/>
                  </a:lnTo>
                  <a:lnTo>
                    <a:pt x="469" y="2487"/>
                  </a:lnTo>
                  <a:lnTo>
                    <a:pt x="982" y="2803"/>
                  </a:lnTo>
                  <a:lnTo>
                    <a:pt x="1241" y="2862"/>
                  </a:lnTo>
                  <a:lnTo>
                    <a:pt x="1299" y="2737"/>
                  </a:lnTo>
                  <a:lnTo>
                    <a:pt x="1126" y="2558"/>
                  </a:lnTo>
                  <a:lnTo>
                    <a:pt x="1077" y="2393"/>
                  </a:lnTo>
                  <a:lnTo>
                    <a:pt x="963" y="2243"/>
                  </a:lnTo>
                  <a:lnTo>
                    <a:pt x="1052" y="2100"/>
                  </a:lnTo>
                  <a:lnTo>
                    <a:pt x="1299" y="2080"/>
                  </a:lnTo>
                  <a:lnTo>
                    <a:pt x="1200" y="1870"/>
                  </a:lnTo>
                  <a:lnTo>
                    <a:pt x="993" y="1556"/>
                  </a:lnTo>
                  <a:lnTo>
                    <a:pt x="1008" y="1361"/>
                  </a:lnTo>
                  <a:lnTo>
                    <a:pt x="1210" y="1216"/>
                  </a:lnTo>
                  <a:lnTo>
                    <a:pt x="1555" y="1047"/>
                  </a:lnTo>
                  <a:lnTo>
                    <a:pt x="1555" y="872"/>
                  </a:lnTo>
                  <a:lnTo>
                    <a:pt x="1599" y="722"/>
                  </a:lnTo>
                  <a:lnTo>
                    <a:pt x="1513" y="527"/>
                  </a:lnTo>
                  <a:lnTo>
                    <a:pt x="1510" y="424"/>
                  </a:lnTo>
                  <a:lnTo>
                    <a:pt x="1520" y="259"/>
                  </a:lnTo>
                  <a:lnTo>
                    <a:pt x="1624" y="120"/>
                  </a:lnTo>
                  <a:lnTo>
                    <a:pt x="1314" y="95"/>
                  </a:lnTo>
                  <a:lnTo>
                    <a:pt x="1052" y="0"/>
                  </a:lnTo>
                  <a:lnTo>
                    <a:pt x="915" y="35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Freeform 69"/>
            <p:cNvSpPr>
              <a:spLocks/>
            </p:cNvSpPr>
            <p:nvPr/>
          </p:nvSpPr>
          <p:spPr bwMode="auto">
            <a:xfrm>
              <a:off x="4180263" y="1293179"/>
              <a:ext cx="808038" cy="657225"/>
            </a:xfrm>
            <a:custGeom>
              <a:avLst/>
              <a:gdLst/>
              <a:ahLst/>
              <a:cxnLst>
                <a:cxn ang="0">
                  <a:pos x="2170" y="120"/>
                </a:cxn>
                <a:cxn ang="0">
                  <a:pos x="2091" y="80"/>
                </a:cxn>
                <a:cxn ang="0">
                  <a:pos x="2037" y="150"/>
                </a:cxn>
                <a:cxn ang="0">
                  <a:pos x="2067" y="245"/>
                </a:cxn>
                <a:cxn ang="0">
                  <a:pos x="1974" y="319"/>
                </a:cxn>
                <a:cxn ang="0">
                  <a:pos x="1860" y="225"/>
                </a:cxn>
                <a:cxn ang="0">
                  <a:pos x="1722" y="289"/>
                </a:cxn>
                <a:cxn ang="0">
                  <a:pos x="1752" y="394"/>
                </a:cxn>
                <a:cxn ang="0">
                  <a:pos x="1633" y="663"/>
                </a:cxn>
                <a:cxn ang="0">
                  <a:pos x="1308" y="822"/>
                </a:cxn>
                <a:cxn ang="0">
                  <a:pos x="974" y="927"/>
                </a:cxn>
                <a:cxn ang="0">
                  <a:pos x="398" y="1361"/>
                </a:cxn>
                <a:cxn ang="0">
                  <a:pos x="113" y="1408"/>
                </a:cxn>
                <a:cxn ang="0">
                  <a:pos x="9" y="1546"/>
                </a:cxn>
                <a:cxn ang="0">
                  <a:pos x="0" y="1712"/>
                </a:cxn>
                <a:cxn ang="0">
                  <a:pos x="0" y="1818"/>
                </a:cxn>
                <a:cxn ang="0">
                  <a:pos x="353" y="1889"/>
                </a:cxn>
                <a:cxn ang="0">
                  <a:pos x="660" y="2140"/>
                </a:cxn>
                <a:cxn ang="0">
                  <a:pos x="619" y="2263"/>
                </a:cxn>
                <a:cxn ang="0">
                  <a:pos x="516" y="2353"/>
                </a:cxn>
                <a:cxn ang="0">
                  <a:pos x="619" y="2454"/>
                </a:cxn>
                <a:cxn ang="0">
                  <a:pos x="861" y="2430"/>
                </a:cxn>
                <a:cxn ang="0">
                  <a:pos x="1117" y="1949"/>
                </a:cxn>
                <a:cxn ang="0">
                  <a:pos x="1337" y="1586"/>
                </a:cxn>
                <a:cxn ang="0">
                  <a:pos x="1654" y="1510"/>
                </a:cxn>
                <a:cxn ang="0">
                  <a:pos x="1974" y="902"/>
                </a:cxn>
                <a:cxn ang="0">
                  <a:pos x="2466" y="797"/>
                </a:cxn>
                <a:cxn ang="0">
                  <a:pos x="2643" y="747"/>
                </a:cxn>
                <a:cxn ang="0">
                  <a:pos x="2864" y="618"/>
                </a:cxn>
                <a:cxn ang="0">
                  <a:pos x="2978" y="469"/>
                </a:cxn>
                <a:cxn ang="0">
                  <a:pos x="2835" y="125"/>
                </a:cxn>
                <a:cxn ang="0">
                  <a:pos x="2683" y="80"/>
                </a:cxn>
                <a:cxn ang="0">
                  <a:pos x="2510" y="5"/>
                </a:cxn>
                <a:cxn ang="0">
                  <a:pos x="2284" y="0"/>
                </a:cxn>
                <a:cxn ang="0">
                  <a:pos x="2170" y="120"/>
                </a:cxn>
              </a:cxnLst>
              <a:rect l="0" t="0" r="r" b="b"/>
              <a:pathLst>
                <a:path w="2978" h="2454">
                  <a:moveTo>
                    <a:pt x="2170" y="120"/>
                  </a:moveTo>
                  <a:lnTo>
                    <a:pt x="2091" y="80"/>
                  </a:lnTo>
                  <a:lnTo>
                    <a:pt x="2037" y="150"/>
                  </a:lnTo>
                  <a:lnTo>
                    <a:pt x="2067" y="245"/>
                  </a:lnTo>
                  <a:lnTo>
                    <a:pt x="1974" y="319"/>
                  </a:lnTo>
                  <a:lnTo>
                    <a:pt x="1860" y="225"/>
                  </a:lnTo>
                  <a:lnTo>
                    <a:pt x="1722" y="289"/>
                  </a:lnTo>
                  <a:lnTo>
                    <a:pt x="1752" y="394"/>
                  </a:lnTo>
                  <a:lnTo>
                    <a:pt x="1633" y="663"/>
                  </a:lnTo>
                  <a:lnTo>
                    <a:pt x="1308" y="822"/>
                  </a:lnTo>
                  <a:lnTo>
                    <a:pt x="974" y="927"/>
                  </a:lnTo>
                  <a:lnTo>
                    <a:pt x="398" y="1361"/>
                  </a:lnTo>
                  <a:lnTo>
                    <a:pt x="113" y="1408"/>
                  </a:lnTo>
                  <a:lnTo>
                    <a:pt x="9" y="1546"/>
                  </a:lnTo>
                  <a:lnTo>
                    <a:pt x="0" y="1712"/>
                  </a:lnTo>
                  <a:lnTo>
                    <a:pt x="0" y="1818"/>
                  </a:lnTo>
                  <a:lnTo>
                    <a:pt x="353" y="1889"/>
                  </a:lnTo>
                  <a:lnTo>
                    <a:pt x="660" y="2140"/>
                  </a:lnTo>
                  <a:lnTo>
                    <a:pt x="619" y="2263"/>
                  </a:lnTo>
                  <a:lnTo>
                    <a:pt x="516" y="2353"/>
                  </a:lnTo>
                  <a:lnTo>
                    <a:pt x="619" y="2454"/>
                  </a:lnTo>
                  <a:lnTo>
                    <a:pt x="861" y="2430"/>
                  </a:lnTo>
                  <a:lnTo>
                    <a:pt x="1117" y="1949"/>
                  </a:lnTo>
                  <a:lnTo>
                    <a:pt x="1337" y="1586"/>
                  </a:lnTo>
                  <a:lnTo>
                    <a:pt x="1654" y="1510"/>
                  </a:lnTo>
                  <a:lnTo>
                    <a:pt x="1974" y="902"/>
                  </a:lnTo>
                  <a:lnTo>
                    <a:pt x="2466" y="797"/>
                  </a:lnTo>
                  <a:lnTo>
                    <a:pt x="2643" y="747"/>
                  </a:lnTo>
                  <a:lnTo>
                    <a:pt x="2864" y="618"/>
                  </a:lnTo>
                  <a:lnTo>
                    <a:pt x="2978" y="469"/>
                  </a:lnTo>
                  <a:lnTo>
                    <a:pt x="2835" y="125"/>
                  </a:lnTo>
                  <a:lnTo>
                    <a:pt x="2683" y="80"/>
                  </a:lnTo>
                  <a:lnTo>
                    <a:pt x="2510" y="5"/>
                  </a:lnTo>
                  <a:lnTo>
                    <a:pt x="2284" y="0"/>
                  </a:lnTo>
                  <a:lnTo>
                    <a:pt x="2170" y="12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Freeform 70"/>
            <p:cNvSpPr>
              <a:spLocks/>
            </p:cNvSpPr>
            <p:nvPr/>
          </p:nvSpPr>
          <p:spPr bwMode="auto">
            <a:xfrm>
              <a:off x="4196138" y="2302829"/>
              <a:ext cx="471488" cy="773113"/>
            </a:xfrm>
            <a:custGeom>
              <a:avLst/>
              <a:gdLst/>
              <a:ahLst/>
              <a:cxnLst>
                <a:cxn ang="0">
                  <a:pos x="665" y="0"/>
                </a:cxn>
                <a:cxn ang="0">
                  <a:pos x="457" y="136"/>
                </a:cxn>
                <a:cxn ang="0">
                  <a:pos x="233" y="166"/>
                </a:cxn>
                <a:cxn ang="0">
                  <a:pos x="142" y="421"/>
                </a:cxn>
                <a:cxn ang="0">
                  <a:pos x="207" y="599"/>
                </a:cxn>
                <a:cxn ang="0">
                  <a:pos x="173" y="723"/>
                </a:cxn>
                <a:cxn ang="0">
                  <a:pos x="75" y="838"/>
                </a:cxn>
                <a:cxn ang="0">
                  <a:pos x="119" y="1113"/>
                </a:cxn>
                <a:cxn ang="0">
                  <a:pos x="193" y="1421"/>
                </a:cxn>
                <a:cxn ang="0">
                  <a:pos x="296" y="1547"/>
                </a:cxn>
                <a:cxn ang="0">
                  <a:pos x="262" y="1757"/>
                </a:cxn>
                <a:cxn ang="0">
                  <a:pos x="146" y="1854"/>
                </a:cxn>
                <a:cxn ang="0">
                  <a:pos x="0" y="1892"/>
                </a:cxn>
                <a:cxn ang="0">
                  <a:pos x="90" y="2025"/>
                </a:cxn>
                <a:cxn ang="0">
                  <a:pos x="364" y="2095"/>
                </a:cxn>
                <a:cxn ang="0">
                  <a:pos x="586" y="2025"/>
                </a:cxn>
                <a:cxn ang="0">
                  <a:pos x="735" y="2145"/>
                </a:cxn>
                <a:cxn ang="0">
                  <a:pos x="776" y="2269"/>
                </a:cxn>
                <a:cxn ang="0">
                  <a:pos x="842" y="2502"/>
                </a:cxn>
                <a:cxn ang="0">
                  <a:pos x="827" y="2727"/>
                </a:cxn>
                <a:cxn ang="0">
                  <a:pos x="1210" y="2813"/>
                </a:cxn>
                <a:cxn ang="0">
                  <a:pos x="1235" y="2893"/>
                </a:cxn>
                <a:cxn ang="0">
                  <a:pos x="1592" y="2697"/>
                </a:cxn>
                <a:cxn ang="0">
                  <a:pos x="1736" y="2663"/>
                </a:cxn>
                <a:cxn ang="0">
                  <a:pos x="1604" y="2279"/>
                </a:cxn>
                <a:cxn ang="0">
                  <a:pos x="1441" y="2278"/>
                </a:cxn>
                <a:cxn ang="0">
                  <a:pos x="1280" y="2157"/>
                </a:cxn>
                <a:cxn ang="0">
                  <a:pos x="1269" y="1860"/>
                </a:cxn>
                <a:cxn ang="0">
                  <a:pos x="1323" y="1607"/>
                </a:cxn>
                <a:cxn ang="0">
                  <a:pos x="1490" y="1426"/>
                </a:cxn>
                <a:cxn ang="0">
                  <a:pos x="1431" y="1306"/>
                </a:cxn>
                <a:cxn ang="0">
                  <a:pos x="1401" y="1123"/>
                </a:cxn>
                <a:cxn ang="0">
                  <a:pos x="1077" y="793"/>
                </a:cxn>
                <a:cxn ang="0">
                  <a:pos x="998" y="494"/>
                </a:cxn>
                <a:cxn ang="0">
                  <a:pos x="983" y="215"/>
                </a:cxn>
                <a:cxn ang="0">
                  <a:pos x="739" y="230"/>
                </a:cxn>
                <a:cxn ang="0">
                  <a:pos x="665" y="0"/>
                </a:cxn>
              </a:cxnLst>
              <a:rect l="0" t="0" r="r" b="b"/>
              <a:pathLst>
                <a:path w="1736" h="2893">
                  <a:moveTo>
                    <a:pt x="665" y="0"/>
                  </a:moveTo>
                  <a:lnTo>
                    <a:pt x="457" y="136"/>
                  </a:lnTo>
                  <a:lnTo>
                    <a:pt x="233" y="166"/>
                  </a:lnTo>
                  <a:lnTo>
                    <a:pt x="142" y="421"/>
                  </a:lnTo>
                  <a:lnTo>
                    <a:pt x="207" y="599"/>
                  </a:lnTo>
                  <a:lnTo>
                    <a:pt x="173" y="723"/>
                  </a:lnTo>
                  <a:lnTo>
                    <a:pt x="75" y="838"/>
                  </a:lnTo>
                  <a:lnTo>
                    <a:pt x="119" y="1113"/>
                  </a:lnTo>
                  <a:lnTo>
                    <a:pt x="193" y="1421"/>
                  </a:lnTo>
                  <a:lnTo>
                    <a:pt x="296" y="1547"/>
                  </a:lnTo>
                  <a:lnTo>
                    <a:pt x="262" y="1757"/>
                  </a:lnTo>
                  <a:lnTo>
                    <a:pt x="146" y="1854"/>
                  </a:lnTo>
                  <a:lnTo>
                    <a:pt x="0" y="1892"/>
                  </a:lnTo>
                  <a:lnTo>
                    <a:pt x="90" y="2025"/>
                  </a:lnTo>
                  <a:lnTo>
                    <a:pt x="364" y="2095"/>
                  </a:lnTo>
                  <a:lnTo>
                    <a:pt x="586" y="2025"/>
                  </a:lnTo>
                  <a:lnTo>
                    <a:pt x="735" y="2145"/>
                  </a:lnTo>
                  <a:lnTo>
                    <a:pt x="776" y="2269"/>
                  </a:lnTo>
                  <a:lnTo>
                    <a:pt x="842" y="2502"/>
                  </a:lnTo>
                  <a:lnTo>
                    <a:pt x="827" y="2727"/>
                  </a:lnTo>
                  <a:lnTo>
                    <a:pt x="1210" y="2813"/>
                  </a:lnTo>
                  <a:lnTo>
                    <a:pt x="1235" y="2893"/>
                  </a:lnTo>
                  <a:lnTo>
                    <a:pt x="1592" y="2697"/>
                  </a:lnTo>
                  <a:lnTo>
                    <a:pt x="1736" y="2663"/>
                  </a:lnTo>
                  <a:lnTo>
                    <a:pt x="1604" y="2279"/>
                  </a:lnTo>
                  <a:lnTo>
                    <a:pt x="1441" y="2278"/>
                  </a:lnTo>
                  <a:lnTo>
                    <a:pt x="1280" y="2157"/>
                  </a:lnTo>
                  <a:lnTo>
                    <a:pt x="1269" y="1860"/>
                  </a:lnTo>
                  <a:lnTo>
                    <a:pt x="1323" y="1607"/>
                  </a:lnTo>
                  <a:lnTo>
                    <a:pt x="1490" y="1426"/>
                  </a:lnTo>
                  <a:lnTo>
                    <a:pt x="1431" y="1306"/>
                  </a:lnTo>
                  <a:lnTo>
                    <a:pt x="1401" y="1123"/>
                  </a:lnTo>
                  <a:lnTo>
                    <a:pt x="1077" y="793"/>
                  </a:lnTo>
                  <a:lnTo>
                    <a:pt x="998" y="494"/>
                  </a:lnTo>
                  <a:lnTo>
                    <a:pt x="983" y="215"/>
                  </a:lnTo>
                  <a:lnTo>
                    <a:pt x="739" y="230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Freeform 71"/>
            <p:cNvSpPr>
              <a:spLocks/>
            </p:cNvSpPr>
            <p:nvPr/>
          </p:nvSpPr>
          <p:spPr bwMode="auto">
            <a:xfrm>
              <a:off x="4351713" y="3256917"/>
              <a:ext cx="1028700" cy="636588"/>
            </a:xfrm>
            <a:custGeom>
              <a:avLst/>
              <a:gdLst/>
              <a:ahLst/>
              <a:cxnLst>
                <a:cxn ang="0">
                  <a:pos x="3794" y="298"/>
                </a:cxn>
                <a:cxn ang="0">
                  <a:pos x="3753" y="489"/>
                </a:cxn>
                <a:cxn ang="0">
                  <a:pos x="3637" y="658"/>
                </a:cxn>
                <a:cxn ang="0">
                  <a:pos x="3512" y="841"/>
                </a:cxn>
                <a:cxn ang="0">
                  <a:pos x="3246" y="899"/>
                </a:cxn>
                <a:cxn ang="0">
                  <a:pos x="3000" y="1004"/>
                </a:cxn>
                <a:cxn ang="0">
                  <a:pos x="2748" y="1179"/>
                </a:cxn>
                <a:cxn ang="0">
                  <a:pos x="2484" y="1478"/>
                </a:cxn>
                <a:cxn ang="0">
                  <a:pos x="2424" y="1598"/>
                </a:cxn>
                <a:cxn ang="0">
                  <a:pos x="2331" y="1702"/>
                </a:cxn>
                <a:cxn ang="0">
                  <a:pos x="1905" y="1923"/>
                </a:cxn>
                <a:cxn ang="0">
                  <a:pos x="1503" y="2091"/>
                </a:cxn>
                <a:cxn ang="0">
                  <a:pos x="1246" y="2286"/>
                </a:cxn>
                <a:cxn ang="0">
                  <a:pos x="1081" y="2246"/>
                </a:cxn>
                <a:cxn ang="0">
                  <a:pos x="927" y="2276"/>
                </a:cxn>
                <a:cxn ang="0">
                  <a:pos x="812" y="2378"/>
                </a:cxn>
                <a:cxn ang="0">
                  <a:pos x="616" y="2351"/>
                </a:cxn>
                <a:cxn ang="0">
                  <a:pos x="425" y="2381"/>
                </a:cxn>
                <a:cxn ang="0">
                  <a:pos x="16" y="1942"/>
                </a:cxn>
                <a:cxn ang="0">
                  <a:pos x="48" y="1812"/>
                </a:cxn>
                <a:cxn ang="0">
                  <a:pos x="0" y="1697"/>
                </a:cxn>
                <a:cxn ang="0">
                  <a:pos x="180" y="1526"/>
                </a:cxn>
                <a:cxn ang="0">
                  <a:pos x="136" y="1298"/>
                </a:cxn>
                <a:cxn ang="0">
                  <a:pos x="299" y="1154"/>
                </a:cxn>
                <a:cxn ang="0">
                  <a:pos x="441" y="1253"/>
                </a:cxn>
                <a:cxn ang="0">
                  <a:pos x="712" y="939"/>
                </a:cxn>
                <a:cxn ang="0">
                  <a:pos x="973" y="788"/>
                </a:cxn>
                <a:cxn ang="0">
                  <a:pos x="905" y="655"/>
                </a:cxn>
                <a:cxn ang="0">
                  <a:pos x="695" y="579"/>
                </a:cxn>
                <a:cxn ang="0">
                  <a:pos x="855" y="403"/>
                </a:cxn>
                <a:cxn ang="0">
                  <a:pos x="742" y="105"/>
                </a:cxn>
                <a:cxn ang="0">
                  <a:pos x="836" y="1"/>
                </a:cxn>
                <a:cxn ang="0">
                  <a:pos x="918" y="165"/>
                </a:cxn>
                <a:cxn ang="0">
                  <a:pos x="1076" y="314"/>
                </a:cxn>
                <a:cxn ang="0">
                  <a:pos x="1327" y="160"/>
                </a:cxn>
                <a:cxn ang="0">
                  <a:pos x="1834" y="145"/>
                </a:cxn>
                <a:cxn ang="0">
                  <a:pos x="2291" y="25"/>
                </a:cxn>
                <a:cxn ang="0">
                  <a:pos x="2567" y="115"/>
                </a:cxn>
                <a:cxn ang="0">
                  <a:pos x="2921" y="105"/>
                </a:cxn>
                <a:cxn ang="0">
                  <a:pos x="3393" y="0"/>
                </a:cxn>
                <a:cxn ang="0">
                  <a:pos x="3590" y="165"/>
                </a:cxn>
                <a:cxn ang="0">
                  <a:pos x="3794" y="298"/>
                </a:cxn>
              </a:cxnLst>
              <a:rect l="0" t="0" r="r" b="b"/>
              <a:pathLst>
                <a:path w="3794" h="2381">
                  <a:moveTo>
                    <a:pt x="3794" y="298"/>
                  </a:moveTo>
                  <a:lnTo>
                    <a:pt x="3753" y="489"/>
                  </a:lnTo>
                  <a:lnTo>
                    <a:pt x="3637" y="658"/>
                  </a:lnTo>
                  <a:lnTo>
                    <a:pt x="3512" y="841"/>
                  </a:lnTo>
                  <a:lnTo>
                    <a:pt x="3246" y="899"/>
                  </a:lnTo>
                  <a:lnTo>
                    <a:pt x="3000" y="1004"/>
                  </a:lnTo>
                  <a:lnTo>
                    <a:pt x="2748" y="1179"/>
                  </a:lnTo>
                  <a:lnTo>
                    <a:pt x="2484" y="1478"/>
                  </a:lnTo>
                  <a:lnTo>
                    <a:pt x="2424" y="1598"/>
                  </a:lnTo>
                  <a:lnTo>
                    <a:pt x="2331" y="1702"/>
                  </a:lnTo>
                  <a:lnTo>
                    <a:pt x="1905" y="1923"/>
                  </a:lnTo>
                  <a:lnTo>
                    <a:pt x="1503" y="2091"/>
                  </a:lnTo>
                  <a:lnTo>
                    <a:pt x="1246" y="2286"/>
                  </a:lnTo>
                  <a:lnTo>
                    <a:pt x="1081" y="2246"/>
                  </a:lnTo>
                  <a:lnTo>
                    <a:pt x="927" y="2276"/>
                  </a:lnTo>
                  <a:lnTo>
                    <a:pt x="812" y="2378"/>
                  </a:lnTo>
                  <a:lnTo>
                    <a:pt x="616" y="2351"/>
                  </a:lnTo>
                  <a:lnTo>
                    <a:pt x="425" y="2381"/>
                  </a:lnTo>
                  <a:lnTo>
                    <a:pt x="16" y="1942"/>
                  </a:lnTo>
                  <a:lnTo>
                    <a:pt x="48" y="1812"/>
                  </a:lnTo>
                  <a:lnTo>
                    <a:pt x="0" y="1697"/>
                  </a:lnTo>
                  <a:lnTo>
                    <a:pt x="180" y="1526"/>
                  </a:lnTo>
                  <a:lnTo>
                    <a:pt x="136" y="1298"/>
                  </a:lnTo>
                  <a:lnTo>
                    <a:pt x="299" y="1154"/>
                  </a:lnTo>
                  <a:lnTo>
                    <a:pt x="441" y="1253"/>
                  </a:lnTo>
                  <a:lnTo>
                    <a:pt x="712" y="939"/>
                  </a:lnTo>
                  <a:lnTo>
                    <a:pt x="973" y="788"/>
                  </a:lnTo>
                  <a:lnTo>
                    <a:pt x="905" y="655"/>
                  </a:lnTo>
                  <a:lnTo>
                    <a:pt x="695" y="579"/>
                  </a:lnTo>
                  <a:lnTo>
                    <a:pt x="855" y="403"/>
                  </a:lnTo>
                  <a:lnTo>
                    <a:pt x="742" y="105"/>
                  </a:lnTo>
                  <a:lnTo>
                    <a:pt x="836" y="1"/>
                  </a:lnTo>
                  <a:lnTo>
                    <a:pt x="918" y="165"/>
                  </a:lnTo>
                  <a:lnTo>
                    <a:pt x="1076" y="314"/>
                  </a:lnTo>
                  <a:lnTo>
                    <a:pt x="1327" y="160"/>
                  </a:lnTo>
                  <a:lnTo>
                    <a:pt x="1834" y="145"/>
                  </a:lnTo>
                  <a:lnTo>
                    <a:pt x="2291" y="25"/>
                  </a:lnTo>
                  <a:lnTo>
                    <a:pt x="2567" y="115"/>
                  </a:lnTo>
                  <a:lnTo>
                    <a:pt x="2921" y="105"/>
                  </a:lnTo>
                  <a:lnTo>
                    <a:pt x="3393" y="0"/>
                  </a:lnTo>
                  <a:lnTo>
                    <a:pt x="3590" y="165"/>
                  </a:lnTo>
                  <a:lnTo>
                    <a:pt x="3794" y="298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Freeform 72"/>
            <p:cNvSpPr>
              <a:spLocks/>
            </p:cNvSpPr>
            <p:nvPr/>
          </p:nvSpPr>
          <p:spPr bwMode="auto">
            <a:xfrm>
              <a:off x="4578725" y="3001329"/>
              <a:ext cx="933450" cy="346075"/>
            </a:xfrm>
            <a:custGeom>
              <a:avLst/>
              <a:gdLst/>
              <a:ahLst/>
              <a:cxnLst>
                <a:cxn ang="0">
                  <a:pos x="3445" y="1202"/>
                </a:cxn>
                <a:cxn ang="0">
                  <a:pos x="3289" y="1297"/>
                </a:cxn>
                <a:cxn ang="0">
                  <a:pos x="3096" y="1297"/>
                </a:cxn>
                <a:cxn ang="0">
                  <a:pos x="2959" y="1256"/>
                </a:cxn>
                <a:cxn ang="0">
                  <a:pos x="2753" y="1122"/>
                </a:cxn>
                <a:cxn ang="0">
                  <a:pos x="2554" y="957"/>
                </a:cxn>
                <a:cxn ang="0">
                  <a:pos x="2099" y="1061"/>
                </a:cxn>
                <a:cxn ang="0">
                  <a:pos x="1738" y="1073"/>
                </a:cxn>
                <a:cxn ang="0">
                  <a:pos x="1457" y="982"/>
                </a:cxn>
                <a:cxn ang="0">
                  <a:pos x="993" y="1106"/>
                </a:cxn>
                <a:cxn ang="0">
                  <a:pos x="495" y="1120"/>
                </a:cxn>
                <a:cxn ang="0">
                  <a:pos x="244" y="1273"/>
                </a:cxn>
                <a:cxn ang="0">
                  <a:pos x="85" y="1123"/>
                </a:cxn>
                <a:cxn ang="0">
                  <a:pos x="0" y="958"/>
                </a:cxn>
                <a:cxn ang="0">
                  <a:pos x="304" y="670"/>
                </a:cxn>
                <a:cxn ang="0">
                  <a:pos x="345" y="476"/>
                </a:cxn>
                <a:cxn ang="0">
                  <a:pos x="512" y="175"/>
                </a:cxn>
                <a:cxn ang="0">
                  <a:pos x="730" y="71"/>
                </a:cxn>
                <a:cxn ang="0">
                  <a:pos x="1055" y="91"/>
                </a:cxn>
                <a:cxn ang="0">
                  <a:pos x="1291" y="181"/>
                </a:cxn>
                <a:cxn ang="0">
                  <a:pos x="1547" y="166"/>
                </a:cxn>
                <a:cxn ang="0">
                  <a:pos x="1798" y="45"/>
                </a:cxn>
                <a:cxn ang="0">
                  <a:pos x="1968" y="0"/>
                </a:cxn>
                <a:cxn ang="0">
                  <a:pos x="2249" y="149"/>
                </a:cxn>
                <a:cxn ang="0">
                  <a:pos x="2452" y="197"/>
                </a:cxn>
                <a:cxn ang="0">
                  <a:pos x="2735" y="235"/>
                </a:cxn>
                <a:cxn ang="0">
                  <a:pos x="3445" y="1202"/>
                </a:cxn>
              </a:cxnLst>
              <a:rect l="0" t="0" r="r" b="b"/>
              <a:pathLst>
                <a:path w="3445" h="1297">
                  <a:moveTo>
                    <a:pt x="3445" y="1202"/>
                  </a:moveTo>
                  <a:lnTo>
                    <a:pt x="3289" y="1297"/>
                  </a:lnTo>
                  <a:lnTo>
                    <a:pt x="3096" y="1297"/>
                  </a:lnTo>
                  <a:lnTo>
                    <a:pt x="2959" y="1256"/>
                  </a:lnTo>
                  <a:lnTo>
                    <a:pt x="2753" y="1122"/>
                  </a:lnTo>
                  <a:lnTo>
                    <a:pt x="2554" y="957"/>
                  </a:lnTo>
                  <a:lnTo>
                    <a:pt x="2099" y="1061"/>
                  </a:lnTo>
                  <a:lnTo>
                    <a:pt x="1738" y="1073"/>
                  </a:lnTo>
                  <a:lnTo>
                    <a:pt x="1457" y="982"/>
                  </a:lnTo>
                  <a:lnTo>
                    <a:pt x="993" y="1106"/>
                  </a:lnTo>
                  <a:lnTo>
                    <a:pt x="495" y="1120"/>
                  </a:lnTo>
                  <a:lnTo>
                    <a:pt x="244" y="1273"/>
                  </a:lnTo>
                  <a:lnTo>
                    <a:pt x="85" y="1123"/>
                  </a:lnTo>
                  <a:lnTo>
                    <a:pt x="0" y="958"/>
                  </a:lnTo>
                  <a:lnTo>
                    <a:pt x="304" y="670"/>
                  </a:lnTo>
                  <a:lnTo>
                    <a:pt x="345" y="476"/>
                  </a:lnTo>
                  <a:lnTo>
                    <a:pt x="512" y="175"/>
                  </a:lnTo>
                  <a:lnTo>
                    <a:pt x="730" y="71"/>
                  </a:lnTo>
                  <a:lnTo>
                    <a:pt x="1055" y="91"/>
                  </a:lnTo>
                  <a:lnTo>
                    <a:pt x="1291" y="181"/>
                  </a:lnTo>
                  <a:lnTo>
                    <a:pt x="1547" y="166"/>
                  </a:lnTo>
                  <a:lnTo>
                    <a:pt x="1798" y="45"/>
                  </a:lnTo>
                  <a:lnTo>
                    <a:pt x="1968" y="0"/>
                  </a:lnTo>
                  <a:lnTo>
                    <a:pt x="2249" y="149"/>
                  </a:lnTo>
                  <a:lnTo>
                    <a:pt x="2452" y="197"/>
                  </a:lnTo>
                  <a:lnTo>
                    <a:pt x="2735" y="235"/>
                  </a:lnTo>
                  <a:lnTo>
                    <a:pt x="3445" y="1202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Freeform 73"/>
            <p:cNvSpPr>
              <a:spLocks/>
            </p:cNvSpPr>
            <p:nvPr/>
          </p:nvSpPr>
          <p:spPr bwMode="auto">
            <a:xfrm>
              <a:off x="5085138" y="3977642"/>
              <a:ext cx="1270000" cy="931863"/>
            </a:xfrm>
            <a:custGeom>
              <a:avLst/>
              <a:gdLst/>
              <a:ahLst/>
              <a:cxnLst>
                <a:cxn ang="0">
                  <a:pos x="2915" y="0"/>
                </a:cxn>
                <a:cxn ang="0">
                  <a:pos x="2716" y="115"/>
                </a:cxn>
                <a:cxn ang="0">
                  <a:pos x="2598" y="67"/>
                </a:cxn>
                <a:cxn ang="0">
                  <a:pos x="2476" y="116"/>
                </a:cxn>
                <a:cxn ang="0">
                  <a:pos x="2315" y="104"/>
                </a:cxn>
                <a:cxn ang="0">
                  <a:pos x="2181" y="234"/>
                </a:cxn>
                <a:cxn ang="0">
                  <a:pos x="1996" y="318"/>
                </a:cxn>
                <a:cxn ang="0">
                  <a:pos x="1642" y="346"/>
                </a:cxn>
                <a:cxn ang="0">
                  <a:pos x="1260" y="358"/>
                </a:cxn>
                <a:cxn ang="0">
                  <a:pos x="1039" y="418"/>
                </a:cxn>
                <a:cxn ang="0">
                  <a:pos x="815" y="582"/>
                </a:cxn>
                <a:cxn ang="0">
                  <a:pos x="646" y="633"/>
                </a:cxn>
                <a:cxn ang="0">
                  <a:pos x="575" y="773"/>
                </a:cxn>
                <a:cxn ang="0">
                  <a:pos x="437" y="933"/>
                </a:cxn>
                <a:cxn ang="0">
                  <a:pos x="398" y="1100"/>
                </a:cxn>
                <a:cxn ang="0">
                  <a:pos x="283" y="1204"/>
                </a:cxn>
                <a:cxn ang="0">
                  <a:pos x="67" y="1340"/>
                </a:cxn>
                <a:cxn ang="0">
                  <a:pos x="0" y="1459"/>
                </a:cxn>
                <a:cxn ang="0">
                  <a:pos x="102" y="1647"/>
                </a:cxn>
                <a:cxn ang="0">
                  <a:pos x="201" y="1747"/>
                </a:cxn>
                <a:cxn ang="0">
                  <a:pos x="673" y="1707"/>
                </a:cxn>
                <a:cxn ang="0">
                  <a:pos x="742" y="1769"/>
                </a:cxn>
                <a:cxn ang="0">
                  <a:pos x="568" y="1917"/>
                </a:cxn>
                <a:cxn ang="0">
                  <a:pos x="626" y="2187"/>
                </a:cxn>
                <a:cxn ang="0">
                  <a:pos x="877" y="2286"/>
                </a:cxn>
                <a:cxn ang="0">
                  <a:pos x="1004" y="2225"/>
                </a:cxn>
                <a:cxn ang="0">
                  <a:pos x="1177" y="2201"/>
                </a:cxn>
                <a:cxn ang="0">
                  <a:pos x="1402" y="2269"/>
                </a:cxn>
                <a:cxn ang="0">
                  <a:pos x="1619" y="2238"/>
                </a:cxn>
                <a:cxn ang="0">
                  <a:pos x="1842" y="2261"/>
                </a:cxn>
                <a:cxn ang="0">
                  <a:pos x="2122" y="2233"/>
                </a:cxn>
                <a:cxn ang="0">
                  <a:pos x="2476" y="2245"/>
                </a:cxn>
                <a:cxn ang="0">
                  <a:pos x="2417" y="2142"/>
                </a:cxn>
                <a:cxn ang="0">
                  <a:pos x="2417" y="2042"/>
                </a:cxn>
                <a:cxn ang="0">
                  <a:pos x="2516" y="2022"/>
                </a:cxn>
                <a:cxn ang="0">
                  <a:pos x="2594" y="2082"/>
                </a:cxn>
                <a:cxn ang="0">
                  <a:pos x="2665" y="2201"/>
                </a:cxn>
                <a:cxn ang="0">
                  <a:pos x="2831" y="2197"/>
                </a:cxn>
                <a:cxn ang="0">
                  <a:pos x="2996" y="1962"/>
                </a:cxn>
                <a:cxn ang="0">
                  <a:pos x="3150" y="1830"/>
                </a:cxn>
                <a:cxn ang="0">
                  <a:pos x="3283" y="1890"/>
                </a:cxn>
                <a:cxn ang="0">
                  <a:pos x="3461" y="2201"/>
                </a:cxn>
                <a:cxn ang="0">
                  <a:pos x="3551" y="2425"/>
                </a:cxn>
                <a:cxn ang="0">
                  <a:pos x="3516" y="2716"/>
                </a:cxn>
                <a:cxn ang="0">
                  <a:pos x="3590" y="2784"/>
                </a:cxn>
                <a:cxn ang="0">
                  <a:pos x="3744" y="2724"/>
                </a:cxn>
                <a:cxn ang="0">
                  <a:pos x="3740" y="2545"/>
                </a:cxn>
                <a:cxn ang="0">
                  <a:pos x="3646" y="2417"/>
                </a:cxn>
                <a:cxn ang="0">
                  <a:pos x="3531" y="2090"/>
                </a:cxn>
                <a:cxn ang="0">
                  <a:pos x="3386" y="1759"/>
                </a:cxn>
                <a:cxn ang="0">
                  <a:pos x="3398" y="1659"/>
                </a:cxn>
                <a:cxn ang="0">
                  <a:pos x="2961" y="1196"/>
                </a:cxn>
                <a:cxn ang="0">
                  <a:pos x="2831" y="1216"/>
                </a:cxn>
                <a:cxn ang="0">
                  <a:pos x="2783" y="1168"/>
                </a:cxn>
                <a:cxn ang="0">
                  <a:pos x="3315" y="657"/>
                </a:cxn>
                <a:cxn ang="0">
                  <a:pos x="3248" y="514"/>
                </a:cxn>
                <a:cxn ang="0">
                  <a:pos x="3008" y="258"/>
                </a:cxn>
                <a:cxn ang="0">
                  <a:pos x="2915" y="0"/>
                </a:cxn>
              </a:cxnLst>
              <a:rect l="0" t="0" r="r" b="b"/>
              <a:pathLst>
                <a:path w="3744" h="2784">
                  <a:moveTo>
                    <a:pt x="2915" y="0"/>
                  </a:moveTo>
                  <a:lnTo>
                    <a:pt x="2716" y="115"/>
                  </a:lnTo>
                  <a:lnTo>
                    <a:pt x="2598" y="67"/>
                  </a:lnTo>
                  <a:lnTo>
                    <a:pt x="2476" y="116"/>
                  </a:lnTo>
                  <a:lnTo>
                    <a:pt x="2315" y="104"/>
                  </a:lnTo>
                  <a:lnTo>
                    <a:pt x="2181" y="234"/>
                  </a:lnTo>
                  <a:lnTo>
                    <a:pt x="1996" y="318"/>
                  </a:lnTo>
                  <a:lnTo>
                    <a:pt x="1642" y="346"/>
                  </a:lnTo>
                  <a:lnTo>
                    <a:pt x="1260" y="358"/>
                  </a:lnTo>
                  <a:lnTo>
                    <a:pt x="1039" y="418"/>
                  </a:lnTo>
                  <a:lnTo>
                    <a:pt x="815" y="582"/>
                  </a:lnTo>
                  <a:lnTo>
                    <a:pt x="646" y="633"/>
                  </a:lnTo>
                  <a:lnTo>
                    <a:pt x="575" y="773"/>
                  </a:lnTo>
                  <a:lnTo>
                    <a:pt x="437" y="933"/>
                  </a:lnTo>
                  <a:lnTo>
                    <a:pt x="398" y="1100"/>
                  </a:lnTo>
                  <a:lnTo>
                    <a:pt x="283" y="1204"/>
                  </a:lnTo>
                  <a:lnTo>
                    <a:pt x="67" y="1340"/>
                  </a:lnTo>
                  <a:lnTo>
                    <a:pt x="0" y="1459"/>
                  </a:lnTo>
                  <a:lnTo>
                    <a:pt x="102" y="1647"/>
                  </a:lnTo>
                  <a:lnTo>
                    <a:pt x="201" y="1747"/>
                  </a:lnTo>
                  <a:lnTo>
                    <a:pt x="673" y="1707"/>
                  </a:lnTo>
                  <a:lnTo>
                    <a:pt x="742" y="1769"/>
                  </a:lnTo>
                  <a:lnTo>
                    <a:pt x="568" y="1917"/>
                  </a:lnTo>
                  <a:lnTo>
                    <a:pt x="626" y="2187"/>
                  </a:lnTo>
                  <a:lnTo>
                    <a:pt x="877" y="2286"/>
                  </a:lnTo>
                  <a:lnTo>
                    <a:pt x="1004" y="2225"/>
                  </a:lnTo>
                  <a:lnTo>
                    <a:pt x="1177" y="2201"/>
                  </a:lnTo>
                  <a:lnTo>
                    <a:pt x="1402" y="2269"/>
                  </a:lnTo>
                  <a:lnTo>
                    <a:pt x="1619" y="2238"/>
                  </a:lnTo>
                  <a:lnTo>
                    <a:pt x="1842" y="2261"/>
                  </a:lnTo>
                  <a:lnTo>
                    <a:pt x="2122" y="2233"/>
                  </a:lnTo>
                  <a:lnTo>
                    <a:pt x="2476" y="2245"/>
                  </a:lnTo>
                  <a:lnTo>
                    <a:pt x="2417" y="2142"/>
                  </a:lnTo>
                  <a:lnTo>
                    <a:pt x="2417" y="2042"/>
                  </a:lnTo>
                  <a:lnTo>
                    <a:pt x="2516" y="2022"/>
                  </a:lnTo>
                  <a:lnTo>
                    <a:pt x="2594" y="2082"/>
                  </a:lnTo>
                  <a:lnTo>
                    <a:pt x="2665" y="2201"/>
                  </a:lnTo>
                  <a:lnTo>
                    <a:pt x="2831" y="2197"/>
                  </a:lnTo>
                  <a:lnTo>
                    <a:pt x="2996" y="1962"/>
                  </a:lnTo>
                  <a:lnTo>
                    <a:pt x="3150" y="1830"/>
                  </a:lnTo>
                  <a:lnTo>
                    <a:pt x="3283" y="1890"/>
                  </a:lnTo>
                  <a:lnTo>
                    <a:pt x="3461" y="2201"/>
                  </a:lnTo>
                  <a:lnTo>
                    <a:pt x="3551" y="2425"/>
                  </a:lnTo>
                  <a:lnTo>
                    <a:pt x="3516" y="2716"/>
                  </a:lnTo>
                  <a:lnTo>
                    <a:pt x="3590" y="2784"/>
                  </a:lnTo>
                  <a:lnTo>
                    <a:pt x="3744" y="2724"/>
                  </a:lnTo>
                  <a:lnTo>
                    <a:pt x="3740" y="2545"/>
                  </a:lnTo>
                  <a:lnTo>
                    <a:pt x="3646" y="2417"/>
                  </a:lnTo>
                  <a:lnTo>
                    <a:pt x="3531" y="2090"/>
                  </a:lnTo>
                  <a:lnTo>
                    <a:pt x="3386" y="1759"/>
                  </a:lnTo>
                  <a:lnTo>
                    <a:pt x="3398" y="1659"/>
                  </a:lnTo>
                  <a:lnTo>
                    <a:pt x="2961" y="1196"/>
                  </a:lnTo>
                  <a:lnTo>
                    <a:pt x="2831" y="1216"/>
                  </a:lnTo>
                  <a:lnTo>
                    <a:pt x="2783" y="1168"/>
                  </a:lnTo>
                  <a:lnTo>
                    <a:pt x="3315" y="657"/>
                  </a:lnTo>
                  <a:lnTo>
                    <a:pt x="3248" y="514"/>
                  </a:lnTo>
                  <a:lnTo>
                    <a:pt x="3008" y="258"/>
                  </a:lnTo>
                  <a:lnTo>
                    <a:pt x="2915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Freeform 74"/>
            <p:cNvSpPr>
              <a:spLocks/>
            </p:cNvSpPr>
            <p:nvPr/>
          </p:nvSpPr>
          <p:spPr bwMode="auto">
            <a:xfrm>
              <a:off x="4981950" y="3248979"/>
              <a:ext cx="1189038" cy="1144588"/>
            </a:xfrm>
            <a:custGeom>
              <a:avLst/>
              <a:gdLst/>
              <a:ahLst/>
              <a:cxnLst>
                <a:cxn ang="0">
                  <a:pos x="1956" y="275"/>
                </a:cxn>
                <a:cxn ang="0">
                  <a:pos x="2097" y="235"/>
                </a:cxn>
                <a:cxn ang="0">
                  <a:pos x="2284" y="314"/>
                </a:cxn>
                <a:cxn ang="0">
                  <a:pos x="2378" y="135"/>
                </a:cxn>
                <a:cxn ang="0">
                  <a:pos x="2511" y="130"/>
                </a:cxn>
                <a:cxn ang="0">
                  <a:pos x="2702" y="269"/>
                </a:cxn>
                <a:cxn ang="0">
                  <a:pos x="3143" y="219"/>
                </a:cxn>
                <a:cxn ang="0">
                  <a:pos x="3588" y="160"/>
                </a:cxn>
                <a:cxn ang="0">
                  <a:pos x="3883" y="0"/>
                </a:cxn>
                <a:cxn ang="0">
                  <a:pos x="4086" y="55"/>
                </a:cxn>
                <a:cxn ang="0">
                  <a:pos x="4277" y="130"/>
                </a:cxn>
                <a:cxn ang="0">
                  <a:pos x="4386" y="384"/>
                </a:cxn>
                <a:cxn ang="0">
                  <a:pos x="4120" y="644"/>
                </a:cxn>
                <a:cxn ang="0">
                  <a:pos x="4061" y="1043"/>
                </a:cxn>
                <a:cxn ang="0">
                  <a:pos x="3908" y="1192"/>
                </a:cxn>
                <a:cxn ang="0">
                  <a:pos x="3898" y="1422"/>
                </a:cxn>
                <a:cxn ang="0">
                  <a:pos x="3923" y="1791"/>
                </a:cxn>
                <a:cxn ang="0">
                  <a:pos x="3855" y="2169"/>
                </a:cxn>
                <a:cxn ang="0">
                  <a:pos x="3928" y="2469"/>
                </a:cxn>
                <a:cxn ang="0">
                  <a:pos x="4028" y="2727"/>
                </a:cxn>
                <a:cxn ang="0">
                  <a:pos x="3776" y="2868"/>
                </a:cxn>
                <a:cxn ang="0">
                  <a:pos x="3633" y="2808"/>
                </a:cxn>
                <a:cxn ang="0">
                  <a:pos x="3477" y="2870"/>
                </a:cxn>
                <a:cxn ang="0">
                  <a:pos x="3277" y="2855"/>
                </a:cxn>
                <a:cxn ang="0">
                  <a:pos x="3111" y="3018"/>
                </a:cxn>
                <a:cxn ang="0">
                  <a:pos x="2877" y="3121"/>
                </a:cxn>
                <a:cxn ang="0">
                  <a:pos x="2431" y="3156"/>
                </a:cxn>
                <a:cxn ang="0">
                  <a:pos x="1959" y="3172"/>
                </a:cxn>
                <a:cxn ang="0">
                  <a:pos x="1684" y="3247"/>
                </a:cxn>
                <a:cxn ang="0">
                  <a:pos x="1405" y="3451"/>
                </a:cxn>
                <a:cxn ang="0">
                  <a:pos x="1192" y="3515"/>
                </a:cxn>
                <a:cxn ang="0">
                  <a:pos x="1093" y="3706"/>
                </a:cxn>
                <a:cxn ang="0">
                  <a:pos x="929" y="3891"/>
                </a:cxn>
                <a:cxn ang="0">
                  <a:pos x="881" y="4101"/>
                </a:cxn>
                <a:cxn ang="0">
                  <a:pos x="734" y="4235"/>
                </a:cxn>
                <a:cxn ang="0">
                  <a:pos x="516" y="4175"/>
                </a:cxn>
                <a:cxn ang="0">
                  <a:pos x="399" y="4280"/>
                </a:cxn>
                <a:cxn ang="0">
                  <a:pos x="266" y="4220"/>
                </a:cxn>
                <a:cxn ang="0">
                  <a:pos x="119" y="4220"/>
                </a:cxn>
                <a:cxn ang="0">
                  <a:pos x="0" y="4130"/>
                </a:cxn>
                <a:cxn ang="0">
                  <a:pos x="11" y="1731"/>
                </a:cxn>
                <a:cxn ang="0">
                  <a:pos x="104" y="1624"/>
                </a:cxn>
                <a:cxn ang="0">
                  <a:pos x="161" y="1508"/>
                </a:cxn>
                <a:cxn ang="0">
                  <a:pos x="419" y="1217"/>
                </a:cxn>
                <a:cxn ang="0">
                  <a:pos x="683" y="1029"/>
                </a:cxn>
                <a:cxn ang="0">
                  <a:pos x="914" y="930"/>
                </a:cxn>
                <a:cxn ang="0">
                  <a:pos x="1192" y="868"/>
                </a:cxn>
                <a:cxn ang="0">
                  <a:pos x="1433" y="519"/>
                </a:cxn>
                <a:cxn ang="0">
                  <a:pos x="1474" y="330"/>
                </a:cxn>
                <a:cxn ang="0">
                  <a:pos x="1604" y="368"/>
                </a:cxn>
                <a:cxn ang="0">
                  <a:pos x="1804" y="369"/>
                </a:cxn>
                <a:cxn ang="0">
                  <a:pos x="1956" y="275"/>
                </a:cxn>
              </a:cxnLst>
              <a:rect l="0" t="0" r="r" b="b"/>
              <a:pathLst>
                <a:path w="4386" h="4280">
                  <a:moveTo>
                    <a:pt x="1956" y="275"/>
                  </a:moveTo>
                  <a:lnTo>
                    <a:pt x="2097" y="235"/>
                  </a:lnTo>
                  <a:lnTo>
                    <a:pt x="2284" y="314"/>
                  </a:lnTo>
                  <a:lnTo>
                    <a:pt x="2378" y="135"/>
                  </a:lnTo>
                  <a:lnTo>
                    <a:pt x="2511" y="130"/>
                  </a:lnTo>
                  <a:lnTo>
                    <a:pt x="2702" y="269"/>
                  </a:lnTo>
                  <a:lnTo>
                    <a:pt x="3143" y="219"/>
                  </a:lnTo>
                  <a:lnTo>
                    <a:pt x="3588" y="160"/>
                  </a:lnTo>
                  <a:lnTo>
                    <a:pt x="3883" y="0"/>
                  </a:lnTo>
                  <a:lnTo>
                    <a:pt x="4086" y="55"/>
                  </a:lnTo>
                  <a:lnTo>
                    <a:pt x="4277" y="130"/>
                  </a:lnTo>
                  <a:lnTo>
                    <a:pt x="4386" y="384"/>
                  </a:lnTo>
                  <a:lnTo>
                    <a:pt x="4120" y="644"/>
                  </a:lnTo>
                  <a:lnTo>
                    <a:pt x="4061" y="1043"/>
                  </a:lnTo>
                  <a:lnTo>
                    <a:pt x="3908" y="1192"/>
                  </a:lnTo>
                  <a:lnTo>
                    <a:pt x="3898" y="1422"/>
                  </a:lnTo>
                  <a:lnTo>
                    <a:pt x="3923" y="1791"/>
                  </a:lnTo>
                  <a:lnTo>
                    <a:pt x="3855" y="2169"/>
                  </a:lnTo>
                  <a:lnTo>
                    <a:pt x="3928" y="2469"/>
                  </a:lnTo>
                  <a:lnTo>
                    <a:pt x="4028" y="2727"/>
                  </a:lnTo>
                  <a:lnTo>
                    <a:pt x="3776" y="2868"/>
                  </a:lnTo>
                  <a:lnTo>
                    <a:pt x="3633" y="2808"/>
                  </a:lnTo>
                  <a:lnTo>
                    <a:pt x="3477" y="2870"/>
                  </a:lnTo>
                  <a:lnTo>
                    <a:pt x="3277" y="2855"/>
                  </a:lnTo>
                  <a:lnTo>
                    <a:pt x="3111" y="3018"/>
                  </a:lnTo>
                  <a:lnTo>
                    <a:pt x="2877" y="3121"/>
                  </a:lnTo>
                  <a:lnTo>
                    <a:pt x="2431" y="3156"/>
                  </a:lnTo>
                  <a:lnTo>
                    <a:pt x="1959" y="3172"/>
                  </a:lnTo>
                  <a:lnTo>
                    <a:pt x="1684" y="3247"/>
                  </a:lnTo>
                  <a:lnTo>
                    <a:pt x="1405" y="3451"/>
                  </a:lnTo>
                  <a:lnTo>
                    <a:pt x="1192" y="3515"/>
                  </a:lnTo>
                  <a:lnTo>
                    <a:pt x="1093" y="3706"/>
                  </a:lnTo>
                  <a:lnTo>
                    <a:pt x="929" y="3891"/>
                  </a:lnTo>
                  <a:lnTo>
                    <a:pt x="881" y="4101"/>
                  </a:lnTo>
                  <a:lnTo>
                    <a:pt x="734" y="4235"/>
                  </a:lnTo>
                  <a:lnTo>
                    <a:pt x="516" y="4175"/>
                  </a:lnTo>
                  <a:lnTo>
                    <a:pt x="399" y="4280"/>
                  </a:lnTo>
                  <a:lnTo>
                    <a:pt x="266" y="4220"/>
                  </a:lnTo>
                  <a:lnTo>
                    <a:pt x="119" y="4220"/>
                  </a:lnTo>
                  <a:lnTo>
                    <a:pt x="0" y="4130"/>
                  </a:lnTo>
                  <a:lnTo>
                    <a:pt x="11" y="1731"/>
                  </a:lnTo>
                  <a:lnTo>
                    <a:pt x="104" y="1624"/>
                  </a:lnTo>
                  <a:lnTo>
                    <a:pt x="161" y="1508"/>
                  </a:lnTo>
                  <a:lnTo>
                    <a:pt x="419" y="1217"/>
                  </a:lnTo>
                  <a:lnTo>
                    <a:pt x="683" y="1029"/>
                  </a:lnTo>
                  <a:lnTo>
                    <a:pt x="914" y="930"/>
                  </a:lnTo>
                  <a:lnTo>
                    <a:pt x="1192" y="868"/>
                  </a:lnTo>
                  <a:lnTo>
                    <a:pt x="1433" y="519"/>
                  </a:lnTo>
                  <a:lnTo>
                    <a:pt x="1474" y="330"/>
                  </a:lnTo>
                  <a:lnTo>
                    <a:pt x="1604" y="368"/>
                  </a:lnTo>
                  <a:lnTo>
                    <a:pt x="1804" y="369"/>
                  </a:lnTo>
                  <a:lnTo>
                    <a:pt x="1956" y="275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Oval 25"/>
            <p:cNvSpPr>
              <a:spLocks noChangeArrowheads="1"/>
            </p:cNvSpPr>
            <p:nvPr/>
          </p:nvSpPr>
          <p:spPr bwMode="gray">
            <a:xfrm>
              <a:off x="3942855" y="3878031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43" name="组合 142"/>
            <p:cNvGrpSpPr/>
            <p:nvPr/>
          </p:nvGrpSpPr>
          <p:grpSpPr>
            <a:xfrm>
              <a:off x="441677" y="2887011"/>
              <a:ext cx="2109658" cy="1479927"/>
              <a:chOff x="416520" y="4774171"/>
              <a:chExt cx="2109658" cy="1479927"/>
            </a:xfrm>
          </p:grpSpPr>
          <p:sp>
            <p:nvSpPr>
              <p:cNvPr id="144" name="圆角矩形 143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45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 smtClean="0"/>
                  <a:t>Bogotá</a:t>
                </a:r>
                <a:endParaRPr lang="en-US" altLang="zh-CN" sz="1400" b="1" kern="0" dirty="0"/>
              </a:p>
            </p:txBody>
          </p:sp>
          <p:sp>
            <p:nvSpPr>
              <p:cNvPr id="146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47" name="肘形连接符 146"/>
            <p:cNvCxnSpPr>
              <a:stCxn id="139" idx="0"/>
              <a:endCxn id="144" idx="3"/>
            </p:cNvCxnSpPr>
            <p:nvPr/>
          </p:nvCxnSpPr>
          <p:spPr>
            <a:xfrm rot="16200000" flipV="1">
              <a:off x="3196252" y="3077016"/>
              <a:ext cx="156098" cy="144593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48" name="Oval 25"/>
            <p:cNvSpPr>
              <a:spLocks noChangeArrowheads="1"/>
            </p:cNvSpPr>
            <p:nvPr/>
          </p:nvSpPr>
          <p:spPr bwMode="gray">
            <a:xfrm>
              <a:off x="3580905" y="297315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49" name="组合 148"/>
            <p:cNvGrpSpPr/>
            <p:nvPr/>
          </p:nvGrpSpPr>
          <p:grpSpPr>
            <a:xfrm>
              <a:off x="625633" y="1351624"/>
              <a:ext cx="2109658" cy="1479927"/>
              <a:chOff x="416520" y="4774171"/>
              <a:chExt cx="2109658" cy="1479927"/>
            </a:xfrm>
          </p:grpSpPr>
          <p:sp>
            <p:nvSpPr>
              <p:cNvPr id="150" name="圆角矩形 14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5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Antioquia</a:t>
                </a:r>
              </a:p>
            </p:txBody>
          </p:sp>
          <p:sp>
            <p:nvSpPr>
              <p:cNvPr id="15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53" name="肘形连接符 152"/>
            <p:cNvCxnSpPr>
              <a:stCxn id="148" idx="0"/>
              <a:endCxn id="150" idx="3"/>
            </p:cNvCxnSpPr>
            <p:nvPr/>
          </p:nvCxnSpPr>
          <p:spPr>
            <a:xfrm rot="16200000" flipV="1">
              <a:off x="2791999" y="2129838"/>
              <a:ext cx="786610" cy="90002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54" name="Oval 25"/>
            <p:cNvSpPr>
              <a:spLocks noChangeArrowheads="1"/>
            </p:cNvSpPr>
            <p:nvPr/>
          </p:nvSpPr>
          <p:spPr bwMode="gray">
            <a:xfrm>
              <a:off x="3181372" y="4030669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55" name="组合 154"/>
            <p:cNvGrpSpPr/>
            <p:nvPr/>
          </p:nvGrpSpPr>
          <p:grpSpPr>
            <a:xfrm>
              <a:off x="257720" y="4422398"/>
              <a:ext cx="2109658" cy="1479927"/>
              <a:chOff x="416520" y="4774171"/>
              <a:chExt cx="2109658" cy="1479927"/>
            </a:xfrm>
          </p:grpSpPr>
          <p:sp>
            <p:nvSpPr>
              <p:cNvPr id="156" name="圆角矩形 15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5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Valle del Cauca</a:t>
                </a:r>
              </a:p>
            </p:txBody>
          </p:sp>
          <p:sp>
            <p:nvSpPr>
              <p:cNvPr id="15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59" name="肘形连接符 158"/>
            <p:cNvCxnSpPr>
              <a:stCxn id="154" idx="4"/>
              <a:endCxn id="156" idx="3"/>
            </p:cNvCxnSpPr>
            <p:nvPr/>
          </p:nvCxnSpPr>
          <p:spPr>
            <a:xfrm rot="5400000">
              <a:off x="2242666" y="4264203"/>
              <a:ext cx="1117830" cy="86840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65" name="Oval 25"/>
            <p:cNvSpPr>
              <a:spLocks noChangeArrowheads="1"/>
            </p:cNvSpPr>
            <p:nvPr/>
          </p:nvSpPr>
          <p:spPr bwMode="gray">
            <a:xfrm>
              <a:off x="4055651" y="3601709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66" name="组合 165"/>
            <p:cNvGrpSpPr/>
            <p:nvPr/>
          </p:nvGrpSpPr>
          <p:grpSpPr>
            <a:xfrm>
              <a:off x="6419376" y="3412394"/>
              <a:ext cx="2109658" cy="1479927"/>
              <a:chOff x="416520" y="4774171"/>
              <a:chExt cx="2109658" cy="1479927"/>
            </a:xfrm>
          </p:grpSpPr>
          <p:sp>
            <p:nvSpPr>
              <p:cNvPr id="167" name="圆角矩形 166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68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Cundinamarca</a:t>
                </a:r>
              </a:p>
            </p:txBody>
          </p:sp>
          <p:sp>
            <p:nvSpPr>
              <p:cNvPr id="16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75" name="肘形连接符 174"/>
            <p:cNvCxnSpPr>
              <a:stCxn id="165" idx="4"/>
              <a:endCxn id="167" idx="1"/>
            </p:cNvCxnSpPr>
            <p:nvPr/>
          </p:nvCxnSpPr>
          <p:spPr>
            <a:xfrm rot="16200000" flipH="1">
              <a:off x="4996326" y="2824266"/>
              <a:ext cx="536786" cy="2309314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79" name="组合 178"/>
            <p:cNvGrpSpPr/>
            <p:nvPr/>
          </p:nvGrpSpPr>
          <p:grpSpPr>
            <a:xfrm>
              <a:off x="5978280" y="1469814"/>
              <a:ext cx="2109658" cy="1479927"/>
              <a:chOff x="416520" y="4774171"/>
              <a:chExt cx="2109658" cy="1479927"/>
            </a:xfrm>
          </p:grpSpPr>
          <p:sp>
            <p:nvSpPr>
              <p:cNvPr id="180" name="圆角矩形 17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88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Atlántico</a:t>
                </a:r>
              </a:p>
            </p:txBody>
          </p:sp>
          <p:sp>
            <p:nvSpPr>
              <p:cNvPr id="18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90" name="Oval 25"/>
            <p:cNvSpPr>
              <a:spLocks noChangeArrowheads="1"/>
            </p:cNvSpPr>
            <p:nvPr/>
          </p:nvSpPr>
          <p:spPr bwMode="gray">
            <a:xfrm>
              <a:off x="3714255" y="175395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91" name="肘形连接符 190"/>
            <p:cNvCxnSpPr>
              <a:stCxn id="180" idx="1"/>
              <a:endCxn id="190" idx="4"/>
            </p:cNvCxnSpPr>
            <p:nvPr/>
          </p:nvCxnSpPr>
          <p:spPr>
            <a:xfrm rot="10800000">
              <a:off x="3768666" y="1862778"/>
              <a:ext cx="2209614" cy="44195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5622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259</Words>
  <Application>Microsoft Office PowerPoint</Application>
  <PresentationFormat>全屏显示(4:3)</PresentationFormat>
  <Paragraphs>58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31</cp:revision>
  <dcterms:created xsi:type="dcterms:W3CDTF">2016-05-15T02:42:52Z</dcterms:created>
  <dcterms:modified xsi:type="dcterms:W3CDTF">2016-09-16T09:59:24Z</dcterms:modified>
</cp:coreProperties>
</file>