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4" r:id="rId2"/>
    <p:sldId id="335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73BC44"/>
    <a:srgbClr val="F5B90F"/>
    <a:srgbClr val="5082BE"/>
    <a:srgbClr val="C3B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115" autoAdjust="0"/>
  </p:normalViewPr>
  <p:slideViewPr>
    <p:cSldViewPr>
      <p:cViewPr varScale="1">
        <p:scale>
          <a:sx n="94" d="100"/>
          <a:sy n="94" d="100"/>
        </p:scale>
        <p:origin x="-528" y="-102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1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2018/1/13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map</a:t>
            </a:r>
            <a:endParaRPr lang="zh-CN" altLang="en-US" dirty="0"/>
          </a:p>
        </p:txBody>
      </p:sp>
      <p:grpSp>
        <p:nvGrpSpPr>
          <p:cNvPr id="1262" name="组合 1261"/>
          <p:cNvGrpSpPr/>
          <p:nvPr/>
        </p:nvGrpSpPr>
        <p:grpSpPr>
          <a:xfrm>
            <a:off x="2012950" y="1293813"/>
            <a:ext cx="5111751" cy="5287962"/>
            <a:chOff x="2012950" y="1293813"/>
            <a:chExt cx="5111751" cy="5287962"/>
          </a:xfrm>
        </p:grpSpPr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4557713" y="4110038"/>
              <a:ext cx="1588" cy="3175"/>
            </a:xfrm>
            <a:prstGeom prst="rect">
              <a:avLst/>
            </a:pr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261" name="组合 1260"/>
            <p:cNvGrpSpPr/>
            <p:nvPr/>
          </p:nvGrpSpPr>
          <p:grpSpPr>
            <a:xfrm>
              <a:off x="2012950" y="1293813"/>
              <a:ext cx="5111751" cy="5287962"/>
              <a:chOff x="2012950" y="1293813"/>
              <a:chExt cx="5111751" cy="5287962"/>
            </a:xfrm>
          </p:grpSpPr>
          <p:sp>
            <p:nvSpPr>
              <p:cNvPr id="2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12950" y="1293813"/>
                <a:ext cx="5111750" cy="52879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260" name="组合 1259"/>
              <p:cNvGrpSpPr/>
              <p:nvPr/>
            </p:nvGrpSpPr>
            <p:grpSpPr>
              <a:xfrm>
                <a:off x="2012950" y="1296987"/>
                <a:ext cx="5111751" cy="5281613"/>
                <a:chOff x="2012950" y="1296987"/>
                <a:chExt cx="5111751" cy="5281613"/>
              </a:xfrm>
            </p:grpSpPr>
            <p:sp>
              <p:nvSpPr>
                <p:cNvPr id="45" name="Freeform 6"/>
                <p:cNvSpPr>
                  <a:spLocks/>
                </p:cNvSpPr>
                <p:nvPr/>
              </p:nvSpPr>
              <p:spPr bwMode="auto">
                <a:xfrm>
                  <a:off x="6342063" y="5934075"/>
                  <a:ext cx="617538" cy="644525"/>
                </a:xfrm>
                <a:custGeom>
                  <a:avLst/>
                  <a:gdLst>
                    <a:gd name="T0" fmla="*/ 200 w 201"/>
                    <a:gd name="T1" fmla="*/ 197 h 210"/>
                    <a:gd name="T2" fmla="*/ 193 w 201"/>
                    <a:gd name="T3" fmla="*/ 176 h 210"/>
                    <a:gd name="T4" fmla="*/ 188 w 201"/>
                    <a:gd name="T5" fmla="*/ 133 h 210"/>
                    <a:gd name="T6" fmla="*/ 170 w 201"/>
                    <a:gd name="T7" fmla="*/ 52 h 210"/>
                    <a:gd name="T8" fmla="*/ 165 w 201"/>
                    <a:gd name="T9" fmla="*/ 55 h 210"/>
                    <a:gd name="T10" fmla="*/ 163 w 201"/>
                    <a:gd name="T11" fmla="*/ 49 h 210"/>
                    <a:gd name="T12" fmla="*/ 161 w 201"/>
                    <a:gd name="T13" fmla="*/ 39 h 210"/>
                    <a:gd name="T14" fmla="*/ 148 w 201"/>
                    <a:gd name="T15" fmla="*/ 25 h 210"/>
                    <a:gd name="T16" fmla="*/ 148 w 201"/>
                    <a:gd name="T17" fmla="*/ 20 h 210"/>
                    <a:gd name="T18" fmla="*/ 144 w 201"/>
                    <a:gd name="T19" fmla="*/ 18 h 210"/>
                    <a:gd name="T20" fmla="*/ 124 w 201"/>
                    <a:gd name="T21" fmla="*/ 37 h 210"/>
                    <a:gd name="T22" fmla="*/ 126 w 201"/>
                    <a:gd name="T23" fmla="*/ 70 h 210"/>
                    <a:gd name="T24" fmla="*/ 107 w 201"/>
                    <a:gd name="T25" fmla="*/ 90 h 210"/>
                    <a:gd name="T26" fmla="*/ 102 w 201"/>
                    <a:gd name="T27" fmla="*/ 97 h 210"/>
                    <a:gd name="T28" fmla="*/ 98 w 201"/>
                    <a:gd name="T29" fmla="*/ 110 h 210"/>
                    <a:gd name="T30" fmla="*/ 78 w 201"/>
                    <a:gd name="T31" fmla="*/ 102 h 210"/>
                    <a:gd name="T32" fmla="*/ 83 w 201"/>
                    <a:gd name="T33" fmla="*/ 120 h 210"/>
                    <a:gd name="T34" fmla="*/ 80 w 201"/>
                    <a:gd name="T35" fmla="*/ 130 h 210"/>
                    <a:gd name="T36" fmla="*/ 69 w 201"/>
                    <a:gd name="T37" fmla="*/ 149 h 210"/>
                    <a:gd name="T38" fmla="*/ 80 w 201"/>
                    <a:gd name="T39" fmla="*/ 164 h 210"/>
                    <a:gd name="T40" fmla="*/ 68 w 201"/>
                    <a:gd name="T41" fmla="*/ 159 h 210"/>
                    <a:gd name="T42" fmla="*/ 52 w 201"/>
                    <a:gd name="T43" fmla="*/ 180 h 210"/>
                    <a:gd name="T44" fmla="*/ 56 w 201"/>
                    <a:gd name="T45" fmla="*/ 160 h 210"/>
                    <a:gd name="T46" fmla="*/ 48 w 201"/>
                    <a:gd name="T47" fmla="*/ 171 h 210"/>
                    <a:gd name="T48" fmla="*/ 36 w 201"/>
                    <a:gd name="T49" fmla="*/ 185 h 210"/>
                    <a:gd name="T50" fmla="*/ 41 w 201"/>
                    <a:gd name="T51" fmla="*/ 197 h 210"/>
                    <a:gd name="T52" fmla="*/ 29 w 201"/>
                    <a:gd name="T53" fmla="*/ 207 h 210"/>
                    <a:gd name="T54" fmla="*/ 26 w 201"/>
                    <a:gd name="T55" fmla="*/ 190 h 210"/>
                    <a:gd name="T56" fmla="*/ 10 w 201"/>
                    <a:gd name="T57" fmla="*/ 202 h 210"/>
                    <a:gd name="T58" fmla="*/ 0 w 201"/>
                    <a:gd name="T59" fmla="*/ 210 h 210"/>
                    <a:gd name="T60" fmla="*/ 159 w 201"/>
                    <a:gd name="T61" fmla="*/ 210 h 210"/>
                    <a:gd name="T62" fmla="*/ 166 w 201"/>
                    <a:gd name="T63" fmla="*/ 201 h 210"/>
                    <a:gd name="T64" fmla="*/ 172 w 201"/>
                    <a:gd name="T65" fmla="*/ 210 h 210"/>
                    <a:gd name="T66" fmla="*/ 196 w 201"/>
                    <a:gd name="T67" fmla="*/ 210 h 210"/>
                    <a:gd name="T68" fmla="*/ 200 w 201"/>
                    <a:gd name="T69" fmla="*/ 197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1" h="210">
                      <a:moveTo>
                        <a:pt x="200" y="197"/>
                      </a:moveTo>
                      <a:cubicBezTo>
                        <a:pt x="201" y="189"/>
                        <a:pt x="195" y="184"/>
                        <a:pt x="193" y="176"/>
                      </a:cubicBezTo>
                      <a:cubicBezTo>
                        <a:pt x="188" y="162"/>
                        <a:pt x="189" y="148"/>
                        <a:pt x="188" y="133"/>
                      </a:cubicBezTo>
                      <a:cubicBezTo>
                        <a:pt x="187" y="106"/>
                        <a:pt x="181" y="77"/>
                        <a:pt x="170" y="52"/>
                      </a:cubicBezTo>
                      <a:cubicBezTo>
                        <a:pt x="168" y="53"/>
                        <a:pt x="167" y="54"/>
                        <a:pt x="165" y="55"/>
                      </a:cubicBezTo>
                      <a:cubicBezTo>
                        <a:pt x="166" y="52"/>
                        <a:pt x="165" y="51"/>
                        <a:pt x="163" y="49"/>
                      </a:cubicBezTo>
                      <a:cubicBezTo>
                        <a:pt x="159" y="45"/>
                        <a:pt x="165" y="43"/>
                        <a:pt x="161" y="39"/>
                      </a:cubicBezTo>
                      <a:cubicBezTo>
                        <a:pt x="158" y="35"/>
                        <a:pt x="156" y="20"/>
                        <a:pt x="148" y="25"/>
                      </a:cubicBezTo>
                      <a:cubicBezTo>
                        <a:pt x="148" y="23"/>
                        <a:pt x="148" y="22"/>
                        <a:pt x="148" y="20"/>
                      </a:cubicBezTo>
                      <a:cubicBezTo>
                        <a:pt x="162" y="21"/>
                        <a:pt x="141" y="0"/>
                        <a:pt x="144" y="18"/>
                      </a:cubicBezTo>
                      <a:cubicBezTo>
                        <a:pt x="145" y="25"/>
                        <a:pt x="130" y="38"/>
                        <a:pt x="124" y="37"/>
                      </a:cubicBezTo>
                      <a:cubicBezTo>
                        <a:pt x="136" y="44"/>
                        <a:pt x="128" y="62"/>
                        <a:pt x="126" y="70"/>
                      </a:cubicBezTo>
                      <a:cubicBezTo>
                        <a:pt x="122" y="82"/>
                        <a:pt x="122" y="90"/>
                        <a:pt x="107" y="90"/>
                      </a:cubicBezTo>
                      <a:cubicBezTo>
                        <a:pt x="109" y="99"/>
                        <a:pt x="106" y="92"/>
                        <a:pt x="102" y="97"/>
                      </a:cubicBezTo>
                      <a:cubicBezTo>
                        <a:pt x="99" y="101"/>
                        <a:pt x="99" y="106"/>
                        <a:pt x="98" y="110"/>
                      </a:cubicBezTo>
                      <a:cubicBezTo>
                        <a:pt x="94" y="110"/>
                        <a:pt x="80" y="82"/>
                        <a:pt x="78" y="102"/>
                      </a:cubicBezTo>
                      <a:cubicBezTo>
                        <a:pt x="78" y="109"/>
                        <a:pt x="80" y="114"/>
                        <a:pt x="83" y="120"/>
                      </a:cubicBezTo>
                      <a:cubicBezTo>
                        <a:pt x="85" y="126"/>
                        <a:pt x="81" y="141"/>
                        <a:pt x="80" y="130"/>
                      </a:cubicBezTo>
                      <a:cubicBezTo>
                        <a:pt x="79" y="136"/>
                        <a:pt x="62" y="136"/>
                        <a:pt x="69" y="149"/>
                      </a:cubicBezTo>
                      <a:cubicBezTo>
                        <a:pt x="72" y="156"/>
                        <a:pt x="86" y="153"/>
                        <a:pt x="80" y="164"/>
                      </a:cubicBezTo>
                      <a:cubicBezTo>
                        <a:pt x="82" y="155"/>
                        <a:pt x="73" y="155"/>
                        <a:pt x="68" y="159"/>
                      </a:cubicBezTo>
                      <a:cubicBezTo>
                        <a:pt x="61" y="164"/>
                        <a:pt x="62" y="177"/>
                        <a:pt x="52" y="180"/>
                      </a:cubicBezTo>
                      <a:cubicBezTo>
                        <a:pt x="51" y="173"/>
                        <a:pt x="57" y="167"/>
                        <a:pt x="56" y="160"/>
                      </a:cubicBezTo>
                      <a:cubicBezTo>
                        <a:pt x="49" y="162"/>
                        <a:pt x="51" y="166"/>
                        <a:pt x="48" y="171"/>
                      </a:cubicBezTo>
                      <a:cubicBezTo>
                        <a:pt x="45" y="176"/>
                        <a:pt x="37" y="179"/>
                        <a:pt x="36" y="185"/>
                      </a:cubicBezTo>
                      <a:cubicBezTo>
                        <a:pt x="35" y="189"/>
                        <a:pt x="39" y="193"/>
                        <a:pt x="41" y="197"/>
                      </a:cubicBezTo>
                      <a:cubicBezTo>
                        <a:pt x="44" y="203"/>
                        <a:pt x="33" y="204"/>
                        <a:pt x="29" y="207"/>
                      </a:cubicBezTo>
                      <a:cubicBezTo>
                        <a:pt x="30" y="203"/>
                        <a:pt x="38" y="190"/>
                        <a:pt x="26" y="190"/>
                      </a:cubicBezTo>
                      <a:cubicBezTo>
                        <a:pt x="20" y="191"/>
                        <a:pt x="15" y="199"/>
                        <a:pt x="10" y="202"/>
                      </a:cubicBezTo>
                      <a:cubicBezTo>
                        <a:pt x="7" y="204"/>
                        <a:pt x="2" y="206"/>
                        <a:pt x="0" y="210"/>
                      </a:cubicBezTo>
                      <a:cubicBezTo>
                        <a:pt x="159" y="210"/>
                        <a:pt x="159" y="210"/>
                        <a:pt x="159" y="210"/>
                      </a:cubicBezTo>
                      <a:cubicBezTo>
                        <a:pt x="159" y="203"/>
                        <a:pt x="161" y="199"/>
                        <a:pt x="166" y="201"/>
                      </a:cubicBezTo>
                      <a:cubicBezTo>
                        <a:pt x="169" y="202"/>
                        <a:pt x="171" y="206"/>
                        <a:pt x="172" y="210"/>
                      </a:cubicBezTo>
                      <a:cubicBezTo>
                        <a:pt x="196" y="210"/>
                        <a:pt x="196" y="210"/>
                        <a:pt x="196" y="210"/>
                      </a:cubicBezTo>
                      <a:cubicBezTo>
                        <a:pt x="198" y="204"/>
                        <a:pt x="199" y="200"/>
                        <a:pt x="200" y="197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6" name="Freeform 7"/>
                <p:cNvSpPr>
                  <a:spLocks/>
                </p:cNvSpPr>
                <p:nvPr/>
              </p:nvSpPr>
              <p:spPr bwMode="auto">
                <a:xfrm>
                  <a:off x="6624638" y="6173788"/>
                  <a:ext cx="30163" cy="33337"/>
                </a:xfrm>
                <a:custGeom>
                  <a:avLst/>
                  <a:gdLst>
                    <a:gd name="T0" fmla="*/ 8 w 10"/>
                    <a:gd name="T1" fmla="*/ 11 h 11"/>
                    <a:gd name="T2" fmla="*/ 5 w 10"/>
                    <a:gd name="T3" fmla="*/ 0 h 11"/>
                    <a:gd name="T4" fmla="*/ 8 w 10"/>
                    <a:gd name="T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11">
                      <a:moveTo>
                        <a:pt x="8" y="11"/>
                      </a:moveTo>
                      <a:cubicBezTo>
                        <a:pt x="10" y="7"/>
                        <a:pt x="8" y="3"/>
                        <a:pt x="5" y="0"/>
                      </a:cubicBezTo>
                      <a:cubicBezTo>
                        <a:pt x="0" y="4"/>
                        <a:pt x="1" y="11"/>
                        <a:pt x="8" y="11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36" name="Freeform 33"/>
                <p:cNvSpPr>
                  <a:spLocks/>
                </p:cNvSpPr>
                <p:nvPr/>
              </p:nvSpPr>
              <p:spPr bwMode="auto">
                <a:xfrm>
                  <a:off x="5895975" y="5859463"/>
                  <a:ext cx="31750" cy="71437"/>
                </a:xfrm>
                <a:custGeom>
                  <a:avLst/>
                  <a:gdLst>
                    <a:gd name="T0" fmla="*/ 10 w 10"/>
                    <a:gd name="T1" fmla="*/ 11 h 23"/>
                    <a:gd name="T2" fmla="*/ 9 w 10"/>
                    <a:gd name="T3" fmla="*/ 0 h 23"/>
                    <a:gd name="T4" fmla="*/ 2 w 10"/>
                    <a:gd name="T5" fmla="*/ 17 h 23"/>
                    <a:gd name="T6" fmla="*/ 2 w 10"/>
                    <a:gd name="T7" fmla="*/ 23 h 23"/>
                    <a:gd name="T8" fmla="*/ 10 w 10"/>
                    <a:gd name="T9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3">
                      <a:moveTo>
                        <a:pt x="10" y="11"/>
                      </a:moveTo>
                      <a:cubicBezTo>
                        <a:pt x="10" y="7"/>
                        <a:pt x="10" y="4"/>
                        <a:pt x="9" y="0"/>
                      </a:cubicBezTo>
                      <a:cubicBezTo>
                        <a:pt x="0" y="0"/>
                        <a:pt x="4" y="12"/>
                        <a:pt x="2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4" y="18"/>
                        <a:pt x="6" y="14"/>
                        <a:pt x="10" y="11"/>
                      </a:cubicBezTo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37" name="Freeform 34"/>
                <p:cNvSpPr>
                  <a:spLocks/>
                </p:cNvSpPr>
                <p:nvPr/>
              </p:nvSpPr>
              <p:spPr bwMode="auto">
                <a:xfrm>
                  <a:off x="6062663" y="6000750"/>
                  <a:ext cx="36513" cy="31750"/>
                </a:xfrm>
                <a:custGeom>
                  <a:avLst/>
                  <a:gdLst>
                    <a:gd name="T0" fmla="*/ 8 w 12"/>
                    <a:gd name="T1" fmla="*/ 10 h 10"/>
                    <a:gd name="T2" fmla="*/ 2 w 12"/>
                    <a:gd name="T3" fmla="*/ 0 h 10"/>
                    <a:gd name="T4" fmla="*/ 0 w 12"/>
                    <a:gd name="T5" fmla="*/ 3 h 10"/>
                    <a:gd name="T6" fmla="*/ 8 w 12"/>
                    <a:gd name="T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12" y="0"/>
                        <a:pt x="8" y="0"/>
                        <a:pt x="2" y="0"/>
                      </a:cubicBez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3" y="5"/>
                        <a:pt x="6" y="7"/>
                        <a:pt x="8" y="10"/>
                      </a:cubicBezTo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04" name="椭圆 303"/>
                <p:cNvSpPr/>
                <p:nvPr/>
              </p:nvSpPr>
              <p:spPr>
                <a:xfrm>
                  <a:off x="2012950" y="1296987"/>
                  <a:ext cx="5111751" cy="5281613"/>
                </a:xfrm>
                <a:custGeom>
                  <a:avLst/>
                  <a:gdLst>
                    <a:gd name="connsiteX0" fmla="*/ 71716 w 5111751"/>
                    <a:gd name="connsiteY0" fmla="*/ 4002283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71716 w 5111751"/>
                    <a:gd name="connsiteY3" fmla="*/ 4002283 h 5281613"/>
                    <a:gd name="connsiteX4" fmla="*/ 1897063 w 5111751"/>
                    <a:gd name="connsiteY4" fmla="*/ 3571876 h 5281613"/>
                    <a:gd name="connsiteX5" fmla="*/ 1898651 w 5111751"/>
                    <a:gd name="connsiteY5" fmla="*/ 3571876 h 5281613"/>
                    <a:gd name="connsiteX6" fmla="*/ 1898651 w 5111751"/>
                    <a:gd name="connsiteY6" fmla="*/ 3573463 h 5281613"/>
                    <a:gd name="connsiteX7" fmla="*/ 1897063 w 5111751"/>
                    <a:gd name="connsiteY7" fmla="*/ 3573463 h 5281613"/>
                    <a:gd name="connsiteX8" fmla="*/ 1897063 w 5111751"/>
                    <a:gd name="connsiteY8" fmla="*/ 3571876 h 5281613"/>
                    <a:gd name="connsiteX9" fmla="*/ 58050 w 5111751"/>
                    <a:gd name="connsiteY9" fmla="*/ 2015125 h 5281613"/>
                    <a:gd name="connsiteX10" fmla="*/ 52342 w 5111751"/>
                    <a:gd name="connsiteY10" fmla="*/ 2015596 h 5281613"/>
                    <a:gd name="connsiteX11" fmla="*/ 58049 w 5111751"/>
                    <a:gd name="connsiteY11" fmla="*/ 2015161 h 5281613"/>
                    <a:gd name="connsiteX12" fmla="*/ 58050 w 5111751"/>
                    <a:gd name="connsiteY12" fmla="*/ 2015125 h 5281613"/>
                    <a:gd name="connsiteX13" fmla="*/ 1453679 w 5111751"/>
                    <a:gd name="connsiteY13" fmla="*/ 1780020 h 5281613"/>
                    <a:gd name="connsiteX14" fmla="*/ 1453735 w 5111751"/>
                    <a:gd name="connsiteY14" fmla="*/ 1780092 h 5281613"/>
                    <a:gd name="connsiteX15" fmla="*/ 1455420 w 5111751"/>
                    <a:gd name="connsiteY15" fmla="*/ 1780242 h 5281613"/>
                    <a:gd name="connsiteX16" fmla="*/ 1453679 w 5111751"/>
                    <a:gd name="connsiteY16" fmla="*/ 1780020 h 5281613"/>
                    <a:gd name="connsiteX17" fmla="*/ 2596577 w 5111751"/>
                    <a:gd name="connsiteY17" fmla="*/ 798397 h 5281613"/>
                    <a:gd name="connsiteX18" fmla="*/ 2588356 w 5111751"/>
                    <a:gd name="connsiteY18" fmla="*/ 801136 h 5281613"/>
                    <a:gd name="connsiteX19" fmla="*/ 2582465 w 5111751"/>
                    <a:gd name="connsiteY19" fmla="*/ 812917 h 5281613"/>
                    <a:gd name="connsiteX20" fmla="*/ 2591411 w 5111751"/>
                    <a:gd name="connsiteY20" fmla="*/ 800981 h 5281613"/>
                    <a:gd name="connsiteX21" fmla="*/ 2596577 w 5111751"/>
                    <a:gd name="connsiteY21" fmla="*/ 798397 h 5281613"/>
                    <a:gd name="connsiteX22" fmla="*/ 3797301 w 5111751"/>
                    <a:gd name="connsiteY22" fmla="*/ 758360 h 5281613"/>
                    <a:gd name="connsiteX23" fmla="*/ 3796956 w 5111751"/>
                    <a:gd name="connsiteY23" fmla="*/ 758532 h 5281613"/>
                    <a:gd name="connsiteX24" fmla="*/ 3805606 w 5111751"/>
                    <a:gd name="connsiteY24" fmla="*/ 760986 h 5281613"/>
                    <a:gd name="connsiteX25" fmla="*/ 3797301 w 5111751"/>
                    <a:gd name="connsiteY25" fmla="*/ 758360 h 5281613"/>
                    <a:gd name="connsiteX26" fmla="*/ 3748894 w 5111751"/>
                    <a:gd name="connsiteY26" fmla="*/ 536871 h 5281613"/>
                    <a:gd name="connsiteX27" fmla="*/ 3746192 w 5111751"/>
                    <a:gd name="connsiteY27" fmla="*/ 544981 h 5281613"/>
                    <a:gd name="connsiteX28" fmla="*/ 3751537 w 5111751"/>
                    <a:gd name="connsiteY28" fmla="*/ 537605 h 5281613"/>
                    <a:gd name="connsiteX29" fmla="*/ 3748966 w 5111751"/>
                    <a:gd name="connsiteY29" fmla="*/ 537605 h 5281613"/>
                    <a:gd name="connsiteX30" fmla="*/ 3748894 w 5111751"/>
                    <a:gd name="connsiteY30" fmla="*/ 536871 h 5281613"/>
                    <a:gd name="connsiteX31" fmla="*/ 3781288 w 5111751"/>
                    <a:gd name="connsiteY31" fmla="*/ 528773 h 5281613"/>
                    <a:gd name="connsiteX32" fmla="*/ 3767992 w 5111751"/>
                    <a:gd name="connsiteY32" fmla="*/ 529107 h 5281613"/>
                    <a:gd name="connsiteX33" fmla="*/ 3818163 w 5111751"/>
                    <a:gd name="connsiteY33" fmla="*/ 541300 h 5281613"/>
                    <a:gd name="connsiteX34" fmla="*/ 3781288 w 5111751"/>
                    <a:gd name="connsiteY34" fmla="*/ 528773 h 5281613"/>
                    <a:gd name="connsiteX35" fmla="*/ 3706104 w 5111751"/>
                    <a:gd name="connsiteY35" fmla="*/ 466277 h 5281613"/>
                    <a:gd name="connsiteX36" fmla="*/ 3709011 w 5111751"/>
                    <a:gd name="connsiteY36" fmla="*/ 469186 h 5281613"/>
                    <a:gd name="connsiteX37" fmla="*/ 3717204 w 5111751"/>
                    <a:gd name="connsiteY37" fmla="*/ 475334 h 5281613"/>
                    <a:gd name="connsiteX38" fmla="*/ 3706104 w 5111751"/>
                    <a:gd name="connsiteY38" fmla="*/ 466277 h 5281613"/>
                    <a:gd name="connsiteX39" fmla="*/ 3690472 w 5111751"/>
                    <a:gd name="connsiteY39" fmla="*/ 445303 h 5281613"/>
                    <a:gd name="connsiteX40" fmla="*/ 3699800 w 5111751"/>
                    <a:gd name="connsiteY40" fmla="*/ 459970 h 5281613"/>
                    <a:gd name="connsiteX41" fmla="*/ 3701170 w 5111751"/>
                    <a:gd name="connsiteY41" fmla="*/ 461340 h 5281613"/>
                    <a:gd name="connsiteX42" fmla="*/ 3690472 w 5111751"/>
                    <a:gd name="connsiteY42" fmla="*/ 445303 h 5281613"/>
                    <a:gd name="connsiteX43" fmla="*/ 0 w 5111751"/>
                    <a:gd name="connsiteY43" fmla="*/ 0 h 5281613"/>
                    <a:gd name="connsiteX44" fmla="*/ 865506 w 5111751"/>
                    <a:gd name="connsiteY44" fmla="*/ 0 h 5281613"/>
                    <a:gd name="connsiteX45" fmla="*/ 865605 w 5111751"/>
                    <a:gd name="connsiteY45" fmla="*/ 31677 h 5281613"/>
                    <a:gd name="connsiteX46" fmla="*/ 865919 w 5111751"/>
                    <a:gd name="connsiteY46" fmla="*/ 31715 h 5281613"/>
                    <a:gd name="connsiteX47" fmla="*/ 865887 w 5111751"/>
                    <a:gd name="connsiteY47" fmla="*/ 3070 h 5281613"/>
                    <a:gd name="connsiteX48" fmla="*/ 2889251 w 5111751"/>
                    <a:gd name="connsiteY48" fmla="*/ 0 h 5281613"/>
                    <a:gd name="connsiteX49" fmla="*/ 2873345 w 5111751"/>
                    <a:gd name="connsiteY49" fmla="*/ 53938 h 5281613"/>
                    <a:gd name="connsiteX50" fmla="*/ 2891411 w 5111751"/>
                    <a:gd name="connsiteY50" fmla="*/ 0 h 5281613"/>
                    <a:gd name="connsiteX51" fmla="*/ 3309431 w 5111751"/>
                    <a:gd name="connsiteY51" fmla="*/ 0 h 5281613"/>
                    <a:gd name="connsiteX52" fmla="*/ 3334020 w 5111751"/>
                    <a:gd name="connsiteY52" fmla="*/ 27648 h 5281613"/>
                    <a:gd name="connsiteX53" fmla="*/ 3355536 w 5111751"/>
                    <a:gd name="connsiteY53" fmla="*/ 86017 h 5281613"/>
                    <a:gd name="connsiteX54" fmla="*/ 3364757 w 5111751"/>
                    <a:gd name="connsiteY54" fmla="*/ 18432 h 5281613"/>
                    <a:gd name="connsiteX55" fmla="*/ 3395494 w 5111751"/>
                    <a:gd name="connsiteY55" fmla="*/ 52224 h 5281613"/>
                    <a:gd name="connsiteX56" fmla="*/ 3426230 w 5111751"/>
                    <a:gd name="connsiteY56" fmla="*/ 104449 h 5281613"/>
                    <a:gd name="connsiteX57" fmla="*/ 3484630 w 5111751"/>
                    <a:gd name="connsiteY57" fmla="*/ 110593 h 5281613"/>
                    <a:gd name="connsiteX58" fmla="*/ 3536883 w 5111751"/>
                    <a:gd name="connsiteY58" fmla="*/ 153601 h 5281613"/>
                    <a:gd name="connsiteX59" fmla="*/ 3607577 w 5111751"/>
                    <a:gd name="connsiteY59" fmla="*/ 211970 h 5281613"/>
                    <a:gd name="connsiteX60" fmla="*/ 3669051 w 5111751"/>
                    <a:gd name="connsiteY60" fmla="*/ 285698 h 5281613"/>
                    <a:gd name="connsiteX61" fmla="*/ 3705935 w 5111751"/>
                    <a:gd name="connsiteY61" fmla="*/ 316419 h 5281613"/>
                    <a:gd name="connsiteX62" fmla="*/ 3728843 w 5111751"/>
                    <a:gd name="connsiteY62" fmla="*/ 339315 h 5281613"/>
                    <a:gd name="connsiteX63" fmla="*/ 3724377 w 5111751"/>
                    <a:gd name="connsiteY63" fmla="*/ 325635 h 5281613"/>
                    <a:gd name="connsiteX64" fmla="*/ 3752040 w 5111751"/>
                    <a:gd name="connsiteY64" fmla="*/ 384003 h 5281613"/>
                    <a:gd name="connsiteX65" fmla="*/ 3785850 w 5111751"/>
                    <a:gd name="connsiteY65" fmla="*/ 405507 h 5281613"/>
                    <a:gd name="connsiteX66" fmla="*/ 3850397 w 5111751"/>
                    <a:gd name="connsiteY66" fmla="*/ 454660 h 5281613"/>
                    <a:gd name="connsiteX67" fmla="*/ 3868840 w 5111751"/>
                    <a:gd name="connsiteY67" fmla="*/ 485380 h 5281613"/>
                    <a:gd name="connsiteX68" fmla="*/ 3907704 w 5111751"/>
                    <a:gd name="connsiteY68" fmla="*/ 599097 h 5281613"/>
                    <a:gd name="connsiteX69" fmla="*/ 3831035 w 5111751"/>
                    <a:gd name="connsiteY69" fmla="*/ 645038 h 5281613"/>
                    <a:gd name="connsiteX70" fmla="*/ 3785034 w 5111751"/>
                    <a:gd name="connsiteY70" fmla="*/ 681791 h 5281613"/>
                    <a:gd name="connsiteX71" fmla="*/ 3867836 w 5111751"/>
                    <a:gd name="connsiteY71" fmla="*/ 675665 h 5281613"/>
                    <a:gd name="connsiteX72" fmla="*/ 3886237 w 5111751"/>
                    <a:gd name="connsiteY72" fmla="*/ 694042 h 5281613"/>
                    <a:gd name="connsiteX73" fmla="*/ 3858636 w 5111751"/>
                    <a:gd name="connsiteY73" fmla="*/ 755297 h 5281613"/>
                    <a:gd name="connsiteX74" fmla="*/ 3843875 w 5111751"/>
                    <a:gd name="connsiteY74" fmla="*/ 770210 h 5281613"/>
                    <a:gd name="connsiteX75" fmla="*/ 3844106 w 5111751"/>
                    <a:gd name="connsiteY75" fmla="*/ 770259 h 5281613"/>
                    <a:gd name="connsiteX76" fmla="*/ 3844081 w 5111751"/>
                    <a:gd name="connsiteY76" fmla="*/ 770326 h 5281613"/>
                    <a:gd name="connsiteX77" fmla="*/ 3859014 w 5111751"/>
                    <a:gd name="connsiteY77" fmla="*/ 755260 h 5281613"/>
                    <a:gd name="connsiteX78" fmla="*/ 3886648 w 5111751"/>
                    <a:gd name="connsiteY78" fmla="*/ 693820 h 5281613"/>
                    <a:gd name="connsiteX79" fmla="*/ 3994113 w 5111751"/>
                    <a:gd name="connsiteY79" fmla="*/ 822843 h 5281613"/>
                    <a:gd name="connsiteX80" fmla="*/ 4156846 w 5111751"/>
                    <a:gd name="connsiteY80" fmla="*/ 865851 h 5281613"/>
                    <a:gd name="connsiteX81" fmla="*/ 4230536 w 5111751"/>
                    <a:gd name="connsiteY81" fmla="*/ 822843 h 5281613"/>
                    <a:gd name="connsiteX82" fmla="*/ 4322649 w 5111751"/>
                    <a:gd name="connsiteY82" fmla="*/ 807483 h 5281613"/>
                    <a:gd name="connsiteX83" fmla="*/ 4430115 w 5111751"/>
                    <a:gd name="connsiteY83" fmla="*/ 798267 h 5281613"/>
                    <a:gd name="connsiteX84" fmla="*/ 4528369 w 5111751"/>
                    <a:gd name="connsiteY84" fmla="*/ 742972 h 5281613"/>
                    <a:gd name="connsiteX85" fmla="*/ 4614341 w 5111751"/>
                    <a:gd name="connsiteY85" fmla="*/ 746044 h 5281613"/>
                    <a:gd name="connsiteX86" fmla="*/ 4672679 w 5111751"/>
                    <a:gd name="connsiteY86" fmla="*/ 724540 h 5281613"/>
                    <a:gd name="connsiteX87" fmla="*/ 4734088 w 5111751"/>
                    <a:gd name="connsiteY87" fmla="*/ 730684 h 5281613"/>
                    <a:gd name="connsiteX88" fmla="*/ 4832342 w 5111751"/>
                    <a:gd name="connsiteY88" fmla="*/ 699964 h 5281613"/>
                    <a:gd name="connsiteX89" fmla="*/ 4936736 w 5111751"/>
                    <a:gd name="connsiteY89" fmla="*/ 675388 h 5281613"/>
                    <a:gd name="connsiteX90" fmla="*/ 4988934 w 5111751"/>
                    <a:gd name="connsiteY90" fmla="*/ 613949 h 5281613"/>
                    <a:gd name="connsiteX91" fmla="*/ 5077976 w 5111751"/>
                    <a:gd name="connsiteY91" fmla="*/ 653885 h 5281613"/>
                    <a:gd name="connsiteX92" fmla="*/ 5065695 w 5111751"/>
                    <a:gd name="connsiteY92" fmla="*/ 767547 h 5281613"/>
                    <a:gd name="connsiteX93" fmla="*/ 5050342 w 5111751"/>
                    <a:gd name="connsiteY93" fmla="*/ 868922 h 5281613"/>
                    <a:gd name="connsiteX94" fmla="*/ 5081047 w 5111751"/>
                    <a:gd name="connsiteY94" fmla="*/ 853563 h 5281613"/>
                    <a:gd name="connsiteX95" fmla="*/ 5111751 w 5111751"/>
                    <a:gd name="connsiteY95" fmla="*/ 865851 h 5281613"/>
                    <a:gd name="connsiteX96" fmla="*/ 5034990 w 5111751"/>
                    <a:gd name="connsiteY96" fmla="*/ 908858 h 5281613"/>
                    <a:gd name="connsiteX97" fmla="*/ 5025779 w 5111751"/>
                    <a:gd name="connsiteY97" fmla="*/ 1037881 h 5281613"/>
                    <a:gd name="connsiteX98" fmla="*/ 4973582 w 5111751"/>
                    <a:gd name="connsiteY98" fmla="*/ 1133112 h 5281613"/>
                    <a:gd name="connsiteX99" fmla="*/ 4924455 w 5111751"/>
                    <a:gd name="connsiteY99" fmla="*/ 1255991 h 5281613"/>
                    <a:gd name="connsiteX100" fmla="*/ 4887609 w 5111751"/>
                    <a:gd name="connsiteY100" fmla="*/ 1289782 h 5281613"/>
                    <a:gd name="connsiteX101" fmla="*/ 4881469 w 5111751"/>
                    <a:gd name="connsiteY101" fmla="*/ 1348150 h 5281613"/>
                    <a:gd name="connsiteX102" fmla="*/ 4813919 w 5111751"/>
                    <a:gd name="connsiteY102" fmla="*/ 1461813 h 5281613"/>
                    <a:gd name="connsiteX103" fmla="*/ 4761722 w 5111751"/>
                    <a:gd name="connsiteY103" fmla="*/ 1624627 h 5281613"/>
                    <a:gd name="connsiteX104" fmla="*/ 4672679 w 5111751"/>
                    <a:gd name="connsiteY104" fmla="*/ 1775154 h 5281613"/>
                    <a:gd name="connsiteX105" fmla="*/ 4586707 w 5111751"/>
                    <a:gd name="connsiteY105" fmla="*/ 1922608 h 5281613"/>
                    <a:gd name="connsiteX106" fmla="*/ 4466960 w 5111751"/>
                    <a:gd name="connsiteY106" fmla="*/ 2070063 h 5281613"/>
                    <a:gd name="connsiteX107" fmla="*/ 4196762 w 5111751"/>
                    <a:gd name="connsiteY107" fmla="*/ 2318892 h 5281613"/>
                    <a:gd name="connsiteX108" fmla="*/ 4070874 w 5111751"/>
                    <a:gd name="connsiteY108" fmla="*/ 2414123 h 5281613"/>
                    <a:gd name="connsiteX109" fmla="*/ 3941915 w 5111751"/>
                    <a:gd name="connsiteY109" fmla="*/ 2546218 h 5281613"/>
                    <a:gd name="connsiteX110" fmla="*/ 3828309 w 5111751"/>
                    <a:gd name="connsiteY110" fmla="*/ 2684456 h 5281613"/>
                    <a:gd name="connsiteX111" fmla="*/ 3776112 w 5111751"/>
                    <a:gd name="connsiteY111" fmla="*/ 2755112 h 5281613"/>
                    <a:gd name="connsiteX112" fmla="*/ 3726985 w 5111751"/>
                    <a:gd name="connsiteY112" fmla="*/ 2788903 h 5281613"/>
                    <a:gd name="connsiteX113" fmla="*/ 3665576 w 5111751"/>
                    <a:gd name="connsiteY113" fmla="*/ 2920998 h 5281613"/>
                    <a:gd name="connsiteX114" fmla="*/ 3631802 w 5111751"/>
                    <a:gd name="connsiteY114" fmla="*/ 2850343 h 5281613"/>
                    <a:gd name="connsiteX115" fmla="*/ 3622590 w 5111751"/>
                    <a:gd name="connsiteY115" fmla="*/ 2838055 h 5281613"/>
                    <a:gd name="connsiteX116" fmla="*/ 3604168 w 5111751"/>
                    <a:gd name="connsiteY116" fmla="*/ 2813479 h 5281613"/>
                    <a:gd name="connsiteX117" fmla="*/ 3579604 w 5111751"/>
                    <a:gd name="connsiteY117" fmla="*/ 2693672 h 5281613"/>
                    <a:gd name="connsiteX118" fmla="*/ 3582675 w 5111751"/>
                    <a:gd name="connsiteY118" fmla="*/ 2245165 h 5281613"/>
                    <a:gd name="connsiteX119" fmla="*/ 3585745 w 5111751"/>
                    <a:gd name="connsiteY119" fmla="*/ 2153006 h 5281613"/>
                    <a:gd name="connsiteX120" fmla="*/ 3634872 w 5111751"/>
                    <a:gd name="connsiteY120" fmla="*/ 2088494 h 5281613"/>
                    <a:gd name="connsiteX121" fmla="*/ 3708562 w 5111751"/>
                    <a:gd name="connsiteY121" fmla="*/ 1968688 h 5281613"/>
                    <a:gd name="connsiteX122" fmla="*/ 3708943 w 5111751"/>
                    <a:gd name="connsiteY122" fmla="*/ 1968398 h 5281613"/>
                    <a:gd name="connsiteX123" fmla="*/ 3687519 w 5111751"/>
                    <a:gd name="connsiteY123" fmla="*/ 1965336 h 5281613"/>
                    <a:gd name="connsiteX124" fmla="*/ 3589268 w 5111751"/>
                    <a:gd name="connsiteY124" fmla="*/ 1956119 h 5281613"/>
                    <a:gd name="connsiteX125" fmla="*/ 3549354 w 5111751"/>
                    <a:gd name="connsiteY125" fmla="*/ 1919253 h 5281613"/>
                    <a:gd name="connsiteX126" fmla="*/ 3518651 w 5111751"/>
                    <a:gd name="connsiteY126" fmla="*/ 1925397 h 5281613"/>
                    <a:gd name="connsiteX127" fmla="*/ 3509440 w 5111751"/>
                    <a:gd name="connsiteY127" fmla="*/ 1931542 h 5281613"/>
                    <a:gd name="connsiteX128" fmla="*/ 3491018 w 5111751"/>
                    <a:gd name="connsiteY128" fmla="*/ 1937686 h 5281613"/>
                    <a:gd name="connsiteX129" fmla="*/ 3411189 w 5111751"/>
                    <a:gd name="connsiteY129" fmla="*/ 1992985 h 5281613"/>
                    <a:gd name="connsiteX130" fmla="*/ 3365134 w 5111751"/>
                    <a:gd name="connsiteY130" fmla="*/ 2060573 h 5281613"/>
                    <a:gd name="connsiteX131" fmla="*/ 3279165 w 5111751"/>
                    <a:gd name="connsiteY131" fmla="*/ 2042140 h 5281613"/>
                    <a:gd name="connsiteX132" fmla="*/ 3230040 w 5111751"/>
                    <a:gd name="connsiteY132" fmla="*/ 2023707 h 5281613"/>
                    <a:gd name="connsiteX133" fmla="*/ 3174774 w 5111751"/>
                    <a:gd name="connsiteY133" fmla="*/ 2026779 h 5281613"/>
                    <a:gd name="connsiteX134" fmla="*/ 2975202 w 5111751"/>
                    <a:gd name="connsiteY134" fmla="*/ 1897748 h 5281613"/>
                    <a:gd name="connsiteX135" fmla="*/ 2962921 w 5111751"/>
                    <a:gd name="connsiteY135" fmla="*/ 1891604 h 5281613"/>
                    <a:gd name="connsiteX136" fmla="*/ 2929148 w 5111751"/>
                    <a:gd name="connsiteY136" fmla="*/ 1888531 h 5281613"/>
                    <a:gd name="connsiteX137" fmla="*/ 2855460 w 5111751"/>
                    <a:gd name="connsiteY137" fmla="*/ 1885459 h 5281613"/>
                    <a:gd name="connsiteX138" fmla="*/ 2846249 w 5111751"/>
                    <a:gd name="connsiteY138" fmla="*/ 1882387 h 5281613"/>
                    <a:gd name="connsiteX139" fmla="*/ 2837038 w 5111751"/>
                    <a:gd name="connsiteY139" fmla="*/ 1873170 h 5281613"/>
                    <a:gd name="connsiteX140" fmla="*/ 2821686 w 5111751"/>
                    <a:gd name="connsiteY140" fmla="*/ 1857810 h 5281613"/>
                    <a:gd name="connsiteX141" fmla="*/ 2800194 w 5111751"/>
                    <a:gd name="connsiteY141" fmla="*/ 1827088 h 5281613"/>
                    <a:gd name="connsiteX142" fmla="*/ 2800194 w 5111751"/>
                    <a:gd name="connsiteY142" fmla="*/ 1747211 h 5281613"/>
                    <a:gd name="connsiteX143" fmla="*/ 2747998 w 5111751"/>
                    <a:gd name="connsiteY143" fmla="*/ 1719562 h 5281613"/>
                    <a:gd name="connsiteX144" fmla="*/ 2732646 w 5111751"/>
                    <a:gd name="connsiteY144" fmla="*/ 1728778 h 5281613"/>
                    <a:gd name="connsiteX145" fmla="*/ 2701943 w 5111751"/>
                    <a:gd name="connsiteY145" fmla="*/ 1679623 h 5281613"/>
                    <a:gd name="connsiteX146" fmla="*/ 2665099 w 5111751"/>
                    <a:gd name="connsiteY146" fmla="*/ 1584386 h 5281613"/>
                    <a:gd name="connsiteX147" fmla="*/ 2637466 w 5111751"/>
                    <a:gd name="connsiteY147" fmla="*/ 1510654 h 5281613"/>
                    <a:gd name="connsiteX148" fmla="*/ 2615974 w 5111751"/>
                    <a:gd name="connsiteY148" fmla="*/ 1492221 h 5281613"/>
                    <a:gd name="connsiteX149" fmla="*/ 2594482 w 5111751"/>
                    <a:gd name="connsiteY149" fmla="*/ 1467643 h 5281613"/>
                    <a:gd name="connsiteX150" fmla="*/ 2582200 w 5111751"/>
                    <a:gd name="connsiteY150" fmla="*/ 1461499 h 5281613"/>
                    <a:gd name="connsiteX151" fmla="*/ 2557638 w 5111751"/>
                    <a:gd name="connsiteY151" fmla="*/ 1430777 h 5281613"/>
                    <a:gd name="connsiteX152" fmla="*/ 2545356 w 5111751"/>
                    <a:gd name="connsiteY152" fmla="*/ 1412344 h 5281613"/>
                    <a:gd name="connsiteX153" fmla="*/ 2539216 w 5111751"/>
                    <a:gd name="connsiteY153" fmla="*/ 1403128 h 5281613"/>
                    <a:gd name="connsiteX154" fmla="*/ 2502372 w 5111751"/>
                    <a:gd name="connsiteY154" fmla="*/ 1353973 h 5281613"/>
                    <a:gd name="connsiteX155" fmla="*/ 2437895 w 5111751"/>
                    <a:gd name="connsiteY155" fmla="*/ 1326323 h 5281613"/>
                    <a:gd name="connsiteX156" fmla="*/ 2376488 w 5111751"/>
                    <a:gd name="connsiteY156" fmla="*/ 1301746 h 5281613"/>
                    <a:gd name="connsiteX157" fmla="*/ 2401051 w 5111751"/>
                    <a:gd name="connsiteY157" fmla="*/ 1243375 h 5281613"/>
                    <a:gd name="connsiteX158" fmla="*/ 2407192 w 5111751"/>
                    <a:gd name="connsiteY158" fmla="*/ 1215725 h 5281613"/>
                    <a:gd name="connsiteX159" fmla="*/ 2416403 w 5111751"/>
                    <a:gd name="connsiteY159" fmla="*/ 1209581 h 5281613"/>
                    <a:gd name="connsiteX160" fmla="*/ 2462457 w 5111751"/>
                    <a:gd name="connsiteY160" fmla="*/ 1206508 h 5281613"/>
                    <a:gd name="connsiteX161" fmla="*/ 2508512 w 5111751"/>
                    <a:gd name="connsiteY161" fmla="*/ 1209581 h 5281613"/>
                    <a:gd name="connsiteX162" fmla="*/ 2539216 w 5111751"/>
                    <a:gd name="connsiteY162" fmla="*/ 1188075 h 5281613"/>
                    <a:gd name="connsiteX163" fmla="*/ 2548427 w 5111751"/>
                    <a:gd name="connsiteY163" fmla="*/ 1135848 h 5281613"/>
                    <a:gd name="connsiteX164" fmla="*/ 2542286 w 5111751"/>
                    <a:gd name="connsiteY164" fmla="*/ 1098982 h 5281613"/>
                    <a:gd name="connsiteX165" fmla="*/ 2545356 w 5111751"/>
                    <a:gd name="connsiteY165" fmla="*/ 973023 h 5281613"/>
                    <a:gd name="connsiteX166" fmla="*/ 2548427 w 5111751"/>
                    <a:gd name="connsiteY166" fmla="*/ 966879 h 5281613"/>
                    <a:gd name="connsiteX167" fmla="*/ 2548429 w 5111751"/>
                    <a:gd name="connsiteY167" fmla="*/ 966874 h 5281613"/>
                    <a:gd name="connsiteX168" fmla="*/ 2499316 w 5111751"/>
                    <a:gd name="connsiteY168" fmla="*/ 914707 h 5281613"/>
                    <a:gd name="connsiteX169" fmla="*/ 2462472 w 5111751"/>
                    <a:gd name="connsiteY169" fmla="*/ 896290 h 5281613"/>
                    <a:gd name="connsiteX170" fmla="*/ 2462472 w 5111751"/>
                    <a:gd name="connsiteY170" fmla="*/ 801136 h 5281613"/>
                    <a:gd name="connsiteX171" fmla="*/ 2339658 w 5111751"/>
                    <a:gd name="connsiteY171" fmla="*/ 702912 h 5281613"/>
                    <a:gd name="connsiteX172" fmla="*/ 2339658 w 5111751"/>
                    <a:gd name="connsiteY172" fmla="*/ 481909 h 5281613"/>
                    <a:gd name="connsiteX173" fmla="*/ 2189210 w 5111751"/>
                    <a:gd name="connsiteY173" fmla="*/ 521813 h 5281613"/>
                    <a:gd name="connsiteX174" fmla="*/ 2232195 w 5111751"/>
                    <a:gd name="connsiteY174" fmla="*/ 659940 h 5281613"/>
                    <a:gd name="connsiteX175" fmla="*/ 2170788 w 5111751"/>
                    <a:gd name="connsiteY175" fmla="*/ 724399 h 5281613"/>
                    <a:gd name="connsiteX176" fmla="*/ 2054115 w 5111751"/>
                    <a:gd name="connsiteY176" fmla="*/ 868665 h 5281613"/>
                    <a:gd name="connsiteX177" fmla="*/ 1998848 w 5111751"/>
                    <a:gd name="connsiteY177" fmla="*/ 874804 h 5281613"/>
                    <a:gd name="connsiteX178" fmla="*/ 1879104 w 5111751"/>
                    <a:gd name="connsiteY178" fmla="*/ 788858 h 5281613"/>
                    <a:gd name="connsiteX179" fmla="*/ 1811557 w 5111751"/>
                    <a:gd name="connsiteY179" fmla="*/ 825692 h 5281613"/>
                    <a:gd name="connsiteX180" fmla="*/ 1802346 w 5111751"/>
                    <a:gd name="connsiteY180" fmla="*/ 880943 h 5281613"/>
                    <a:gd name="connsiteX181" fmla="*/ 1747079 w 5111751"/>
                    <a:gd name="connsiteY181" fmla="*/ 880943 h 5281613"/>
                    <a:gd name="connsiteX182" fmla="*/ 1710235 w 5111751"/>
                    <a:gd name="connsiteY182" fmla="*/ 939263 h 5281613"/>
                    <a:gd name="connsiteX183" fmla="*/ 1630406 w 5111751"/>
                    <a:gd name="connsiteY183" fmla="*/ 930055 h 5281613"/>
                    <a:gd name="connsiteX184" fmla="*/ 1590491 w 5111751"/>
                    <a:gd name="connsiteY184" fmla="*/ 899360 h 5281613"/>
                    <a:gd name="connsiteX185" fmla="*/ 1467677 w 5111751"/>
                    <a:gd name="connsiteY185" fmla="*/ 905499 h 5281613"/>
                    <a:gd name="connsiteX186" fmla="*/ 1403199 w 5111751"/>
                    <a:gd name="connsiteY186" fmla="*/ 923916 h 5281613"/>
                    <a:gd name="connsiteX187" fmla="*/ 1366355 w 5111751"/>
                    <a:gd name="connsiteY187" fmla="*/ 905499 h 5281613"/>
                    <a:gd name="connsiteX188" fmla="*/ 1301878 w 5111751"/>
                    <a:gd name="connsiteY188" fmla="*/ 770441 h 5281613"/>
                    <a:gd name="connsiteX189" fmla="*/ 1185204 w 5111751"/>
                    <a:gd name="connsiteY189" fmla="*/ 785789 h 5281613"/>
                    <a:gd name="connsiteX190" fmla="*/ 1071601 w 5111751"/>
                    <a:gd name="connsiteY190" fmla="*/ 979166 h 5281613"/>
                    <a:gd name="connsiteX191" fmla="*/ 1070834 w 5111751"/>
                    <a:gd name="connsiteY191" fmla="*/ 979550 h 5281613"/>
                    <a:gd name="connsiteX192" fmla="*/ 1065460 w 5111751"/>
                    <a:gd name="connsiteY192" fmla="*/ 982236 h 5281613"/>
                    <a:gd name="connsiteX193" fmla="*/ 985941 w 5111751"/>
                    <a:gd name="connsiteY193" fmla="*/ 1015869 h 5281613"/>
                    <a:gd name="connsiteX194" fmla="*/ 985941 w 5111751"/>
                    <a:gd name="connsiteY194" fmla="*/ 1021921 h 5281613"/>
                    <a:gd name="connsiteX195" fmla="*/ 985941 w 5111751"/>
                    <a:gd name="connsiteY195" fmla="*/ 1040351 h 5281613"/>
                    <a:gd name="connsiteX196" fmla="*/ 955227 w 5111751"/>
                    <a:gd name="connsiteY196" fmla="*/ 1111001 h 5281613"/>
                    <a:gd name="connsiteX197" fmla="*/ 955227 w 5111751"/>
                    <a:gd name="connsiteY197" fmla="*/ 1117144 h 5281613"/>
                    <a:gd name="connsiteX198" fmla="*/ 964441 w 5111751"/>
                    <a:gd name="connsiteY198" fmla="*/ 1114073 h 5281613"/>
                    <a:gd name="connsiteX199" fmla="*/ 970584 w 5111751"/>
                    <a:gd name="connsiteY199" fmla="*/ 1111001 h 5281613"/>
                    <a:gd name="connsiteX200" fmla="*/ 961370 w 5111751"/>
                    <a:gd name="connsiteY200" fmla="*/ 1150933 h 5281613"/>
                    <a:gd name="connsiteX201" fmla="*/ 1056585 w 5111751"/>
                    <a:gd name="connsiteY201" fmla="*/ 1166292 h 5281613"/>
                    <a:gd name="connsiteX202" fmla="*/ 1096514 w 5111751"/>
                    <a:gd name="connsiteY202" fmla="*/ 1240013 h 5281613"/>
                    <a:gd name="connsiteX203" fmla="*/ 1161015 w 5111751"/>
                    <a:gd name="connsiteY203" fmla="*/ 1252300 h 5281613"/>
                    <a:gd name="connsiteX204" fmla="*/ 1210159 w 5111751"/>
                    <a:gd name="connsiteY204" fmla="*/ 1301447 h 5281613"/>
                    <a:gd name="connsiteX205" fmla="*/ 1216302 w 5111751"/>
                    <a:gd name="connsiteY205" fmla="*/ 1356738 h 5281613"/>
                    <a:gd name="connsiteX206" fmla="*/ 1262374 w 5111751"/>
                    <a:gd name="connsiteY206" fmla="*/ 1402814 h 5281613"/>
                    <a:gd name="connsiteX207" fmla="*/ 1317660 w 5111751"/>
                    <a:gd name="connsiteY207" fmla="*/ 1433531 h 5281613"/>
                    <a:gd name="connsiteX208" fmla="*/ 1354518 w 5111751"/>
                    <a:gd name="connsiteY208" fmla="*/ 1479607 h 5281613"/>
                    <a:gd name="connsiteX209" fmla="*/ 1391375 w 5111751"/>
                    <a:gd name="connsiteY209" fmla="*/ 1522611 h 5281613"/>
                    <a:gd name="connsiteX210" fmla="*/ 1406733 w 5111751"/>
                    <a:gd name="connsiteY210" fmla="*/ 1571758 h 5281613"/>
                    <a:gd name="connsiteX211" fmla="*/ 1431304 w 5111751"/>
                    <a:gd name="connsiteY211" fmla="*/ 1617834 h 5281613"/>
                    <a:gd name="connsiteX212" fmla="*/ 1483519 w 5111751"/>
                    <a:gd name="connsiteY212" fmla="*/ 1645479 h 5281613"/>
                    <a:gd name="connsiteX213" fmla="*/ 1526520 w 5111751"/>
                    <a:gd name="connsiteY213" fmla="*/ 1713057 h 5281613"/>
                    <a:gd name="connsiteX214" fmla="*/ 1554163 w 5111751"/>
                    <a:gd name="connsiteY214" fmla="*/ 1786778 h 5281613"/>
                    <a:gd name="connsiteX215" fmla="*/ 1544949 w 5111751"/>
                    <a:gd name="connsiteY215" fmla="*/ 1777563 h 5281613"/>
                    <a:gd name="connsiteX216" fmla="*/ 1474305 w 5111751"/>
                    <a:gd name="connsiteY216" fmla="*/ 1771420 h 5281613"/>
                    <a:gd name="connsiteX217" fmla="*/ 1460131 w 5111751"/>
                    <a:gd name="connsiteY217" fmla="*/ 1778074 h 5281613"/>
                    <a:gd name="connsiteX218" fmla="*/ 1473565 w 5111751"/>
                    <a:gd name="connsiteY218" fmla="*/ 1771891 h 5281613"/>
                    <a:gd name="connsiteX219" fmla="*/ 1544174 w 5111751"/>
                    <a:gd name="connsiteY219" fmla="*/ 1778034 h 5281613"/>
                    <a:gd name="connsiteX220" fmla="*/ 1559523 w 5111751"/>
                    <a:gd name="connsiteY220" fmla="*/ 1799534 h 5281613"/>
                    <a:gd name="connsiteX221" fmla="*/ 1593292 w 5111751"/>
                    <a:gd name="connsiteY221" fmla="*/ 1830248 h 5281613"/>
                    <a:gd name="connsiteX222" fmla="*/ 1599432 w 5111751"/>
                    <a:gd name="connsiteY222" fmla="*/ 1845605 h 5281613"/>
                    <a:gd name="connsiteX223" fmla="*/ 1627062 w 5111751"/>
                    <a:gd name="connsiteY223" fmla="*/ 1867105 h 5281613"/>
                    <a:gd name="connsiteX224" fmla="*/ 1636271 w 5111751"/>
                    <a:gd name="connsiteY224" fmla="*/ 1876319 h 5281613"/>
                    <a:gd name="connsiteX225" fmla="*/ 1660831 w 5111751"/>
                    <a:gd name="connsiteY225" fmla="*/ 1900890 h 5281613"/>
                    <a:gd name="connsiteX226" fmla="*/ 1731439 w 5111751"/>
                    <a:gd name="connsiteY226" fmla="*/ 1888604 h 5281613"/>
                    <a:gd name="connsiteX227" fmla="*/ 1811257 w 5111751"/>
                    <a:gd name="connsiteY227" fmla="*/ 1897819 h 5281613"/>
                    <a:gd name="connsiteX228" fmla="*/ 1838887 w 5111751"/>
                    <a:gd name="connsiteY228" fmla="*/ 1876319 h 5281613"/>
                    <a:gd name="connsiteX229" fmla="*/ 1851166 w 5111751"/>
                    <a:gd name="connsiteY229" fmla="*/ 1860962 h 5281613"/>
                    <a:gd name="connsiteX230" fmla="*/ 1888006 w 5111751"/>
                    <a:gd name="connsiteY230" fmla="*/ 1857890 h 5281613"/>
                    <a:gd name="connsiteX231" fmla="*/ 1912565 w 5111751"/>
                    <a:gd name="connsiteY231" fmla="*/ 1900890 h 5281613"/>
                    <a:gd name="connsiteX232" fmla="*/ 1943265 w 5111751"/>
                    <a:gd name="connsiteY232" fmla="*/ 1937747 h 5281613"/>
                    <a:gd name="connsiteX233" fmla="*/ 2023083 w 5111751"/>
                    <a:gd name="connsiteY233" fmla="*/ 2017603 h 5281613"/>
                    <a:gd name="connsiteX234" fmla="*/ 2020013 w 5111751"/>
                    <a:gd name="connsiteY234" fmla="*/ 2023746 h 5281613"/>
                    <a:gd name="connsiteX235" fmla="*/ 2066062 w 5111751"/>
                    <a:gd name="connsiteY235" fmla="*/ 2048317 h 5281613"/>
                    <a:gd name="connsiteX236" fmla="*/ 2072202 w 5111751"/>
                    <a:gd name="connsiteY236" fmla="*/ 2066746 h 5281613"/>
                    <a:gd name="connsiteX237" fmla="*/ 2056852 w 5111751"/>
                    <a:gd name="connsiteY237" fmla="*/ 2183459 h 5281613"/>
                    <a:gd name="connsiteX238" fmla="*/ 2053782 w 5111751"/>
                    <a:gd name="connsiteY238" fmla="*/ 2226458 h 5281613"/>
                    <a:gd name="connsiteX239" fmla="*/ 2059922 w 5111751"/>
                    <a:gd name="connsiteY239" fmla="*/ 2235673 h 5281613"/>
                    <a:gd name="connsiteX240" fmla="*/ 2072202 w 5111751"/>
                    <a:gd name="connsiteY240" fmla="*/ 2238744 h 5281613"/>
                    <a:gd name="connsiteX241" fmla="*/ 2087551 w 5111751"/>
                    <a:gd name="connsiteY241" fmla="*/ 2235673 h 5281613"/>
                    <a:gd name="connsiteX242" fmla="*/ 2130530 w 5111751"/>
                    <a:gd name="connsiteY242" fmla="*/ 2269458 h 5281613"/>
                    <a:gd name="connsiteX243" fmla="*/ 2130530 w 5111751"/>
                    <a:gd name="connsiteY243" fmla="*/ 2281744 h 5281613"/>
                    <a:gd name="connsiteX244" fmla="*/ 2096761 w 5111751"/>
                    <a:gd name="connsiteY244" fmla="*/ 2340100 h 5281613"/>
                    <a:gd name="connsiteX245" fmla="*/ 2087551 w 5111751"/>
                    <a:gd name="connsiteY245" fmla="*/ 2349314 h 5281613"/>
                    <a:gd name="connsiteX246" fmla="*/ 1967824 w 5111751"/>
                    <a:gd name="connsiteY246" fmla="*/ 2472171 h 5281613"/>
                    <a:gd name="connsiteX247" fmla="*/ 1930985 w 5111751"/>
                    <a:gd name="connsiteY247" fmla="*/ 2505956 h 5281613"/>
                    <a:gd name="connsiteX248" fmla="*/ 1934055 w 5111751"/>
                    <a:gd name="connsiteY248" fmla="*/ 2533599 h 5281613"/>
                    <a:gd name="connsiteX249" fmla="*/ 1934055 w 5111751"/>
                    <a:gd name="connsiteY249" fmla="*/ 2545884 h 5281613"/>
                    <a:gd name="connsiteX250" fmla="*/ 1897216 w 5111751"/>
                    <a:gd name="connsiteY250" fmla="*/ 2634955 h 5281613"/>
                    <a:gd name="connsiteX251" fmla="*/ 1894145 w 5111751"/>
                    <a:gd name="connsiteY251" fmla="*/ 2650312 h 5281613"/>
                    <a:gd name="connsiteX252" fmla="*/ 1894145 w 5111751"/>
                    <a:gd name="connsiteY252" fmla="*/ 2668740 h 5281613"/>
                    <a:gd name="connsiteX253" fmla="*/ 1884936 w 5111751"/>
                    <a:gd name="connsiteY253" fmla="*/ 2745525 h 5281613"/>
                    <a:gd name="connsiteX254" fmla="*/ 1875726 w 5111751"/>
                    <a:gd name="connsiteY254" fmla="*/ 2834596 h 5281613"/>
                    <a:gd name="connsiteX255" fmla="*/ 1869586 w 5111751"/>
                    <a:gd name="connsiteY255" fmla="*/ 2877595 h 5281613"/>
                    <a:gd name="connsiteX256" fmla="*/ 1866516 w 5111751"/>
                    <a:gd name="connsiteY256" fmla="*/ 2883738 h 5281613"/>
                    <a:gd name="connsiteX257" fmla="*/ 1820467 w 5111751"/>
                    <a:gd name="connsiteY257" fmla="*/ 2935952 h 5281613"/>
                    <a:gd name="connsiteX258" fmla="*/ 1811257 w 5111751"/>
                    <a:gd name="connsiteY258" fmla="*/ 2978952 h 5281613"/>
                    <a:gd name="connsiteX259" fmla="*/ 1771348 w 5111751"/>
                    <a:gd name="connsiteY259" fmla="*/ 3058808 h 5281613"/>
                    <a:gd name="connsiteX260" fmla="*/ 1786698 w 5111751"/>
                    <a:gd name="connsiteY260" fmla="*/ 3095665 h 5281613"/>
                    <a:gd name="connsiteX261" fmla="*/ 1792838 w 5111751"/>
                    <a:gd name="connsiteY261" fmla="*/ 3107951 h 5281613"/>
                    <a:gd name="connsiteX262" fmla="*/ 1817397 w 5111751"/>
                    <a:gd name="connsiteY262" fmla="*/ 3147879 h 5281613"/>
                    <a:gd name="connsiteX263" fmla="*/ 1823537 w 5111751"/>
                    <a:gd name="connsiteY263" fmla="*/ 3172450 h 5281613"/>
                    <a:gd name="connsiteX264" fmla="*/ 1820467 w 5111751"/>
                    <a:gd name="connsiteY264" fmla="*/ 3200093 h 5281613"/>
                    <a:gd name="connsiteX265" fmla="*/ 1792838 w 5111751"/>
                    <a:gd name="connsiteY265" fmla="*/ 3369020 h 5281613"/>
                    <a:gd name="connsiteX266" fmla="*/ 1823537 w 5111751"/>
                    <a:gd name="connsiteY266" fmla="*/ 3329091 h 5281613"/>
                    <a:gd name="connsiteX267" fmla="*/ 1798978 w 5111751"/>
                    <a:gd name="connsiteY267" fmla="*/ 3470376 h 5281613"/>
                    <a:gd name="connsiteX268" fmla="*/ 1832747 w 5111751"/>
                    <a:gd name="connsiteY268" fmla="*/ 3611661 h 5281613"/>
                    <a:gd name="connsiteX269" fmla="*/ 1814327 w 5111751"/>
                    <a:gd name="connsiteY269" fmla="*/ 3660803 h 5281613"/>
                    <a:gd name="connsiteX270" fmla="*/ 1875726 w 5111751"/>
                    <a:gd name="connsiteY270" fmla="*/ 3799016 h 5281613"/>
                    <a:gd name="connsiteX271" fmla="*/ 1967824 w 5111751"/>
                    <a:gd name="connsiteY271" fmla="*/ 3946443 h 5281613"/>
                    <a:gd name="connsiteX272" fmla="*/ 2016943 w 5111751"/>
                    <a:gd name="connsiteY272" fmla="*/ 4032443 h 5281613"/>
                    <a:gd name="connsiteX273" fmla="*/ 1995660 w 5111751"/>
                    <a:gd name="connsiteY273" fmla="*/ 4072157 h 5281613"/>
                    <a:gd name="connsiteX274" fmla="*/ 2013805 w 5111751"/>
                    <a:gd name="connsiteY274" fmla="*/ 4079927 h 5281613"/>
                    <a:gd name="connsiteX275" fmla="*/ 2011021 w 5111751"/>
                    <a:gd name="connsiteY275" fmla="*/ 4090575 h 5281613"/>
                    <a:gd name="connsiteX276" fmla="*/ 2057103 w 5111751"/>
                    <a:gd name="connsiteY276" fmla="*/ 4102854 h 5281613"/>
                    <a:gd name="connsiteX277" fmla="*/ 2103185 w 5111751"/>
                    <a:gd name="connsiteY277" fmla="*/ 4096715 h 5281613"/>
                    <a:gd name="connsiteX278" fmla="*/ 2115474 w 5111751"/>
                    <a:gd name="connsiteY278" fmla="*/ 4096715 h 5281613"/>
                    <a:gd name="connsiteX279" fmla="*/ 2136979 w 5111751"/>
                    <a:gd name="connsiteY279" fmla="*/ 4102854 h 5281613"/>
                    <a:gd name="connsiteX280" fmla="*/ 2155411 w 5111751"/>
                    <a:gd name="connsiteY280" fmla="*/ 4118202 h 5281613"/>
                    <a:gd name="connsiteX281" fmla="*/ 2176916 w 5111751"/>
                    <a:gd name="connsiteY281" fmla="*/ 4145830 h 5281613"/>
                    <a:gd name="connsiteX282" fmla="*/ 2204565 w 5111751"/>
                    <a:gd name="connsiteY282" fmla="*/ 4145830 h 5281613"/>
                    <a:gd name="connsiteX283" fmla="*/ 2229143 w 5111751"/>
                    <a:gd name="connsiteY283" fmla="*/ 4170387 h 5281613"/>
                    <a:gd name="connsiteX284" fmla="*/ 2266008 w 5111751"/>
                    <a:gd name="connsiteY284" fmla="*/ 4179596 h 5281613"/>
                    <a:gd name="connsiteX285" fmla="*/ 2296729 w 5111751"/>
                    <a:gd name="connsiteY285" fmla="*/ 4194945 h 5281613"/>
                    <a:gd name="connsiteX286" fmla="*/ 2302874 w 5111751"/>
                    <a:gd name="connsiteY286" fmla="*/ 4204154 h 5281613"/>
                    <a:gd name="connsiteX287" fmla="*/ 2321307 w 5111751"/>
                    <a:gd name="connsiteY287" fmla="*/ 4210293 h 5281613"/>
                    <a:gd name="connsiteX288" fmla="*/ 2364316 w 5111751"/>
                    <a:gd name="connsiteY288" fmla="*/ 4225641 h 5281613"/>
                    <a:gd name="connsiteX289" fmla="*/ 2369767 w 5111751"/>
                    <a:gd name="connsiteY289" fmla="*/ 4251037 h 5281613"/>
                    <a:gd name="connsiteX290" fmla="*/ 2369767 w 5111751"/>
                    <a:gd name="connsiteY290" fmla="*/ 4232064 h 5281613"/>
                    <a:gd name="connsiteX291" fmla="*/ 2368231 w 5111751"/>
                    <a:gd name="connsiteY291" fmla="*/ 4228995 h 5281613"/>
                    <a:gd name="connsiteX292" fmla="*/ 2369767 w 5111751"/>
                    <a:gd name="connsiteY292" fmla="*/ 4228995 h 5281613"/>
                    <a:gd name="connsiteX293" fmla="*/ 2418917 w 5111751"/>
                    <a:gd name="connsiteY293" fmla="*/ 4244339 h 5281613"/>
                    <a:gd name="connsiteX294" fmla="*/ 2443493 w 5111751"/>
                    <a:gd name="connsiteY294" fmla="*/ 4262753 h 5281613"/>
                    <a:gd name="connsiteX295" fmla="*/ 2511075 w 5111751"/>
                    <a:gd name="connsiteY295" fmla="*/ 4284235 h 5281613"/>
                    <a:gd name="connsiteX296" fmla="*/ 2541794 w 5111751"/>
                    <a:gd name="connsiteY296" fmla="*/ 4376300 h 5281613"/>
                    <a:gd name="connsiteX297" fmla="*/ 2547938 w 5111751"/>
                    <a:gd name="connsiteY297" fmla="*/ 4443815 h 5281613"/>
                    <a:gd name="connsiteX298" fmla="*/ 2560225 w 5111751"/>
                    <a:gd name="connsiteY298" fmla="*/ 4588051 h 5281613"/>
                    <a:gd name="connsiteX299" fmla="*/ 2514147 w 5111751"/>
                    <a:gd name="connsiteY299" fmla="*/ 4716943 h 5281613"/>
                    <a:gd name="connsiteX300" fmla="*/ 2557153 w 5111751"/>
                    <a:gd name="connsiteY300" fmla="*/ 4855042 h 5281613"/>
                    <a:gd name="connsiteX301" fmla="*/ 2597088 w 5111751"/>
                    <a:gd name="connsiteY301" fmla="*/ 4971659 h 5281613"/>
                    <a:gd name="connsiteX302" fmla="*/ 2633951 w 5111751"/>
                    <a:gd name="connsiteY302" fmla="*/ 5008485 h 5281613"/>
                    <a:gd name="connsiteX303" fmla="*/ 2686174 w 5111751"/>
                    <a:gd name="connsiteY303" fmla="*/ 5079069 h 5281613"/>
                    <a:gd name="connsiteX304" fmla="*/ 2655455 w 5111751"/>
                    <a:gd name="connsiteY304" fmla="*/ 4962452 h 5281613"/>
                    <a:gd name="connsiteX305" fmla="*/ 2633951 w 5111751"/>
                    <a:gd name="connsiteY305" fmla="*/ 4928695 h 5281613"/>
                    <a:gd name="connsiteX306" fmla="*/ 2649311 w 5111751"/>
                    <a:gd name="connsiteY306" fmla="*/ 4937901 h 5281613"/>
                    <a:gd name="connsiteX307" fmla="*/ 2692318 w 5111751"/>
                    <a:gd name="connsiteY307" fmla="*/ 4987003 h 5281613"/>
                    <a:gd name="connsiteX308" fmla="*/ 2732137 w 5111751"/>
                    <a:gd name="connsiteY308" fmla="*/ 5048453 h 5281613"/>
                    <a:gd name="connsiteX309" fmla="*/ 2732173 w 5111751"/>
                    <a:gd name="connsiteY309" fmla="*/ 5048368 h 5281613"/>
                    <a:gd name="connsiteX310" fmla="*/ 2692485 w 5111751"/>
                    <a:gd name="connsiteY310" fmla="*/ 4987045 h 5281613"/>
                    <a:gd name="connsiteX311" fmla="*/ 2649527 w 5111751"/>
                    <a:gd name="connsiteY311" fmla="*/ 4937951 h 5281613"/>
                    <a:gd name="connsiteX312" fmla="*/ 2637253 w 5111751"/>
                    <a:gd name="connsiteY312" fmla="*/ 4928745 h 5281613"/>
                    <a:gd name="connsiteX313" fmla="*/ 2628048 w 5111751"/>
                    <a:gd name="connsiteY313" fmla="*/ 4858172 h 5281613"/>
                    <a:gd name="connsiteX314" fmla="*/ 2631116 w 5111751"/>
                    <a:gd name="connsiteY314" fmla="*/ 4784530 h 5281613"/>
                    <a:gd name="connsiteX315" fmla="*/ 2618843 w 5111751"/>
                    <a:gd name="connsiteY315" fmla="*/ 4704751 h 5281613"/>
                    <a:gd name="connsiteX316" fmla="*/ 2658732 w 5111751"/>
                    <a:gd name="connsiteY316" fmla="*/ 4600425 h 5281613"/>
                    <a:gd name="connsiteX317" fmla="*/ 2763060 w 5111751"/>
                    <a:gd name="connsiteY317" fmla="*/ 4591219 h 5281613"/>
                    <a:gd name="connsiteX318" fmla="*/ 2772265 w 5111751"/>
                    <a:gd name="connsiteY318" fmla="*/ 4585083 h 5281613"/>
                    <a:gd name="connsiteX319" fmla="*/ 2778402 w 5111751"/>
                    <a:gd name="connsiteY319" fmla="*/ 4582014 h 5281613"/>
                    <a:gd name="connsiteX320" fmla="*/ 2824429 w 5111751"/>
                    <a:gd name="connsiteY320" fmla="*/ 4600425 h 5281613"/>
                    <a:gd name="connsiteX321" fmla="*/ 2842840 w 5111751"/>
                    <a:gd name="connsiteY321" fmla="*/ 4618835 h 5281613"/>
                    <a:gd name="connsiteX322" fmla="*/ 2852045 w 5111751"/>
                    <a:gd name="connsiteY322" fmla="*/ 4621904 h 5281613"/>
                    <a:gd name="connsiteX323" fmla="*/ 2885798 w 5111751"/>
                    <a:gd name="connsiteY323" fmla="*/ 4624972 h 5281613"/>
                    <a:gd name="connsiteX324" fmla="*/ 2895004 w 5111751"/>
                    <a:gd name="connsiteY324" fmla="*/ 4624972 h 5281613"/>
                    <a:gd name="connsiteX325" fmla="*/ 2971715 w 5111751"/>
                    <a:gd name="connsiteY325" fmla="*/ 4609630 h 5281613"/>
                    <a:gd name="connsiteX326" fmla="*/ 2980920 w 5111751"/>
                    <a:gd name="connsiteY326" fmla="*/ 4615767 h 5281613"/>
                    <a:gd name="connsiteX327" fmla="*/ 3005468 w 5111751"/>
                    <a:gd name="connsiteY327" fmla="*/ 4628040 h 5281613"/>
                    <a:gd name="connsiteX328" fmla="*/ 3036153 w 5111751"/>
                    <a:gd name="connsiteY328" fmla="*/ 4618835 h 5281613"/>
                    <a:gd name="connsiteX329" fmla="*/ 3045358 w 5111751"/>
                    <a:gd name="connsiteY329" fmla="*/ 4615767 h 5281613"/>
                    <a:gd name="connsiteX330" fmla="*/ 3115932 w 5111751"/>
                    <a:gd name="connsiteY330" fmla="*/ 4548262 h 5281613"/>
                    <a:gd name="connsiteX331" fmla="*/ 3131275 w 5111751"/>
                    <a:gd name="connsiteY331" fmla="*/ 4548262 h 5281613"/>
                    <a:gd name="connsiteX332" fmla="*/ 3186507 w 5111751"/>
                    <a:gd name="connsiteY332" fmla="*/ 4569741 h 5281613"/>
                    <a:gd name="connsiteX333" fmla="*/ 3260150 w 5111751"/>
                    <a:gd name="connsiteY333" fmla="*/ 4529851 h 5281613"/>
                    <a:gd name="connsiteX334" fmla="*/ 3303108 w 5111751"/>
                    <a:gd name="connsiteY334" fmla="*/ 4529851 h 5281613"/>
                    <a:gd name="connsiteX335" fmla="*/ 3330724 w 5111751"/>
                    <a:gd name="connsiteY335" fmla="*/ 4511441 h 5281613"/>
                    <a:gd name="connsiteX336" fmla="*/ 3468805 w 5111751"/>
                    <a:gd name="connsiteY336" fmla="*/ 4422457 h 5281613"/>
                    <a:gd name="connsiteX337" fmla="*/ 3484147 w 5111751"/>
                    <a:gd name="connsiteY337" fmla="*/ 4462346 h 5281613"/>
                    <a:gd name="connsiteX338" fmla="*/ 3496421 w 5111751"/>
                    <a:gd name="connsiteY338" fmla="*/ 4471551 h 5281613"/>
                    <a:gd name="connsiteX339" fmla="*/ 3484147 w 5111751"/>
                    <a:gd name="connsiteY339" fmla="*/ 4529851 h 5281613"/>
                    <a:gd name="connsiteX340" fmla="*/ 3468805 w 5111751"/>
                    <a:gd name="connsiteY340" fmla="*/ 4566672 h 5281613"/>
                    <a:gd name="connsiteX341" fmla="*/ 3481079 w 5111751"/>
                    <a:gd name="connsiteY341" fmla="*/ 4646451 h 5281613"/>
                    <a:gd name="connsiteX342" fmla="*/ 3481079 w 5111751"/>
                    <a:gd name="connsiteY342" fmla="*/ 4689409 h 5281613"/>
                    <a:gd name="connsiteX343" fmla="*/ 3478010 w 5111751"/>
                    <a:gd name="connsiteY343" fmla="*/ 4726230 h 5281613"/>
                    <a:gd name="connsiteX344" fmla="*/ 3478010 w 5111751"/>
                    <a:gd name="connsiteY344" fmla="*/ 4747709 h 5281613"/>
                    <a:gd name="connsiteX345" fmla="*/ 3487216 w 5111751"/>
                    <a:gd name="connsiteY345" fmla="*/ 4778393 h 5281613"/>
                    <a:gd name="connsiteX346" fmla="*/ 3474942 w 5111751"/>
                    <a:gd name="connsiteY346" fmla="*/ 4833624 h 5281613"/>
                    <a:gd name="connsiteX347" fmla="*/ 3478010 w 5111751"/>
                    <a:gd name="connsiteY347" fmla="*/ 4928745 h 5281613"/>
                    <a:gd name="connsiteX348" fmla="*/ 3487216 w 5111751"/>
                    <a:gd name="connsiteY348" fmla="*/ 5048414 h 5281613"/>
                    <a:gd name="connsiteX349" fmla="*/ 3490284 w 5111751"/>
                    <a:gd name="connsiteY349" fmla="*/ 5100577 h 5281613"/>
                    <a:gd name="connsiteX350" fmla="*/ 3514832 w 5111751"/>
                    <a:gd name="connsiteY350" fmla="*/ 5106713 h 5281613"/>
                    <a:gd name="connsiteX351" fmla="*/ 3487216 w 5111751"/>
                    <a:gd name="connsiteY351" fmla="*/ 5165013 h 5281613"/>
                    <a:gd name="connsiteX352" fmla="*/ 3502558 w 5111751"/>
                    <a:gd name="connsiteY352" fmla="*/ 5177287 h 5281613"/>
                    <a:gd name="connsiteX353" fmla="*/ 3488989 w 5111751"/>
                    <a:gd name="connsiteY353" fmla="*/ 5175369 h 5281613"/>
                    <a:gd name="connsiteX354" fmla="*/ 3490284 w 5111751"/>
                    <a:gd name="connsiteY354" fmla="*/ 5192629 h 5281613"/>
                    <a:gd name="connsiteX355" fmla="*/ 3471873 w 5111751"/>
                    <a:gd name="connsiteY355" fmla="*/ 5211040 h 5281613"/>
                    <a:gd name="connsiteX356" fmla="*/ 3471873 w 5111751"/>
                    <a:gd name="connsiteY356" fmla="*/ 5260134 h 5281613"/>
                    <a:gd name="connsiteX357" fmla="*/ 3456531 w 5111751"/>
                    <a:gd name="connsiteY357" fmla="*/ 5281613 h 5281613"/>
                    <a:gd name="connsiteX358" fmla="*/ 2775334 w 5111751"/>
                    <a:gd name="connsiteY358" fmla="*/ 5281613 h 5281613"/>
                    <a:gd name="connsiteX359" fmla="*/ 2772265 w 5111751"/>
                    <a:gd name="connsiteY359" fmla="*/ 5214108 h 5281613"/>
                    <a:gd name="connsiteX360" fmla="*/ 2774080 w 5111751"/>
                    <a:gd name="connsiteY360" fmla="*/ 5203263 h 5281613"/>
                    <a:gd name="connsiteX361" fmla="*/ 2773734 w 5111751"/>
                    <a:gd name="connsiteY361" fmla="*/ 5203288 h 5281613"/>
                    <a:gd name="connsiteX362" fmla="*/ 2772188 w 5111751"/>
                    <a:gd name="connsiteY362" fmla="*/ 5214098 h 5281613"/>
                    <a:gd name="connsiteX363" fmla="*/ 2775259 w 5111751"/>
                    <a:gd name="connsiteY363" fmla="*/ 5281613 h 5281613"/>
                    <a:gd name="connsiteX364" fmla="*/ 2554082 w 5111751"/>
                    <a:gd name="connsiteY364" fmla="*/ 5281613 h 5281613"/>
                    <a:gd name="connsiteX365" fmla="*/ 2569441 w 5111751"/>
                    <a:gd name="connsiteY365" fmla="*/ 5247856 h 5281613"/>
                    <a:gd name="connsiteX366" fmla="*/ 2582455 w 5111751"/>
                    <a:gd name="connsiteY366" fmla="*/ 5216557 h 5281613"/>
                    <a:gd name="connsiteX367" fmla="*/ 2582219 w 5111751"/>
                    <a:gd name="connsiteY367" fmla="*/ 5216570 h 5281613"/>
                    <a:gd name="connsiteX368" fmla="*/ 2569207 w 5111751"/>
                    <a:gd name="connsiteY368" fmla="*/ 5247893 h 5281613"/>
                    <a:gd name="connsiteX369" fmla="*/ 2553859 w 5111751"/>
                    <a:gd name="connsiteY369" fmla="*/ 5281613 h 5281613"/>
                    <a:gd name="connsiteX370" fmla="*/ 1968011 w 5111751"/>
                    <a:gd name="connsiteY370" fmla="*/ 5281613 h 5281613"/>
                    <a:gd name="connsiteX371" fmla="*/ 1965575 w 5111751"/>
                    <a:gd name="connsiteY371" fmla="*/ 5281613 h 5281613"/>
                    <a:gd name="connsiteX372" fmla="*/ 721036 w 5111751"/>
                    <a:gd name="connsiteY372" fmla="*/ 5281613 h 5281613"/>
                    <a:gd name="connsiteX373" fmla="*/ 720725 w 5111751"/>
                    <a:gd name="connsiteY373" fmla="*/ 5281613 h 5281613"/>
                    <a:gd name="connsiteX374" fmla="*/ 0 w 5111751"/>
                    <a:gd name="connsiteY374" fmla="*/ 5281613 h 5281613"/>
                    <a:gd name="connsiteX375" fmla="*/ 0 w 5111751"/>
                    <a:gd name="connsiteY375" fmla="*/ 3885042 h 5281613"/>
                    <a:gd name="connsiteX376" fmla="*/ 27614 w 5111751"/>
                    <a:gd name="connsiteY376" fmla="*/ 3931083 h 5281613"/>
                    <a:gd name="connsiteX377" fmla="*/ 56539 w 5111751"/>
                    <a:gd name="connsiteY377" fmla="*/ 3987212 h 5281613"/>
                    <a:gd name="connsiteX378" fmla="*/ 27629 w 5111751"/>
                    <a:gd name="connsiteY378" fmla="*/ 3931086 h 5281613"/>
                    <a:gd name="connsiteX379" fmla="*/ 0 w 5111751"/>
                    <a:gd name="connsiteY379" fmla="*/ 3885015 h 5281613"/>
                    <a:gd name="connsiteX380" fmla="*/ 0 w 5111751"/>
                    <a:gd name="connsiteY380" fmla="*/ 2834596 h 5281613"/>
                    <a:gd name="connsiteX381" fmla="*/ 24559 w 5111751"/>
                    <a:gd name="connsiteY381" fmla="*/ 2816167 h 5281613"/>
                    <a:gd name="connsiteX382" fmla="*/ 55259 w 5111751"/>
                    <a:gd name="connsiteY382" fmla="*/ 2791596 h 5281613"/>
                    <a:gd name="connsiteX383" fmla="*/ 76748 w 5111751"/>
                    <a:gd name="connsiteY383" fmla="*/ 2770096 h 5281613"/>
                    <a:gd name="connsiteX384" fmla="*/ 86620 w 5111751"/>
                    <a:gd name="connsiteY384" fmla="*/ 2754618 h 5281613"/>
                    <a:gd name="connsiteX385" fmla="*/ 86695 w 5111751"/>
                    <a:gd name="connsiteY385" fmla="*/ 2753887 h 5281613"/>
                    <a:gd name="connsiteX386" fmla="*/ 76831 w 5111751"/>
                    <a:gd name="connsiteY386" fmla="*/ 2769251 h 5281613"/>
                    <a:gd name="connsiteX387" fmla="*/ 55318 w 5111751"/>
                    <a:gd name="connsiteY387" fmla="*/ 2790730 h 5281613"/>
                    <a:gd name="connsiteX388" fmla="*/ 0 w 5111751"/>
                    <a:gd name="connsiteY388" fmla="*/ 2833687 h 5281613"/>
                    <a:gd name="connsiteX389" fmla="*/ 0 w 5111751"/>
                    <a:gd name="connsiteY389" fmla="*/ 2035909 h 5281613"/>
                    <a:gd name="connsiteX390" fmla="*/ 930 w 5111751"/>
                    <a:gd name="connsiteY390" fmla="*/ 2035587 h 5281613"/>
                    <a:gd name="connsiteX391" fmla="*/ 3071 w 5111751"/>
                    <a:gd name="connsiteY391" fmla="*/ 2035587 h 5281613"/>
                    <a:gd name="connsiteX392" fmla="*/ 14583 w 5111751"/>
                    <a:gd name="connsiteY392" fmla="*/ 2030861 h 5281613"/>
                    <a:gd name="connsiteX393" fmla="*/ 930 w 5111751"/>
                    <a:gd name="connsiteY393" fmla="*/ 2035587 h 5281613"/>
                    <a:gd name="connsiteX394" fmla="*/ 0 w 5111751"/>
                    <a:gd name="connsiteY394" fmla="*/ 2035587 h 5281613"/>
                    <a:gd name="connsiteX395" fmla="*/ 0 w 5111751"/>
                    <a:gd name="connsiteY395" fmla="*/ 1327150 h 5281613"/>
                    <a:gd name="connsiteX396" fmla="*/ 0 w 5111751"/>
                    <a:gd name="connsiteY396" fmla="*/ 1326021 h 5281613"/>
                    <a:gd name="connsiteX397" fmla="*/ 0 w 5111751"/>
                    <a:gd name="connsiteY397" fmla="*/ 0 h 5281613"/>
                    <a:gd name="connsiteX0" fmla="*/ 83718 w 5111751"/>
                    <a:gd name="connsiteY0" fmla="*/ 4004659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1897063 w 5111751"/>
                    <a:gd name="connsiteY3" fmla="*/ 3571876 h 5281613"/>
                    <a:gd name="connsiteX4" fmla="*/ 1898651 w 5111751"/>
                    <a:gd name="connsiteY4" fmla="*/ 3571876 h 5281613"/>
                    <a:gd name="connsiteX5" fmla="*/ 1898651 w 5111751"/>
                    <a:gd name="connsiteY5" fmla="*/ 3573463 h 5281613"/>
                    <a:gd name="connsiteX6" fmla="*/ 1897063 w 5111751"/>
                    <a:gd name="connsiteY6" fmla="*/ 3573463 h 5281613"/>
                    <a:gd name="connsiteX7" fmla="*/ 1897063 w 5111751"/>
                    <a:gd name="connsiteY7" fmla="*/ 3571876 h 5281613"/>
                    <a:gd name="connsiteX8" fmla="*/ 58050 w 5111751"/>
                    <a:gd name="connsiteY8" fmla="*/ 2015125 h 5281613"/>
                    <a:gd name="connsiteX9" fmla="*/ 52342 w 5111751"/>
                    <a:gd name="connsiteY9" fmla="*/ 2015596 h 5281613"/>
                    <a:gd name="connsiteX10" fmla="*/ 58049 w 5111751"/>
                    <a:gd name="connsiteY10" fmla="*/ 2015161 h 5281613"/>
                    <a:gd name="connsiteX11" fmla="*/ 58050 w 5111751"/>
                    <a:gd name="connsiteY11" fmla="*/ 2015125 h 5281613"/>
                    <a:gd name="connsiteX12" fmla="*/ 1453679 w 5111751"/>
                    <a:gd name="connsiteY12" fmla="*/ 1780020 h 5281613"/>
                    <a:gd name="connsiteX13" fmla="*/ 1453735 w 5111751"/>
                    <a:gd name="connsiteY13" fmla="*/ 1780092 h 5281613"/>
                    <a:gd name="connsiteX14" fmla="*/ 1455420 w 5111751"/>
                    <a:gd name="connsiteY14" fmla="*/ 1780242 h 5281613"/>
                    <a:gd name="connsiteX15" fmla="*/ 1453679 w 5111751"/>
                    <a:gd name="connsiteY15" fmla="*/ 1780020 h 5281613"/>
                    <a:gd name="connsiteX16" fmla="*/ 2596577 w 5111751"/>
                    <a:gd name="connsiteY16" fmla="*/ 798397 h 5281613"/>
                    <a:gd name="connsiteX17" fmla="*/ 2588356 w 5111751"/>
                    <a:gd name="connsiteY17" fmla="*/ 801136 h 5281613"/>
                    <a:gd name="connsiteX18" fmla="*/ 2582465 w 5111751"/>
                    <a:gd name="connsiteY18" fmla="*/ 812917 h 5281613"/>
                    <a:gd name="connsiteX19" fmla="*/ 2591411 w 5111751"/>
                    <a:gd name="connsiteY19" fmla="*/ 800981 h 5281613"/>
                    <a:gd name="connsiteX20" fmla="*/ 2596577 w 5111751"/>
                    <a:gd name="connsiteY20" fmla="*/ 798397 h 5281613"/>
                    <a:gd name="connsiteX21" fmla="*/ 3797301 w 5111751"/>
                    <a:gd name="connsiteY21" fmla="*/ 758360 h 5281613"/>
                    <a:gd name="connsiteX22" fmla="*/ 3796956 w 5111751"/>
                    <a:gd name="connsiteY22" fmla="*/ 758532 h 5281613"/>
                    <a:gd name="connsiteX23" fmla="*/ 3805606 w 5111751"/>
                    <a:gd name="connsiteY23" fmla="*/ 760986 h 5281613"/>
                    <a:gd name="connsiteX24" fmla="*/ 3797301 w 5111751"/>
                    <a:gd name="connsiteY24" fmla="*/ 758360 h 5281613"/>
                    <a:gd name="connsiteX25" fmla="*/ 3748894 w 5111751"/>
                    <a:gd name="connsiteY25" fmla="*/ 536871 h 5281613"/>
                    <a:gd name="connsiteX26" fmla="*/ 3746192 w 5111751"/>
                    <a:gd name="connsiteY26" fmla="*/ 544981 h 5281613"/>
                    <a:gd name="connsiteX27" fmla="*/ 3751537 w 5111751"/>
                    <a:gd name="connsiteY27" fmla="*/ 537605 h 5281613"/>
                    <a:gd name="connsiteX28" fmla="*/ 3748966 w 5111751"/>
                    <a:gd name="connsiteY28" fmla="*/ 537605 h 5281613"/>
                    <a:gd name="connsiteX29" fmla="*/ 3748894 w 5111751"/>
                    <a:gd name="connsiteY29" fmla="*/ 536871 h 5281613"/>
                    <a:gd name="connsiteX30" fmla="*/ 3781288 w 5111751"/>
                    <a:gd name="connsiteY30" fmla="*/ 528773 h 5281613"/>
                    <a:gd name="connsiteX31" fmla="*/ 3767992 w 5111751"/>
                    <a:gd name="connsiteY31" fmla="*/ 529107 h 5281613"/>
                    <a:gd name="connsiteX32" fmla="*/ 3818163 w 5111751"/>
                    <a:gd name="connsiteY32" fmla="*/ 541300 h 5281613"/>
                    <a:gd name="connsiteX33" fmla="*/ 3781288 w 5111751"/>
                    <a:gd name="connsiteY33" fmla="*/ 528773 h 5281613"/>
                    <a:gd name="connsiteX34" fmla="*/ 3706104 w 5111751"/>
                    <a:gd name="connsiteY34" fmla="*/ 466277 h 5281613"/>
                    <a:gd name="connsiteX35" fmla="*/ 3709011 w 5111751"/>
                    <a:gd name="connsiteY35" fmla="*/ 469186 h 5281613"/>
                    <a:gd name="connsiteX36" fmla="*/ 3717204 w 5111751"/>
                    <a:gd name="connsiteY36" fmla="*/ 475334 h 5281613"/>
                    <a:gd name="connsiteX37" fmla="*/ 3706104 w 5111751"/>
                    <a:gd name="connsiteY37" fmla="*/ 466277 h 5281613"/>
                    <a:gd name="connsiteX38" fmla="*/ 3690472 w 5111751"/>
                    <a:gd name="connsiteY38" fmla="*/ 445303 h 5281613"/>
                    <a:gd name="connsiteX39" fmla="*/ 3699800 w 5111751"/>
                    <a:gd name="connsiteY39" fmla="*/ 459970 h 5281613"/>
                    <a:gd name="connsiteX40" fmla="*/ 3701170 w 5111751"/>
                    <a:gd name="connsiteY40" fmla="*/ 461340 h 5281613"/>
                    <a:gd name="connsiteX41" fmla="*/ 3690472 w 5111751"/>
                    <a:gd name="connsiteY41" fmla="*/ 445303 h 5281613"/>
                    <a:gd name="connsiteX42" fmla="*/ 0 w 5111751"/>
                    <a:gd name="connsiteY42" fmla="*/ 0 h 5281613"/>
                    <a:gd name="connsiteX43" fmla="*/ 865506 w 5111751"/>
                    <a:gd name="connsiteY43" fmla="*/ 0 h 5281613"/>
                    <a:gd name="connsiteX44" fmla="*/ 865605 w 5111751"/>
                    <a:gd name="connsiteY44" fmla="*/ 31677 h 5281613"/>
                    <a:gd name="connsiteX45" fmla="*/ 865919 w 5111751"/>
                    <a:gd name="connsiteY45" fmla="*/ 31715 h 5281613"/>
                    <a:gd name="connsiteX46" fmla="*/ 865887 w 5111751"/>
                    <a:gd name="connsiteY46" fmla="*/ 3070 h 5281613"/>
                    <a:gd name="connsiteX47" fmla="*/ 2889251 w 5111751"/>
                    <a:gd name="connsiteY47" fmla="*/ 0 h 5281613"/>
                    <a:gd name="connsiteX48" fmla="*/ 2873345 w 5111751"/>
                    <a:gd name="connsiteY48" fmla="*/ 53938 h 5281613"/>
                    <a:gd name="connsiteX49" fmla="*/ 2891411 w 5111751"/>
                    <a:gd name="connsiteY49" fmla="*/ 0 h 5281613"/>
                    <a:gd name="connsiteX50" fmla="*/ 3309431 w 5111751"/>
                    <a:gd name="connsiteY50" fmla="*/ 0 h 5281613"/>
                    <a:gd name="connsiteX51" fmla="*/ 3334020 w 5111751"/>
                    <a:gd name="connsiteY51" fmla="*/ 27648 h 5281613"/>
                    <a:gd name="connsiteX52" fmla="*/ 3355536 w 5111751"/>
                    <a:gd name="connsiteY52" fmla="*/ 86017 h 5281613"/>
                    <a:gd name="connsiteX53" fmla="*/ 3364757 w 5111751"/>
                    <a:gd name="connsiteY53" fmla="*/ 18432 h 5281613"/>
                    <a:gd name="connsiteX54" fmla="*/ 3395494 w 5111751"/>
                    <a:gd name="connsiteY54" fmla="*/ 52224 h 5281613"/>
                    <a:gd name="connsiteX55" fmla="*/ 3426230 w 5111751"/>
                    <a:gd name="connsiteY55" fmla="*/ 104449 h 5281613"/>
                    <a:gd name="connsiteX56" fmla="*/ 3484630 w 5111751"/>
                    <a:gd name="connsiteY56" fmla="*/ 110593 h 5281613"/>
                    <a:gd name="connsiteX57" fmla="*/ 3536883 w 5111751"/>
                    <a:gd name="connsiteY57" fmla="*/ 153601 h 5281613"/>
                    <a:gd name="connsiteX58" fmla="*/ 3607577 w 5111751"/>
                    <a:gd name="connsiteY58" fmla="*/ 211970 h 5281613"/>
                    <a:gd name="connsiteX59" fmla="*/ 3669051 w 5111751"/>
                    <a:gd name="connsiteY59" fmla="*/ 285698 h 5281613"/>
                    <a:gd name="connsiteX60" fmla="*/ 3705935 w 5111751"/>
                    <a:gd name="connsiteY60" fmla="*/ 316419 h 5281613"/>
                    <a:gd name="connsiteX61" fmla="*/ 3728843 w 5111751"/>
                    <a:gd name="connsiteY61" fmla="*/ 339315 h 5281613"/>
                    <a:gd name="connsiteX62" fmla="*/ 3724377 w 5111751"/>
                    <a:gd name="connsiteY62" fmla="*/ 325635 h 5281613"/>
                    <a:gd name="connsiteX63" fmla="*/ 3752040 w 5111751"/>
                    <a:gd name="connsiteY63" fmla="*/ 384003 h 5281613"/>
                    <a:gd name="connsiteX64" fmla="*/ 3785850 w 5111751"/>
                    <a:gd name="connsiteY64" fmla="*/ 405507 h 5281613"/>
                    <a:gd name="connsiteX65" fmla="*/ 3850397 w 5111751"/>
                    <a:gd name="connsiteY65" fmla="*/ 454660 h 5281613"/>
                    <a:gd name="connsiteX66" fmla="*/ 3868840 w 5111751"/>
                    <a:gd name="connsiteY66" fmla="*/ 485380 h 5281613"/>
                    <a:gd name="connsiteX67" fmla="*/ 3907704 w 5111751"/>
                    <a:gd name="connsiteY67" fmla="*/ 599097 h 5281613"/>
                    <a:gd name="connsiteX68" fmla="*/ 3831035 w 5111751"/>
                    <a:gd name="connsiteY68" fmla="*/ 645038 h 5281613"/>
                    <a:gd name="connsiteX69" fmla="*/ 3785034 w 5111751"/>
                    <a:gd name="connsiteY69" fmla="*/ 681791 h 5281613"/>
                    <a:gd name="connsiteX70" fmla="*/ 3867836 w 5111751"/>
                    <a:gd name="connsiteY70" fmla="*/ 675665 h 5281613"/>
                    <a:gd name="connsiteX71" fmla="*/ 3886237 w 5111751"/>
                    <a:gd name="connsiteY71" fmla="*/ 694042 h 5281613"/>
                    <a:gd name="connsiteX72" fmla="*/ 3858636 w 5111751"/>
                    <a:gd name="connsiteY72" fmla="*/ 755297 h 5281613"/>
                    <a:gd name="connsiteX73" fmla="*/ 3843875 w 5111751"/>
                    <a:gd name="connsiteY73" fmla="*/ 770210 h 5281613"/>
                    <a:gd name="connsiteX74" fmla="*/ 3844106 w 5111751"/>
                    <a:gd name="connsiteY74" fmla="*/ 770259 h 5281613"/>
                    <a:gd name="connsiteX75" fmla="*/ 3844081 w 5111751"/>
                    <a:gd name="connsiteY75" fmla="*/ 770326 h 5281613"/>
                    <a:gd name="connsiteX76" fmla="*/ 3859014 w 5111751"/>
                    <a:gd name="connsiteY76" fmla="*/ 755260 h 5281613"/>
                    <a:gd name="connsiteX77" fmla="*/ 3886648 w 5111751"/>
                    <a:gd name="connsiteY77" fmla="*/ 693820 h 5281613"/>
                    <a:gd name="connsiteX78" fmla="*/ 3994113 w 5111751"/>
                    <a:gd name="connsiteY78" fmla="*/ 822843 h 5281613"/>
                    <a:gd name="connsiteX79" fmla="*/ 4156846 w 5111751"/>
                    <a:gd name="connsiteY79" fmla="*/ 865851 h 5281613"/>
                    <a:gd name="connsiteX80" fmla="*/ 4230536 w 5111751"/>
                    <a:gd name="connsiteY80" fmla="*/ 822843 h 5281613"/>
                    <a:gd name="connsiteX81" fmla="*/ 4322649 w 5111751"/>
                    <a:gd name="connsiteY81" fmla="*/ 807483 h 5281613"/>
                    <a:gd name="connsiteX82" fmla="*/ 4430115 w 5111751"/>
                    <a:gd name="connsiteY82" fmla="*/ 798267 h 5281613"/>
                    <a:gd name="connsiteX83" fmla="*/ 4528369 w 5111751"/>
                    <a:gd name="connsiteY83" fmla="*/ 742972 h 5281613"/>
                    <a:gd name="connsiteX84" fmla="*/ 4614341 w 5111751"/>
                    <a:gd name="connsiteY84" fmla="*/ 746044 h 5281613"/>
                    <a:gd name="connsiteX85" fmla="*/ 4672679 w 5111751"/>
                    <a:gd name="connsiteY85" fmla="*/ 724540 h 5281613"/>
                    <a:gd name="connsiteX86" fmla="*/ 4734088 w 5111751"/>
                    <a:gd name="connsiteY86" fmla="*/ 730684 h 5281613"/>
                    <a:gd name="connsiteX87" fmla="*/ 4832342 w 5111751"/>
                    <a:gd name="connsiteY87" fmla="*/ 699964 h 5281613"/>
                    <a:gd name="connsiteX88" fmla="*/ 4936736 w 5111751"/>
                    <a:gd name="connsiteY88" fmla="*/ 675388 h 5281613"/>
                    <a:gd name="connsiteX89" fmla="*/ 4988934 w 5111751"/>
                    <a:gd name="connsiteY89" fmla="*/ 613949 h 5281613"/>
                    <a:gd name="connsiteX90" fmla="*/ 5077976 w 5111751"/>
                    <a:gd name="connsiteY90" fmla="*/ 653885 h 5281613"/>
                    <a:gd name="connsiteX91" fmla="*/ 5065695 w 5111751"/>
                    <a:gd name="connsiteY91" fmla="*/ 767547 h 5281613"/>
                    <a:gd name="connsiteX92" fmla="*/ 5050342 w 5111751"/>
                    <a:gd name="connsiteY92" fmla="*/ 868922 h 5281613"/>
                    <a:gd name="connsiteX93" fmla="*/ 5081047 w 5111751"/>
                    <a:gd name="connsiteY93" fmla="*/ 853563 h 5281613"/>
                    <a:gd name="connsiteX94" fmla="*/ 5111751 w 5111751"/>
                    <a:gd name="connsiteY94" fmla="*/ 865851 h 5281613"/>
                    <a:gd name="connsiteX95" fmla="*/ 5034990 w 5111751"/>
                    <a:gd name="connsiteY95" fmla="*/ 908858 h 5281613"/>
                    <a:gd name="connsiteX96" fmla="*/ 5025779 w 5111751"/>
                    <a:gd name="connsiteY96" fmla="*/ 1037881 h 5281613"/>
                    <a:gd name="connsiteX97" fmla="*/ 4973582 w 5111751"/>
                    <a:gd name="connsiteY97" fmla="*/ 1133112 h 5281613"/>
                    <a:gd name="connsiteX98" fmla="*/ 4924455 w 5111751"/>
                    <a:gd name="connsiteY98" fmla="*/ 1255991 h 5281613"/>
                    <a:gd name="connsiteX99" fmla="*/ 4887609 w 5111751"/>
                    <a:gd name="connsiteY99" fmla="*/ 1289782 h 5281613"/>
                    <a:gd name="connsiteX100" fmla="*/ 4881469 w 5111751"/>
                    <a:gd name="connsiteY100" fmla="*/ 1348150 h 5281613"/>
                    <a:gd name="connsiteX101" fmla="*/ 4813919 w 5111751"/>
                    <a:gd name="connsiteY101" fmla="*/ 1461813 h 5281613"/>
                    <a:gd name="connsiteX102" fmla="*/ 4761722 w 5111751"/>
                    <a:gd name="connsiteY102" fmla="*/ 1624627 h 5281613"/>
                    <a:gd name="connsiteX103" fmla="*/ 4672679 w 5111751"/>
                    <a:gd name="connsiteY103" fmla="*/ 1775154 h 5281613"/>
                    <a:gd name="connsiteX104" fmla="*/ 4586707 w 5111751"/>
                    <a:gd name="connsiteY104" fmla="*/ 1922608 h 5281613"/>
                    <a:gd name="connsiteX105" fmla="*/ 4466960 w 5111751"/>
                    <a:gd name="connsiteY105" fmla="*/ 2070063 h 5281613"/>
                    <a:gd name="connsiteX106" fmla="*/ 4196762 w 5111751"/>
                    <a:gd name="connsiteY106" fmla="*/ 2318892 h 5281613"/>
                    <a:gd name="connsiteX107" fmla="*/ 4070874 w 5111751"/>
                    <a:gd name="connsiteY107" fmla="*/ 2414123 h 5281613"/>
                    <a:gd name="connsiteX108" fmla="*/ 3941915 w 5111751"/>
                    <a:gd name="connsiteY108" fmla="*/ 2546218 h 5281613"/>
                    <a:gd name="connsiteX109" fmla="*/ 3828309 w 5111751"/>
                    <a:gd name="connsiteY109" fmla="*/ 2684456 h 5281613"/>
                    <a:gd name="connsiteX110" fmla="*/ 3776112 w 5111751"/>
                    <a:gd name="connsiteY110" fmla="*/ 2755112 h 5281613"/>
                    <a:gd name="connsiteX111" fmla="*/ 3726985 w 5111751"/>
                    <a:gd name="connsiteY111" fmla="*/ 2788903 h 5281613"/>
                    <a:gd name="connsiteX112" fmla="*/ 3665576 w 5111751"/>
                    <a:gd name="connsiteY112" fmla="*/ 2920998 h 5281613"/>
                    <a:gd name="connsiteX113" fmla="*/ 3631802 w 5111751"/>
                    <a:gd name="connsiteY113" fmla="*/ 2850343 h 5281613"/>
                    <a:gd name="connsiteX114" fmla="*/ 3622590 w 5111751"/>
                    <a:gd name="connsiteY114" fmla="*/ 2838055 h 5281613"/>
                    <a:gd name="connsiteX115" fmla="*/ 3604168 w 5111751"/>
                    <a:gd name="connsiteY115" fmla="*/ 2813479 h 5281613"/>
                    <a:gd name="connsiteX116" fmla="*/ 3579604 w 5111751"/>
                    <a:gd name="connsiteY116" fmla="*/ 2693672 h 5281613"/>
                    <a:gd name="connsiteX117" fmla="*/ 3582675 w 5111751"/>
                    <a:gd name="connsiteY117" fmla="*/ 2245165 h 5281613"/>
                    <a:gd name="connsiteX118" fmla="*/ 3585745 w 5111751"/>
                    <a:gd name="connsiteY118" fmla="*/ 2153006 h 5281613"/>
                    <a:gd name="connsiteX119" fmla="*/ 3634872 w 5111751"/>
                    <a:gd name="connsiteY119" fmla="*/ 2088494 h 5281613"/>
                    <a:gd name="connsiteX120" fmla="*/ 3708562 w 5111751"/>
                    <a:gd name="connsiteY120" fmla="*/ 1968688 h 5281613"/>
                    <a:gd name="connsiteX121" fmla="*/ 3708943 w 5111751"/>
                    <a:gd name="connsiteY121" fmla="*/ 1968398 h 5281613"/>
                    <a:gd name="connsiteX122" fmla="*/ 3687519 w 5111751"/>
                    <a:gd name="connsiteY122" fmla="*/ 1965336 h 5281613"/>
                    <a:gd name="connsiteX123" fmla="*/ 3589268 w 5111751"/>
                    <a:gd name="connsiteY123" fmla="*/ 1956119 h 5281613"/>
                    <a:gd name="connsiteX124" fmla="*/ 3549354 w 5111751"/>
                    <a:gd name="connsiteY124" fmla="*/ 1919253 h 5281613"/>
                    <a:gd name="connsiteX125" fmla="*/ 3518651 w 5111751"/>
                    <a:gd name="connsiteY125" fmla="*/ 1925397 h 5281613"/>
                    <a:gd name="connsiteX126" fmla="*/ 3509440 w 5111751"/>
                    <a:gd name="connsiteY126" fmla="*/ 1931542 h 5281613"/>
                    <a:gd name="connsiteX127" fmla="*/ 3491018 w 5111751"/>
                    <a:gd name="connsiteY127" fmla="*/ 1937686 h 5281613"/>
                    <a:gd name="connsiteX128" fmla="*/ 3411189 w 5111751"/>
                    <a:gd name="connsiteY128" fmla="*/ 1992985 h 5281613"/>
                    <a:gd name="connsiteX129" fmla="*/ 3365134 w 5111751"/>
                    <a:gd name="connsiteY129" fmla="*/ 2060573 h 5281613"/>
                    <a:gd name="connsiteX130" fmla="*/ 3279165 w 5111751"/>
                    <a:gd name="connsiteY130" fmla="*/ 2042140 h 5281613"/>
                    <a:gd name="connsiteX131" fmla="*/ 3230040 w 5111751"/>
                    <a:gd name="connsiteY131" fmla="*/ 2023707 h 5281613"/>
                    <a:gd name="connsiteX132" fmla="*/ 3174774 w 5111751"/>
                    <a:gd name="connsiteY132" fmla="*/ 2026779 h 5281613"/>
                    <a:gd name="connsiteX133" fmla="*/ 2975202 w 5111751"/>
                    <a:gd name="connsiteY133" fmla="*/ 1897748 h 5281613"/>
                    <a:gd name="connsiteX134" fmla="*/ 2962921 w 5111751"/>
                    <a:gd name="connsiteY134" fmla="*/ 1891604 h 5281613"/>
                    <a:gd name="connsiteX135" fmla="*/ 2929148 w 5111751"/>
                    <a:gd name="connsiteY135" fmla="*/ 1888531 h 5281613"/>
                    <a:gd name="connsiteX136" fmla="*/ 2855460 w 5111751"/>
                    <a:gd name="connsiteY136" fmla="*/ 1885459 h 5281613"/>
                    <a:gd name="connsiteX137" fmla="*/ 2846249 w 5111751"/>
                    <a:gd name="connsiteY137" fmla="*/ 1882387 h 5281613"/>
                    <a:gd name="connsiteX138" fmla="*/ 2837038 w 5111751"/>
                    <a:gd name="connsiteY138" fmla="*/ 1873170 h 5281613"/>
                    <a:gd name="connsiteX139" fmla="*/ 2821686 w 5111751"/>
                    <a:gd name="connsiteY139" fmla="*/ 1857810 h 5281613"/>
                    <a:gd name="connsiteX140" fmla="*/ 2800194 w 5111751"/>
                    <a:gd name="connsiteY140" fmla="*/ 1827088 h 5281613"/>
                    <a:gd name="connsiteX141" fmla="*/ 2800194 w 5111751"/>
                    <a:gd name="connsiteY141" fmla="*/ 1747211 h 5281613"/>
                    <a:gd name="connsiteX142" fmla="*/ 2747998 w 5111751"/>
                    <a:gd name="connsiteY142" fmla="*/ 1719562 h 5281613"/>
                    <a:gd name="connsiteX143" fmla="*/ 2732646 w 5111751"/>
                    <a:gd name="connsiteY143" fmla="*/ 1728778 h 5281613"/>
                    <a:gd name="connsiteX144" fmla="*/ 2701943 w 5111751"/>
                    <a:gd name="connsiteY144" fmla="*/ 1679623 h 5281613"/>
                    <a:gd name="connsiteX145" fmla="*/ 2665099 w 5111751"/>
                    <a:gd name="connsiteY145" fmla="*/ 1584386 h 5281613"/>
                    <a:gd name="connsiteX146" fmla="*/ 2637466 w 5111751"/>
                    <a:gd name="connsiteY146" fmla="*/ 1510654 h 5281613"/>
                    <a:gd name="connsiteX147" fmla="*/ 2615974 w 5111751"/>
                    <a:gd name="connsiteY147" fmla="*/ 1492221 h 5281613"/>
                    <a:gd name="connsiteX148" fmla="*/ 2594482 w 5111751"/>
                    <a:gd name="connsiteY148" fmla="*/ 1467643 h 5281613"/>
                    <a:gd name="connsiteX149" fmla="*/ 2582200 w 5111751"/>
                    <a:gd name="connsiteY149" fmla="*/ 1461499 h 5281613"/>
                    <a:gd name="connsiteX150" fmla="*/ 2557638 w 5111751"/>
                    <a:gd name="connsiteY150" fmla="*/ 1430777 h 5281613"/>
                    <a:gd name="connsiteX151" fmla="*/ 2545356 w 5111751"/>
                    <a:gd name="connsiteY151" fmla="*/ 1412344 h 5281613"/>
                    <a:gd name="connsiteX152" fmla="*/ 2539216 w 5111751"/>
                    <a:gd name="connsiteY152" fmla="*/ 1403128 h 5281613"/>
                    <a:gd name="connsiteX153" fmla="*/ 2502372 w 5111751"/>
                    <a:gd name="connsiteY153" fmla="*/ 1353973 h 5281613"/>
                    <a:gd name="connsiteX154" fmla="*/ 2437895 w 5111751"/>
                    <a:gd name="connsiteY154" fmla="*/ 1326323 h 5281613"/>
                    <a:gd name="connsiteX155" fmla="*/ 2376488 w 5111751"/>
                    <a:gd name="connsiteY155" fmla="*/ 1301746 h 5281613"/>
                    <a:gd name="connsiteX156" fmla="*/ 2401051 w 5111751"/>
                    <a:gd name="connsiteY156" fmla="*/ 1243375 h 5281613"/>
                    <a:gd name="connsiteX157" fmla="*/ 2407192 w 5111751"/>
                    <a:gd name="connsiteY157" fmla="*/ 1215725 h 5281613"/>
                    <a:gd name="connsiteX158" fmla="*/ 2416403 w 5111751"/>
                    <a:gd name="connsiteY158" fmla="*/ 1209581 h 5281613"/>
                    <a:gd name="connsiteX159" fmla="*/ 2462457 w 5111751"/>
                    <a:gd name="connsiteY159" fmla="*/ 1206508 h 5281613"/>
                    <a:gd name="connsiteX160" fmla="*/ 2508512 w 5111751"/>
                    <a:gd name="connsiteY160" fmla="*/ 1209581 h 5281613"/>
                    <a:gd name="connsiteX161" fmla="*/ 2539216 w 5111751"/>
                    <a:gd name="connsiteY161" fmla="*/ 1188075 h 5281613"/>
                    <a:gd name="connsiteX162" fmla="*/ 2548427 w 5111751"/>
                    <a:gd name="connsiteY162" fmla="*/ 1135848 h 5281613"/>
                    <a:gd name="connsiteX163" fmla="*/ 2542286 w 5111751"/>
                    <a:gd name="connsiteY163" fmla="*/ 1098982 h 5281613"/>
                    <a:gd name="connsiteX164" fmla="*/ 2545356 w 5111751"/>
                    <a:gd name="connsiteY164" fmla="*/ 973023 h 5281613"/>
                    <a:gd name="connsiteX165" fmla="*/ 2548427 w 5111751"/>
                    <a:gd name="connsiteY165" fmla="*/ 966879 h 5281613"/>
                    <a:gd name="connsiteX166" fmla="*/ 2548429 w 5111751"/>
                    <a:gd name="connsiteY166" fmla="*/ 966874 h 5281613"/>
                    <a:gd name="connsiteX167" fmla="*/ 2499316 w 5111751"/>
                    <a:gd name="connsiteY167" fmla="*/ 914707 h 5281613"/>
                    <a:gd name="connsiteX168" fmla="*/ 2462472 w 5111751"/>
                    <a:gd name="connsiteY168" fmla="*/ 896290 h 5281613"/>
                    <a:gd name="connsiteX169" fmla="*/ 2462472 w 5111751"/>
                    <a:gd name="connsiteY169" fmla="*/ 801136 h 5281613"/>
                    <a:gd name="connsiteX170" fmla="*/ 2339658 w 5111751"/>
                    <a:gd name="connsiteY170" fmla="*/ 702912 h 5281613"/>
                    <a:gd name="connsiteX171" fmla="*/ 2339658 w 5111751"/>
                    <a:gd name="connsiteY171" fmla="*/ 481909 h 5281613"/>
                    <a:gd name="connsiteX172" fmla="*/ 2189210 w 5111751"/>
                    <a:gd name="connsiteY172" fmla="*/ 521813 h 5281613"/>
                    <a:gd name="connsiteX173" fmla="*/ 2232195 w 5111751"/>
                    <a:gd name="connsiteY173" fmla="*/ 659940 h 5281613"/>
                    <a:gd name="connsiteX174" fmla="*/ 2170788 w 5111751"/>
                    <a:gd name="connsiteY174" fmla="*/ 724399 h 5281613"/>
                    <a:gd name="connsiteX175" fmla="*/ 2054115 w 5111751"/>
                    <a:gd name="connsiteY175" fmla="*/ 868665 h 5281613"/>
                    <a:gd name="connsiteX176" fmla="*/ 1998848 w 5111751"/>
                    <a:gd name="connsiteY176" fmla="*/ 874804 h 5281613"/>
                    <a:gd name="connsiteX177" fmla="*/ 1879104 w 5111751"/>
                    <a:gd name="connsiteY177" fmla="*/ 788858 h 5281613"/>
                    <a:gd name="connsiteX178" fmla="*/ 1811557 w 5111751"/>
                    <a:gd name="connsiteY178" fmla="*/ 825692 h 5281613"/>
                    <a:gd name="connsiteX179" fmla="*/ 1802346 w 5111751"/>
                    <a:gd name="connsiteY179" fmla="*/ 880943 h 5281613"/>
                    <a:gd name="connsiteX180" fmla="*/ 1747079 w 5111751"/>
                    <a:gd name="connsiteY180" fmla="*/ 880943 h 5281613"/>
                    <a:gd name="connsiteX181" fmla="*/ 1710235 w 5111751"/>
                    <a:gd name="connsiteY181" fmla="*/ 939263 h 5281613"/>
                    <a:gd name="connsiteX182" fmla="*/ 1630406 w 5111751"/>
                    <a:gd name="connsiteY182" fmla="*/ 930055 h 5281613"/>
                    <a:gd name="connsiteX183" fmla="*/ 1590491 w 5111751"/>
                    <a:gd name="connsiteY183" fmla="*/ 899360 h 5281613"/>
                    <a:gd name="connsiteX184" fmla="*/ 1467677 w 5111751"/>
                    <a:gd name="connsiteY184" fmla="*/ 905499 h 5281613"/>
                    <a:gd name="connsiteX185" fmla="*/ 1403199 w 5111751"/>
                    <a:gd name="connsiteY185" fmla="*/ 923916 h 5281613"/>
                    <a:gd name="connsiteX186" fmla="*/ 1366355 w 5111751"/>
                    <a:gd name="connsiteY186" fmla="*/ 905499 h 5281613"/>
                    <a:gd name="connsiteX187" fmla="*/ 1301878 w 5111751"/>
                    <a:gd name="connsiteY187" fmla="*/ 770441 h 5281613"/>
                    <a:gd name="connsiteX188" fmla="*/ 1185204 w 5111751"/>
                    <a:gd name="connsiteY188" fmla="*/ 785789 h 5281613"/>
                    <a:gd name="connsiteX189" fmla="*/ 1071601 w 5111751"/>
                    <a:gd name="connsiteY189" fmla="*/ 979166 h 5281613"/>
                    <a:gd name="connsiteX190" fmla="*/ 1070834 w 5111751"/>
                    <a:gd name="connsiteY190" fmla="*/ 979550 h 5281613"/>
                    <a:gd name="connsiteX191" fmla="*/ 1065460 w 5111751"/>
                    <a:gd name="connsiteY191" fmla="*/ 982236 h 5281613"/>
                    <a:gd name="connsiteX192" fmla="*/ 985941 w 5111751"/>
                    <a:gd name="connsiteY192" fmla="*/ 1015869 h 5281613"/>
                    <a:gd name="connsiteX193" fmla="*/ 985941 w 5111751"/>
                    <a:gd name="connsiteY193" fmla="*/ 1021921 h 5281613"/>
                    <a:gd name="connsiteX194" fmla="*/ 985941 w 5111751"/>
                    <a:gd name="connsiteY194" fmla="*/ 1040351 h 5281613"/>
                    <a:gd name="connsiteX195" fmla="*/ 955227 w 5111751"/>
                    <a:gd name="connsiteY195" fmla="*/ 1111001 h 5281613"/>
                    <a:gd name="connsiteX196" fmla="*/ 955227 w 5111751"/>
                    <a:gd name="connsiteY196" fmla="*/ 1117144 h 5281613"/>
                    <a:gd name="connsiteX197" fmla="*/ 964441 w 5111751"/>
                    <a:gd name="connsiteY197" fmla="*/ 1114073 h 5281613"/>
                    <a:gd name="connsiteX198" fmla="*/ 970584 w 5111751"/>
                    <a:gd name="connsiteY198" fmla="*/ 1111001 h 5281613"/>
                    <a:gd name="connsiteX199" fmla="*/ 961370 w 5111751"/>
                    <a:gd name="connsiteY199" fmla="*/ 1150933 h 5281613"/>
                    <a:gd name="connsiteX200" fmla="*/ 1056585 w 5111751"/>
                    <a:gd name="connsiteY200" fmla="*/ 1166292 h 5281613"/>
                    <a:gd name="connsiteX201" fmla="*/ 1096514 w 5111751"/>
                    <a:gd name="connsiteY201" fmla="*/ 1240013 h 5281613"/>
                    <a:gd name="connsiteX202" fmla="*/ 1161015 w 5111751"/>
                    <a:gd name="connsiteY202" fmla="*/ 1252300 h 5281613"/>
                    <a:gd name="connsiteX203" fmla="*/ 1210159 w 5111751"/>
                    <a:gd name="connsiteY203" fmla="*/ 1301447 h 5281613"/>
                    <a:gd name="connsiteX204" fmla="*/ 1216302 w 5111751"/>
                    <a:gd name="connsiteY204" fmla="*/ 1356738 h 5281613"/>
                    <a:gd name="connsiteX205" fmla="*/ 1262374 w 5111751"/>
                    <a:gd name="connsiteY205" fmla="*/ 1402814 h 5281613"/>
                    <a:gd name="connsiteX206" fmla="*/ 1317660 w 5111751"/>
                    <a:gd name="connsiteY206" fmla="*/ 1433531 h 5281613"/>
                    <a:gd name="connsiteX207" fmla="*/ 1354518 w 5111751"/>
                    <a:gd name="connsiteY207" fmla="*/ 1479607 h 5281613"/>
                    <a:gd name="connsiteX208" fmla="*/ 1391375 w 5111751"/>
                    <a:gd name="connsiteY208" fmla="*/ 1522611 h 5281613"/>
                    <a:gd name="connsiteX209" fmla="*/ 1406733 w 5111751"/>
                    <a:gd name="connsiteY209" fmla="*/ 1571758 h 5281613"/>
                    <a:gd name="connsiteX210" fmla="*/ 1431304 w 5111751"/>
                    <a:gd name="connsiteY210" fmla="*/ 1617834 h 5281613"/>
                    <a:gd name="connsiteX211" fmla="*/ 1483519 w 5111751"/>
                    <a:gd name="connsiteY211" fmla="*/ 1645479 h 5281613"/>
                    <a:gd name="connsiteX212" fmla="*/ 1526520 w 5111751"/>
                    <a:gd name="connsiteY212" fmla="*/ 1713057 h 5281613"/>
                    <a:gd name="connsiteX213" fmla="*/ 1554163 w 5111751"/>
                    <a:gd name="connsiteY213" fmla="*/ 1786778 h 5281613"/>
                    <a:gd name="connsiteX214" fmla="*/ 1544949 w 5111751"/>
                    <a:gd name="connsiteY214" fmla="*/ 1777563 h 5281613"/>
                    <a:gd name="connsiteX215" fmla="*/ 1474305 w 5111751"/>
                    <a:gd name="connsiteY215" fmla="*/ 1771420 h 5281613"/>
                    <a:gd name="connsiteX216" fmla="*/ 1460131 w 5111751"/>
                    <a:gd name="connsiteY216" fmla="*/ 1778074 h 5281613"/>
                    <a:gd name="connsiteX217" fmla="*/ 1473565 w 5111751"/>
                    <a:gd name="connsiteY217" fmla="*/ 1771891 h 5281613"/>
                    <a:gd name="connsiteX218" fmla="*/ 1544174 w 5111751"/>
                    <a:gd name="connsiteY218" fmla="*/ 1778034 h 5281613"/>
                    <a:gd name="connsiteX219" fmla="*/ 1559523 w 5111751"/>
                    <a:gd name="connsiteY219" fmla="*/ 1799534 h 5281613"/>
                    <a:gd name="connsiteX220" fmla="*/ 1593292 w 5111751"/>
                    <a:gd name="connsiteY220" fmla="*/ 1830248 h 5281613"/>
                    <a:gd name="connsiteX221" fmla="*/ 1599432 w 5111751"/>
                    <a:gd name="connsiteY221" fmla="*/ 1845605 h 5281613"/>
                    <a:gd name="connsiteX222" fmla="*/ 1627062 w 5111751"/>
                    <a:gd name="connsiteY222" fmla="*/ 1867105 h 5281613"/>
                    <a:gd name="connsiteX223" fmla="*/ 1636271 w 5111751"/>
                    <a:gd name="connsiteY223" fmla="*/ 1876319 h 5281613"/>
                    <a:gd name="connsiteX224" fmla="*/ 1660831 w 5111751"/>
                    <a:gd name="connsiteY224" fmla="*/ 1900890 h 5281613"/>
                    <a:gd name="connsiteX225" fmla="*/ 1731439 w 5111751"/>
                    <a:gd name="connsiteY225" fmla="*/ 1888604 h 5281613"/>
                    <a:gd name="connsiteX226" fmla="*/ 1811257 w 5111751"/>
                    <a:gd name="connsiteY226" fmla="*/ 1897819 h 5281613"/>
                    <a:gd name="connsiteX227" fmla="*/ 1838887 w 5111751"/>
                    <a:gd name="connsiteY227" fmla="*/ 1876319 h 5281613"/>
                    <a:gd name="connsiteX228" fmla="*/ 1851166 w 5111751"/>
                    <a:gd name="connsiteY228" fmla="*/ 1860962 h 5281613"/>
                    <a:gd name="connsiteX229" fmla="*/ 1888006 w 5111751"/>
                    <a:gd name="connsiteY229" fmla="*/ 1857890 h 5281613"/>
                    <a:gd name="connsiteX230" fmla="*/ 1912565 w 5111751"/>
                    <a:gd name="connsiteY230" fmla="*/ 1900890 h 5281613"/>
                    <a:gd name="connsiteX231" fmla="*/ 1943265 w 5111751"/>
                    <a:gd name="connsiteY231" fmla="*/ 1937747 h 5281613"/>
                    <a:gd name="connsiteX232" fmla="*/ 2023083 w 5111751"/>
                    <a:gd name="connsiteY232" fmla="*/ 2017603 h 5281613"/>
                    <a:gd name="connsiteX233" fmla="*/ 2020013 w 5111751"/>
                    <a:gd name="connsiteY233" fmla="*/ 2023746 h 5281613"/>
                    <a:gd name="connsiteX234" fmla="*/ 2066062 w 5111751"/>
                    <a:gd name="connsiteY234" fmla="*/ 2048317 h 5281613"/>
                    <a:gd name="connsiteX235" fmla="*/ 2072202 w 5111751"/>
                    <a:gd name="connsiteY235" fmla="*/ 2066746 h 5281613"/>
                    <a:gd name="connsiteX236" fmla="*/ 2056852 w 5111751"/>
                    <a:gd name="connsiteY236" fmla="*/ 2183459 h 5281613"/>
                    <a:gd name="connsiteX237" fmla="*/ 2053782 w 5111751"/>
                    <a:gd name="connsiteY237" fmla="*/ 2226458 h 5281613"/>
                    <a:gd name="connsiteX238" fmla="*/ 2059922 w 5111751"/>
                    <a:gd name="connsiteY238" fmla="*/ 2235673 h 5281613"/>
                    <a:gd name="connsiteX239" fmla="*/ 2072202 w 5111751"/>
                    <a:gd name="connsiteY239" fmla="*/ 2238744 h 5281613"/>
                    <a:gd name="connsiteX240" fmla="*/ 2087551 w 5111751"/>
                    <a:gd name="connsiteY240" fmla="*/ 2235673 h 5281613"/>
                    <a:gd name="connsiteX241" fmla="*/ 2130530 w 5111751"/>
                    <a:gd name="connsiteY241" fmla="*/ 2269458 h 5281613"/>
                    <a:gd name="connsiteX242" fmla="*/ 2130530 w 5111751"/>
                    <a:gd name="connsiteY242" fmla="*/ 2281744 h 5281613"/>
                    <a:gd name="connsiteX243" fmla="*/ 2096761 w 5111751"/>
                    <a:gd name="connsiteY243" fmla="*/ 2340100 h 5281613"/>
                    <a:gd name="connsiteX244" fmla="*/ 2087551 w 5111751"/>
                    <a:gd name="connsiteY244" fmla="*/ 2349314 h 5281613"/>
                    <a:gd name="connsiteX245" fmla="*/ 1967824 w 5111751"/>
                    <a:gd name="connsiteY245" fmla="*/ 2472171 h 5281613"/>
                    <a:gd name="connsiteX246" fmla="*/ 1930985 w 5111751"/>
                    <a:gd name="connsiteY246" fmla="*/ 2505956 h 5281613"/>
                    <a:gd name="connsiteX247" fmla="*/ 1934055 w 5111751"/>
                    <a:gd name="connsiteY247" fmla="*/ 2533599 h 5281613"/>
                    <a:gd name="connsiteX248" fmla="*/ 1934055 w 5111751"/>
                    <a:gd name="connsiteY248" fmla="*/ 2545884 h 5281613"/>
                    <a:gd name="connsiteX249" fmla="*/ 1897216 w 5111751"/>
                    <a:gd name="connsiteY249" fmla="*/ 2634955 h 5281613"/>
                    <a:gd name="connsiteX250" fmla="*/ 1894145 w 5111751"/>
                    <a:gd name="connsiteY250" fmla="*/ 2650312 h 5281613"/>
                    <a:gd name="connsiteX251" fmla="*/ 1894145 w 5111751"/>
                    <a:gd name="connsiteY251" fmla="*/ 2668740 h 5281613"/>
                    <a:gd name="connsiteX252" fmla="*/ 1884936 w 5111751"/>
                    <a:gd name="connsiteY252" fmla="*/ 2745525 h 5281613"/>
                    <a:gd name="connsiteX253" fmla="*/ 1875726 w 5111751"/>
                    <a:gd name="connsiteY253" fmla="*/ 2834596 h 5281613"/>
                    <a:gd name="connsiteX254" fmla="*/ 1869586 w 5111751"/>
                    <a:gd name="connsiteY254" fmla="*/ 2877595 h 5281613"/>
                    <a:gd name="connsiteX255" fmla="*/ 1866516 w 5111751"/>
                    <a:gd name="connsiteY255" fmla="*/ 2883738 h 5281613"/>
                    <a:gd name="connsiteX256" fmla="*/ 1820467 w 5111751"/>
                    <a:gd name="connsiteY256" fmla="*/ 2935952 h 5281613"/>
                    <a:gd name="connsiteX257" fmla="*/ 1811257 w 5111751"/>
                    <a:gd name="connsiteY257" fmla="*/ 2978952 h 5281613"/>
                    <a:gd name="connsiteX258" fmla="*/ 1771348 w 5111751"/>
                    <a:gd name="connsiteY258" fmla="*/ 3058808 h 5281613"/>
                    <a:gd name="connsiteX259" fmla="*/ 1786698 w 5111751"/>
                    <a:gd name="connsiteY259" fmla="*/ 3095665 h 5281613"/>
                    <a:gd name="connsiteX260" fmla="*/ 1792838 w 5111751"/>
                    <a:gd name="connsiteY260" fmla="*/ 3107951 h 5281613"/>
                    <a:gd name="connsiteX261" fmla="*/ 1817397 w 5111751"/>
                    <a:gd name="connsiteY261" fmla="*/ 3147879 h 5281613"/>
                    <a:gd name="connsiteX262" fmla="*/ 1823537 w 5111751"/>
                    <a:gd name="connsiteY262" fmla="*/ 3172450 h 5281613"/>
                    <a:gd name="connsiteX263" fmla="*/ 1820467 w 5111751"/>
                    <a:gd name="connsiteY263" fmla="*/ 3200093 h 5281613"/>
                    <a:gd name="connsiteX264" fmla="*/ 1792838 w 5111751"/>
                    <a:gd name="connsiteY264" fmla="*/ 3369020 h 5281613"/>
                    <a:gd name="connsiteX265" fmla="*/ 1823537 w 5111751"/>
                    <a:gd name="connsiteY265" fmla="*/ 3329091 h 5281613"/>
                    <a:gd name="connsiteX266" fmla="*/ 1798978 w 5111751"/>
                    <a:gd name="connsiteY266" fmla="*/ 3470376 h 5281613"/>
                    <a:gd name="connsiteX267" fmla="*/ 1832747 w 5111751"/>
                    <a:gd name="connsiteY267" fmla="*/ 3611661 h 5281613"/>
                    <a:gd name="connsiteX268" fmla="*/ 1814327 w 5111751"/>
                    <a:gd name="connsiteY268" fmla="*/ 3660803 h 5281613"/>
                    <a:gd name="connsiteX269" fmla="*/ 1875726 w 5111751"/>
                    <a:gd name="connsiteY269" fmla="*/ 3799016 h 5281613"/>
                    <a:gd name="connsiteX270" fmla="*/ 1967824 w 5111751"/>
                    <a:gd name="connsiteY270" fmla="*/ 3946443 h 5281613"/>
                    <a:gd name="connsiteX271" fmla="*/ 2016943 w 5111751"/>
                    <a:gd name="connsiteY271" fmla="*/ 4032443 h 5281613"/>
                    <a:gd name="connsiteX272" fmla="*/ 1995660 w 5111751"/>
                    <a:gd name="connsiteY272" fmla="*/ 4072157 h 5281613"/>
                    <a:gd name="connsiteX273" fmla="*/ 2013805 w 5111751"/>
                    <a:gd name="connsiteY273" fmla="*/ 4079927 h 5281613"/>
                    <a:gd name="connsiteX274" fmla="*/ 2011021 w 5111751"/>
                    <a:gd name="connsiteY274" fmla="*/ 4090575 h 5281613"/>
                    <a:gd name="connsiteX275" fmla="*/ 2057103 w 5111751"/>
                    <a:gd name="connsiteY275" fmla="*/ 4102854 h 5281613"/>
                    <a:gd name="connsiteX276" fmla="*/ 2103185 w 5111751"/>
                    <a:gd name="connsiteY276" fmla="*/ 4096715 h 5281613"/>
                    <a:gd name="connsiteX277" fmla="*/ 2115474 w 5111751"/>
                    <a:gd name="connsiteY277" fmla="*/ 4096715 h 5281613"/>
                    <a:gd name="connsiteX278" fmla="*/ 2136979 w 5111751"/>
                    <a:gd name="connsiteY278" fmla="*/ 4102854 h 5281613"/>
                    <a:gd name="connsiteX279" fmla="*/ 2155411 w 5111751"/>
                    <a:gd name="connsiteY279" fmla="*/ 4118202 h 5281613"/>
                    <a:gd name="connsiteX280" fmla="*/ 2176916 w 5111751"/>
                    <a:gd name="connsiteY280" fmla="*/ 4145830 h 5281613"/>
                    <a:gd name="connsiteX281" fmla="*/ 2204565 w 5111751"/>
                    <a:gd name="connsiteY281" fmla="*/ 4145830 h 5281613"/>
                    <a:gd name="connsiteX282" fmla="*/ 2229143 w 5111751"/>
                    <a:gd name="connsiteY282" fmla="*/ 4170387 h 5281613"/>
                    <a:gd name="connsiteX283" fmla="*/ 2266008 w 5111751"/>
                    <a:gd name="connsiteY283" fmla="*/ 4179596 h 5281613"/>
                    <a:gd name="connsiteX284" fmla="*/ 2296729 w 5111751"/>
                    <a:gd name="connsiteY284" fmla="*/ 4194945 h 5281613"/>
                    <a:gd name="connsiteX285" fmla="*/ 2302874 w 5111751"/>
                    <a:gd name="connsiteY285" fmla="*/ 4204154 h 5281613"/>
                    <a:gd name="connsiteX286" fmla="*/ 2321307 w 5111751"/>
                    <a:gd name="connsiteY286" fmla="*/ 4210293 h 5281613"/>
                    <a:gd name="connsiteX287" fmla="*/ 2364316 w 5111751"/>
                    <a:gd name="connsiteY287" fmla="*/ 4225641 h 5281613"/>
                    <a:gd name="connsiteX288" fmla="*/ 2369767 w 5111751"/>
                    <a:gd name="connsiteY288" fmla="*/ 4251037 h 5281613"/>
                    <a:gd name="connsiteX289" fmla="*/ 2369767 w 5111751"/>
                    <a:gd name="connsiteY289" fmla="*/ 4232064 h 5281613"/>
                    <a:gd name="connsiteX290" fmla="*/ 2368231 w 5111751"/>
                    <a:gd name="connsiteY290" fmla="*/ 4228995 h 5281613"/>
                    <a:gd name="connsiteX291" fmla="*/ 2369767 w 5111751"/>
                    <a:gd name="connsiteY291" fmla="*/ 4228995 h 5281613"/>
                    <a:gd name="connsiteX292" fmla="*/ 2418917 w 5111751"/>
                    <a:gd name="connsiteY292" fmla="*/ 4244339 h 5281613"/>
                    <a:gd name="connsiteX293" fmla="*/ 2443493 w 5111751"/>
                    <a:gd name="connsiteY293" fmla="*/ 4262753 h 5281613"/>
                    <a:gd name="connsiteX294" fmla="*/ 2511075 w 5111751"/>
                    <a:gd name="connsiteY294" fmla="*/ 4284235 h 5281613"/>
                    <a:gd name="connsiteX295" fmla="*/ 2541794 w 5111751"/>
                    <a:gd name="connsiteY295" fmla="*/ 4376300 h 5281613"/>
                    <a:gd name="connsiteX296" fmla="*/ 2547938 w 5111751"/>
                    <a:gd name="connsiteY296" fmla="*/ 4443815 h 5281613"/>
                    <a:gd name="connsiteX297" fmla="*/ 2560225 w 5111751"/>
                    <a:gd name="connsiteY297" fmla="*/ 4588051 h 5281613"/>
                    <a:gd name="connsiteX298" fmla="*/ 2514147 w 5111751"/>
                    <a:gd name="connsiteY298" fmla="*/ 4716943 h 5281613"/>
                    <a:gd name="connsiteX299" fmla="*/ 2557153 w 5111751"/>
                    <a:gd name="connsiteY299" fmla="*/ 4855042 h 5281613"/>
                    <a:gd name="connsiteX300" fmla="*/ 2597088 w 5111751"/>
                    <a:gd name="connsiteY300" fmla="*/ 4971659 h 5281613"/>
                    <a:gd name="connsiteX301" fmla="*/ 2633951 w 5111751"/>
                    <a:gd name="connsiteY301" fmla="*/ 5008485 h 5281613"/>
                    <a:gd name="connsiteX302" fmla="*/ 2686174 w 5111751"/>
                    <a:gd name="connsiteY302" fmla="*/ 5079069 h 5281613"/>
                    <a:gd name="connsiteX303" fmla="*/ 2655455 w 5111751"/>
                    <a:gd name="connsiteY303" fmla="*/ 4962452 h 5281613"/>
                    <a:gd name="connsiteX304" fmla="*/ 2633951 w 5111751"/>
                    <a:gd name="connsiteY304" fmla="*/ 4928695 h 5281613"/>
                    <a:gd name="connsiteX305" fmla="*/ 2649311 w 5111751"/>
                    <a:gd name="connsiteY305" fmla="*/ 4937901 h 5281613"/>
                    <a:gd name="connsiteX306" fmla="*/ 2692318 w 5111751"/>
                    <a:gd name="connsiteY306" fmla="*/ 4987003 h 5281613"/>
                    <a:gd name="connsiteX307" fmla="*/ 2732137 w 5111751"/>
                    <a:gd name="connsiteY307" fmla="*/ 5048453 h 5281613"/>
                    <a:gd name="connsiteX308" fmla="*/ 2732173 w 5111751"/>
                    <a:gd name="connsiteY308" fmla="*/ 5048368 h 5281613"/>
                    <a:gd name="connsiteX309" fmla="*/ 2692485 w 5111751"/>
                    <a:gd name="connsiteY309" fmla="*/ 4987045 h 5281613"/>
                    <a:gd name="connsiteX310" fmla="*/ 2649527 w 5111751"/>
                    <a:gd name="connsiteY310" fmla="*/ 4937951 h 5281613"/>
                    <a:gd name="connsiteX311" fmla="*/ 2637253 w 5111751"/>
                    <a:gd name="connsiteY311" fmla="*/ 4928745 h 5281613"/>
                    <a:gd name="connsiteX312" fmla="*/ 2628048 w 5111751"/>
                    <a:gd name="connsiteY312" fmla="*/ 4858172 h 5281613"/>
                    <a:gd name="connsiteX313" fmla="*/ 2631116 w 5111751"/>
                    <a:gd name="connsiteY313" fmla="*/ 4784530 h 5281613"/>
                    <a:gd name="connsiteX314" fmla="*/ 2618843 w 5111751"/>
                    <a:gd name="connsiteY314" fmla="*/ 4704751 h 5281613"/>
                    <a:gd name="connsiteX315" fmla="*/ 2658732 w 5111751"/>
                    <a:gd name="connsiteY315" fmla="*/ 4600425 h 5281613"/>
                    <a:gd name="connsiteX316" fmla="*/ 2763060 w 5111751"/>
                    <a:gd name="connsiteY316" fmla="*/ 4591219 h 5281613"/>
                    <a:gd name="connsiteX317" fmla="*/ 2772265 w 5111751"/>
                    <a:gd name="connsiteY317" fmla="*/ 4585083 h 5281613"/>
                    <a:gd name="connsiteX318" fmla="*/ 2778402 w 5111751"/>
                    <a:gd name="connsiteY318" fmla="*/ 4582014 h 5281613"/>
                    <a:gd name="connsiteX319" fmla="*/ 2824429 w 5111751"/>
                    <a:gd name="connsiteY319" fmla="*/ 4600425 h 5281613"/>
                    <a:gd name="connsiteX320" fmla="*/ 2842840 w 5111751"/>
                    <a:gd name="connsiteY320" fmla="*/ 4618835 h 5281613"/>
                    <a:gd name="connsiteX321" fmla="*/ 2852045 w 5111751"/>
                    <a:gd name="connsiteY321" fmla="*/ 4621904 h 5281613"/>
                    <a:gd name="connsiteX322" fmla="*/ 2885798 w 5111751"/>
                    <a:gd name="connsiteY322" fmla="*/ 4624972 h 5281613"/>
                    <a:gd name="connsiteX323" fmla="*/ 2895004 w 5111751"/>
                    <a:gd name="connsiteY323" fmla="*/ 4624972 h 5281613"/>
                    <a:gd name="connsiteX324" fmla="*/ 2971715 w 5111751"/>
                    <a:gd name="connsiteY324" fmla="*/ 4609630 h 5281613"/>
                    <a:gd name="connsiteX325" fmla="*/ 2980920 w 5111751"/>
                    <a:gd name="connsiteY325" fmla="*/ 4615767 h 5281613"/>
                    <a:gd name="connsiteX326" fmla="*/ 3005468 w 5111751"/>
                    <a:gd name="connsiteY326" fmla="*/ 4628040 h 5281613"/>
                    <a:gd name="connsiteX327" fmla="*/ 3036153 w 5111751"/>
                    <a:gd name="connsiteY327" fmla="*/ 4618835 h 5281613"/>
                    <a:gd name="connsiteX328" fmla="*/ 3045358 w 5111751"/>
                    <a:gd name="connsiteY328" fmla="*/ 4615767 h 5281613"/>
                    <a:gd name="connsiteX329" fmla="*/ 3115932 w 5111751"/>
                    <a:gd name="connsiteY329" fmla="*/ 4548262 h 5281613"/>
                    <a:gd name="connsiteX330" fmla="*/ 3131275 w 5111751"/>
                    <a:gd name="connsiteY330" fmla="*/ 4548262 h 5281613"/>
                    <a:gd name="connsiteX331" fmla="*/ 3186507 w 5111751"/>
                    <a:gd name="connsiteY331" fmla="*/ 4569741 h 5281613"/>
                    <a:gd name="connsiteX332" fmla="*/ 3260150 w 5111751"/>
                    <a:gd name="connsiteY332" fmla="*/ 4529851 h 5281613"/>
                    <a:gd name="connsiteX333" fmla="*/ 3303108 w 5111751"/>
                    <a:gd name="connsiteY333" fmla="*/ 4529851 h 5281613"/>
                    <a:gd name="connsiteX334" fmla="*/ 3330724 w 5111751"/>
                    <a:gd name="connsiteY334" fmla="*/ 4511441 h 5281613"/>
                    <a:gd name="connsiteX335" fmla="*/ 3468805 w 5111751"/>
                    <a:gd name="connsiteY335" fmla="*/ 4422457 h 5281613"/>
                    <a:gd name="connsiteX336" fmla="*/ 3484147 w 5111751"/>
                    <a:gd name="connsiteY336" fmla="*/ 4462346 h 5281613"/>
                    <a:gd name="connsiteX337" fmla="*/ 3496421 w 5111751"/>
                    <a:gd name="connsiteY337" fmla="*/ 4471551 h 5281613"/>
                    <a:gd name="connsiteX338" fmla="*/ 3484147 w 5111751"/>
                    <a:gd name="connsiteY338" fmla="*/ 4529851 h 5281613"/>
                    <a:gd name="connsiteX339" fmla="*/ 3468805 w 5111751"/>
                    <a:gd name="connsiteY339" fmla="*/ 4566672 h 5281613"/>
                    <a:gd name="connsiteX340" fmla="*/ 3481079 w 5111751"/>
                    <a:gd name="connsiteY340" fmla="*/ 4646451 h 5281613"/>
                    <a:gd name="connsiteX341" fmla="*/ 3481079 w 5111751"/>
                    <a:gd name="connsiteY341" fmla="*/ 4689409 h 5281613"/>
                    <a:gd name="connsiteX342" fmla="*/ 3478010 w 5111751"/>
                    <a:gd name="connsiteY342" fmla="*/ 4726230 h 5281613"/>
                    <a:gd name="connsiteX343" fmla="*/ 3478010 w 5111751"/>
                    <a:gd name="connsiteY343" fmla="*/ 4747709 h 5281613"/>
                    <a:gd name="connsiteX344" fmla="*/ 3487216 w 5111751"/>
                    <a:gd name="connsiteY344" fmla="*/ 4778393 h 5281613"/>
                    <a:gd name="connsiteX345" fmla="*/ 3474942 w 5111751"/>
                    <a:gd name="connsiteY345" fmla="*/ 4833624 h 5281613"/>
                    <a:gd name="connsiteX346" fmla="*/ 3478010 w 5111751"/>
                    <a:gd name="connsiteY346" fmla="*/ 4928745 h 5281613"/>
                    <a:gd name="connsiteX347" fmla="*/ 3487216 w 5111751"/>
                    <a:gd name="connsiteY347" fmla="*/ 5048414 h 5281613"/>
                    <a:gd name="connsiteX348" fmla="*/ 3490284 w 5111751"/>
                    <a:gd name="connsiteY348" fmla="*/ 5100577 h 5281613"/>
                    <a:gd name="connsiteX349" fmla="*/ 3514832 w 5111751"/>
                    <a:gd name="connsiteY349" fmla="*/ 5106713 h 5281613"/>
                    <a:gd name="connsiteX350" fmla="*/ 3487216 w 5111751"/>
                    <a:gd name="connsiteY350" fmla="*/ 5165013 h 5281613"/>
                    <a:gd name="connsiteX351" fmla="*/ 3502558 w 5111751"/>
                    <a:gd name="connsiteY351" fmla="*/ 5177287 h 5281613"/>
                    <a:gd name="connsiteX352" fmla="*/ 3488989 w 5111751"/>
                    <a:gd name="connsiteY352" fmla="*/ 5175369 h 5281613"/>
                    <a:gd name="connsiteX353" fmla="*/ 3490284 w 5111751"/>
                    <a:gd name="connsiteY353" fmla="*/ 5192629 h 5281613"/>
                    <a:gd name="connsiteX354" fmla="*/ 3471873 w 5111751"/>
                    <a:gd name="connsiteY354" fmla="*/ 5211040 h 5281613"/>
                    <a:gd name="connsiteX355" fmla="*/ 3471873 w 5111751"/>
                    <a:gd name="connsiteY355" fmla="*/ 5260134 h 5281613"/>
                    <a:gd name="connsiteX356" fmla="*/ 3456531 w 5111751"/>
                    <a:gd name="connsiteY356" fmla="*/ 5281613 h 5281613"/>
                    <a:gd name="connsiteX357" fmla="*/ 2775334 w 5111751"/>
                    <a:gd name="connsiteY357" fmla="*/ 5281613 h 5281613"/>
                    <a:gd name="connsiteX358" fmla="*/ 2772265 w 5111751"/>
                    <a:gd name="connsiteY358" fmla="*/ 5214108 h 5281613"/>
                    <a:gd name="connsiteX359" fmla="*/ 2774080 w 5111751"/>
                    <a:gd name="connsiteY359" fmla="*/ 5203263 h 5281613"/>
                    <a:gd name="connsiteX360" fmla="*/ 2773734 w 5111751"/>
                    <a:gd name="connsiteY360" fmla="*/ 5203288 h 5281613"/>
                    <a:gd name="connsiteX361" fmla="*/ 2772188 w 5111751"/>
                    <a:gd name="connsiteY361" fmla="*/ 5214098 h 5281613"/>
                    <a:gd name="connsiteX362" fmla="*/ 2775259 w 5111751"/>
                    <a:gd name="connsiteY362" fmla="*/ 5281613 h 5281613"/>
                    <a:gd name="connsiteX363" fmla="*/ 2554082 w 5111751"/>
                    <a:gd name="connsiteY363" fmla="*/ 5281613 h 5281613"/>
                    <a:gd name="connsiteX364" fmla="*/ 2569441 w 5111751"/>
                    <a:gd name="connsiteY364" fmla="*/ 5247856 h 5281613"/>
                    <a:gd name="connsiteX365" fmla="*/ 2582455 w 5111751"/>
                    <a:gd name="connsiteY365" fmla="*/ 5216557 h 5281613"/>
                    <a:gd name="connsiteX366" fmla="*/ 2582219 w 5111751"/>
                    <a:gd name="connsiteY366" fmla="*/ 5216570 h 5281613"/>
                    <a:gd name="connsiteX367" fmla="*/ 2569207 w 5111751"/>
                    <a:gd name="connsiteY367" fmla="*/ 5247893 h 5281613"/>
                    <a:gd name="connsiteX368" fmla="*/ 2553859 w 5111751"/>
                    <a:gd name="connsiteY368" fmla="*/ 5281613 h 5281613"/>
                    <a:gd name="connsiteX369" fmla="*/ 1968011 w 5111751"/>
                    <a:gd name="connsiteY369" fmla="*/ 5281613 h 5281613"/>
                    <a:gd name="connsiteX370" fmla="*/ 1965575 w 5111751"/>
                    <a:gd name="connsiteY370" fmla="*/ 5281613 h 5281613"/>
                    <a:gd name="connsiteX371" fmla="*/ 721036 w 5111751"/>
                    <a:gd name="connsiteY371" fmla="*/ 5281613 h 5281613"/>
                    <a:gd name="connsiteX372" fmla="*/ 720725 w 5111751"/>
                    <a:gd name="connsiteY372" fmla="*/ 5281613 h 5281613"/>
                    <a:gd name="connsiteX373" fmla="*/ 0 w 5111751"/>
                    <a:gd name="connsiteY373" fmla="*/ 5281613 h 5281613"/>
                    <a:gd name="connsiteX374" fmla="*/ 0 w 5111751"/>
                    <a:gd name="connsiteY374" fmla="*/ 3885042 h 5281613"/>
                    <a:gd name="connsiteX375" fmla="*/ 27614 w 5111751"/>
                    <a:gd name="connsiteY375" fmla="*/ 3931083 h 5281613"/>
                    <a:gd name="connsiteX376" fmla="*/ 56539 w 5111751"/>
                    <a:gd name="connsiteY376" fmla="*/ 3987212 h 5281613"/>
                    <a:gd name="connsiteX377" fmla="*/ 27629 w 5111751"/>
                    <a:gd name="connsiteY377" fmla="*/ 3931086 h 5281613"/>
                    <a:gd name="connsiteX378" fmla="*/ 0 w 5111751"/>
                    <a:gd name="connsiteY378" fmla="*/ 3885015 h 5281613"/>
                    <a:gd name="connsiteX379" fmla="*/ 0 w 5111751"/>
                    <a:gd name="connsiteY379" fmla="*/ 2834596 h 5281613"/>
                    <a:gd name="connsiteX380" fmla="*/ 24559 w 5111751"/>
                    <a:gd name="connsiteY380" fmla="*/ 2816167 h 5281613"/>
                    <a:gd name="connsiteX381" fmla="*/ 55259 w 5111751"/>
                    <a:gd name="connsiteY381" fmla="*/ 2791596 h 5281613"/>
                    <a:gd name="connsiteX382" fmla="*/ 76748 w 5111751"/>
                    <a:gd name="connsiteY382" fmla="*/ 2770096 h 5281613"/>
                    <a:gd name="connsiteX383" fmla="*/ 86620 w 5111751"/>
                    <a:gd name="connsiteY383" fmla="*/ 2754618 h 5281613"/>
                    <a:gd name="connsiteX384" fmla="*/ 86695 w 5111751"/>
                    <a:gd name="connsiteY384" fmla="*/ 2753887 h 5281613"/>
                    <a:gd name="connsiteX385" fmla="*/ 76831 w 5111751"/>
                    <a:gd name="connsiteY385" fmla="*/ 2769251 h 5281613"/>
                    <a:gd name="connsiteX386" fmla="*/ 55318 w 5111751"/>
                    <a:gd name="connsiteY386" fmla="*/ 2790730 h 5281613"/>
                    <a:gd name="connsiteX387" fmla="*/ 0 w 5111751"/>
                    <a:gd name="connsiteY387" fmla="*/ 2833687 h 5281613"/>
                    <a:gd name="connsiteX388" fmla="*/ 0 w 5111751"/>
                    <a:gd name="connsiteY388" fmla="*/ 2035909 h 5281613"/>
                    <a:gd name="connsiteX389" fmla="*/ 930 w 5111751"/>
                    <a:gd name="connsiteY389" fmla="*/ 2035587 h 5281613"/>
                    <a:gd name="connsiteX390" fmla="*/ 3071 w 5111751"/>
                    <a:gd name="connsiteY390" fmla="*/ 2035587 h 5281613"/>
                    <a:gd name="connsiteX391" fmla="*/ 14583 w 5111751"/>
                    <a:gd name="connsiteY391" fmla="*/ 2030861 h 5281613"/>
                    <a:gd name="connsiteX392" fmla="*/ 930 w 5111751"/>
                    <a:gd name="connsiteY392" fmla="*/ 2035587 h 5281613"/>
                    <a:gd name="connsiteX393" fmla="*/ 0 w 5111751"/>
                    <a:gd name="connsiteY393" fmla="*/ 2035587 h 5281613"/>
                    <a:gd name="connsiteX394" fmla="*/ 0 w 5111751"/>
                    <a:gd name="connsiteY394" fmla="*/ 1327150 h 5281613"/>
                    <a:gd name="connsiteX395" fmla="*/ 0 w 5111751"/>
                    <a:gd name="connsiteY395" fmla="*/ 1326021 h 5281613"/>
                    <a:gd name="connsiteX396" fmla="*/ 0 w 5111751"/>
                    <a:gd name="connsiteY396" fmla="*/ 0 h 5281613"/>
                    <a:gd name="connsiteX0" fmla="*/ 83718 w 5111751"/>
                    <a:gd name="connsiteY0" fmla="*/ 4004659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1897063 w 5111751"/>
                    <a:gd name="connsiteY3" fmla="*/ 3571876 h 5281613"/>
                    <a:gd name="connsiteX4" fmla="*/ 1898651 w 5111751"/>
                    <a:gd name="connsiteY4" fmla="*/ 3571876 h 5281613"/>
                    <a:gd name="connsiteX5" fmla="*/ 1898651 w 5111751"/>
                    <a:gd name="connsiteY5" fmla="*/ 3573463 h 5281613"/>
                    <a:gd name="connsiteX6" fmla="*/ 1897063 w 5111751"/>
                    <a:gd name="connsiteY6" fmla="*/ 3573463 h 5281613"/>
                    <a:gd name="connsiteX7" fmla="*/ 1897063 w 5111751"/>
                    <a:gd name="connsiteY7" fmla="*/ 3571876 h 5281613"/>
                    <a:gd name="connsiteX8" fmla="*/ 58050 w 5111751"/>
                    <a:gd name="connsiteY8" fmla="*/ 2015125 h 5281613"/>
                    <a:gd name="connsiteX9" fmla="*/ 52342 w 5111751"/>
                    <a:gd name="connsiteY9" fmla="*/ 2015596 h 5281613"/>
                    <a:gd name="connsiteX10" fmla="*/ 58049 w 5111751"/>
                    <a:gd name="connsiteY10" fmla="*/ 2015161 h 5281613"/>
                    <a:gd name="connsiteX11" fmla="*/ 58050 w 5111751"/>
                    <a:gd name="connsiteY11" fmla="*/ 2015125 h 5281613"/>
                    <a:gd name="connsiteX12" fmla="*/ 1453679 w 5111751"/>
                    <a:gd name="connsiteY12" fmla="*/ 1780020 h 5281613"/>
                    <a:gd name="connsiteX13" fmla="*/ 1453735 w 5111751"/>
                    <a:gd name="connsiteY13" fmla="*/ 1780092 h 5281613"/>
                    <a:gd name="connsiteX14" fmla="*/ 1455420 w 5111751"/>
                    <a:gd name="connsiteY14" fmla="*/ 1780242 h 5281613"/>
                    <a:gd name="connsiteX15" fmla="*/ 1453679 w 5111751"/>
                    <a:gd name="connsiteY15" fmla="*/ 1780020 h 5281613"/>
                    <a:gd name="connsiteX16" fmla="*/ 2596577 w 5111751"/>
                    <a:gd name="connsiteY16" fmla="*/ 798397 h 5281613"/>
                    <a:gd name="connsiteX17" fmla="*/ 2588356 w 5111751"/>
                    <a:gd name="connsiteY17" fmla="*/ 801136 h 5281613"/>
                    <a:gd name="connsiteX18" fmla="*/ 2582465 w 5111751"/>
                    <a:gd name="connsiteY18" fmla="*/ 812917 h 5281613"/>
                    <a:gd name="connsiteX19" fmla="*/ 2591411 w 5111751"/>
                    <a:gd name="connsiteY19" fmla="*/ 800981 h 5281613"/>
                    <a:gd name="connsiteX20" fmla="*/ 2596577 w 5111751"/>
                    <a:gd name="connsiteY20" fmla="*/ 798397 h 5281613"/>
                    <a:gd name="connsiteX21" fmla="*/ 3797301 w 5111751"/>
                    <a:gd name="connsiteY21" fmla="*/ 758360 h 5281613"/>
                    <a:gd name="connsiteX22" fmla="*/ 3796956 w 5111751"/>
                    <a:gd name="connsiteY22" fmla="*/ 758532 h 5281613"/>
                    <a:gd name="connsiteX23" fmla="*/ 3805606 w 5111751"/>
                    <a:gd name="connsiteY23" fmla="*/ 760986 h 5281613"/>
                    <a:gd name="connsiteX24" fmla="*/ 3797301 w 5111751"/>
                    <a:gd name="connsiteY24" fmla="*/ 758360 h 5281613"/>
                    <a:gd name="connsiteX25" fmla="*/ 3748894 w 5111751"/>
                    <a:gd name="connsiteY25" fmla="*/ 536871 h 5281613"/>
                    <a:gd name="connsiteX26" fmla="*/ 3746192 w 5111751"/>
                    <a:gd name="connsiteY26" fmla="*/ 544981 h 5281613"/>
                    <a:gd name="connsiteX27" fmla="*/ 3751537 w 5111751"/>
                    <a:gd name="connsiteY27" fmla="*/ 537605 h 5281613"/>
                    <a:gd name="connsiteX28" fmla="*/ 3748966 w 5111751"/>
                    <a:gd name="connsiteY28" fmla="*/ 537605 h 5281613"/>
                    <a:gd name="connsiteX29" fmla="*/ 3748894 w 5111751"/>
                    <a:gd name="connsiteY29" fmla="*/ 536871 h 5281613"/>
                    <a:gd name="connsiteX30" fmla="*/ 3781288 w 5111751"/>
                    <a:gd name="connsiteY30" fmla="*/ 528773 h 5281613"/>
                    <a:gd name="connsiteX31" fmla="*/ 3767992 w 5111751"/>
                    <a:gd name="connsiteY31" fmla="*/ 529107 h 5281613"/>
                    <a:gd name="connsiteX32" fmla="*/ 3818163 w 5111751"/>
                    <a:gd name="connsiteY32" fmla="*/ 541300 h 5281613"/>
                    <a:gd name="connsiteX33" fmla="*/ 3781288 w 5111751"/>
                    <a:gd name="connsiteY33" fmla="*/ 528773 h 5281613"/>
                    <a:gd name="connsiteX34" fmla="*/ 3706104 w 5111751"/>
                    <a:gd name="connsiteY34" fmla="*/ 466277 h 5281613"/>
                    <a:gd name="connsiteX35" fmla="*/ 3709011 w 5111751"/>
                    <a:gd name="connsiteY35" fmla="*/ 469186 h 5281613"/>
                    <a:gd name="connsiteX36" fmla="*/ 3717204 w 5111751"/>
                    <a:gd name="connsiteY36" fmla="*/ 475334 h 5281613"/>
                    <a:gd name="connsiteX37" fmla="*/ 3706104 w 5111751"/>
                    <a:gd name="connsiteY37" fmla="*/ 466277 h 5281613"/>
                    <a:gd name="connsiteX38" fmla="*/ 3690472 w 5111751"/>
                    <a:gd name="connsiteY38" fmla="*/ 445303 h 5281613"/>
                    <a:gd name="connsiteX39" fmla="*/ 3699800 w 5111751"/>
                    <a:gd name="connsiteY39" fmla="*/ 459970 h 5281613"/>
                    <a:gd name="connsiteX40" fmla="*/ 3701170 w 5111751"/>
                    <a:gd name="connsiteY40" fmla="*/ 461340 h 5281613"/>
                    <a:gd name="connsiteX41" fmla="*/ 3690472 w 5111751"/>
                    <a:gd name="connsiteY41" fmla="*/ 445303 h 5281613"/>
                    <a:gd name="connsiteX42" fmla="*/ 0 w 5111751"/>
                    <a:gd name="connsiteY42" fmla="*/ 0 h 5281613"/>
                    <a:gd name="connsiteX43" fmla="*/ 865506 w 5111751"/>
                    <a:gd name="connsiteY43" fmla="*/ 0 h 5281613"/>
                    <a:gd name="connsiteX44" fmla="*/ 865605 w 5111751"/>
                    <a:gd name="connsiteY44" fmla="*/ 31677 h 5281613"/>
                    <a:gd name="connsiteX45" fmla="*/ 865919 w 5111751"/>
                    <a:gd name="connsiteY45" fmla="*/ 31715 h 5281613"/>
                    <a:gd name="connsiteX46" fmla="*/ 865887 w 5111751"/>
                    <a:gd name="connsiteY46" fmla="*/ 3070 h 5281613"/>
                    <a:gd name="connsiteX47" fmla="*/ 2889251 w 5111751"/>
                    <a:gd name="connsiteY47" fmla="*/ 0 h 5281613"/>
                    <a:gd name="connsiteX48" fmla="*/ 2873345 w 5111751"/>
                    <a:gd name="connsiteY48" fmla="*/ 53938 h 5281613"/>
                    <a:gd name="connsiteX49" fmla="*/ 2891411 w 5111751"/>
                    <a:gd name="connsiteY49" fmla="*/ 0 h 5281613"/>
                    <a:gd name="connsiteX50" fmla="*/ 3309431 w 5111751"/>
                    <a:gd name="connsiteY50" fmla="*/ 0 h 5281613"/>
                    <a:gd name="connsiteX51" fmla="*/ 3334020 w 5111751"/>
                    <a:gd name="connsiteY51" fmla="*/ 27648 h 5281613"/>
                    <a:gd name="connsiteX52" fmla="*/ 3355536 w 5111751"/>
                    <a:gd name="connsiteY52" fmla="*/ 86017 h 5281613"/>
                    <a:gd name="connsiteX53" fmla="*/ 3364757 w 5111751"/>
                    <a:gd name="connsiteY53" fmla="*/ 18432 h 5281613"/>
                    <a:gd name="connsiteX54" fmla="*/ 3395494 w 5111751"/>
                    <a:gd name="connsiteY54" fmla="*/ 52224 h 5281613"/>
                    <a:gd name="connsiteX55" fmla="*/ 3426230 w 5111751"/>
                    <a:gd name="connsiteY55" fmla="*/ 104449 h 5281613"/>
                    <a:gd name="connsiteX56" fmla="*/ 3484630 w 5111751"/>
                    <a:gd name="connsiteY56" fmla="*/ 110593 h 5281613"/>
                    <a:gd name="connsiteX57" fmla="*/ 3536883 w 5111751"/>
                    <a:gd name="connsiteY57" fmla="*/ 153601 h 5281613"/>
                    <a:gd name="connsiteX58" fmla="*/ 3607577 w 5111751"/>
                    <a:gd name="connsiteY58" fmla="*/ 211970 h 5281613"/>
                    <a:gd name="connsiteX59" fmla="*/ 3669051 w 5111751"/>
                    <a:gd name="connsiteY59" fmla="*/ 285698 h 5281613"/>
                    <a:gd name="connsiteX60" fmla="*/ 3705935 w 5111751"/>
                    <a:gd name="connsiteY60" fmla="*/ 316419 h 5281613"/>
                    <a:gd name="connsiteX61" fmla="*/ 3728843 w 5111751"/>
                    <a:gd name="connsiteY61" fmla="*/ 339315 h 5281613"/>
                    <a:gd name="connsiteX62" fmla="*/ 3724377 w 5111751"/>
                    <a:gd name="connsiteY62" fmla="*/ 325635 h 5281613"/>
                    <a:gd name="connsiteX63" fmla="*/ 3752040 w 5111751"/>
                    <a:gd name="connsiteY63" fmla="*/ 384003 h 5281613"/>
                    <a:gd name="connsiteX64" fmla="*/ 3785850 w 5111751"/>
                    <a:gd name="connsiteY64" fmla="*/ 405507 h 5281613"/>
                    <a:gd name="connsiteX65" fmla="*/ 3850397 w 5111751"/>
                    <a:gd name="connsiteY65" fmla="*/ 454660 h 5281613"/>
                    <a:gd name="connsiteX66" fmla="*/ 3868840 w 5111751"/>
                    <a:gd name="connsiteY66" fmla="*/ 485380 h 5281613"/>
                    <a:gd name="connsiteX67" fmla="*/ 3907704 w 5111751"/>
                    <a:gd name="connsiteY67" fmla="*/ 599097 h 5281613"/>
                    <a:gd name="connsiteX68" fmla="*/ 3831035 w 5111751"/>
                    <a:gd name="connsiteY68" fmla="*/ 645038 h 5281613"/>
                    <a:gd name="connsiteX69" fmla="*/ 3785034 w 5111751"/>
                    <a:gd name="connsiteY69" fmla="*/ 681791 h 5281613"/>
                    <a:gd name="connsiteX70" fmla="*/ 3867836 w 5111751"/>
                    <a:gd name="connsiteY70" fmla="*/ 675665 h 5281613"/>
                    <a:gd name="connsiteX71" fmla="*/ 3886237 w 5111751"/>
                    <a:gd name="connsiteY71" fmla="*/ 694042 h 5281613"/>
                    <a:gd name="connsiteX72" fmla="*/ 3858636 w 5111751"/>
                    <a:gd name="connsiteY72" fmla="*/ 755297 h 5281613"/>
                    <a:gd name="connsiteX73" fmla="*/ 3843875 w 5111751"/>
                    <a:gd name="connsiteY73" fmla="*/ 770210 h 5281613"/>
                    <a:gd name="connsiteX74" fmla="*/ 3844106 w 5111751"/>
                    <a:gd name="connsiteY74" fmla="*/ 770259 h 5281613"/>
                    <a:gd name="connsiteX75" fmla="*/ 3844081 w 5111751"/>
                    <a:gd name="connsiteY75" fmla="*/ 770326 h 5281613"/>
                    <a:gd name="connsiteX76" fmla="*/ 3859014 w 5111751"/>
                    <a:gd name="connsiteY76" fmla="*/ 755260 h 5281613"/>
                    <a:gd name="connsiteX77" fmla="*/ 3886648 w 5111751"/>
                    <a:gd name="connsiteY77" fmla="*/ 693820 h 5281613"/>
                    <a:gd name="connsiteX78" fmla="*/ 3994113 w 5111751"/>
                    <a:gd name="connsiteY78" fmla="*/ 822843 h 5281613"/>
                    <a:gd name="connsiteX79" fmla="*/ 4156846 w 5111751"/>
                    <a:gd name="connsiteY79" fmla="*/ 865851 h 5281613"/>
                    <a:gd name="connsiteX80" fmla="*/ 4230536 w 5111751"/>
                    <a:gd name="connsiteY80" fmla="*/ 822843 h 5281613"/>
                    <a:gd name="connsiteX81" fmla="*/ 4322649 w 5111751"/>
                    <a:gd name="connsiteY81" fmla="*/ 807483 h 5281613"/>
                    <a:gd name="connsiteX82" fmla="*/ 4430115 w 5111751"/>
                    <a:gd name="connsiteY82" fmla="*/ 798267 h 5281613"/>
                    <a:gd name="connsiteX83" fmla="*/ 4528369 w 5111751"/>
                    <a:gd name="connsiteY83" fmla="*/ 742972 h 5281613"/>
                    <a:gd name="connsiteX84" fmla="*/ 4614341 w 5111751"/>
                    <a:gd name="connsiteY84" fmla="*/ 746044 h 5281613"/>
                    <a:gd name="connsiteX85" fmla="*/ 4672679 w 5111751"/>
                    <a:gd name="connsiteY85" fmla="*/ 724540 h 5281613"/>
                    <a:gd name="connsiteX86" fmla="*/ 4734088 w 5111751"/>
                    <a:gd name="connsiteY86" fmla="*/ 730684 h 5281613"/>
                    <a:gd name="connsiteX87" fmla="*/ 4832342 w 5111751"/>
                    <a:gd name="connsiteY87" fmla="*/ 699964 h 5281613"/>
                    <a:gd name="connsiteX88" fmla="*/ 4936736 w 5111751"/>
                    <a:gd name="connsiteY88" fmla="*/ 675388 h 5281613"/>
                    <a:gd name="connsiteX89" fmla="*/ 4988934 w 5111751"/>
                    <a:gd name="connsiteY89" fmla="*/ 613949 h 5281613"/>
                    <a:gd name="connsiteX90" fmla="*/ 5077976 w 5111751"/>
                    <a:gd name="connsiteY90" fmla="*/ 653885 h 5281613"/>
                    <a:gd name="connsiteX91" fmla="*/ 5065695 w 5111751"/>
                    <a:gd name="connsiteY91" fmla="*/ 767547 h 5281613"/>
                    <a:gd name="connsiteX92" fmla="*/ 5050342 w 5111751"/>
                    <a:gd name="connsiteY92" fmla="*/ 868922 h 5281613"/>
                    <a:gd name="connsiteX93" fmla="*/ 5081047 w 5111751"/>
                    <a:gd name="connsiteY93" fmla="*/ 853563 h 5281613"/>
                    <a:gd name="connsiteX94" fmla="*/ 5111751 w 5111751"/>
                    <a:gd name="connsiteY94" fmla="*/ 865851 h 5281613"/>
                    <a:gd name="connsiteX95" fmla="*/ 5034990 w 5111751"/>
                    <a:gd name="connsiteY95" fmla="*/ 908858 h 5281613"/>
                    <a:gd name="connsiteX96" fmla="*/ 5025779 w 5111751"/>
                    <a:gd name="connsiteY96" fmla="*/ 1037881 h 5281613"/>
                    <a:gd name="connsiteX97" fmla="*/ 4973582 w 5111751"/>
                    <a:gd name="connsiteY97" fmla="*/ 1133112 h 5281613"/>
                    <a:gd name="connsiteX98" fmla="*/ 4924455 w 5111751"/>
                    <a:gd name="connsiteY98" fmla="*/ 1255991 h 5281613"/>
                    <a:gd name="connsiteX99" fmla="*/ 4887609 w 5111751"/>
                    <a:gd name="connsiteY99" fmla="*/ 1289782 h 5281613"/>
                    <a:gd name="connsiteX100" fmla="*/ 4881469 w 5111751"/>
                    <a:gd name="connsiteY100" fmla="*/ 1348150 h 5281613"/>
                    <a:gd name="connsiteX101" fmla="*/ 4813919 w 5111751"/>
                    <a:gd name="connsiteY101" fmla="*/ 1461813 h 5281613"/>
                    <a:gd name="connsiteX102" fmla="*/ 4761722 w 5111751"/>
                    <a:gd name="connsiteY102" fmla="*/ 1624627 h 5281613"/>
                    <a:gd name="connsiteX103" fmla="*/ 4672679 w 5111751"/>
                    <a:gd name="connsiteY103" fmla="*/ 1775154 h 5281613"/>
                    <a:gd name="connsiteX104" fmla="*/ 4586707 w 5111751"/>
                    <a:gd name="connsiteY104" fmla="*/ 1922608 h 5281613"/>
                    <a:gd name="connsiteX105" fmla="*/ 4466960 w 5111751"/>
                    <a:gd name="connsiteY105" fmla="*/ 2070063 h 5281613"/>
                    <a:gd name="connsiteX106" fmla="*/ 4196762 w 5111751"/>
                    <a:gd name="connsiteY106" fmla="*/ 2318892 h 5281613"/>
                    <a:gd name="connsiteX107" fmla="*/ 4070874 w 5111751"/>
                    <a:gd name="connsiteY107" fmla="*/ 2414123 h 5281613"/>
                    <a:gd name="connsiteX108" fmla="*/ 3941915 w 5111751"/>
                    <a:gd name="connsiteY108" fmla="*/ 2546218 h 5281613"/>
                    <a:gd name="connsiteX109" fmla="*/ 3828309 w 5111751"/>
                    <a:gd name="connsiteY109" fmla="*/ 2684456 h 5281613"/>
                    <a:gd name="connsiteX110" fmla="*/ 3776112 w 5111751"/>
                    <a:gd name="connsiteY110" fmla="*/ 2755112 h 5281613"/>
                    <a:gd name="connsiteX111" fmla="*/ 3726985 w 5111751"/>
                    <a:gd name="connsiteY111" fmla="*/ 2788903 h 5281613"/>
                    <a:gd name="connsiteX112" fmla="*/ 3665576 w 5111751"/>
                    <a:gd name="connsiteY112" fmla="*/ 2920998 h 5281613"/>
                    <a:gd name="connsiteX113" fmla="*/ 3631802 w 5111751"/>
                    <a:gd name="connsiteY113" fmla="*/ 2850343 h 5281613"/>
                    <a:gd name="connsiteX114" fmla="*/ 3622590 w 5111751"/>
                    <a:gd name="connsiteY114" fmla="*/ 2838055 h 5281613"/>
                    <a:gd name="connsiteX115" fmla="*/ 3604168 w 5111751"/>
                    <a:gd name="connsiteY115" fmla="*/ 2813479 h 5281613"/>
                    <a:gd name="connsiteX116" fmla="*/ 3579604 w 5111751"/>
                    <a:gd name="connsiteY116" fmla="*/ 2693672 h 5281613"/>
                    <a:gd name="connsiteX117" fmla="*/ 3582675 w 5111751"/>
                    <a:gd name="connsiteY117" fmla="*/ 2245165 h 5281613"/>
                    <a:gd name="connsiteX118" fmla="*/ 3585745 w 5111751"/>
                    <a:gd name="connsiteY118" fmla="*/ 2153006 h 5281613"/>
                    <a:gd name="connsiteX119" fmla="*/ 3634872 w 5111751"/>
                    <a:gd name="connsiteY119" fmla="*/ 2088494 h 5281613"/>
                    <a:gd name="connsiteX120" fmla="*/ 3708562 w 5111751"/>
                    <a:gd name="connsiteY120" fmla="*/ 1968688 h 5281613"/>
                    <a:gd name="connsiteX121" fmla="*/ 3708943 w 5111751"/>
                    <a:gd name="connsiteY121" fmla="*/ 1968398 h 5281613"/>
                    <a:gd name="connsiteX122" fmla="*/ 3687519 w 5111751"/>
                    <a:gd name="connsiteY122" fmla="*/ 1965336 h 5281613"/>
                    <a:gd name="connsiteX123" fmla="*/ 3589268 w 5111751"/>
                    <a:gd name="connsiteY123" fmla="*/ 1956119 h 5281613"/>
                    <a:gd name="connsiteX124" fmla="*/ 3549354 w 5111751"/>
                    <a:gd name="connsiteY124" fmla="*/ 1919253 h 5281613"/>
                    <a:gd name="connsiteX125" fmla="*/ 3518651 w 5111751"/>
                    <a:gd name="connsiteY125" fmla="*/ 1925397 h 5281613"/>
                    <a:gd name="connsiteX126" fmla="*/ 3509440 w 5111751"/>
                    <a:gd name="connsiteY126" fmla="*/ 1931542 h 5281613"/>
                    <a:gd name="connsiteX127" fmla="*/ 3491018 w 5111751"/>
                    <a:gd name="connsiteY127" fmla="*/ 1937686 h 5281613"/>
                    <a:gd name="connsiteX128" fmla="*/ 3411189 w 5111751"/>
                    <a:gd name="connsiteY128" fmla="*/ 1992985 h 5281613"/>
                    <a:gd name="connsiteX129" fmla="*/ 3365134 w 5111751"/>
                    <a:gd name="connsiteY129" fmla="*/ 2060573 h 5281613"/>
                    <a:gd name="connsiteX130" fmla="*/ 3279165 w 5111751"/>
                    <a:gd name="connsiteY130" fmla="*/ 2042140 h 5281613"/>
                    <a:gd name="connsiteX131" fmla="*/ 3230040 w 5111751"/>
                    <a:gd name="connsiteY131" fmla="*/ 2023707 h 5281613"/>
                    <a:gd name="connsiteX132" fmla="*/ 3174774 w 5111751"/>
                    <a:gd name="connsiteY132" fmla="*/ 2026779 h 5281613"/>
                    <a:gd name="connsiteX133" fmla="*/ 2975202 w 5111751"/>
                    <a:gd name="connsiteY133" fmla="*/ 1897748 h 5281613"/>
                    <a:gd name="connsiteX134" fmla="*/ 2962921 w 5111751"/>
                    <a:gd name="connsiteY134" fmla="*/ 1891604 h 5281613"/>
                    <a:gd name="connsiteX135" fmla="*/ 2929148 w 5111751"/>
                    <a:gd name="connsiteY135" fmla="*/ 1888531 h 5281613"/>
                    <a:gd name="connsiteX136" fmla="*/ 2855460 w 5111751"/>
                    <a:gd name="connsiteY136" fmla="*/ 1885459 h 5281613"/>
                    <a:gd name="connsiteX137" fmla="*/ 2846249 w 5111751"/>
                    <a:gd name="connsiteY137" fmla="*/ 1882387 h 5281613"/>
                    <a:gd name="connsiteX138" fmla="*/ 2837038 w 5111751"/>
                    <a:gd name="connsiteY138" fmla="*/ 1873170 h 5281613"/>
                    <a:gd name="connsiteX139" fmla="*/ 2821686 w 5111751"/>
                    <a:gd name="connsiteY139" fmla="*/ 1857810 h 5281613"/>
                    <a:gd name="connsiteX140" fmla="*/ 2800194 w 5111751"/>
                    <a:gd name="connsiteY140" fmla="*/ 1827088 h 5281613"/>
                    <a:gd name="connsiteX141" fmla="*/ 2800194 w 5111751"/>
                    <a:gd name="connsiteY141" fmla="*/ 1747211 h 5281613"/>
                    <a:gd name="connsiteX142" fmla="*/ 2747998 w 5111751"/>
                    <a:gd name="connsiteY142" fmla="*/ 1719562 h 5281613"/>
                    <a:gd name="connsiteX143" fmla="*/ 2732646 w 5111751"/>
                    <a:gd name="connsiteY143" fmla="*/ 1728778 h 5281613"/>
                    <a:gd name="connsiteX144" fmla="*/ 2701943 w 5111751"/>
                    <a:gd name="connsiteY144" fmla="*/ 1679623 h 5281613"/>
                    <a:gd name="connsiteX145" fmla="*/ 2665099 w 5111751"/>
                    <a:gd name="connsiteY145" fmla="*/ 1584386 h 5281613"/>
                    <a:gd name="connsiteX146" fmla="*/ 2637466 w 5111751"/>
                    <a:gd name="connsiteY146" fmla="*/ 1510654 h 5281613"/>
                    <a:gd name="connsiteX147" fmla="*/ 2615974 w 5111751"/>
                    <a:gd name="connsiteY147" fmla="*/ 1492221 h 5281613"/>
                    <a:gd name="connsiteX148" fmla="*/ 2594482 w 5111751"/>
                    <a:gd name="connsiteY148" fmla="*/ 1467643 h 5281613"/>
                    <a:gd name="connsiteX149" fmla="*/ 2582200 w 5111751"/>
                    <a:gd name="connsiteY149" fmla="*/ 1461499 h 5281613"/>
                    <a:gd name="connsiteX150" fmla="*/ 2557638 w 5111751"/>
                    <a:gd name="connsiteY150" fmla="*/ 1430777 h 5281613"/>
                    <a:gd name="connsiteX151" fmla="*/ 2545356 w 5111751"/>
                    <a:gd name="connsiteY151" fmla="*/ 1412344 h 5281613"/>
                    <a:gd name="connsiteX152" fmla="*/ 2539216 w 5111751"/>
                    <a:gd name="connsiteY152" fmla="*/ 1403128 h 5281613"/>
                    <a:gd name="connsiteX153" fmla="*/ 2502372 w 5111751"/>
                    <a:gd name="connsiteY153" fmla="*/ 1353973 h 5281613"/>
                    <a:gd name="connsiteX154" fmla="*/ 2437895 w 5111751"/>
                    <a:gd name="connsiteY154" fmla="*/ 1326323 h 5281613"/>
                    <a:gd name="connsiteX155" fmla="*/ 2376488 w 5111751"/>
                    <a:gd name="connsiteY155" fmla="*/ 1301746 h 5281613"/>
                    <a:gd name="connsiteX156" fmla="*/ 2401051 w 5111751"/>
                    <a:gd name="connsiteY156" fmla="*/ 1243375 h 5281613"/>
                    <a:gd name="connsiteX157" fmla="*/ 2407192 w 5111751"/>
                    <a:gd name="connsiteY157" fmla="*/ 1215725 h 5281613"/>
                    <a:gd name="connsiteX158" fmla="*/ 2416403 w 5111751"/>
                    <a:gd name="connsiteY158" fmla="*/ 1209581 h 5281613"/>
                    <a:gd name="connsiteX159" fmla="*/ 2462457 w 5111751"/>
                    <a:gd name="connsiteY159" fmla="*/ 1206508 h 5281613"/>
                    <a:gd name="connsiteX160" fmla="*/ 2508512 w 5111751"/>
                    <a:gd name="connsiteY160" fmla="*/ 1209581 h 5281613"/>
                    <a:gd name="connsiteX161" fmla="*/ 2539216 w 5111751"/>
                    <a:gd name="connsiteY161" fmla="*/ 1188075 h 5281613"/>
                    <a:gd name="connsiteX162" fmla="*/ 2548427 w 5111751"/>
                    <a:gd name="connsiteY162" fmla="*/ 1135848 h 5281613"/>
                    <a:gd name="connsiteX163" fmla="*/ 2542286 w 5111751"/>
                    <a:gd name="connsiteY163" fmla="*/ 1098982 h 5281613"/>
                    <a:gd name="connsiteX164" fmla="*/ 2545356 w 5111751"/>
                    <a:gd name="connsiteY164" fmla="*/ 973023 h 5281613"/>
                    <a:gd name="connsiteX165" fmla="*/ 2548427 w 5111751"/>
                    <a:gd name="connsiteY165" fmla="*/ 966879 h 5281613"/>
                    <a:gd name="connsiteX166" fmla="*/ 2548429 w 5111751"/>
                    <a:gd name="connsiteY166" fmla="*/ 966874 h 5281613"/>
                    <a:gd name="connsiteX167" fmla="*/ 2499316 w 5111751"/>
                    <a:gd name="connsiteY167" fmla="*/ 914707 h 5281613"/>
                    <a:gd name="connsiteX168" fmla="*/ 2462472 w 5111751"/>
                    <a:gd name="connsiteY168" fmla="*/ 896290 h 5281613"/>
                    <a:gd name="connsiteX169" fmla="*/ 2462472 w 5111751"/>
                    <a:gd name="connsiteY169" fmla="*/ 801136 h 5281613"/>
                    <a:gd name="connsiteX170" fmla="*/ 2339658 w 5111751"/>
                    <a:gd name="connsiteY170" fmla="*/ 702912 h 5281613"/>
                    <a:gd name="connsiteX171" fmla="*/ 2339658 w 5111751"/>
                    <a:gd name="connsiteY171" fmla="*/ 481909 h 5281613"/>
                    <a:gd name="connsiteX172" fmla="*/ 2189210 w 5111751"/>
                    <a:gd name="connsiteY172" fmla="*/ 521813 h 5281613"/>
                    <a:gd name="connsiteX173" fmla="*/ 2232195 w 5111751"/>
                    <a:gd name="connsiteY173" fmla="*/ 659940 h 5281613"/>
                    <a:gd name="connsiteX174" fmla="*/ 2170788 w 5111751"/>
                    <a:gd name="connsiteY174" fmla="*/ 724399 h 5281613"/>
                    <a:gd name="connsiteX175" fmla="*/ 2054115 w 5111751"/>
                    <a:gd name="connsiteY175" fmla="*/ 868665 h 5281613"/>
                    <a:gd name="connsiteX176" fmla="*/ 1998848 w 5111751"/>
                    <a:gd name="connsiteY176" fmla="*/ 874804 h 5281613"/>
                    <a:gd name="connsiteX177" fmla="*/ 1879104 w 5111751"/>
                    <a:gd name="connsiteY177" fmla="*/ 788858 h 5281613"/>
                    <a:gd name="connsiteX178" fmla="*/ 1811557 w 5111751"/>
                    <a:gd name="connsiteY178" fmla="*/ 825692 h 5281613"/>
                    <a:gd name="connsiteX179" fmla="*/ 1802346 w 5111751"/>
                    <a:gd name="connsiteY179" fmla="*/ 880943 h 5281613"/>
                    <a:gd name="connsiteX180" fmla="*/ 1747079 w 5111751"/>
                    <a:gd name="connsiteY180" fmla="*/ 880943 h 5281613"/>
                    <a:gd name="connsiteX181" fmla="*/ 1710235 w 5111751"/>
                    <a:gd name="connsiteY181" fmla="*/ 939263 h 5281613"/>
                    <a:gd name="connsiteX182" fmla="*/ 1630406 w 5111751"/>
                    <a:gd name="connsiteY182" fmla="*/ 930055 h 5281613"/>
                    <a:gd name="connsiteX183" fmla="*/ 1590491 w 5111751"/>
                    <a:gd name="connsiteY183" fmla="*/ 899360 h 5281613"/>
                    <a:gd name="connsiteX184" fmla="*/ 1467677 w 5111751"/>
                    <a:gd name="connsiteY184" fmla="*/ 905499 h 5281613"/>
                    <a:gd name="connsiteX185" fmla="*/ 1403199 w 5111751"/>
                    <a:gd name="connsiteY185" fmla="*/ 923916 h 5281613"/>
                    <a:gd name="connsiteX186" fmla="*/ 1366355 w 5111751"/>
                    <a:gd name="connsiteY186" fmla="*/ 905499 h 5281613"/>
                    <a:gd name="connsiteX187" fmla="*/ 1301878 w 5111751"/>
                    <a:gd name="connsiteY187" fmla="*/ 770441 h 5281613"/>
                    <a:gd name="connsiteX188" fmla="*/ 1185204 w 5111751"/>
                    <a:gd name="connsiteY188" fmla="*/ 785789 h 5281613"/>
                    <a:gd name="connsiteX189" fmla="*/ 1071601 w 5111751"/>
                    <a:gd name="connsiteY189" fmla="*/ 979166 h 5281613"/>
                    <a:gd name="connsiteX190" fmla="*/ 1070834 w 5111751"/>
                    <a:gd name="connsiteY190" fmla="*/ 979550 h 5281613"/>
                    <a:gd name="connsiteX191" fmla="*/ 1065460 w 5111751"/>
                    <a:gd name="connsiteY191" fmla="*/ 982236 h 5281613"/>
                    <a:gd name="connsiteX192" fmla="*/ 985941 w 5111751"/>
                    <a:gd name="connsiteY192" fmla="*/ 1015869 h 5281613"/>
                    <a:gd name="connsiteX193" fmla="*/ 985941 w 5111751"/>
                    <a:gd name="connsiteY193" fmla="*/ 1021921 h 5281613"/>
                    <a:gd name="connsiteX194" fmla="*/ 985941 w 5111751"/>
                    <a:gd name="connsiteY194" fmla="*/ 1040351 h 5281613"/>
                    <a:gd name="connsiteX195" fmla="*/ 955227 w 5111751"/>
                    <a:gd name="connsiteY195" fmla="*/ 1111001 h 5281613"/>
                    <a:gd name="connsiteX196" fmla="*/ 955227 w 5111751"/>
                    <a:gd name="connsiteY196" fmla="*/ 1117144 h 5281613"/>
                    <a:gd name="connsiteX197" fmla="*/ 964441 w 5111751"/>
                    <a:gd name="connsiteY197" fmla="*/ 1114073 h 5281613"/>
                    <a:gd name="connsiteX198" fmla="*/ 970584 w 5111751"/>
                    <a:gd name="connsiteY198" fmla="*/ 1111001 h 5281613"/>
                    <a:gd name="connsiteX199" fmla="*/ 961370 w 5111751"/>
                    <a:gd name="connsiteY199" fmla="*/ 1150933 h 5281613"/>
                    <a:gd name="connsiteX200" fmla="*/ 1056585 w 5111751"/>
                    <a:gd name="connsiteY200" fmla="*/ 1166292 h 5281613"/>
                    <a:gd name="connsiteX201" fmla="*/ 1096514 w 5111751"/>
                    <a:gd name="connsiteY201" fmla="*/ 1240013 h 5281613"/>
                    <a:gd name="connsiteX202" fmla="*/ 1161015 w 5111751"/>
                    <a:gd name="connsiteY202" fmla="*/ 1252300 h 5281613"/>
                    <a:gd name="connsiteX203" fmla="*/ 1210159 w 5111751"/>
                    <a:gd name="connsiteY203" fmla="*/ 1301447 h 5281613"/>
                    <a:gd name="connsiteX204" fmla="*/ 1216302 w 5111751"/>
                    <a:gd name="connsiteY204" fmla="*/ 1356738 h 5281613"/>
                    <a:gd name="connsiteX205" fmla="*/ 1262374 w 5111751"/>
                    <a:gd name="connsiteY205" fmla="*/ 1402814 h 5281613"/>
                    <a:gd name="connsiteX206" fmla="*/ 1317660 w 5111751"/>
                    <a:gd name="connsiteY206" fmla="*/ 1433531 h 5281613"/>
                    <a:gd name="connsiteX207" fmla="*/ 1354518 w 5111751"/>
                    <a:gd name="connsiteY207" fmla="*/ 1479607 h 5281613"/>
                    <a:gd name="connsiteX208" fmla="*/ 1391375 w 5111751"/>
                    <a:gd name="connsiteY208" fmla="*/ 1522611 h 5281613"/>
                    <a:gd name="connsiteX209" fmla="*/ 1406733 w 5111751"/>
                    <a:gd name="connsiteY209" fmla="*/ 1571758 h 5281613"/>
                    <a:gd name="connsiteX210" fmla="*/ 1431304 w 5111751"/>
                    <a:gd name="connsiteY210" fmla="*/ 1617834 h 5281613"/>
                    <a:gd name="connsiteX211" fmla="*/ 1483519 w 5111751"/>
                    <a:gd name="connsiteY211" fmla="*/ 1645479 h 5281613"/>
                    <a:gd name="connsiteX212" fmla="*/ 1526520 w 5111751"/>
                    <a:gd name="connsiteY212" fmla="*/ 1713057 h 5281613"/>
                    <a:gd name="connsiteX213" fmla="*/ 1554163 w 5111751"/>
                    <a:gd name="connsiteY213" fmla="*/ 1786778 h 5281613"/>
                    <a:gd name="connsiteX214" fmla="*/ 1544949 w 5111751"/>
                    <a:gd name="connsiteY214" fmla="*/ 1777563 h 5281613"/>
                    <a:gd name="connsiteX215" fmla="*/ 1474305 w 5111751"/>
                    <a:gd name="connsiteY215" fmla="*/ 1771420 h 5281613"/>
                    <a:gd name="connsiteX216" fmla="*/ 1460131 w 5111751"/>
                    <a:gd name="connsiteY216" fmla="*/ 1778074 h 5281613"/>
                    <a:gd name="connsiteX217" fmla="*/ 1473565 w 5111751"/>
                    <a:gd name="connsiteY217" fmla="*/ 1771891 h 5281613"/>
                    <a:gd name="connsiteX218" fmla="*/ 1544174 w 5111751"/>
                    <a:gd name="connsiteY218" fmla="*/ 1778034 h 5281613"/>
                    <a:gd name="connsiteX219" fmla="*/ 1559523 w 5111751"/>
                    <a:gd name="connsiteY219" fmla="*/ 1799534 h 5281613"/>
                    <a:gd name="connsiteX220" fmla="*/ 1593292 w 5111751"/>
                    <a:gd name="connsiteY220" fmla="*/ 1830248 h 5281613"/>
                    <a:gd name="connsiteX221" fmla="*/ 1599432 w 5111751"/>
                    <a:gd name="connsiteY221" fmla="*/ 1845605 h 5281613"/>
                    <a:gd name="connsiteX222" fmla="*/ 1627062 w 5111751"/>
                    <a:gd name="connsiteY222" fmla="*/ 1867105 h 5281613"/>
                    <a:gd name="connsiteX223" fmla="*/ 1636271 w 5111751"/>
                    <a:gd name="connsiteY223" fmla="*/ 1876319 h 5281613"/>
                    <a:gd name="connsiteX224" fmla="*/ 1660831 w 5111751"/>
                    <a:gd name="connsiteY224" fmla="*/ 1900890 h 5281613"/>
                    <a:gd name="connsiteX225" fmla="*/ 1731439 w 5111751"/>
                    <a:gd name="connsiteY225" fmla="*/ 1888604 h 5281613"/>
                    <a:gd name="connsiteX226" fmla="*/ 1811257 w 5111751"/>
                    <a:gd name="connsiteY226" fmla="*/ 1897819 h 5281613"/>
                    <a:gd name="connsiteX227" fmla="*/ 1838887 w 5111751"/>
                    <a:gd name="connsiteY227" fmla="*/ 1876319 h 5281613"/>
                    <a:gd name="connsiteX228" fmla="*/ 1851166 w 5111751"/>
                    <a:gd name="connsiteY228" fmla="*/ 1860962 h 5281613"/>
                    <a:gd name="connsiteX229" fmla="*/ 1888006 w 5111751"/>
                    <a:gd name="connsiteY229" fmla="*/ 1857890 h 5281613"/>
                    <a:gd name="connsiteX230" fmla="*/ 1912565 w 5111751"/>
                    <a:gd name="connsiteY230" fmla="*/ 1900890 h 5281613"/>
                    <a:gd name="connsiteX231" fmla="*/ 1943265 w 5111751"/>
                    <a:gd name="connsiteY231" fmla="*/ 1937747 h 5281613"/>
                    <a:gd name="connsiteX232" fmla="*/ 2023083 w 5111751"/>
                    <a:gd name="connsiteY232" fmla="*/ 2017603 h 5281613"/>
                    <a:gd name="connsiteX233" fmla="*/ 2020013 w 5111751"/>
                    <a:gd name="connsiteY233" fmla="*/ 2023746 h 5281613"/>
                    <a:gd name="connsiteX234" fmla="*/ 2066062 w 5111751"/>
                    <a:gd name="connsiteY234" fmla="*/ 2048317 h 5281613"/>
                    <a:gd name="connsiteX235" fmla="*/ 2072202 w 5111751"/>
                    <a:gd name="connsiteY235" fmla="*/ 2066746 h 5281613"/>
                    <a:gd name="connsiteX236" fmla="*/ 2056852 w 5111751"/>
                    <a:gd name="connsiteY236" fmla="*/ 2183459 h 5281613"/>
                    <a:gd name="connsiteX237" fmla="*/ 2053782 w 5111751"/>
                    <a:gd name="connsiteY237" fmla="*/ 2226458 h 5281613"/>
                    <a:gd name="connsiteX238" fmla="*/ 2059922 w 5111751"/>
                    <a:gd name="connsiteY238" fmla="*/ 2235673 h 5281613"/>
                    <a:gd name="connsiteX239" fmla="*/ 2072202 w 5111751"/>
                    <a:gd name="connsiteY239" fmla="*/ 2238744 h 5281613"/>
                    <a:gd name="connsiteX240" fmla="*/ 2087551 w 5111751"/>
                    <a:gd name="connsiteY240" fmla="*/ 2235673 h 5281613"/>
                    <a:gd name="connsiteX241" fmla="*/ 2130530 w 5111751"/>
                    <a:gd name="connsiteY241" fmla="*/ 2269458 h 5281613"/>
                    <a:gd name="connsiteX242" fmla="*/ 2130530 w 5111751"/>
                    <a:gd name="connsiteY242" fmla="*/ 2281744 h 5281613"/>
                    <a:gd name="connsiteX243" fmla="*/ 2096761 w 5111751"/>
                    <a:gd name="connsiteY243" fmla="*/ 2340100 h 5281613"/>
                    <a:gd name="connsiteX244" fmla="*/ 2087551 w 5111751"/>
                    <a:gd name="connsiteY244" fmla="*/ 2349314 h 5281613"/>
                    <a:gd name="connsiteX245" fmla="*/ 1967824 w 5111751"/>
                    <a:gd name="connsiteY245" fmla="*/ 2472171 h 5281613"/>
                    <a:gd name="connsiteX246" fmla="*/ 1930985 w 5111751"/>
                    <a:gd name="connsiteY246" fmla="*/ 2505956 h 5281613"/>
                    <a:gd name="connsiteX247" fmla="*/ 1934055 w 5111751"/>
                    <a:gd name="connsiteY247" fmla="*/ 2533599 h 5281613"/>
                    <a:gd name="connsiteX248" fmla="*/ 1934055 w 5111751"/>
                    <a:gd name="connsiteY248" fmla="*/ 2545884 h 5281613"/>
                    <a:gd name="connsiteX249" fmla="*/ 1897216 w 5111751"/>
                    <a:gd name="connsiteY249" fmla="*/ 2634955 h 5281613"/>
                    <a:gd name="connsiteX250" fmla="*/ 1894145 w 5111751"/>
                    <a:gd name="connsiteY250" fmla="*/ 2650312 h 5281613"/>
                    <a:gd name="connsiteX251" fmla="*/ 1894145 w 5111751"/>
                    <a:gd name="connsiteY251" fmla="*/ 2668740 h 5281613"/>
                    <a:gd name="connsiteX252" fmla="*/ 1884936 w 5111751"/>
                    <a:gd name="connsiteY252" fmla="*/ 2745525 h 5281613"/>
                    <a:gd name="connsiteX253" fmla="*/ 1875726 w 5111751"/>
                    <a:gd name="connsiteY253" fmla="*/ 2834596 h 5281613"/>
                    <a:gd name="connsiteX254" fmla="*/ 1869586 w 5111751"/>
                    <a:gd name="connsiteY254" fmla="*/ 2877595 h 5281613"/>
                    <a:gd name="connsiteX255" fmla="*/ 1866516 w 5111751"/>
                    <a:gd name="connsiteY255" fmla="*/ 2883738 h 5281613"/>
                    <a:gd name="connsiteX256" fmla="*/ 1820467 w 5111751"/>
                    <a:gd name="connsiteY256" fmla="*/ 2935952 h 5281613"/>
                    <a:gd name="connsiteX257" fmla="*/ 1811257 w 5111751"/>
                    <a:gd name="connsiteY257" fmla="*/ 2978952 h 5281613"/>
                    <a:gd name="connsiteX258" fmla="*/ 1771348 w 5111751"/>
                    <a:gd name="connsiteY258" fmla="*/ 3058808 h 5281613"/>
                    <a:gd name="connsiteX259" fmla="*/ 1786698 w 5111751"/>
                    <a:gd name="connsiteY259" fmla="*/ 3095665 h 5281613"/>
                    <a:gd name="connsiteX260" fmla="*/ 1792838 w 5111751"/>
                    <a:gd name="connsiteY260" fmla="*/ 3107951 h 5281613"/>
                    <a:gd name="connsiteX261" fmla="*/ 1817397 w 5111751"/>
                    <a:gd name="connsiteY261" fmla="*/ 3147879 h 5281613"/>
                    <a:gd name="connsiteX262" fmla="*/ 1823537 w 5111751"/>
                    <a:gd name="connsiteY262" fmla="*/ 3172450 h 5281613"/>
                    <a:gd name="connsiteX263" fmla="*/ 1820467 w 5111751"/>
                    <a:gd name="connsiteY263" fmla="*/ 3200093 h 5281613"/>
                    <a:gd name="connsiteX264" fmla="*/ 1792838 w 5111751"/>
                    <a:gd name="connsiteY264" fmla="*/ 3369020 h 5281613"/>
                    <a:gd name="connsiteX265" fmla="*/ 1823537 w 5111751"/>
                    <a:gd name="connsiteY265" fmla="*/ 3329091 h 5281613"/>
                    <a:gd name="connsiteX266" fmla="*/ 1798978 w 5111751"/>
                    <a:gd name="connsiteY266" fmla="*/ 3470376 h 5281613"/>
                    <a:gd name="connsiteX267" fmla="*/ 1832747 w 5111751"/>
                    <a:gd name="connsiteY267" fmla="*/ 3611661 h 5281613"/>
                    <a:gd name="connsiteX268" fmla="*/ 1814327 w 5111751"/>
                    <a:gd name="connsiteY268" fmla="*/ 3660803 h 5281613"/>
                    <a:gd name="connsiteX269" fmla="*/ 1875726 w 5111751"/>
                    <a:gd name="connsiteY269" fmla="*/ 3799016 h 5281613"/>
                    <a:gd name="connsiteX270" fmla="*/ 1967824 w 5111751"/>
                    <a:gd name="connsiteY270" fmla="*/ 3946443 h 5281613"/>
                    <a:gd name="connsiteX271" fmla="*/ 2016943 w 5111751"/>
                    <a:gd name="connsiteY271" fmla="*/ 4032443 h 5281613"/>
                    <a:gd name="connsiteX272" fmla="*/ 1995660 w 5111751"/>
                    <a:gd name="connsiteY272" fmla="*/ 4072157 h 5281613"/>
                    <a:gd name="connsiteX273" fmla="*/ 2013805 w 5111751"/>
                    <a:gd name="connsiteY273" fmla="*/ 4079927 h 5281613"/>
                    <a:gd name="connsiteX274" fmla="*/ 2011021 w 5111751"/>
                    <a:gd name="connsiteY274" fmla="*/ 4090575 h 5281613"/>
                    <a:gd name="connsiteX275" fmla="*/ 2057103 w 5111751"/>
                    <a:gd name="connsiteY275" fmla="*/ 4102854 h 5281613"/>
                    <a:gd name="connsiteX276" fmla="*/ 2103185 w 5111751"/>
                    <a:gd name="connsiteY276" fmla="*/ 4096715 h 5281613"/>
                    <a:gd name="connsiteX277" fmla="*/ 2115474 w 5111751"/>
                    <a:gd name="connsiteY277" fmla="*/ 4096715 h 5281613"/>
                    <a:gd name="connsiteX278" fmla="*/ 2136979 w 5111751"/>
                    <a:gd name="connsiteY278" fmla="*/ 4102854 h 5281613"/>
                    <a:gd name="connsiteX279" fmla="*/ 2155411 w 5111751"/>
                    <a:gd name="connsiteY279" fmla="*/ 4118202 h 5281613"/>
                    <a:gd name="connsiteX280" fmla="*/ 2176916 w 5111751"/>
                    <a:gd name="connsiteY280" fmla="*/ 4145830 h 5281613"/>
                    <a:gd name="connsiteX281" fmla="*/ 2204565 w 5111751"/>
                    <a:gd name="connsiteY281" fmla="*/ 4145830 h 5281613"/>
                    <a:gd name="connsiteX282" fmla="*/ 2229143 w 5111751"/>
                    <a:gd name="connsiteY282" fmla="*/ 4170387 h 5281613"/>
                    <a:gd name="connsiteX283" fmla="*/ 2266008 w 5111751"/>
                    <a:gd name="connsiteY283" fmla="*/ 4179596 h 5281613"/>
                    <a:gd name="connsiteX284" fmla="*/ 2296729 w 5111751"/>
                    <a:gd name="connsiteY284" fmla="*/ 4194945 h 5281613"/>
                    <a:gd name="connsiteX285" fmla="*/ 2302874 w 5111751"/>
                    <a:gd name="connsiteY285" fmla="*/ 4204154 h 5281613"/>
                    <a:gd name="connsiteX286" fmla="*/ 2321307 w 5111751"/>
                    <a:gd name="connsiteY286" fmla="*/ 4210293 h 5281613"/>
                    <a:gd name="connsiteX287" fmla="*/ 2364316 w 5111751"/>
                    <a:gd name="connsiteY287" fmla="*/ 4225641 h 5281613"/>
                    <a:gd name="connsiteX288" fmla="*/ 2369767 w 5111751"/>
                    <a:gd name="connsiteY288" fmla="*/ 4251037 h 5281613"/>
                    <a:gd name="connsiteX289" fmla="*/ 2369767 w 5111751"/>
                    <a:gd name="connsiteY289" fmla="*/ 4232064 h 5281613"/>
                    <a:gd name="connsiteX290" fmla="*/ 2368231 w 5111751"/>
                    <a:gd name="connsiteY290" fmla="*/ 4228995 h 5281613"/>
                    <a:gd name="connsiteX291" fmla="*/ 2369767 w 5111751"/>
                    <a:gd name="connsiteY291" fmla="*/ 4228995 h 5281613"/>
                    <a:gd name="connsiteX292" fmla="*/ 2418917 w 5111751"/>
                    <a:gd name="connsiteY292" fmla="*/ 4244339 h 5281613"/>
                    <a:gd name="connsiteX293" fmla="*/ 2443493 w 5111751"/>
                    <a:gd name="connsiteY293" fmla="*/ 4262753 h 5281613"/>
                    <a:gd name="connsiteX294" fmla="*/ 2511075 w 5111751"/>
                    <a:gd name="connsiteY294" fmla="*/ 4284235 h 5281613"/>
                    <a:gd name="connsiteX295" fmla="*/ 2541794 w 5111751"/>
                    <a:gd name="connsiteY295" fmla="*/ 4376300 h 5281613"/>
                    <a:gd name="connsiteX296" fmla="*/ 2547938 w 5111751"/>
                    <a:gd name="connsiteY296" fmla="*/ 4443815 h 5281613"/>
                    <a:gd name="connsiteX297" fmla="*/ 2560225 w 5111751"/>
                    <a:gd name="connsiteY297" fmla="*/ 4588051 h 5281613"/>
                    <a:gd name="connsiteX298" fmla="*/ 2514147 w 5111751"/>
                    <a:gd name="connsiteY298" fmla="*/ 4716943 h 5281613"/>
                    <a:gd name="connsiteX299" fmla="*/ 2557153 w 5111751"/>
                    <a:gd name="connsiteY299" fmla="*/ 4855042 h 5281613"/>
                    <a:gd name="connsiteX300" fmla="*/ 2597088 w 5111751"/>
                    <a:gd name="connsiteY300" fmla="*/ 4971659 h 5281613"/>
                    <a:gd name="connsiteX301" fmla="*/ 2633951 w 5111751"/>
                    <a:gd name="connsiteY301" fmla="*/ 5008485 h 5281613"/>
                    <a:gd name="connsiteX302" fmla="*/ 2686174 w 5111751"/>
                    <a:gd name="connsiteY302" fmla="*/ 5079069 h 5281613"/>
                    <a:gd name="connsiteX303" fmla="*/ 2655455 w 5111751"/>
                    <a:gd name="connsiteY303" fmla="*/ 4962452 h 5281613"/>
                    <a:gd name="connsiteX304" fmla="*/ 2633951 w 5111751"/>
                    <a:gd name="connsiteY304" fmla="*/ 4928695 h 5281613"/>
                    <a:gd name="connsiteX305" fmla="*/ 2649311 w 5111751"/>
                    <a:gd name="connsiteY305" fmla="*/ 4937901 h 5281613"/>
                    <a:gd name="connsiteX306" fmla="*/ 2692318 w 5111751"/>
                    <a:gd name="connsiteY306" fmla="*/ 4987003 h 5281613"/>
                    <a:gd name="connsiteX307" fmla="*/ 2732137 w 5111751"/>
                    <a:gd name="connsiteY307" fmla="*/ 5048453 h 5281613"/>
                    <a:gd name="connsiteX308" fmla="*/ 2732173 w 5111751"/>
                    <a:gd name="connsiteY308" fmla="*/ 5048368 h 5281613"/>
                    <a:gd name="connsiteX309" fmla="*/ 2692485 w 5111751"/>
                    <a:gd name="connsiteY309" fmla="*/ 4987045 h 5281613"/>
                    <a:gd name="connsiteX310" fmla="*/ 2649527 w 5111751"/>
                    <a:gd name="connsiteY310" fmla="*/ 4937951 h 5281613"/>
                    <a:gd name="connsiteX311" fmla="*/ 2637253 w 5111751"/>
                    <a:gd name="connsiteY311" fmla="*/ 4928745 h 5281613"/>
                    <a:gd name="connsiteX312" fmla="*/ 2628048 w 5111751"/>
                    <a:gd name="connsiteY312" fmla="*/ 4858172 h 5281613"/>
                    <a:gd name="connsiteX313" fmla="*/ 2631116 w 5111751"/>
                    <a:gd name="connsiteY313" fmla="*/ 4784530 h 5281613"/>
                    <a:gd name="connsiteX314" fmla="*/ 2618843 w 5111751"/>
                    <a:gd name="connsiteY314" fmla="*/ 4704751 h 5281613"/>
                    <a:gd name="connsiteX315" fmla="*/ 2658732 w 5111751"/>
                    <a:gd name="connsiteY315" fmla="*/ 4600425 h 5281613"/>
                    <a:gd name="connsiteX316" fmla="*/ 2763060 w 5111751"/>
                    <a:gd name="connsiteY316" fmla="*/ 4591219 h 5281613"/>
                    <a:gd name="connsiteX317" fmla="*/ 2772265 w 5111751"/>
                    <a:gd name="connsiteY317" fmla="*/ 4585083 h 5281613"/>
                    <a:gd name="connsiteX318" fmla="*/ 2778402 w 5111751"/>
                    <a:gd name="connsiteY318" fmla="*/ 4582014 h 5281613"/>
                    <a:gd name="connsiteX319" fmla="*/ 2824429 w 5111751"/>
                    <a:gd name="connsiteY319" fmla="*/ 4600425 h 5281613"/>
                    <a:gd name="connsiteX320" fmla="*/ 2842840 w 5111751"/>
                    <a:gd name="connsiteY320" fmla="*/ 4618835 h 5281613"/>
                    <a:gd name="connsiteX321" fmla="*/ 2852045 w 5111751"/>
                    <a:gd name="connsiteY321" fmla="*/ 4621904 h 5281613"/>
                    <a:gd name="connsiteX322" fmla="*/ 2885798 w 5111751"/>
                    <a:gd name="connsiteY322" fmla="*/ 4624972 h 5281613"/>
                    <a:gd name="connsiteX323" fmla="*/ 2895004 w 5111751"/>
                    <a:gd name="connsiteY323" fmla="*/ 4624972 h 5281613"/>
                    <a:gd name="connsiteX324" fmla="*/ 2971715 w 5111751"/>
                    <a:gd name="connsiteY324" fmla="*/ 4609630 h 5281613"/>
                    <a:gd name="connsiteX325" fmla="*/ 2980920 w 5111751"/>
                    <a:gd name="connsiteY325" fmla="*/ 4615767 h 5281613"/>
                    <a:gd name="connsiteX326" fmla="*/ 3005468 w 5111751"/>
                    <a:gd name="connsiteY326" fmla="*/ 4628040 h 5281613"/>
                    <a:gd name="connsiteX327" fmla="*/ 3036153 w 5111751"/>
                    <a:gd name="connsiteY327" fmla="*/ 4618835 h 5281613"/>
                    <a:gd name="connsiteX328" fmla="*/ 3045358 w 5111751"/>
                    <a:gd name="connsiteY328" fmla="*/ 4615767 h 5281613"/>
                    <a:gd name="connsiteX329" fmla="*/ 3115932 w 5111751"/>
                    <a:gd name="connsiteY329" fmla="*/ 4548262 h 5281613"/>
                    <a:gd name="connsiteX330" fmla="*/ 3131275 w 5111751"/>
                    <a:gd name="connsiteY330" fmla="*/ 4548262 h 5281613"/>
                    <a:gd name="connsiteX331" fmla="*/ 3186507 w 5111751"/>
                    <a:gd name="connsiteY331" fmla="*/ 4569741 h 5281613"/>
                    <a:gd name="connsiteX332" fmla="*/ 3260150 w 5111751"/>
                    <a:gd name="connsiteY332" fmla="*/ 4529851 h 5281613"/>
                    <a:gd name="connsiteX333" fmla="*/ 3303108 w 5111751"/>
                    <a:gd name="connsiteY333" fmla="*/ 4529851 h 5281613"/>
                    <a:gd name="connsiteX334" fmla="*/ 3330724 w 5111751"/>
                    <a:gd name="connsiteY334" fmla="*/ 4511441 h 5281613"/>
                    <a:gd name="connsiteX335" fmla="*/ 3468805 w 5111751"/>
                    <a:gd name="connsiteY335" fmla="*/ 4422457 h 5281613"/>
                    <a:gd name="connsiteX336" fmla="*/ 3484147 w 5111751"/>
                    <a:gd name="connsiteY336" fmla="*/ 4462346 h 5281613"/>
                    <a:gd name="connsiteX337" fmla="*/ 3496421 w 5111751"/>
                    <a:gd name="connsiteY337" fmla="*/ 4471551 h 5281613"/>
                    <a:gd name="connsiteX338" fmla="*/ 3484147 w 5111751"/>
                    <a:gd name="connsiteY338" fmla="*/ 4529851 h 5281613"/>
                    <a:gd name="connsiteX339" fmla="*/ 3468805 w 5111751"/>
                    <a:gd name="connsiteY339" fmla="*/ 4566672 h 5281613"/>
                    <a:gd name="connsiteX340" fmla="*/ 3481079 w 5111751"/>
                    <a:gd name="connsiteY340" fmla="*/ 4646451 h 5281613"/>
                    <a:gd name="connsiteX341" fmla="*/ 3481079 w 5111751"/>
                    <a:gd name="connsiteY341" fmla="*/ 4689409 h 5281613"/>
                    <a:gd name="connsiteX342" fmla="*/ 3478010 w 5111751"/>
                    <a:gd name="connsiteY342" fmla="*/ 4726230 h 5281613"/>
                    <a:gd name="connsiteX343" fmla="*/ 3478010 w 5111751"/>
                    <a:gd name="connsiteY343" fmla="*/ 4747709 h 5281613"/>
                    <a:gd name="connsiteX344" fmla="*/ 3487216 w 5111751"/>
                    <a:gd name="connsiteY344" fmla="*/ 4778393 h 5281613"/>
                    <a:gd name="connsiteX345" fmla="*/ 3474942 w 5111751"/>
                    <a:gd name="connsiteY345" fmla="*/ 4833624 h 5281613"/>
                    <a:gd name="connsiteX346" fmla="*/ 3478010 w 5111751"/>
                    <a:gd name="connsiteY346" fmla="*/ 4928745 h 5281613"/>
                    <a:gd name="connsiteX347" fmla="*/ 3487216 w 5111751"/>
                    <a:gd name="connsiteY347" fmla="*/ 5048414 h 5281613"/>
                    <a:gd name="connsiteX348" fmla="*/ 3490284 w 5111751"/>
                    <a:gd name="connsiteY348" fmla="*/ 5100577 h 5281613"/>
                    <a:gd name="connsiteX349" fmla="*/ 3514832 w 5111751"/>
                    <a:gd name="connsiteY349" fmla="*/ 5106713 h 5281613"/>
                    <a:gd name="connsiteX350" fmla="*/ 3487216 w 5111751"/>
                    <a:gd name="connsiteY350" fmla="*/ 5165013 h 5281613"/>
                    <a:gd name="connsiteX351" fmla="*/ 3502558 w 5111751"/>
                    <a:gd name="connsiteY351" fmla="*/ 5177287 h 5281613"/>
                    <a:gd name="connsiteX352" fmla="*/ 3488989 w 5111751"/>
                    <a:gd name="connsiteY352" fmla="*/ 5175369 h 5281613"/>
                    <a:gd name="connsiteX353" fmla="*/ 3490284 w 5111751"/>
                    <a:gd name="connsiteY353" fmla="*/ 5192629 h 5281613"/>
                    <a:gd name="connsiteX354" fmla="*/ 3471873 w 5111751"/>
                    <a:gd name="connsiteY354" fmla="*/ 5211040 h 5281613"/>
                    <a:gd name="connsiteX355" fmla="*/ 3471873 w 5111751"/>
                    <a:gd name="connsiteY355" fmla="*/ 5260134 h 5281613"/>
                    <a:gd name="connsiteX356" fmla="*/ 3456531 w 5111751"/>
                    <a:gd name="connsiteY356" fmla="*/ 5281613 h 5281613"/>
                    <a:gd name="connsiteX357" fmla="*/ 2775334 w 5111751"/>
                    <a:gd name="connsiteY357" fmla="*/ 5281613 h 5281613"/>
                    <a:gd name="connsiteX358" fmla="*/ 2772265 w 5111751"/>
                    <a:gd name="connsiteY358" fmla="*/ 5214108 h 5281613"/>
                    <a:gd name="connsiteX359" fmla="*/ 2774080 w 5111751"/>
                    <a:gd name="connsiteY359" fmla="*/ 5203263 h 5281613"/>
                    <a:gd name="connsiteX360" fmla="*/ 2773734 w 5111751"/>
                    <a:gd name="connsiteY360" fmla="*/ 5203288 h 5281613"/>
                    <a:gd name="connsiteX361" fmla="*/ 2772188 w 5111751"/>
                    <a:gd name="connsiteY361" fmla="*/ 5214098 h 5281613"/>
                    <a:gd name="connsiteX362" fmla="*/ 2775259 w 5111751"/>
                    <a:gd name="connsiteY362" fmla="*/ 5281613 h 5281613"/>
                    <a:gd name="connsiteX363" fmla="*/ 2554082 w 5111751"/>
                    <a:gd name="connsiteY363" fmla="*/ 5281613 h 5281613"/>
                    <a:gd name="connsiteX364" fmla="*/ 2569441 w 5111751"/>
                    <a:gd name="connsiteY364" fmla="*/ 5247856 h 5281613"/>
                    <a:gd name="connsiteX365" fmla="*/ 2582455 w 5111751"/>
                    <a:gd name="connsiteY365" fmla="*/ 5216557 h 5281613"/>
                    <a:gd name="connsiteX366" fmla="*/ 2582219 w 5111751"/>
                    <a:gd name="connsiteY366" fmla="*/ 5216570 h 5281613"/>
                    <a:gd name="connsiteX367" fmla="*/ 2569207 w 5111751"/>
                    <a:gd name="connsiteY367" fmla="*/ 5247893 h 5281613"/>
                    <a:gd name="connsiteX368" fmla="*/ 2553859 w 5111751"/>
                    <a:gd name="connsiteY368" fmla="*/ 5281613 h 5281613"/>
                    <a:gd name="connsiteX369" fmla="*/ 1968011 w 5111751"/>
                    <a:gd name="connsiteY369" fmla="*/ 5281613 h 5281613"/>
                    <a:gd name="connsiteX370" fmla="*/ 1965575 w 5111751"/>
                    <a:gd name="connsiteY370" fmla="*/ 5281613 h 5281613"/>
                    <a:gd name="connsiteX371" fmla="*/ 721036 w 5111751"/>
                    <a:gd name="connsiteY371" fmla="*/ 5281613 h 5281613"/>
                    <a:gd name="connsiteX372" fmla="*/ 720725 w 5111751"/>
                    <a:gd name="connsiteY372" fmla="*/ 5281613 h 5281613"/>
                    <a:gd name="connsiteX373" fmla="*/ 0 w 5111751"/>
                    <a:gd name="connsiteY373" fmla="*/ 5281613 h 5281613"/>
                    <a:gd name="connsiteX374" fmla="*/ 0 w 5111751"/>
                    <a:gd name="connsiteY374" fmla="*/ 3885042 h 5281613"/>
                    <a:gd name="connsiteX375" fmla="*/ 27614 w 5111751"/>
                    <a:gd name="connsiteY375" fmla="*/ 3931083 h 5281613"/>
                    <a:gd name="connsiteX376" fmla="*/ 27629 w 5111751"/>
                    <a:gd name="connsiteY376" fmla="*/ 3931086 h 5281613"/>
                    <a:gd name="connsiteX377" fmla="*/ 0 w 5111751"/>
                    <a:gd name="connsiteY377" fmla="*/ 3885015 h 5281613"/>
                    <a:gd name="connsiteX378" fmla="*/ 0 w 5111751"/>
                    <a:gd name="connsiteY378" fmla="*/ 2834596 h 5281613"/>
                    <a:gd name="connsiteX379" fmla="*/ 24559 w 5111751"/>
                    <a:gd name="connsiteY379" fmla="*/ 2816167 h 5281613"/>
                    <a:gd name="connsiteX380" fmla="*/ 55259 w 5111751"/>
                    <a:gd name="connsiteY380" fmla="*/ 2791596 h 5281613"/>
                    <a:gd name="connsiteX381" fmla="*/ 76748 w 5111751"/>
                    <a:gd name="connsiteY381" fmla="*/ 2770096 h 5281613"/>
                    <a:gd name="connsiteX382" fmla="*/ 86620 w 5111751"/>
                    <a:gd name="connsiteY382" fmla="*/ 2754618 h 5281613"/>
                    <a:gd name="connsiteX383" fmla="*/ 86695 w 5111751"/>
                    <a:gd name="connsiteY383" fmla="*/ 2753887 h 5281613"/>
                    <a:gd name="connsiteX384" fmla="*/ 76831 w 5111751"/>
                    <a:gd name="connsiteY384" fmla="*/ 2769251 h 5281613"/>
                    <a:gd name="connsiteX385" fmla="*/ 55318 w 5111751"/>
                    <a:gd name="connsiteY385" fmla="*/ 2790730 h 5281613"/>
                    <a:gd name="connsiteX386" fmla="*/ 0 w 5111751"/>
                    <a:gd name="connsiteY386" fmla="*/ 2833687 h 5281613"/>
                    <a:gd name="connsiteX387" fmla="*/ 0 w 5111751"/>
                    <a:gd name="connsiteY387" fmla="*/ 2035909 h 5281613"/>
                    <a:gd name="connsiteX388" fmla="*/ 930 w 5111751"/>
                    <a:gd name="connsiteY388" fmla="*/ 2035587 h 5281613"/>
                    <a:gd name="connsiteX389" fmla="*/ 3071 w 5111751"/>
                    <a:gd name="connsiteY389" fmla="*/ 2035587 h 5281613"/>
                    <a:gd name="connsiteX390" fmla="*/ 14583 w 5111751"/>
                    <a:gd name="connsiteY390" fmla="*/ 2030861 h 5281613"/>
                    <a:gd name="connsiteX391" fmla="*/ 930 w 5111751"/>
                    <a:gd name="connsiteY391" fmla="*/ 2035587 h 5281613"/>
                    <a:gd name="connsiteX392" fmla="*/ 0 w 5111751"/>
                    <a:gd name="connsiteY392" fmla="*/ 2035587 h 5281613"/>
                    <a:gd name="connsiteX393" fmla="*/ 0 w 5111751"/>
                    <a:gd name="connsiteY393" fmla="*/ 1327150 h 5281613"/>
                    <a:gd name="connsiteX394" fmla="*/ 0 w 5111751"/>
                    <a:gd name="connsiteY394" fmla="*/ 1326021 h 5281613"/>
                    <a:gd name="connsiteX395" fmla="*/ 0 w 5111751"/>
                    <a:gd name="connsiteY39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86695 w 5111751"/>
                    <a:gd name="connsiteY380" fmla="*/ 2753887 h 5281613"/>
                    <a:gd name="connsiteX381" fmla="*/ 76831 w 5111751"/>
                    <a:gd name="connsiteY381" fmla="*/ 2769251 h 5281613"/>
                    <a:gd name="connsiteX382" fmla="*/ 55318 w 5111751"/>
                    <a:gd name="connsiteY382" fmla="*/ 2790730 h 5281613"/>
                    <a:gd name="connsiteX383" fmla="*/ 0 w 5111751"/>
                    <a:gd name="connsiteY383" fmla="*/ 2833687 h 5281613"/>
                    <a:gd name="connsiteX384" fmla="*/ 0 w 5111751"/>
                    <a:gd name="connsiteY384" fmla="*/ 2035909 h 5281613"/>
                    <a:gd name="connsiteX385" fmla="*/ 930 w 5111751"/>
                    <a:gd name="connsiteY385" fmla="*/ 2035587 h 5281613"/>
                    <a:gd name="connsiteX386" fmla="*/ 3071 w 5111751"/>
                    <a:gd name="connsiteY386" fmla="*/ 2035587 h 5281613"/>
                    <a:gd name="connsiteX387" fmla="*/ 14583 w 5111751"/>
                    <a:gd name="connsiteY387" fmla="*/ 2030861 h 5281613"/>
                    <a:gd name="connsiteX388" fmla="*/ 930 w 5111751"/>
                    <a:gd name="connsiteY388" fmla="*/ 2035587 h 5281613"/>
                    <a:gd name="connsiteX389" fmla="*/ 0 w 5111751"/>
                    <a:gd name="connsiteY389" fmla="*/ 2035587 h 5281613"/>
                    <a:gd name="connsiteX390" fmla="*/ 0 w 5111751"/>
                    <a:gd name="connsiteY390" fmla="*/ 1327150 h 5281613"/>
                    <a:gd name="connsiteX391" fmla="*/ 0 w 5111751"/>
                    <a:gd name="connsiteY391" fmla="*/ 1326021 h 5281613"/>
                    <a:gd name="connsiteX392" fmla="*/ 0 w 5111751"/>
                    <a:gd name="connsiteY39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86695 w 5111751"/>
                    <a:gd name="connsiteY380" fmla="*/ 2753887 h 5281613"/>
                    <a:gd name="connsiteX381" fmla="*/ 55318 w 5111751"/>
                    <a:gd name="connsiteY381" fmla="*/ 2790730 h 5281613"/>
                    <a:gd name="connsiteX382" fmla="*/ 0 w 5111751"/>
                    <a:gd name="connsiteY382" fmla="*/ 2833687 h 5281613"/>
                    <a:gd name="connsiteX383" fmla="*/ 0 w 5111751"/>
                    <a:gd name="connsiteY383" fmla="*/ 2035909 h 5281613"/>
                    <a:gd name="connsiteX384" fmla="*/ 930 w 5111751"/>
                    <a:gd name="connsiteY384" fmla="*/ 2035587 h 5281613"/>
                    <a:gd name="connsiteX385" fmla="*/ 3071 w 5111751"/>
                    <a:gd name="connsiteY385" fmla="*/ 2035587 h 5281613"/>
                    <a:gd name="connsiteX386" fmla="*/ 14583 w 5111751"/>
                    <a:gd name="connsiteY386" fmla="*/ 2030861 h 5281613"/>
                    <a:gd name="connsiteX387" fmla="*/ 930 w 5111751"/>
                    <a:gd name="connsiteY387" fmla="*/ 2035587 h 5281613"/>
                    <a:gd name="connsiteX388" fmla="*/ 0 w 5111751"/>
                    <a:gd name="connsiteY388" fmla="*/ 2035587 h 5281613"/>
                    <a:gd name="connsiteX389" fmla="*/ 0 w 5111751"/>
                    <a:gd name="connsiteY389" fmla="*/ 1327150 h 5281613"/>
                    <a:gd name="connsiteX390" fmla="*/ 0 w 5111751"/>
                    <a:gd name="connsiteY390" fmla="*/ 1326021 h 5281613"/>
                    <a:gd name="connsiteX391" fmla="*/ 0 w 5111751"/>
                    <a:gd name="connsiteY39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55318 w 5111751"/>
                    <a:gd name="connsiteY380" fmla="*/ 2790730 h 5281613"/>
                    <a:gd name="connsiteX381" fmla="*/ 0 w 5111751"/>
                    <a:gd name="connsiteY381" fmla="*/ 2833687 h 5281613"/>
                    <a:gd name="connsiteX382" fmla="*/ 0 w 5111751"/>
                    <a:gd name="connsiteY382" fmla="*/ 2035909 h 5281613"/>
                    <a:gd name="connsiteX383" fmla="*/ 930 w 5111751"/>
                    <a:gd name="connsiteY383" fmla="*/ 2035587 h 5281613"/>
                    <a:gd name="connsiteX384" fmla="*/ 3071 w 5111751"/>
                    <a:gd name="connsiteY384" fmla="*/ 2035587 h 5281613"/>
                    <a:gd name="connsiteX385" fmla="*/ 14583 w 5111751"/>
                    <a:gd name="connsiteY385" fmla="*/ 2030861 h 5281613"/>
                    <a:gd name="connsiteX386" fmla="*/ 930 w 5111751"/>
                    <a:gd name="connsiteY386" fmla="*/ 2035587 h 5281613"/>
                    <a:gd name="connsiteX387" fmla="*/ 0 w 5111751"/>
                    <a:gd name="connsiteY387" fmla="*/ 2035587 h 5281613"/>
                    <a:gd name="connsiteX388" fmla="*/ 0 w 5111751"/>
                    <a:gd name="connsiteY388" fmla="*/ 1327150 h 5281613"/>
                    <a:gd name="connsiteX389" fmla="*/ 0 w 5111751"/>
                    <a:gd name="connsiteY389" fmla="*/ 1326021 h 5281613"/>
                    <a:gd name="connsiteX390" fmla="*/ 0 w 5111751"/>
                    <a:gd name="connsiteY39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55318 w 5111751"/>
                    <a:gd name="connsiteY379" fmla="*/ 2790730 h 5281613"/>
                    <a:gd name="connsiteX380" fmla="*/ 0 w 5111751"/>
                    <a:gd name="connsiteY380" fmla="*/ 2833687 h 5281613"/>
                    <a:gd name="connsiteX381" fmla="*/ 0 w 5111751"/>
                    <a:gd name="connsiteY381" fmla="*/ 2035909 h 5281613"/>
                    <a:gd name="connsiteX382" fmla="*/ 930 w 5111751"/>
                    <a:gd name="connsiteY382" fmla="*/ 2035587 h 5281613"/>
                    <a:gd name="connsiteX383" fmla="*/ 3071 w 5111751"/>
                    <a:gd name="connsiteY383" fmla="*/ 2035587 h 5281613"/>
                    <a:gd name="connsiteX384" fmla="*/ 14583 w 5111751"/>
                    <a:gd name="connsiteY384" fmla="*/ 2030861 h 5281613"/>
                    <a:gd name="connsiteX385" fmla="*/ 930 w 5111751"/>
                    <a:gd name="connsiteY385" fmla="*/ 2035587 h 5281613"/>
                    <a:gd name="connsiteX386" fmla="*/ 0 w 5111751"/>
                    <a:gd name="connsiteY386" fmla="*/ 2035587 h 5281613"/>
                    <a:gd name="connsiteX387" fmla="*/ 0 w 5111751"/>
                    <a:gd name="connsiteY387" fmla="*/ 1327150 h 5281613"/>
                    <a:gd name="connsiteX388" fmla="*/ 0 w 5111751"/>
                    <a:gd name="connsiteY388" fmla="*/ 1326021 h 5281613"/>
                    <a:gd name="connsiteX389" fmla="*/ 0 w 5111751"/>
                    <a:gd name="connsiteY38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55318 w 5111751"/>
                    <a:gd name="connsiteY378" fmla="*/ 2790730 h 5281613"/>
                    <a:gd name="connsiteX379" fmla="*/ 0 w 5111751"/>
                    <a:gd name="connsiteY379" fmla="*/ 2833687 h 5281613"/>
                    <a:gd name="connsiteX380" fmla="*/ 0 w 5111751"/>
                    <a:gd name="connsiteY380" fmla="*/ 2035909 h 5281613"/>
                    <a:gd name="connsiteX381" fmla="*/ 930 w 5111751"/>
                    <a:gd name="connsiteY381" fmla="*/ 2035587 h 5281613"/>
                    <a:gd name="connsiteX382" fmla="*/ 3071 w 5111751"/>
                    <a:gd name="connsiteY382" fmla="*/ 2035587 h 5281613"/>
                    <a:gd name="connsiteX383" fmla="*/ 14583 w 5111751"/>
                    <a:gd name="connsiteY383" fmla="*/ 2030861 h 5281613"/>
                    <a:gd name="connsiteX384" fmla="*/ 930 w 5111751"/>
                    <a:gd name="connsiteY384" fmla="*/ 2035587 h 5281613"/>
                    <a:gd name="connsiteX385" fmla="*/ 0 w 5111751"/>
                    <a:gd name="connsiteY385" fmla="*/ 2035587 h 5281613"/>
                    <a:gd name="connsiteX386" fmla="*/ 0 w 5111751"/>
                    <a:gd name="connsiteY386" fmla="*/ 1327150 h 5281613"/>
                    <a:gd name="connsiteX387" fmla="*/ 0 w 5111751"/>
                    <a:gd name="connsiteY387" fmla="*/ 1326021 h 5281613"/>
                    <a:gd name="connsiteX388" fmla="*/ 0 w 5111751"/>
                    <a:gd name="connsiteY38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0 w 5111751"/>
                    <a:gd name="connsiteY378" fmla="*/ 2833687 h 5281613"/>
                    <a:gd name="connsiteX379" fmla="*/ 0 w 5111751"/>
                    <a:gd name="connsiteY379" fmla="*/ 2035909 h 5281613"/>
                    <a:gd name="connsiteX380" fmla="*/ 930 w 5111751"/>
                    <a:gd name="connsiteY380" fmla="*/ 2035587 h 5281613"/>
                    <a:gd name="connsiteX381" fmla="*/ 3071 w 5111751"/>
                    <a:gd name="connsiteY381" fmla="*/ 2035587 h 5281613"/>
                    <a:gd name="connsiteX382" fmla="*/ 14583 w 5111751"/>
                    <a:gd name="connsiteY382" fmla="*/ 2030861 h 5281613"/>
                    <a:gd name="connsiteX383" fmla="*/ 930 w 5111751"/>
                    <a:gd name="connsiteY383" fmla="*/ 2035587 h 5281613"/>
                    <a:gd name="connsiteX384" fmla="*/ 0 w 5111751"/>
                    <a:gd name="connsiteY384" fmla="*/ 2035587 h 5281613"/>
                    <a:gd name="connsiteX385" fmla="*/ 0 w 5111751"/>
                    <a:gd name="connsiteY385" fmla="*/ 1327150 h 5281613"/>
                    <a:gd name="connsiteX386" fmla="*/ 0 w 5111751"/>
                    <a:gd name="connsiteY386" fmla="*/ 1326021 h 5281613"/>
                    <a:gd name="connsiteX387" fmla="*/ 0 w 5111751"/>
                    <a:gd name="connsiteY38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0 w 5111751"/>
                    <a:gd name="connsiteY377" fmla="*/ 2833687 h 5281613"/>
                    <a:gd name="connsiteX378" fmla="*/ 0 w 5111751"/>
                    <a:gd name="connsiteY378" fmla="*/ 2035909 h 5281613"/>
                    <a:gd name="connsiteX379" fmla="*/ 930 w 5111751"/>
                    <a:gd name="connsiteY379" fmla="*/ 2035587 h 5281613"/>
                    <a:gd name="connsiteX380" fmla="*/ 3071 w 5111751"/>
                    <a:gd name="connsiteY380" fmla="*/ 2035587 h 5281613"/>
                    <a:gd name="connsiteX381" fmla="*/ 14583 w 5111751"/>
                    <a:gd name="connsiteY381" fmla="*/ 2030861 h 5281613"/>
                    <a:gd name="connsiteX382" fmla="*/ 930 w 5111751"/>
                    <a:gd name="connsiteY382" fmla="*/ 2035587 h 5281613"/>
                    <a:gd name="connsiteX383" fmla="*/ 0 w 5111751"/>
                    <a:gd name="connsiteY383" fmla="*/ 2035587 h 5281613"/>
                    <a:gd name="connsiteX384" fmla="*/ 0 w 5111751"/>
                    <a:gd name="connsiteY384" fmla="*/ 1327150 h 5281613"/>
                    <a:gd name="connsiteX385" fmla="*/ 0 w 5111751"/>
                    <a:gd name="connsiteY385" fmla="*/ 1326021 h 5281613"/>
                    <a:gd name="connsiteX386" fmla="*/ 0 w 5111751"/>
                    <a:gd name="connsiteY38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0 w 5111751"/>
                    <a:gd name="connsiteY376" fmla="*/ 2833687 h 5281613"/>
                    <a:gd name="connsiteX377" fmla="*/ 0 w 5111751"/>
                    <a:gd name="connsiteY377" fmla="*/ 2035909 h 5281613"/>
                    <a:gd name="connsiteX378" fmla="*/ 930 w 5111751"/>
                    <a:gd name="connsiteY378" fmla="*/ 2035587 h 5281613"/>
                    <a:gd name="connsiteX379" fmla="*/ 3071 w 5111751"/>
                    <a:gd name="connsiteY379" fmla="*/ 2035587 h 5281613"/>
                    <a:gd name="connsiteX380" fmla="*/ 14583 w 5111751"/>
                    <a:gd name="connsiteY380" fmla="*/ 2030861 h 5281613"/>
                    <a:gd name="connsiteX381" fmla="*/ 930 w 5111751"/>
                    <a:gd name="connsiteY381" fmla="*/ 2035587 h 5281613"/>
                    <a:gd name="connsiteX382" fmla="*/ 0 w 5111751"/>
                    <a:gd name="connsiteY382" fmla="*/ 2035587 h 5281613"/>
                    <a:gd name="connsiteX383" fmla="*/ 0 w 5111751"/>
                    <a:gd name="connsiteY383" fmla="*/ 1327150 h 5281613"/>
                    <a:gd name="connsiteX384" fmla="*/ 0 w 5111751"/>
                    <a:gd name="connsiteY384" fmla="*/ 1326021 h 5281613"/>
                    <a:gd name="connsiteX385" fmla="*/ 0 w 5111751"/>
                    <a:gd name="connsiteY38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0 w 5111751"/>
                    <a:gd name="connsiteY373" fmla="*/ 3885015 h 5281613"/>
                    <a:gd name="connsiteX374" fmla="*/ 0 w 5111751"/>
                    <a:gd name="connsiteY374" fmla="*/ 2834596 h 5281613"/>
                    <a:gd name="connsiteX375" fmla="*/ 0 w 5111751"/>
                    <a:gd name="connsiteY375" fmla="*/ 2833687 h 5281613"/>
                    <a:gd name="connsiteX376" fmla="*/ 0 w 5111751"/>
                    <a:gd name="connsiteY376" fmla="*/ 2035909 h 5281613"/>
                    <a:gd name="connsiteX377" fmla="*/ 930 w 5111751"/>
                    <a:gd name="connsiteY377" fmla="*/ 2035587 h 5281613"/>
                    <a:gd name="connsiteX378" fmla="*/ 3071 w 5111751"/>
                    <a:gd name="connsiteY378" fmla="*/ 2035587 h 5281613"/>
                    <a:gd name="connsiteX379" fmla="*/ 14583 w 5111751"/>
                    <a:gd name="connsiteY379" fmla="*/ 2030861 h 5281613"/>
                    <a:gd name="connsiteX380" fmla="*/ 930 w 5111751"/>
                    <a:gd name="connsiteY380" fmla="*/ 2035587 h 5281613"/>
                    <a:gd name="connsiteX381" fmla="*/ 0 w 5111751"/>
                    <a:gd name="connsiteY381" fmla="*/ 2035587 h 5281613"/>
                    <a:gd name="connsiteX382" fmla="*/ 0 w 5111751"/>
                    <a:gd name="connsiteY382" fmla="*/ 1327150 h 5281613"/>
                    <a:gd name="connsiteX383" fmla="*/ 0 w 5111751"/>
                    <a:gd name="connsiteY383" fmla="*/ 1326021 h 5281613"/>
                    <a:gd name="connsiteX384" fmla="*/ 0 w 5111751"/>
                    <a:gd name="connsiteY38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0 w 5111751"/>
                    <a:gd name="connsiteY372" fmla="*/ 3885015 h 5281613"/>
                    <a:gd name="connsiteX373" fmla="*/ 0 w 5111751"/>
                    <a:gd name="connsiteY373" fmla="*/ 2834596 h 5281613"/>
                    <a:gd name="connsiteX374" fmla="*/ 0 w 5111751"/>
                    <a:gd name="connsiteY374" fmla="*/ 2833687 h 5281613"/>
                    <a:gd name="connsiteX375" fmla="*/ 0 w 5111751"/>
                    <a:gd name="connsiteY375" fmla="*/ 2035909 h 5281613"/>
                    <a:gd name="connsiteX376" fmla="*/ 930 w 5111751"/>
                    <a:gd name="connsiteY376" fmla="*/ 2035587 h 5281613"/>
                    <a:gd name="connsiteX377" fmla="*/ 3071 w 5111751"/>
                    <a:gd name="connsiteY377" fmla="*/ 2035587 h 5281613"/>
                    <a:gd name="connsiteX378" fmla="*/ 14583 w 5111751"/>
                    <a:gd name="connsiteY378" fmla="*/ 2030861 h 5281613"/>
                    <a:gd name="connsiteX379" fmla="*/ 930 w 5111751"/>
                    <a:gd name="connsiteY379" fmla="*/ 2035587 h 5281613"/>
                    <a:gd name="connsiteX380" fmla="*/ 0 w 5111751"/>
                    <a:gd name="connsiteY380" fmla="*/ 2035587 h 5281613"/>
                    <a:gd name="connsiteX381" fmla="*/ 0 w 5111751"/>
                    <a:gd name="connsiteY381" fmla="*/ 1327150 h 5281613"/>
                    <a:gd name="connsiteX382" fmla="*/ 0 w 5111751"/>
                    <a:gd name="connsiteY382" fmla="*/ 1326021 h 5281613"/>
                    <a:gd name="connsiteX383" fmla="*/ 0 w 5111751"/>
                    <a:gd name="connsiteY38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49 w 5111751"/>
                    <a:gd name="connsiteY5" fmla="*/ 2015161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1453679 w 5111751"/>
                    <a:gd name="connsiteY8" fmla="*/ 1780020 h 5281613"/>
                    <a:gd name="connsiteX9" fmla="*/ 1453735 w 5111751"/>
                    <a:gd name="connsiteY9" fmla="*/ 1780092 h 5281613"/>
                    <a:gd name="connsiteX10" fmla="*/ 1455420 w 5111751"/>
                    <a:gd name="connsiteY10" fmla="*/ 1780242 h 5281613"/>
                    <a:gd name="connsiteX11" fmla="*/ 1453679 w 5111751"/>
                    <a:gd name="connsiteY11" fmla="*/ 1780020 h 5281613"/>
                    <a:gd name="connsiteX12" fmla="*/ 2596577 w 5111751"/>
                    <a:gd name="connsiteY12" fmla="*/ 798397 h 5281613"/>
                    <a:gd name="connsiteX13" fmla="*/ 2588356 w 5111751"/>
                    <a:gd name="connsiteY13" fmla="*/ 801136 h 5281613"/>
                    <a:gd name="connsiteX14" fmla="*/ 2582465 w 5111751"/>
                    <a:gd name="connsiteY14" fmla="*/ 812917 h 5281613"/>
                    <a:gd name="connsiteX15" fmla="*/ 2591411 w 5111751"/>
                    <a:gd name="connsiteY15" fmla="*/ 800981 h 5281613"/>
                    <a:gd name="connsiteX16" fmla="*/ 2596577 w 5111751"/>
                    <a:gd name="connsiteY16" fmla="*/ 798397 h 5281613"/>
                    <a:gd name="connsiteX17" fmla="*/ 3797301 w 5111751"/>
                    <a:gd name="connsiteY17" fmla="*/ 758360 h 5281613"/>
                    <a:gd name="connsiteX18" fmla="*/ 3796956 w 5111751"/>
                    <a:gd name="connsiteY18" fmla="*/ 758532 h 5281613"/>
                    <a:gd name="connsiteX19" fmla="*/ 3805606 w 5111751"/>
                    <a:gd name="connsiteY19" fmla="*/ 760986 h 5281613"/>
                    <a:gd name="connsiteX20" fmla="*/ 3797301 w 5111751"/>
                    <a:gd name="connsiteY20" fmla="*/ 758360 h 5281613"/>
                    <a:gd name="connsiteX21" fmla="*/ 3748894 w 5111751"/>
                    <a:gd name="connsiteY21" fmla="*/ 536871 h 5281613"/>
                    <a:gd name="connsiteX22" fmla="*/ 3746192 w 5111751"/>
                    <a:gd name="connsiteY22" fmla="*/ 544981 h 5281613"/>
                    <a:gd name="connsiteX23" fmla="*/ 3751537 w 5111751"/>
                    <a:gd name="connsiteY23" fmla="*/ 537605 h 5281613"/>
                    <a:gd name="connsiteX24" fmla="*/ 3748966 w 5111751"/>
                    <a:gd name="connsiteY24" fmla="*/ 537605 h 5281613"/>
                    <a:gd name="connsiteX25" fmla="*/ 3748894 w 5111751"/>
                    <a:gd name="connsiteY25" fmla="*/ 536871 h 5281613"/>
                    <a:gd name="connsiteX26" fmla="*/ 3781288 w 5111751"/>
                    <a:gd name="connsiteY26" fmla="*/ 528773 h 5281613"/>
                    <a:gd name="connsiteX27" fmla="*/ 3767992 w 5111751"/>
                    <a:gd name="connsiteY27" fmla="*/ 529107 h 5281613"/>
                    <a:gd name="connsiteX28" fmla="*/ 3818163 w 5111751"/>
                    <a:gd name="connsiteY28" fmla="*/ 541300 h 5281613"/>
                    <a:gd name="connsiteX29" fmla="*/ 3781288 w 5111751"/>
                    <a:gd name="connsiteY29" fmla="*/ 528773 h 5281613"/>
                    <a:gd name="connsiteX30" fmla="*/ 3706104 w 5111751"/>
                    <a:gd name="connsiteY30" fmla="*/ 466277 h 5281613"/>
                    <a:gd name="connsiteX31" fmla="*/ 3709011 w 5111751"/>
                    <a:gd name="connsiteY31" fmla="*/ 469186 h 5281613"/>
                    <a:gd name="connsiteX32" fmla="*/ 3717204 w 5111751"/>
                    <a:gd name="connsiteY32" fmla="*/ 475334 h 5281613"/>
                    <a:gd name="connsiteX33" fmla="*/ 3706104 w 5111751"/>
                    <a:gd name="connsiteY33" fmla="*/ 466277 h 5281613"/>
                    <a:gd name="connsiteX34" fmla="*/ 3690472 w 5111751"/>
                    <a:gd name="connsiteY34" fmla="*/ 445303 h 5281613"/>
                    <a:gd name="connsiteX35" fmla="*/ 3699800 w 5111751"/>
                    <a:gd name="connsiteY35" fmla="*/ 459970 h 5281613"/>
                    <a:gd name="connsiteX36" fmla="*/ 3701170 w 5111751"/>
                    <a:gd name="connsiteY36" fmla="*/ 461340 h 5281613"/>
                    <a:gd name="connsiteX37" fmla="*/ 3690472 w 5111751"/>
                    <a:gd name="connsiteY37" fmla="*/ 445303 h 5281613"/>
                    <a:gd name="connsiteX38" fmla="*/ 0 w 5111751"/>
                    <a:gd name="connsiteY38" fmla="*/ 0 h 5281613"/>
                    <a:gd name="connsiteX39" fmla="*/ 865506 w 5111751"/>
                    <a:gd name="connsiteY39" fmla="*/ 0 h 5281613"/>
                    <a:gd name="connsiteX40" fmla="*/ 865605 w 5111751"/>
                    <a:gd name="connsiteY40" fmla="*/ 31677 h 5281613"/>
                    <a:gd name="connsiteX41" fmla="*/ 865919 w 5111751"/>
                    <a:gd name="connsiteY41" fmla="*/ 31715 h 5281613"/>
                    <a:gd name="connsiteX42" fmla="*/ 865887 w 5111751"/>
                    <a:gd name="connsiteY42" fmla="*/ 3070 h 5281613"/>
                    <a:gd name="connsiteX43" fmla="*/ 2889251 w 5111751"/>
                    <a:gd name="connsiteY43" fmla="*/ 0 h 5281613"/>
                    <a:gd name="connsiteX44" fmla="*/ 2873345 w 5111751"/>
                    <a:gd name="connsiteY44" fmla="*/ 53938 h 5281613"/>
                    <a:gd name="connsiteX45" fmla="*/ 2891411 w 5111751"/>
                    <a:gd name="connsiteY45" fmla="*/ 0 h 5281613"/>
                    <a:gd name="connsiteX46" fmla="*/ 3309431 w 5111751"/>
                    <a:gd name="connsiteY46" fmla="*/ 0 h 5281613"/>
                    <a:gd name="connsiteX47" fmla="*/ 3334020 w 5111751"/>
                    <a:gd name="connsiteY47" fmla="*/ 27648 h 5281613"/>
                    <a:gd name="connsiteX48" fmla="*/ 3355536 w 5111751"/>
                    <a:gd name="connsiteY48" fmla="*/ 86017 h 5281613"/>
                    <a:gd name="connsiteX49" fmla="*/ 3364757 w 5111751"/>
                    <a:gd name="connsiteY49" fmla="*/ 18432 h 5281613"/>
                    <a:gd name="connsiteX50" fmla="*/ 3395494 w 5111751"/>
                    <a:gd name="connsiteY50" fmla="*/ 52224 h 5281613"/>
                    <a:gd name="connsiteX51" fmla="*/ 3426230 w 5111751"/>
                    <a:gd name="connsiteY51" fmla="*/ 104449 h 5281613"/>
                    <a:gd name="connsiteX52" fmla="*/ 3484630 w 5111751"/>
                    <a:gd name="connsiteY52" fmla="*/ 110593 h 5281613"/>
                    <a:gd name="connsiteX53" fmla="*/ 3536883 w 5111751"/>
                    <a:gd name="connsiteY53" fmla="*/ 153601 h 5281613"/>
                    <a:gd name="connsiteX54" fmla="*/ 3607577 w 5111751"/>
                    <a:gd name="connsiteY54" fmla="*/ 211970 h 5281613"/>
                    <a:gd name="connsiteX55" fmla="*/ 3669051 w 5111751"/>
                    <a:gd name="connsiteY55" fmla="*/ 285698 h 5281613"/>
                    <a:gd name="connsiteX56" fmla="*/ 3705935 w 5111751"/>
                    <a:gd name="connsiteY56" fmla="*/ 316419 h 5281613"/>
                    <a:gd name="connsiteX57" fmla="*/ 3728843 w 5111751"/>
                    <a:gd name="connsiteY57" fmla="*/ 339315 h 5281613"/>
                    <a:gd name="connsiteX58" fmla="*/ 3724377 w 5111751"/>
                    <a:gd name="connsiteY58" fmla="*/ 325635 h 5281613"/>
                    <a:gd name="connsiteX59" fmla="*/ 3752040 w 5111751"/>
                    <a:gd name="connsiteY59" fmla="*/ 384003 h 5281613"/>
                    <a:gd name="connsiteX60" fmla="*/ 3785850 w 5111751"/>
                    <a:gd name="connsiteY60" fmla="*/ 405507 h 5281613"/>
                    <a:gd name="connsiteX61" fmla="*/ 3850397 w 5111751"/>
                    <a:gd name="connsiteY61" fmla="*/ 454660 h 5281613"/>
                    <a:gd name="connsiteX62" fmla="*/ 3868840 w 5111751"/>
                    <a:gd name="connsiteY62" fmla="*/ 485380 h 5281613"/>
                    <a:gd name="connsiteX63" fmla="*/ 3907704 w 5111751"/>
                    <a:gd name="connsiteY63" fmla="*/ 599097 h 5281613"/>
                    <a:gd name="connsiteX64" fmla="*/ 3831035 w 5111751"/>
                    <a:gd name="connsiteY64" fmla="*/ 645038 h 5281613"/>
                    <a:gd name="connsiteX65" fmla="*/ 3785034 w 5111751"/>
                    <a:gd name="connsiteY65" fmla="*/ 681791 h 5281613"/>
                    <a:gd name="connsiteX66" fmla="*/ 3867836 w 5111751"/>
                    <a:gd name="connsiteY66" fmla="*/ 675665 h 5281613"/>
                    <a:gd name="connsiteX67" fmla="*/ 3886237 w 5111751"/>
                    <a:gd name="connsiteY67" fmla="*/ 694042 h 5281613"/>
                    <a:gd name="connsiteX68" fmla="*/ 3858636 w 5111751"/>
                    <a:gd name="connsiteY68" fmla="*/ 755297 h 5281613"/>
                    <a:gd name="connsiteX69" fmla="*/ 3843875 w 5111751"/>
                    <a:gd name="connsiteY69" fmla="*/ 770210 h 5281613"/>
                    <a:gd name="connsiteX70" fmla="*/ 3844106 w 5111751"/>
                    <a:gd name="connsiteY70" fmla="*/ 770259 h 5281613"/>
                    <a:gd name="connsiteX71" fmla="*/ 3844081 w 5111751"/>
                    <a:gd name="connsiteY71" fmla="*/ 770326 h 5281613"/>
                    <a:gd name="connsiteX72" fmla="*/ 3859014 w 5111751"/>
                    <a:gd name="connsiteY72" fmla="*/ 755260 h 5281613"/>
                    <a:gd name="connsiteX73" fmla="*/ 3886648 w 5111751"/>
                    <a:gd name="connsiteY73" fmla="*/ 693820 h 5281613"/>
                    <a:gd name="connsiteX74" fmla="*/ 3994113 w 5111751"/>
                    <a:gd name="connsiteY74" fmla="*/ 822843 h 5281613"/>
                    <a:gd name="connsiteX75" fmla="*/ 4156846 w 5111751"/>
                    <a:gd name="connsiteY75" fmla="*/ 865851 h 5281613"/>
                    <a:gd name="connsiteX76" fmla="*/ 4230536 w 5111751"/>
                    <a:gd name="connsiteY76" fmla="*/ 822843 h 5281613"/>
                    <a:gd name="connsiteX77" fmla="*/ 4322649 w 5111751"/>
                    <a:gd name="connsiteY77" fmla="*/ 807483 h 5281613"/>
                    <a:gd name="connsiteX78" fmla="*/ 4430115 w 5111751"/>
                    <a:gd name="connsiteY78" fmla="*/ 798267 h 5281613"/>
                    <a:gd name="connsiteX79" fmla="*/ 4528369 w 5111751"/>
                    <a:gd name="connsiteY79" fmla="*/ 742972 h 5281613"/>
                    <a:gd name="connsiteX80" fmla="*/ 4614341 w 5111751"/>
                    <a:gd name="connsiteY80" fmla="*/ 746044 h 5281613"/>
                    <a:gd name="connsiteX81" fmla="*/ 4672679 w 5111751"/>
                    <a:gd name="connsiteY81" fmla="*/ 724540 h 5281613"/>
                    <a:gd name="connsiteX82" fmla="*/ 4734088 w 5111751"/>
                    <a:gd name="connsiteY82" fmla="*/ 730684 h 5281613"/>
                    <a:gd name="connsiteX83" fmla="*/ 4832342 w 5111751"/>
                    <a:gd name="connsiteY83" fmla="*/ 699964 h 5281613"/>
                    <a:gd name="connsiteX84" fmla="*/ 4936736 w 5111751"/>
                    <a:gd name="connsiteY84" fmla="*/ 675388 h 5281613"/>
                    <a:gd name="connsiteX85" fmla="*/ 4988934 w 5111751"/>
                    <a:gd name="connsiteY85" fmla="*/ 613949 h 5281613"/>
                    <a:gd name="connsiteX86" fmla="*/ 5077976 w 5111751"/>
                    <a:gd name="connsiteY86" fmla="*/ 653885 h 5281613"/>
                    <a:gd name="connsiteX87" fmla="*/ 5065695 w 5111751"/>
                    <a:gd name="connsiteY87" fmla="*/ 767547 h 5281613"/>
                    <a:gd name="connsiteX88" fmla="*/ 5050342 w 5111751"/>
                    <a:gd name="connsiteY88" fmla="*/ 868922 h 5281613"/>
                    <a:gd name="connsiteX89" fmla="*/ 5081047 w 5111751"/>
                    <a:gd name="connsiteY89" fmla="*/ 853563 h 5281613"/>
                    <a:gd name="connsiteX90" fmla="*/ 5111751 w 5111751"/>
                    <a:gd name="connsiteY90" fmla="*/ 865851 h 5281613"/>
                    <a:gd name="connsiteX91" fmla="*/ 5034990 w 5111751"/>
                    <a:gd name="connsiteY91" fmla="*/ 908858 h 5281613"/>
                    <a:gd name="connsiteX92" fmla="*/ 5025779 w 5111751"/>
                    <a:gd name="connsiteY92" fmla="*/ 1037881 h 5281613"/>
                    <a:gd name="connsiteX93" fmla="*/ 4973582 w 5111751"/>
                    <a:gd name="connsiteY93" fmla="*/ 1133112 h 5281613"/>
                    <a:gd name="connsiteX94" fmla="*/ 4924455 w 5111751"/>
                    <a:gd name="connsiteY94" fmla="*/ 1255991 h 5281613"/>
                    <a:gd name="connsiteX95" fmla="*/ 4887609 w 5111751"/>
                    <a:gd name="connsiteY95" fmla="*/ 1289782 h 5281613"/>
                    <a:gd name="connsiteX96" fmla="*/ 4881469 w 5111751"/>
                    <a:gd name="connsiteY96" fmla="*/ 1348150 h 5281613"/>
                    <a:gd name="connsiteX97" fmla="*/ 4813919 w 5111751"/>
                    <a:gd name="connsiteY97" fmla="*/ 1461813 h 5281613"/>
                    <a:gd name="connsiteX98" fmla="*/ 4761722 w 5111751"/>
                    <a:gd name="connsiteY98" fmla="*/ 1624627 h 5281613"/>
                    <a:gd name="connsiteX99" fmla="*/ 4672679 w 5111751"/>
                    <a:gd name="connsiteY99" fmla="*/ 1775154 h 5281613"/>
                    <a:gd name="connsiteX100" fmla="*/ 4586707 w 5111751"/>
                    <a:gd name="connsiteY100" fmla="*/ 1922608 h 5281613"/>
                    <a:gd name="connsiteX101" fmla="*/ 4466960 w 5111751"/>
                    <a:gd name="connsiteY101" fmla="*/ 2070063 h 5281613"/>
                    <a:gd name="connsiteX102" fmla="*/ 4196762 w 5111751"/>
                    <a:gd name="connsiteY102" fmla="*/ 2318892 h 5281613"/>
                    <a:gd name="connsiteX103" fmla="*/ 4070874 w 5111751"/>
                    <a:gd name="connsiteY103" fmla="*/ 2414123 h 5281613"/>
                    <a:gd name="connsiteX104" fmla="*/ 3941915 w 5111751"/>
                    <a:gd name="connsiteY104" fmla="*/ 2546218 h 5281613"/>
                    <a:gd name="connsiteX105" fmla="*/ 3828309 w 5111751"/>
                    <a:gd name="connsiteY105" fmla="*/ 2684456 h 5281613"/>
                    <a:gd name="connsiteX106" fmla="*/ 3776112 w 5111751"/>
                    <a:gd name="connsiteY106" fmla="*/ 2755112 h 5281613"/>
                    <a:gd name="connsiteX107" fmla="*/ 3726985 w 5111751"/>
                    <a:gd name="connsiteY107" fmla="*/ 2788903 h 5281613"/>
                    <a:gd name="connsiteX108" fmla="*/ 3665576 w 5111751"/>
                    <a:gd name="connsiteY108" fmla="*/ 2920998 h 5281613"/>
                    <a:gd name="connsiteX109" fmla="*/ 3631802 w 5111751"/>
                    <a:gd name="connsiteY109" fmla="*/ 2850343 h 5281613"/>
                    <a:gd name="connsiteX110" fmla="*/ 3622590 w 5111751"/>
                    <a:gd name="connsiteY110" fmla="*/ 2838055 h 5281613"/>
                    <a:gd name="connsiteX111" fmla="*/ 3604168 w 5111751"/>
                    <a:gd name="connsiteY111" fmla="*/ 2813479 h 5281613"/>
                    <a:gd name="connsiteX112" fmla="*/ 3579604 w 5111751"/>
                    <a:gd name="connsiteY112" fmla="*/ 2693672 h 5281613"/>
                    <a:gd name="connsiteX113" fmla="*/ 3582675 w 5111751"/>
                    <a:gd name="connsiteY113" fmla="*/ 2245165 h 5281613"/>
                    <a:gd name="connsiteX114" fmla="*/ 3585745 w 5111751"/>
                    <a:gd name="connsiteY114" fmla="*/ 2153006 h 5281613"/>
                    <a:gd name="connsiteX115" fmla="*/ 3634872 w 5111751"/>
                    <a:gd name="connsiteY115" fmla="*/ 2088494 h 5281613"/>
                    <a:gd name="connsiteX116" fmla="*/ 3708562 w 5111751"/>
                    <a:gd name="connsiteY116" fmla="*/ 1968688 h 5281613"/>
                    <a:gd name="connsiteX117" fmla="*/ 3708943 w 5111751"/>
                    <a:gd name="connsiteY117" fmla="*/ 1968398 h 5281613"/>
                    <a:gd name="connsiteX118" fmla="*/ 3687519 w 5111751"/>
                    <a:gd name="connsiteY118" fmla="*/ 1965336 h 5281613"/>
                    <a:gd name="connsiteX119" fmla="*/ 3589268 w 5111751"/>
                    <a:gd name="connsiteY119" fmla="*/ 1956119 h 5281613"/>
                    <a:gd name="connsiteX120" fmla="*/ 3549354 w 5111751"/>
                    <a:gd name="connsiteY120" fmla="*/ 1919253 h 5281613"/>
                    <a:gd name="connsiteX121" fmla="*/ 3518651 w 5111751"/>
                    <a:gd name="connsiteY121" fmla="*/ 1925397 h 5281613"/>
                    <a:gd name="connsiteX122" fmla="*/ 3509440 w 5111751"/>
                    <a:gd name="connsiteY122" fmla="*/ 1931542 h 5281613"/>
                    <a:gd name="connsiteX123" fmla="*/ 3491018 w 5111751"/>
                    <a:gd name="connsiteY123" fmla="*/ 1937686 h 5281613"/>
                    <a:gd name="connsiteX124" fmla="*/ 3411189 w 5111751"/>
                    <a:gd name="connsiteY124" fmla="*/ 1992985 h 5281613"/>
                    <a:gd name="connsiteX125" fmla="*/ 3365134 w 5111751"/>
                    <a:gd name="connsiteY125" fmla="*/ 2060573 h 5281613"/>
                    <a:gd name="connsiteX126" fmla="*/ 3279165 w 5111751"/>
                    <a:gd name="connsiteY126" fmla="*/ 2042140 h 5281613"/>
                    <a:gd name="connsiteX127" fmla="*/ 3230040 w 5111751"/>
                    <a:gd name="connsiteY127" fmla="*/ 2023707 h 5281613"/>
                    <a:gd name="connsiteX128" fmla="*/ 3174774 w 5111751"/>
                    <a:gd name="connsiteY128" fmla="*/ 2026779 h 5281613"/>
                    <a:gd name="connsiteX129" fmla="*/ 2975202 w 5111751"/>
                    <a:gd name="connsiteY129" fmla="*/ 1897748 h 5281613"/>
                    <a:gd name="connsiteX130" fmla="*/ 2962921 w 5111751"/>
                    <a:gd name="connsiteY130" fmla="*/ 1891604 h 5281613"/>
                    <a:gd name="connsiteX131" fmla="*/ 2929148 w 5111751"/>
                    <a:gd name="connsiteY131" fmla="*/ 1888531 h 5281613"/>
                    <a:gd name="connsiteX132" fmla="*/ 2855460 w 5111751"/>
                    <a:gd name="connsiteY132" fmla="*/ 1885459 h 5281613"/>
                    <a:gd name="connsiteX133" fmla="*/ 2846249 w 5111751"/>
                    <a:gd name="connsiteY133" fmla="*/ 1882387 h 5281613"/>
                    <a:gd name="connsiteX134" fmla="*/ 2837038 w 5111751"/>
                    <a:gd name="connsiteY134" fmla="*/ 1873170 h 5281613"/>
                    <a:gd name="connsiteX135" fmla="*/ 2821686 w 5111751"/>
                    <a:gd name="connsiteY135" fmla="*/ 1857810 h 5281613"/>
                    <a:gd name="connsiteX136" fmla="*/ 2800194 w 5111751"/>
                    <a:gd name="connsiteY136" fmla="*/ 1827088 h 5281613"/>
                    <a:gd name="connsiteX137" fmla="*/ 2800194 w 5111751"/>
                    <a:gd name="connsiteY137" fmla="*/ 1747211 h 5281613"/>
                    <a:gd name="connsiteX138" fmla="*/ 2747998 w 5111751"/>
                    <a:gd name="connsiteY138" fmla="*/ 1719562 h 5281613"/>
                    <a:gd name="connsiteX139" fmla="*/ 2732646 w 5111751"/>
                    <a:gd name="connsiteY139" fmla="*/ 1728778 h 5281613"/>
                    <a:gd name="connsiteX140" fmla="*/ 2701943 w 5111751"/>
                    <a:gd name="connsiteY140" fmla="*/ 1679623 h 5281613"/>
                    <a:gd name="connsiteX141" fmla="*/ 2665099 w 5111751"/>
                    <a:gd name="connsiteY141" fmla="*/ 1584386 h 5281613"/>
                    <a:gd name="connsiteX142" fmla="*/ 2637466 w 5111751"/>
                    <a:gd name="connsiteY142" fmla="*/ 1510654 h 5281613"/>
                    <a:gd name="connsiteX143" fmla="*/ 2615974 w 5111751"/>
                    <a:gd name="connsiteY143" fmla="*/ 1492221 h 5281613"/>
                    <a:gd name="connsiteX144" fmla="*/ 2594482 w 5111751"/>
                    <a:gd name="connsiteY144" fmla="*/ 1467643 h 5281613"/>
                    <a:gd name="connsiteX145" fmla="*/ 2582200 w 5111751"/>
                    <a:gd name="connsiteY145" fmla="*/ 1461499 h 5281613"/>
                    <a:gd name="connsiteX146" fmla="*/ 2557638 w 5111751"/>
                    <a:gd name="connsiteY146" fmla="*/ 1430777 h 5281613"/>
                    <a:gd name="connsiteX147" fmla="*/ 2545356 w 5111751"/>
                    <a:gd name="connsiteY147" fmla="*/ 1412344 h 5281613"/>
                    <a:gd name="connsiteX148" fmla="*/ 2539216 w 5111751"/>
                    <a:gd name="connsiteY148" fmla="*/ 1403128 h 5281613"/>
                    <a:gd name="connsiteX149" fmla="*/ 2502372 w 5111751"/>
                    <a:gd name="connsiteY149" fmla="*/ 1353973 h 5281613"/>
                    <a:gd name="connsiteX150" fmla="*/ 2437895 w 5111751"/>
                    <a:gd name="connsiteY150" fmla="*/ 1326323 h 5281613"/>
                    <a:gd name="connsiteX151" fmla="*/ 2376488 w 5111751"/>
                    <a:gd name="connsiteY151" fmla="*/ 1301746 h 5281613"/>
                    <a:gd name="connsiteX152" fmla="*/ 2401051 w 5111751"/>
                    <a:gd name="connsiteY152" fmla="*/ 1243375 h 5281613"/>
                    <a:gd name="connsiteX153" fmla="*/ 2407192 w 5111751"/>
                    <a:gd name="connsiteY153" fmla="*/ 1215725 h 5281613"/>
                    <a:gd name="connsiteX154" fmla="*/ 2416403 w 5111751"/>
                    <a:gd name="connsiteY154" fmla="*/ 1209581 h 5281613"/>
                    <a:gd name="connsiteX155" fmla="*/ 2462457 w 5111751"/>
                    <a:gd name="connsiteY155" fmla="*/ 1206508 h 5281613"/>
                    <a:gd name="connsiteX156" fmla="*/ 2508512 w 5111751"/>
                    <a:gd name="connsiteY156" fmla="*/ 1209581 h 5281613"/>
                    <a:gd name="connsiteX157" fmla="*/ 2539216 w 5111751"/>
                    <a:gd name="connsiteY157" fmla="*/ 1188075 h 5281613"/>
                    <a:gd name="connsiteX158" fmla="*/ 2548427 w 5111751"/>
                    <a:gd name="connsiteY158" fmla="*/ 1135848 h 5281613"/>
                    <a:gd name="connsiteX159" fmla="*/ 2542286 w 5111751"/>
                    <a:gd name="connsiteY159" fmla="*/ 1098982 h 5281613"/>
                    <a:gd name="connsiteX160" fmla="*/ 2545356 w 5111751"/>
                    <a:gd name="connsiteY160" fmla="*/ 973023 h 5281613"/>
                    <a:gd name="connsiteX161" fmla="*/ 2548427 w 5111751"/>
                    <a:gd name="connsiteY161" fmla="*/ 966879 h 5281613"/>
                    <a:gd name="connsiteX162" fmla="*/ 2548429 w 5111751"/>
                    <a:gd name="connsiteY162" fmla="*/ 966874 h 5281613"/>
                    <a:gd name="connsiteX163" fmla="*/ 2499316 w 5111751"/>
                    <a:gd name="connsiteY163" fmla="*/ 914707 h 5281613"/>
                    <a:gd name="connsiteX164" fmla="*/ 2462472 w 5111751"/>
                    <a:gd name="connsiteY164" fmla="*/ 896290 h 5281613"/>
                    <a:gd name="connsiteX165" fmla="*/ 2462472 w 5111751"/>
                    <a:gd name="connsiteY165" fmla="*/ 801136 h 5281613"/>
                    <a:gd name="connsiteX166" fmla="*/ 2339658 w 5111751"/>
                    <a:gd name="connsiteY166" fmla="*/ 702912 h 5281613"/>
                    <a:gd name="connsiteX167" fmla="*/ 2339658 w 5111751"/>
                    <a:gd name="connsiteY167" fmla="*/ 481909 h 5281613"/>
                    <a:gd name="connsiteX168" fmla="*/ 2189210 w 5111751"/>
                    <a:gd name="connsiteY168" fmla="*/ 521813 h 5281613"/>
                    <a:gd name="connsiteX169" fmla="*/ 2232195 w 5111751"/>
                    <a:gd name="connsiteY169" fmla="*/ 659940 h 5281613"/>
                    <a:gd name="connsiteX170" fmla="*/ 2170788 w 5111751"/>
                    <a:gd name="connsiteY170" fmla="*/ 724399 h 5281613"/>
                    <a:gd name="connsiteX171" fmla="*/ 2054115 w 5111751"/>
                    <a:gd name="connsiteY171" fmla="*/ 868665 h 5281613"/>
                    <a:gd name="connsiteX172" fmla="*/ 1998848 w 5111751"/>
                    <a:gd name="connsiteY172" fmla="*/ 874804 h 5281613"/>
                    <a:gd name="connsiteX173" fmla="*/ 1879104 w 5111751"/>
                    <a:gd name="connsiteY173" fmla="*/ 788858 h 5281613"/>
                    <a:gd name="connsiteX174" fmla="*/ 1811557 w 5111751"/>
                    <a:gd name="connsiteY174" fmla="*/ 825692 h 5281613"/>
                    <a:gd name="connsiteX175" fmla="*/ 1802346 w 5111751"/>
                    <a:gd name="connsiteY175" fmla="*/ 880943 h 5281613"/>
                    <a:gd name="connsiteX176" fmla="*/ 1747079 w 5111751"/>
                    <a:gd name="connsiteY176" fmla="*/ 880943 h 5281613"/>
                    <a:gd name="connsiteX177" fmla="*/ 1710235 w 5111751"/>
                    <a:gd name="connsiteY177" fmla="*/ 939263 h 5281613"/>
                    <a:gd name="connsiteX178" fmla="*/ 1630406 w 5111751"/>
                    <a:gd name="connsiteY178" fmla="*/ 930055 h 5281613"/>
                    <a:gd name="connsiteX179" fmla="*/ 1590491 w 5111751"/>
                    <a:gd name="connsiteY179" fmla="*/ 899360 h 5281613"/>
                    <a:gd name="connsiteX180" fmla="*/ 1467677 w 5111751"/>
                    <a:gd name="connsiteY180" fmla="*/ 905499 h 5281613"/>
                    <a:gd name="connsiteX181" fmla="*/ 1403199 w 5111751"/>
                    <a:gd name="connsiteY181" fmla="*/ 923916 h 5281613"/>
                    <a:gd name="connsiteX182" fmla="*/ 1366355 w 5111751"/>
                    <a:gd name="connsiteY182" fmla="*/ 905499 h 5281613"/>
                    <a:gd name="connsiteX183" fmla="*/ 1301878 w 5111751"/>
                    <a:gd name="connsiteY183" fmla="*/ 770441 h 5281613"/>
                    <a:gd name="connsiteX184" fmla="*/ 1185204 w 5111751"/>
                    <a:gd name="connsiteY184" fmla="*/ 785789 h 5281613"/>
                    <a:gd name="connsiteX185" fmla="*/ 1071601 w 5111751"/>
                    <a:gd name="connsiteY185" fmla="*/ 979166 h 5281613"/>
                    <a:gd name="connsiteX186" fmla="*/ 1070834 w 5111751"/>
                    <a:gd name="connsiteY186" fmla="*/ 979550 h 5281613"/>
                    <a:gd name="connsiteX187" fmla="*/ 1065460 w 5111751"/>
                    <a:gd name="connsiteY187" fmla="*/ 982236 h 5281613"/>
                    <a:gd name="connsiteX188" fmla="*/ 985941 w 5111751"/>
                    <a:gd name="connsiteY188" fmla="*/ 1015869 h 5281613"/>
                    <a:gd name="connsiteX189" fmla="*/ 985941 w 5111751"/>
                    <a:gd name="connsiteY189" fmla="*/ 1021921 h 5281613"/>
                    <a:gd name="connsiteX190" fmla="*/ 985941 w 5111751"/>
                    <a:gd name="connsiteY190" fmla="*/ 1040351 h 5281613"/>
                    <a:gd name="connsiteX191" fmla="*/ 955227 w 5111751"/>
                    <a:gd name="connsiteY191" fmla="*/ 1111001 h 5281613"/>
                    <a:gd name="connsiteX192" fmla="*/ 955227 w 5111751"/>
                    <a:gd name="connsiteY192" fmla="*/ 1117144 h 5281613"/>
                    <a:gd name="connsiteX193" fmla="*/ 964441 w 5111751"/>
                    <a:gd name="connsiteY193" fmla="*/ 1114073 h 5281613"/>
                    <a:gd name="connsiteX194" fmla="*/ 970584 w 5111751"/>
                    <a:gd name="connsiteY194" fmla="*/ 1111001 h 5281613"/>
                    <a:gd name="connsiteX195" fmla="*/ 961370 w 5111751"/>
                    <a:gd name="connsiteY195" fmla="*/ 1150933 h 5281613"/>
                    <a:gd name="connsiteX196" fmla="*/ 1056585 w 5111751"/>
                    <a:gd name="connsiteY196" fmla="*/ 1166292 h 5281613"/>
                    <a:gd name="connsiteX197" fmla="*/ 1096514 w 5111751"/>
                    <a:gd name="connsiteY197" fmla="*/ 1240013 h 5281613"/>
                    <a:gd name="connsiteX198" fmla="*/ 1161015 w 5111751"/>
                    <a:gd name="connsiteY198" fmla="*/ 1252300 h 5281613"/>
                    <a:gd name="connsiteX199" fmla="*/ 1210159 w 5111751"/>
                    <a:gd name="connsiteY199" fmla="*/ 1301447 h 5281613"/>
                    <a:gd name="connsiteX200" fmla="*/ 1216302 w 5111751"/>
                    <a:gd name="connsiteY200" fmla="*/ 1356738 h 5281613"/>
                    <a:gd name="connsiteX201" fmla="*/ 1262374 w 5111751"/>
                    <a:gd name="connsiteY201" fmla="*/ 1402814 h 5281613"/>
                    <a:gd name="connsiteX202" fmla="*/ 1317660 w 5111751"/>
                    <a:gd name="connsiteY202" fmla="*/ 1433531 h 5281613"/>
                    <a:gd name="connsiteX203" fmla="*/ 1354518 w 5111751"/>
                    <a:gd name="connsiteY203" fmla="*/ 1479607 h 5281613"/>
                    <a:gd name="connsiteX204" fmla="*/ 1391375 w 5111751"/>
                    <a:gd name="connsiteY204" fmla="*/ 1522611 h 5281613"/>
                    <a:gd name="connsiteX205" fmla="*/ 1406733 w 5111751"/>
                    <a:gd name="connsiteY205" fmla="*/ 1571758 h 5281613"/>
                    <a:gd name="connsiteX206" fmla="*/ 1431304 w 5111751"/>
                    <a:gd name="connsiteY206" fmla="*/ 1617834 h 5281613"/>
                    <a:gd name="connsiteX207" fmla="*/ 1483519 w 5111751"/>
                    <a:gd name="connsiteY207" fmla="*/ 1645479 h 5281613"/>
                    <a:gd name="connsiteX208" fmla="*/ 1526520 w 5111751"/>
                    <a:gd name="connsiteY208" fmla="*/ 1713057 h 5281613"/>
                    <a:gd name="connsiteX209" fmla="*/ 1554163 w 5111751"/>
                    <a:gd name="connsiteY209" fmla="*/ 1786778 h 5281613"/>
                    <a:gd name="connsiteX210" fmla="*/ 1544949 w 5111751"/>
                    <a:gd name="connsiteY210" fmla="*/ 1777563 h 5281613"/>
                    <a:gd name="connsiteX211" fmla="*/ 1474305 w 5111751"/>
                    <a:gd name="connsiteY211" fmla="*/ 1771420 h 5281613"/>
                    <a:gd name="connsiteX212" fmla="*/ 1460131 w 5111751"/>
                    <a:gd name="connsiteY212" fmla="*/ 1778074 h 5281613"/>
                    <a:gd name="connsiteX213" fmla="*/ 1473565 w 5111751"/>
                    <a:gd name="connsiteY213" fmla="*/ 1771891 h 5281613"/>
                    <a:gd name="connsiteX214" fmla="*/ 1544174 w 5111751"/>
                    <a:gd name="connsiteY214" fmla="*/ 1778034 h 5281613"/>
                    <a:gd name="connsiteX215" fmla="*/ 1559523 w 5111751"/>
                    <a:gd name="connsiteY215" fmla="*/ 1799534 h 5281613"/>
                    <a:gd name="connsiteX216" fmla="*/ 1593292 w 5111751"/>
                    <a:gd name="connsiteY216" fmla="*/ 1830248 h 5281613"/>
                    <a:gd name="connsiteX217" fmla="*/ 1599432 w 5111751"/>
                    <a:gd name="connsiteY217" fmla="*/ 1845605 h 5281613"/>
                    <a:gd name="connsiteX218" fmla="*/ 1627062 w 5111751"/>
                    <a:gd name="connsiteY218" fmla="*/ 1867105 h 5281613"/>
                    <a:gd name="connsiteX219" fmla="*/ 1636271 w 5111751"/>
                    <a:gd name="connsiteY219" fmla="*/ 1876319 h 5281613"/>
                    <a:gd name="connsiteX220" fmla="*/ 1660831 w 5111751"/>
                    <a:gd name="connsiteY220" fmla="*/ 1900890 h 5281613"/>
                    <a:gd name="connsiteX221" fmla="*/ 1731439 w 5111751"/>
                    <a:gd name="connsiteY221" fmla="*/ 1888604 h 5281613"/>
                    <a:gd name="connsiteX222" fmla="*/ 1811257 w 5111751"/>
                    <a:gd name="connsiteY222" fmla="*/ 1897819 h 5281613"/>
                    <a:gd name="connsiteX223" fmla="*/ 1838887 w 5111751"/>
                    <a:gd name="connsiteY223" fmla="*/ 1876319 h 5281613"/>
                    <a:gd name="connsiteX224" fmla="*/ 1851166 w 5111751"/>
                    <a:gd name="connsiteY224" fmla="*/ 1860962 h 5281613"/>
                    <a:gd name="connsiteX225" fmla="*/ 1888006 w 5111751"/>
                    <a:gd name="connsiteY225" fmla="*/ 1857890 h 5281613"/>
                    <a:gd name="connsiteX226" fmla="*/ 1912565 w 5111751"/>
                    <a:gd name="connsiteY226" fmla="*/ 1900890 h 5281613"/>
                    <a:gd name="connsiteX227" fmla="*/ 1943265 w 5111751"/>
                    <a:gd name="connsiteY227" fmla="*/ 1937747 h 5281613"/>
                    <a:gd name="connsiteX228" fmla="*/ 2023083 w 5111751"/>
                    <a:gd name="connsiteY228" fmla="*/ 2017603 h 5281613"/>
                    <a:gd name="connsiteX229" fmla="*/ 2020013 w 5111751"/>
                    <a:gd name="connsiteY229" fmla="*/ 2023746 h 5281613"/>
                    <a:gd name="connsiteX230" fmla="*/ 2066062 w 5111751"/>
                    <a:gd name="connsiteY230" fmla="*/ 2048317 h 5281613"/>
                    <a:gd name="connsiteX231" fmla="*/ 2072202 w 5111751"/>
                    <a:gd name="connsiteY231" fmla="*/ 2066746 h 5281613"/>
                    <a:gd name="connsiteX232" fmla="*/ 2056852 w 5111751"/>
                    <a:gd name="connsiteY232" fmla="*/ 2183459 h 5281613"/>
                    <a:gd name="connsiteX233" fmla="*/ 2053782 w 5111751"/>
                    <a:gd name="connsiteY233" fmla="*/ 2226458 h 5281613"/>
                    <a:gd name="connsiteX234" fmla="*/ 2059922 w 5111751"/>
                    <a:gd name="connsiteY234" fmla="*/ 2235673 h 5281613"/>
                    <a:gd name="connsiteX235" fmla="*/ 2072202 w 5111751"/>
                    <a:gd name="connsiteY235" fmla="*/ 2238744 h 5281613"/>
                    <a:gd name="connsiteX236" fmla="*/ 2087551 w 5111751"/>
                    <a:gd name="connsiteY236" fmla="*/ 2235673 h 5281613"/>
                    <a:gd name="connsiteX237" fmla="*/ 2130530 w 5111751"/>
                    <a:gd name="connsiteY237" fmla="*/ 2269458 h 5281613"/>
                    <a:gd name="connsiteX238" fmla="*/ 2130530 w 5111751"/>
                    <a:gd name="connsiteY238" fmla="*/ 2281744 h 5281613"/>
                    <a:gd name="connsiteX239" fmla="*/ 2096761 w 5111751"/>
                    <a:gd name="connsiteY239" fmla="*/ 2340100 h 5281613"/>
                    <a:gd name="connsiteX240" fmla="*/ 2087551 w 5111751"/>
                    <a:gd name="connsiteY240" fmla="*/ 2349314 h 5281613"/>
                    <a:gd name="connsiteX241" fmla="*/ 1967824 w 5111751"/>
                    <a:gd name="connsiteY241" fmla="*/ 2472171 h 5281613"/>
                    <a:gd name="connsiteX242" fmla="*/ 1930985 w 5111751"/>
                    <a:gd name="connsiteY242" fmla="*/ 2505956 h 5281613"/>
                    <a:gd name="connsiteX243" fmla="*/ 1934055 w 5111751"/>
                    <a:gd name="connsiteY243" fmla="*/ 2533599 h 5281613"/>
                    <a:gd name="connsiteX244" fmla="*/ 1934055 w 5111751"/>
                    <a:gd name="connsiteY244" fmla="*/ 2545884 h 5281613"/>
                    <a:gd name="connsiteX245" fmla="*/ 1897216 w 5111751"/>
                    <a:gd name="connsiteY245" fmla="*/ 2634955 h 5281613"/>
                    <a:gd name="connsiteX246" fmla="*/ 1894145 w 5111751"/>
                    <a:gd name="connsiteY246" fmla="*/ 2650312 h 5281613"/>
                    <a:gd name="connsiteX247" fmla="*/ 1894145 w 5111751"/>
                    <a:gd name="connsiteY247" fmla="*/ 2668740 h 5281613"/>
                    <a:gd name="connsiteX248" fmla="*/ 1884936 w 5111751"/>
                    <a:gd name="connsiteY248" fmla="*/ 2745525 h 5281613"/>
                    <a:gd name="connsiteX249" fmla="*/ 1875726 w 5111751"/>
                    <a:gd name="connsiteY249" fmla="*/ 2834596 h 5281613"/>
                    <a:gd name="connsiteX250" fmla="*/ 1869586 w 5111751"/>
                    <a:gd name="connsiteY250" fmla="*/ 2877595 h 5281613"/>
                    <a:gd name="connsiteX251" fmla="*/ 1866516 w 5111751"/>
                    <a:gd name="connsiteY251" fmla="*/ 2883738 h 5281613"/>
                    <a:gd name="connsiteX252" fmla="*/ 1820467 w 5111751"/>
                    <a:gd name="connsiteY252" fmla="*/ 2935952 h 5281613"/>
                    <a:gd name="connsiteX253" fmla="*/ 1811257 w 5111751"/>
                    <a:gd name="connsiteY253" fmla="*/ 2978952 h 5281613"/>
                    <a:gd name="connsiteX254" fmla="*/ 1771348 w 5111751"/>
                    <a:gd name="connsiteY254" fmla="*/ 3058808 h 5281613"/>
                    <a:gd name="connsiteX255" fmla="*/ 1786698 w 5111751"/>
                    <a:gd name="connsiteY255" fmla="*/ 3095665 h 5281613"/>
                    <a:gd name="connsiteX256" fmla="*/ 1792838 w 5111751"/>
                    <a:gd name="connsiteY256" fmla="*/ 3107951 h 5281613"/>
                    <a:gd name="connsiteX257" fmla="*/ 1817397 w 5111751"/>
                    <a:gd name="connsiteY257" fmla="*/ 3147879 h 5281613"/>
                    <a:gd name="connsiteX258" fmla="*/ 1823537 w 5111751"/>
                    <a:gd name="connsiteY258" fmla="*/ 3172450 h 5281613"/>
                    <a:gd name="connsiteX259" fmla="*/ 1820467 w 5111751"/>
                    <a:gd name="connsiteY259" fmla="*/ 3200093 h 5281613"/>
                    <a:gd name="connsiteX260" fmla="*/ 1792838 w 5111751"/>
                    <a:gd name="connsiteY260" fmla="*/ 3369020 h 5281613"/>
                    <a:gd name="connsiteX261" fmla="*/ 1823537 w 5111751"/>
                    <a:gd name="connsiteY261" fmla="*/ 3329091 h 5281613"/>
                    <a:gd name="connsiteX262" fmla="*/ 1798978 w 5111751"/>
                    <a:gd name="connsiteY262" fmla="*/ 3470376 h 5281613"/>
                    <a:gd name="connsiteX263" fmla="*/ 1832747 w 5111751"/>
                    <a:gd name="connsiteY263" fmla="*/ 3611661 h 5281613"/>
                    <a:gd name="connsiteX264" fmla="*/ 1814327 w 5111751"/>
                    <a:gd name="connsiteY264" fmla="*/ 3660803 h 5281613"/>
                    <a:gd name="connsiteX265" fmla="*/ 1875726 w 5111751"/>
                    <a:gd name="connsiteY265" fmla="*/ 3799016 h 5281613"/>
                    <a:gd name="connsiteX266" fmla="*/ 1967824 w 5111751"/>
                    <a:gd name="connsiteY266" fmla="*/ 3946443 h 5281613"/>
                    <a:gd name="connsiteX267" fmla="*/ 2016943 w 5111751"/>
                    <a:gd name="connsiteY267" fmla="*/ 4032443 h 5281613"/>
                    <a:gd name="connsiteX268" fmla="*/ 1995660 w 5111751"/>
                    <a:gd name="connsiteY268" fmla="*/ 4072157 h 5281613"/>
                    <a:gd name="connsiteX269" fmla="*/ 2013805 w 5111751"/>
                    <a:gd name="connsiteY269" fmla="*/ 4079927 h 5281613"/>
                    <a:gd name="connsiteX270" fmla="*/ 2011021 w 5111751"/>
                    <a:gd name="connsiteY270" fmla="*/ 4090575 h 5281613"/>
                    <a:gd name="connsiteX271" fmla="*/ 2057103 w 5111751"/>
                    <a:gd name="connsiteY271" fmla="*/ 4102854 h 5281613"/>
                    <a:gd name="connsiteX272" fmla="*/ 2103185 w 5111751"/>
                    <a:gd name="connsiteY272" fmla="*/ 4096715 h 5281613"/>
                    <a:gd name="connsiteX273" fmla="*/ 2115474 w 5111751"/>
                    <a:gd name="connsiteY273" fmla="*/ 4096715 h 5281613"/>
                    <a:gd name="connsiteX274" fmla="*/ 2136979 w 5111751"/>
                    <a:gd name="connsiteY274" fmla="*/ 4102854 h 5281613"/>
                    <a:gd name="connsiteX275" fmla="*/ 2155411 w 5111751"/>
                    <a:gd name="connsiteY275" fmla="*/ 4118202 h 5281613"/>
                    <a:gd name="connsiteX276" fmla="*/ 2176916 w 5111751"/>
                    <a:gd name="connsiteY276" fmla="*/ 4145830 h 5281613"/>
                    <a:gd name="connsiteX277" fmla="*/ 2204565 w 5111751"/>
                    <a:gd name="connsiteY277" fmla="*/ 4145830 h 5281613"/>
                    <a:gd name="connsiteX278" fmla="*/ 2229143 w 5111751"/>
                    <a:gd name="connsiteY278" fmla="*/ 4170387 h 5281613"/>
                    <a:gd name="connsiteX279" fmla="*/ 2266008 w 5111751"/>
                    <a:gd name="connsiteY279" fmla="*/ 4179596 h 5281613"/>
                    <a:gd name="connsiteX280" fmla="*/ 2296729 w 5111751"/>
                    <a:gd name="connsiteY280" fmla="*/ 4194945 h 5281613"/>
                    <a:gd name="connsiteX281" fmla="*/ 2302874 w 5111751"/>
                    <a:gd name="connsiteY281" fmla="*/ 4204154 h 5281613"/>
                    <a:gd name="connsiteX282" fmla="*/ 2321307 w 5111751"/>
                    <a:gd name="connsiteY282" fmla="*/ 4210293 h 5281613"/>
                    <a:gd name="connsiteX283" fmla="*/ 2364316 w 5111751"/>
                    <a:gd name="connsiteY283" fmla="*/ 4225641 h 5281613"/>
                    <a:gd name="connsiteX284" fmla="*/ 2369767 w 5111751"/>
                    <a:gd name="connsiteY284" fmla="*/ 4251037 h 5281613"/>
                    <a:gd name="connsiteX285" fmla="*/ 2369767 w 5111751"/>
                    <a:gd name="connsiteY285" fmla="*/ 4232064 h 5281613"/>
                    <a:gd name="connsiteX286" fmla="*/ 2368231 w 5111751"/>
                    <a:gd name="connsiteY286" fmla="*/ 4228995 h 5281613"/>
                    <a:gd name="connsiteX287" fmla="*/ 2369767 w 5111751"/>
                    <a:gd name="connsiteY287" fmla="*/ 4228995 h 5281613"/>
                    <a:gd name="connsiteX288" fmla="*/ 2418917 w 5111751"/>
                    <a:gd name="connsiteY288" fmla="*/ 4244339 h 5281613"/>
                    <a:gd name="connsiteX289" fmla="*/ 2443493 w 5111751"/>
                    <a:gd name="connsiteY289" fmla="*/ 4262753 h 5281613"/>
                    <a:gd name="connsiteX290" fmla="*/ 2511075 w 5111751"/>
                    <a:gd name="connsiteY290" fmla="*/ 4284235 h 5281613"/>
                    <a:gd name="connsiteX291" fmla="*/ 2541794 w 5111751"/>
                    <a:gd name="connsiteY291" fmla="*/ 4376300 h 5281613"/>
                    <a:gd name="connsiteX292" fmla="*/ 2547938 w 5111751"/>
                    <a:gd name="connsiteY292" fmla="*/ 4443815 h 5281613"/>
                    <a:gd name="connsiteX293" fmla="*/ 2560225 w 5111751"/>
                    <a:gd name="connsiteY293" fmla="*/ 4588051 h 5281613"/>
                    <a:gd name="connsiteX294" fmla="*/ 2514147 w 5111751"/>
                    <a:gd name="connsiteY294" fmla="*/ 4716943 h 5281613"/>
                    <a:gd name="connsiteX295" fmla="*/ 2557153 w 5111751"/>
                    <a:gd name="connsiteY295" fmla="*/ 4855042 h 5281613"/>
                    <a:gd name="connsiteX296" fmla="*/ 2597088 w 5111751"/>
                    <a:gd name="connsiteY296" fmla="*/ 4971659 h 5281613"/>
                    <a:gd name="connsiteX297" fmla="*/ 2633951 w 5111751"/>
                    <a:gd name="connsiteY297" fmla="*/ 5008485 h 5281613"/>
                    <a:gd name="connsiteX298" fmla="*/ 2686174 w 5111751"/>
                    <a:gd name="connsiteY298" fmla="*/ 5079069 h 5281613"/>
                    <a:gd name="connsiteX299" fmla="*/ 2655455 w 5111751"/>
                    <a:gd name="connsiteY299" fmla="*/ 4962452 h 5281613"/>
                    <a:gd name="connsiteX300" fmla="*/ 2633951 w 5111751"/>
                    <a:gd name="connsiteY300" fmla="*/ 4928695 h 5281613"/>
                    <a:gd name="connsiteX301" fmla="*/ 2649311 w 5111751"/>
                    <a:gd name="connsiteY301" fmla="*/ 4937901 h 5281613"/>
                    <a:gd name="connsiteX302" fmla="*/ 2692318 w 5111751"/>
                    <a:gd name="connsiteY302" fmla="*/ 4987003 h 5281613"/>
                    <a:gd name="connsiteX303" fmla="*/ 2732137 w 5111751"/>
                    <a:gd name="connsiteY303" fmla="*/ 5048453 h 5281613"/>
                    <a:gd name="connsiteX304" fmla="*/ 2732173 w 5111751"/>
                    <a:gd name="connsiteY304" fmla="*/ 5048368 h 5281613"/>
                    <a:gd name="connsiteX305" fmla="*/ 2692485 w 5111751"/>
                    <a:gd name="connsiteY305" fmla="*/ 4987045 h 5281613"/>
                    <a:gd name="connsiteX306" fmla="*/ 2649527 w 5111751"/>
                    <a:gd name="connsiteY306" fmla="*/ 4937951 h 5281613"/>
                    <a:gd name="connsiteX307" fmla="*/ 2637253 w 5111751"/>
                    <a:gd name="connsiteY307" fmla="*/ 4928745 h 5281613"/>
                    <a:gd name="connsiteX308" fmla="*/ 2628048 w 5111751"/>
                    <a:gd name="connsiteY308" fmla="*/ 4858172 h 5281613"/>
                    <a:gd name="connsiteX309" fmla="*/ 2631116 w 5111751"/>
                    <a:gd name="connsiteY309" fmla="*/ 4784530 h 5281613"/>
                    <a:gd name="connsiteX310" fmla="*/ 2618843 w 5111751"/>
                    <a:gd name="connsiteY310" fmla="*/ 4704751 h 5281613"/>
                    <a:gd name="connsiteX311" fmla="*/ 2658732 w 5111751"/>
                    <a:gd name="connsiteY311" fmla="*/ 4600425 h 5281613"/>
                    <a:gd name="connsiteX312" fmla="*/ 2763060 w 5111751"/>
                    <a:gd name="connsiteY312" fmla="*/ 4591219 h 5281613"/>
                    <a:gd name="connsiteX313" fmla="*/ 2772265 w 5111751"/>
                    <a:gd name="connsiteY313" fmla="*/ 4585083 h 5281613"/>
                    <a:gd name="connsiteX314" fmla="*/ 2778402 w 5111751"/>
                    <a:gd name="connsiteY314" fmla="*/ 4582014 h 5281613"/>
                    <a:gd name="connsiteX315" fmla="*/ 2824429 w 5111751"/>
                    <a:gd name="connsiteY315" fmla="*/ 4600425 h 5281613"/>
                    <a:gd name="connsiteX316" fmla="*/ 2842840 w 5111751"/>
                    <a:gd name="connsiteY316" fmla="*/ 4618835 h 5281613"/>
                    <a:gd name="connsiteX317" fmla="*/ 2852045 w 5111751"/>
                    <a:gd name="connsiteY317" fmla="*/ 4621904 h 5281613"/>
                    <a:gd name="connsiteX318" fmla="*/ 2885798 w 5111751"/>
                    <a:gd name="connsiteY318" fmla="*/ 4624972 h 5281613"/>
                    <a:gd name="connsiteX319" fmla="*/ 2895004 w 5111751"/>
                    <a:gd name="connsiteY319" fmla="*/ 4624972 h 5281613"/>
                    <a:gd name="connsiteX320" fmla="*/ 2971715 w 5111751"/>
                    <a:gd name="connsiteY320" fmla="*/ 4609630 h 5281613"/>
                    <a:gd name="connsiteX321" fmla="*/ 2980920 w 5111751"/>
                    <a:gd name="connsiteY321" fmla="*/ 4615767 h 5281613"/>
                    <a:gd name="connsiteX322" fmla="*/ 3005468 w 5111751"/>
                    <a:gd name="connsiteY322" fmla="*/ 4628040 h 5281613"/>
                    <a:gd name="connsiteX323" fmla="*/ 3036153 w 5111751"/>
                    <a:gd name="connsiteY323" fmla="*/ 4618835 h 5281613"/>
                    <a:gd name="connsiteX324" fmla="*/ 3045358 w 5111751"/>
                    <a:gd name="connsiteY324" fmla="*/ 4615767 h 5281613"/>
                    <a:gd name="connsiteX325" fmla="*/ 3115932 w 5111751"/>
                    <a:gd name="connsiteY325" fmla="*/ 4548262 h 5281613"/>
                    <a:gd name="connsiteX326" fmla="*/ 3131275 w 5111751"/>
                    <a:gd name="connsiteY326" fmla="*/ 4548262 h 5281613"/>
                    <a:gd name="connsiteX327" fmla="*/ 3186507 w 5111751"/>
                    <a:gd name="connsiteY327" fmla="*/ 4569741 h 5281613"/>
                    <a:gd name="connsiteX328" fmla="*/ 3260150 w 5111751"/>
                    <a:gd name="connsiteY328" fmla="*/ 4529851 h 5281613"/>
                    <a:gd name="connsiteX329" fmla="*/ 3303108 w 5111751"/>
                    <a:gd name="connsiteY329" fmla="*/ 4529851 h 5281613"/>
                    <a:gd name="connsiteX330" fmla="*/ 3330724 w 5111751"/>
                    <a:gd name="connsiteY330" fmla="*/ 4511441 h 5281613"/>
                    <a:gd name="connsiteX331" fmla="*/ 3468805 w 5111751"/>
                    <a:gd name="connsiteY331" fmla="*/ 4422457 h 5281613"/>
                    <a:gd name="connsiteX332" fmla="*/ 3484147 w 5111751"/>
                    <a:gd name="connsiteY332" fmla="*/ 4462346 h 5281613"/>
                    <a:gd name="connsiteX333" fmla="*/ 3496421 w 5111751"/>
                    <a:gd name="connsiteY333" fmla="*/ 4471551 h 5281613"/>
                    <a:gd name="connsiteX334" fmla="*/ 3484147 w 5111751"/>
                    <a:gd name="connsiteY334" fmla="*/ 4529851 h 5281613"/>
                    <a:gd name="connsiteX335" fmla="*/ 3468805 w 5111751"/>
                    <a:gd name="connsiteY335" fmla="*/ 4566672 h 5281613"/>
                    <a:gd name="connsiteX336" fmla="*/ 3481079 w 5111751"/>
                    <a:gd name="connsiteY336" fmla="*/ 4646451 h 5281613"/>
                    <a:gd name="connsiteX337" fmla="*/ 3481079 w 5111751"/>
                    <a:gd name="connsiteY337" fmla="*/ 4689409 h 5281613"/>
                    <a:gd name="connsiteX338" fmla="*/ 3478010 w 5111751"/>
                    <a:gd name="connsiteY338" fmla="*/ 4726230 h 5281613"/>
                    <a:gd name="connsiteX339" fmla="*/ 3478010 w 5111751"/>
                    <a:gd name="connsiteY339" fmla="*/ 4747709 h 5281613"/>
                    <a:gd name="connsiteX340" fmla="*/ 3487216 w 5111751"/>
                    <a:gd name="connsiteY340" fmla="*/ 4778393 h 5281613"/>
                    <a:gd name="connsiteX341" fmla="*/ 3474942 w 5111751"/>
                    <a:gd name="connsiteY341" fmla="*/ 4833624 h 5281613"/>
                    <a:gd name="connsiteX342" fmla="*/ 3478010 w 5111751"/>
                    <a:gd name="connsiteY342" fmla="*/ 4928745 h 5281613"/>
                    <a:gd name="connsiteX343" fmla="*/ 3487216 w 5111751"/>
                    <a:gd name="connsiteY343" fmla="*/ 5048414 h 5281613"/>
                    <a:gd name="connsiteX344" fmla="*/ 3490284 w 5111751"/>
                    <a:gd name="connsiteY344" fmla="*/ 5100577 h 5281613"/>
                    <a:gd name="connsiteX345" fmla="*/ 3514832 w 5111751"/>
                    <a:gd name="connsiteY345" fmla="*/ 5106713 h 5281613"/>
                    <a:gd name="connsiteX346" fmla="*/ 3487216 w 5111751"/>
                    <a:gd name="connsiteY346" fmla="*/ 5165013 h 5281613"/>
                    <a:gd name="connsiteX347" fmla="*/ 3502558 w 5111751"/>
                    <a:gd name="connsiteY347" fmla="*/ 5177287 h 5281613"/>
                    <a:gd name="connsiteX348" fmla="*/ 3488989 w 5111751"/>
                    <a:gd name="connsiteY348" fmla="*/ 5175369 h 5281613"/>
                    <a:gd name="connsiteX349" fmla="*/ 3490284 w 5111751"/>
                    <a:gd name="connsiteY349" fmla="*/ 5192629 h 5281613"/>
                    <a:gd name="connsiteX350" fmla="*/ 3471873 w 5111751"/>
                    <a:gd name="connsiteY350" fmla="*/ 5211040 h 5281613"/>
                    <a:gd name="connsiteX351" fmla="*/ 3471873 w 5111751"/>
                    <a:gd name="connsiteY351" fmla="*/ 5260134 h 5281613"/>
                    <a:gd name="connsiteX352" fmla="*/ 3456531 w 5111751"/>
                    <a:gd name="connsiteY352" fmla="*/ 5281613 h 5281613"/>
                    <a:gd name="connsiteX353" fmla="*/ 2775334 w 5111751"/>
                    <a:gd name="connsiteY353" fmla="*/ 5281613 h 5281613"/>
                    <a:gd name="connsiteX354" fmla="*/ 2772265 w 5111751"/>
                    <a:gd name="connsiteY354" fmla="*/ 5214108 h 5281613"/>
                    <a:gd name="connsiteX355" fmla="*/ 2774080 w 5111751"/>
                    <a:gd name="connsiteY355" fmla="*/ 5203263 h 5281613"/>
                    <a:gd name="connsiteX356" fmla="*/ 2773734 w 5111751"/>
                    <a:gd name="connsiteY356" fmla="*/ 5203288 h 5281613"/>
                    <a:gd name="connsiteX357" fmla="*/ 2772188 w 5111751"/>
                    <a:gd name="connsiteY357" fmla="*/ 5214098 h 5281613"/>
                    <a:gd name="connsiteX358" fmla="*/ 2775259 w 5111751"/>
                    <a:gd name="connsiteY358" fmla="*/ 5281613 h 5281613"/>
                    <a:gd name="connsiteX359" fmla="*/ 2554082 w 5111751"/>
                    <a:gd name="connsiteY359" fmla="*/ 5281613 h 5281613"/>
                    <a:gd name="connsiteX360" fmla="*/ 2569441 w 5111751"/>
                    <a:gd name="connsiteY360" fmla="*/ 5247856 h 5281613"/>
                    <a:gd name="connsiteX361" fmla="*/ 2582455 w 5111751"/>
                    <a:gd name="connsiteY361" fmla="*/ 5216557 h 5281613"/>
                    <a:gd name="connsiteX362" fmla="*/ 2582219 w 5111751"/>
                    <a:gd name="connsiteY362" fmla="*/ 5216570 h 5281613"/>
                    <a:gd name="connsiteX363" fmla="*/ 2569207 w 5111751"/>
                    <a:gd name="connsiteY363" fmla="*/ 5247893 h 5281613"/>
                    <a:gd name="connsiteX364" fmla="*/ 2553859 w 5111751"/>
                    <a:gd name="connsiteY364" fmla="*/ 5281613 h 5281613"/>
                    <a:gd name="connsiteX365" fmla="*/ 1968011 w 5111751"/>
                    <a:gd name="connsiteY365" fmla="*/ 5281613 h 5281613"/>
                    <a:gd name="connsiteX366" fmla="*/ 1965575 w 5111751"/>
                    <a:gd name="connsiteY366" fmla="*/ 5281613 h 5281613"/>
                    <a:gd name="connsiteX367" fmla="*/ 721036 w 5111751"/>
                    <a:gd name="connsiteY367" fmla="*/ 5281613 h 5281613"/>
                    <a:gd name="connsiteX368" fmla="*/ 720725 w 5111751"/>
                    <a:gd name="connsiteY368" fmla="*/ 5281613 h 5281613"/>
                    <a:gd name="connsiteX369" fmla="*/ 0 w 5111751"/>
                    <a:gd name="connsiteY369" fmla="*/ 5281613 h 5281613"/>
                    <a:gd name="connsiteX370" fmla="*/ 0 w 5111751"/>
                    <a:gd name="connsiteY370" fmla="*/ 3885042 h 5281613"/>
                    <a:gd name="connsiteX371" fmla="*/ 0 w 5111751"/>
                    <a:gd name="connsiteY371" fmla="*/ 3885015 h 5281613"/>
                    <a:gd name="connsiteX372" fmla="*/ 0 w 5111751"/>
                    <a:gd name="connsiteY372" fmla="*/ 2834596 h 5281613"/>
                    <a:gd name="connsiteX373" fmla="*/ 0 w 5111751"/>
                    <a:gd name="connsiteY373" fmla="*/ 2833687 h 5281613"/>
                    <a:gd name="connsiteX374" fmla="*/ 0 w 5111751"/>
                    <a:gd name="connsiteY374" fmla="*/ 2035909 h 5281613"/>
                    <a:gd name="connsiteX375" fmla="*/ 930 w 5111751"/>
                    <a:gd name="connsiteY375" fmla="*/ 2035587 h 5281613"/>
                    <a:gd name="connsiteX376" fmla="*/ 3071 w 5111751"/>
                    <a:gd name="connsiteY376" fmla="*/ 2035587 h 5281613"/>
                    <a:gd name="connsiteX377" fmla="*/ 14583 w 5111751"/>
                    <a:gd name="connsiteY377" fmla="*/ 2030861 h 5281613"/>
                    <a:gd name="connsiteX378" fmla="*/ 930 w 5111751"/>
                    <a:gd name="connsiteY378" fmla="*/ 2035587 h 5281613"/>
                    <a:gd name="connsiteX379" fmla="*/ 0 w 5111751"/>
                    <a:gd name="connsiteY379" fmla="*/ 2035587 h 5281613"/>
                    <a:gd name="connsiteX380" fmla="*/ 0 w 5111751"/>
                    <a:gd name="connsiteY380" fmla="*/ 1327150 h 5281613"/>
                    <a:gd name="connsiteX381" fmla="*/ 0 w 5111751"/>
                    <a:gd name="connsiteY381" fmla="*/ 1326021 h 5281613"/>
                    <a:gd name="connsiteX382" fmla="*/ 0 w 5111751"/>
                    <a:gd name="connsiteY38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605 w 5111751"/>
                    <a:gd name="connsiteY37" fmla="*/ 31677 h 5281613"/>
                    <a:gd name="connsiteX38" fmla="*/ 865919 w 5111751"/>
                    <a:gd name="connsiteY38" fmla="*/ 31715 h 5281613"/>
                    <a:gd name="connsiteX39" fmla="*/ 865887 w 5111751"/>
                    <a:gd name="connsiteY39" fmla="*/ 3070 h 5281613"/>
                    <a:gd name="connsiteX40" fmla="*/ 2889251 w 5111751"/>
                    <a:gd name="connsiteY40" fmla="*/ 0 h 5281613"/>
                    <a:gd name="connsiteX41" fmla="*/ 2873345 w 5111751"/>
                    <a:gd name="connsiteY41" fmla="*/ 53938 h 5281613"/>
                    <a:gd name="connsiteX42" fmla="*/ 2891411 w 5111751"/>
                    <a:gd name="connsiteY42" fmla="*/ 0 h 5281613"/>
                    <a:gd name="connsiteX43" fmla="*/ 3309431 w 5111751"/>
                    <a:gd name="connsiteY43" fmla="*/ 0 h 5281613"/>
                    <a:gd name="connsiteX44" fmla="*/ 3334020 w 5111751"/>
                    <a:gd name="connsiteY44" fmla="*/ 27648 h 5281613"/>
                    <a:gd name="connsiteX45" fmla="*/ 3355536 w 5111751"/>
                    <a:gd name="connsiteY45" fmla="*/ 86017 h 5281613"/>
                    <a:gd name="connsiteX46" fmla="*/ 3364757 w 5111751"/>
                    <a:gd name="connsiteY46" fmla="*/ 18432 h 5281613"/>
                    <a:gd name="connsiteX47" fmla="*/ 3395494 w 5111751"/>
                    <a:gd name="connsiteY47" fmla="*/ 52224 h 5281613"/>
                    <a:gd name="connsiteX48" fmla="*/ 3426230 w 5111751"/>
                    <a:gd name="connsiteY48" fmla="*/ 104449 h 5281613"/>
                    <a:gd name="connsiteX49" fmla="*/ 3484630 w 5111751"/>
                    <a:gd name="connsiteY49" fmla="*/ 110593 h 5281613"/>
                    <a:gd name="connsiteX50" fmla="*/ 3536883 w 5111751"/>
                    <a:gd name="connsiteY50" fmla="*/ 153601 h 5281613"/>
                    <a:gd name="connsiteX51" fmla="*/ 3607577 w 5111751"/>
                    <a:gd name="connsiteY51" fmla="*/ 211970 h 5281613"/>
                    <a:gd name="connsiteX52" fmla="*/ 3669051 w 5111751"/>
                    <a:gd name="connsiteY52" fmla="*/ 285698 h 5281613"/>
                    <a:gd name="connsiteX53" fmla="*/ 3705935 w 5111751"/>
                    <a:gd name="connsiteY53" fmla="*/ 316419 h 5281613"/>
                    <a:gd name="connsiteX54" fmla="*/ 3728843 w 5111751"/>
                    <a:gd name="connsiteY54" fmla="*/ 339315 h 5281613"/>
                    <a:gd name="connsiteX55" fmla="*/ 3724377 w 5111751"/>
                    <a:gd name="connsiteY55" fmla="*/ 325635 h 5281613"/>
                    <a:gd name="connsiteX56" fmla="*/ 3752040 w 5111751"/>
                    <a:gd name="connsiteY56" fmla="*/ 384003 h 5281613"/>
                    <a:gd name="connsiteX57" fmla="*/ 3785850 w 5111751"/>
                    <a:gd name="connsiteY57" fmla="*/ 405507 h 5281613"/>
                    <a:gd name="connsiteX58" fmla="*/ 3850397 w 5111751"/>
                    <a:gd name="connsiteY58" fmla="*/ 454660 h 5281613"/>
                    <a:gd name="connsiteX59" fmla="*/ 3868840 w 5111751"/>
                    <a:gd name="connsiteY59" fmla="*/ 485380 h 5281613"/>
                    <a:gd name="connsiteX60" fmla="*/ 3907704 w 5111751"/>
                    <a:gd name="connsiteY60" fmla="*/ 599097 h 5281613"/>
                    <a:gd name="connsiteX61" fmla="*/ 3831035 w 5111751"/>
                    <a:gd name="connsiteY61" fmla="*/ 645038 h 5281613"/>
                    <a:gd name="connsiteX62" fmla="*/ 3785034 w 5111751"/>
                    <a:gd name="connsiteY62" fmla="*/ 681791 h 5281613"/>
                    <a:gd name="connsiteX63" fmla="*/ 3867836 w 5111751"/>
                    <a:gd name="connsiteY63" fmla="*/ 675665 h 5281613"/>
                    <a:gd name="connsiteX64" fmla="*/ 3886237 w 5111751"/>
                    <a:gd name="connsiteY64" fmla="*/ 694042 h 5281613"/>
                    <a:gd name="connsiteX65" fmla="*/ 3858636 w 5111751"/>
                    <a:gd name="connsiteY65" fmla="*/ 755297 h 5281613"/>
                    <a:gd name="connsiteX66" fmla="*/ 3843875 w 5111751"/>
                    <a:gd name="connsiteY66" fmla="*/ 770210 h 5281613"/>
                    <a:gd name="connsiteX67" fmla="*/ 3844106 w 5111751"/>
                    <a:gd name="connsiteY67" fmla="*/ 770259 h 5281613"/>
                    <a:gd name="connsiteX68" fmla="*/ 3844081 w 5111751"/>
                    <a:gd name="connsiteY68" fmla="*/ 770326 h 5281613"/>
                    <a:gd name="connsiteX69" fmla="*/ 3859014 w 5111751"/>
                    <a:gd name="connsiteY69" fmla="*/ 755260 h 5281613"/>
                    <a:gd name="connsiteX70" fmla="*/ 3886648 w 5111751"/>
                    <a:gd name="connsiteY70" fmla="*/ 693820 h 5281613"/>
                    <a:gd name="connsiteX71" fmla="*/ 3994113 w 5111751"/>
                    <a:gd name="connsiteY71" fmla="*/ 822843 h 5281613"/>
                    <a:gd name="connsiteX72" fmla="*/ 4156846 w 5111751"/>
                    <a:gd name="connsiteY72" fmla="*/ 865851 h 5281613"/>
                    <a:gd name="connsiteX73" fmla="*/ 4230536 w 5111751"/>
                    <a:gd name="connsiteY73" fmla="*/ 822843 h 5281613"/>
                    <a:gd name="connsiteX74" fmla="*/ 4322649 w 5111751"/>
                    <a:gd name="connsiteY74" fmla="*/ 807483 h 5281613"/>
                    <a:gd name="connsiteX75" fmla="*/ 4430115 w 5111751"/>
                    <a:gd name="connsiteY75" fmla="*/ 798267 h 5281613"/>
                    <a:gd name="connsiteX76" fmla="*/ 4528369 w 5111751"/>
                    <a:gd name="connsiteY76" fmla="*/ 742972 h 5281613"/>
                    <a:gd name="connsiteX77" fmla="*/ 4614341 w 5111751"/>
                    <a:gd name="connsiteY77" fmla="*/ 746044 h 5281613"/>
                    <a:gd name="connsiteX78" fmla="*/ 4672679 w 5111751"/>
                    <a:gd name="connsiteY78" fmla="*/ 724540 h 5281613"/>
                    <a:gd name="connsiteX79" fmla="*/ 4734088 w 5111751"/>
                    <a:gd name="connsiteY79" fmla="*/ 730684 h 5281613"/>
                    <a:gd name="connsiteX80" fmla="*/ 4832342 w 5111751"/>
                    <a:gd name="connsiteY80" fmla="*/ 699964 h 5281613"/>
                    <a:gd name="connsiteX81" fmla="*/ 4936736 w 5111751"/>
                    <a:gd name="connsiteY81" fmla="*/ 675388 h 5281613"/>
                    <a:gd name="connsiteX82" fmla="*/ 4988934 w 5111751"/>
                    <a:gd name="connsiteY82" fmla="*/ 613949 h 5281613"/>
                    <a:gd name="connsiteX83" fmla="*/ 5077976 w 5111751"/>
                    <a:gd name="connsiteY83" fmla="*/ 653885 h 5281613"/>
                    <a:gd name="connsiteX84" fmla="*/ 5065695 w 5111751"/>
                    <a:gd name="connsiteY84" fmla="*/ 767547 h 5281613"/>
                    <a:gd name="connsiteX85" fmla="*/ 5050342 w 5111751"/>
                    <a:gd name="connsiteY85" fmla="*/ 868922 h 5281613"/>
                    <a:gd name="connsiteX86" fmla="*/ 5081047 w 5111751"/>
                    <a:gd name="connsiteY86" fmla="*/ 853563 h 5281613"/>
                    <a:gd name="connsiteX87" fmla="*/ 5111751 w 5111751"/>
                    <a:gd name="connsiteY87" fmla="*/ 865851 h 5281613"/>
                    <a:gd name="connsiteX88" fmla="*/ 5034990 w 5111751"/>
                    <a:gd name="connsiteY88" fmla="*/ 908858 h 5281613"/>
                    <a:gd name="connsiteX89" fmla="*/ 5025779 w 5111751"/>
                    <a:gd name="connsiteY89" fmla="*/ 1037881 h 5281613"/>
                    <a:gd name="connsiteX90" fmla="*/ 4973582 w 5111751"/>
                    <a:gd name="connsiteY90" fmla="*/ 1133112 h 5281613"/>
                    <a:gd name="connsiteX91" fmla="*/ 4924455 w 5111751"/>
                    <a:gd name="connsiteY91" fmla="*/ 1255991 h 5281613"/>
                    <a:gd name="connsiteX92" fmla="*/ 4887609 w 5111751"/>
                    <a:gd name="connsiteY92" fmla="*/ 1289782 h 5281613"/>
                    <a:gd name="connsiteX93" fmla="*/ 4881469 w 5111751"/>
                    <a:gd name="connsiteY93" fmla="*/ 1348150 h 5281613"/>
                    <a:gd name="connsiteX94" fmla="*/ 4813919 w 5111751"/>
                    <a:gd name="connsiteY94" fmla="*/ 1461813 h 5281613"/>
                    <a:gd name="connsiteX95" fmla="*/ 4761722 w 5111751"/>
                    <a:gd name="connsiteY95" fmla="*/ 1624627 h 5281613"/>
                    <a:gd name="connsiteX96" fmla="*/ 4672679 w 5111751"/>
                    <a:gd name="connsiteY96" fmla="*/ 1775154 h 5281613"/>
                    <a:gd name="connsiteX97" fmla="*/ 4586707 w 5111751"/>
                    <a:gd name="connsiteY97" fmla="*/ 1922608 h 5281613"/>
                    <a:gd name="connsiteX98" fmla="*/ 4466960 w 5111751"/>
                    <a:gd name="connsiteY98" fmla="*/ 2070063 h 5281613"/>
                    <a:gd name="connsiteX99" fmla="*/ 4196762 w 5111751"/>
                    <a:gd name="connsiteY99" fmla="*/ 2318892 h 5281613"/>
                    <a:gd name="connsiteX100" fmla="*/ 4070874 w 5111751"/>
                    <a:gd name="connsiteY100" fmla="*/ 2414123 h 5281613"/>
                    <a:gd name="connsiteX101" fmla="*/ 3941915 w 5111751"/>
                    <a:gd name="connsiteY101" fmla="*/ 2546218 h 5281613"/>
                    <a:gd name="connsiteX102" fmla="*/ 3828309 w 5111751"/>
                    <a:gd name="connsiteY102" fmla="*/ 2684456 h 5281613"/>
                    <a:gd name="connsiteX103" fmla="*/ 3776112 w 5111751"/>
                    <a:gd name="connsiteY103" fmla="*/ 2755112 h 5281613"/>
                    <a:gd name="connsiteX104" fmla="*/ 3726985 w 5111751"/>
                    <a:gd name="connsiteY104" fmla="*/ 2788903 h 5281613"/>
                    <a:gd name="connsiteX105" fmla="*/ 3665576 w 5111751"/>
                    <a:gd name="connsiteY105" fmla="*/ 2920998 h 5281613"/>
                    <a:gd name="connsiteX106" fmla="*/ 3631802 w 5111751"/>
                    <a:gd name="connsiteY106" fmla="*/ 2850343 h 5281613"/>
                    <a:gd name="connsiteX107" fmla="*/ 3622590 w 5111751"/>
                    <a:gd name="connsiteY107" fmla="*/ 2838055 h 5281613"/>
                    <a:gd name="connsiteX108" fmla="*/ 3604168 w 5111751"/>
                    <a:gd name="connsiteY108" fmla="*/ 2813479 h 5281613"/>
                    <a:gd name="connsiteX109" fmla="*/ 3579604 w 5111751"/>
                    <a:gd name="connsiteY109" fmla="*/ 2693672 h 5281613"/>
                    <a:gd name="connsiteX110" fmla="*/ 3582675 w 5111751"/>
                    <a:gd name="connsiteY110" fmla="*/ 2245165 h 5281613"/>
                    <a:gd name="connsiteX111" fmla="*/ 3585745 w 5111751"/>
                    <a:gd name="connsiteY111" fmla="*/ 2153006 h 5281613"/>
                    <a:gd name="connsiteX112" fmla="*/ 3634872 w 5111751"/>
                    <a:gd name="connsiteY112" fmla="*/ 2088494 h 5281613"/>
                    <a:gd name="connsiteX113" fmla="*/ 3708562 w 5111751"/>
                    <a:gd name="connsiteY113" fmla="*/ 1968688 h 5281613"/>
                    <a:gd name="connsiteX114" fmla="*/ 3708943 w 5111751"/>
                    <a:gd name="connsiteY114" fmla="*/ 1968398 h 5281613"/>
                    <a:gd name="connsiteX115" fmla="*/ 3687519 w 5111751"/>
                    <a:gd name="connsiteY115" fmla="*/ 1965336 h 5281613"/>
                    <a:gd name="connsiteX116" fmla="*/ 3589268 w 5111751"/>
                    <a:gd name="connsiteY116" fmla="*/ 1956119 h 5281613"/>
                    <a:gd name="connsiteX117" fmla="*/ 3549354 w 5111751"/>
                    <a:gd name="connsiteY117" fmla="*/ 1919253 h 5281613"/>
                    <a:gd name="connsiteX118" fmla="*/ 3518651 w 5111751"/>
                    <a:gd name="connsiteY118" fmla="*/ 1925397 h 5281613"/>
                    <a:gd name="connsiteX119" fmla="*/ 3509440 w 5111751"/>
                    <a:gd name="connsiteY119" fmla="*/ 1931542 h 5281613"/>
                    <a:gd name="connsiteX120" fmla="*/ 3491018 w 5111751"/>
                    <a:gd name="connsiteY120" fmla="*/ 1937686 h 5281613"/>
                    <a:gd name="connsiteX121" fmla="*/ 3411189 w 5111751"/>
                    <a:gd name="connsiteY121" fmla="*/ 1992985 h 5281613"/>
                    <a:gd name="connsiteX122" fmla="*/ 3365134 w 5111751"/>
                    <a:gd name="connsiteY122" fmla="*/ 2060573 h 5281613"/>
                    <a:gd name="connsiteX123" fmla="*/ 3279165 w 5111751"/>
                    <a:gd name="connsiteY123" fmla="*/ 2042140 h 5281613"/>
                    <a:gd name="connsiteX124" fmla="*/ 3230040 w 5111751"/>
                    <a:gd name="connsiteY124" fmla="*/ 2023707 h 5281613"/>
                    <a:gd name="connsiteX125" fmla="*/ 3174774 w 5111751"/>
                    <a:gd name="connsiteY125" fmla="*/ 2026779 h 5281613"/>
                    <a:gd name="connsiteX126" fmla="*/ 2975202 w 5111751"/>
                    <a:gd name="connsiteY126" fmla="*/ 1897748 h 5281613"/>
                    <a:gd name="connsiteX127" fmla="*/ 2962921 w 5111751"/>
                    <a:gd name="connsiteY127" fmla="*/ 1891604 h 5281613"/>
                    <a:gd name="connsiteX128" fmla="*/ 2929148 w 5111751"/>
                    <a:gd name="connsiteY128" fmla="*/ 1888531 h 5281613"/>
                    <a:gd name="connsiteX129" fmla="*/ 2855460 w 5111751"/>
                    <a:gd name="connsiteY129" fmla="*/ 1885459 h 5281613"/>
                    <a:gd name="connsiteX130" fmla="*/ 2846249 w 5111751"/>
                    <a:gd name="connsiteY130" fmla="*/ 1882387 h 5281613"/>
                    <a:gd name="connsiteX131" fmla="*/ 2837038 w 5111751"/>
                    <a:gd name="connsiteY131" fmla="*/ 1873170 h 5281613"/>
                    <a:gd name="connsiteX132" fmla="*/ 2821686 w 5111751"/>
                    <a:gd name="connsiteY132" fmla="*/ 1857810 h 5281613"/>
                    <a:gd name="connsiteX133" fmla="*/ 2800194 w 5111751"/>
                    <a:gd name="connsiteY133" fmla="*/ 1827088 h 5281613"/>
                    <a:gd name="connsiteX134" fmla="*/ 2800194 w 5111751"/>
                    <a:gd name="connsiteY134" fmla="*/ 1747211 h 5281613"/>
                    <a:gd name="connsiteX135" fmla="*/ 2747998 w 5111751"/>
                    <a:gd name="connsiteY135" fmla="*/ 1719562 h 5281613"/>
                    <a:gd name="connsiteX136" fmla="*/ 2732646 w 5111751"/>
                    <a:gd name="connsiteY136" fmla="*/ 1728778 h 5281613"/>
                    <a:gd name="connsiteX137" fmla="*/ 2701943 w 5111751"/>
                    <a:gd name="connsiteY137" fmla="*/ 1679623 h 5281613"/>
                    <a:gd name="connsiteX138" fmla="*/ 2665099 w 5111751"/>
                    <a:gd name="connsiteY138" fmla="*/ 1584386 h 5281613"/>
                    <a:gd name="connsiteX139" fmla="*/ 2637466 w 5111751"/>
                    <a:gd name="connsiteY139" fmla="*/ 1510654 h 5281613"/>
                    <a:gd name="connsiteX140" fmla="*/ 2615974 w 5111751"/>
                    <a:gd name="connsiteY140" fmla="*/ 1492221 h 5281613"/>
                    <a:gd name="connsiteX141" fmla="*/ 2594482 w 5111751"/>
                    <a:gd name="connsiteY141" fmla="*/ 1467643 h 5281613"/>
                    <a:gd name="connsiteX142" fmla="*/ 2582200 w 5111751"/>
                    <a:gd name="connsiteY142" fmla="*/ 1461499 h 5281613"/>
                    <a:gd name="connsiteX143" fmla="*/ 2557638 w 5111751"/>
                    <a:gd name="connsiteY143" fmla="*/ 1430777 h 5281613"/>
                    <a:gd name="connsiteX144" fmla="*/ 2545356 w 5111751"/>
                    <a:gd name="connsiteY144" fmla="*/ 1412344 h 5281613"/>
                    <a:gd name="connsiteX145" fmla="*/ 2539216 w 5111751"/>
                    <a:gd name="connsiteY145" fmla="*/ 1403128 h 5281613"/>
                    <a:gd name="connsiteX146" fmla="*/ 2502372 w 5111751"/>
                    <a:gd name="connsiteY146" fmla="*/ 1353973 h 5281613"/>
                    <a:gd name="connsiteX147" fmla="*/ 2437895 w 5111751"/>
                    <a:gd name="connsiteY147" fmla="*/ 1326323 h 5281613"/>
                    <a:gd name="connsiteX148" fmla="*/ 2376488 w 5111751"/>
                    <a:gd name="connsiteY148" fmla="*/ 1301746 h 5281613"/>
                    <a:gd name="connsiteX149" fmla="*/ 2401051 w 5111751"/>
                    <a:gd name="connsiteY149" fmla="*/ 1243375 h 5281613"/>
                    <a:gd name="connsiteX150" fmla="*/ 2407192 w 5111751"/>
                    <a:gd name="connsiteY150" fmla="*/ 1215725 h 5281613"/>
                    <a:gd name="connsiteX151" fmla="*/ 2416403 w 5111751"/>
                    <a:gd name="connsiteY151" fmla="*/ 1209581 h 5281613"/>
                    <a:gd name="connsiteX152" fmla="*/ 2462457 w 5111751"/>
                    <a:gd name="connsiteY152" fmla="*/ 1206508 h 5281613"/>
                    <a:gd name="connsiteX153" fmla="*/ 2508512 w 5111751"/>
                    <a:gd name="connsiteY153" fmla="*/ 1209581 h 5281613"/>
                    <a:gd name="connsiteX154" fmla="*/ 2539216 w 5111751"/>
                    <a:gd name="connsiteY154" fmla="*/ 1188075 h 5281613"/>
                    <a:gd name="connsiteX155" fmla="*/ 2548427 w 5111751"/>
                    <a:gd name="connsiteY155" fmla="*/ 1135848 h 5281613"/>
                    <a:gd name="connsiteX156" fmla="*/ 2542286 w 5111751"/>
                    <a:gd name="connsiteY156" fmla="*/ 1098982 h 5281613"/>
                    <a:gd name="connsiteX157" fmla="*/ 2545356 w 5111751"/>
                    <a:gd name="connsiteY157" fmla="*/ 973023 h 5281613"/>
                    <a:gd name="connsiteX158" fmla="*/ 2548427 w 5111751"/>
                    <a:gd name="connsiteY158" fmla="*/ 966879 h 5281613"/>
                    <a:gd name="connsiteX159" fmla="*/ 2548429 w 5111751"/>
                    <a:gd name="connsiteY159" fmla="*/ 966874 h 5281613"/>
                    <a:gd name="connsiteX160" fmla="*/ 2499316 w 5111751"/>
                    <a:gd name="connsiteY160" fmla="*/ 914707 h 5281613"/>
                    <a:gd name="connsiteX161" fmla="*/ 2462472 w 5111751"/>
                    <a:gd name="connsiteY161" fmla="*/ 896290 h 5281613"/>
                    <a:gd name="connsiteX162" fmla="*/ 2462472 w 5111751"/>
                    <a:gd name="connsiteY162" fmla="*/ 801136 h 5281613"/>
                    <a:gd name="connsiteX163" fmla="*/ 2339658 w 5111751"/>
                    <a:gd name="connsiteY163" fmla="*/ 702912 h 5281613"/>
                    <a:gd name="connsiteX164" fmla="*/ 2339658 w 5111751"/>
                    <a:gd name="connsiteY164" fmla="*/ 481909 h 5281613"/>
                    <a:gd name="connsiteX165" fmla="*/ 2189210 w 5111751"/>
                    <a:gd name="connsiteY165" fmla="*/ 521813 h 5281613"/>
                    <a:gd name="connsiteX166" fmla="*/ 2232195 w 5111751"/>
                    <a:gd name="connsiteY166" fmla="*/ 659940 h 5281613"/>
                    <a:gd name="connsiteX167" fmla="*/ 2170788 w 5111751"/>
                    <a:gd name="connsiteY167" fmla="*/ 724399 h 5281613"/>
                    <a:gd name="connsiteX168" fmla="*/ 2054115 w 5111751"/>
                    <a:gd name="connsiteY168" fmla="*/ 868665 h 5281613"/>
                    <a:gd name="connsiteX169" fmla="*/ 1998848 w 5111751"/>
                    <a:gd name="connsiteY169" fmla="*/ 874804 h 5281613"/>
                    <a:gd name="connsiteX170" fmla="*/ 1879104 w 5111751"/>
                    <a:gd name="connsiteY170" fmla="*/ 788858 h 5281613"/>
                    <a:gd name="connsiteX171" fmla="*/ 1811557 w 5111751"/>
                    <a:gd name="connsiteY171" fmla="*/ 825692 h 5281613"/>
                    <a:gd name="connsiteX172" fmla="*/ 1802346 w 5111751"/>
                    <a:gd name="connsiteY172" fmla="*/ 880943 h 5281613"/>
                    <a:gd name="connsiteX173" fmla="*/ 1747079 w 5111751"/>
                    <a:gd name="connsiteY173" fmla="*/ 880943 h 5281613"/>
                    <a:gd name="connsiteX174" fmla="*/ 1710235 w 5111751"/>
                    <a:gd name="connsiteY174" fmla="*/ 939263 h 5281613"/>
                    <a:gd name="connsiteX175" fmla="*/ 1630406 w 5111751"/>
                    <a:gd name="connsiteY175" fmla="*/ 930055 h 5281613"/>
                    <a:gd name="connsiteX176" fmla="*/ 1590491 w 5111751"/>
                    <a:gd name="connsiteY176" fmla="*/ 899360 h 5281613"/>
                    <a:gd name="connsiteX177" fmla="*/ 1467677 w 5111751"/>
                    <a:gd name="connsiteY177" fmla="*/ 905499 h 5281613"/>
                    <a:gd name="connsiteX178" fmla="*/ 1403199 w 5111751"/>
                    <a:gd name="connsiteY178" fmla="*/ 923916 h 5281613"/>
                    <a:gd name="connsiteX179" fmla="*/ 1366355 w 5111751"/>
                    <a:gd name="connsiteY179" fmla="*/ 905499 h 5281613"/>
                    <a:gd name="connsiteX180" fmla="*/ 1301878 w 5111751"/>
                    <a:gd name="connsiteY180" fmla="*/ 770441 h 5281613"/>
                    <a:gd name="connsiteX181" fmla="*/ 1185204 w 5111751"/>
                    <a:gd name="connsiteY181" fmla="*/ 785789 h 5281613"/>
                    <a:gd name="connsiteX182" fmla="*/ 1071601 w 5111751"/>
                    <a:gd name="connsiteY182" fmla="*/ 979166 h 5281613"/>
                    <a:gd name="connsiteX183" fmla="*/ 1070834 w 5111751"/>
                    <a:gd name="connsiteY183" fmla="*/ 979550 h 5281613"/>
                    <a:gd name="connsiteX184" fmla="*/ 1065460 w 5111751"/>
                    <a:gd name="connsiteY184" fmla="*/ 982236 h 5281613"/>
                    <a:gd name="connsiteX185" fmla="*/ 985941 w 5111751"/>
                    <a:gd name="connsiteY185" fmla="*/ 1015869 h 5281613"/>
                    <a:gd name="connsiteX186" fmla="*/ 985941 w 5111751"/>
                    <a:gd name="connsiteY186" fmla="*/ 1021921 h 5281613"/>
                    <a:gd name="connsiteX187" fmla="*/ 985941 w 5111751"/>
                    <a:gd name="connsiteY187" fmla="*/ 1040351 h 5281613"/>
                    <a:gd name="connsiteX188" fmla="*/ 955227 w 5111751"/>
                    <a:gd name="connsiteY188" fmla="*/ 1111001 h 5281613"/>
                    <a:gd name="connsiteX189" fmla="*/ 955227 w 5111751"/>
                    <a:gd name="connsiteY189" fmla="*/ 1117144 h 5281613"/>
                    <a:gd name="connsiteX190" fmla="*/ 964441 w 5111751"/>
                    <a:gd name="connsiteY190" fmla="*/ 1114073 h 5281613"/>
                    <a:gd name="connsiteX191" fmla="*/ 970584 w 5111751"/>
                    <a:gd name="connsiteY191" fmla="*/ 1111001 h 5281613"/>
                    <a:gd name="connsiteX192" fmla="*/ 961370 w 5111751"/>
                    <a:gd name="connsiteY192" fmla="*/ 1150933 h 5281613"/>
                    <a:gd name="connsiteX193" fmla="*/ 1056585 w 5111751"/>
                    <a:gd name="connsiteY193" fmla="*/ 1166292 h 5281613"/>
                    <a:gd name="connsiteX194" fmla="*/ 1096514 w 5111751"/>
                    <a:gd name="connsiteY194" fmla="*/ 1240013 h 5281613"/>
                    <a:gd name="connsiteX195" fmla="*/ 1161015 w 5111751"/>
                    <a:gd name="connsiteY195" fmla="*/ 1252300 h 5281613"/>
                    <a:gd name="connsiteX196" fmla="*/ 1210159 w 5111751"/>
                    <a:gd name="connsiteY196" fmla="*/ 1301447 h 5281613"/>
                    <a:gd name="connsiteX197" fmla="*/ 1216302 w 5111751"/>
                    <a:gd name="connsiteY197" fmla="*/ 1356738 h 5281613"/>
                    <a:gd name="connsiteX198" fmla="*/ 1262374 w 5111751"/>
                    <a:gd name="connsiteY198" fmla="*/ 1402814 h 5281613"/>
                    <a:gd name="connsiteX199" fmla="*/ 1317660 w 5111751"/>
                    <a:gd name="connsiteY199" fmla="*/ 1433531 h 5281613"/>
                    <a:gd name="connsiteX200" fmla="*/ 1354518 w 5111751"/>
                    <a:gd name="connsiteY200" fmla="*/ 1479607 h 5281613"/>
                    <a:gd name="connsiteX201" fmla="*/ 1391375 w 5111751"/>
                    <a:gd name="connsiteY201" fmla="*/ 1522611 h 5281613"/>
                    <a:gd name="connsiteX202" fmla="*/ 1406733 w 5111751"/>
                    <a:gd name="connsiteY202" fmla="*/ 1571758 h 5281613"/>
                    <a:gd name="connsiteX203" fmla="*/ 1431304 w 5111751"/>
                    <a:gd name="connsiteY203" fmla="*/ 1617834 h 5281613"/>
                    <a:gd name="connsiteX204" fmla="*/ 1483519 w 5111751"/>
                    <a:gd name="connsiteY204" fmla="*/ 1645479 h 5281613"/>
                    <a:gd name="connsiteX205" fmla="*/ 1526520 w 5111751"/>
                    <a:gd name="connsiteY205" fmla="*/ 1713057 h 5281613"/>
                    <a:gd name="connsiteX206" fmla="*/ 1554163 w 5111751"/>
                    <a:gd name="connsiteY206" fmla="*/ 1786778 h 5281613"/>
                    <a:gd name="connsiteX207" fmla="*/ 1544949 w 5111751"/>
                    <a:gd name="connsiteY207" fmla="*/ 1777563 h 5281613"/>
                    <a:gd name="connsiteX208" fmla="*/ 1474305 w 5111751"/>
                    <a:gd name="connsiteY208" fmla="*/ 1771420 h 5281613"/>
                    <a:gd name="connsiteX209" fmla="*/ 1460131 w 5111751"/>
                    <a:gd name="connsiteY209" fmla="*/ 1778074 h 5281613"/>
                    <a:gd name="connsiteX210" fmla="*/ 1473565 w 5111751"/>
                    <a:gd name="connsiteY210" fmla="*/ 1771891 h 5281613"/>
                    <a:gd name="connsiteX211" fmla="*/ 1544174 w 5111751"/>
                    <a:gd name="connsiteY211" fmla="*/ 1778034 h 5281613"/>
                    <a:gd name="connsiteX212" fmla="*/ 1559523 w 5111751"/>
                    <a:gd name="connsiteY212" fmla="*/ 1799534 h 5281613"/>
                    <a:gd name="connsiteX213" fmla="*/ 1593292 w 5111751"/>
                    <a:gd name="connsiteY213" fmla="*/ 1830248 h 5281613"/>
                    <a:gd name="connsiteX214" fmla="*/ 1599432 w 5111751"/>
                    <a:gd name="connsiteY214" fmla="*/ 1845605 h 5281613"/>
                    <a:gd name="connsiteX215" fmla="*/ 1627062 w 5111751"/>
                    <a:gd name="connsiteY215" fmla="*/ 1867105 h 5281613"/>
                    <a:gd name="connsiteX216" fmla="*/ 1636271 w 5111751"/>
                    <a:gd name="connsiteY216" fmla="*/ 1876319 h 5281613"/>
                    <a:gd name="connsiteX217" fmla="*/ 1660831 w 5111751"/>
                    <a:gd name="connsiteY217" fmla="*/ 1900890 h 5281613"/>
                    <a:gd name="connsiteX218" fmla="*/ 1731439 w 5111751"/>
                    <a:gd name="connsiteY218" fmla="*/ 1888604 h 5281613"/>
                    <a:gd name="connsiteX219" fmla="*/ 1811257 w 5111751"/>
                    <a:gd name="connsiteY219" fmla="*/ 1897819 h 5281613"/>
                    <a:gd name="connsiteX220" fmla="*/ 1838887 w 5111751"/>
                    <a:gd name="connsiteY220" fmla="*/ 1876319 h 5281613"/>
                    <a:gd name="connsiteX221" fmla="*/ 1851166 w 5111751"/>
                    <a:gd name="connsiteY221" fmla="*/ 1860962 h 5281613"/>
                    <a:gd name="connsiteX222" fmla="*/ 1888006 w 5111751"/>
                    <a:gd name="connsiteY222" fmla="*/ 1857890 h 5281613"/>
                    <a:gd name="connsiteX223" fmla="*/ 1912565 w 5111751"/>
                    <a:gd name="connsiteY223" fmla="*/ 1900890 h 5281613"/>
                    <a:gd name="connsiteX224" fmla="*/ 1943265 w 5111751"/>
                    <a:gd name="connsiteY224" fmla="*/ 1937747 h 5281613"/>
                    <a:gd name="connsiteX225" fmla="*/ 2023083 w 5111751"/>
                    <a:gd name="connsiteY225" fmla="*/ 2017603 h 5281613"/>
                    <a:gd name="connsiteX226" fmla="*/ 2020013 w 5111751"/>
                    <a:gd name="connsiteY226" fmla="*/ 2023746 h 5281613"/>
                    <a:gd name="connsiteX227" fmla="*/ 2066062 w 5111751"/>
                    <a:gd name="connsiteY227" fmla="*/ 2048317 h 5281613"/>
                    <a:gd name="connsiteX228" fmla="*/ 2072202 w 5111751"/>
                    <a:gd name="connsiteY228" fmla="*/ 2066746 h 5281613"/>
                    <a:gd name="connsiteX229" fmla="*/ 2056852 w 5111751"/>
                    <a:gd name="connsiteY229" fmla="*/ 2183459 h 5281613"/>
                    <a:gd name="connsiteX230" fmla="*/ 2053782 w 5111751"/>
                    <a:gd name="connsiteY230" fmla="*/ 2226458 h 5281613"/>
                    <a:gd name="connsiteX231" fmla="*/ 2059922 w 5111751"/>
                    <a:gd name="connsiteY231" fmla="*/ 2235673 h 5281613"/>
                    <a:gd name="connsiteX232" fmla="*/ 2072202 w 5111751"/>
                    <a:gd name="connsiteY232" fmla="*/ 2238744 h 5281613"/>
                    <a:gd name="connsiteX233" fmla="*/ 2087551 w 5111751"/>
                    <a:gd name="connsiteY233" fmla="*/ 2235673 h 5281613"/>
                    <a:gd name="connsiteX234" fmla="*/ 2130530 w 5111751"/>
                    <a:gd name="connsiteY234" fmla="*/ 2269458 h 5281613"/>
                    <a:gd name="connsiteX235" fmla="*/ 2130530 w 5111751"/>
                    <a:gd name="connsiteY235" fmla="*/ 2281744 h 5281613"/>
                    <a:gd name="connsiteX236" fmla="*/ 2096761 w 5111751"/>
                    <a:gd name="connsiteY236" fmla="*/ 2340100 h 5281613"/>
                    <a:gd name="connsiteX237" fmla="*/ 2087551 w 5111751"/>
                    <a:gd name="connsiteY237" fmla="*/ 2349314 h 5281613"/>
                    <a:gd name="connsiteX238" fmla="*/ 1967824 w 5111751"/>
                    <a:gd name="connsiteY238" fmla="*/ 2472171 h 5281613"/>
                    <a:gd name="connsiteX239" fmla="*/ 1930985 w 5111751"/>
                    <a:gd name="connsiteY239" fmla="*/ 2505956 h 5281613"/>
                    <a:gd name="connsiteX240" fmla="*/ 1934055 w 5111751"/>
                    <a:gd name="connsiteY240" fmla="*/ 2533599 h 5281613"/>
                    <a:gd name="connsiteX241" fmla="*/ 1934055 w 5111751"/>
                    <a:gd name="connsiteY241" fmla="*/ 2545884 h 5281613"/>
                    <a:gd name="connsiteX242" fmla="*/ 1897216 w 5111751"/>
                    <a:gd name="connsiteY242" fmla="*/ 2634955 h 5281613"/>
                    <a:gd name="connsiteX243" fmla="*/ 1894145 w 5111751"/>
                    <a:gd name="connsiteY243" fmla="*/ 2650312 h 5281613"/>
                    <a:gd name="connsiteX244" fmla="*/ 1894145 w 5111751"/>
                    <a:gd name="connsiteY244" fmla="*/ 2668740 h 5281613"/>
                    <a:gd name="connsiteX245" fmla="*/ 1884936 w 5111751"/>
                    <a:gd name="connsiteY245" fmla="*/ 2745525 h 5281613"/>
                    <a:gd name="connsiteX246" fmla="*/ 1875726 w 5111751"/>
                    <a:gd name="connsiteY246" fmla="*/ 2834596 h 5281613"/>
                    <a:gd name="connsiteX247" fmla="*/ 1869586 w 5111751"/>
                    <a:gd name="connsiteY247" fmla="*/ 2877595 h 5281613"/>
                    <a:gd name="connsiteX248" fmla="*/ 1866516 w 5111751"/>
                    <a:gd name="connsiteY248" fmla="*/ 2883738 h 5281613"/>
                    <a:gd name="connsiteX249" fmla="*/ 1820467 w 5111751"/>
                    <a:gd name="connsiteY249" fmla="*/ 2935952 h 5281613"/>
                    <a:gd name="connsiteX250" fmla="*/ 1811257 w 5111751"/>
                    <a:gd name="connsiteY250" fmla="*/ 2978952 h 5281613"/>
                    <a:gd name="connsiteX251" fmla="*/ 1771348 w 5111751"/>
                    <a:gd name="connsiteY251" fmla="*/ 3058808 h 5281613"/>
                    <a:gd name="connsiteX252" fmla="*/ 1786698 w 5111751"/>
                    <a:gd name="connsiteY252" fmla="*/ 3095665 h 5281613"/>
                    <a:gd name="connsiteX253" fmla="*/ 1792838 w 5111751"/>
                    <a:gd name="connsiteY253" fmla="*/ 3107951 h 5281613"/>
                    <a:gd name="connsiteX254" fmla="*/ 1817397 w 5111751"/>
                    <a:gd name="connsiteY254" fmla="*/ 3147879 h 5281613"/>
                    <a:gd name="connsiteX255" fmla="*/ 1823537 w 5111751"/>
                    <a:gd name="connsiteY255" fmla="*/ 3172450 h 5281613"/>
                    <a:gd name="connsiteX256" fmla="*/ 1820467 w 5111751"/>
                    <a:gd name="connsiteY256" fmla="*/ 3200093 h 5281613"/>
                    <a:gd name="connsiteX257" fmla="*/ 1792838 w 5111751"/>
                    <a:gd name="connsiteY257" fmla="*/ 3369020 h 5281613"/>
                    <a:gd name="connsiteX258" fmla="*/ 1823537 w 5111751"/>
                    <a:gd name="connsiteY258" fmla="*/ 3329091 h 5281613"/>
                    <a:gd name="connsiteX259" fmla="*/ 1798978 w 5111751"/>
                    <a:gd name="connsiteY259" fmla="*/ 3470376 h 5281613"/>
                    <a:gd name="connsiteX260" fmla="*/ 1832747 w 5111751"/>
                    <a:gd name="connsiteY260" fmla="*/ 3611661 h 5281613"/>
                    <a:gd name="connsiteX261" fmla="*/ 1814327 w 5111751"/>
                    <a:gd name="connsiteY261" fmla="*/ 3660803 h 5281613"/>
                    <a:gd name="connsiteX262" fmla="*/ 1875726 w 5111751"/>
                    <a:gd name="connsiteY262" fmla="*/ 3799016 h 5281613"/>
                    <a:gd name="connsiteX263" fmla="*/ 1967824 w 5111751"/>
                    <a:gd name="connsiteY263" fmla="*/ 3946443 h 5281613"/>
                    <a:gd name="connsiteX264" fmla="*/ 2016943 w 5111751"/>
                    <a:gd name="connsiteY264" fmla="*/ 4032443 h 5281613"/>
                    <a:gd name="connsiteX265" fmla="*/ 1995660 w 5111751"/>
                    <a:gd name="connsiteY265" fmla="*/ 4072157 h 5281613"/>
                    <a:gd name="connsiteX266" fmla="*/ 2013805 w 5111751"/>
                    <a:gd name="connsiteY266" fmla="*/ 4079927 h 5281613"/>
                    <a:gd name="connsiteX267" fmla="*/ 2011021 w 5111751"/>
                    <a:gd name="connsiteY267" fmla="*/ 4090575 h 5281613"/>
                    <a:gd name="connsiteX268" fmla="*/ 2057103 w 5111751"/>
                    <a:gd name="connsiteY268" fmla="*/ 4102854 h 5281613"/>
                    <a:gd name="connsiteX269" fmla="*/ 2103185 w 5111751"/>
                    <a:gd name="connsiteY269" fmla="*/ 4096715 h 5281613"/>
                    <a:gd name="connsiteX270" fmla="*/ 2115474 w 5111751"/>
                    <a:gd name="connsiteY270" fmla="*/ 4096715 h 5281613"/>
                    <a:gd name="connsiteX271" fmla="*/ 2136979 w 5111751"/>
                    <a:gd name="connsiteY271" fmla="*/ 4102854 h 5281613"/>
                    <a:gd name="connsiteX272" fmla="*/ 2155411 w 5111751"/>
                    <a:gd name="connsiteY272" fmla="*/ 4118202 h 5281613"/>
                    <a:gd name="connsiteX273" fmla="*/ 2176916 w 5111751"/>
                    <a:gd name="connsiteY273" fmla="*/ 4145830 h 5281613"/>
                    <a:gd name="connsiteX274" fmla="*/ 2204565 w 5111751"/>
                    <a:gd name="connsiteY274" fmla="*/ 4145830 h 5281613"/>
                    <a:gd name="connsiteX275" fmla="*/ 2229143 w 5111751"/>
                    <a:gd name="connsiteY275" fmla="*/ 4170387 h 5281613"/>
                    <a:gd name="connsiteX276" fmla="*/ 2266008 w 5111751"/>
                    <a:gd name="connsiteY276" fmla="*/ 4179596 h 5281613"/>
                    <a:gd name="connsiteX277" fmla="*/ 2296729 w 5111751"/>
                    <a:gd name="connsiteY277" fmla="*/ 4194945 h 5281613"/>
                    <a:gd name="connsiteX278" fmla="*/ 2302874 w 5111751"/>
                    <a:gd name="connsiteY278" fmla="*/ 4204154 h 5281613"/>
                    <a:gd name="connsiteX279" fmla="*/ 2321307 w 5111751"/>
                    <a:gd name="connsiteY279" fmla="*/ 4210293 h 5281613"/>
                    <a:gd name="connsiteX280" fmla="*/ 2364316 w 5111751"/>
                    <a:gd name="connsiteY280" fmla="*/ 4225641 h 5281613"/>
                    <a:gd name="connsiteX281" fmla="*/ 2369767 w 5111751"/>
                    <a:gd name="connsiteY281" fmla="*/ 4251037 h 5281613"/>
                    <a:gd name="connsiteX282" fmla="*/ 2369767 w 5111751"/>
                    <a:gd name="connsiteY282" fmla="*/ 4232064 h 5281613"/>
                    <a:gd name="connsiteX283" fmla="*/ 2368231 w 5111751"/>
                    <a:gd name="connsiteY283" fmla="*/ 4228995 h 5281613"/>
                    <a:gd name="connsiteX284" fmla="*/ 2369767 w 5111751"/>
                    <a:gd name="connsiteY284" fmla="*/ 4228995 h 5281613"/>
                    <a:gd name="connsiteX285" fmla="*/ 2418917 w 5111751"/>
                    <a:gd name="connsiteY285" fmla="*/ 4244339 h 5281613"/>
                    <a:gd name="connsiteX286" fmla="*/ 2443493 w 5111751"/>
                    <a:gd name="connsiteY286" fmla="*/ 4262753 h 5281613"/>
                    <a:gd name="connsiteX287" fmla="*/ 2511075 w 5111751"/>
                    <a:gd name="connsiteY287" fmla="*/ 4284235 h 5281613"/>
                    <a:gd name="connsiteX288" fmla="*/ 2541794 w 5111751"/>
                    <a:gd name="connsiteY288" fmla="*/ 4376300 h 5281613"/>
                    <a:gd name="connsiteX289" fmla="*/ 2547938 w 5111751"/>
                    <a:gd name="connsiteY289" fmla="*/ 4443815 h 5281613"/>
                    <a:gd name="connsiteX290" fmla="*/ 2560225 w 5111751"/>
                    <a:gd name="connsiteY290" fmla="*/ 4588051 h 5281613"/>
                    <a:gd name="connsiteX291" fmla="*/ 2514147 w 5111751"/>
                    <a:gd name="connsiteY291" fmla="*/ 4716943 h 5281613"/>
                    <a:gd name="connsiteX292" fmla="*/ 2557153 w 5111751"/>
                    <a:gd name="connsiteY292" fmla="*/ 4855042 h 5281613"/>
                    <a:gd name="connsiteX293" fmla="*/ 2597088 w 5111751"/>
                    <a:gd name="connsiteY293" fmla="*/ 4971659 h 5281613"/>
                    <a:gd name="connsiteX294" fmla="*/ 2633951 w 5111751"/>
                    <a:gd name="connsiteY294" fmla="*/ 5008485 h 5281613"/>
                    <a:gd name="connsiteX295" fmla="*/ 2686174 w 5111751"/>
                    <a:gd name="connsiteY295" fmla="*/ 5079069 h 5281613"/>
                    <a:gd name="connsiteX296" fmla="*/ 2655455 w 5111751"/>
                    <a:gd name="connsiteY296" fmla="*/ 4962452 h 5281613"/>
                    <a:gd name="connsiteX297" fmla="*/ 2633951 w 5111751"/>
                    <a:gd name="connsiteY297" fmla="*/ 4928695 h 5281613"/>
                    <a:gd name="connsiteX298" fmla="*/ 2649311 w 5111751"/>
                    <a:gd name="connsiteY298" fmla="*/ 4937901 h 5281613"/>
                    <a:gd name="connsiteX299" fmla="*/ 2692318 w 5111751"/>
                    <a:gd name="connsiteY299" fmla="*/ 4987003 h 5281613"/>
                    <a:gd name="connsiteX300" fmla="*/ 2732137 w 5111751"/>
                    <a:gd name="connsiteY300" fmla="*/ 5048453 h 5281613"/>
                    <a:gd name="connsiteX301" fmla="*/ 2732173 w 5111751"/>
                    <a:gd name="connsiteY301" fmla="*/ 5048368 h 5281613"/>
                    <a:gd name="connsiteX302" fmla="*/ 2692485 w 5111751"/>
                    <a:gd name="connsiteY302" fmla="*/ 4987045 h 5281613"/>
                    <a:gd name="connsiteX303" fmla="*/ 2649527 w 5111751"/>
                    <a:gd name="connsiteY303" fmla="*/ 4937951 h 5281613"/>
                    <a:gd name="connsiteX304" fmla="*/ 2637253 w 5111751"/>
                    <a:gd name="connsiteY304" fmla="*/ 4928745 h 5281613"/>
                    <a:gd name="connsiteX305" fmla="*/ 2628048 w 5111751"/>
                    <a:gd name="connsiteY305" fmla="*/ 4858172 h 5281613"/>
                    <a:gd name="connsiteX306" fmla="*/ 2631116 w 5111751"/>
                    <a:gd name="connsiteY306" fmla="*/ 4784530 h 5281613"/>
                    <a:gd name="connsiteX307" fmla="*/ 2618843 w 5111751"/>
                    <a:gd name="connsiteY307" fmla="*/ 4704751 h 5281613"/>
                    <a:gd name="connsiteX308" fmla="*/ 2658732 w 5111751"/>
                    <a:gd name="connsiteY308" fmla="*/ 4600425 h 5281613"/>
                    <a:gd name="connsiteX309" fmla="*/ 2763060 w 5111751"/>
                    <a:gd name="connsiteY309" fmla="*/ 4591219 h 5281613"/>
                    <a:gd name="connsiteX310" fmla="*/ 2772265 w 5111751"/>
                    <a:gd name="connsiteY310" fmla="*/ 4585083 h 5281613"/>
                    <a:gd name="connsiteX311" fmla="*/ 2778402 w 5111751"/>
                    <a:gd name="connsiteY311" fmla="*/ 4582014 h 5281613"/>
                    <a:gd name="connsiteX312" fmla="*/ 2824429 w 5111751"/>
                    <a:gd name="connsiteY312" fmla="*/ 4600425 h 5281613"/>
                    <a:gd name="connsiteX313" fmla="*/ 2842840 w 5111751"/>
                    <a:gd name="connsiteY313" fmla="*/ 4618835 h 5281613"/>
                    <a:gd name="connsiteX314" fmla="*/ 2852045 w 5111751"/>
                    <a:gd name="connsiteY314" fmla="*/ 4621904 h 5281613"/>
                    <a:gd name="connsiteX315" fmla="*/ 2885798 w 5111751"/>
                    <a:gd name="connsiteY315" fmla="*/ 4624972 h 5281613"/>
                    <a:gd name="connsiteX316" fmla="*/ 2895004 w 5111751"/>
                    <a:gd name="connsiteY316" fmla="*/ 4624972 h 5281613"/>
                    <a:gd name="connsiteX317" fmla="*/ 2971715 w 5111751"/>
                    <a:gd name="connsiteY317" fmla="*/ 4609630 h 5281613"/>
                    <a:gd name="connsiteX318" fmla="*/ 2980920 w 5111751"/>
                    <a:gd name="connsiteY318" fmla="*/ 4615767 h 5281613"/>
                    <a:gd name="connsiteX319" fmla="*/ 3005468 w 5111751"/>
                    <a:gd name="connsiteY319" fmla="*/ 4628040 h 5281613"/>
                    <a:gd name="connsiteX320" fmla="*/ 3036153 w 5111751"/>
                    <a:gd name="connsiteY320" fmla="*/ 4618835 h 5281613"/>
                    <a:gd name="connsiteX321" fmla="*/ 3045358 w 5111751"/>
                    <a:gd name="connsiteY321" fmla="*/ 4615767 h 5281613"/>
                    <a:gd name="connsiteX322" fmla="*/ 3115932 w 5111751"/>
                    <a:gd name="connsiteY322" fmla="*/ 4548262 h 5281613"/>
                    <a:gd name="connsiteX323" fmla="*/ 3131275 w 5111751"/>
                    <a:gd name="connsiteY323" fmla="*/ 4548262 h 5281613"/>
                    <a:gd name="connsiteX324" fmla="*/ 3186507 w 5111751"/>
                    <a:gd name="connsiteY324" fmla="*/ 4569741 h 5281613"/>
                    <a:gd name="connsiteX325" fmla="*/ 3260150 w 5111751"/>
                    <a:gd name="connsiteY325" fmla="*/ 4529851 h 5281613"/>
                    <a:gd name="connsiteX326" fmla="*/ 3303108 w 5111751"/>
                    <a:gd name="connsiteY326" fmla="*/ 4529851 h 5281613"/>
                    <a:gd name="connsiteX327" fmla="*/ 3330724 w 5111751"/>
                    <a:gd name="connsiteY327" fmla="*/ 4511441 h 5281613"/>
                    <a:gd name="connsiteX328" fmla="*/ 3468805 w 5111751"/>
                    <a:gd name="connsiteY328" fmla="*/ 4422457 h 5281613"/>
                    <a:gd name="connsiteX329" fmla="*/ 3484147 w 5111751"/>
                    <a:gd name="connsiteY329" fmla="*/ 4462346 h 5281613"/>
                    <a:gd name="connsiteX330" fmla="*/ 3496421 w 5111751"/>
                    <a:gd name="connsiteY330" fmla="*/ 4471551 h 5281613"/>
                    <a:gd name="connsiteX331" fmla="*/ 3484147 w 5111751"/>
                    <a:gd name="connsiteY331" fmla="*/ 4529851 h 5281613"/>
                    <a:gd name="connsiteX332" fmla="*/ 3468805 w 5111751"/>
                    <a:gd name="connsiteY332" fmla="*/ 4566672 h 5281613"/>
                    <a:gd name="connsiteX333" fmla="*/ 3481079 w 5111751"/>
                    <a:gd name="connsiteY333" fmla="*/ 4646451 h 5281613"/>
                    <a:gd name="connsiteX334" fmla="*/ 3481079 w 5111751"/>
                    <a:gd name="connsiteY334" fmla="*/ 4689409 h 5281613"/>
                    <a:gd name="connsiteX335" fmla="*/ 3478010 w 5111751"/>
                    <a:gd name="connsiteY335" fmla="*/ 4726230 h 5281613"/>
                    <a:gd name="connsiteX336" fmla="*/ 3478010 w 5111751"/>
                    <a:gd name="connsiteY336" fmla="*/ 4747709 h 5281613"/>
                    <a:gd name="connsiteX337" fmla="*/ 3487216 w 5111751"/>
                    <a:gd name="connsiteY337" fmla="*/ 4778393 h 5281613"/>
                    <a:gd name="connsiteX338" fmla="*/ 3474942 w 5111751"/>
                    <a:gd name="connsiteY338" fmla="*/ 4833624 h 5281613"/>
                    <a:gd name="connsiteX339" fmla="*/ 3478010 w 5111751"/>
                    <a:gd name="connsiteY339" fmla="*/ 4928745 h 5281613"/>
                    <a:gd name="connsiteX340" fmla="*/ 3487216 w 5111751"/>
                    <a:gd name="connsiteY340" fmla="*/ 5048414 h 5281613"/>
                    <a:gd name="connsiteX341" fmla="*/ 3490284 w 5111751"/>
                    <a:gd name="connsiteY341" fmla="*/ 5100577 h 5281613"/>
                    <a:gd name="connsiteX342" fmla="*/ 3514832 w 5111751"/>
                    <a:gd name="connsiteY342" fmla="*/ 5106713 h 5281613"/>
                    <a:gd name="connsiteX343" fmla="*/ 3487216 w 5111751"/>
                    <a:gd name="connsiteY343" fmla="*/ 5165013 h 5281613"/>
                    <a:gd name="connsiteX344" fmla="*/ 3502558 w 5111751"/>
                    <a:gd name="connsiteY344" fmla="*/ 5177287 h 5281613"/>
                    <a:gd name="connsiteX345" fmla="*/ 3488989 w 5111751"/>
                    <a:gd name="connsiteY345" fmla="*/ 5175369 h 5281613"/>
                    <a:gd name="connsiteX346" fmla="*/ 3490284 w 5111751"/>
                    <a:gd name="connsiteY346" fmla="*/ 5192629 h 5281613"/>
                    <a:gd name="connsiteX347" fmla="*/ 3471873 w 5111751"/>
                    <a:gd name="connsiteY347" fmla="*/ 5211040 h 5281613"/>
                    <a:gd name="connsiteX348" fmla="*/ 3471873 w 5111751"/>
                    <a:gd name="connsiteY348" fmla="*/ 5260134 h 5281613"/>
                    <a:gd name="connsiteX349" fmla="*/ 3456531 w 5111751"/>
                    <a:gd name="connsiteY349" fmla="*/ 5281613 h 5281613"/>
                    <a:gd name="connsiteX350" fmla="*/ 2775334 w 5111751"/>
                    <a:gd name="connsiteY350" fmla="*/ 5281613 h 5281613"/>
                    <a:gd name="connsiteX351" fmla="*/ 2772265 w 5111751"/>
                    <a:gd name="connsiteY351" fmla="*/ 5214108 h 5281613"/>
                    <a:gd name="connsiteX352" fmla="*/ 2774080 w 5111751"/>
                    <a:gd name="connsiteY352" fmla="*/ 5203263 h 5281613"/>
                    <a:gd name="connsiteX353" fmla="*/ 2773734 w 5111751"/>
                    <a:gd name="connsiteY353" fmla="*/ 5203288 h 5281613"/>
                    <a:gd name="connsiteX354" fmla="*/ 2772188 w 5111751"/>
                    <a:gd name="connsiteY354" fmla="*/ 5214098 h 5281613"/>
                    <a:gd name="connsiteX355" fmla="*/ 2775259 w 5111751"/>
                    <a:gd name="connsiteY355" fmla="*/ 5281613 h 5281613"/>
                    <a:gd name="connsiteX356" fmla="*/ 2554082 w 5111751"/>
                    <a:gd name="connsiteY356" fmla="*/ 5281613 h 5281613"/>
                    <a:gd name="connsiteX357" fmla="*/ 2569441 w 5111751"/>
                    <a:gd name="connsiteY357" fmla="*/ 5247856 h 5281613"/>
                    <a:gd name="connsiteX358" fmla="*/ 2582455 w 5111751"/>
                    <a:gd name="connsiteY358" fmla="*/ 5216557 h 5281613"/>
                    <a:gd name="connsiteX359" fmla="*/ 2582219 w 5111751"/>
                    <a:gd name="connsiteY359" fmla="*/ 5216570 h 5281613"/>
                    <a:gd name="connsiteX360" fmla="*/ 2569207 w 5111751"/>
                    <a:gd name="connsiteY360" fmla="*/ 5247893 h 5281613"/>
                    <a:gd name="connsiteX361" fmla="*/ 2553859 w 5111751"/>
                    <a:gd name="connsiteY361" fmla="*/ 5281613 h 5281613"/>
                    <a:gd name="connsiteX362" fmla="*/ 1968011 w 5111751"/>
                    <a:gd name="connsiteY362" fmla="*/ 5281613 h 5281613"/>
                    <a:gd name="connsiteX363" fmla="*/ 1965575 w 5111751"/>
                    <a:gd name="connsiteY363" fmla="*/ 5281613 h 5281613"/>
                    <a:gd name="connsiteX364" fmla="*/ 721036 w 5111751"/>
                    <a:gd name="connsiteY364" fmla="*/ 5281613 h 5281613"/>
                    <a:gd name="connsiteX365" fmla="*/ 720725 w 5111751"/>
                    <a:gd name="connsiteY365" fmla="*/ 5281613 h 5281613"/>
                    <a:gd name="connsiteX366" fmla="*/ 0 w 5111751"/>
                    <a:gd name="connsiteY366" fmla="*/ 5281613 h 5281613"/>
                    <a:gd name="connsiteX367" fmla="*/ 0 w 5111751"/>
                    <a:gd name="connsiteY367" fmla="*/ 3885042 h 5281613"/>
                    <a:gd name="connsiteX368" fmla="*/ 0 w 5111751"/>
                    <a:gd name="connsiteY368" fmla="*/ 3885015 h 5281613"/>
                    <a:gd name="connsiteX369" fmla="*/ 0 w 5111751"/>
                    <a:gd name="connsiteY369" fmla="*/ 2834596 h 5281613"/>
                    <a:gd name="connsiteX370" fmla="*/ 0 w 5111751"/>
                    <a:gd name="connsiteY370" fmla="*/ 2833687 h 5281613"/>
                    <a:gd name="connsiteX371" fmla="*/ 0 w 5111751"/>
                    <a:gd name="connsiteY371" fmla="*/ 2035909 h 5281613"/>
                    <a:gd name="connsiteX372" fmla="*/ 930 w 5111751"/>
                    <a:gd name="connsiteY372" fmla="*/ 2035587 h 5281613"/>
                    <a:gd name="connsiteX373" fmla="*/ 3071 w 5111751"/>
                    <a:gd name="connsiteY373" fmla="*/ 2035587 h 5281613"/>
                    <a:gd name="connsiteX374" fmla="*/ 14583 w 5111751"/>
                    <a:gd name="connsiteY374" fmla="*/ 2030861 h 5281613"/>
                    <a:gd name="connsiteX375" fmla="*/ 930 w 5111751"/>
                    <a:gd name="connsiteY375" fmla="*/ 2035587 h 5281613"/>
                    <a:gd name="connsiteX376" fmla="*/ 0 w 5111751"/>
                    <a:gd name="connsiteY376" fmla="*/ 2035587 h 5281613"/>
                    <a:gd name="connsiteX377" fmla="*/ 0 w 5111751"/>
                    <a:gd name="connsiteY377" fmla="*/ 1327150 h 5281613"/>
                    <a:gd name="connsiteX378" fmla="*/ 0 w 5111751"/>
                    <a:gd name="connsiteY378" fmla="*/ 1326021 h 5281613"/>
                    <a:gd name="connsiteX379" fmla="*/ 0 w 5111751"/>
                    <a:gd name="connsiteY37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605 w 5111751"/>
                    <a:gd name="connsiteY37" fmla="*/ 31677 h 5281613"/>
                    <a:gd name="connsiteX38" fmla="*/ 865887 w 5111751"/>
                    <a:gd name="connsiteY38" fmla="*/ 3070 h 5281613"/>
                    <a:gd name="connsiteX39" fmla="*/ 2889251 w 5111751"/>
                    <a:gd name="connsiteY39" fmla="*/ 0 h 5281613"/>
                    <a:gd name="connsiteX40" fmla="*/ 2873345 w 5111751"/>
                    <a:gd name="connsiteY40" fmla="*/ 53938 h 5281613"/>
                    <a:gd name="connsiteX41" fmla="*/ 2891411 w 5111751"/>
                    <a:gd name="connsiteY41" fmla="*/ 0 h 5281613"/>
                    <a:gd name="connsiteX42" fmla="*/ 3309431 w 5111751"/>
                    <a:gd name="connsiteY42" fmla="*/ 0 h 5281613"/>
                    <a:gd name="connsiteX43" fmla="*/ 3334020 w 5111751"/>
                    <a:gd name="connsiteY43" fmla="*/ 27648 h 5281613"/>
                    <a:gd name="connsiteX44" fmla="*/ 3355536 w 5111751"/>
                    <a:gd name="connsiteY44" fmla="*/ 86017 h 5281613"/>
                    <a:gd name="connsiteX45" fmla="*/ 3364757 w 5111751"/>
                    <a:gd name="connsiteY45" fmla="*/ 18432 h 5281613"/>
                    <a:gd name="connsiteX46" fmla="*/ 3395494 w 5111751"/>
                    <a:gd name="connsiteY46" fmla="*/ 52224 h 5281613"/>
                    <a:gd name="connsiteX47" fmla="*/ 3426230 w 5111751"/>
                    <a:gd name="connsiteY47" fmla="*/ 104449 h 5281613"/>
                    <a:gd name="connsiteX48" fmla="*/ 3484630 w 5111751"/>
                    <a:gd name="connsiteY48" fmla="*/ 110593 h 5281613"/>
                    <a:gd name="connsiteX49" fmla="*/ 3536883 w 5111751"/>
                    <a:gd name="connsiteY49" fmla="*/ 153601 h 5281613"/>
                    <a:gd name="connsiteX50" fmla="*/ 3607577 w 5111751"/>
                    <a:gd name="connsiteY50" fmla="*/ 211970 h 5281613"/>
                    <a:gd name="connsiteX51" fmla="*/ 3669051 w 5111751"/>
                    <a:gd name="connsiteY51" fmla="*/ 285698 h 5281613"/>
                    <a:gd name="connsiteX52" fmla="*/ 3705935 w 5111751"/>
                    <a:gd name="connsiteY52" fmla="*/ 316419 h 5281613"/>
                    <a:gd name="connsiteX53" fmla="*/ 3728843 w 5111751"/>
                    <a:gd name="connsiteY53" fmla="*/ 339315 h 5281613"/>
                    <a:gd name="connsiteX54" fmla="*/ 3724377 w 5111751"/>
                    <a:gd name="connsiteY54" fmla="*/ 325635 h 5281613"/>
                    <a:gd name="connsiteX55" fmla="*/ 3752040 w 5111751"/>
                    <a:gd name="connsiteY55" fmla="*/ 384003 h 5281613"/>
                    <a:gd name="connsiteX56" fmla="*/ 3785850 w 5111751"/>
                    <a:gd name="connsiteY56" fmla="*/ 405507 h 5281613"/>
                    <a:gd name="connsiteX57" fmla="*/ 3850397 w 5111751"/>
                    <a:gd name="connsiteY57" fmla="*/ 454660 h 5281613"/>
                    <a:gd name="connsiteX58" fmla="*/ 3868840 w 5111751"/>
                    <a:gd name="connsiteY58" fmla="*/ 485380 h 5281613"/>
                    <a:gd name="connsiteX59" fmla="*/ 3907704 w 5111751"/>
                    <a:gd name="connsiteY59" fmla="*/ 599097 h 5281613"/>
                    <a:gd name="connsiteX60" fmla="*/ 3831035 w 5111751"/>
                    <a:gd name="connsiteY60" fmla="*/ 645038 h 5281613"/>
                    <a:gd name="connsiteX61" fmla="*/ 3785034 w 5111751"/>
                    <a:gd name="connsiteY61" fmla="*/ 681791 h 5281613"/>
                    <a:gd name="connsiteX62" fmla="*/ 3867836 w 5111751"/>
                    <a:gd name="connsiteY62" fmla="*/ 675665 h 5281613"/>
                    <a:gd name="connsiteX63" fmla="*/ 3886237 w 5111751"/>
                    <a:gd name="connsiteY63" fmla="*/ 694042 h 5281613"/>
                    <a:gd name="connsiteX64" fmla="*/ 3858636 w 5111751"/>
                    <a:gd name="connsiteY64" fmla="*/ 755297 h 5281613"/>
                    <a:gd name="connsiteX65" fmla="*/ 3843875 w 5111751"/>
                    <a:gd name="connsiteY65" fmla="*/ 770210 h 5281613"/>
                    <a:gd name="connsiteX66" fmla="*/ 3844106 w 5111751"/>
                    <a:gd name="connsiteY66" fmla="*/ 770259 h 5281613"/>
                    <a:gd name="connsiteX67" fmla="*/ 3844081 w 5111751"/>
                    <a:gd name="connsiteY67" fmla="*/ 770326 h 5281613"/>
                    <a:gd name="connsiteX68" fmla="*/ 3859014 w 5111751"/>
                    <a:gd name="connsiteY68" fmla="*/ 755260 h 5281613"/>
                    <a:gd name="connsiteX69" fmla="*/ 3886648 w 5111751"/>
                    <a:gd name="connsiteY69" fmla="*/ 693820 h 5281613"/>
                    <a:gd name="connsiteX70" fmla="*/ 3994113 w 5111751"/>
                    <a:gd name="connsiteY70" fmla="*/ 822843 h 5281613"/>
                    <a:gd name="connsiteX71" fmla="*/ 4156846 w 5111751"/>
                    <a:gd name="connsiteY71" fmla="*/ 865851 h 5281613"/>
                    <a:gd name="connsiteX72" fmla="*/ 4230536 w 5111751"/>
                    <a:gd name="connsiteY72" fmla="*/ 822843 h 5281613"/>
                    <a:gd name="connsiteX73" fmla="*/ 4322649 w 5111751"/>
                    <a:gd name="connsiteY73" fmla="*/ 807483 h 5281613"/>
                    <a:gd name="connsiteX74" fmla="*/ 4430115 w 5111751"/>
                    <a:gd name="connsiteY74" fmla="*/ 798267 h 5281613"/>
                    <a:gd name="connsiteX75" fmla="*/ 4528369 w 5111751"/>
                    <a:gd name="connsiteY75" fmla="*/ 742972 h 5281613"/>
                    <a:gd name="connsiteX76" fmla="*/ 4614341 w 5111751"/>
                    <a:gd name="connsiteY76" fmla="*/ 746044 h 5281613"/>
                    <a:gd name="connsiteX77" fmla="*/ 4672679 w 5111751"/>
                    <a:gd name="connsiteY77" fmla="*/ 724540 h 5281613"/>
                    <a:gd name="connsiteX78" fmla="*/ 4734088 w 5111751"/>
                    <a:gd name="connsiteY78" fmla="*/ 730684 h 5281613"/>
                    <a:gd name="connsiteX79" fmla="*/ 4832342 w 5111751"/>
                    <a:gd name="connsiteY79" fmla="*/ 699964 h 5281613"/>
                    <a:gd name="connsiteX80" fmla="*/ 4936736 w 5111751"/>
                    <a:gd name="connsiteY80" fmla="*/ 675388 h 5281613"/>
                    <a:gd name="connsiteX81" fmla="*/ 4988934 w 5111751"/>
                    <a:gd name="connsiteY81" fmla="*/ 613949 h 5281613"/>
                    <a:gd name="connsiteX82" fmla="*/ 5077976 w 5111751"/>
                    <a:gd name="connsiteY82" fmla="*/ 653885 h 5281613"/>
                    <a:gd name="connsiteX83" fmla="*/ 5065695 w 5111751"/>
                    <a:gd name="connsiteY83" fmla="*/ 767547 h 5281613"/>
                    <a:gd name="connsiteX84" fmla="*/ 5050342 w 5111751"/>
                    <a:gd name="connsiteY84" fmla="*/ 868922 h 5281613"/>
                    <a:gd name="connsiteX85" fmla="*/ 5081047 w 5111751"/>
                    <a:gd name="connsiteY85" fmla="*/ 853563 h 5281613"/>
                    <a:gd name="connsiteX86" fmla="*/ 5111751 w 5111751"/>
                    <a:gd name="connsiteY86" fmla="*/ 865851 h 5281613"/>
                    <a:gd name="connsiteX87" fmla="*/ 5034990 w 5111751"/>
                    <a:gd name="connsiteY87" fmla="*/ 908858 h 5281613"/>
                    <a:gd name="connsiteX88" fmla="*/ 5025779 w 5111751"/>
                    <a:gd name="connsiteY88" fmla="*/ 1037881 h 5281613"/>
                    <a:gd name="connsiteX89" fmla="*/ 4973582 w 5111751"/>
                    <a:gd name="connsiteY89" fmla="*/ 1133112 h 5281613"/>
                    <a:gd name="connsiteX90" fmla="*/ 4924455 w 5111751"/>
                    <a:gd name="connsiteY90" fmla="*/ 1255991 h 5281613"/>
                    <a:gd name="connsiteX91" fmla="*/ 4887609 w 5111751"/>
                    <a:gd name="connsiteY91" fmla="*/ 1289782 h 5281613"/>
                    <a:gd name="connsiteX92" fmla="*/ 4881469 w 5111751"/>
                    <a:gd name="connsiteY92" fmla="*/ 1348150 h 5281613"/>
                    <a:gd name="connsiteX93" fmla="*/ 4813919 w 5111751"/>
                    <a:gd name="connsiteY93" fmla="*/ 1461813 h 5281613"/>
                    <a:gd name="connsiteX94" fmla="*/ 4761722 w 5111751"/>
                    <a:gd name="connsiteY94" fmla="*/ 1624627 h 5281613"/>
                    <a:gd name="connsiteX95" fmla="*/ 4672679 w 5111751"/>
                    <a:gd name="connsiteY95" fmla="*/ 1775154 h 5281613"/>
                    <a:gd name="connsiteX96" fmla="*/ 4586707 w 5111751"/>
                    <a:gd name="connsiteY96" fmla="*/ 1922608 h 5281613"/>
                    <a:gd name="connsiteX97" fmla="*/ 4466960 w 5111751"/>
                    <a:gd name="connsiteY97" fmla="*/ 2070063 h 5281613"/>
                    <a:gd name="connsiteX98" fmla="*/ 4196762 w 5111751"/>
                    <a:gd name="connsiteY98" fmla="*/ 2318892 h 5281613"/>
                    <a:gd name="connsiteX99" fmla="*/ 4070874 w 5111751"/>
                    <a:gd name="connsiteY99" fmla="*/ 2414123 h 5281613"/>
                    <a:gd name="connsiteX100" fmla="*/ 3941915 w 5111751"/>
                    <a:gd name="connsiteY100" fmla="*/ 2546218 h 5281613"/>
                    <a:gd name="connsiteX101" fmla="*/ 3828309 w 5111751"/>
                    <a:gd name="connsiteY101" fmla="*/ 2684456 h 5281613"/>
                    <a:gd name="connsiteX102" fmla="*/ 3776112 w 5111751"/>
                    <a:gd name="connsiteY102" fmla="*/ 2755112 h 5281613"/>
                    <a:gd name="connsiteX103" fmla="*/ 3726985 w 5111751"/>
                    <a:gd name="connsiteY103" fmla="*/ 2788903 h 5281613"/>
                    <a:gd name="connsiteX104" fmla="*/ 3665576 w 5111751"/>
                    <a:gd name="connsiteY104" fmla="*/ 2920998 h 5281613"/>
                    <a:gd name="connsiteX105" fmla="*/ 3631802 w 5111751"/>
                    <a:gd name="connsiteY105" fmla="*/ 2850343 h 5281613"/>
                    <a:gd name="connsiteX106" fmla="*/ 3622590 w 5111751"/>
                    <a:gd name="connsiteY106" fmla="*/ 2838055 h 5281613"/>
                    <a:gd name="connsiteX107" fmla="*/ 3604168 w 5111751"/>
                    <a:gd name="connsiteY107" fmla="*/ 2813479 h 5281613"/>
                    <a:gd name="connsiteX108" fmla="*/ 3579604 w 5111751"/>
                    <a:gd name="connsiteY108" fmla="*/ 2693672 h 5281613"/>
                    <a:gd name="connsiteX109" fmla="*/ 3582675 w 5111751"/>
                    <a:gd name="connsiteY109" fmla="*/ 2245165 h 5281613"/>
                    <a:gd name="connsiteX110" fmla="*/ 3585745 w 5111751"/>
                    <a:gd name="connsiteY110" fmla="*/ 2153006 h 5281613"/>
                    <a:gd name="connsiteX111" fmla="*/ 3634872 w 5111751"/>
                    <a:gd name="connsiteY111" fmla="*/ 2088494 h 5281613"/>
                    <a:gd name="connsiteX112" fmla="*/ 3708562 w 5111751"/>
                    <a:gd name="connsiteY112" fmla="*/ 1968688 h 5281613"/>
                    <a:gd name="connsiteX113" fmla="*/ 3708943 w 5111751"/>
                    <a:gd name="connsiteY113" fmla="*/ 1968398 h 5281613"/>
                    <a:gd name="connsiteX114" fmla="*/ 3687519 w 5111751"/>
                    <a:gd name="connsiteY114" fmla="*/ 1965336 h 5281613"/>
                    <a:gd name="connsiteX115" fmla="*/ 3589268 w 5111751"/>
                    <a:gd name="connsiteY115" fmla="*/ 1956119 h 5281613"/>
                    <a:gd name="connsiteX116" fmla="*/ 3549354 w 5111751"/>
                    <a:gd name="connsiteY116" fmla="*/ 1919253 h 5281613"/>
                    <a:gd name="connsiteX117" fmla="*/ 3518651 w 5111751"/>
                    <a:gd name="connsiteY117" fmla="*/ 1925397 h 5281613"/>
                    <a:gd name="connsiteX118" fmla="*/ 3509440 w 5111751"/>
                    <a:gd name="connsiteY118" fmla="*/ 1931542 h 5281613"/>
                    <a:gd name="connsiteX119" fmla="*/ 3491018 w 5111751"/>
                    <a:gd name="connsiteY119" fmla="*/ 1937686 h 5281613"/>
                    <a:gd name="connsiteX120" fmla="*/ 3411189 w 5111751"/>
                    <a:gd name="connsiteY120" fmla="*/ 1992985 h 5281613"/>
                    <a:gd name="connsiteX121" fmla="*/ 3365134 w 5111751"/>
                    <a:gd name="connsiteY121" fmla="*/ 2060573 h 5281613"/>
                    <a:gd name="connsiteX122" fmla="*/ 3279165 w 5111751"/>
                    <a:gd name="connsiteY122" fmla="*/ 2042140 h 5281613"/>
                    <a:gd name="connsiteX123" fmla="*/ 3230040 w 5111751"/>
                    <a:gd name="connsiteY123" fmla="*/ 2023707 h 5281613"/>
                    <a:gd name="connsiteX124" fmla="*/ 3174774 w 5111751"/>
                    <a:gd name="connsiteY124" fmla="*/ 2026779 h 5281613"/>
                    <a:gd name="connsiteX125" fmla="*/ 2975202 w 5111751"/>
                    <a:gd name="connsiteY125" fmla="*/ 1897748 h 5281613"/>
                    <a:gd name="connsiteX126" fmla="*/ 2962921 w 5111751"/>
                    <a:gd name="connsiteY126" fmla="*/ 1891604 h 5281613"/>
                    <a:gd name="connsiteX127" fmla="*/ 2929148 w 5111751"/>
                    <a:gd name="connsiteY127" fmla="*/ 1888531 h 5281613"/>
                    <a:gd name="connsiteX128" fmla="*/ 2855460 w 5111751"/>
                    <a:gd name="connsiteY128" fmla="*/ 1885459 h 5281613"/>
                    <a:gd name="connsiteX129" fmla="*/ 2846249 w 5111751"/>
                    <a:gd name="connsiteY129" fmla="*/ 1882387 h 5281613"/>
                    <a:gd name="connsiteX130" fmla="*/ 2837038 w 5111751"/>
                    <a:gd name="connsiteY130" fmla="*/ 1873170 h 5281613"/>
                    <a:gd name="connsiteX131" fmla="*/ 2821686 w 5111751"/>
                    <a:gd name="connsiteY131" fmla="*/ 1857810 h 5281613"/>
                    <a:gd name="connsiteX132" fmla="*/ 2800194 w 5111751"/>
                    <a:gd name="connsiteY132" fmla="*/ 1827088 h 5281613"/>
                    <a:gd name="connsiteX133" fmla="*/ 2800194 w 5111751"/>
                    <a:gd name="connsiteY133" fmla="*/ 1747211 h 5281613"/>
                    <a:gd name="connsiteX134" fmla="*/ 2747998 w 5111751"/>
                    <a:gd name="connsiteY134" fmla="*/ 1719562 h 5281613"/>
                    <a:gd name="connsiteX135" fmla="*/ 2732646 w 5111751"/>
                    <a:gd name="connsiteY135" fmla="*/ 1728778 h 5281613"/>
                    <a:gd name="connsiteX136" fmla="*/ 2701943 w 5111751"/>
                    <a:gd name="connsiteY136" fmla="*/ 1679623 h 5281613"/>
                    <a:gd name="connsiteX137" fmla="*/ 2665099 w 5111751"/>
                    <a:gd name="connsiteY137" fmla="*/ 1584386 h 5281613"/>
                    <a:gd name="connsiteX138" fmla="*/ 2637466 w 5111751"/>
                    <a:gd name="connsiteY138" fmla="*/ 1510654 h 5281613"/>
                    <a:gd name="connsiteX139" fmla="*/ 2615974 w 5111751"/>
                    <a:gd name="connsiteY139" fmla="*/ 1492221 h 5281613"/>
                    <a:gd name="connsiteX140" fmla="*/ 2594482 w 5111751"/>
                    <a:gd name="connsiteY140" fmla="*/ 1467643 h 5281613"/>
                    <a:gd name="connsiteX141" fmla="*/ 2582200 w 5111751"/>
                    <a:gd name="connsiteY141" fmla="*/ 1461499 h 5281613"/>
                    <a:gd name="connsiteX142" fmla="*/ 2557638 w 5111751"/>
                    <a:gd name="connsiteY142" fmla="*/ 1430777 h 5281613"/>
                    <a:gd name="connsiteX143" fmla="*/ 2545356 w 5111751"/>
                    <a:gd name="connsiteY143" fmla="*/ 1412344 h 5281613"/>
                    <a:gd name="connsiteX144" fmla="*/ 2539216 w 5111751"/>
                    <a:gd name="connsiteY144" fmla="*/ 1403128 h 5281613"/>
                    <a:gd name="connsiteX145" fmla="*/ 2502372 w 5111751"/>
                    <a:gd name="connsiteY145" fmla="*/ 1353973 h 5281613"/>
                    <a:gd name="connsiteX146" fmla="*/ 2437895 w 5111751"/>
                    <a:gd name="connsiteY146" fmla="*/ 1326323 h 5281613"/>
                    <a:gd name="connsiteX147" fmla="*/ 2376488 w 5111751"/>
                    <a:gd name="connsiteY147" fmla="*/ 1301746 h 5281613"/>
                    <a:gd name="connsiteX148" fmla="*/ 2401051 w 5111751"/>
                    <a:gd name="connsiteY148" fmla="*/ 1243375 h 5281613"/>
                    <a:gd name="connsiteX149" fmla="*/ 2407192 w 5111751"/>
                    <a:gd name="connsiteY149" fmla="*/ 1215725 h 5281613"/>
                    <a:gd name="connsiteX150" fmla="*/ 2416403 w 5111751"/>
                    <a:gd name="connsiteY150" fmla="*/ 1209581 h 5281613"/>
                    <a:gd name="connsiteX151" fmla="*/ 2462457 w 5111751"/>
                    <a:gd name="connsiteY151" fmla="*/ 1206508 h 5281613"/>
                    <a:gd name="connsiteX152" fmla="*/ 2508512 w 5111751"/>
                    <a:gd name="connsiteY152" fmla="*/ 1209581 h 5281613"/>
                    <a:gd name="connsiteX153" fmla="*/ 2539216 w 5111751"/>
                    <a:gd name="connsiteY153" fmla="*/ 1188075 h 5281613"/>
                    <a:gd name="connsiteX154" fmla="*/ 2548427 w 5111751"/>
                    <a:gd name="connsiteY154" fmla="*/ 1135848 h 5281613"/>
                    <a:gd name="connsiteX155" fmla="*/ 2542286 w 5111751"/>
                    <a:gd name="connsiteY155" fmla="*/ 1098982 h 5281613"/>
                    <a:gd name="connsiteX156" fmla="*/ 2545356 w 5111751"/>
                    <a:gd name="connsiteY156" fmla="*/ 973023 h 5281613"/>
                    <a:gd name="connsiteX157" fmla="*/ 2548427 w 5111751"/>
                    <a:gd name="connsiteY157" fmla="*/ 966879 h 5281613"/>
                    <a:gd name="connsiteX158" fmla="*/ 2548429 w 5111751"/>
                    <a:gd name="connsiteY158" fmla="*/ 966874 h 5281613"/>
                    <a:gd name="connsiteX159" fmla="*/ 2499316 w 5111751"/>
                    <a:gd name="connsiteY159" fmla="*/ 914707 h 5281613"/>
                    <a:gd name="connsiteX160" fmla="*/ 2462472 w 5111751"/>
                    <a:gd name="connsiteY160" fmla="*/ 896290 h 5281613"/>
                    <a:gd name="connsiteX161" fmla="*/ 2462472 w 5111751"/>
                    <a:gd name="connsiteY161" fmla="*/ 801136 h 5281613"/>
                    <a:gd name="connsiteX162" fmla="*/ 2339658 w 5111751"/>
                    <a:gd name="connsiteY162" fmla="*/ 702912 h 5281613"/>
                    <a:gd name="connsiteX163" fmla="*/ 2339658 w 5111751"/>
                    <a:gd name="connsiteY163" fmla="*/ 481909 h 5281613"/>
                    <a:gd name="connsiteX164" fmla="*/ 2189210 w 5111751"/>
                    <a:gd name="connsiteY164" fmla="*/ 521813 h 5281613"/>
                    <a:gd name="connsiteX165" fmla="*/ 2232195 w 5111751"/>
                    <a:gd name="connsiteY165" fmla="*/ 659940 h 5281613"/>
                    <a:gd name="connsiteX166" fmla="*/ 2170788 w 5111751"/>
                    <a:gd name="connsiteY166" fmla="*/ 724399 h 5281613"/>
                    <a:gd name="connsiteX167" fmla="*/ 2054115 w 5111751"/>
                    <a:gd name="connsiteY167" fmla="*/ 868665 h 5281613"/>
                    <a:gd name="connsiteX168" fmla="*/ 1998848 w 5111751"/>
                    <a:gd name="connsiteY168" fmla="*/ 874804 h 5281613"/>
                    <a:gd name="connsiteX169" fmla="*/ 1879104 w 5111751"/>
                    <a:gd name="connsiteY169" fmla="*/ 788858 h 5281613"/>
                    <a:gd name="connsiteX170" fmla="*/ 1811557 w 5111751"/>
                    <a:gd name="connsiteY170" fmla="*/ 825692 h 5281613"/>
                    <a:gd name="connsiteX171" fmla="*/ 1802346 w 5111751"/>
                    <a:gd name="connsiteY171" fmla="*/ 880943 h 5281613"/>
                    <a:gd name="connsiteX172" fmla="*/ 1747079 w 5111751"/>
                    <a:gd name="connsiteY172" fmla="*/ 880943 h 5281613"/>
                    <a:gd name="connsiteX173" fmla="*/ 1710235 w 5111751"/>
                    <a:gd name="connsiteY173" fmla="*/ 939263 h 5281613"/>
                    <a:gd name="connsiteX174" fmla="*/ 1630406 w 5111751"/>
                    <a:gd name="connsiteY174" fmla="*/ 930055 h 5281613"/>
                    <a:gd name="connsiteX175" fmla="*/ 1590491 w 5111751"/>
                    <a:gd name="connsiteY175" fmla="*/ 899360 h 5281613"/>
                    <a:gd name="connsiteX176" fmla="*/ 1467677 w 5111751"/>
                    <a:gd name="connsiteY176" fmla="*/ 905499 h 5281613"/>
                    <a:gd name="connsiteX177" fmla="*/ 1403199 w 5111751"/>
                    <a:gd name="connsiteY177" fmla="*/ 923916 h 5281613"/>
                    <a:gd name="connsiteX178" fmla="*/ 1366355 w 5111751"/>
                    <a:gd name="connsiteY178" fmla="*/ 905499 h 5281613"/>
                    <a:gd name="connsiteX179" fmla="*/ 1301878 w 5111751"/>
                    <a:gd name="connsiteY179" fmla="*/ 770441 h 5281613"/>
                    <a:gd name="connsiteX180" fmla="*/ 1185204 w 5111751"/>
                    <a:gd name="connsiteY180" fmla="*/ 785789 h 5281613"/>
                    <a:gd name="connsiteX181" fmla="*/ 1071601 w 5111751"/>
                    <a:gd name="connsiteY181" fmla="*/ 979166 h 5281613"/>
                    <a:gd name="connsiteX182" fmla="*/ 1070834 w 5111751"/>
                    <a:gd name="connsiteY182" fmla="*/ 979550 h 5281613"/>
                    <a:gd name="connsiteX183" fmla="*/ 1065460 w 5111751"/>
                    <a:gd name="connsiteY183" fmla="*/ 982236 h 5281613"/>
                    <a:gd name="connsiteX184" fmla="*/ 985941 w 5111751"/>
                    <a:gd name="connsiteY184" fmla="*/ 1015869 h 5281613"/>
                    <a:gd name="connsiteX185" fmla="*/ 985941 w 5111751"/>
                    <a:gd name="connsiteY185" fmla="*/ 1021921 h 5281613"/>
                    <a:gd name="connsiteX186" fmla="*/ 985941 w 5111751"/>
                    <a:gd name="connsiteY186" fmla="*/ 1040351 h 5281613"/>
                    <a:gd name="connsiteX187" fmla="*/ 955227 w 5111751"/>
                    <a:gd name="connsiteY187" fmla="*/ 1111001 h 5281613"/>
                    <a:gd name="connsiteX188" fmla="*/ 955227 w 5111751"/>
                    <a:gd name="connsiteY188" fmla="*/ 1117144 h 5281613"/>
                    <a:gd name="connsiteX189" fmla="*/ 964441 w 5111751"/>
                    <a:gd name="connsiteY189" fmla="*/ 1114073 h 5281613"/>
                    <a:gd name="connsiteX190" fmla="*/ 970584 w 5111751"/>
                    <a:gd name="connsiteY190" fmla="*/ 1111001 h 5281613"/>
                    <a:gd name="connsiteX191" fmla="*/ 961370 w 5111751"/>
                    <a:gd name="connsiteY191" fmla="*/ 1150933 h 5281613"/>
                    <a:gd name="connsiteX192" fmla="*/ 1056585 w 5111751"/>
                    <a:gd name="connsiteY192" fmla="*/ 1166292 h 5281613"/>
                    <a:gd name="connsiteX193" fmla="*/ 1096514 w 5111751"/>
                    <a:gd name="connsiteY193" fmla="*/ 1240013 h 5281613"/>
                    <a:gd name="connsiteX194" fmla="*/ 1161015 w 5111751"/>
                    <a:gd name="connsiteY194" fmla="*/ 1252300 h 5281613"/>
                    <a:gd name="connsiteX195" fmla="*/ 1210159 w 5111751"/>
                    <a:gd name="connsiteY195" fmla="*/ 1301447 h 5281613"/>
                    <a:gd name="connsiteX196" fmla="*/ 1216302 w 5111751"/>
                    <a:gd name="connsiteY196" fmla="*/ 1356738 h 5281613"/>
                    <a:gd name="connsiteX197" fmla="*/ 1262374 w 5111751"/>
                    <a:gd name="connsiteY197" fmla="*/ 1402814 h 5281613"/>
                    <a:gd name="connsiteX198" fmla="*/ 1317660 w 5111751"/>
                    <a:gd name="connsiteY198" fmla="*/ 1433531 h 5281613"/>
                    <a:gd name="connsiteX199" fmla="*/ 1354518 w 5111751"/>
                    <a:gd name="connsiteY199" fmla="*/ 1479607 h 5281613"/>
                    <a:gd name="connsiteX200" fmla="*/ 1391375 w 5111751"/>
                    <a:gd name="connsiteY200" fmla="*/ 1522611 h 5281613"/>
                    <a:gd name="connsiteX201" fmla="*/ 1406733 w 5111751"/>
                    <a:gd name="connsiteY201" fmla="*/ 1571758 h 5281613"/>
                    <a:gd name="connsiteX202" fmla="*/ 1431304 w 5111751"/>
                    <a:gd name="connsiteY202" fmla="*/ 1617834 h 5281613"/>
                    <a:gd name="connsiteX203" fmla="*/ 1483519 w 5111751"/>
                    <a:gd name="connsiteY203" fmla="*/ 1645479 h 5281613"/>
                    <a:gd name="connsiteX204" fmla="*/ 1526520 w 5111751"/>
                    <a:gd name="connsiteY204" fmla="*/ 1713057 h 5281613"/>
                    <a:gd name="connsiteX205" fmla="*/ 1554163 w 5111751"/>
                    <a:gd name="connsiteY205" fmla="*/ 1786778 h 5281613"/>
                    <a:gd name="connsiteX206" fmla="*/ 1544949 w 5111751"/>
                    <a:gd name="connsiteY206" fmla="*/ 1777563 h 5281613"/>
                    <a:gd name="connsiteX207" fmla="*/ 1474305 w 5111751"/>
                    <a:gd name="connsiteY207" fmla="*/ 1771420 h 5281613"/>
                    <a:gd name="connsiteX208" fmla="*/ 1460131 w 5111751"/>
                    <a:gd name="connsiteY208" fmla="*/ 1778074 h 5281613"/>
                    <a:gd name="connsiteX209" fmla="*/ 1473565 w 5111751"/>
                    <a:gd name="connsiteY209" fmla="*/ 1771891 h 5281613"/>
                    <a:gd name="connsiteX210" fmla="*/ 1544174 w 5111751"/>
                    <a:gd name="connsiteY210" fmla="*/ 1778034 h 5281613"/>
                    <a:gd name="connsiteX211" fmla="*/ 1559523 w 5111751"/>
                    <a:gd name="connsiteY211" fmla="*/ 1799534 h 5281613"/>
                    <a:gd name="connsiteX212" fmla="*/ 1593292 w 5111751"/>
                    <a:gd name="connsiteY212" fmla="*/ 1830248 h 5281613"/>
                    <a:gd name="connsiteX213" fmla="*/ 1599432 w 5111751"/>
                    <a:gd name="connsiteY213" fmla="*/ 1845605 h 5281613"/>
                    <a:gd name="connsiteX214" fmla="*/ 1627062 w 5111751"/>
                    <a:gd name="connsiteY214" fmla="*/ 1867105 h 5281613"/>
                    <a:gd name="connsiteX215" fmla="*/ 1636271 w 5111751"/>
                    <a:gd name="connsiteY215" fmla="*/ 1876319 h 5281613"/>
                    <a:gd name="connsiteX216" fmla="*/ 1660831 w 5111751"/>
                    <a:gd name="connsiteY216" fmla="*/ 1900890 h 5281613"/>
                    <a:gd name="connsiteX217" fmla="*/ 1731439 w 5111751"/>
                    <a:gd name="connsiteY217" fmla="*/ 1888604 h 5281613"/>
                    <a:gd name="connsiteX218" fmla="*/ 1811257 w 5111751"/>
                    <a:gd name="connsiteY218" fmla="*/ 1897819 h 5281613"/>
                    <a:gd name="connsiteX219" fmla="*/ 1838887 w 5111751"/>
                    <a:gd name="connsiteY219" fmla="*/ 1876319 h 5281613"/>
                    <a:gd name="connsiteX220" fmla="*/ 1851166 w 5111751"/>
                    <a:gd name="connsiteY220" fmla="*/ 1860962 h 5281613"/>
                    <a:gd name="connsiteX221" fmla="*/ 1888006 w 5111751"/>
                    <a:gd name="connsiteY221" fmla="*/ 1857890 h 5281613"/>
                    <a:gd name="connsiteX222" fmla="*/ 1912565 w 5111751"/>
                    <a:gd name="connsiteY222" fmla="*/ 1900890 h 5281613"/>
                    <a:gd name="connsiteX223" fmla="*/ 1943265 w 5111751"/>
                    <a:gd name="connsiteY223" fmla="*/ 1937747 h 5281613"/>
                    <a:gd name="connsiteX224" fmla="*/ 2023083 w 5111751"/>
                    <a:gd name="connsiteY224" fmla="*/ 2017603 h 5281613"/>
                    <a:gd name="connsiteX225" fmla="*/ 2020013 w 5111751"/>
                    <a:gd name="connsiteY225" fmla="*/ 2023746 h 5281613"/>
                    <a:gd name="connsiteX226" fmla="*/ 2066062 w 5111751"/>
                    <a:gd name="connsiteY226" fmla="*/ 2048317 h 5281613"/>
                    <a:gd name="connsiteX227" fmla="*/ 2072202 w 5111751"/>
                    <a:gd name="connsiteY227" fmla="*/ 2066746 h 5281613"/>
                    <a:gd name="connsiteX228" fmla="*/ 2056852 w 5111751"/>
                    <a:gd name="connsiteY228" fmla="*/ 2183459 h 5281613"/>
                    <a:gd name="connsiteX229" fmla="*/ 2053782 w 5111751"/>
                    <a:gd name="connsiteY229" fmla="*/ 2226458 h 5281613"/>
                    <a:gd name="connsiteX230" fmla="*/ 2059922 w 5111751"/>
                    <a:gd name="connsiteY230" fmla="*/ 2235673 h 5281613"/>
                    <a:gd name="connsiteX231" fmla="*/ 2072202 w 5111751"/>
                    <a:gd name="connsiteY231" fmla="*/ 2238744 h 5281613"/>
                    <a:gd name="connsiteX232" fmla="*/ 2087551 w 5111751"/>
                    <a:gd name="connsiteY232" fmla="*/ 2235673 h 5281613"/>
                    <a:gd name="connsiteX233" fmla="*/ 2130530 w 5111751"/>
                    <a:gd name="connsiteY233" fmla="*/ 2269458 h 5281613"/>
                    <a:gd name="connsiteX234" fmla="*/ 2130530 w 5111751"/>
                    <a:gd name="connsiteY234" fmla="*/ 2281744 h 5281613"/>
                    <a:gd name="connsiteX235" fmla="*/ 2096761 w 5111751"/>
                    <a:gd name="connsiteY235" fmla="*/ 2340100 h 5281613"/>
                    <a:gd name="connsiteX236" fmla="*/ 2087551 w 5111751"/>
                    <a:gd name="connsiteY236" fmla="*/ 2349314 h 5281613"/>
                    <a:gd name="connsiteX237" fmla="*/ 1967824 w 5111751"/>
                    <a:gd name="connsiteY237" fmla="*/ 2472171 h 5281613"/>
                    <a:gd name="connsiteX238" fmla="*/ 1930985 w 5111751"/>
                    <a:gd name="connsiteY238" fmla="*/ 2505956 h 5281613"/>
                    <a:gd name="connsiteX239" fmla="*/ 1934055 w 5111751"/>
                    <a:gd name="connsiteY239" fmla="*/ 2533599 h 5281613"/>
                    <a:gd name="connsiteX240" fmla="*/ 1934055 w 5111751"/>
                    <a:gd name="connsiteY240" fmla="*/ 2545884 h 5281613"/>
                    <a:gd name="connsiteX241" fmla="*/ 1897216 w 5111751"/>
                    <a:gd name="connsiteY241" fmla="*/ 2634955 h 5281613"/>
                    <a:gd name="connsiteX242" fmla="*/ 1894145 w 5111751"/>
                    <a:gd name="connsiteY242" fmla="*/ 2650312 h 5281613"/>
                    <a:gd name="connsiteX243" fmla="*/ 1894145 w 5111751"/>
                    <a:gd name="connsiteY243" fmla="*/ 2668740 h 5281613"/>
                    <a:gd name="connsiteX244" fmla="*/ 1884936 w 5111751"/>
                    <a:gd name="connsiteY244" fmla="*/ 2745525 h 5281613"/>
                    <a:gd name="connsiteX245" fmla="*/ 1875726 w 5111751"/>
                    <a:gd name="connsiteY245" fmla="*/ 2834596 h 5281613"/>
                    <a:gd name="connsiteX246" fmla="*/ 1869586 w 5111751"/>
                    <a:gd name="connsiteY246" fmla="*/ 2877595 h 5281613"/>
                    <a:gd name="connsiteX247" fmla="*/ 1866516 w 5111751"/>
                    <a:gd name="connsiteY247" fmla="*/ 2883738 h 5281613"/>
                    <a:gd name="connsiteX248" fmla="*/ 1820467 w 5111751"/>
                    <a:gd name="connsiteY248" fmla="*/ 2935952 h 5281613"/>
                    <a:gd name="connsiteX249" fmla="*/ 1811257 w 5111751"/>
                    <a:gd name="connsiteY249" fmla="*/ 2978952 h 5281613"/>
                    <a:gd name="connsiteX250" fmla="*/ 1771348 w 5111751"/>
                    <a:gd name="connsiteY250" fmla="*/ 3058808 h 5281613"/>
                    <a:gd name="connsiteX251" fmla="*/ 1786698 w 5111751"/>
                    <a:gd name="connsiteY251" fmla="*/ 3095665 h 5281613"/>
                    <a:gd name="connsiteX252" fmla="*/ 1792838 w 5111751"/>
                    <a:gd name="connsiteY252" fmla="*/ 3107951 h 5281613"/>
                    <a:gd name="connsiteX253" fmla="*/ 1817397 w 5111751"/>
                    <a:gd name="connsiteY253" fmla="*/ 3147879 h 5281613"/>
                    <a:gd name="connsiteX254" fmla="*/ 1823537 w 5111751"/>
                    <a:gd name="connsiteY254" fmla="*/ 3172450 h 5281613"/>
                    <a:gd name="connsiteX255" fmla="*/ 1820467 w 5111751"/>
                    <a:gd name="connsiteY255" fmla="*/ 3200093 h 5281613"/>
                    <a:gd name="connsiteX256" fmla="*/ 1792838 w 5111751"/>
                    <a:gd name="connsiteY256" fmla="*/ 3369020 h 5281613"/>
                    <a:gd name="connsiteX257" fmla="*/ 1823537 w 5111751"/>
                    <a:gd name="connsiteY257" fmla="*/ 3329091 h 5281613"/>
                    <a:gd name="connsiteX258" fmla="*/ 1798978 w 5111751"/>
                    <a:gd name="connsiteY258" fmla="*/ 3470376 h 5281613"/>
                    <a:gd name="connsiteX259" fmla="*/ 1832747 w 5111751"/>
                    <a:gd name="connsiteY259" fmla="*/ 3611661 h 5281613"/>
                    <a:gd name="connsiteX260" fmla="*/ 1814327 w 5111751"/>
                    <a:gd name="connsiteY260" fmla="*/ 3660803 h 5281613"/>
                    <a:gd name="connsiteX261" fmla="*/ 1875726 w 5111751"/>
                    <a:gd name="connsiteY261" fmla="*/ 3799016 h 5281613"/>
                    <a:gd name="connsiteX262" fmla="*/ 1967824 w 5111751"/>
                    <a:gd name="connsiteY262" fmla="*/ 3946443 h 5281613"/>
                    <a:gd name="connsiteX263" fmla="*/ 2016943 w 5111751"/>
                    <a:gd name="connsiteY263" fmla="*/ 4032443 h 5281613"/>
                    <a:gd name="connsiteX264" fmla="*/ 1995660 w 5111751"/>
                    <a:gd name="connsiteY264" fmla="*/ 4072157 h 5281613"/>
                    <a:gd name="connsiteX265" fmla="*/ 2013805 w 5111751"/>
                    <a:gd name="connsiteY265" fmla="*/ 4079927 h 5281613"/>
                    <a:gd name="connsiteX266" fmla="*/ 2011021 w 5111751"/>
                    <a:gd name="connsiteY266" fmla="*/ 4090575 h 5281613"/>
                    <a:gd name="connsiteX267" fmla="*/ 2057103 w 5111751"/>
                    <a:gd name="connsiteY267" fmla="*/ 4102854 h 5281613"/>
                    <a:gd name="connsiteX268" fmla="*/ 2103185 w 5111751"/>
                    <a:gd name="connsiteY268" fmla="*/ 4096715 h 5281613"/>
                    <a:gd name="connsiteX269" fmla="*/ 2115474 w 5111751"/>
                    <a:gd name="connsiteY269" fmla="*/ 4096715 h 5281613"/>
                    <a:gd name="connsiteX270" fmla="*/ 2136979 w 5111751"/>
                    <a:gd name="connsiteY270" fmla="*/ 4102854 h 5281613"/>
                    <a:gd name="connsiteX271" fmla="*/ 2155411 w 5111751"/>
                    <a:gd name="connsiteY271" fmla="*/ 4118202 h 5281613"/>
                    <a:gd name="connsiteX272" fmla="*/ 2176916 w 5111751"/>
                    <a:gd name="connsiteY272" fmla="*/ 4145830 h 5281613"/>
                    <a:gd name="connsiteX273" fmla="*/ 2204565 w 5111751"/>
                    <a:gd name="connsiteY273" fmla="*/ 4145830 h 5281613"/>
                    <a:gd name="connsiteX274" fmla="*/ 2229143 w 5111751"/>
                    <a:gd name="connsiteY274" fmla="*/ 4170387 h 5281613"/>
                    <a:gd name="connsiteX275" fmla="*/ 2266008 w 5111751"/>
                    <a:gd name="connsiteY275" fmla="*/ 4179596 h 5281613"/>
                    <a:gd name="connsiteX276" fmla="*/ 2296729 w 5111751"/>
                    <a:gd name="connsiteY276" fmla="*/ 4194945 h 5281613"/>
                    <a:gd name="connsiteX277" fmla="*/ 2302874 w 5111751"/>
                    <a:gd name="connsiteY277" fmla="*/ 4204154 h 5281613"/>
                    <a:gd name="connsiteX278" fmla="*/ 2321307 w 5111751"/>
                    <a:gd name="connsiteY278" fmla="*/ 4210293 h 5281613"/>
                    <a:gd name="connsiteX279" fmla="*/ 2364316 w 5111751"/>
                    <a:gd name="connsiteY279" fmla="*/ 4225641 h 5281613"/>
                    <a:gd name="connsiteX280" fmla="*/ 2369767 w 5111751"/>
                    <a:gd name="connsiteY280" fmla="*/ 4251037 h 5281613"/>
                    <a:gd name="connsiteX281" fmla="*/ 2369767 w 5111751"/>
                    <a:gd name="connsiteY281" fmla="*/ 4232064 h 5281613"/>
                    <a:gd name="connsiteX282" fmla="*/ 2368231 w 5111751"/>
                    <a:gd name="connsiteY282" fmla="*/ 4228995 h 5281613"/>
                    <a:gd name="connsiteX283" fmla="*/ 2369767 w 5111751"/>
                    <a:gd name="connsiteY283" fmla="*/ 4228995 h 5281613"/>
                    <a:gd name="connsiteX284" fmla="*/ 2418917 w 5111751"/>
                    <a:gd name="connsiteY284" fmla="*/ 4244339 h 5281613"/>
                    <a:gd name="connsiteX285" fmla="*/ 2443493 w 5111751"/>
                    <a:gd name="connsiteY285" fmla="*/ 4262753 h 5281613"/>
                    <a:gd name="connsiteX286" fmla="*/ 2511075 w 5111751"/>
                    <a:gd name="connsiteY286" fmla="*/ 4284235 h 5281613"/>
                    <a:gd name="connsiteX287" fmla="*/ 2541794 w 5111751"/>
                    <a:gd name="connsiteY287" fmla="*/ 4376300 h 5281613"/>
                    <a:gd name="connsiteX288" fmla="*/ 2547938 w 5111751"/>
                    <a:gd name="connsiteY288" fmla="*/ 4443815 h 5281613"/>
                    <a:gd name="connsiteX289" fmla="*/ 2560225 w 5111751"/>
                    <a:gd name="connsiteY289" fmla="*/ 4588051 h 5281613"/>
                    <a:gd name="connsiteX290" fmla="*/ 2514147 w 5111751"/>
                    <a:gd name="connsiteY290" fmla="*/ 4716943 h 5281613"/>
                    <a:gd name="connsiteX291" fmla="*/ 2557153 w 5111751"/>
                    <a:gd name="connsiteY291" fmla="*/ 4855042 h 5281613"/>
                    <a:gd name="connsiteX292" fmla="*/ 2597088 w 5111751"/>
                    <a:gd name="connsiteY292" fmla="*/ 4971659 h 5281613"/>
                    <a:gd name="connsiteX293" fmla="*/ 2633951 w 5111751"/>
                    <a:gd name="connsiteY293" fmla="*/ 5008485 h 5281613"/>
                    <a:gd name="connsiteX294" fmla="*/ 2686174 w 5111751"/>
                    <a:gd name="connsiteY294" fmla="*/ 5079069 h 5281613"/>
                    <a:gd name="connsiteX295" fmla="*/ 2655455 w 5111751"/>
                    <a:gd name="connsiteY295" fmla="*/ 4962452 h 5281613"/>
                    <a:gd name="connsiteX296" fmla="*/ 2633951 w 5111751"/>
                    <a:gd name="connsiteY296" fmla="*/ 4928695 h 5281613"/>
                    <a:gd name="connsiteX297" fmla="*/ 2649311 w 5111751"/>
                    <a:gd name="connsiteY297" fmla="*/ 4937901 h 5281613"/>
                    <a:gd name="connsiteX298" fmla="*/ 2692318 w 5111751"/>
                    <a:gd name="connsiteY298" fmla="*/ 4987003 h 5281613"/>
                    <a:gd name="connsiteX299" fmla="*/ 2732137 w 5111751"/>
                    <a:gd name="connsiteY299" fmla="*/ 5048453 h 5281613"/>
                    <a:gd name="connsiteX300" fmla="*/ 2732173 w 5111751"/>
                    <a:gd name="connsiteY300" fmla="*/ 5048368 h 5281613"/>
                    <a:gd name="connsiteX301" fmla="*/ 2692485 w 5111751"/>
                    <a:gd name="connsiteY301" fmla="*/ 4987045 h 5281613"/>
                    <a:gd name="connsiteX302" fmla="*/ 2649527 w 5111751"/>
                    <a:gd name="connsiteY302" fmla="*/ 4937951 h 5281613"/>
                    <a:gd name="connsiteX303" fmla="*/ 2637253 w 5111751"/>
                    <a:gd name="connsiteY303" fmla="*/ 4928745 h 5281613"/>
                    <a:gd name="connsiteX304" fmla="*/ 2628048 w 5111751"/>
                    <a:gd name="connsiteY304" fmla="*/ 4858172 h 5281613"/>
                    <a:gd name="connsiteX305" fmla="*/ 2631116 w 5111751"/>
                    <a:gd name="connsiteY305" fmla="*/ 4784530 h 5281613"/>
                    <a:gd name="connsiteX306" fmla="*/ 2618843 w 5111751"/>
                    <a:gd name="connsiteY306" fmla="*/ 4704751 h 5281613"/>
                    <a:gd name="connsiteX307" fmla="*/ 2658732 w 5111751"/>
                    <a:gd name="connsiteY307" fmla="*/ 4600425 h 5281613"/>
                    <a:gd name="connsiteX308" fmla="*/ 2763060 w 5111751"/>
                    <a:gd name="connsiteY308" fmla="*/ 4591219 h 5281613"/>
                    <a:gd name="connsiteX309" fmla="*/ 2772265 w 5111751"/>
                    <a:gd name="connsiteY309" fmla="*/ 4585083 h 5281613"/>
                    <a:gd name="connsiteX310" fmla="*/ 2778402 w 5111751"/>
                    <a:gd name="connsiteY310" fmla="*/ 4582014 h 5281613"/>
                    <a:gd name="connsiteX311" fmla="*/ 2824429 w 5111751"/>
                    <a:gd name="connsiteY311" fmla="*/ 4600425 h 5281613"/>
                    <a:gd name="connsiteX312" fmla="*/ 2842840 w 5111751"/>
                    <a:gd name="connsiteY312" fmla="*/ 4618835 h 5281613"/>
                    <a:gd name="connsiteX313" fmla="*/ 2852045 w 5111751"/>
                    <a:gd name="connsiteY313" fmla="*/ 4621904 h 5281613"/>
                    <a:gd name="connsiteX314" fmla="*/ 2885798 w 5111751"/>
                    <a:gd name="connsiteY314" fmla="*/ 4624972 h 5281613"/>
                    <a:gd name="connsiteX315" fmla="*/ 2895004 w 5111751"/>
                    <a:gd name="connsiteY315" fmla="*/ 4624972 h 5281613"/>
                    <a:gd name="connsiteX316" fmla="*/ 2971715 w 5111751"/>
                    <a:gd name="connsiteY316" fmla="*/ 4609630 h 5281613"/>
                    <a:gd name="connsiteX317" fmla="*/ 2980920 w 5111751"/>
                    <a:gd name="connsiteY317" fmla="*/ 4615767 h 5281613"/>
                    <a:gd name="connsiteX318" fmla="*/ 3005468 w 5111751"/>
                    <a:gd name="connsiteY318" fmla="*/ 4628040 h 5281613"/>
                    <a:gd name="connsiteX319" fmla="*/ 3036153 w 5111751"/>
                    <a:gd name="connsiteY319" fmla="*/ 4618835 h 5281613"/>
                    <a:gd name="connsiteX320" fmla="*/ 3045358 w 5111751"/>
                    <a:gd name="connsiteY320" fmla="*/ 4615767 h 5281613"/>
                    <a:gd name="connsiteX321" fmla="*/ 3115932 w 5111751"/>
                    <a:gd name="connsiteY321" fmla="*/ 4548262 h 5281613"/>
                    <a:gd name="connsiteX322" fmla="*/ 3131275 w 5111751"/>
                    <a:gd name="connsiteY322" fmla="*/ 4548262 h 5281613"/>
                    <a:gd name="connsiteX323" fmla="*/ 3186507 w 5111751"/>
                    <a:gd name="connsiteY323" fmla="*/ 4569741 h 5281613"/>
                    <a:gd name="connsiteX324" fmla="*/ 3260150 w 5111751"/>
                    <a:gd name="connsiteY324" fmla="*/ 4529851 h 5281613"/>
                    <a:gd name="connsiteX325" fmla="*/ 3303108 w 5111751"/>
                    <a:gd name="connsiteY325" fmla="*/ 4529851 h 5281613"/>
                    <a:gd name="connsiteX326" fmla="*/ 3330724 w 5111751"/>
                    <a:gd name="connsiteY326" fmla="*/ 4511441 h 5281613"/>
                    <a:gd name="connsiteX327" fmla="*/ 3468805 w 5111751"/>
                    <a:gd name="connsiteY327" fmla="*/ 4422457 h 5281613"/>
                    <a:gd name="connsiteX328" fmla="*/ 3484147 w 5111751"/>
                    <a:gd name="connsiteY328" fmla="*/ 4462346 h 5281613"/>
                    <a:gd name="connsiteX329" fmla="*/ 3496421 w 5111751"/>
                    <a:gd name="connsiteY329" fmla="*/ 4471551 h 5281613"/>
                    <a:gd name="connsiteX330" fmla="*/ 3484147 w 5111751"/>
                    <a:gd name="connsiteY330" fmla="*/ 4529851 h 5281613"/>
                    <a:gd name="connsiteX331" fmla="*/ 3468805 w 5111751"/>
                    <a:gd name="connsiteY331" fmla="*/ 4566672 h 5281613"/>
                    <a:gd name="connsiteX332" fmla="*/ 3481079 w 5111751"/>
                    <a:gd name="connsiteY332" fmla="*/ 4646451 h 5281613"/>
                    <a:gd name="connsiteX333" fmla="*/ 3481079 w 5111751"/>
                    <a:gd name="connsiteY333" fmla="*/ 4689409 h 5281613"/>
                    <a:gd name="connsiteX334" fmla="*/ 3478010 w 5111751"/>
                    <a:gd name="connsiteY334" fmla="*/ 4726230 h 5281613"/>
                    <a:gd name="connsiteX335" fmla="*/ 3478010 w 5111751"/>
                    <a:gd name="connsiteY335" fmla="*/ 4747709 h 5281613"/>
                    <a:gd name="connsiteX336" fmla="*/ 3487216 w 5111751"/>
                    <a:gd name="connsiteY336" fmla="*/ 4778393 h 5281613"/>
                    <a:gd name="connsiteX337" fmla="*/ 3474942 w 5111751"/>
                    <a:gd name="connsiteY337" fmla="*/ 4833624 h 5281613"/>
                    <a:gd name="connsiteX338" fmla="*/ 3478010 w 5111751"/>
                    <a:gd name="connsiteY338" fmla="*/ 4928745 h 5281613"/>
                    <a:gd name="connsiteX339" fmla="*/ 3487216 w 5111751"/>
                    <a:gd name="connsiteY339" fmla="*/ 5048414 h 5281613"/>
                    <a:gd name="connsiteX340" fmla="*/ 3490284 w 5111751"/>
                    <a:gd name="connsiteY340" fmla="*/ 5100577 h 5281613"/>
                    <a:gd name="connsiteX341" fmla="*/ 3514832 w 5111751"/>
                    <a:gd name="connsiteY341" fmla="*/ 5106713 h 5281613"/>
                    <a:gd name="connsiteX342" fmla="*/ 3487216 w 5111751"/>
                    <a:gd name="connsiteY342" fmla="*/ 5165013 h 5281613"/>
                    <a:gd name="connsiteX343" fmla="*/ 3502558 w 5111751"/>
                    <a:gd name="connsiteY343" fmla="*/ 5177287 h 5281613"/>
                    <a:gd name="connsiteX344" fmla="*/ 3488989 w 5111751"/>
                    <a:gd name="connsiteY344" fmla="*/ 5175369 h 5281613"/>
                    <a:gd name="connsiteX345" fmla="*/ 3490284 w 5111751"/>
                    <a:gd name="connsiteY345" fmla="*/ 5192629 h 5281613"/>
                    <a:gd name="connsiteX346" fmla="*/ 3471873 w 5111751"/>
                    <a:gd name="connsiteY346" fmla="*/ 5211040 h 5281613"/>
                    <a:gd name="connsiteX347" fmla="*/ 3471873 w 5111751"/>
                    <a:gd name="connsiteY347" fmla="*/ 5260134 h 5281613"/>
                    <a:gd name="connsiteX348" fmla="*/ 3456531 w 5111751"/>
                    <a:gd name="connsiteY348" fmla="*/ 5281613 h 5281613"/>
                    <a:gd name="connsiteX349" fmla="*/ 2775334 w 5111751"/>
                    <a:gd name="connsiteY349" fmla="*/ 5281613 h 5281613"/>
                    <a:gd name="connsiteX350" fmla="*/ 2772265 w 5111751"/>
                    <a:gd name="connsiteY350" fmla="*/ 5214108 h 5281613"/>
                    <a:gd name="connsiteX351" fmla="*/ 2774080 w 5111751"/>
                    <a:gd name="connsiteY351" fmla="*/ 5203263 h 5281613"/>
                    <a:gd name="connsiteX352" fmla="*/ 2773734 w 5111751"/>
                    <a:gd name="connsiteY352" fmla="*/ 5203288 h 5281613"/>
                    <a:gd name="connsiteX353" fmla="*/ 2772188 w 5111751"/>
                    <a:gd name="connsiteY353" fmla="*/ 5214098 h 5281613"/>
                    <a:gd name="connsiteX354" fmla="*/ 2775259 w 5111751"/>
                    <a:gd name="connsiteY354" fmla="*/ 5281613 h 5281613"/>
                    <a:gd name="connsiteX355" fmla="*/ 2554082 w 5111751"/>
                    <a:gd name="connsiteY355" fmla="*/ 5281613 h 5281613"/>
                    <a:gd name="connsiteX356" fmla="*/ 2569441 w 5111751"/>
                    <a:gd name="connsiteY356" fmla="*/ 5247856 h 5281613"/>
                    <a:gd name="connsiteX357" fmla="*/ 2582455 w 5111751"/>
                    <a:gd name="connsiteY357" fmla="*/ 5216557 h 5281613"/>
                    <a:gd name="connsiteX358" fmla="*/ 2582219 w 5111751"/>
                    <a:gd name="connsiteY358" fmla="*/ 5216570 h 5281613"/>
                    <a:gd name="connsiteX359" fmla="*/ 2569207 w 5111751"/>
                    <a:gd name="connsiteY359" fmla="*/ 5247893 h 5281613"/>
                    <a:gd name="connsiteX360" fmla="*/ 2553859 w 5111751"/>
                    <a:gd name="connsiteY360" fmla="*/ 5281613 h 5281613"/>
                    <a:gd name="connsiteX361" fmla="*/ 1968011 w 5111751"/>
                    <a:gd name="connsiteY361" fmla="*/ 5281613 h 5281613"/>
                    <a:gd name="connsiteX362" fmla="*/ 1965575 w 5111751"/>
                    <a:gd name="connsiteY362" fmla="*/ 5281613 h 5281613"/>
                    <a:gd name="connsiteX363" fmla="*/ 721036 w 5111751"/>
                    <a:gd name="connsiteY363" fmla="*/ 5281613 h 5281613"/>
                    <a:gd name="connsiteX364" fmla="*/ 720725 w 5111751"/>
                    <a:gd name="connsiteY364" fmla="*/ 5281613 h 5281613"/>
                    <a:gd name="connsiteX365" fmla="*/ 0 w 5111751"/>
                    <a:gd name="connsiteY365" fmla="*/ 5281613 h 5281613"/>
                    <a:gd name="connsiteX366" fmla="*/ 0 w 5111751"/>
                    <a:gd name="connsiteY366" fmla="*/ 3885042 h 5281613"/>
                    <a:gd name="connsiteX367" fmla="*/ 0 w 5111751"/>
                    <a:gd name="connsiteY367" fmla="*/ 3885015 h 5281613"/>
                    <a:gd name="connsiteX368" fmla="*/ 0 w 5111751"/>
                    <a:gd name="connsiteY368" fmla="*/ 2834596 h 5281613"/>
                    <a:gd name="connsiteX369" fmla="*/ 0 w 5111751"/>
                    <a:gd name="connsiteY369" fmla="*/ 2833687 h 5281613"/>
                    <a:gd name="connsiteX370" fmla="*/ 0 w 5111751"/>
                    <a:gd name="connsiteY370" fmla="*/ 2035909 h 5281613"/>
                    <a:gd name="connsiteX371" fmla="*/ 930 w 5111751"/>
                    <a:gd name="connsiteY371" fmla="*/ 2035587 h 5281613"/>
                    <a:gd name="connsiteX372" fmla="*/ 3071 w 5111751"/>
                    <a:gd name="connsiteY372" fmla="*/ 2035587 h 5281613"/>
                    <a:gd name="connsiteX373" fmla="*/ 14583 w 5111751"/>
                    <a:gd name="connsiteY373" fmla="*/ 2030861 h 5281613"/>
                    <a:gd name="connsiteX374" fmla="*/ 930 w 5111751"/>
                    <a:gd name="connsiteY374" fmla="*/ 2035587 h 5281613"/>
                    <a:gd name="connsiteX375" fmla="*/ 0 w 5111751"/>
                    <a:gd name="connsiteY375" fmla="*/ 2035587 h 5281613"/>
                    <a:gd name="connsiteX376" fmla="*/ 0 w 5111751"/>
                    <a:gd name="connsiteY376" fmla="*/ 1327150 h 5281613"/>
                    <a:gd name="connsiteX377" fmla="*/ 0 w 5111751"/>
                    <a:gd name="connsiteY377" fmla="*/ 1326021 h 5281613"/>
                    <a:gd name="connsiteX378" fmla="*/ 0 w 5111751"/>
                    <a:gd name="connsiteY37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887 w 5111751"/>
                    <a:gd name="connsiteY37" fmla="*/ 3070 h 5281613"/>
                    <a:gd name="connsiteX38" fmla="*/ 2889251 w 5111751"/>
                    <a:gd name="connsiteY38" fmla="*/ 0 h 5281613"/>
                    <a:gd name="connsiteX39" fmla="*/ 2873345 w 5111751"/>
                    <a:gd name="connsiteY39" fmla="*/ 53938 h 5281613"/>
                    <a:gd name="connsiteX40" fmla="*/ 2891411 w 5111751"/>
                    <a:gd name="connsiteY40" fmla="*/ 0 h 5281613"/>
                    <a:gd name="connsiteX41" fmla="*/ 3309431 w 5111751"/>
                    <a:gd name="connsiteY41" fmla="*/ 0 h 5281613"/>
                    <a:gd name="connsiteX42" fmla="*/ 3334020 w 5111751"/>
                    <a:gd name="connsiteY42" fmla="*/ 27648 h 5281613"/>
                    <a:gd name="connsiteX43" fmla="*/ 3355536 w 5111751"/>
                    <a:gd name="connsiteY43" fmla="*/ 86017 h 5281613"/>
                    <a:gd name="connsiteX44" fmla="*/ 3364757 w 5111751"/>
                    <a:gd name="connsiteY44" fmla="*/ 18432 h 5281613"/>
                    <a:gd name="connsiteX45" fmla="*/ 3395494 w 5111751"/>
                    <a:gd name="connsiteY45" fmla="*/ 52224 h 5281613"/>
                    <a:gd name="connsiteX46" fmla="*/ 3426230 w 5111751"/>
                    <a:gd name="connsiteY46" fmla="*/ 104449 h 5281613"/>
                    <a:gd name="connsiteX47" fmla="*/ 3484630 w 5111751"/>
                    <a:gd name="connsiteY47" fmla="*/ 110593 h 5281613"/>
                    <a:gd name="connsiteX48" fmla="*/ 3536883 w 5111751"/>
                    <a:gd name="connsiteY48" fmla="*/ 153601 h 5281613"/>
                    <a:gd name="connsiteX49" fmla="*/ 3607577 w 5111751"/>
                    <a:gd name="connsiteY49" fmla="*/ 211970 h 5281613"/>
                    <a:gd name="connsiteX50" fmla="*/ 3669051 w 5111751"/>
                    <a:gd name="connsiteY50" fmla="*/ 285698 h 5281613"/>
                    <a:gd name="connsiteX51" fmla="*/ 3705935 w 5111751"/>
                    <a:gd name="connsiteY51" fmla="*/ 316419 h 5281613"/>
                    <a:gd name="connsiteX52" fmla="*/ 3728843 w 5111751"/>
                    <a:gd name="connsiteY52" fmla="*/ 339315 h 5281613"/>
                    <a:gd name="connsiteX53" fmla="*/ 3724377 w 5111751"/>
                    <a:gd name="connsiteY53" fmla="*/ 325635 h 5281613"/>
                    <a:gd name="connsiteX54" fmla="*/ 3752040 w 5111751"/>
                    <a:gd name="connsiteY54" fmla="*/ 384003 h 5281613"/>
                    <a:gd name="connsiteX55" fmla="*/ 3785850 w 5111751"/>
                    <a:gd name="connsiteY55" fmla="*/ 405507 h 5281613"/>
                    <a:gd name="connsiteX56" fmla="*/ 3850397 w 5111751"/>
                    <a:gd name="connsiteY56" fmla="*/ 454660 h 5281613"/>
                    <a:gd name="connsiteX57" fmla="*/ 3868840 w 5111751"/>
                    <a:gd name="connsiteY57" fmla="*/ 485380 h 5281613"/>
                    <a:gd name="connsiteX58" fmla="*/ 3907704 w 5111751"/>
                    <a:gd name="connsiteY58" fmla="*/ 599097 h 5281613"/>
                    <a:gd name="connsiteX59" fmla="*/ 3831035 w 5111751"/>
                    <a:gd name="connsiteY59" fmla="*/ 645038 h 5281613"/>
                    <a:gd name="connsiteX60" fmla="*/ 3785034 w 5111751"/>
                    <a:gd name="connsiteY60" fmla="*/ 681791 h 5281613"/>
                    <a:gd name="connsiteX61" fmla="*/ 3867836 w 5111751"/>
                    <a:gd name="connsiteY61" fmla="*/ 675665 h 5281613"/>
                    <a:gd name="connsiteX62" fmla="*/ 3886237 w 5111751"/>
                    <a:gd name="connsiteY62" fmla="*/ 694042 h 5281613"/>
                    <a:gd name="connsiteX63" fmla="*/ 3858636 w 5111751"/>
                    <a:gd name="connsiteY63" fmla="*/ 755297 h 5281613"/>
                    <a:gd name="connsiteX64" fmla="*/ 3843875 w 5111751"/>
                    <a:gd name="connsiteY64" fmla="*/ 770210 h 5281613"/>
                    <a:gd name="connsiteX65" fmla="*/ 3844106 w 5111751"/>
                    <a:gd name="connsiteY65" fmla="*/ 770259 h 5281613"/>
                    <a:gd name="connsiteX66" fmla="*/ 3844081 w 5111751"/>
                    <a:gd name="connsiteY66" fmla="*/ 770326 h 5281613"/>
                    <a:gd name="connsiteX67" fmla="*/ 3859014 w 5111751"/>
                    <a:gd name="connsiteY67" fmla="*/ 755260 h 5281613"/>
                    <a:gd name="connsiteX68" fmla="*/ 3886648 w 5111751"/>
                    <a:gd name="connsiteY68" fmla="*/ 693820 h 5281613"/>
                    <a:gd name="connsiteX69" fmla="*/ 3994113 w 5111751"/>
                    <a:gd name="connsiteY69" fmla="*/ 822843 h 5281613"/>
                    <a:gd name="connsiteX70" fmla="*/ 4156846 w 5111751"/>
                    <a:gd name="connsiteY70" fmla="*/ 865851 h 5281613"/>
                    <a:gd name="connsiteX71" fmla="*/ 4230536 w 5111751"/>
                    <a:gd name="connsiteY71" fmla="*/ 822843 h 5281613"/>
                    <a:gd name="connsiteX72" fmla="*/ 4322649 w 5111751"/>
                    <a:gd name="connsiteY72" fmla="*/ 807483 h 5281613"/>
                    <a:gd name="connsiteX73" fmla="*/ 4430115 w 5111751"/>
                    <a:gd name="connsiteY73" fmla="*/ 798267 h 5281613"/>
                    <a:gd name="connsiteX74" fmla="*/ 4528369 w 5111751"/>
                    <a:gd name="connsiteY74" fmla="*/ 742972 h 5281613"/>
                    <a:gd name="connsiteX75" fmla="*/ 4614341 w 5111751"/>
                    <a:gd name="connsiteY75" fmla="*/ 746044 h 5281613"/>
                    <a:gd name="connsiteX76" fmla="*/ 4672679 w 5111751"/>
                    <a:gd name="connsiteY76" fmla="*/ 724540 h 5281613"/>
                    <a:gd name="connsiteX77" fmla="*/ 4734088 w 5111751"/>
                    <a:gd name="connsiteY77" fmla="*/ 730684 h 5281613"/>
                    <a:gd name="connsiteX78" fmla="*/ 4832342 w 5111751"/>
                    <a:gd name="connsiteY78" fmla="*/ 699964 h 5281613"/>
                    <a:gd name="connsiteX79" fmla="*/ 4936736 w 5111751"/>
                    <a:gd name="connsiteY79" fmla="*/ 675388 h 5281613"/>
                    <a:gd name="connsiteX80" fmla="*/ 4988934 w 5111751"/>
                    <a:gd name="connsiteY80" fmla="*/ 613949 h 5281613"/>
                    <a:gd name="connsiteX81" fmla="*/ 5077976 w 5111751"/>
                    <a:gd name="connsiteY81" fmla="*/ 653885 h 5281613"/>
                    <a:gd name="connsiteX82" fmla="*/ 5065695 w 5111751"/>
                    <a:gd name="connsiteY82" fmla="*/ 767547 h 5281613"/>
                    <a:gd name="connsiteX83" fmla="*/ 5050342 w 5111751"/>
                    <a:gd name="connsiteY83" fmla="*/ 868922 h 5281613"/>
                    <a:gd name="connsiteX84" fmla="*/ 5081047 w 5111751"/>
                    <a:gd name="connsiteY84" fmla="*/ 853563 h 5281613"/>
                    <a:gd name="connsiteX85" fmla="*/ 5111751 w 5111751"/>
                    <a:gd name="connsiteY85" fmla="*/ 865851 h 5281613"/>
                    <a:gd name="connsiteX86" fmla="*/ 5034990 w 5111751"/>
                    <a:gd name="connsiteY86" fmla="*/ 908858 h 5281613"/>
                    <a:gd name="connsiteX87" fmla="*/ 5025779 w 5111751"/>
                    <a:gd name="connsiteY87" fmla="*/ 1037881 h 5281613"/>
                    <a:gd name="connsiteX88" fmla="*/ 4973582 w 5111751"/>
                    <a:gd name="connsiteY88" fmla="*/ 1133112 h 5281613"/>
                    <a:gd name="connsiteX89" fmla="*/ 4924455 w 5111751"/>
                    <a:gd name="connsiteY89" fmla="*/ 1255991 h 5281613"/>
                    <a:gd name="connsiteX90" fmla="*/ 4887609 w 5111751"/>
                    <a:gd name="connsiteY90" fmla="*/ 1289782 h 5281613"/>
                    <a:gd name="connsiteX91" fmla="*/ 4881469 w 5111751"/>
                    <a:gd name="connsiteY91" fmla="*/ 1348150 h 5281613"/>
                    <a:gd name="connsiteX92" fmla="*/ 4813919 w 5111751"/>
                    <a:gd name="connsiteY92" fmla="*/ 1461813 h 5281613"/>
                    <a:gd name="connsiteX93" fmla="*/ 4761722 w 5111751"/>
                    <a:gd name="connsiteY93" fmla="*/ 1624627 h 5281613"/>
                    <a:gd name="connsiteX94" fmla="*/ 4672679 w 5111751"/>
                    <a:gd name="connsiteY94" fmla="*/ 1775154 h 5281613"/>
                    <a:gd name="connsiteX95" fmla="*/ 4586707 w 5111751"/>
                    <a:gd name="connsiteY95" fmla="*/ 1922608 h 5281613"/>
                    <a:gd name="connsiteX96" fmla="*/ 4466960 w 5111751"/>
                    <a:gd name="connsiteY96" fmla="*/ 2070063 h 5281613"/>
                    <a:gd name="connsiteX97" fmla="*/ 4196762 w 5111751"/>
                    <a:gd name="connsiteY97" fmla="*/ 2318892 h 5281613"/>
                    <a:gd name="connsiteX98" fmla="*/ 4070874 w 5111751"/>
                    <a:gd name="connsiteY98" fmla="*/ 2414123 h 5281613"/>
                    <a:gd name="connsiteX99" fmla="*/ 3941915 w 5111751"/>
                    <a:gd name="connsiteY99" fmla="*/ 2546218 h 5281613"/>
                    <a:gd name="connsiteX100" fmla="*/ 3828309 w 5111751"/>
                    <a:gd name="connsiteY100" fmla="*/ 2684456 h 5281613"/>
                    <a:gd name="connsiteX101" fmla="*/ 3776112 w 5111751"/>
                    <a:gd name="connsiteY101" fmla="*/ 2755112 h 5281613"/>
                    <a:gd name="connsiteX102" fmla="*/ 3726985 w 5111751"/>
                    <a:gd name="connsiteY102" fmla="*/ 2788903 h 5281613"/>
                    <a:gd name="connsiteX103" fmla="*/ 3665576 w 5111751"/>
                    <a:gd name="connsiteY103" fmla="*/ 2920998 h 5281613"/>
                    <a:gd name="connsiteX104" fmla="*/ 3631802 w 5111751"/>
                    <a:gd name="connsiteY104" fmla="*/ 2850343 h 5281613"/>
                    <a:gd name="connsiteX105" fmla="*/ 3622590 w 5111751"/>
                    <a:gd name="connsiteY105" fmla="*/ 2838055 h 5281613"/>
                    <a:gd name="connsiteX106" fmla="*/ 3604168 w 5111751"/>
                    <a:gd name="connsiteY106" fmla="*/ 2813479 h 5281613"/>
                    <a:gd name="connsiteX107" fmla="*/ 3579604 w 5111751"/>
                    <a:gd name="connsiteY107" fmla="*/ 2693672 h 5281613"/>
                    <a:gd name="connsiteX108" fmla="*/ 3582675 w 5111751"/>
                    <a:gd name="connsiteY108" fmla="*/ 2245165 h 5281613"/>
                    <a:gd name="connsiteX109" fmla="*/ 3585745 w 5111751"/>
                    <a:gd name="connsiteY109" fmla="*/ 2153006 h 5281613"/>
                    <a:gd name="connsiteX110" fmla="*/ 3634872 w 5111751"/>
                    <a:gd name="connsiteY110" fmla="*/ 2088494 h 5281613"/>
                    <a:gd name="connsiteX111" fmla="*/ 3708562 w 5111751"/>
                    <a:gd name="connsiteY111" fmla="*/ 1968688 h 5281613"/>
                    <a:gd name="connsiteX112" fmla="*/ 3708943 w 5111751"/>
                    <a:gd name="connsiteY112" fmla="*/ 1968398 h 5281613"/>
                    <a:gd name="connsiteX113" fmla="*/ 3687519 w 5111751"/>
                    <a:gd name="connsiteY113" fmla="*/ 1965336 h 5281613"/>
                    <a:gd name="connsiteX114" fmla="*/ 3589268 w 5111751"/>
                    <a:gd name="connsiteY114" fmla="*/ 1956119 h 5281613"/>
                    <a:gd name="connsiteX115" fmla="*/ 3549354 w 5111751"/>
                    <a:gd name="connsiteY115" fmla="*/ 1919253 h 5281613"/>
                    <a:gd name="connsiteX116" fmla="*/ 3518651 w 5111751"/>
                    <a:gd name="connsiteY116" fmla="*/ 1925397 h 5281613"/>
                    <a:gd name="connsiteX117" fmla="*/ 3509440 w 5111751"/>
                    <a:gd name="connsiteY117" fmla="*/ 1931542 h 5281613"/>
                    <a:gd name="connsiteX118" fmla="*/ 3491018 w 5111751"/>
                    <a:gd name="connsiteY118" fmla="*/ 1937686 h 5281613"/>
                    <a:gd name="connsiteX119" fmla="*/ 3411189 w 5111751"/>
                    <a:gd name="connsiteY119" fmla="*/ 1992985 h 5281613"/>
                    <a:gd name="connsiteX120" fmla="*/ 3365134 w 5111751"/>
                    <a:gd name="connsiteY120" fmla="*/ 2060573 h 5281613"/>
                    <a:gd name="connsiteX121" fmla="*/ 3279165 w 5111751"/>
                    <a:gd name="connsiteY121" fmla="*/ 2042140 h 5281613"/>
                    <a:gd name="connsiteX122" fmla="*/ 3230040 w 5111751"/>
                    <a:gd name="connsiteY122" fmla="*/ 2023707 h 5281613"/>
                    <a:gd name="connsiteX123" fmla="*/ 3174774 w 5111751"/>
                    <a:gd name="connsiteY123" fmla="*/ 2026779 h 5281613"/>
                    <a:gd name="connsiteX124" fmla="*/ 2975202 w 5111751"/>
                    <a:gd name="connsiteY124" fmla="*/ 1897748 h 5281613"/>
                    <a:gd name="connsiteX125" fmla="*/ 2962921 w 5111751"/>
                    <a:gd name="connsiteY125" fmla="*/ 1891604 h 5281613"/>
                    <a:gd name="connsiteX126" fmla="*/ 2929148 w 5111751"/>
                    <a:gd name="connsiteY126" fmla="*/ 1888531 h 5281613"/>
                    <a:gd name="connsiteX127" fmla="*/ 2855460 w 5111751"/>
                    <a:gd name="connsiteY127" fmla="*/ 1885459 h 5281613"/>
                    <a:gd name="connsiteX128" fmla="*/ 2846249 w 5111751"/>
                    <a:gd name="connsiteY128" fmla="*/ 1882387 h 5281613"/>
                    <a:gd name="connsiteX129" fmla="*/ 2837038 w 5111751"/>
                    <a:gd name="connsiteY129" fmla="*/ 1873170 h 5281613"/>
                    <a:gd name="connsiteX130" fmla="*/ 2821686 w 5111751"/>
                    <a:gd name="connsiteY130" fmla="*/ 1857810 h 5281613"/>
                    <a:gd name="connsiteX131" fmla="*/ 2800194 w 5111751"/>
                    <a:gd name="connsiteY131" fmla="*/ 1827088 h 5281613"/>
                    <a:gd name="connsiteX132" fmla="*/ 2800194 w 5111751"/>
                    <a:gd name="connsiteY132" fmla="*/ 1747211 h 5281613"/>
                    <a:gd name="connsiteX133" fmla="*/ 2747998 w 5111751"/>
                    <a:gd name="connsiteY133" fmla="*/ 1719562 h 5281613"/>
                    <a:gd name="connsiteX134" fmla="*/ 2732646 w 5111751"/>
                    <a:gd name="connsiteY134" fmla="*/ 1728778 h 5281613"/>
                    <a:gd name="connsiteX135" fmla="*/ 2701943 w 5111751"/>
                    <a:gd name="connsiteY135" fmla="*/ 1679623 h 5281613"/>
                    <a:gd name="connsiteX136" fmla="*/ 2665099 w 5111751"/>
                    <a:gd name="connsiteY136" fmla="*/ 1584386 h 5281613"/>
                    <a:gd name="connsiteX137" fmla="*/ 2637466 w 5111751"/>
                    <a:gd name="connsiteY137" fmla="*/ 1510654 h 5281613"/>
                    <a:gd name="connsiteX138" fmla="*/ 2615974 w 5111751"/>
                    <a:gd name="connsiteY138" fmla="*/ 1492221 h 5281613"/>
                    <a:gd name="connsiteX139" fmla="*/ 2594482 w 5111751"/>
                    <a:gd name="connsiteY139" fmla="*/ 1467643 h 5281613"/>
                    <a:gd name="connsiteX140" fmla="*/ 2582200 w 5111751"/>
                    <a:gd name="connsiteY140" fmla="*/ 1461499 h 5281613"/>
                    <a:gd name="connsiteX141" fmla="*/ 2557638 w 5111751"/>
                    <a:gd name="connsiteY141" fmla="*/ 1430777 h 5281613"/>
                    <a:gd name="connsiteX142" fmla="*/ 2545356 w 5111751"/>
                    <a:gd name="connsiteY142" fmla="*/ 1412344 h 5281613"/>
                    <a:gd name="connsiteX143" fmla="*/ 2539216 w 5111751"/>
                    <a:gd name="connsiteY143" fmla="*/ 1403128 h 5281613"/>
                    <a:gd name="connsiteX144" fmla="*/ 2502372 w 5111751"/>
                    <a:gd name="connsiteY144" fmla="*/ 1353973 h 5281613"/>
                    <a:gd name="connsiteX145" fmla="*/ 2437895 w 5111751"/>
                    <a:gd name="connsiteY145" fmla="*/ 1326323 h 5281613"/>
                    <a:gd name="connsiteX146" fmla="*/ 2376488 w 5111751"/>
                    <a:gd name="connsiteY146" fmla="*/ 1301746 h 5281613"/>
                    <a:gd name="connsiteX147" fmla="*/ 2401051 w 5111751"/>
                    <a:gd name="connsiteY147" fmla="*/ 1243375 h 5281613"/>
                    <a:gd name="connsiteX148" fmla="*/ 2407192 w 5111751"/>
                    <a:gd name="connsiteY148" fmla="*/ 1215725 h 5281613"/>
                    <a:gd name="connsiteX149" fmla="*/ 2416403 w 5111751"/>
                    <a:gd name="connsiteY149" fmla="*/ 1209581 h 5281613"/>
                    <a:gd name="connsiteX150" fmla="*/ 2462457 w 5111751"/>
                    <a:gd name="connsiteY150" fmla="*/ 1206508 h 5281613"/>
                    <a:gd name="connsiteX151" fmla="*/ 2508512 w 5111751"/>
                    <a:gd name="connsiteY151" fmla="*/ 1209581 h 5281613"/>
                    <a:gd name="connsiteX152" fmla="*/ 2539216 w 5111751"/>
                    <a:gd name="connsiteY152" fmla="*/ 1188075 h 5281613"/>
                    <a:gd name="connsiteX153" fmla="*/ 2548427 w 5111751"/>
                    <a:gd name="connsiteY153" fmla="*/ 1135848 h 5281613"/>
                    <a:gd name="connsiteX154" fmla="*/ 2542286 w 5111751"/>
                    <a:gd name="connsiteY154" fmla="*/ 1098982 h 5281613"/>
                    <a:gd name="connsiteX155" fmla="*/ 2545356 w 5111751"/>
                    <a:gd name="connsiteY155" fmla="*/ 973023 h 5281613"/>
                    <a:gd name="connsiteX156" fmla="*/ 2548427 w 5111751"/>
                    <a:gd name="connsiteY156" fmla="*/ 966879 h 5281613"/>
                    <a:gd name="connsiteX157" fmla="*/ 2548429 w 5111751"/>
                    <a:gd name="connsiteY157" fmla="*/ 966874 h 5281613"/>
                    <a:gd name="connsiteX158" fmla="*/ 2499316 w 5111751"/>
                    <a:gd name="connsiteY158" fmla="*/ 914707 h 5281613"/>
                    <a:gd name="connsiteX159" fmla="*/ 2462472 w 5111751"/>
                    <a:gd name="connsiteY159" fmla="*/ 896290 h 5281613"/>
                    <a:gd name="connsiteX160" fmla="*/ 2462472 w 5111751"/>
                    <a:gd name="connsiteY160" fmla="*/ 801136 h 5281613"/>
                    <a:gd name="connsiteX161" fmla="*/ 2339658 w 5111751"/>
                    <a:gd name="connsiteY161" fmla="*/ 702912 h 5281613"/>
                    <a:gd name="connsiteX162" fmla="*/ 2339658 w 5111751"/>
                    <a:gd name="connsiteY162" fmla="*/ 481909 h 5281613"/>
                    <a:gd name="connsiteX163" fmla="*/ 2189210 w 5111751"/>
                    <a:gd name="connsiteY163" fmla="*/ 521813 h 5281613"/>
                    <a:gd name="connsiteX164" fmla="*/ 2232195 w 5111751"/>
                    <a:gd name="connsiteY164" fmla="*/ 659940 h 5281613"/>
                    <a:gd name="connsiteX165" fmla="*/ 2170788 w 5111751"/>
                    <a:gd name="connsiteY165" fmla="*/ 724399 h 5281613"/>
                    <a:gd name="connsiteX166" fmla="*/ 2054115 w 5111751"/>
                    <a:gd name="connsiteY166" fmla="*/ 868665 h 5281613"/>
                    <a:gd name="connsiteX167" fmla="*/ 1998848 w 5111751"/>
                    <a:gd name="connsiteY167" fmla="*/ 874804 h 5281613"/>
                    <a:gd name="connsiteX168" fmla="*/ 1879104 w 5111751"/>
                    <a:gd name="connsiteY168" fmla="*/ 788858 h 5281613"/>
                    <a:gd name="connsiteX169" fmla="*/ 1811557 w 5111751"/>
                    <a:gd name="connsiteY169" fmla="*/ 825692 h 5281613"/>
                    <a:gd name="connsiteX170" fmla="*/ 1802346 w 5111751"/>
                    <a:gd name="connsiteY170" fmla="*/ 880943 h 5281613"/>
                    <a:gd name="connsiteX171" fmla="*/ 1747079 w 5111751"/>
                    <a:gd name="connsiteY171" fmla="*/ 880943 h 5281613"/>
                    <a:gd name="connsiteX172" fmla="*/ 1710235 w 5111751"/>
                    <a:gd name="connsiteY172" fmla="*/ 939263 h 5281613"/>
                    <a:gd name="connsiteX173" fmla="*/ 1630406 w 5111751"/>
                    <a:gd name="connsiteY173" fmla="*/ 930055 h 5281613"/>
                    <a:gd name="connsiteX174" fmla="*/ 1590491 w 5111751"/>
                    <a:gd name="connsiteY174" fmla="*/ 899360 h 5281613"/>
                    <a:gd name="connsiteX175" fmla="*/ 1467677 w 5111751"/>
                    <a:gd name="connsiteY175" fmla="*/ 905499 h 5281613"/>
                    <a:gd name="connsiteX176" fmla="*/ 1403199 w 5111751"/>
                    <a:gd name="connsiteY176" fmla="*/ 923916 h 5281613"/>
                    <a:gd name="connsiteX177" fmla="*/ 1366355 w 5111751"/>
                    <a:gd name="connsiteY177" fmla="*/ 905499 h 5281613"/>
                    <a:gd name="connsiteX178" fmla="*/ 1301878 w 5111751"/>
                    <a:gd name="connsiteY178" fmla="*/ 770441 h 5281613"/>
                    <a:gd name="connsiteX179" fmla="*/ 1185204 w 5111751"/>
                    <a:gd name="connsiteY179" fmla="*/ 785789 h 5281613"/>
                    <a:gd name="connsiteX180" fmla="*/ 1071601 w 5111751"/>
                    <a:gd name="connsiteY180" fmla="*/ 979166 h 5281613"/>
                    <a:gd name="connsiteX181" fmla="*/ 1070834 w 5111751"/>
                    <a:gd name="connsiteY181" fmla="*/ 979550 h 5281613"/>
                    <a:gd name="connsiteX182" fmla="*/ 1065460 w 5111751"/>
                    <a:gd name="connsiteY182" fmla="*/ 982236 h 5281613"/>
                    <a:gd name="connsiteX183" fmla="*/ 985941 w 5111751"/>
                    <a:gd name="connsiteY183" fmla="*/ 1015869 h 5281613"/>
                    <a:gd name="connsiteX184" fmla="*/ 985941 w 5111751"/>
                    <a:gd name="connsiteY184" fmla="*/ 1021921 h 5281613"/>
                    <a:gd name="connsiteX185" fmla="*/ 985941 w 5111751"/>
                    <a:gd name="connsiteY185" fmla="*/ 1040351 h 5281613"/>
                    <a:gd name="connsiteX186" fmla="*/ 955227 w 5111751"/>
                    <a:gd name="connsiteY186" fmla="*/ 1111001 h 5281613"/>
                    <a:gd name="connsiteX187" fmla="*/ 955227 w 5111751"/>
                    <a:gd name="connsiteY187" fmla="*/ 1117144 h 5281613"/>
                    <a:gd name="connsiteX188" fmla="*/ 964441 w 5111751"/>
                    <a:gd name="connsiteY188" fmla="*/ 1114073 h 5281613"/>
                    <a:gd name="connsiteX189" fmla="*/ 970584 w 5111751"/>
                    <a:gd name="connsiteY189" fmla="*/ 1111001 h 5281613"/>
                    <a:gd name="connsiteX190" fmla="*/ 961370 w 5111751"/>
                    <a:gd name="connsiteY190" fmla="*/ 1150933 h 5281613"/>
                    <a:gd name="connsiteX191" fmla="*/ 1056585 w 5111751"/>
                    <a:gd name="connsiteY191" fmla="*/ 1166292 h 5281613"/>
                    <a:gd name="connsiteX192" fmla="*/ 1096514 w 5111751"/>
                    <a:gd name="connsiteY192" fmla="*/ 1240013 h 5281613"/>
                    <a:gd name="connsiteX193" fmla="*/ 1161015 w 5111751"/>
                    <a:gd name="connsiteY193" fmla="*/ 1252300 h 5281613"/>
                    <a:gd name="connsiteX194" fmla="*/ 1210159 w 5111751"/>
                    <a:gd name="connsiteY194" fmla="*/ 1301447 h 5281613"/>
                    <a:gd name="connsiteX195" fmla="*/ 1216302 w 5111751"/>
                    <a:gd name="connsiteY195" fmla="*/ 1356738 h 5281613"/>
                    <a:gd name="connsiteX196" fmla="*/ 1262374 w 5111751"/>
                    <a:gd name="connsiteY196" fmla="*/ 1402814 h 5281613"/>
                    <a:gd name="connsiteX197" fmla="*/ 1317660 w 5111751"/>
                    <a:gd name="connsiteY197" fmla="*/ 1433531 h 5281613"/>
                    <a:gd name="connsiteX198" fmla="*/ 1354518 w 5111751"/>
                    <a:gd name="connsiteY198" fmla="*/ 1479607 h 5281613"/>
                    <a:gd name="connsiteX199" fmla="*/ 1391375 w 5111751"/>
                    <a:gd name="connsiteY199" fmla="*/ 1522611 h 5281613"/>
                    <a:gd name="connsiteX200" fmla="*/ 1406733 w 5111751"/>
                    <a:gd name="connsiteY200" fmla="*/ 1571758 h 5281613"/>
                    <a:gd name="connsiteX201" fmla="*/ 1431304 w 5111751"/>
                    <a:gd name="connsiteY201" fmla="*/ 1617834 h 5281613"/>
                    <a:gd name="connsiteX202" fmla="*/ 1483519 w 5111751"/>
                    <a:gd name="connsiteY202" fmla="*/ 1645479 h 5281613"/>
                    <a:gd name="connsiteX203" fmla="*/ 1526520 w 5111751"/>
                    <a:gd name="connsiteY203" fmla="*/ 1713057 h 5281613"/>
                    <a:gd name="connsiteX204" fmla="*/ 1554163 w 5111751"/>
                    <a:gd name="connsiteY204" fmla="*/ 1786778 h 5281613"/>
                    <a:gd name="connsiteX205" fmla="*/ 1544949 w 5111751"/>
                    <a:gd name="connsiteY205" fmla="*/ 1777563 h 5281613"/>
                    <a:gd name="connsiteX206" fmla="*/ 1474305 w 5111751"/>
                    <a:gd name="connsiteY206" fmla="*/ 1771420 h 5281613"/>
                    <a:gd name="connsiteX207" fmla="*/ 1460131 w 5111751"/>
                    <a:gd name="connsiteY207" fmla="*/ 1778074 h 5281613"/>
                    <a:gd name="connsiteX208" fmla="*/ 1473565 w 5111751"/>
                    <a:gd name="connsiteY208" fmla="*/ 1771891 h 5281613"/>
                    <a:gd name="connsiteX209" fmla="*/ 1544174 w 5111751"/>
                    <a:gd name="connsiteY209" fmla="*/ 1778034 h 5281613"/>
                    <a:gd name="connsiteX210" fmla="*/ 1559523 w 5111751"/>
                    <a:gd name="connsiteY210" fmla="*/ 1799534 h 5281613"/>
                    <a:gd name="connsiteX211" fmla="*/ 1593292 w 5111751"/>
                    <a:gd name="connsiteY211" fmla="*/ 1830248 h 5281613"/>
                    <a:gd name="connsiteX212" fmla="*/ 1599432 w 5111751"/>
                    <a:gd name="connsiteY212" fmla="*/ 1845605 h 5281613"/>
                    <a:gd name="connsiteX213" fmla="*/ 1627062 w 5111751"/>
                    <a:gd name="connsiteY213" fmla="*/ 1867105 h 5281613"/>
                    <a:gd name="connsiteX214" fmla="*/ 1636271 w 5111751"/>
                    <a:gd name="connsiteY214" fmla="*/ 1876319 h 5281613"/>
                    <a:gd name="connsiteX215" fmla="*/ 1660831 w 5111751"/>
                    <a:gd name="connsiteY215" fmla="*/ 1900890 h 5281613"/>
                    <a:gd name="connsiteX216" fmla="*/ 1731439 w 5111751"/>
                    <a:gd name="connsiteY216" fmla="*/ 1888604 h 5281613"/>
                    <a:gd name="connsiteX217" fmla="*/ 1811257 w 5111751"/>
                    <a:gd name="connsiteY217" fmla="*/ 1897819 h 5281613"/>
                    <a:gd name="connsiteX218" fmla="*/ 1838887 w 5111751"/>
                    <a:gd name="connsiteY218" fmla="*/ 1876319 h 5281613"/>
                    <a:gd name="connsiteX219" fmla="*/ 1851166 w 5111751"/>
                    <a:gd name="connsiteY219" fmla="*/ 1860962 h 5281613"/>
                    <a:gd name="connsiteX220" fmla="*/ 1888006 w 5111751"/>
                    <a:gd name="connsiteY220" fmla="*/ 1857890 h 5281613"/>
                    <a:gd name="connsiteX221" fmla="*/ 1912565 w 5111751"/>
                    <a:gd name="connsiteY221" fmla="*/ 1900890 h 5281613"/>
                    <a:gd name="connsiteX222" fmla="*/ 1943265 w 5111751"/>
                    <a:gd name="connsiteY222" fmla="*/ 1937747 h 5281613"/>
                    <a:gd name="connsiteX223" fmla="*/ 2023083 w 5111751"/>
                    <a:gd name="connsiteY223" fmla="*/ 2017603 h 5281613"/>
                    <a:gd name="connsiteX224" fmla="*/ 2020013 w 5111751"/>
                    <a:gd name="connsiteY224" fmla="*/ 2023746 h 5281613"/>
                    <a:gd name="connsiteX225" fmla="*/ 2066062 w 5111751"/>
                    <a:gd name="connsiteY225" fmla="*/ 2048317 h 5281613"/>
                    <a:gd name="connsiteX226" fmla="*/ 2072202 w 5111751"/>
                    <a:gd name="connsiteY226" fmla="*/ 2066746 h 5281613"/>
                    <a:gd name="connsiteX227" fmla="*/ 2056852 w 5111751"/>
                    <a:gd name="connsiteY227" fmla="*/ 2183459 h 5281613"/>
                    <a:gd name="connsiteX228" fmla="*/ 2053782 w 5111751"/>
                    <a:gd name="connsiteY228" fmla="*/ 2226458 h 5281613"/>
                    <a:gd name="connsiteX229" fmla="*/ 2059922 w 5111751"/>
                    <a:gd name="connsiteY229" fmla="*/ 2235673 h 5281613"/>
                    <a:gd name="connsiteX230" fmla="*/ 2072202 w 5111751"/>
                    <a:gd name="connsiteY230" fmla="*/ 2238744 h 5281613"/>
                    <a:gd name="connsiteX231" fmla="*/ 2087551 w 5111751"/>
                    <a:gd name="connsiteY231" fmla="*/ 2235673 h 5281613"/>
                    <a:gd name="connsiteX232" fmla="*/ 2130530 w 5111751"/>
                    <a:gd name="connsiteY232" fmla="*/ 2269458 h 5281613"/>
                    <a:gd name="connsiteX233" fmla="*/ 2130530 w 5111751"/>
                    <a:gd name="connsiteY233" fmla="*/ 2281744 h 5281613"/>
                    <a:gd name="connsiteX234" fmla="*/ 2096761 w 5111751"/>
                    <a:gd name="connsiteY234" fmla="*/ 2340100 h 5281613"/>
                    <a:gd name="connsiteX235" fmla="*/ 2087551 w 5111751"/>
                    <a:gd name="connsiteY235" fmla="*/ 2349314 h 5281613"/>
                    <a:gd name="connsiteX236" fmla="*/ 1967824 w 5111751"/>
                    <a:gd name="connsiteY236" fmla="*/ 2472171 h 5281613"/>
                    <a:gd name="connsiteX237" fmla="*/ 1930985 w 5111751"/>
                    <a:gd name="connsiteY237" fmla="*/ 2505956 h 5281613"/>
                    <a:gd name="connsiteX238" fmla="*/ 1934055 w 5111751"/>
                    <a:gd name="connsiteY238" fmla="*/ 2533599 h 5281613"/>
                    <a:gd name="connsiteX239" fmla="*/ 1934055 w 5111751"/>
                    <a:gd name="connsiteY239" fmla="*/ 2545884 h 5281613"/>
                    <a:gd name="connsiteX240" fmla="*/ 1897216 w 5111751"/>
                    <a:gd name="connsiteY240" fmla="*/ 2634955 h 5281613"/>
                    <a:gd name="connsiteX241" fmla="*/ 1894145 w 5111751"/>
                    <a:gd name="connsiteY241" fmla="*/ 2650312 h 5281613"/>
                    <a:gd name="connsiteX242" fmla="*/ 1894145 w 5111751"/>
                    <a:gd name="connsiteY242" fmla="*/ 2668740 h 5281613"/>
                    <a:gd name="connsiteX243" fmla="*/ 1884936 w 5111751"/>
                    <a:gd name="connsiteY243" fmla="*/ 2745525 h 5281613"/>
                    <a:gd name="connsiteX244" fmla="*/ 1875726 w 5111751"/>
                    <a:gd name="connsiteY244" fmla="*/ 2834596 h 5281613"/>
                    <a:gd name="connsiteX245" fmla="*/ 1869586 w 5111751"/>
                    <a:gd name="connsiteY245" fmla="*/ 2877595 h 5281613"/>
                    <a:gd name="connsiteX246" fmla="*/ 1866516 w 5111751"/>
                    <a:gd name="connsiteY246" fmla="*/ 2883738 h 5281613"/>
                    <a:gd name="connsiteX247" fmla="*/ 1820467 w 5111751"/>
                    <a:gd name="connsiteY247" fmla="*/ 2935952 h 5281613"/>
                    <a:gd name="connsiteX248" fmla="*/ 1811257 w 5111751"/>
                    <a:gd name="connsiteY248" fmla="*/ 2978952 h 5281613"/>
                    <a:gd name="connsiteX249" fmla="*/ 1771348 w 5111751"/>
                    <a:gd name="connsiteY249" fmla="*/ 3058808 h 5281613"/>
                    <a:gd name="connsiteX250" fmla="*/ 1786698 w 5111751"/>
                    <a:gd name="connsiteY250" fmla="*/ 3095665 h 5281613"/>
                    <a:gd name="connsiteX251" fmla="*/ 1792838 w 5111751"/>
                    <a:gd name="connsiteY251" fmla="*/ 3107951 h 5281613"/>
                    <a:gd name="connsiteX252" fmla="*/ 1817397 w 5111751"/>
                    <a:gd name="connsiteY252" fmla="*/ 3147879 h 5281613"/>
                    <a:gd name="connsiteX253" fmla="*/ 1823537 w 5111751"/>
                    <a:gd name="connsiteY253" fmla="*/ 3172450 h 5281613"/>
                    <a:gd name="connsiteX254" fmla="*/ 1820467 w 5111751"/>
                    <a:gd name="connsiteY254" fmla="*/ 3200093 h 5281613"/>
                    <a:gd name="connsiteX255" fmla="*/ 1792838 w 5111751"/>
                    <a:gd name="connsiteY255" fmla="*/ 3369020 h 5281613"/>
                    <a:gd name="connsiteX256" fmla="*/ 1823537 w 5111751"/>
                    <a:gd name="connsiteY256" fmla="*/ 3329091 h 5281613"/>
                    <a:gd name="connsiteX257" fmla="*/ 1798978 w 5111751"/>
                    <a:gd name="connsiteY257" fmla="*/ 3470376 h 5281613"/>
                    <a:gd name="connsiteX258" fmla="*/ 1832747 w 5111751"/>
                    <a:gd name="connsiteY258" fmla="*/ 3611661 h 5281613"/>
                    <a:gd name="connsiteX259" fmla="*/ 1814327 w 5111751"/>
                    <a:gd name="connsiteY259" fmla="*/ 3660803 h 5281613"/>
                    <a:gd name="connsiteX260" fmla="*/ 1875726 w 5111751"/>
                    <a:gd name="connsiteY260" fmla="*/ 3799016 h 5281613"/>
                    <a:gd name="connsiteX261" fmla="*/ 1967824 w 5111751"/>
                    <a:gd name="connsiteY261" fmla="*/ 3946443 h 5281613"/>
                    <a:gd name="connsiteX262" fmla="*/ 2016943 w 5111751"/>
                    <a:gd name="connsiteY262" fmla="*/ 4032443 h 5281613"/>
                    <a:gd name="connsiteX263" fmla="*/ 1995660 w 5111751"/>
                    <a:gd name="connsiteY263" fmla="*/ 4072157 h 5281613"/>
                    <a:gd name="connsiteX264" fmla="*/ 2013805 w 5111751"/>
                    <a:gd name="connsiteY264" fmla="*/ 4079927 h 5281613"/>
                    <a:gd name="connsiteX265" fmla="*/ 2011021 w 5111751"/>
                    <a:gd name="connsiteY265" fmla="*/ 4090575 h 5281613"/>
                    <a:gd name="connsiteX266" fmla="*/ 2057103 w 5111751"/>
                    <a:gd name="connsiteY266" fmla="*/ 4102854 h 5281613"/>
                    <a:gd name="connsiteX267" fmla="*/ 2103185 w 5111751"/>
                    <a:gd name="connsiteY267" fmla="*/ 4096715 h 5281613"/>
                    <a:gd name="connsiteX268" fmla="*/ 2115474 w 5111751"/>
                    <a:gd name="connsiteY268" fmla="*/ 4096715 h 5281613"/>
                    <a:gd name="connsiteX269" fmla="*/ 2136979 w 5111751"/>
                    <a:gd name="connsiteY269" fmla="*/ 4102854 h 5281613"/>
                    <a:gd name="connsiteX270" fmla="*/ 2155411 w 5111751"/>
                    <a:gd name="connsiteY270" fmla="*/ 4118202 h 5281613"/>
                    <a:gd name="connsiteX271" fmla="*/ 2176916 w 5111751"/>
                    <a:gd name="connsiteY271" fmla="*/ 4145830 h 5281613"/>
                    <a:gd name="connsiteX272" fmla="*/ 2204565 w 5111751"/>
                    <a:gd name="connsiteY272" fmla="*/ 4145830 h 5281613"/>
                    <a:gd name="connsiteX273" fmla="*/ 2229143 w 5111751"/>
                    <a:gd name="connsiteY273" fmla="*/ 4170387 h 5281613"/>
                    <a:gd name="connsiteX274" fmla="*/ 2266008 w 5111751"/>
                    <a:gd name="connsiteY274" fmla="*/ 4179596 h 5281613"/>
                    <a:gd name="connsiteX275" fmla="*/ 2296729 w 5111751"/>
                    <a:gd name="connsiteY275" fmla="*/ 4194945 h 5281613"/>
                    <a:gd name="connsiteX276" fmla="*/ 2302874 w 5111751"/>
                    <a:gd name="connsiteY276" fmla="*/ 4204154 h 5281613"/>
                    <a:gd name="connsiteX277" fmla="*/ 2321307 w 5111751"/>
                    <a:gd name="connsiteY277" fmla="*/ 4210293 h 5281613"/>
                    <a:gd name="connsiteX278" fmla="*/ 2364316 w 5111751"/>
                    <a:gd name="connsiteY278" fmla="*/ 4225641 h 5281613"/>
                    <a:gd name="connsiteX279" fmla="*/ 2369767 w 5111751"/>
                    <a:gd name="connsiteY279" fmla="*/ 4251037 h 5281613"/>
                    <a:gd name="connsiteX280" fmla="*/ 2369767 w 5111751"/>
                    <a:gd name="connsiteY280" fmla="*/ 4232064 h 5281613"/>
                    <a:gd name="connsiteX281" fmla="*/ 2368231 w 5111751"/>
                    <a:gd name="connsiteY281" fmla="*/ 4228995 h 5281613"/>
                    <a:gd name="connsiteX282" fmla="*/ 2369767 w 5111751"/>
                    <a:gd name="connsiteY282" fmla="*/ 4228995 h 5281613"/>
                    <a:gd name="connsiteX283" fmla="*/ 2418917 w 5111751"/>
                    <a:gd name="connsiteY283" fmla="*/ 4244339 h 5281613"/>
                    <a:gd name="connsiteX284" fmla="*/ 2443493 w 5111751"/>
                    <a:gd name="connsiteY284" fmla="*/ 4262753 h 5281613"/>
                    <a:gd name="connsiteX285" fmla="*/ 2511075 w 5111751"/>
                    <a:gd name="connsiteY285" fmla="*/ 4284235 h 5281613"/>
                    <a:gd name="connsiteX286" fmla="*/ 2541794 w 5111751"/>
                    <a:gd name="connsiteY286" fmla="*/ 4376300 h 5281613"/>
                    <a:gd name="connsiteX287" fmla="*/ 2547938 w 5111751"/>
                    <a:gd name="connsiteY287" fmla="*/ 4443815 h 5281613"/>
                    <a:gd name="connsiteX288" fmla="*/ 2560225 w 5111751"/>
                    <a:gd name="connsiteY288" fmla="*/ 4588051 h 5281613"/>
                    <a:gd name="connsiteX289" fmla="*/ 2514147 w 5111751"/>
                    <a:gd name="connsiteY289" fmla="*/ 4716943 h 5281613"/>
                    <a:gd name="connsiteX290" fmla="*/ 2557153 w 5111751"/>
                    <a:gd name="connsiteY290" fmla="*/ 4855042 h 5281613"/>
                    <a:gd name="connsiteX291" fmla="*/ 2597088 w 5111751"/>
                    <a:gd name="connsiteY291" fmla="*/ 4971659 h 5281613"/>
                    <a:gd name="connsiteX292" fmla="*/ 2633951 w 5111751"/>
                    <a:gd name="connsiteY292" fmla="*/ 5008485 h 5281613"/>
                    <a:gd name="connsiteX293" fmla="*/ 2686174 w 5111751"/>
                    <a:gd name="connsiteY293" fmla="*/ 5079069 h 5281613"/>
                    <a:gd name="connsiteX294" fmla="*/ 2655455 w 5111751"/>
                    <a:gd name="connsiteY294" fmla="*/ 4962452 h 5281613"/>
                    <a:gd name="connsiteX295" fmla="*/ 2633951 w 5111751"/>
                    <a:gd name="connsiteY295" fmla="*/ 4928695 h 5281613"/>
                    <a:gd name="connsiteX296" fmla="*/ 2649311 w 5111751"/>
                    <a:gd name="connsiteY296" fmla="*/ 4937901 h 5281613"/>
                    <a:gd name="connsiteX297" fmla="*/ 2692318 w 5111751"/>
                    <a:gd name="connsiteY297" fmla="*/ 4987003 h 5281613"/>
                    <a:gd name="connsiteX298" fmla="*/ 2732137 w 5111751"/>
                    <a:gd name="connsiteY298" fmla="*/ 5048453 h 5281613"/>
                    <a:gd name="connsiteX299" fmla="*/ 2732173 w 5111751"/>
                    <a:gd name="connsiteY299" fmla="*/ 5048368 h 5281613"/>
                    <a:gd name="connsiteX300" fmla="*/ 2692485 w 5111751"/>
                    <a:gd name="connsiteY300" fmla="*/ 4987045 h 5281613"/>
                    <a:gd name="connsiteX301" fmla="*/ 2649527 w 5111751"/>
                    <a:gd name="connsiteY301" fmla="*/ 4937951 h 5281613"/>
                    <a:gd name="connsiteX302" fmla="*/ 2637253 w 5111751"/>
                    <a:gd name="connsiteY302" fmla="*/ 4928745 h 5281613"/>
                    <a:gd name="connsiteX303" fmla="*/ 2628048 w 5111751"/>
                    <a:gd name="connsiteY303" fmla="*/ 4858172 h 5281613"/>
                    <a:gd name="connsiteX304" fmla="*/ 2631116 w 5111751"/>
                    <a:gd name="connsiteY304" fmla="*/ 4784530 h 5281613"/>
                    <a:gd name="connsiteX305" fmla="*/ 2618843 w 5111751"/>
                    <a:gd name="connsiteY305" fmla="*/ 4704751 h 5281613"/>
                    <a:gd name="connsiteX306" fmla="*/ 2658732 w 5111751"/>
                    <a:gd name="connsiteY306" fmla="*/ 4600425 h 5281613"/>
                    <a:gd name="connsiteX307" fmla="*/ 2763060 w 5111751"/>
                    <a:gd name="connsiteY307" fmla="*/ 4591219 h 5281613"/>
                    <a:gd name="connsiteX308" fmla="*/ 2772265 w 5111751"/>
                    <a:gd name="connsiteY308" fmla="*/ 4585083 h 5281613"/>
                    <a:gd name="connsiteX309" fmla="*/ 2778402 w 5111751"/>
                    <a:gd name="connsiteY309" fmla="*/ 4582014 h 5281613"/>
                    <a:gd name="connsiteX310" fmla="*/ 2824429 w 5111751"/>
                    <a:gd name="connsiteY310" fmla="*/ 4600425 h 5281613"/>
                    <a:gd name="connsiteX311" fmla="*/ 2842840 w 5111751"/>
                    <a:gd name="connsiteY311" fmla="*/ 4618835 h 5281613"/>
                    <a:gd name="connsiteX312" fmla="*/ 2852045 w 5111751"/>
                    <a:gd name="connsiteY312" fmla="*/ 4621904 h 5281613"/>
                    <a:gd name="connsiteX313" fmla="*/ 2885798 w 5111751"/>
                    <a:gd name="connsiteY313" fmla="*/ 4624972 h 5281613"/>
                    <a:gd name="connsiteX314" fmla="*/ 2895004 w 5111751"/>
                    <a:gd name="connsiteY314" fmla="*/ 4624972 h 5281613"/>
                    <a:gd name="connsiteX315" fmla="*/ 2971715 w 5111751"/>
                    <a:gd name="connsiteY315" fmla="*/ 4609630 h 5281613"/>
                    <a:gd name="connsiteX316" fmla="*/ 2980920 w 5111751"/>
                    <a:gd name="connsiteY316" fmla="*/ 4615767 h 5281613"/>
                    <a:gd name="connsiteX317" fmla="*/ 3005468 w 5111751"/>
                    <a:gd name="connsiteY317" fmla="*/ 4628040 h 5281613"/>
                    <a:gd name="connsiteX318" fmla="*/ 3036153 w 5111751"/>
                    <a:gd name="connsiteY318" fmla="*/ 4618835 h 5281613"/>
                    <a:gd name="connsiteX319" fmla="*/ 3045358 w 5111751"/>
                    <a:gd name="connsiteY319" fmla="*/ 4615767 h 5281613"/>
                    <a:gd name="connsiteX320" fmla="*/ 3115932 w 5111751"/>
                    <a:gd name="connsiteY320" fmla="*/ 4548262 h 5281613"/>
                    <a:gd name="connsiteX321" fmla="*/ 3131275 w 5111751"/>
                    <a:gd name="connsiteY321" fmla="*/ 4548262 h 5281613"/>
                    <a:gd name="connsiteX322" fmla="*/ 3186507 w 5111751"/>
                    <a:gd name="connsiteY322" fmla="*/ 4569741 h 5281613"/>
                    <a:gd name="connsiteX323" fmla="*/ 3260150 w 5111751"/>
                    <a:gd name="connsiteY323" fmla="*/ 4529851 h 5281613"/>
                    <a:gd name="connsiteX324" fmla="*/ 3303108 w 5111751"/>
                    <a:gd name="connsiteY324" fmla="*/ 4529851 h 5281613"/>
                    <a:gd name="connsiteX325" fmla="*/ 3330724 w 5111751"/>
                    <a:gd name="connsiteY325" fmla="*/ 4511441 h 5281613"/>
                    <a:gd name="connsiteX326" fmla="*/ 3468805 w 5111751"/>
                    <a:gd name="connsiteY326" fmla="*/ 4422457 h 5281613"/>
                    <a:gd name="connsiteX327" fmla="*/ 3484147 w 5111751"/>
                    <a:gd name="connsiteY327" fmla="*/ 4462346 h 5281613"/>
                    <a:gd name="connsiteX328" fmla="*/ 3496421 w 5111751"/>
                    <a:gd name="connsiteY328" fmla="*/ 4471551 h 5281613"/>
                    <a:gd name="connsiteX329" fmla="*/ 3484147 w 5111751"/>
                    <a:gd name="connsiteY329" fmla="*/ 4529851 h 5281613"/>
                    <a:gd name="connsiteX330" fmla="*/ 3468805 w 5111751"/>
                    <a:gd name="connsiteY330" fmla="*/ 4566672 h 5281613"/>
                    <a:gd name="connsiteX331" fmla="*/ 3481079 w 5111751"/>
                    <a:gd name="connsiteY331" fmla="*/ 4646451 h 5281613"/>
                    <a:gd name="connsiteX332" fmla="*/ 3481079 w 5111751"/>
                    <a:gd name="connsiteY332" fmla="*/ 4689409 h 5281613"/>
                    <a:gd name="connsiteX333" fmla="*/ 3478010 w 5111751"/>
                    <a:gd name="connsiteY333" fmla="*/ 4726230 h 5281613"/>
                    <a:gd name="connsiteX334" fmla="*/ 3478010 w 5111751"/>
                    <a:gd name="connsiteY334" fmla="*/ 4747709 h 5281613"/>
                    <a:gd name="connsiteX335" fmla="*/ 3487216 w 5111751"/>
                    <a:gd name="connsiteY335" fmla="*/ 4778393 h 5281613"/>
                    <a:gd name="connsiteX336" fmla="*/ 3474942 w 5111751"/>
                    <a:gd name="connsiteY336" fmla="*/ 4833624 h 5281613"/>
                    <a:gd name="connsiteX337" fmla="*/ 3478010 w 5111751"/>
                    <a:gd name="connsiteY337" fmla="*/ 4928745 h 5281613"/>
                    <a:gd name="connsiteX338" fmla="*/ 3487216 w 5111751"/>
                    <a:gd name="connsiteY338" fmla="*/ 5048414 h 5281613"/>
                    <a:gd name="connsiteX339" fmla="*/ 3490284 w 5111751"/>
                    <a:gd name="connsiteY339" fmla="*/ 5100577 h 5281613"/>
                    <a:gd name="connsiteX340" fmla="*/ 3514832 w 5111751"/>
                    <a:gd name="connsiteY340" fmla="*/ 5106713 h 5281613"/>
                    <a:gd name="connsiteX341" fmla="*/ 3487216 w 5111751"/>
                    <a:gd name="connsiteY341" fmla="*/ 5165013 h 5281613"/>
                    <a:gd name="connsiteX342" fmla="*/ 3502558 w 5111751"/>
                    <a:gd name="connsiteY342" fmla="*/ 5177287 h 5281613"/>
                    <a:gd name="connsiteX343" fmla="*/ 3488989 w 5111751"/>
                    <a:gd name="connsiteY343" fmla="*/ 5175369 h 5281613"/>
                    <a:gd name="connsiteX344" fmla="*/ 3490284 w 5111751"/>
                    <a:gd name="connsiteY344" fmla="*/ 5192629 h 5281613"/>
                    <a:gd name="connsiteX345" fmla="*/ 3471873 w 5111751"/>
                    <a:gd name="connsiteY345" fmla="*/ 5211040 h 5281613"/>
                    <a:gd name="connsiteX346" fmla="*/ 3471873 w 5111751"/>
                    <a:gd name="connsiteY346" fmla="*/ 5260134 h 5281613"/>
                    <a:gd name="connsiteX347" fmla="*/ 3456531 w 5111751"/>
                    <a:gd name="connsiteY347" fmla="*/ 5281613 h 5281613"/>
                    <a:gd name="connsiteX348" fmla="*/ 2775334 w 5111751"/>
                    <a:gd name="connsiteY348" fmla="*/ 5281613 h 5281613"/>
                    <a:gd name="connsiteX349" fmla="*/ 2772265 w 5111751"/>
                    <a:gd name="connsiteY349" fmla="*/ 5214108 h 5281613"/>
                    <a:gd name="connsiteX350" fmla="*/ 2774080 w 5111751"/>
                    <a:gd name="connsiteY350" fmla="*/ 5203263 h 5281613"/>
                    <a:gd name="connsiteX351" fmla="*/ 2773734 w 5111751"/>
                    <a:gd name="connsiteY351" fmla="*/ 5203288 h 5281613"/>
                    <a:gd name="connsiteX352" fmla="*/ 2772188 w 5111751"/>
                    <a:gd name="connsiteY352" fmla="*/ 5214098 h 5281613"/>
                    <a:gd name="connsiteX353" fmla="*/ 2775259 w 5111751"/>
                    <a:gd name="connsiteY353" fmla="*/ 5281613 h 5281613"/>
                    <a:gd name="connsiteX354" fmla="*/ 2554082 w 5111751"/>
                    <a:gd name="connsiteY354" fmla="*/ 5281613 h 5281613"/>
                    <a:gd name="connsiteX355" fmla="*/ 2569441 w 5111751"/>
                    <a:gd name="connsiteY355" fmla="*/ 5247856 h 5281613"/>
                    <a:gd name="connsiteX356" fmla="*/ 2582455 w 5111751"/>
                    <a:gd name="connsiteY356" fmla="*/ 5216557 h 5281613"/>
                    <a:gd name="connsiteX357" fmla="*/ 2582219 w 5111751"/>
                    <a:gd name="connsiteY357" fmla="*/ 5216570 h 5281613"/>
                    <a:gd name="connsiteX358" fmla="*/ 2569207 w 5111751"/>
                    <a:gd name="connsiteY358" fmla="*/ 5247893 h 5281613"/>
                    <a:gd name="connsiteX359" fmla="*/ 2553859 w 5111751"/>
                    <a:gd name="connsiteY359" fmla="*/ 5281613 h 5281613"/>
                    <a:gd name="connsiteX360" fmla="*/ 1968011 w 5111751"/>
                    <a:gd name="connsiteY360" fmla="*/ 5281613 h 5281613"/>
                    <a:gd name="connsiteX361" fmla="*/ 1965575 w 5111751"/>
                    <a:gd name="connsiteY361" fmla="*/ 5281613 h 5281613"/>
                    <a:gd name="connsiteX362" fmla="*/ 721036 w 5111751"/>
                    <a:gd name="connsiteY362" fmla="*/ 5281613 h 5281613"/>
                    <a:gd name="connsiteX363" fmla="*/ 720725 w 5111751"/>
                    <a:gd name="connsiteY363" fmla="*/ 5281613 h 5281613"/>
                    <a:gd name="connsiteX364" fmla="*/ 0 w 5111751"/>
                    <a:gd name="connsiteY364" fmla="*/ 5281613 h 5281613"/>
                    <a:gd name="connsiteX365" fmla="*/ 0 w 5111751"/>
                    <a:gd name="connsiteY365" fmla="*/ 3885042 h 5281613"/>
                    <a:gd name="connsiteX366" fmla="*/ 0 w 5111751"/>
                    <a:gd name="connsiteY366" fmla="*/ 3885015 h 5281613"/>
                    <a:gd name="connsiteX367" fmla="*/ 0 w 5111751"/>
                    <a:gd name="connsiteY367" fmla="*/ 2834596 h 5281613"/>
                    <a:gd name="connsiteX368" fmla="*/ 0 w 5111751"/>
                    <a:gd name="connsiteY368" fmla="*/ 2833687 h 5281613"/>
                    <a:gd name="connsiteX369" fmla="*/ 0 w 5111751"/>
                    <a:gd name="connsiteY369" fmla="*/ 2035909 h 5281613"/>
                    <a:gd name="connsiteX370" fmla="*/ 930 w 5111751"/>
                    <a:gd name="connsiteY370" fmla="*/ 2035587 h 5281613"/>
                    <a:gd name="connsiteX371" fmla="*/ 3071 w 5111751"/>
                    <a:gd name="connsiteY371" fmla="*/ 2035587 h 5281613"/>
                    <a:gd name="connsiteX372" fmla="*/ 14583 w 5111751"/>
                    <a:gd name="connsiteY372" fmla="*/ 2030861 h 5281613"/>
                    <a:gd name="connsiteX373" fmla="*/ 930 w 5111751"/>
                    <a:gd name="connsiteY373" fmla="*/ 2035587 h 5281613"/>
                    <a:gd name="connsiteX374" fmla="*/ 0 w 5111751"/>
                    <a:gd name="connsiteY374" fmla="*/ 2035587 h 5281613"/>
                    <a:gd name="connsiteX375" fmla="*/ 0 w 5111751"/>
                    <a:gd name="connsiteY375" fmla="*/ 1327150 h 5281613"/>
                    <a:gd name="connsiteX376" fmla="*/ 0 w 5111751"/>
                    <a:gd name="connsiteY376" fmla="*/ 1326021 h 5281613"/>
                    <a:gd name="connsiteX377" fmla="*/ 0 w 5111751"/>
                    <a:gd name="connsiteY37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887 w 5111751"/>
                    <a:gd name="connsiteY37" fmla="*/ 3070 h 5281613"/>
                    <a:gd name="connsiteX38" fmla="*/ 2889251 w 5111751"/>
                    <a:gd name="connsiteY38" fmla="*/ 0 h 5281613"/>
                    <a:gd name="connsiteX39" fmla="*/ 2891411 w 5111751"/>
                    <a:gd name="connsiteY39" fmla="*/ 0 h 5281613"/>
                    <a:gd name="connsiteX40" fmla="*/ 3309431 w 5111751"/>
                    <a:gd name="connsiteY40" fmla="*/ 0 h 5281613"/>
                    <a:gd name="connsiteX41" fmla="*/ 3334020 w 5111751"/>
                    <a:gd name="connsiteY41" fmla="*/ 27648 h 5281613"/>
                    <a:gd name="connsiteX42" fmla="*/ 3355536 w 5111751"/>
                    <a:gd name="connsiteY42" fmla="*/ 86017 h 5281613"/>
                    <a:gd name="connsiteX43" fmla="*/ 3364757 w 5111751"/>
                    <a:gd name="connsiteY43" fmla="*/ 18432 h 5281613"/>
                    <a:gd name="connsiteX44" fmla="*/ 3395494 w 5111751"/>
                    <a:gd name="connsiteY44" fmla="*/ 52224 h 5281613"/>
                    <a:gd name="connsiteX45" fmla="*/ 3426230 w 5111751"/>
                    <a:gd name="connsiteY45" fmla="*/ 104449 h 5281613"/>
                    <a:gd name="connsiteX46" fmla="*/ 3484630 w 5111751"/>
                    <a:gd name="connsiteY46" fmla="*/ 110593 h 5281613"/>
                    <a:gd name="connsiteX47" fmla="*/ 3536883 w 5111751"/>
                    <a:gd name="connsiteY47" fmla="*/ 153601 h 5281613"/>
                    <a:gd name="connsiteX48" fmla="*/ 3607577 w 5111751"/>
                    <a:gd name="connsiteY48" fmla="*/ 211970 h 5281613"/>
                    <a:gd name="connsiteX49" fmla="*/ 3669051 w 5111751"/>
                    <a:gd name="connsiteY49" fmla="*/ 285698 h 5281613"/>
                    <a:gd name="connsiteX50" fmla="*/ 3705935 w 5111751"/>
                    <a:gd name="connsiteY50" fmla="*/ 316419 h 5281613"/>
                    <a:gd name="connsiteX51" fmla="*/ 3728843 w 5111751"/>
                    <a:gd name="connsiteY51" fmla="*/ 339315 h 5281613"/>
                    <a:gd name="connsiteX52" fmla="*/ 3724377 w 5111751"/>
                    <a:gd name="connsiteY52" fmla="*/ 325635 h 5281613"/>
                    <a:gd name="connsiteX53" fmla="*/ 3752040 w 5111751"/>
                    <a:gd name="connsiteY53" fmla="*/ 384003 h 5281613"/>
                    <a:gd name="connsiteX54" fmla="*/ 3785850 w 5111751"/>
                    <a:gd name="connsiteY54" fmla="*/ 405507 h 5281613"/>
                    <a:gd name="connsiteX55" fmla="*/ 3850397 w 5111751"/>
                    <a:gd name="connsiteY55" fmla="*/ 454660 h 5281613"/>
                    <a:gd name="connsiteX56" fmla="*/ 3868840 w 5111751"/>
                    <a:gd name="connsiteY56" fmla="*/ 485380 h 5281613"/>
                    <a:gd name="connsiteX57" fmla="*/ 3907704 w 5111751"/>
                    <a:gd name="connsiteY57" fmla="*/ 599097 h 5281613"/>
                    <a:gd name="connsiteX58" fmla="*/ 3831035 w 5111751"/>
                    <a:gd name="connsiteY58" fmla="*/ 645038 h 5281613"/>
                    <a:gd name="connsiteX59" fmla="*/ 3785034 w 5111751"/>
                    <a:gd name="connsiteY59" fmla="*/ 681791 h 5281613"/>
                    <a:gd name="connsiteX60" fmla="*/ 3867836 w 5111751"/>
                    <a:gd name="connsiteY60" fmla="*/ 675665 h 5281613"/>
                    <a:gd name="connsiteX61" fmla="*/ 3886237 w 5111751"/>
                    <a:gd name="connsiteY61" fmla="*/ 694042 h 5281613"/>
                    <a:gd name="connsiteX62" fmla="*/ 3858636 w 5111751"/>
                    <a:gd name="connsiteY62" fmla="*/ 755297 h 5281613"/>
                    <a:gd name="connsiteX63" fmla="*/ 3843875 w 5111751"/>
                    <a:gd name="connsiteY63" fmla="*/ 770210 h 5281613"/>
                    <a:gd name="connsiteX64" fmla="*/ 3844106 w 5111751"/>
                    <a:gd name="connsiteY64" fmla="*/ 770259 h 5281613"/>
                    <a:gd name="connsiteX65" fmla="*/ 3844081 w 5111751"/>
                    <a:gd name="connsiteY65" fmla="*/ 770326 h 5281613"/>
                    <a:gd name="connsiteX66" fmla="*/ 3859014 w 5111751"/>
                    <a:gd name="connsiteY66" fmla="*/ 755260 h 5281613"/>
                    <a:gd name="connsiteX67" fmla="*/ 3886648 w 5111751"/>
                    <a:gd name="connsiteY67" fmla="*/ 693820 h 5281613"/>
                    <a:gd name="connsiteX68" fmla="*/ 3994113 w 5111751"/>
                    <a:gd name="connsiteY68" fmla="*/ 822843 h 5281613"/>
                    <a:gd name="connsiteX69" fmla="*/ 4156846 w 5111751"/>
                    <a:gd name="connsiteY69" fmla="*/ 865851 h 5281613"/>
                    <a:gd name="connsiteX70" fmla="*/ 4230536 w 5111751"/>
                    <a:gd name="connsiteY70" fmla="*/ 822843 h 5281613"/>
                    <a:gd name="connsiteX71" fmla="*/ 4322649 w 5111751"/>
                    <a:gd name="connsiteY71" fmla="*/ 807483 h 5281613"/>
                    <a:gd name="connsiteX72" fmla="*/ 4430115 w 5111751"/>
                    <a:gd name="connsiteY72" fmla="*/ 798267 h 5281613"/>
                    <a:gd name="connsiteX73" fmla="*/ 4528369 w 5111751"/>
                    <a:gd name="connsiteY73" fmla="*/ 742972 h 5281613"/>
                    <a:gd name="connsiteX74" fmla="*/ 4614341 w 5111751"/>
                    <a:gd name="connsiteY74" fmla="*/ 746044 h 5281613"/>
                    <a:gd name="connsiteX75" fmla="*/ 4672679 w 5111751"/>
                    <a:gd name="connsiteY75" fmla="*/ 724540 h 5281613"/>
                    <a:gd name="connsiteX76" fmla="*/ 4734088 w 5111751"/>
                    <a:gd name="connsiteY76" fmla="*/ 730684 h 5281613"/>
                    <a:gd name="connsiteX77" fmla="*/ 4832342 w 5111751"/>
                    <a:gd name="connsiteY77" fmla="*/ 699964 h 5281613"/>
                    <a:gd name="connsiteX78" fmla="*/ 4936736 w 5111751"/>
                    <a:gd name="connsiteY78" fmla="*/ 675388 h 5281613"/>
                    <a:gd name="connsiteX79" fmla="*/ 4988934 w 5111751"/>
                    <a:gd name="connsiteY79" fmla="*/ 613949 h 5281613"/>
                    <a:gd name="connsiteX80" fmla="*/ 5077976 w 5111751"/>
                    <a:gd name="connsiteY80" fmla="*/ 653885 h 5281613"/>
                    <a:gd name="connsiteX81" fmla="*/ 5065695 w 5111751"/>
                    <a:gd name="connsiteY81" fmla="*/ 767547 h 5281613"/>
                    <a:gd name="connsiteX82" fmla="*/ 5050342 w 5111751"/>
                    <a:gd name="connsiteY82" fmla="*/ 868922 h 5281613"/>
                    <a:gd name="connsiteX83" fmla="*/ 5081047 w 5111751"/>
                    <a:gd name="connsiteY83" fmla="*/ 853563 h 5281613"/>
                    <a:gd name="connsiteX84" fmla="*/ 5111751 w 5111751"/>
                    <a:gd name="connsiteY84" fmla="*/ 865851 h 5281613"/>
                    <a:gd name="connsiteX85" fmla="*/ 5034990 w 5111751"/>
                    <a:gd name="connsiteY85" fmla="*/ 908858 h 5281613"/>
                    <a:gd name="connsiteX86" fmla="*/ 5025779 w 5111751"/>
                    <a:gd name="connsiteY86" fmla="*/ 1037881 h 5281613"/>
                    <a:gd name="connsiteX87" fmla="*/ 4973582 w 5111751"/>
                    <a:gd name="connsiteY87" fmla="*/ 1133112 h 5281613"/>
                    <a:gd name="connsiteX88" fmla="*/ 4924455 w 5111751"/>
                    <a:gd name="connsiteY88" fmla="*/ 1255991 h 5281613"/>
                    <a:gd name="connsiteX89" fmla="*/ 4887609 w 5111751"/>
                    <a:gd name="connsiteY89" fmla="*/ 1289782 h 5281613"/>
                    <a:gd name="connsiteX90" fmla="*/ 4881469 w 5111751"/>
                    <a:gd name="connsiteY90" fmla="*/ 1348150 h 5281613"/>
                    <a:gd name="connsiteX91" fmla="*/ 4813919 w 5111751"/>
                    <a:gd name="connsiteY91" fmla="*/ 1461813 h 5281613"/>
                    <a:gd name="connsiteX92" fmla="*/ 4761722 w 5111751"/>
                    <a:gd name="connsiteY92" fmla="*/ 1624627 h 5281613"/>
                    <a:gd name="connsiteX93" fmla="*/ 4672679 w 5111751"/>
                    <a:gd name="connsiteY93" fmla="*/ 1775154 h 5281613"/>
                    <a:gd name="connsiteX94" fmla="*/ 4586707 w 5111751"/>
                    <a:gd name="connsiteY94" fmla="*/ 1922608 h 5281613"/>
                    <a:gd name="connsiteX95" fmla="*/ 4466960 w 5111751"/>
                    <a:gd name="connsiteY95" fmla="*/ 2070063 h 5281613"/>
                    <a:gd name="connsiteX96" fmla="*/ 4196762 w 5111751"/>
                    <a:gd name="connsiteY96" fmla="*/ 2318892 h 5281613"/>
                    <a:gd name="connsiteX97" fmla="*/ 4070874 w 5111751"/>
                    <a:gd name="connsiteY97" fmla="*/ 2414123 h 5281613"/>
                    <a:gd name="connsiteX98" fmla="*/ 3941915 w 5111751"/>
                    <a:gd name="connsiteY98" fmla="*/ 2546218 h 5281613"/>
                    <a:gd name="connsiteX99" fmla="*/ 3828309 w 5111751"/>
                    <a:gd name="connsiteY99" fmla="*/ 2684456 h 5281613"/>
                    <a:gd name="connsiteX100" fmla="*/ 3776112 w 5111751"/>
                    <a:gd name="connsiteY100" fmla="*/ 2755112 h 5281613"/>
                    <a:gd name="connsiteX101" fmla="*/ 3726985 w 5111751"/>
                    <a:gd name="connsiteY101" fmla="*/ 2788903 h 5281613"/>
                    <a:gd name="connsiteX102" fmla="*/ 3665576 w 5111751"/>
                    <a:gd name="connsiteY102" fmla="*/ 2920998 h 5281613"/>
                    <a:gd name="connsiteX103" fmla="*/ 3631802 w 5111751"/>
                    <a:gd name="connsiteY103" fmla="*/ 2850343 h 5281613"/>
                    <a:gd name="connsiteX104" fmla="*/ 3622590 w 5111751"/>
                    <a:gd name="connsiteY104" fmla="*/ 2838055 h 5281613"/>
                    <a:gd name="connsiteX105" fmla="*/ 3604168 w 5111751"/>
                    <a:gd name="connsiteY105" fmla="*/ 2813479 h 5281613"/>
                    <a:gd name="connsiteX106" fmla="*/ 3579604 w 5111751"/>
                    <a:gd name="connsiteY106" fmla="*/ 2693672 h 5281613"/>
                    <a:gd name="connsiteX107" fmla="*/ 3582675 w 5111751"/>
                    <a:gd name="connsiteY107" fmla="*/ 2245165 h 5281613"/>
                    <a:gd name="connsiteX108" fmla="*/ 3585745 w 5111751"/>
                    <a:gd name="connsiteY108" fmla="*/ 2153006 h 5281613"/>
                    <a:gd name="connsiteX109" fmla="*/ 3634872 w 5111751"/>
                    <a:gd name="connsiteY109" fmla="*/ 2088494 h 5281613"/>
                    <a:gd name="connsiteX110" fmla="*/ 3708562 w 5111751"/>
                    <a:gd name="connsiteY110" fmla="*/ 1968688 h 5281613"/>
                    <a:gd name="connsiteX111" fmla="*/ 3708943 w 5111751"/>
                    <a:gd name="connsiteY111" fmla="*/ 1968398 h 5281613"/>
                    <a:gd name="connsiteX112" fmla="*/ 3687519 w 5111751"/>
                    <a:gd name="connsiteY112" fmla="*/ 1965336 h 5281613"/>
                    <a:gd name="connsiteX113" fmla="*/ 3589268 w 5111751"/>
                    <a:gd name="connsiteY113" fmla="*/ 1956119 h 5281613"/>
                    <a:gd name="connsiteX114" fmla="*/ 3549354 w 5111751"/>
                    <a:gd name="connsiteY114" fmla="*/ 1919253 h 5281613"/>
                    <a:gd name="connsiteX115" fmla="*/ 3518651 w 5111751"/>
                    <a:gd name="connsiteY115" fmla="*/ 1925397 h 5281613"/>
                    <a:gd name="connsiteX116" fmla="*/ 3509440 w 5111751"/>
                    <a:gd name="connsiteY116" fmla="*/ 1931542 h 5281613"/>
                    <a:gd name="connsiteX117" fmla="*/ 3491018 w 5111751"/>
                    <a:gd name="connsiteY117" fmla="*/ 1937686 h 5281613"/>
                    <a:gd name="connsiteX118" fmla="*/ 3411189 w 5111751"/>
                    <a:gd name="connsiteY118" fmla="*/ 1992985 h 5281613"/>
                    <a:gd name="connsiteX119" fmla="*/ 3365134 w 5111751"/>
                    <a:gd name="connsiteY119" fmla="*/ 2060573 h 5281613"/>
                    <a:gd name="connsiteX120" fmla="*/ 3279165 w 5111751"/>
                    <a:gd name="connsiteY120" fmla="*/ 2042140 h 5281613"/>
                    <a:gd name="connsiteX121" fmla="*/ 3230040 w 5111751"/>
                    <a:gd name="connsiteY121" fmla="*/ 2023707 h 5281613"/>
                    <a:gd name="connsiteX122" fmla="*/ 3174774 w 5111751"/>
                    <a:gd name="connsiteY122" fmla="*/ 2026779 h 5281613"/>
                    <a:gd name="connsiteX123" fmla="*/ 2975202 w 5111751"/>
                    <a:gd name="connsiteY123" fmla="*/ 1897748 h 5281613"/>
                    <a:gd name="connsiteX124" fmla="*/ 2962921 w 5111751"/>
                    <a:gd name="connsiteY124" fmla="*/ 1891604 h 5281613"/>
                    <a:gd name="connsiteX125" fmla="*/ 2929148 w 5111751"/>
                    <a:gd name="connsiteY125" fmla="*/ 1888531 h 5281613"/>
                    <a:gd name="connsiteX126" fmla="*/ 2855460 w 5111751"/>
                    <a:gd name="connsiteY126" fmla="*/ 1885459 h 5281613"/>
                    <a:gd name="connsiteX127" fmla="*/ 2846249 w 5111751"/>
                    <a:gd name="connsiteY127" fmla="*/ 1882387 h 5281613"/>
                    <a:gd name="connsiteX128" fmla="*/ 2837038 w 5111751"/>
                    <a:gd name="connsiteY128" fmla="*/ 1873170 h 5281613"/>
                    <a:gd name="connsiteX129" fmla="*/ 2821686 w 5111751"/>
                    <a:gd name="connsiteY129" fmla="*/ 1857810 h 5281613"/>
                    <a:gd name="connsiteX130" fmla="*/ 2800194 w 5111751"/>
                    <a:gd name="connsiteY130" fmla="*/ 1827088 h 5281613"/>
                    <a:gd name="connsiteX131" fmla="*/ 2800194 w 5111751"/>
                    <a:gd name="connsiteY131" fmla="*/ 1747211 h 5281613"/>
                    <a:gd name="connsiteX132" fmla="*/ 2747998 w 5111751"/>
                    <a:gd name="connsiteY132" fmla="*/ 1719562 h 5281613"/>
                    <a:gd name="connsiteX133" fmla="*/ 2732646 w 5111751"/>
                    <a:gd name="connsiteY133" fmla="*/ 1728778 h 5281613"/>
                    <a:gd name="connsiteX134" fmla="*/ 2701943 w 5111751"/>
                    <a:gd name="connsiteY134" fmla="*/ 1679623 h 5281613"/>
                    <a:gd name="connsiteX135" fmla="*/ 2665099 w 5111751"/>
                    <a:gd name="connsiteY135" fmla="*/ 1584386 h 5281613"/>
                    <a:gd name="connsiteX136" fmla="*/ 2637466 w 5111751"/>
                    <a:gd name="connsiteY136" fmla="*/ 1510654 h 5281613"/>
                    <a:gd name="connsiteX137" fmla="*/ 2615974 w 5111751"/>
                    <a:gd name="connsiteY137" fmla="*/ 1492221 h 5281613"/>
                    <a:gd name="connsiteX138" fmla="*/ 2594482 w 5111751"/>
                    <a:gd name="connsiteY138" fmla="*/ 1467643 h 5281613"/>
                    <a:gd name="connsiteX139" fmla="*/ 2582200 w 5111751"/>
                    <a:gd name="connsiteY139" fmla="*/ 1461499 h 5281613"/>
                    <a:gd name="connsiteX140" fmla="*/ 2557638 w 5111751"/>
                    <a:gd name="connsiteY140" fmla="*/ 1430777 h 5281613"/>
                    <a:gd name="connsiteX141" fmla="*/ 2545356 w 5111751"/>
                    <a:gd name="connsiteY141" fmla="*/ 1412344 h 5281613"/>
                    <a:gd name="connsiteX142" fmla="*/ 2539216 w 5111751"/>
                    <a:gd name="connsiteY142" fmla="*/ 1403128 h 5281613"/>
                    <a:gd name="connsiteX143" fmla="*/ 2502372 w 5111751"/>
                    <a:gd name="connsiteY143" fmla="*/ 1353973 h 5281613"/>
                    <a:gd name="connsiteX144" fmla="*/ 2437895 w 5111751"/>
                    <a:gd name="connsiteY144" fmla="*/ 1326323 h 5281613"/>
                    <a:gd name="connsiteX145" fmla="*/ 2376488 w 5111751"/>
                    <a:gd name="connsiteY145" fmla="*/ 1301746 h 5281613"/>
                    <a:gd name="connsiteX146" fmla="*/ 2401051 w 5111751"/>
                    <a:gd name="connsiteY146" fmla="*/ 1243375 h 5281613"/>
                    <a:gd name="connsiteX147" fmla="*/ 2407192 w 5111751"/>
                    <a:gd name="connsiteY147" fmla="*/ 1215725 h 5281613"/>
                    <a:gd name="connsiteX148" fmla="*/ 2416403 w 5111751"/>
                    <a:gd name="connsiteY148" fmla="*/ 1209581 h 5281613"/>
                    <a:gd name="connsiteX149" fmla="*/ 2462457 w 5111751"/>
                    <a:gd name="connsiteY149" fmla="*/ 1206508 h 5281613"/>
                    <a:gd name="connsiteX150" fmla="*/ 2508512 w 5111751"/>
                    <a:gd name="connsiteY150" fmla="*/ 1209581 h 5281613"/>
                    <a:gd name="connsiteX151" fmla="*/ 2539216 w 5111751"/>
                    <a:gd name="connsiteY151" fmla="*/ 1188075 h 5281613"/>
                    <a:gd name="connsiteX152" fmla="*/ 2548427 w 5111751"/>
                    <a:gd name="connsiteY152" fmla="*/ 1135848 h 5281613"/>
                    <a:gd name="connsiteX153" fmla="*/ 2542286 w 5111751"/>
                    <a:gd name="connsiteY153" fmla="*/ 1098982 h 5281613"/>
                    <a:gd name="connsiteX154" fmla="*/ 2545356 w 5111751"/>
                    <a:gd name="connsiteY154" fmla="*/ 973023 h 5281613"/>
                    <a:gd name="connsiteX155" fmla="*/ 2548427 w 5111751"/>
                    <a:gd name="connsiteY155" fmla="*/ 966879 h 5281613"/>
                    <a:gd name="connsiteX156" fmla="*/ 2548429 w 5111751"/>
                    <a:gd name="connsiteY156" fmla="*/ 966874 h 5281613"/>
                    <a:gd name="connsiteX157" fmla="*/ 2499316 w 5111751"/>
                    <a:gd name="connsiteY157" fmla="*/ 914707 h 5281613"/>
                    <a:gd name="connsiteX158" fmla="*/ 2462472 w 5111751"/>
                    <a:gd name="connsiteY158" fmla="*/ 896290 h 5281613"/>
                    <a:gd name="connsiteX159" fmla="*/ 2462472 w 5111751"/>
                    <a:gd name="connsiteY159" fmla="*/ 801136 h 5281613"/>
                    <a:gd name="connsiteX160" fmla="*/ 2339658 w 5111751"/>
                    <a:gd name="connsiteY160" fmla="*/ 702912 h 5281613"/>
                    <a:gd name="connsiteX161" fmla="*/ 2339658 w 5111751"/>
                    <a:gd name="connsiteY161" fmla="*/ 481909 h 5281613"/>
                    <a:gd name="connsiteX162" fmla="*/ 2189210 w 5111751"/>
                    <a:gd name="connsiteY162" fmla="*/ 521813 h 5281613"/>
                    <a:gd name="connsiteX163" fmla="*/ 2232195 w 5111751"/>
                    <a:gd name="connsiteY163" fmla="*/ 659940 h 5281613"/>
                    <a:gd name="connsiteX164" fmla="*/ 2170788 w 5111751"/>
                    <a:gd name="connsiteY164" fmla="*/ 724399 h 5281613"/>
                    <a:gd name="connsiteX165" fmla="*/ 2054115 w 5111751"/>
                    <a:gd name="connsiteY165" fmla="*/ 868665 h 5281613"/>
                    <a:gd name="connsiteX166" fmla="*/ 1998848 w 5111751"/>
                    <a:gd name="connsiteY166" fmla="*/ 874804 h 5281613"/>
                    <a:gd name="connsiteX167" fmla="*/ 1879104 w 5111751"/>
                    <a:gd name="connsiteY167" fmla="*/ 788858 h 5281613"/>
                    <a:gd name="connsiteX168" fmla="*/ 1811557 w 5111751"/>
                    <a:gd name="connsiteY168" fmla="*/ 825692 h 5281613"/>
                    <a:gd name="connsiteX169" fmla="*/ 1802346 w 5111751"/>
                    <a:gd name="connsiteY169" fmla="*/ 880943 h 5281613"/>
                    <a:gd name="connsiteX170" fmla="*/ 1747079 w 5111751"/>
                    <a:gd name="connsiteY170" fmla="*/ 880943 h 5281613"/>
                    <a:gd name="connsiteX171" fmla="*/ 1710235 w 5111751"/>
                    <a:gd name="connsiteY171" fmla="*/ 939263 h 5281613"/>
                    <a:gd name="connsiteX172" fmla="*/ 1630406 w 5111751"/>
                    <a:gd name="connsiteY172" fmla="*/ 930055 h 5281613"/>
                    <a:gd name="connsiteX173" fmla="*/ 1590491 w 5111751"/>
                    <a:gd name="connsiteY173" fmla="*/ 899360 h 5281613"/>
                    <a:gd name="connsiteX174" fmla="*/ 1467677 w 5111751"/>
                    <a:gd name="connsiteY174" fmla="*/ 905499 h 5281613"/>
                    <a:gd name="connsiteX175" fmla="*/ 1403199 w 5111751"/>
                    <a:gd name="connsiteY175" fmla="*/ 923916 h 5281613"/>
                    <a:gd name="connsiteX176" fmla="*/ 1366355 w 5111751"/>
                    <a:gd name="connsiteY176" fmla="*/ 905499 h 5281613"/>
                    <a:gd name="connsiteX177" fmla="*/ 1301878 w 5111751"/>
                    <a:gd name="connsiteY177" fmla="*/ 770441 h 5281613"/>
                    <a:gd name="connsiteX178" fmla="*/ 1185204 w 5111751"/>
                    <a:gd name="connsiteY178" fmla="*/ 785789 h 5281613"/>
                    <a:gd name="connsiteX179" fmla="*/ 1071601 w 5111751"/>
                    <a:gd name="connsiteY179" fmla="*/ 979166 h 5281613"/>
                    <a:gd name="connsiteX180" fmla="*/ 1070834 w 5111751"/>
                    <a:gd name="connsiteY180" fmla="*/ 979550 h 5281613"/>
                    <a:gd name="connsiteX181" fmla="*/ 1065460 w 5111751"/>
                    <a:gd name="connsiteY181" fmla="*/ 982236 h 5281613"/>
                    <a:gd name="connsiteX182" fmla="*/ 985941 w 5111751"/>
                    <a:gd name="connsiteY182" fmla="*/ 1015869 h 5281613"/>
                    <a:gd name="connsiteX183" fmla="*/ 985941 w 5111751"/>
                    <a:gd name="connsiteY183" fmla="*/ 1021921 h 5281613"/>
                    <a:gd name="connsiteX184" fmla="*/ 985941 w 5111751"/>
                    <a:gd name="connsiteY184" fmla="*/ 1040351 h 5281613"/>
                    <a:gd name="connsiteX185" fmla="*/ 955227 w 5111751"/>
                    <a:gd name="connsiteY185" fmla="*/ 1111001 h 5281613"/>
                    <a:gd name="connsiteX186" fmla="*/ 955227 w 5111751"/>
                    <a:gd name="connsiteY186" fmla="*/ 1117144 h 5281613"/>
                    <a:gd name="connsiteX187" fmla="*/ 964441 w 5111751"/>
                    <a:gd name="connsiteY187" fmla="*/ 1114073 h 5281613"/>
                    <a:gd name="connsiteX188" fmla="*/ 970584 w 5111751"/>
                    <a:gd name="connsiteY188" fmla="*/ 1111001 h 5281613"/>
                    <a:gd name="connsiteX189" fmla="*/ 961370 w 5111751"/>
                    <a:gd name="connsiteY189" fmla="*/ 1150933 h 5281613"/>
                    <a:gd name="connsiteX190" fmla="*/ 1056585 w 5111751"/>
                    <a:gd name="connsiteY190" fmla="*/ 1166292 h 5281613"/>
                    <a:gd name="connsiteX191" fmla="*/ 1096514 w 5111751"/>
                    <a:gd name="connsiteY191" fmla="*/ 1240013 h 5281613"/>
                    <a:gd name="connsiteX192" fmla="*/ 1161015 w 5111751"/>
                    <a:gd name="connsiteY192" fmla="*/ 1252300 h 5281613"/>
                    <a:gd name="connsiteX193" fmla="*/ 1210159 w 5111751"/>
                    <a:gd name="connsiteY193" fmla="*/ 1301447 h 5281613"/>
                    <a:gd name="connsiteX194" fmla="*/ 1216302 w 5111751"/>
                    <a:gd name="connsiteY194" fmla="*/ 1356738 h 5281613"/>
                    <a:gd name="connsiteX195" fmla="*/ 1262374 w 5111751"/>
                    <a:gd name="connsiteY195" fmla="*/ 1402814 h 5281613"/>
                    <a:gd name="connsiteX196" fmla="*/ 1317660 w 5111751"/>
                    <a:gd name="connsiteY196" fmla="*/ 1433531 h 5281613"/>
                    <a:gd name="connsiteX197" fmla="*/ 1354518 w 5111751"/>
                    <a:gd name="connsiteY197" fmla="*/ 1479607 h 5281613"/>
                    <a:gd name="connsiteX198" fmla="*/ 1391375 w 5111751"/>
                    <a:gd name="connsiteY198" fmla="*/ 1522611 h 5281613"/>
                    <a:gd name="connsiteX199" fmla="*/ 1406733 w 5111751"/>
                    <a:gd name="connsiteY199" fmla="*/ 1571758 h 5281613"/>
                    <a:gd name="connsiteX200" fmla="*/ 1431304 w 5111751"/>
                    <a:gd name="connsiteY200" fmla="*/ 1617834 h 5281613"/>
                    <a:gd name="connsiteX201" fmla="*/ 1483519 w 5111751"/>
                    <a:gd name="connsiteY201" fmla="*/ 1645479 h 5281613"/>
                    <a:gd name="connsiteX202" fmla="*/ 1526520 w 5111751"/>
                    <a:gd name="connsiteY202" fmla="*/ 1713057 h 5281613"/>
                    <a:gd name="connsiteX203" fmla="*/ 1554163 w 5111751"/>
                    <a:gd name="connsiteY203" fmla="*/ 1786778 h 5281613"/>
                    <a:gd name="connsiteX204" fmla="*/ 1544949 w 5111751"/>
                    <a:gd name="connsiteY204" fmla="*/ 1777563 h 5281613"/>
                    <a:gd name="connsiteX205" fmla="*/ 1474305 w 5111751"/>
                    <a:gd name="connsiteY205" fmla="*/ 1771420 h 5281613"/>
                    <a:gd name="connsiteX206" fmla="*/ 1460131 w 5111751"/>
                    <a:gd name="connsiteY206" fmla="*/ 1778074 h 5281613"/>
                    <a:gd name="connsiteX207" fmla="*/ 1473565 w 5111751"/>
                    <a:gd name="connsiteY207" fmla="*/ 1771891 h 5281613"/>
                    <a:gd name="connsiteX208" fmla="*/ 1544174 w 5111751"/>
                    <a:gd name="connsiteY208" fmla="*/ 1778034 h 5281613"/>
                    <a:gd name="connsiteX209" fmla="*/ 1559523 w 5111751"/>
                    <a:gd name="connsiteY209" fmla="*/ 1799534 h 5281613"/>
                    <a:gd name="connsiteX210" fmla="*/ 1593292 w 5111751"/>
                    <a:gd name="connsiteY210" fmla="*/ 1830248 h 5281613"/>
                    <a:gd name="connsiteX211" fmla="*/ 1599432 w 5111751"/>
                    <a:gd name="connsiteY211" fmla="*/ 1845605 h 5281613"/>
                    <a:gd name="connsiteX212" fmla="*/ 1627062 w 5111751"/>
                    <a:gd name="connsiteY212" fmla="*/ 1867105 h 5281613"/>
                    <a:gd name="connsiteX213" fmla="*/ 1636271 w 5111751"/>
                    <a:gd name="connsiteY213" fmla="*/ 1876319 h 5281613"/>
                    <a:gd name="connsiteX214" fmla="*/ 1660831 w 5111751"/>
                    <a:gd name="connsiteY214" fmla="*/ 1900890 h 5281613"/>
                    <a:gd name="connsiteX215" fmla="*/ 1731439 w 5111751"/>
                    <a:gd name="connsiteY215" fmla="*/ 1888604 h 5281613"/>
                    <a:gd name="connsiteX216" fmla="*/ 1811257 w 5111751"/>
                    <a:gd name="connsiteY216" fmla="*/ 1897819 h 5281613"/>
                    <a:gd name="connsiteX217" fmla="*/ 1838887 w 5111751"/>
                    <a:gd name="connsiteY217" fmla="*/ 1876319 h 5281613"/>
                    <a:gd name="connsiteX218" fmla="*/ 1851166 w 5111751"/>
                    <a:gd name="connsiteY218" fmla="*/ 1860962 h 5281613"/>
                    <a:gd name="connsiteX219" fmla="*/ 1888006 w 5111751"/>
                    <a:gd name="connsiteY219" fmla="*/ 1857890 h 5281613"/>
                    <a:gd name="connsiteX220" fmla="*/ 1912565 w 5111751"/>
                    <a:gd name="connsiteY220" fmla="*/ 1900890 h 5281613"/>
                    <a:gd name="connsiteX221" fmla="*/ 1943265 w 5111751"/>
                    <a:gd name="connsiteY221" fmla="*/ 1937747 h 5281613"/>
                    <a:gd name="connsiteX222" fmla="*/ 2023083 w 5111751"/>
                    <a:gd name="connsiteY222" fmla="*/ 2017603 h 5281613"/>
                    <a:gd name="connsiteX223" fmla="*/ 2020013 w 5111751"/>
                    <a:gd name="connsiteY223" fmla="*/ 2023746 h 5281613"/>
                    <a:gd name="connsiteX224" fmla="*/ 2066062 w 5111751"/>
                    <a:gd name="connsiteY224" fmla="*/ 2048317 h 5281613"/>
                    <a:gd name="connsiteX225" fmla="*/ 2072202 w 5111751"/>
                    <a:gd name="connsiteY225" fmla="*/ 2066746 h 5281613"/>
                    <a:gd name="connsiteX226" fmla="*/ 2056852 w 5111751"/>
                    <a:gd name="connsiteY226" fmla="*/ 2183459 h 5281613"/>
                    <a:gd name="connsiteX227" fmla="*/ 2053782 w 5111751"/>
                    <a:gd name="connsiteY227" fmla="*/ 2226458 h 5281613"/>
                    <a:gd name="connsiteX228" fmla="*/ 2059922 w 5111751"/>
                    <a:gd name="connsiteY228" fmla="*/ 2235673 h 5281613"/>
                    <a:gd name="connsiteX229" fmla="*/ 2072202 w 5111751"/>
                    <a:gd name="connsiteY229" fmla="*/ 2238744 h 5281613"/>
                    <a:gd name="connsiteX230" fmla="*/ 2087551 w 5111751"/>
                    <a:gd name="connsiteY230" fmla="*/ 2235673 h 5281613"/>
                    <a:gd name="connsiteX231" fmla="*/ 2130530 w 5111751"/>
                    <a:gd name="connsiteY231" fmla="*/ 2269458 h 5281613"/>
                    <a:gd name="connsiteX232" fmla="*/ 2130530 w 5111751"/>
                    <a:gd name="connsiteY232" fmla="*/ 2281744 h 5281613"/>
                    <a:gd name="connsiteX233" fmla="*/ 2096761 w 5111751"/>
                    <a:gd name="connsiteY233" fmla="*/ 2340100 h 5281613"/>
                    <a:gd name="connsiteX234" fmla="*/ 2087551 w 5111751"/>
                    <a:gd name="connsiteY234" fmla="*/ 2349314 h 5281613"/>
                    <a:gd name="connsiteX235" fmla="*/ 1967824 w 5111751"/>
                    <a:gd name="connsiteY235" fmla="*/ 2472171 h 5281613"/>
                    <a:gd name="connsiteX236" fmla="*/ 1930985 w 5111751"/>
                    <a:gd name="connsiteY236" fmla="*/ 2505956 h 5281613"/>
                    <a:gd name="connsiteX237" fmla="*/ 1934055 w 5111751"/>
                    <a:gd name="connsiteY237" fmla="*/ 2533599 h 5281613"/>
                    <a:gd name="connsiteX238" fmla="*/ 1934055 w 5111751"/>
                    <a:gd name="connsiteY238" fmla="*/ 2545884 h 5281613"/>
                    <a:gd name="connsiteX239" fmla="*/ 1897216 w 5111751"/>
                    <a:gd name="connsiteY239" fmla="*/ 2634955 h 5281613"/>
                    <a:gd name="connsiteX240" fmla="*/ 1894145 w 5111751"/>
                    <a:gd name="connsiteY240" fmla="*/ 2650312 h 5281613"/>
                    <a:gd name="connsiteX241" fmla="*/ 1894145 w 5111751"/>
                    <a:gd name="connsiteY241" fmla="*/ 2668740 h 5281613"/>
                    <a:gd name="connsiteX242" fmla="*/ 1884936 w 5111751"/>
                    <a:gd name="connsiteY242" fmla="*/ 2745525 h 5281613"/>
                    <a:gd name="connsiteX243" fmla="*/ 1875726 w 5111751"/>
                    <a:gd name="connsiteY243" fmla="*/ 2834596 h 5281613"/>
                    <a:gd name="connsiteX244" fmla="*/ 1869586 w 5111751"/>
                    <a:gd name="connsiteY244" fmla="*/ 2877595 h 5281613"/>
                    <a:gd name="connsiteX245" fmla="*/ 1866516 w 5111751"/>
                    <a:gd name="connsiteY245" fmla="*/ 2883738 h 5281613"/>
                    <a:gd name="connsiteX246" fmla="*/ 1820467 w 5111751"/>
                    <a:gd name="connsiteY246" fmla="*/ 2935952 h 5281613"/>
                    <a:gd name="connsiteX247" fmla="*/ 1811257 w 5111751"/>
                    <a:gd name="connsiteY247" fmla="*/ 2978952 h 5281613"/>
                    <a:gd name="connsiteX248" fmla="*/ 1771348 w 5111751"/>
                    <a:gd name="connsiteY248" fmla="*/ 3058808 h 5281613"/>
                    <a:gd name="connsiteX249" fmla="*/ 1786698 w 5111751"/>
                    <a:gd name="connsiteY249" fmla="*/ 3095665 h 5281613"/>
                    <a:gd name="connsiteX250" fmla="*/ 1792838 w 5111751"/>
                    <a:gd name="connsiteY250" fmla="*/ 3107951 h 5281613"/>
                    <a:gd name="connsiteX251" fmla="*/ 1817397 w 5111751"/>
                    <a:gd name="connsiteY251" fmla="*/ 3147879 h 5281613"/>
                    <a:gd name="connsiteX252" fmla="*/ 1823537 w 5111751"/>
                    <a:gd name="connsiteY252" fmla="*/ 3172450 h 5281613"/>
                    <a:gd name="connsiteX253" fmla="*/ 1820467 w 5111751"/>
                    <a:gd name="connsiteY253" fmla="*/ 3200093 h 5281613"/>
                    <a:gd name="connsiteX254" fmla="*/ 1792838 w 5111751"/>
                    <a:gd name="connsiteY254" fmla="*/ 3369020 h 5281613"/>
                    <a:gd name="connsiteX255" fmla="*/ 1823537 w 5111751"/>
                    <a:gd name="connsiteY255" fmla="*/ 3329091 h 5281613"/>
                    <a:gd name="connsiteX256" fmla="*/ 1798978 w 5111751"/>
                    <a:gd name="connsiteY256" fmla="*/ 3470376 h 5281613"/>
                    <a:gd name="connsiteX257" fmla="*/ 1832747 w 5111751"/>
                    <a:gd name="connsiteY257" fmla="*/ 3611661 h 5281613"/>
                    <a:gd name="connsiteX258" fmla="*/ 1814327 w 5111751"/>
                    <a:gd name="connsiteY258" fmla="*/ 3660803 h 5281613"/>
                    <a:gd name="connsiteX259" fmla="*/ 1875726 w 5111751"/>
                    <a:gd name="connsiteY259" fmla="*/ 3799016 h 5281613"/>
                    <a:gd name="connsiteX260" fmla="*/ 1967824 w 5111751"/>
                    <a:gd name="connsiteY260" fmla="*/ 3946443 h 5281613"/>
                    <a:gd name="connsiteX261" fmla="*/ 2016943 w 5111751"/>
                    <a:gd name="connsiteY261" fmla="*/ 4032443 h 5281613"/>
                    <a:gd name="connsiteX262" fmla="*/ 1995660 w 5111751"/>
                    <a:gd name="connsiteY262" fmla="*/ 4072157 h 5281613"/>
                    <a:gd name="connsiteX263" fmla="*/ 2013805 w 5111751"/>
                    <a:gd name="connsiteY263" fmla="*/ 4079927 h 5281613"/>
                    <a:gd name="connsiteX264" fmla="*/ 2011021 w 5111751"/>
                    <a:gd name="connsiteY264" fmla="*/ 4090575 h 5281613"/>
                    <a:gd name="connsiteX265" fmla="*/ 2057103 w 5111751"/>
                    <a:gd name="connsiteY265" fmla="*/ 4102854 h 5281613"/>
                    <a:gd name="connsiteX266" fmla="*/ 2103185 w 5111751"/>
                    <a:gd name="connsiteY266" fmla="*/ 4096715 h 5281613"/>
                    <a:gd name="connsiteX267" fmla="*/ 2115474 w 5111751"/>
                    <a:gd name="connsiteY267" fmla="*/ 4096715 h 5281613"/>
                    <a:gd name="connsiteX268" fmla="*/ 2136979 w 5111751"/>
                    <a:gd name="connsiteY268" fmla="*/ 4102854 h 5281613"/>
                    <a:gd name="connsiteX269" fmla="*/ 2155411 w 5111751"/>
                    <a:gd name="connsiteY269" fmla="*/ 4118202 h 5281613"/>
                    <a:gd name="connsiteX270" fmla="*/ 2176916 w 5111751"/>
                    <a:gd name="connsiteY270" fmla="*/ 4145830 h 5281613"/>
                    <a:gd name="connsiteX271" fmla="*/ 2204565 w 5111751"/>
                    <a:gd name="connsiteY271" fmla="*/ 4145830 h 5281613"/>
                    <a:gd name="connsiteX272" fmla="*/ 2229143 w 5111751"/>
                    <a:gd name="connsiteY272" fmla="*/ 4170387 h 5281613"/>
                    <a:gd name="connsiteX273" fmla="*/ 2266008 w 5111751"/>
                    <a:gd name="connsiteY273" fmla="*/ 4179596 h 5281613"/>
                    <a:gd name="connsiteX274" fmla="*/ 2296729 w 5111751"/>
                    <a:gd name="connsiteY274" fmla="*/ 4194945 h 5281613"/>
                    <a:gd name="connsiteX275" fmla="*/ 2302874 w 5111751"/>
                    <a:gd name="connsiteY275" fmla="*/ 4204154 h 5281613"/>
                    <a:gd name="connsiteX276" fmla="*/ 2321307 w 5111751"/>
                    <a:gd name="connsiteY276" fmla="*/ 4210293 h 5281613"/>
                    <a:gd name="connsiteX277" fmla="*/ 2364316 w 5111751"/>
                    <a:gd name="connsiteY277" fmla="*/ 4225641 h 5281613"/>
                    <a:gd name="connsiteX278" fmla="*/ 2369767 w 5111751"/>
                    <a:gd name="connsiteY278" fmla="*/ 4251037 h 5281613"/>
                    <a:gd name="connsiteX279" fmla="*/ 2369767 w 5111751"/>
                    <a:gd name="connsiteY279" fmla="*/ 4232064 h 5281613"/>
                    <a:gd name="connsiteX280" fmla="*/ 2368231 w 5111751"/>
                    <a:gd name="connsiteY280" fmla="*/ 4228995 h 5281613"/>
                    <a:gd name="connsiteX281" fmla="*/ 2369767 w 5111751"/>
                    <a:gd name="connsiteY281" fmla="*/ 4228995 h 5281613"/>
                    <a:gd name="connsiteX282" fmla="*/ 2418917 w 5111751"/>
                    <a:gd name="connsiteY282" fmla="*/ 4244339 h 5281613"/>
                    <a:gd name="connsiteX283" fmla="*/ 2443493 w 5111751"/>
                    <a:gd name="connsiteY283" fmla="*/ 4262753 h 5281613"/>
                    <a:gd name="connsiteX284" fmla="*/ 2511075 w 5111751"/>
                    <a:gd name="connsiteY284" fmla="*/ 4284235 h 5281613"/>
                    <a:gd name="connsiteX285" fmla="*/ 2541794 w 5111751"/>
                    <a:gd name="connsiteY285" fmla="*/ 4376300 h 5281613"/>
                    <a:gd name="connsiteX286" fmla="*/ 2547938 w 5111751"/>
                    <a:gd name="connsiteY286" fmla="*/ 4443815 h 5281613"/>
                    <a:gd name="connsiteX287" fmla="*/ 2560225 w 5111751"/>
                    <a:gd name="connsiteY287" fmla="*/ 4588051 h 5281613"/>
                    <a:gd name="connsiteX288" fmla="*/ 2514147 w 5111751"/>
                    <a:gd name="connsiteY288" fmla="*/ 4716943 h 5281613"/>
                    <a:gd name="connsiteX289" fmla="*/ 2557153 w 5111751"/>
                    <a:gd name="connsiteY289" fmla="*/ 4855042 h 5281613"/>
                    <a:gd name="connsiteX290" fmla="*/ 2597088 w 5111751"/>
                    <a:gd name="connsiteY290" fmla="*/ 4971659 h 5281613"/>
                    <a:gd name="connsiteX291" fmla="*/ 2633951 w 5111751"/>
                    <a:gd name="connsiteY291" fmla="*/ 5008485 h 5281613"/>
                    <a:gd name="connsiteX292" fmla="*/ 2686174 w 5111751"/>
                    <a:gd name="connsiteY292" fmla="*/ 5079069 h 5281613"/>
                    <a:gd name="connsiteX293" fmla="*/ 2655455 w 5111751"/>
                    <a:gd name="connsiteY293" fmla="*/ 4962452 h 5281613"/>
                    <a:gd name="connsiteX294" fmla="*/ 2633951 w 5111751"/>
                    <a:gd name="connsiteY294" fmla="*/ 4928695 h 5281613"/>
                    <a:gd name="connsiteX295" fmla="*/ 2649311 w 5111751"/>
                    <a:gd name="connsiteY295" fmla="*/ 4937901 h 5281613"/>
                    <a:gd name="connsiteX296" fmla="*/ 2692318 w 5111751"/>
                    <a:gd name="connsiteY296" fmla="*/ 4987003 h 5281613"/>
                    <a:gd name="connsiteX297" fmla="*/ 2732137 w 5111751"/>
                    <a:gd name="connsiteY297" fmla="*/ 5048453 h 5281613"/>
                    <a:gd name="connsiteX298" fmla="*/ 2732173 w 5111751"/>
                    <a:gd name="connsiteY298" fmla="*/ 5048368 h 5281613"/>
                    <a:gd name="connsiteX299" fmla="*/ 2692485 w 5111751"/>
                    <a:gd name="connsiteY299" fmla="*/ 4987045 h 5281613"/>
                    <a:gd name="connsiteX300" fmla="*/ 2649527 w 5111751"/>
                    <a:gd name="connsiteY300" fmla="*/ 4937951 h 5281613"/>
                    <a:gd name="connsiteX301" fmla="*/ 2637253 w 5111751"/>
                    <a:gd name="connsiteY301" fmla="*/ 4928745 h 5281613"/>
                    <a:gd name="connsiteX302" fmla="*/ 2628048 w 5111751"/>
                    <a:gd name="connsiteY302" fmla="*/ 4858172 h 5281613"/>
                    <a:gd name="connsiteX303" fmla="*/ 2631116 w 5111751"/>
                    <a:gd name="connsiteY303" fmla="*/ 4784530 h 5281613"/>
                    <a:gd name="connsiteX304" fmla="*/ 2618843 w 5111751"/>
                    <a:gd name="connsiteY304" fmla="*/ 4704751 h 5281613"/>
                    <a:gd name="connsiteX305" fmla="*/ 2658732 w 5111751"/>
                    <a:gd name="connsiteY305" fmla="*/ 4600425 h 5281613"/>
                    <a:gd name="connsiteX306" fmla="*/ 2763060 w 5111751"/>
                    <a:gd name="connsiteY306" fmla="*/ 4591219 h 5281613"/>
                    <a:gd name="connsiteX307" fmla="*/ 2772265 w 5111751"/>
                    <a:gd name="connsiteY307" fmla="*/ 4585083 h 5281613"/>
                    <a:gd name="connsiteX308" fmla="*/ 2778402 w 5111751"/>
                    <a:gd name="connsiteY308" fmla="*/ 4582014 h 5281613"/>
                    <a:gd name="connsiteX309" fmla="*/ 2824429 w 5111751"/>
                    <a:gd name="connsiteY309" fmla="*/ 4600425 h 5281613"/>
                    <a:gd name="connsiteX310" fmla="*/ 2842840 w 5111751"/>
                    <a:gd name="connsiteY310" fmla="*/ 4618835 h 5281613"/>
                    <a:gd name="connsiteX311" fmla="*/ 2852045 w 5111751"/>
                    <a:gd name="connsiteY311" fmla="*/ 4621904 h 5281613"/>
                    <a:gd name="connsiteX312" fmla="*/ 2885798 w 5111751"/>
                    <a:gd name="connsiteY312" fmla="*/ 4624972 h 5281613"/>
                    <a:gd name="connsiteX313" fmla="*/ 2895004 w 5111751"/>
                    <a:gd name="connsiteY313" fmla="*/ 4624972 h 5281613"/>
                    <a:gd name="connsiteX314" fmla="*/ 2971715 w 5111751"/>
                    <a:gd name="connsiteY314" fmla="*/ 4609630 h 5281613"/>
                    <a:gd name="connsiteX315" fmla="*/ 2980920 w 5111751"/>
                    <a:gd name="connsiteY315" fmla="*/ 4615767 h 5281613"/>
                    <a:gd name="connsiteX316" fmla="*/ 3005468 w 5111751"/>
                    <a:gd name="connsiteY316" fmla="*/ 4628040 h 5281613"/>
                    <a:gd name="connsiteX317" fmla="*/ 3036153 w 5111751"/>
                    <a:gd name="connsiteY317" fmla="*/ 4618835 h 5281613"/>
                    <a:gd name="connsiteX318" fmla="*/ 3045358 w 5111751"/>
                    <a:gd name="connsiteY318" fmla="*/ 4615767 h 5281613"/>
                    <a:gd name="connsiteX319" fmla="*/ 3115932 w 5111751"/>
                    <a:gd name="connsiteY319" fmla="*/ 4548262 h 5281613"/>
                    <a:gd name="connsiteX320" fmla="*/ 3131275 w 5111751"/>
                    <a:gd name="connsiteY320" fmla="*/ 4548262 h 5281613"/>
                    <a:gd name="connsiteX321" fmla="*/ 3186507 w 5111751"/>
                    <a:gd name="connsiteY321" fmla="*/ 4569741 h 5281613"/>
                    <a:gd name="connsiteX322" fmla="*/ 3260150 w 5111751"/>
                    <a:gd name="connsiteY322" fmla="*/ 4529851 h 5281613"/>
                    <a:gd name="connsiteX323" fmla="*/ 3303108 w 5111751"/>
                    <a:gd name="connsiteY323" fmla="*/ 4529851 h 5281613"/>
                    <a:gd name="connsiteX324" fmla="*/ 3330724 w 5111751"/>
                    <a:gd name="connsiteY324" fmla="*/ 4511441 h 5281613"/>
                    <a:gd name="connsiteX325" fmla="*/ 3468805 w 5111751"/>
                    <a:gd name="connsiteY325" fmla="*/ 4422457 h 5281613"/>
                    <a:gd name="connsiteX326" fmla="*/ 3484147 w 5111751"/>
                    <a:gd name="connsiteY326" fmla="*/ 4462346 h 5281613"/>
                    <a:gd name="connsiteX327" fmla="*/ 3496421 w 5111751"/>
                    <a:gd name="connsiteY327" fmla="*/ 4471551 h 5281613"/>
                    <a:gd name="connsiteX328" fmla="*/ 3484147 w 5111751"/>
                    <a:gd name="connsiteY328" fmla="*/ 4529851 h 5281613"/>
                    <a:gd name="connsiteX329" fmla="*/ 3468805 w 5111751"/>
                    <a:gd name="connsiteY329" fmla="*/ 4566672 h 5281613"/>
                    <a:gd name="connsiteX330" fmla="*/ 3481079 w 5111751"/>
                    <a:gd name="connsiteY330" fmla="*/ 4646451 h 5281613"/>
                    <a:gd name="connsiteX331" fmla="*/ 3481079 w 5111751"/>
                    <a:gd name="connsiteY331" fmla="*/ 4689409 h 5281613"/>
                    <a:gd name="connsiteX332" fmla="*/ 3478010 w 5111751"/>
                    <a:gd name="connsiteY332" fmla="*/ 4726230 h 5281613"/>
                    <a:gd name="connsiteX333" fmla="*/ 3478010 w 5111751"/>
                    <a:gd name="connsiteY333" fmla="*/ 4747709 h 5281613"/>
                    <a:gd name="connsiteX334" fmla="*/ 3487216 w 5111751"/>
                    <a:gd name="connsiteY334" fmla="*/ 4778393 h 5281613"/>
                    <a:gd name="connsiteX335" fmla="*/ 3474942 w 5111751"/>
                    <a:gd name="connsiteY335" fmla="*/ 4833624 h 5281613"/>
                    <a:gd name="connsiteX336" fmla="*/ 3478010 w 5111751"/>
                    <a:gd name="connsiteY336" fmla="*/ 4928745 h 5281613"/>
                    <a:gd name="connsiteX337" fmla="*/ 3487216 w 5111751"/>
                    <a:gd name="connsiteY337" fmla="*/ 5048414 h 5281613"/>
                    <a:gd name="connsiteX338" fmla="*/ 3490284 w 5111751"/>
                    <a:gd name="connsiteY338" fmla="*/ 5100577 h 5281613"/>
                    <a:gd name="connsiteX339" fmla="*/ 3514832 w 5111751"/>
                    <a:gd name="connsiteY339" fmla="*/ 5106713 h 5281613"/>
                    <a:gd name="connsiteX340" fmla="*/ 3487216 w 5111751"/>
                    <a:gd name="connsiteY340" fmla="*/ 5165013 h 5281613"/>
                    <a:gd name="connsiteX341" fmla="*/ 3502558 w 5111751"/>
                    <a:gd name="connsiteY341" fmla="*/ 5177287 h 5281613"/>
                    <a:gd name="connsiteX342" fmla="*/ 3488989 w 5111751"/>
                    <a:gd name="connsiteY342" fmla="*/ 5175369 h 5281613"/>
                    <a:gd name="connsiteX343" fmla="*/ 3490284 w 5111751"/>
                    <a:gd name="connsiteY343" fmla="*/ 5192629 h 5281613"/>
                    <a:gd name="connsiteX344" fmla="*/ 3471873 w 5111751"/>
                    <a:gd name="connsiteY344" fmla="*/ 5211040 h 5281613"/>
                    <a:gd name="connsiteX345" fmla="*/ 3471873 w 5111751"/>
                    <a:gd name="connsiteY345" fmla="*/ 5260134 h 5281613"/>
                    <a:gd name="connsiteX346" fmla="*/ 3456531 w 5111751"/>
                    <a:gd name="connsiteY346" fmla="*/ 5281613 h 5281613"/>
                    <a:gd name="connsiteX347" fmla="*/ 2775334 w 5111751"/>
                    <a:gd name="connsiteY347" fmla="*/ 5281613 h 5281613"/>
                    <a:gd name="connsiteX348" fmla="*/ 2772265 w 5111751"/>
                    <a:gd name="connsiteY348" fmla="*/ 5214108 h 5281613"/>
                    <a:gd name="connsiteX349" fmla="*/ 2774080 w 5111751"/>
                    <a:gd name="connsiteY349" fmla="*/ 5203263 h 5281613"/>
                    <a:gd name="connsiteX350" fmla="*/ 2773734 w 5111751"/>
                    <a:gd name="connsiteY350" fmla="*/ 5203288 h 5281613"/>
                    <a:gd name="connsiteX351" fmla="*/ 2772188 w 5111751"/>
                    <a:gd name="connsiteY351" fmla="*/ 5214098 h 5281613"/>
                    <a:gd name="connsiteX352" fmla="*/ 2775259 w 5111751"/>
                    <a:gd name="connsiteY352" fmla="*/ 5281613 h 5281613"/>
                    <a:gd name="connsiteX353" fmla="*/ 2554082 w 5111751"/>
                    <a:gd name="connsiteY353" fmla="*/ 5281613 h 5281613"/>
                    <a:gd name="connsiteX354" fmla="*/ 2569441 w 5111751"/>
                    <a:gd name="connsiteY354" fmla="*/ 5247856 h 5281613"/>
                    <a:gd name="connsiteX355" fmla="*/ 2582455 w 5111751"/>
                    <a:gd name="connsiteY355" fmla="*/ 5216557 h 5281613"/>
                    <a:gd name="connsiteX356" fmla="*/ 2582219 w 5111751"/>
                    <a:gd name="connsiteY356" fmla="*/ 5216570 h 5281613"/>
                    <a:gd name="connsiteX357" fmla="*/ 2569207 w 5111751"/>
                    <a:gd name="connsiteY357" fmla="*/ 5247893 h 5281613"/>
                    <a:gd name="connsiteX358" fmla="*/ 2553859 w 5111751"/>
                    <a:gd name="connsiteY358" fmla="*/ 5281613 h 5281613"/>
                    <a:gd name="connsiteX359" fmla="*/ 1968011 w 5111751"/>
                    <a:gd name="connsiteY359" fmla="*/ 5281613 h 5281613"/>
                    <a:gd name="connsiteX360" fmla="*/ 1965575 w 5111751"/>
                    <a:gd name="connsiteY360" fmla="*/ 5281613 h 5281613"/>
                    <a:gd name="connsiteX361" fmla="*/ 721036 w 5111751"/>
                    <a:gd name="connsiteY361" fmla="*/ 5281613 h 5281613"/>
                    <a:gd name="connsiteX362" fmla="*/ 720725 w 5111751"/>
                    <a:gd name="connsiteY362" fmla="*/ 5281613 h 5281613"/>
                    <a:gd name="connsiteX363" fmla="*/ 0 w 5111751"/>
                    <a:gd name="connsiteY363" fmla="*/ 5281613 h 5281613"/>
                    <a:gd name="connsiteX364" fmla="*/ 0 w 5111751"/>
                    <a:gd name="connsiteY364" fmla="*/ 3885042 h 5281613"/>
                    <a:gd name="connsiteX365" fmla="*/ 0 w 5111751"/>
                    <a:gd name="connsiteY365" fmla="*/ 3885015 h 5281613"/>
                    <a:gd name="connsiteX366" fmla="*/ 0 w 5111751"/>
                    <a:gd name="connsiteY366" fmla="*/ 2834596 h 5281613"/>
                    <a:gd name="connsiteX367" fmla="*/ 0 w 5111751"/>
                    <a:gd name="connsiteY367" fmla="*/ 2833687 h 5281613"/>
                    <a:gd name="connsiteX368" fmla="*/ 0 w 5111751"/>
                    <a:gd name="connsiteY368" fmla="*/ 2035909 h 5281613"/>
                    <a:gd name="connsiteX369" fmla="*/ 930 w 5111751"/>
                    <a:gd name="connsiteY369" fmla="*/ 2035587 h 5281613"/>
                    <a:gd name="connsiteX370" fmla="*/ 3071 w 5111751"/>
                    <a:gd name="connsiteY370" fmla="*/ 2035587 h 5281613"/>
                    <a:gd name="connsiteX371" fmla="*/ 14583 w 5111751"/>
                    <a:gd name="connsiteY371" fmla="*/ 2030861 h 5281613"/>
                    <a:gd name="connsiteX372" fmla="*/ 930 w 5111751"/>
                    <a:gd name="connsiteY372" fmla="*/ 2035587 h 5281613"/>
                    <a:gd name="connsiteX373" fmla="*/ 0 w 5111751"/>
                    <a:gd name="connsiteY373" fmla="*/ 2035587 h 5281613"/>
                    <a:gd name="connsiteX374" fmla="*/ 0 w 5111751"/>
                    <a:gd name="connsiteY374" fmla="*/ 1327150 h 5281613"/>
                    <a:gd name="connsiteX375" fmla="*/ 0 w 5111751"/>
                    <a:gd name="connsiteY375" fmla="*/ 1326021 h 5281613"/>
                    <a:gd name="connsiteX376" fmla="*/ 0 w 5111751"/>
                    <a:gd name="connsiteY37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1411 w 5111751"/>
                    <a:gd name="connsiteY9" fmla="*/ 800981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3797301 w 5111751"/>
                    <a:gd name="connsiteY13" fmla="*/ 758360 h 5281613"/>
                    <a:gd name="connsiteX14" fmla="*/ 3796956 w 5111751"/>
                    <a:gd name="connsiteY14" fmla="*/ 758532 h 5281613"/>
                    <a:gd name="connsiteX15" fmla="*/ 3805606 w 5111751"/>
                    <a:gd name="connsiteY15" fmla="*/ 760986 h 5281613"/>
                    <a:gd name="connsiteX16" fmla="*/ 3797301 w 5111751"/>
                    <a:gd name="connsiteY16" fmla="*/ 758360 h 5281613"/>
                    <a:gd name="connsiteX17" fmla="*/ 3748894 w 5111751"/>
                    <a:gd name="connsiteY17" fmla="*/ 536871 h 5281613"/>
                    <a:gd name="connsiteX18" fmla="*/ 3746192 w 5111751"/>
                    <a:gd name="connsiteY18" fmla="*/ 544981 h 5281613"/>
                    <a:gd name="connsiteX19" fmla="*/ 3751537 w 5111751"/>
                    <a:gd name="connsiteY19" fmla="*/ 537605 h 5281613"/>
                    <a:gd name="connsiteX20" fmla="*/ 3748966 w 5111751"/>
                    <a:gd name="connsiteY20" fmla="*/ 537605 h 5281613"/>
                    <a:gd name="connsiteX21" fmla="*/ 3748894 w 5111751"/>
                    <a:gd name="connsiteY21" fmla="*/ 536871 h 5281613"/>
                    <a:gd name="connsiteX22" fmla="*/ 3781288 w 5111751"/>
                    <a:gd name="connsiteY22" fmla="*/ 528773 h 5281613"/>
                    <a:gd name="connsiteX23" fmla="*/ 3767992 w 5111751"/>
                    <a:gd name="connsiteY23" fmla="*/ 529107 h 5281613"/>
                    <a:gd name="connsiteX24" fmla="*/ 3818163 w 5111751"/>
                    <a:gd name="connsiteY24" fmla="*/ 541300 h 5281613"/>
                    <a:gd name="connsiteX25" fmla="*/ 3781288 w 5111751"/>
                    <a:gd name="connsiteY25" fmla="*/ 528773 h 5281613"/>
                    <a:gd name="connsiteX26" fmla="*/ 3706104 w 5111751"/>
                    <a:gd name="connsiteY26" fmla="*/ 466277 h 5281613"/>
                    <a:gd name="connsiteX27" fmla="*/ 3709011 w 5111751"/>
                    <a:gd name="connsiteY27" fmla="*/ 469186 h 5281613"/>
                    <a:gd name="connsiteX28" fmla="*/ 3717204 w 5111751"/>
                    <a:gd name="connsiteY28" fmla="*/ 475334 h 5281613"/>
                    <a:gd name="connsiteX29" fmla="*/ 3706104 w 5111751"/>
                    <a:gd name="connsiteY29" fmla="*/ 466277 h 5281613"/>
                    <a:gd name="connsiteX30" fmla="*/ 3690472 w 5111751"/>
                    <a:gd name="connsiteY30" fmla="*/ 445303 h 5281613"/>
                    <a:gd name="connsiteX31" fmla="*/ 3699800 w 5111751"/>
                    <a:gd name="connsiteY31" fmla="*/ 459970 h 5281613"/>
                    <a:gd name="connsiteX32" fmla="*/ 3701170 w 5111751"/>
                    <a:gd name="connsiteY32" fmla="*/ 461340 h 5281613"/>
                    <a:gd name="connsiteX33" fmla="*/ 3690472 w 5111751"/>
                    <a:gd name="connsiteY33" fmla="*/ 445303 h 5281613"/>
                    <a:gd name="connsiteX34" fmla="*/ 0 w 5111751"/>
                    <a:gd name="connsiteY34" fmla="*/ 0 h 5281613"/>
                    <a:gd name="connsiteX35" fmla="*/ 865506 w 5111751"/>
                    <a:gd name="connsiteY35" fmla="*/ 0 h 5281613"/>
                    <a:gd name="connsiteX36" fmla="*/ 865887 w 5111751"/>
                    <a:gd name="connsiteY36" fmla="*/ 3070 h 5281613"/>
                    <a:gd name="connsiteX37" fmla="*/ 2889251 w 5111751"/>
                    <a:gd name="connsiteY37" fmla="*/ 0 h 5281613"/>
                    <a:gd name="connsiteX38" fmla="*/ 2891411 w 5111751"/>
                    <a:gd name="connsiteY38" fmla="*/ 0 h 5281613"/>
                    <a:gd name="connsiteX39" fmla="*/ 3309431 w 5111751"/>
                    <a:gd name="connsiteY39" fmla="*/ 0 h 5281613"/>
                    <a:gd name="connsiteX40" fmla="*/ 3334020 w 5111751"/>
                    <a:gd name="connsiteY40" fmla="*/ 27648 h 5281613"/>
                    <a:gd name="connsiteX41" fmla="*/ 3355536 w 5111751"/>
                    <a:gd name="connsiteY41" fmla="*/ 86017 h 5281613"/>
                    <a:gd name="connsiteX42" fmla="*/ 3364757 w 5111751"/>
                    <a:gd name="connsiteY42" fmla="*/ 18432 h 5281613"/>
                    <a:gd name="connsiteX43" fmla="*/ 3395494 w 5111751"/>
                    <a:gd name="connsiteY43" fmla="*/ 52224 h 5281613"/>
                    <a:gd name="connsiteX44" fmla="*/ 3426230 w 5111751"/>
                    <a:gd name="connsiteY44" fmla="*/ 104449 h 5281613"/>
                    <a:gd name="connsiteX45" fmla="*/ 3484630 w 5111751"/>
                    <a:gd name="connsiteY45" fmla="*/ 110593 h 5281613"/>
                    <a:gd name="connsiteX46" fmla="*/ 3536883 w 5111751"/>
                    <a:gd name="connsiteY46" fmla="*/ 153601 h 5281613"/>
                    <a:gd name="connsiteX47" fmla="*/ 3607577 w 5111751"/>
                    <a:gd name="connsiteY47" fmla="*/ 211970 h 5281613"/>
                    <a:gd name="connsiteX48" fmla="*/ 3669051 w 5111751"/>
                    <a:gd name="connsiteY48" fmla="*/ 285698 h 5281613"/>
                    <a:gd name="connsiteX49" fmla="*/ 3705935 w 5111751"/>
                    <a:gd name="connsiteY49" fmla="*/ 316419 h 5281613"/>
                    <a:gd name="connsiteX50" fmla="*/ 3728843 w 5111751"/>
                    <a:gd name="connsiteY50" fmla="*/ 339315 h 5281613"/>
                    <a:gd name="connsiteX51" fmla="*/ 3724377 w 5111751"/>
                    <a:gd name="connsiteY51" fmla="*/ 325635 h 5281613"/>
                    <a:gd name="connsiteX52" fmla="*/ 3752040 w 5111751"/>
                    <a:gd name="connsiteY52" fmla="*/ 384003 h 5281613"/>
                    <a:gd name="connsiteX53" fmla="*/ 3785850 w 5111751"/>
                    <a:gd name="connsiteY53" fmla="*/ 405507 h 5281613"/>
                    <a:gd name="connsiteX54" fmla="*/ 3850397 w 5111751"/>
                    <a:gd name="connsiteY54" fmla="*/ 454660 h 5281613"/>
                    <a:gd name="connsiteX55" fmla="*/ 3868840 w 5111751"/>
                    <a:gd name="connsiteY55" fmla="*/ 485380 h 5281613"/>
                    <a:gd name="connsiteX56" fmla="*/ 3907704 w 5111751"/>
                    <a:gd name="connsiteY56" fmla="*/ 599097 h 5281613"/>
                    <a:gd name="connsiteX57" fmla="*/ 3831035 w 5111751"/>
                    <a:gd name="connsiteY57" fmla="*/ 645038 h 5281613"/>
                    <a:gd name="connsiteX58" fmla="*/ 3785034 w 5111751"/>
                    <a:gd name="connsiteY58" fmla="*/ 681791 h 5281613"/>
                    <a:gd name="connsiteX59" fmla="*/ 3867836 w 5111751"/>
                    <a:gd name="connsiteY59" fmla="*/ 675665 h 5281613"/>
                    <a:gd name="connsiteX60" fmla="*/ 3886237 w 5111751"/>
                    <a:gd name="connsiteY60" fmla="*/ 694042 h 5281613"/>
                    <a:gd name="connsiteX61" fmla="*/ 3858636 w 5111751"/>
                    <a:gd name="connsiteY61" fmla="*/ 755297 h 5281613"/>
                    <a:gd name="connsiteX62" fmla="*/ 3843875 w 5111751"/>
                    <a:gd name="connsiteY62" fmla="*/ 770210 h 5281613"/>
                    <a:gd name="connsiteX63" fmla="*/ 3844106 w 5111751"/>
                    <a:gd name="connsiteY63" fmla="*/ 770259 h 5281613"/>
                    <a:gd name="connsiteX64" fmla="*/ 3844081 w 5111751"/>
                    <a:gd name="connsiteY64" fmla="*/ 770326 h 5281613"/>
                    <a:gd name="connsiteX65" fmla="*/ 3859014 w 5111751"/>
                    <a:gd name="connsiteY65" fmla="*/ 755260 h 5281613"/>
                    <a:gd name="connsiteX66" fmla="*/ 3886648 w 5111751"/>
                    <a:gd name="connsiteY66" fmla="*/ 693820 h 5281613"/>
                    <a:gd name="connsiteX67" fmla="*/ 3994113 w 5111751"/>
                    <a:gd name="connsiteY67" fmla="*/ 822843 h 5281613"/>
                    <a:gd name="connsiteX68" fmla="*/ 4156846 w 5111751"/>
                    <a:gd name="connsiteY68" fmla="*/ 865851 h 5281613"/>
                    <a:gd name="connsiteX69" fmla="*/ 4230536 w 5111751"/>
                    <a:gd name="connsiteY69" fmla="*/ 822843 h 5281613"/>
                    <a:gd name="connsiteX70" fmla="*/ 4322649 w 5111751"/>
                    <a:gd name="connsiteY70" fmla="*/ 807483 h 5281613"/>
                    <a:gd name="connsiteX71" fmla="*/ 4430115 w 5111751"/>
                    <a:gd name="connsiteY71" fmla="*/ 798267 h 5281613"/>
                    <a:gd name="connsiteX72" fmla="*/ 4528369 w 5111751"/>
                    <a:gd name="connsiteY72" fmla="*/ 742972 h 5281613"/>
                    <a:gd name="connsiteX73" fmla="*/ 4614341 w 5111751"/>
                    <a:gd name="connsiteY73" fmla="*/ 746044 h 5281613"/>
                    <a:gd name="connsiteX74" fmla="*/ 4672679 w 5111751"/>
                    <a:gd name="connsiteY74" fmla="*/ 724540 h 5281613"/>
                    <a:gd name="connsiteX75" fmla="*/ 4734088 w 5111751"/>
                    <a:gd name="connsiteY75" fmla="*/ 730684 h 5281613"/>
                    <a:gd name="connsiteX76" fmla="*/ 4832342 w 5111751"/>
                    <a:gd name="connsiteY76" fmla="*/ 699964 h 5281613"/>
                    <a:gd name="connsiteX77" fmla="*/ 4936736 w 5111751"/>
                    <a:gd name="connsiteY77" fmla="*/ 675388 h 5281613"/>
                    <a:gd name="connsiteX78" fmla="*/ 4988934 w 5111751"/>
                    <a:gd name="connsiteY78" fmla="*/ 613949 h 5281613"/>
                    <a:gd name="connsiteX79" fmla="*/ 5077976 w 5111751"/>
                    <a:gd name="connsiteY79" fmla="*/ 653885 h 5281613"/>
                    <a:gd name="connsiteX80" fmla="*/ 5065695 w 5111751"/>
                    <a:gd name="connsiteY80" fmla="*/ 767547 h 5281613"/>
                    <a:gd name="connsiteX81" fmla="*/ 5050342 w 5111751"/>
                    <a:gd name="connsiteY81" fmla="*/ 868922 h 5281613"/>
                    <a:gd name="connsiteX82" fmla="*/ 5081047 w 5111751"/>
                    <a:gd name="connsiteY82" fmla="*/ 853563 h 5281613"/>
                    <a:gd name="connsiteX83" fmla="*/ 5111751 w 5111751"/>
                    <a:gd name="connsiteY83" fmla="*/ 865851 h 5281613"/>
                    <a:gd name="connsiteX84" fmla="*/ 5034990 w 5111751"/>
                    <a:gd name="connsiteY84" fmla="*/ 908858 h 5281613"/>
                    <a:gd name="connsiteX85" fmla="*/ 5025779 w 5111751"/>
                    <a:gd name="connsiteY85" fmla="*/ 1037881 h 5281613"/>
                    <a:gd name="connsiteX86" fmla="*/ 4973582 w 5111751"/>
                    <a:gd name="connsiteY86" fmla="*/ 1133112 h 5281613"/>
                    <a:gd name="connsiteX87" fmla="*/ 4924455 w 5111751"/>
                    <a:gd name="connsiteY87" fmla="*/ 1255991 h 5281613"/>
                    <a:gd name="connsiteX88" fmla="*/ 4887609 w 5111751"/>
                    <a:gd name="connsiteY88" fmla="*/ 1289782 h 5281613"/>
                    <a:gd name="connsiteX89" fmla="*/ 4881469 w 5111751"/>
                    <a:gd name="connsiteY89" fmla="*/ 1348150 h 5281613"/>
                    <a:gd name="connsiteX90" fmla="*/ 4813919 w 5111751"/>
                    <a:gd name="connsiteY90" fmla="*/ 1461813 h 5281613"/>
                    <a:gd name="connsiteX91" fmla="*/ 4761722 w 5111751"/>
                    <a:gd name="connsiteY91" fmla="*/ 1624627 h 5281613"/>
                    <a:gd name="connsiteX92" fmla="*/ 4672679 w 5111751"/>
                    <a:gd name="connsiteY92" fmla="*/ 1775154 h 5281613"/>
                    <a:gd name="connsiteX93" fmla="*/ 4586707 w 5111751"/>
                    <a:gd name="connsiteY93" fmla="*/ 1922608 h 5281613"/>
                    <a:gd name="connsiteX94" fmla="*/ 4466960 w 5111751"/>
                    <a:gd name="connsiteY94" fmla="*/ 2070063 h 5281613"/>
                    <a:gd name="connsiteX95" fmla="*/ 4196762 w 5111751"/>
                    <a:gd name="connsiteY95" fmla="*/ 2318892 h 5281613"/>
                    <a:gd name="connsiteX96" fmla="*/ 4070874 w 5111751"/>
                    <a:gd name="connsiteY96" fmla="*/ 2414123 h 5281613"/>
                    <a:gd name="connsiteX97" fmla="*/ 3941915 w 5111751"/>
                    <a:gd name="connsiteY97" fmla="*/ 2546218 h 5281613"/>
                    <a:gd name="connsiteX98" fmla="*/ 3828309 w 5111751"/>
                    <a:gd name="connsiteY98" fmla="*/ 2684456 h 5281613"/>
                    <a:gd name="connsiteX99" fmla="*/ 3776112 w 5111751"/>
                    <a:gd name="connsiteY99" fmla="*/ 2755112 h 5281613"/>
                    <a:gd name="connsiteX100" fmla="*/ 3726985 w 5111751"/>
                    <a:gd name="connsiteY100" fmla="*/ 2788903 h 5281613"/>
                    <a:gd name="connsiteX101" fmla="*/ 3665576 w 5111751"/>
                    <a:gd name="connsiteY101" fmla="*/ 2920998 h 5281613"/>
                    <a:gd name="connsiteX102" fmla="*/ 3631802 w 5111751"/>
                    <a:gd name="connsiteY102" fmla="*/ 2850343 h 5281613"/>
                    <a:gd name="connsiteX103" fmla="*/ 3622590 w 5111751"/>
                    <a:gd name="connsiteY103" fmla="*/ 2838055 h 5281613"/>
                    <a:gd name="connsiteX104" fmla="*/ 3604168 w 5111751"/>
                    <a:gd name="connsiteY104" fmla="*/ 2813479 h 5281613"/>
                    <a:gd name="connsiteX105" fmla="*/ 3579604 w 5111751"/>
                    <a:gd name="connsiteY105" fmla="*/ 2693672 h 5281613"/>
                    <a:gd name="connsiteX106" fmla="*/ 3582675 w 5111751"/>
                    <a:gd name="connsiteY106" fmla="*/ 2245165 h 5281613"/>
                    <a:gd name="connsiteX107" fmla="*/ 3585745 w 5111751"/>
                    <a:gd name="connsiteY107" fmla="*/ 2153006 h 5281613"/>
                    <a:gd name="connsiteX108" fmla="*/ 3634872 w 5111751"/>
                    <a:gd name="connsiteY108" fmla="*/ 2088494 h 5281613"/>
                    <a:gd name="connsiteX109" fmla="*/ 3708562 w 5111751"/>
                    <a:gd name="connsiteY109" fmla="*/ 1968688 h 5281613"/>
                    <a:gd name="connsiteX110" fmla="*/ 3708943 w 5111751"/>
                    <a:gd name="connsiteY110" fmla="*/ 1968398 h 5281613"/>
                    <a:gd name="connsiteX111" fmla="*/ 3687519 w 5111751"/>
                    <a:gd name="connsiteY111" fmla="*/ 1965336 h 5281613"/>
                    <a:gd name="connsiteX112" fmla="*/ 3589268 w 5111751"/>
                    <a:gd name="connsiteY112" fmla="*/ 1956119 h 5281613"/>
                    <a:gd name="connsiteX113" fmla="*/ 3549354 w 5111751"/>
                    <a:gd name="connsiteY113" fmla="*/ 1919253 h 5281613"/>
                    <a:gd name="connsiteX114" fmla="*/ 3518651 w 5111751"/>
                    <a:gd name="connsiteY114" fmla="*/ 1925397 h 5281613"/>
                    <a:gd name="connsiteX115" fmla="*/ 3509440 w 5111751"/>
                    <a:gd name="connsiteY115" fmla="*/ 1931542 h 5281613"/>
                    <a:gd name="connsiteX116" fmla="*/ 3491018 w 5111751"/>
                    <a:gd name="connsiteY116" fmla="*/ 1937686 h 5281613"/>
                    <a:gd name="connsiteX117" fmla="*/ 3411189 w 5111751"/>
                    <a:gd name="connsiteY117" fmla="*/ 1992985 h 5281613"/>
                    <a:gd name="connsiteX118" fmla="*/ 3365134 w 5111751"/>
                    <a:gd name="connsiteY118" fmla="*/ 2060573 h 5281613"/>
                    <a:gd name="connsiteX119" fmla="*/ 3279165 w 5111751"/>
                    <a:gd name="connsiteY119" fmla="*/ 2042140 h 5281613"/>
                    <a:gd name="connsiteX120" fmla="*/ 3230040 w 5111751"/>
                    <a:gd name="connsiteY120" fmla="*/ 2023707 h 5281613"/>
                    <a:gd name="connsiteX121" fmla="*/ 3174774 w 5111751"/>
                    <a:gd name="connsiteY121" fmla="*/ 2026779 h 5281613"/>
                    <a:gd name="connsiteX122" fmla="*/ 2975202 w 5111751"/>
                    <a:gd name="connsiteY122" fmla="*/ 1897748 h 5281613"/>
                    <a:gd name="connsiteX123" fmla="*/ 2962921 w 5111751"/>
                    <a:gd name="connsiteY123" fmla="*/ 1891604 h 5281613"/>
                    <a:gd name="connsiteX124" fmla="*/ 2929148 w 5111751"/>
                    <a:gd name="connsiteY124" fmla="*/ 1888531 h 5281613"/>
                    <a:gd name="connsiteX125" fmla="*/ 2855460 w 5111751"/>
                    <a:gd name="connsiteY125" fmla="*/ 1885459 h 5281613"/>
                    <a:gd name="connsiteX126" fmla="*/ 2846249 w 5111751"/>
                    <a:gd name="connsiteY126" fmla="*/ 1882387 h 5281613"/>
                    <a:gd name="connsiteX127" fmla="*/ 2837038 w 5111751"/>
                    <a:gd name="connsiteY127" fmla="*/ 1873170 h 5281613"/>
                    <a:gd name="connsiteX128" fmla="*/ 2821686 w 5111751"/>
                    <a:gd name="connsiteY128" fmla="*/ 1857810 h 5281613"/>
                    <a:gd name="connsiteX129" fmla="*/ 2800194 w 5111751"/>
                    <a:gd name="connsiteY129" fmla="*/ 1827088 h 5281613"/>
                    <a:gd name="connsiteX130" fmla="*/ 2800194 w 5111751"/>
                    <a:gd name="connsiteY130" fmla="*/ 1747211 h 5281613"/>
                    <a:gd name="connsiteX131" fmla="*/ 2747998 w 5111751"/>
                    <a:gd name="connsiteY131" fmla="*/ 1719562 h 5281613"/>
                    <a:gd name="connsiteX132" fmla="*/ 2732646 w 5111751"/>
                    <a:gd name="connsiteY132" fmla="*/ 1728778 h 5281613"/>
                    <a:gd name="connsiteX133" fmla="*/ 2701943 w 5111751"/>
                    <a:gd name="connsiteY133" fmla="*/ 1679623 h 5281613"/>
                    <a:gd name="connsiteX134" fmla="*/ 2665099 w 5111751"/>
                    <a:gd name="connsiteY134" fmla="*/ 1584386 h 5281613"/>
                    <a:gd name="connsiteX135" fmla="*/ 2637466 w 5111751"/>
                    <a:gd name="connsiteY135" fmla="*/ 1510654 h 5281613"/>
                    <a:gd name="connsiteX136" fmla="*/ 2615974 w 5111751"/>
                    <a:gd name="connsiteY136" fmla="*/ 1492221 h 5281613"/>
                    <a:gd name="connsiteX137" fmla="*/ 2594482 w 5111751"/>
                    <a:gd name="connsiteY137" fmla="*/ 1467643 h 5281613"/>
                    <a:gd name="connsiteX138" fmla="*/ 2582200 w 5111751"/>
                    <a:gd name="connsiteY138" fmla="*/ 1461499 h 5281613"/>
                    <a:gd name="connsiteX139" fmla="*/ 2557638 w 5111751"/>
                    <a:gd name="connsiteY139" fmla="*/ 1430777 h 5281613"/>
                    <a:gd name="connsiteX140" fmla="*/ 2545356 w 5111751"/>
                    <a:gd name="connsiteY140" fmla="*/ 1412344 h 5281613"/>
                    <a:gd name="connsiteX141" fmla="*/ 2539216 w 5111751"/>
                    <a:gd name="connsiteY141" fmla="*/ 1403128 h 5281613"/>
                    <a:gd name="connsiteX142" fmla="*/ 2502372 w 5111751"/>
                    <a:gd name="connsiteY142" fmla="*/ 1353973 h 5281613"/>
                    <a:gd name="connsiteX143" fmla="*/ 2437895 w 5111751"/>
                    <a:gd name="connsiteY143" fmla="*/ 1326323 h 5281613"/>
                    <a:gd name="connsiteX144" fmla="*/ 2376488 w 5111751"/>
                    <a:gd name="connsiteY144" fmla="*/ 1301746 h 5281613"/>
                    <a:gd name="connsiteX145" fmla="*/ 2401051 w 5111751"/>
                    <a:gd name="connsiteY145" fmla="*/ 1243375 h 5281613"/>
                    <a:gd name="connsiteX146" fmla="*/ 2407192 w 5111751"/>
                    <a:gd name="connsiteY146" fmla="*/ 1215725 h 5281613"/>
                    <a:gd name="connsiteX147" fmla="*/ 2416403 w 5111751"/>
                    <a:gd name="connsiteY147" fmla="*/ 1209581 h 5281613"/>
                    <a:gd name="connsiteX148" fmla="*/ 2462457 w 5111751"/>
                    <a:gd name="connsiteY148" fmla="*/ 1206508 h 5281613"/>
                    <a:gd name="connsiteX149" fmla="*/ 2508512 w 5111751"/>
                    <a:gd name="connsiteY149" fmla="*/ 1209581 h 5281613"/>
                    <a:gd name="connsiteX150" fmla="*/ 2539216 w 5111751"/>
                    <a:gd name="connsiteY150" fmla="*/ 1188075 h 5281613"/>
                    <a:gd name="connsiteX151" fmla="*/ 2548427 w 5111751"/>
                    <a:gd name="connsiteY151" fmla="*/ 1135848 h 5281613"/>
                    <a:gd name="connsiteX152" fmla="*/ 2542286 w 5111751"/>
                    <a:gd name="connsiteY152" fmla="*/ 1098982 h 5281613"/>
                    <a:gd name="connsiteX153" fmla="*/ 2545356 w 5111751"/>
                    <a:gd name="connsiteY153" fmla="*/ 973023 h 5281613"/>
                    <a:gd name="connsiteX154" fmla="*/ 2548427 w 5111751"/>
                    <a:gd name="connsiteY154" fmla="*/ 966879 h 5281613"/>
                    <a:gd name="connsiteX155" fmla="*/ 2548429 w 5111751"/>
                    <a:gd name="connsiteY155" fmla="*/ 966874 h 5281613"/>
                    <a:gd name="connsiteX156" fmla="*/ 2499316 w 5111751"/>
                    <a:gd name="connsiteY156" fmla="*/ 914707 h 5281613"/>
                    <a:gd name="connsiteX157" fmla="*/ 2462472 w 5111751"/>
                    <a:gd name="connsiteY157" fmla="*/ 896290 h 5281613"/>
                    <a:gd name="connsiteX158" fmla="*/ 2462472 w 5111751"/>
                    <a:gd name="connsiteY158" fmla="*/ 801136 h 5281613"/>
                    <a:gd name="connsiteX159" fmla="*/ 2339658 w 5111751"/>
                    <a:gd name="connsiteY159" fmla="*/ 702912 h 5281613"/>
                    <a:gd name="connsiteX160" fmla="*/ 2339658 w 5111751"/>
                    <a:gd name="connsiteY160" fmla="*/ 481909 h 5281613"/>
                    <a:gd name="connsiteX161" fmla="*/ 2189210 w 5111751"/>
                    <a:gd name="connsiteY161" fmla="*/ 521813 h 5281613"/>
                    <a:gd name="connsiteX162" fmla="*/ 2232195 w 5111751"/>
                    <a:gd name="connsiteY162" fmla="*/ 659940 h 5281613"/>
                    <a:gd name="connsiteX163" fmla="*/ 2170788 w 5111751"/>
                    <a:gd name="connsiteY163" fmla="*/ 724399 h 5281613"/>
                    <a:gd name="connsiteX164" fmla="*/ 2054115 w 5111751"/>
                    <a:gd name="connsiteY164" fmla="*/ 868665 h 5281613"/>
                    <a:gd name="connsiteX165" fmla="*/ 1998848 w 5111751"/>
                    <a:gd name="connsiteY165" fmla="*/ 874804 h 5281613"/>
                    <a:gd name="connsiteX166" fmla="*/ 1879104 w 5111751"/>
                    <a:gd name="connsiteY166" fmla="*/ 788858 h 5281613"/>
                    <a:gd name="connsiteX167" fmla="*/ 1811557 w 5111751"/>
                    <a:gd name="connsiteY167" fmla="*/ 825692 h 5281613"/>
                    <a:gd name="connsiteX168" fmla="*/ 1802346 w 5111751"/>
                    <a:gd name="connsiteY168" fmla="*/ 880943 h 5281613"/>
                    <a:gd name="connsiteX169" fmla="*/ 1747079 w 5111751"/>
                    <a:gd name="connsiteY169" fmla="*/ 880943 h 5281613"/>
                    <a:gd name="connsiteX170" fmla="*/ 1710235 w 5111751"/>
                    <a:gd name="connsiteY170" fmla="*/ 939263 h 5281613"/>
                    <a:gd name="connsiteX171" fmla="*/ 1630406 w 5111751"/>
                    <a:gd name="connsiteY171" fmla="*/ 930055 h 5281613"/>
                    <a:gd name="connsiteX172" fmla="*/ 1590491 w 5111751"/>
                    <a:gd name="connsiteY172" fmla="*/ 899360 h 5281613"/>
                    <a:gd name="connsiteX173" fmla="*/ 1467677 w 5111751"/>
                    <a:gd name="connsiteY173" fmla="*/ 905499 h 5281613"/>
                    <a:gd name="connsiteX174" fmla="*/ 1403199 w 5111751"/>
                    <a:gd name="connsiteY174" fmla="*/ 923916 h 5281613"/>
                    <a:gd name="connsiteX175" fmla="*/ 1366355 w 5111751"/>
                    <a:gd name="connsiteY175" fmla="*/ 905499 h 5281613"/>
                    <a:gd name="connsiteX176" fmla="*/ 1301878 w 5111751"/>
                    <a:gd name="connsiteY176" fmla="*/ 770441 h 5281613"/>
                    <a:gd name="connsiteX177" fmla="*/ 1185204 w 5111751"/>
                    <a:gd name="connsiteY177" fmla="*/ 785789 h 5281613"/>
                    <a:gd name="connsiteX178" fmla="*/ 1071601 w 5111751"/>
                    <a:gd name="connsiteY178" fmla="*/ 979166 h 5281613"/>
                    <a:gd name="connsiteX179" fmla="*/ 1070834 w 5111751"/>
                    <a:gd name="connsiteY179" fmla="*/ 979550 h 5281613"/>
                    <a:gd name="connsiteX180" fmla="*/ 1065460 w 5111751"/>
                    <a:gd name="connsiteY180" fmla="*/ 982236 h 5281613"/>
                    <a:gd name="connsiteX181" fmla="*/ 985941 w 5111751"/>
                    <a:gd name="connsiteY181" fmla="*/ 1015869 h 5281613"/>
                    <a:gd name="connsiteX182" fmla="*/ 985941 w 5111751"/>
                    <a:gd name="connsiteY182" fmla="*/ 1021921 h 5281613"/>
                    <a:gd name="connsiteX183" fmla="*/ 985941 w 5111751"/>
                    <a:gd name="connsiteY183" fmla="*/ 1040351 h 5281613"/>
                    <a:gd name="connsiteX184" fmla="*/ 955227 w 5111751"/>
                    <a:gd name="connsiteY184" fmla="*/ 1111001 h 5281613"/>
                    <a:gd name="connsiteX185" fmla="*/ 955227 w 5111751"/>
                    <a:gd name="connsiteY185" fmla="*/ 1117144 h 5281613"/>
                    <a:gd name="connsiteX186" fmla="*/ 964441 w 5111751"/>
                    <a:gd name="connsiteY186" fmla="*/ 1114073 h 5281613"/>
                    <a:gd name="connsiteX187" fmla="*/ 970584 w 5111751"/>
                    <a:gd name="connsiteY187" fmla="*/ 1111001 h 5281613"/>
                    <a:gd name="connsiteX188" fmla="*/ 961370 w 5111751"/>
                    <a:gd name="connsiteY188" fmla="*/ 1150933 h 5281613"/>
                    <a:gd name="connsiteX189" fmla="*/ 1056585 w 5111751"/>
                    <a:gd name="connsiteY189" fmla="*/ 1166292 h 5281613"/>
                    <a:gd name="connsiteX190" fmla="*/ 1096514 w 5111751"/>
                    <a:gd name="connsiteY190" fmla="*/ 1240013 h 5281613"/>
                    <a:gd name="connsiteX191" fmla="*/ 1161015 w 5111751"/>
                    <a:gd name="connsiteY191" fmla="*/ 1252300 h 5281613"/>
                    <a:gd name="connsiteX192" fmla="*/ 1210159 w 5111751"/>
                    <a:gd name="connsiteY192" fmla="*/ 1301447 h 5281613"/>
                    <a:gd name="connsiteX193" fmla="*/ 1216302 w 5111751"/>
                    <a:gd name="connsiteY193" fmla="*/ 1356738 h 5281613"/>
                    <a:gd name="connsiteX194" fmla="*/ 1262374 w 5111751"/>
                    <a:gd name="connsiteY194" fmla="*/ 1402814 h 5281613"/>
                    <a:gd name="connsiteX195" fmla="*/ 1317660 w 5111751"/>
                    <a:gd name="connsiteY195" fmla="*/ 1433531 h 5281613"/>
                    <a:gd name="connsiteX196" fmla="*/ 1354518 w 5111751"/>
                    <a:gd name="connsiteY196" fmla="*/ 1479607 h 5281613"/>
                    <a:gd name="connsiteX197" fmla="*/ 1391375 w 5111751"/>
                    <a:gd name="connsiteY197" fmla="*/ 1522611 h 5281613"/>
                    <a:gd name="connsiteX198" fmla="*/ 1406733 w 5111751"/>
                    <a:gd name="connsiteY198" fmla="*/ 1571758 h 5281613"/>
                    <a:gd name="connsiteX199" fmla="*/ 1431304 w 5111751"/>
                    <a:gd name="connsiteY199" fmla="*/ 1617834 h 5281613"/>
                    <a:gd name="connsiteX200" fmla="*/ 1483519 w 5111751"/>
                    <a:gd name="connsiteY200" fmla="*/ 1645479 h 5281613"/>
                    <a:gd name="connsiteX201" fmla="*/ 1526520 w 5111751"/>
                    <a:gd name="connsiteY201" fmla="*/ 1713057 h 5281613"/>
                    <a:gd name="connsiteX202" fmla="*/ 1554163 w 5111751"/>
                    <a:gd name="connsiteY202" fmla="*/ 1786778 h 5281613"/>
                    <a:gd name="connsiteX203" fmla="*/ 1544949 w 5111751"/>
                    <a:gd name="connsiteY203" fmla="*/ 1777563 h 5281613"/>
                    <a:gd name="connsiteX204" fmla="*/ 1474305 w 5111751"/>
                    <a:gd name="connsiteY204" fmla="*/ 1771420 h 5281613"/>
                    <a:gd name="connsiteX205" fmla="*/ 1460131 w 5111751"/>
                    <a:gd name="connsiteY205" fmla="*/ 1778074 h 5281613"/>
                    <a:gd name="connsiteX206" fmla="*/ 1473565 w 5111751"/>
                    <a:gd name="connsiteY206" fmla="*/ 1771891 h 5281613"/>
                    <a:gd name="connsiteX207" fmla="*/ 1544174 w 5111751"/>
                    <a:gd name="connsiteY207" fmla="*/ 1778034 h 5281613"/>
                    <a:gd name="connsiteX208" fmla="*/ 1559523 w 5111751"/>
                    <a:gd name="connsiteY208" fmla="*/ 1799534 h 5281613"/>
                    <a:gd name="connsiteX209" fmla="*/ 1593292 w 5111751"/>
                    <a:gd name="connsiteY209" fmla="*/ 1830248 h 5281613"/>
                    <a:gd name="connsiteX210" fmla="*/ 1599432 w 5111751"/>
                    <a:gd name="connsiteY210" fmla="*/ 1845605 h 5281613"/>
                    <a:gd name="connsiteX211" fmla="*/ 1627062 w 5111751"/>
                    <a:gd name="connsiteY211" fmla="*/ 1867105 h 5281613"/>
                    <a:gd name="connsiteX212" fmla="*/ 1636271 w 5111751"/>
                    <a:gd name="connsiteY212" fmla="*/ 1876319 h 5281613"/>
                    <a:gd name="connsiteX213" fmla="*/ 1660831 w 5111751"/>
                    <a:gd name="connsiteY213" fmla="*/ 1900890 h 5281613"/>
                    <a:gd name="connsiteX214" fmla="*/ 1731439 w 5111751"/>
                    <a:gd name="connsiteY214" fmla="*/ 1888604 h 5281613"/>
                    <a:gd name="connsiteX215" fmla="*/ 1811257 w 5111751"/>
                    <a:gd name="connsiteY215" fmla="*/ 1897819 h 5281613"/>
                    <a:gd name="connsiteX216" fmla="*/ 1838887 w 5111751"/>
                    <a:gd name="connsiteY216" fmla="*/ 1876319 h 5281613"/>
                    <a:gd name="connsiteX217" fmla="*/ 1851166 w 5111751"/>
                    <a:gd name="connsiteY217" fmla="*/ 1860962 h 5281613"/>
                    <a:gd name="connsiteX218" fmla="*/ 1888006 w 5111751"/>
                    <a:gd name="connsiteY218" fmla="*/ 1857890 h 5281613"/>
                    <a:gd name="connsiteX219" fmla="*/ 1912565 w 5111751"/>
                    <a:gd name="connsiteY219" fmla="*/ 1900890 h 5281613"/>
                    <a:gd name="connsiteX220" fmla="*/ 1943265 w 5111751"/>
                    <a:gd name="connsiteY220" fmla="*/ 1937747 h 5281613"/>
                    <a:gd name="connsiteX221" fmla="*/ 2023083 w 5111751"/>
                    <a:gd name="connsiteY221" fmla="*/ 2017603 h 5281613"/>
                    <a:gd name="connsiteX222" fmla="*/ 2020013 w 5111751"/>
                    <a:gd name="connsiteY222" fmla="*/ 2023746 h 5281613"/>
                    <a:gd name="connsiteX223" fmla="*/ 2066062 w 5111751"/>
                    <a:gd name="connsiteY223" fmla="*/ 2048317 h 5281613"/>
                    <a:gd name="connsiteX224" fmla="*/ 2072202 w 5111751"/>
                    <a:gd name="connsiteY224" fmla="*/ 2066746 h 5281613"/>
                    <a:gd name="connsiteX225" fmla="*/ 2056852 w 5111751"/>
                    <a:gd name="connsiteY225" fmla="*/ 2183459 h 5281613"/>
                    <a:gd name="connsiteX226" fmla="*/ 2053782 w 5111751"/>
                    <a:gd name="connsiteY226" fmla="*/ 2226458 h 5281613"/>
                    <a:gd name="connsiteX227" fmla="*/ 2059922 w 5111751"/>
                    <a:gd name="connsiteY227" fmla="*/ 2235673 h 5281613"/>
                    <a:gd name="connsiteX228" fmla="*/ 2072202 w 5111751"/>
                    <a:gd name="connsiteY228" fmla="*/ 2238744 h 5281613"/>
                    <a:gd name="connsiteX229" fmla="*/ 2087551 w 5111751"/>
                    <a:gd name="connsiteY229" fmla="*/ 2235673 h 5281613"/>
                    <a:gd name="connsiteX230" fmla="*/ 2130530 w 5111751"/>
                    <a:gd name="connsiteY230" fmla="*/ 2269458 h 5281613"/>
                    <a:gd name="connsiteX231" fmla="*/ 2130530 w 5111751"/>
                    <a:gd name="connsiteY231" fmla="*/ 2281744 h 5281613"/>
                    <a:gd name="connsiteX232" fmla="*/ 2096761 w 5111751"/>
                    <a:gd name="connsiteY232" fmla="*/ 2340100 h 5281613"/>
                    <a:gd name="connsiteX233" fmla="*/ 2087551 w 5111751"/>
                    <a:gd name="connsiteY233" fmla="*/ 2349314 h 5281613"/>
                    <a:gd name="connsiteX234" fmla="*/ 1967824 w 5111751"/>
                    <a:gd name="connsiteY234" fmla="*/ 2472171 h 5281613"/>
                    <a:gd name="connsiteX235" fmla="*/ 1930985 w 5111751"/>
                    <a:gd name="connsiteY235" fmla="*/ 2505956 h 5281613"/>
                    <a:gd name="connsiteX236" fmla="*/ 1934055 w 5111751"/>
                    <a:gd name="connsiteY236" fmla="*/ 2533599 h 5281613"/>
                    <a:gd name="connsiteX237" fmla="*/ 1934055 w 5111751"/>
                    <a:gd name="connsiteY237" fmla="*/ 2545884 h 5281613"/>
                    <a:gd name="connsiteX238" fmla="*/ 1897216 w 5111751"/>
                    <a:gd name="connsiteY238" fmla="*/ 2634955 h 5281613"/>
                    <a:gd name="connsiteX239" fmla="*/ 1894145 w 5111751"/>
                    <a:gd name="connsiteY239" fmla="*/ 2650312 h 5281613"/>
                    <a:gd name="connsiteX240" fmla="*/ 1894145 w 5111751"/>
                    <a:gd name="connsiteY240" fmla="*/ 2668740 h 5281613"/>
                    <a:gd name="connsiteX241" fmla="*/ 1884936 w 5111751"/>
                    <a:gd name="connsiteY241" fmla="*/ 2745525 h 5281613"/>
                    <a:gd name="connsiteX242" fmla="*/ 1875726 w 5111751"/>
                    <a:gd name="connsiteY242" fmla="*/ 2834596 h 5281613"/>
                    <a:gd name="connsiteX243" fmla="*/ 1869586 w 5111751"/>
                    <a:gd name="connsiteY243" fmla="*/ 2877595 h 5281613"/>
                    <a:gd name="connsiteX244" fmla="*/ 1866516 w 5111751"/>
                    <a:gd name="connsiteY244" fmla="*/ 2883738 h 5281613"/>
                    <a:gd name="connsiteX245" fmla="*/ 1820467 w 5111751"/>
                    <a:gd name="connsiteY245" fmla="*/ 2935952 h 5281613"/>
                    <a:gd name="connsiteX246" fmla="*/ 1811257 w 5111751"/>
                    <a:gd name="connsiteY246" fmla="*/ 2978952 h 5281613"/>
                    <a:gd name="connsiteX247" fmla="*/ 1771348 w 5111751"/>
                    <a:gd name="connsiteY247" fmla="*/ 3058808 h 5281613"/>
                    <a:gd name="connsiteX248" fmla="*/ 1786698 w 5111751"/>
                    <a:gd name="connsiteY248" fmla="*/ 3095665 h 5281613"/>
                    <a:gd name="connsiteX249" fmla="*/ 1792838 w 5111751"/>
                    <a:gd name="connsiteY249" fmla="*/ 3107951 h 5281613"/>
                    <a:gd name="connsiteX250" fmla="*/ 1817397 w 5111751"/>
                    <a:gd name="connsiteY250" fmla="*/ 3147879 h 5281613"/>
                    <a:gd name="connsiteX251" fmla="*/ 1823537 w 5111751"/>
                    <a:gd name="connsiteY251" fmla="*/ 3172450 h 5281613"/>
                    <a:gd name="connsiteX252" fmla="*/ 1820467 w 5111751"/>
                    <a:gd name="connsiteY252" fmla="*/ 3200093 h 5281613"/>
                    <a:gd name="connsiteX253" fmla="*/ 1792838 w 5111751"/>
                    <a:gd name="connsiteY253" fmla="*/ 3369020 h 5281613"/>
                    <a:gd name="connsiteX254" fmla="*/ 1823537 w 5111751"/>
                    <a:gd name="connsiteY254" fmla="*/ 3329091 h 5281613"/>
                    <a:gd name="connsiteX255" fmla="*/ 1798978 w 5111751"/>
                    <a:gd name="connsiteY255" fmla="*/ 3470376 h 5281613"/>
                    <a:gd name="connsiteX256" fmla="*/ 1832747 w 5111751"/>
                    <a:gd name="connsiteY256" fmla="*/ 3611661 h 5281613"/>
                    <a:gd name="connsiteX257" fmla="*/ 1814327 w 5111751"/>
                    <a:gd name="connsiteY257" fmla="*/ 3660803 h 5281613"/>
                    <a:gd name="connsiteX258" fmla="*/ 1875726 w 5111751"/>
                    <a:gd name="connsiteY258" fmla="*/ 3799016 h 5281613"/>
                    <a:gd name="connsiteX259" fmla="*/ 1967824 w 5111751"/>
                    <a:gd name="connsiteY259" fmla="*/ 3946443 h 5281613"/>
                    <a:gd name="connsiteX260" fmla="*/ 2016943 w 5111751"/>
                    <a:gd name="connsiteY260" fmla="*/ 4032443 h 5281613"/>
                    <a:gd name="connsiteX261" fmla="*/ 1995660 w 5111751"/>
                    <a:gd name="connsiteY261" fmla="*/ 4072157 h 5281613"/>
                    <a:gd name="connsiteX262" fmla="*/ 2013805 w 5111751"/>
                    <a:gd name="connsiteY262" fmla="*/ 4079927 h 5281613"/>
                    <a:gd name="connsiteX263" fmla="*/ 2011021 w 5111751"/>
                    <a:gd name="connsiteY263" fmla="*/ 4090575 h 5281613"/>
                    <a:gd name="connsiteX264" fmla="*/ 2057103 w 5111751"/>
                    <a:gd name="connsiteY264" fmla="*/ 4102854 h 5281613"/>
                    <a:gd name="connsiteX265" fmla="*/ 2103185 w 5111751"/>
                    <a:gd name="connsiteY265" fmla="*/ 4096715 h 5281613"/>
                    <a:gd name="connsiteX266" fmla="*/ 2115474 w 5111751"/>
                    <a:gd name="connsiteY266" fmla="*/ 4096715 h 5281613"/>
                    <a:gd name="connsiteX267" fmla="*/ 2136979 w 5111751"/>
                    <a:gd name="connsiteY267" fmla="*/ 4102854 h 5281613"/>
                    <a:gd name="connsiteX268" fmla="*/ 2155411 w 5111751"/>
                    <a:gd name="connsiteY268" fmla="*/ 4118202 h 5281613"/>
                    <a:gd name="connsiteX269" fmla="*/ 2176916 w 5111751"/>
                    <a:gd name="connsiteY269" fmla="*/ 4145830 h 5281613"/>
                    <a:gd name="connsiteX270" fmla="*/ 2204565 w 5111751"/>
                    <a:gd name="connsiteY270" fmla="*/ 4145830 h 5281613"/>
                    <a:gd name="connsiteX271" fmla="*/ 2229143 w 5111751"/>
                    <a:gd name="connsiteY271" fmla="*/ 4170387 h 5281613"/>
                    <a:gd name="connsiteX272" fmla="*/ 2266008 w 5111751"/>
                    <a:gd name="connsiteY272" fmla="*/ 4179596 h 5281613"/>
                    <a:gd name="connsiteX273" fmla="*/ 2296729 w 5111751"/>
                    <a:gd name="connsiteY273" fmla="*/ 4194945 h 5281613"/>
                    <a:gd name="connsiteX274" fmla="*/ 2302874 w 5111751"/>
                    <a:gd name="connsiteY274" fmla="*/ 4204154 h 5281613"/>
                    <a:gd name="connsiteX275" fmla="*/ 2321307 w 5111751"/>
                    <a:gd name="connsiteY275" fmla="*/ 4210293 h 5281613"/>
                    <a:gd name="connsiteX276" fmla="*/ 2364316 w 5111751"/>
                    <a:gd name="connsiteY276" fmla="*/ 4225641 h 5281613"/>
                    <a:gd name="connsiteX277" fmla="*/ 2369767 w 5111751"/>
                    <a:gd name="connsiteY277" fmla="*/ 4251037 h 5281613"/>
                    <a:gd name="connsiteX278" fmla="*/ 2369767 w 5111751"/>
                    <a:gd name="connsiteY278" fmla="*/ 4232064 h 5281613"/>
                    <a:gd name="connsiteX279" fmla="*/ 2368231 w 5111751"/>
                    <a:gd name="connsiteY279" fmla="*/ 4228995 h 5281613"/>
                    <a:gd name="connsiteX280" fmla="*/ 2369767 w 5111751"/>
                    <a:gd name="connsiteY280" fmla="*/ 4228995 h 5281613"/>
                    <a:gd name="connsiteX281" fmla="*/ 2418917 w 5111751"/>
                    <a:gd name="connsiteY281" fmla="*/ 4244339 h 5281613"/>
                    <a:gd name="connsiteX282" fmla="*/ 2443493 w 5111751"/>
                    <a:gd name="connsiteY282" fmla="*/ 4262753 h 5281613"/>
                    <a:gd name="connsiteX283" fmla="*/ 2511075 w 5111751"/>
                    <a:gd name="connsiteY283" fmla="*/ 4284235 h 5281613"/>
                    <a:gd name="connsiteX284" fmla="*/ 2541794 w 5111751"/>
                    <a:gd name="connsiteY284" fmla="*/ 4376300 h 5281613"/>
                    <a:gd name="connsiteX285" fmla="*/ 2547938 w 5111751"/>
                    <a:gd name="connsiteY285" fmla="*/ 4443815 h 5281613"/>
                    <a:gd name="connsiteX286" fmla="*/ 2560225 w 5111751"/>
                    <a:gd name="connsiteY286" fmla="*/ 4588051 h 5281613"/>
                    <a:gd name="connsiteX287" fmla="*/ 2514147 w 5111751"/>
                    <a:gd name="connsiteY287" fmla="*/ 4716943 h 5281613"/>
                    <a:gd name="connsiteX288" fmla="*/ 2557153 w 5111751"/>
                    <a:gd name="connsiteY288" fmla="*/ 4855042 h 5281613"/>
                    <a:gd name="connsiteX289" fmla="*/ 2597088 w 5111751"/>
                    <a:gd name="connsiteY289" fmla="*/ 4971659 h 5281613"/>
                    <a:gd name="connsiteX290" fmla="*/ 2633951 w 5111751"/>
                    <a:gd name="connsiteY290" fmla="*/ 5008485 h 5281613"/>
                    <a:gd name="connsiteX291" fmla="*/ 2686174 w 5111751"/>
                    <a:gd name="connsiteY291" fmla="*/ 5079069 h 5281613"/>
                    <a:gd name="connsiteX292" fmla="*/ 2655455 w 5111751"/>
                    <a:gd name="connsiteY292" fmla="*/ 4962452 h 5281613"/>
                    <a:gd name="connsiteX293" fmla="*/ 2633951 w 5111751"/>
                    <a:gd name="connsiteY293" fmla="*/ 4928695 h 5281613"/>
                    <a:gd name="connsiteX294" fmla="*/ 2649311 w 5111751"/>
                    <a:gd name="connsiteY294" fmla="*/ 4937901 h 5281613"/>
                    <a:gd name="connsiteX295" fmla="*/ 2692318 w 5111751"/>
                    <a:gd name="connsiteY295" fmla="*/ 4987003 h 5281613"/>
                    <a:gd name="connsiteX296" fmla="*/ 2732137 w 5111751"/>
                    <a:gd name="connsiteY296" fmla="*/ 5048453 h 5281613"/>
                    <a:gd name="connsiteX297" fmla="*/ 2732173 w 5111751"/>
                    <a:gd name="connsiteY297" fmla="*/ 5048368 h 5281613"/>
                    <a:gd name="connsiteX298" fmla="*/ 2692485 w 5111751"/>
                    <a:gd name="connsiteY298" fmla="*/ 4987045 h 5281613"/>
                    <a:gd name="connsiteX299" fmla="*/ 2649527 w 5111751"/>
                    <a:gd name="connsiteY299" fmla="*/ 4937951 h 5281613"/>
                    <a:gd name="connsiteX300" fmla="*/ 2637253 w 5111751"/>
                    <a:gd name="connsiteY300" fmla="*/ 4928745 h 5281613"/>
                    <a:gd name="connsiteX301" fmla="*/ 2628048 w 5111751"/>
                    <a:gd name="connsiteY301" fmla="*/ 4858172 h 5281613"/>
                    <a:gd name="connsiteX302" fmla="*/ 2631116 w 5111751"/>
                    <a:gd name="connsiteY302" fmla="*/ 4784530 h 5281613"/>
                    <a:gd name="connsiteX303" fmla="*/ 2618843 w 5111751"/>
                    <a:gd name="connsiteY303" fmla="*/ 4704751 h 5281613"/>
                    <a:gd name="connsiteX304" fmla="*/ 2658732 w 5111751"/>
                    <a:gd name="connsiteY304" fmla="*/ 4600425 h 5281613"/>
                    <a:gd name="connsiteX305" fmla="*/ 2763060 w 5111751"/>
                    <a:gd name="connsiteY305" fmla="*/ 4591219 h 5281613"/>
                    <a:gd name="connsiteX306" fmla="*/ 2772265 w 5111751"/>
                    <a:gd name="connsiteY306" fmla="*/ 4585083 h 5281613"/>
                    <a:gd name="connsiteX307" fmla="*/ 2778402 w 5111751"/>
                    <a:gd name="connsiteY307" fmla="*/ 4582014 h 5281613"/>
                    <a:gd name="connsiteX308" fmla="*/ 2824429 w 5111751"/>
                    <a:gd name="connsiteY308" fmla="*/ 4600425 h 5281613"/>
                    <a:gd name="connsiteX309" fmla="*/ 2842840 w 5111751"/>
                    <a:gd name="connsiteY309" fmla="*/ 4618835 h 5281613"/>
                    <a:gd name="connsiteX310" fmla="*/ 2852045 w 5111751"/>
                    <a:gd name="connsiteY310" fmla="*/ 4621904 h 5281613"/>
                    <a:gd name="connsiteX311" fmla="*/ 2885798 w 5111751"/>
                    <a:gd name="connsiteY311" fmla="*/ 4624972 h 5281613"/>
                    <a:gd name="connsiteX312" fmla="*/ 2895004 w 5111751"/>
                    <a:gd name="connsiteY312" fmla="*/ 4624972 h 5281613"/>
                    <a:gd name="connsiteX313" fmla="*/ 2971715 w 5111751"/>
                    <a:gd name="connsiteY313" fmla="*/ 4609630 h 5281613"/>
                    <a:gd name="connsiteX314" fmla="*/ 2980920 w 5111751"/>
                    <a:gd name="connsiteY314" fmla="*/ 4615767 h 5281613"/>
                    <a:gd name="connsiteX315" fmla="*/ 3005468 w 5111751"/>
                    <a:gd name="connsiteY315" fmla="*/ 4628040 h 5281613"/>
                    <a:gd name="connsiteX316" fmla="*/ 3036153 w 5111751"/>
                    <a:gd name="connsiteY316" fmla="*/ 4618835 h 5281613"/>
                    <a:gd name="connsiteX317" fmla="*/ 3045358 w 5111751"/>
                    <a:gd name="connsiteY317" fmla="*/ 4615767 h 5281613"/>
                    <a:gd name="connsiteX318" fmla="*/ 3115932 w 5111751"/>
                    <a:gd name="connsiteY318" fmla="*/ 4548262 h 5281613"/>
                    <a:gd name="connsiteX319" fmla="*/ 3131275 w 5111751"/>
                    <a:gd name="connsiteY319" fmla="*/ 4548262 h 5281613"/>
                    <a:gd name="connsiteX320" fmla="*/ 3186507 w 5111751"/>
                    <a:gd name="connsiteY320" fmla="*/ 4569741 h 5281613"/>
                    <a:gd name="connsiteX321" fmla="*/ 3260150 w 5111751"/>
                    <a:gd name="connsiteY321" fmla="*/ 4529851 h 5281613"/>
                    <a:gd name="connsiteX322" fmla="*/ 3303108 w 5111751"/>
                    <a:gd name="connsiteY322" fmla="*/ 4529851 h 5281613"/>
                    <a:gd name="connsiteX323" fmla="*/ 3330724 w 5111751"/>
                    <a:gd name="connsiteY323" fmla="*/ 4511441 h 5281613"/>
                    <a:gd name="connsiteX324" fmla="*/ 3468805 w 5111751"/>
                    <a:gd name="connsiteY324" fmla="*/ 4422457 h 5281613"/>
                    <a:gd name="connsiteX325" fmla="*/ 3484147 w 5111751"/>
                    <a:gd name="connsiteY325" fmla="*/ 4462346 h 5281613"/>
                    <a:gd name="connsiteX326" fmla="*/ 3496421 w 5111751"/>
                    <a:gd name="connsiteY326" fmla="*/ 4471551 h 5281613"/>
                    <a:gd name="connsiteX327" fmla="*/ 3484147 w 5111751"/>
                    <a:gd name="connsiteY327" fmla="*/ 4529851 h 5281613"/>
                    <a:gd name="connsiteX328" fmla="*/ 3468805 w 5111751"/>
                    <a:gd name="connsiteY328" fmla="*/ 4566672 h 5281613"/>
                    <a:gd name="connsiteX329" fmla="*/ 3481079 w 5111751"/>
                    <a:gd name="connsiteY329" fmla="*/ 4646451 h 5281613"/>
                    <a:gd name="connsiteX330" fmla="*/ 3481079 w 5111751"/>
                    <a:gd name="connsiteY330" fmla="*/ 4689409 h 5281613"/>
                    <a:gd name="connsiteX331" fmla="*/ 3478010 w 5111751"/>
                    <a:gd name="connsiteY331" fmla="*/ 4726230 h 5281613"/>
                    <a:gd name="connsiteX332" fmla="*/ 3478010 w 5111751"/>
                    <a:gd name="connsiteY332" fmla="*/ 4747709 h 5281613"/>
                    <a:gd name="connsiteX333" fmla="*/ 3487216 w 5111751"/>
                    <a:gd name="connsiteY333" fmla="*/ 4778393 h 5281613"/>
                    <a:gd name="connsiteX334" fmla="*/ 3474942 w 5111751"/>
                    <a:gd name="connsiteY334" fmla="*/ 4833624 h 5281613"/>
                    <a:gd name="connsiteX335" fmla="*/ 3478010 w 5111751"/>
                    <a:gd name="connsiteY335" fmla="*/ 4928745 h 5281613"/>
                    <a:gd name="connsiteX336" fmla="*/ 3487216 w 5111751"/>
                    <a:gd name="connsiteY336" fmla="*/ 5048414 h 5281613"/>
                    <a:gd name="connsiteX337" fmla="*/ 3490284 w 5111751"/>
                    <a:gd name="connsiteY337" fmla="*/ 5100577 h 5281613"/>
                    <a:gd name="connsiteX338" fmla="*/ 3514832 w 5111751"/>
                    <a:gd name="connsiteY338" fmla="*/ 5106713 h 5281613"/>
                    <a:gd name="connsiteX339" fmla="*/ 3487216 w 5111751"/>
                    <a:gd name="connsiteY339" fmla="*/ 5165013 h 5281613"/>
                    <a:gd name="connsiteX340" fmla="*/ 3502558 w 5111751"/>
                    <a:gd name="connsiteY340" fmla="*/ 5177287 h 5281613"/>
                    <a:gd name="connsiteX341" fmla="*/ 3488989 w 5111751"/>
                    <a:gd name="connsiteY341" fmla="*/ 5175369 h 5281613"/>
                    <a:gd name="connsiteX342" fmla="*/ 3490284 w 5111751"/>
                    <a:gd name="connsiteY342" fmla="*/ 5192629 h 5281613"/>
                    <a:gd name="connsiteX343" fmla="*/ 3471873 w 5111751"/>
                    <a:gd name="connsiteY343" fmla="*/ 5211040 h 5281613"/>
                    <a:gd name="connsiteX344" fmla="*/ 3471873 w 5111751"/>
                    <a:gd name="connsiteY344" fmla="*/ 5260134 h 5281613"/>
                    <a:gd name="connsiteX345" fmla="*/ 3456531 w 5111751"/>
                    <a:gd name="connsiteY345" fmla="*/ 5281613 h 5281613"/>
                    <a:gd name="connsiteX346" fmla="*/ 2775334 w 5111751"/>
                    <a:gd name="connsiteY346" fmla="*/ 5281613 h 5281613"/>
                    <a:gd name="connsiteX347" fmla="*/ 2772265 w 5111751"/>
                    <a:gd name="connsiteY347" fmla="*/ 5214108 h 5281613"/>
                    <a:gd name="connsiteX348" fmla="*/ 2774080 w 5111751"/>
                    <a:gd name="connsiteY348" fmla="*/ 5203263 h 5281613"/>
                    <a:gd name="connsiteX349" fmla="*/ 2773734 w 5111751"/>
                    <a:gd name="connsiteY349" fmla="*/ 5203288 h 5281613"/>
                    <a:gd name="connsiteX350" fmla="*/ 2772188 w 5111751"/>
                    <a:gd name="connsiteY350" fmla="*/ 5214098 h 5281613"/>
                    <a:gd name="connsiteX351" fmla="*/ 2775259 w 5111751"/>
                    <a:gd name="connsiteY351" fmla="*/ 5281613 h 5281613"/>
                    <a:gd name="connsiteX352" fmla="*/ 2554082 w 5111751"/>
                    <a:gd name="connsiteY352" fmla="*/ 5281613 h 5281613"/>
                    <a:gd name="connsiteX353" fmla="*/ 2569441 w 5111751"/>
                    <a:gd name="connsiteY353" fmla="*/ 5247856 h 5281613"/>
                    <a:gd name="connsiteX354" fmla="*/ 2582455 w 5111751"/>
                    <a:gd name="connsiteY354" fmla="*/ 5216557 h 5281613"/>
                    <a:gd name="connsiteX355" fmla="*/ 2582219 w 5111751"/>
                    <a:gd name="connsiteY355" fmla="*/ 5216570 h 5281613"/>
                    <a:gd name="connsiteX356" fmla="*/ 2569207 w 5111751"/>
                    <a:gd name="connsiteY356" fmla="*/ 5247893 h 5281613"/>
                    <a:gd name="connsiteX357" fmla="*/ 2553859 w 5111751"/>
                    <a:gd name="connsiteY357" fmla="*/ 5281613 h 5281613"/>
                    <a:gd name="connsiteX358" fmla="*/ 1968011 w 5111751"/>
                    <a:gd name="connsiteY358" fmla="*/ 5281613 h 5281613"/>
                    <a:gd name="connsiteX359" fmla="*/ 1965575 w 5111751"/>
                    <a:gd name="connsiteY359" fmla="*/ 5281613 h 5281613"/>
                    <a:gd name="connsiteX360" fmla="*/ 721036 w 5111751"/>
                    <a:gd name="connsiteY360" fmla="*/ 5281613 h 5281613"/>
                    <a:gd name="connsiteX361" fmla="*/ 720725 w 5111751"/>
                    <a:gd name="connsiteY361" fmla="*/ 5281613 h 5281613"/>
                    <a:gd name="connsiteX362" fmla="*/ 0 w 5111751"/>
                    <a:gd name="connsiteY362" fmla="*/ 5281613 h 5281613"/>
                    <a:gd name="connsiteX363" fmla="*/ 0 w 5111751"/>
                    <a:gd name="connsiteY363" fmla="*/ 3885042 h 5281613"/>
                    <a:gd name="connsiteX364" fmla="*/ 0 w 5111751"/>
                    <a:gd name="connsiteY364" fmla="*/ 3885015 h 5281613"/>
                    <a:gd name="connsiteX365" fmla="*/ 0 w 5111751"/>
                    <a:gd name="connsiteY365" fmla="*/ 2834596 h 5281613"/>
                    <a:gd name="connsiteX366" fmla="*/ 0 w 5111751"/>
                    <a:gd name="connsiteY366" fmla="*/ 2833687 h 5281613"/>
                    <a:gd name="connsiteX367" fmla="*/ 0 w 5111751"/>
                    <a:gd name="connsiteY367" fmla="*/ 2035909 h 5281613"/>
                    <a:gd name="connsiteX368" fmla="*/ 930 w 5111751"/>
                    <a:gd name="connsiteY368" fmla="*/ 2035587 h 5281613"/>
                    <a:gd name="connsiteX369" fmla="*/ 3071 w 5111751"/>
                    <a:gd name="connsiteY369" fmla="*/ 2035587 h 5281613"/>
                    <a:gd name="connsiteX370" fmla="*/ 14583 w 5111751"/>
                    <a:gd name="connsiteY370" fmla="*/ 2030861 h 5281613"/>
                    <a:gd name="connsiteX371" fmla="*/ 930 w 5111751"/>
                    <a:gd name="connsiteY371" fmla="*/ 2035587 h 5281613"/>
                    <a:gd name="connsiteX372" fmla="*/ 0 w 5111751"/>
                    <a:gd name="connsiteY372" fmla="*/ 2035587 h 5281613"/>
                    <a:gd name="connsiteX373" fmla="*/ 0 w 5111751"/>
                    <a:gd name="connsiteY373" fmla="*/ 1327150 h 5281613"/>
                    <a:gd name="connsiteX374" fmla="*/ 0 w 5111751"/>
                    <a:gd name="connsiteY374" fmla="*/ 1326021 h 5281613"/>
                    <a:gd name="connsiteX375" fmla="*/ 0 w 5111751"/>
                    <a:gd name="connsiteY37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82465 w 5111751"/>
                    <a:gd name="connsiteY9" fmla="*/ 81291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3797301 w 5111751"/>
                    <a:gd name="connsiteY12" fmla="*/ 758360 h 5281613"/>
                    <a:gd name="connsiteX13" fmla="*/ 3796956 w 5111751"/>
                    <a:gd name="connsiteY13" fmla="*/ 758532 h 5281613"/>
                    <a:gd name="connsiteX14" fmla="*/ 3805606 w 5111751"/>
                    <a:gd name="connsiteY14" fmla="*/ 760986 h 5281613"/>
                    <a:gd name="connsiteX15" fmla="*/ 3797301 w 5111751"/>
                    <a:gd name="connsiteY15" fmla="*/ 758360 h 5281613"/>
                    <a:gd name="connsiteX16" fmla="*/ 3748894 w 5111751"/>
                    <a:gd name="connsiteY16" fmla="*/ 536871 h 5281613"/>
                    <a:gd name="connsiteX17" fmla="*/ 3746192 w 5111751"/>
                    <a:gd name="connsiteY17" fmla="*/ 544981 h 5281613"/>
                    <a:gd name="connsiteX18" fmla="*/ 3751537 w 5111751"/>
                    <a:gd name="connsiteY18" fmla="*/ 537605 h 5281613"/>
                    <a:gd name="connsiteX19" fmla="*/ 3748966 w 5111751"/>
                    <a:gd name="connsiteY19" fmla="*/ 537605 h 5281613"/>
                    <a:gd name="connsiteX20" fmla="*/ 3748894 w 5111751"/>
                    <a:gd name="connsiteY20" fmla="*/ 536871 h 5281613"/>
                    <a:gd name="connsiteX21" fmla="*/ 3781288 w 5111751"/>
                    <a:gd name="connsiteY21" fmla="*/ 528773 h 5281613"/>
                    <a:gd name="connsiteX22" fmla="*/ 3767992 w 5111751"/>
                    <a:gd name="connsiteY22" fmla="*/ 529107 h 5281613"/>
                    <a:gd name="connsiteX23" fmla="*/ 3818163 w 5111751"/>
                    <a:gd name="connsiteY23" fmla="*/ 541300 h 5281613"/>
                    <a:gd name="connsiteX24" fmla="*/ 3781288 w 5111751"/>
                    <a:gd name="connsiteY24" fmla="*/ 528773 h 5281613"/>
                    <a:gd name="connsiteX25" fmla="*/ 3706104 w 5111751"/>
                    <a:gd name="connsiteY25" fmla="*/ 466277 h 5281613"/>
                    <a:gd name="connsiteX26" fmla="*/ 3709011 w 5111751"/>
                    <a:gd name="connsiteY26" fmla="*/ 469186 h 5281613"/>
                    <a:gd name="connsiteX27" fmla="*/ 3717204 w 5111751"/>
                    <a:gd name="connsiteY27" fmla="*/ 475334 h 5281613"/>
                    <a:gd name="connsiteX28" fmla="*/ 3706104 w 5111751"/>
                    <a:gd name="connsiteY28" fmla="*/ 466277 h 5281613"/>
                    <a:gd name="connsiteX29" fmla="*/ 3690472 w 5111751"/>
                    <a:gd name="connsiteY29" fmla="*/ 445303 h 5281613"/>
                    <a:gd name="connsiteX30" fmla="*/ 3699800 w 5111751"/>
                    <a:gd name="connsiteY30" fmla="*/ 459970 h 5281613"/>
                    <a:gd name="connsiteX31" fmla="*/ 3701170 w 5111751"/>
                    <a:gd name="connsiteY31" fmla="*/ 461340 h 5281613"/>
                    <a:gd name="connsiteX32" fmla="*/ 3690472 w 5111751"/>
                    <a:gd name="connsiteY32" fmla="*/ 445303 h 5281613"/>
                    <a:gd name="connsiteX33" fmla="*/ 0 w 5111751"/>
                    <a:gd name="connsiteY33" fmla="*/ 0 h 5281613"/>
                    <a:gd name="connsiteX34" fmla="*/ 865506 w 5111751"/>
                    <a:gd name="connsiteY34" fmla="*/ 0 h 5281613"/>
                    <a:gd name="connsiteX35" fmla="*/ 865887 w 5111751"/>
                    <a:gd name="connsiteY35" fmla="*/ 3070 h 5281613"/>
                    <a:gd name="connsiteX36" fmla="*/ 2889251 w 5111751"/>
                    <a:gd name="connsiteY36" fmla="*/ 0 h 5281613"/>
                    <a:gd name="connsiteX37" fmla="*/ 2891411 w 5111751"/>
                    <a:gd name="connsiteY37" fmla="*/ 0 h 5281613"/>
                    <a:gd name="connsiteX38" fmla="*/ 3309431 w 5111751"/>
                    <a:gd name="connsiteY38" fmla="*/ 0 h 5281613"/>
                    <a:gd name="connsiteX39" fmla="*/ 3334020 w 5111751"/>
                    <a:gd name="connsiteY39" fmla="*/ 27648 h 5281613"/>
                    <a:gd name="connsiteX40" fmla="*/ 3355536 w 5111751"/>
                    <a:gd name="connsiteY40" fmla="*/ 86017 h 5281613"/>
                    <a:gd name="connsiteX41" fmla="*/ 3364757 w 5111751"/>
                    <a:gd name="connsiteY41" fmla="*/ 18432 h 5281613"/>
                    <a:gd name="connsiteX42" fmla="*/ 3395494 w 5111751"/>
                    <a:gd name="connsiteY42" fmla="*/ 52224 h 5281613"/>
                    <a:gd name="connsiteX43" fmla="*/ 3426230 w 5111751"/>
                    <a:gd name="connsiteY43" fmla="*/ 104449 h 5281613"/>
                    <a:gd name="connsiteX44" fmla="*/ 3484630 w 5111751"/>
                    <a:gd name="connsiteY44" fmla="*/ 110593 h 5281613"/>
                    <a:gd name="connsiteX45" fmla="*/ 3536883 w 5111751"/>
                    <a:gd name="connsiteY45" fmla="*/ 153601 h 5281613"/>
                    <a:gd name="connsiteX46" fmla="*/ 3607577 w 5111751"/>
                    <a:gd name="connsiteY46" fmla="*/ 211970 h 5281613"/>
                    <a:gd name="connsiteX47" fmla="*/ 3669051 w 5111751"/>
                    <a:gd name="connsiteY47" fmla="*/ 285698 h 5281613"/>
                    <a:gd name="connsiteX48" fmla="*/ 3705935 w 5111751"/>
                    <a:gd name="connsiteY48" fmla="*/ 316419 h 5281613"/>
                    <a:gd name="connsiteX49" fmla="*/ 3728843 w 5111751"/>
                    <a:gd name="connsiteY49" fmla="*/ 339315 h 5281613"/>
                    <a:gd name="connsiteX50" fmla="*/ 3724377 w 5111751"/>
                    <a:gd name="connsiteY50" fmla="*/ 325635 h 5281613"/>
                    <a:gd name="connsiteX51" fmla="*/ 3752040 w 5111751"/>
                    <a:gd name="connsiteY51" fmla="*/ 384003 h 5281613"/>
                    <a:gd name="connsiteX52" fmla="*/ 3785850 w 5111751"/>
                    <a:gd name="connsiteY52" fmla="*/ 405507 h 5281613"/>
                    <a:gd name="connsiteX53" fmla="*/ 3850397 w 5111751"/>
                    <a:gd name="connsiteY53" fmla="*/ 454660 h 5281613"/>
                    <a:gd name="connsiteX54" fmla="*/ 3868840 w 5111751"/>
                    <a:gd name="connsiteY54" fmla="*/ 485380 h 5281613"/>
                    <a:gd name="connsiteX55" fmla="*/ 3907704 w 5111751"/>
                    <a:gd name="connsiteY55" fmla="*/ 599097 h 5281613"/>
                    <a:gd name="connsiteX56" fmla="*/ 3831035 w 5111751"/>
                    <a:gd name="connsiteY56" fmla="*/ 645038 h 5281613"/>
                    <a:gd name="connsiteX57" fmla="*/ 3785034 w 5111751"/>
                    <a:gd name="connsiteY57" fmla="*/ 681791 h 5281613"/>
                    <a:gd name="connsiteX58" fmla="*/ 3867836 w 5111751"/>
                    <a:gd name="connsiteY58" fmla="*/ 675665 h 5281613"/>
                    <a:gd name="connsiteX59" fmla="*/ 3886237 w 5111751"/>
                    <a:gd name="connsiteY59" fmla="*/ 694042 h 5281613"/>
                    <a:gd name="connsiteX60" fmla="*/ 3858636 w 5111751"/>
                    <a:gd name="connsiteY60" fmla="*/ 755297 h 5281613"/>
                    <a:gd name="connsiteX61" fmla="*/ 3843875 w 5111751"/>
                    <a:gd name="connsiteY61" fmla="*/ 770210 h 5281613"/>
                    <a:gd name="connsiteX62" fmla="*/ 3844106 w 5111751"/>
                    <a:gd name="connsiteY62" fmla="*/ 770259 h 5281613"/>
                    <a:gd name="connsiteX63" fmla="*/ 3844081 w 5111751"/>
                    <a:gd name="connsiteY63" fmla="*/ 770326 h 5281613"/>
                    <a:gd name="connsiteX64" fmla="*/ 3859014 w 5111751"/>
                    <a:gd name="connsiteY64" fmla="*/ 755260 h 5281613"/>
                    <a:gd name="connsiteX65" fmla="*/ 3886648 w 5111751"/>
                    <a:gd name="connsiteY65" fmla="*/ 693820 h 5281613"/>
                    <a:gd name="connsiteX66" fmla="*/ 3994113 w 5111751"/>
                    <a:gd name="connsiteY66" fmla="*/ 822843 h 5281613"/>
                    <a:gd name="connsiteX67" fmla="*/ 4156846 w 5111751"/>
                    <a:gd name="connsiteY67" fmla="*/ 865851 h 5281613"/>
                    <a:gd name="connsiteX68" fmla="*/ 4230536 w 5111751"/>
                    <a:gd name="connsiteY68" fmla="*/ 822843 h 5281613"/>
                    <a:gd name="connsiteX69" fmla="*/ 4322649 w 5111751"/>
                    <a:gd name="connsiteY69" fmla="*/ 807483 h 5281613"/>
                    <a:gd name="connsiteX70" fmla="*/ 4430115 w 5111751"/>
                    <a:gd name="connsiteY70" fmla="*/ 798267 h 5281613"/>
                    <a:gd name="connsiteX71" fmla="*/ 4528369 w 5111751"/>
                    <a:gd name="connsiteY71" fmla="*/ 742972 h 5281613"/>
                    <a:gd name="connsiteX72" fmla="*/ 4614341 w 5111751"/>
                    <a:gd name="connsiteY72" fmla="*/ 746044 h 5281613"/>
                    <a:gd name="connsiteX73" fmla="*/ 4672679 w 5111751"/>
                    <a:gd name="connsiteY73" fmla="*/ 724540 h 5281613"/>
                    <a:gd name="connsiteX74" fmla="*/ 4734088 w 5111751"/>
                    <a:gd name="connsiteY74" fmla="*/ 730684 h 5281613"/>
                    <a:gd name="connsiteX75" fmla="*/ 4832342 w 5111751"/>
                    <a:gd name="connsiteY75" fmla="*/ 699964 h 5281613"/>
                    <a:gd name="connsiteX76" fmla="*/ 4936736 w 5111751"/>
                    <a:gd name="connsiteY76" fmla="*/ 675388 h 5281613"/>
                    <a:gd name="connsiteX77" fmla="*/ 4988934 w 5111751"/>
                    <a:gd name="connsiteY77" fmla="*/ 613949 h 5281613"/>
                    <a:gd name="connsiteX78" fmla="*/ 5077976 w 5111751"/>
                    <a:gd name="connsiteY78" fmla="*/ 653885 h 5281613"/>
                    <a:gd name="connsiteX79" fmla="*/ 5065695 w 5111751"/>
                    <a:gd name="connsiteY79" fmla="*/ 767547 h 5281613"/>
                    <a:gd name="connsiteX80" fmla="*/ 5050342 w 5111751"/>
                    <a:gd name="connsiteY80" fmla="*/ 868922 h 5281613"/>
                    <a:gd name="connsiteX81" fmla="*/ 5081047 w 5111751"/>
                    <a:gd name="connsiteY81" fmla="*/ 853563 h 5281613"/>
                    <a:gd name="connsiteX82" fmla="*/ 5111751 w 5111751"/>
                    <a:gd name="connsiteY82" fmla="*/ 865851 h 5281613"/>
                    <a:gd name="connsiteX83" fmla="*/ 5034990 w 5111751"/>
                    <a:gd name="connsiteY83" fmla="*/ 908858 h 5281613"/>
                    <a:gd name="connsiteX84" fmla="*/ 5025779 w 5111751"/>
                    <a:gd name="connsiteY84" fmla="*/ 1037881 h 5281613"/>
                    <a:gd name="connsiteX85" fmla="*/ 4973582 w 5111751"/>
                    <a:gd name="connsiteY85" fmla="*/ 1133112 h 5281613"/>
                    <a:gd name="connsiteX86" fmla="*/ 4924455 w 5111751"/>
                    <a:gd name="connsiteY86" fmla="*/ 1255991 h 5281613"/>
                    <a:gd name="connsiteX87" fmla="*/ 4887609 w 5111751"/>
                    <a:gd name="connsiteY87" fmla="*/ 1289782 h 5281613"/>
                    <a:gd name="connsiteX88" fmla="*/ 4881469 w 5111751"/>
                    <a:gd name="connsiteY88" fmla="*/ 1348150 h 5281613"/>
                    <a:gd name="connsiteX89" fmla="*/ 4813919 w 5111751"/>
                    <a:gd name="connsiteY89" fmla="*/ 1461813 h 5281613"/>
                    <a:gd name="connsiteX90" fmla="*/ 4761722 w 5111751"/>
                    <a:gd name="connsiteY90" fmla="*/ 1624627 h 5281613"/>
                    <a:gd name="connsiteX91" fmla="*/ 4672679 w 5111751"/>
                    <a:gd name="connsiteY91" fmla="*/ 1775154 h 5281613"/>
                    <a:gd name="connsiteX92" fmla="*/ 4586707 w 5111751"/>
                    <a:gd name="connsiteY92" fmla="*/ 1922608 h 5281613"/>
                    <a:gd name="connsiteX93" fmla="*/ 4466960 w 5111751"/>
                    <a:gd name="connsiteY93" fmla="*/ 2070063 h 5281613"/>
                    <a:gd name="connsiteX94" fmla="*/ 4196762 w 5111751"/>
                    <a:gd name="connsiteY94" fmla="*/ 2318892 h 5281613"/>
                    <a:gd name="connsiteX95" fmla="*/ 4070874 w 5111751"/>
                    <a:gd name="connsiteY95" fmla="*/ 2414123 h 5281613"/>
                    <a:gd name="connsiteX96" fmla="*/ 3941915 w 5111751"/>
                    <a:gd name="connsiteY96" fmla="*/ 2546218 h 5281613"/>
                    <a:gd name="connsiteX97" fmla="*/ 3828309 w 5111751"/>
                    <a:gd name="connsiteY97" fmla="*/ 2684456 h 5281613"/>
                    <a:gd name="connsiteX98" fmla="*/ 3776112 w 5111751"/>
                    <a:gd name="connsiteY98" fmla="*/ 2755112 h 5281613"/>
                    <a:gd name="connsiteX99" fmla="*/ 3726985 w 5111751"/>
                    <a:gd name="connsiteY99" fmla="*/ 2788903 h 5281613"/>
                    <a:gd name="connsiteX100" fmla="*/ 3665576 w 5111751"/>
                    <a:gd name="connsiteY100" fmla="*/ 2920998 h 5281613"/>
                    <a:gd name="connsiteX101" fmla="*/ 3631802 w 5111751"/>
                    <a:gd name="connsiteY101" fmla="*/ 2850343 h 5281613"/>
                    <a:gd name="connsiteX102" fmla="*/ 3622590 w 5111751"/>
                    <a:gd name="connsiteY102" fmla="*/ 2838055 h 5281613"/>
                    <a:gd name="connsiteX103" fmla="*/ 3604168 w 5111751"/>
                    <a:gd name="connsiteY103" fmla="*/ 2813479 h 5281613"/>
                    <a:gd name="connsiteX104" fmla="*/ 3579604 w 5111751"/>
                    <a:gd name="connsiteY104" fmla="*/ 2693672 h 5281613"/>
                    <a:gd name="connsiteX105" fmla="*/ 3582675 w 5111751"/>
                    <a:gd name="connsiteY105" fmla="*/ 2245165 h 5281613"/>
                    <a:gd name="connsiteX106" fmla="*/ 3585745 w 5111751"/>
                    <a:gd name="connsiteY106" fmla="*/ 2153006 h 5281613"/>
                    <a:gd name="connsiteX107" fmla="*/ 3634872 w 5111751"/>
                    <a:gd name="connsiteY107" fmla="*/ 2088494 h 5281613"/>
                    <a:gd name="connsiteX108" fmla="*/ 3708562 w 5111751"/>
                    <a:gd name="connsiteY108" fmla="*/ 1968688 h 5281613"/>
                    <a:gd name="connsiteX109" fmla="*/ 3708943 w 5111751"/>
                    <a:gd name="connsiteY109" fmla="*/ 1968398 h 5281613"/>
                    <a:gd name="connsiteX110" fmla="*/ 3687519 w 5111751"/>
                    <a:gd name="connsiteY110" fmla="*/ 1965336 h 5281613"/>
                    <a:gd name="connsiteX111" fmla="*/ 3589268 w 5111751"/>
                    <a:gd name="connsiteY111" fmla="*/ 1956119 h 5281613"/>
                    <a:gd name="connsiteX112" fmla="*/ 3549354 w 5111751"/>
                    <a:gd name="connsiteY112" fmla="*/ 1919253 h 5281613"/>
                    <a:gd name="connsiteX113" fmla="*/ 3518651 w 5111751"/>
                    <a:gd name="connsiteY113" fmla="*/ 1925397 h 5281613"/>
                    <a:gd name="connsiteX114" fmla="*/ 3509440 w 5111751"/>
                    <a:gd name="connsiteY114" fmla="*/ 1931542 h 5281613"/>
                    <a:gd name="connsiteX115" fmla="*/ 3491018 w 5111751"/>
                    <a:gd name="connsiteY115" fmla="*/ 1937686 h 5281613"/>
                    <a:gd name="connsiteX116" fmla="*/ 3411189 w 5111751"/>
                    <a:gd name="connsiteY116" fmla="*/ 1992985 h 5281613"/>
                    <a:gd name="connsiteX117" fmla="*/ 3365134 w 5111751"/>
                    <a:gd name="connsiteY117" fmla="*/ 2060573 h 5281613"/>
                    <a:gd name="connsiteX118" fmla="*/ 3279165 w 5111751"/>
                    <a:gd name="connsiteY118" fmla="*/ 2042140 h 5281613"/>
                    <a:gd name="connsiteX119" fmla="*/ 3230040 w 5111751"/>
                    <a:gd name="connsiteY119" fmla="*/ 2023707 h 5281613"/>
                    <a:gd name="connsiteX120" fmla="*/ 3174774 w 5111751"/>
                    <a:gd name="connsiteY120" fmla="*/ 2026779 h 5281613"/>
                    <a:gd name="connsiteX121" fmla="*/ 2975202 w 5111751"/>
                    <a:gd name="connsiteY121" fmla="*/ 1897748 h 5281613"/>
                    <a:gd name="connsiteX122" fmla="*/ 2962921 w 5111751"/>
                    <a:gd name="connsiteY122" fmla="*/ 1891604 h 5281613"/>
                    <a:gd name="connsiteX123" fmla="*/ 2929148 w 5111751"/>
                    <a:gd name="connsiteY123" fmla="*/ 1888531 h 5281613"/>
                    <a:gd name="connsiteX124" fmla="*/ 2855460 w 5111751"/>
                    <a:gd name="connsiteY124" fmla="*/ 1885459 h 5281613"/>
                    <a:gd name="connsiteX125" fmla="*/ 2846249 w 5111751"/>
                    <a:gd name="connsiteY125" fmla="*/ 1882387 h 5281613"/>
                    <a:gd name="connsiteX126" fmla="*/ 2837038 w 5111751"/>
                    <a:gd name="connsiteY126" fmla="*/ 1873170 h 5281613"/>
                    <a:gd name="connsiteX127" fmla="*/ 2821686 w 5111751"/>
                    <a:gd name="connsiteY127" fmla="*/ 1857810 h 5281613"/>
                    <a:gd name="connsiteX128" fmla="*/ 2800194 w 5111751"/>
                    <a:gd name="connsiteY128" fmla="*/ 1827088 h 5281613"/>
                    <a:gd name="connsiteX129" fmla="*/ 2800194 w 5111751"/>
                    <a:gd name="connsiteY129" fmla="*/ 1747211 h 5281613"/>
                    <a:gd name="connsiteX130" fmla="*/ 2747998 w 5111751"/>
                    <a:gd name="connsiteY130" fmla="*/ 1719562 h 5281613"/>
                    <a:gd name="connsiteX131" fmla="*/ 2732646 w 5111751"/>
                    <a:gd name="connsiteY131" fmla="*/ 1728778 h 5281613"/>
                    <a:gd name="connsiteX132" fmla="*/ 2701943 w 5111751"/>
                    <a:gd name="connsiteY132" fmla="*/ 1679623 h 5281613"/>
                    <a:gd name="connsiteX133" fmla="*/ 2665099 w 5111751"/>
                    <a:gd name="connsiteY133" fmla="*/ 1584386 h 5281613"/>
                    <a:gd name="connsiteX134" fmla="*/ 2637466 w 5111751"/>
                    <a:gd name="connsiteY134" fmla="*/ 1510654 h 5281613"/>
                    <a:gd name="connsiteX135" fmla="*/ 2615974 w 5111751"/>
                    <a:gd name="connsiteY135" fmla="*/ 1492221 h 5281613"/>
                    <a:gd name="connsiteX136" fmla="*/ 2594482 w 5111751"/>
                    <a:gd name="connsiteY136" fmla="*/ 1467643 h 5281613"/>
                    <a:gd name="connsiteX137" fmla="*/ 2582200 w 5111751"/>
                    <a:gd name="connsiteY137" fmla="*/ 1461499 h 5281613"/>
                    <a:gd name="connsiteX138" fmla="*/ 2557638 w 5111751"/>
                    <a:gd name="connsiteY138" fmla="*/ 1430777 h 5281613"/>
                    <a:gd name="connsiteX139" fmla="*/ 2545356 w 5111751"/>
                    <a:gd name="connsiteY139" fmla="*/ 1412344 h 5281613"/>
                    <a:gd name="connsiteX140" fmla="*/ 2539216 w 5111751"/>
                    <a:gd name="connsiteY140" fmla="*/ 1403128 h 5281613"/>
                    <a:gd name="connsiteX141" fmla="*/ 2502372 w 5111751"/>
                    <a:gd name="connsiteY141" fmla="*/ 1353973 h 5281613"/>
                    <a:gd name="connsiteX142" fmla="*/ 2437895 w 5111751"/>
                    <a:gd name="connsiteY142" fmla="*/ 1326323 h 5281613"/>
                    <a:gd name="connsiteX143" fmla="*/ 2376488 w 5111751"/>
                    <a:gd name="connsiteY143" fmla="*/ 1301746 h 5281613"/>
                    <a:gd name="connsiteX144" fmla="*/ 2401051 w 5111751"/>
                    <a:gd name="connsiteY144" fmla="*/ 1243375 h 5281613"/>
                    <a:gd name="connsiteX145" fmla="*/ 2407192 w 5111751"/>
                    <a:gd name="connsiteY145" fmla="*/ 1215725 h 5281613"/>
                    <a:gd name="connsiteX146" fmla="*/ 2416403 w 5111751"/>
                    <a:gd name="connsiteY146" fmla="*/ 1209581 h 5281613"/>
                    <a:gd name="connsiteX147" fmla="*/ 2462457 w 5111751"/>
                    <a:gd name="connsiteY147" fmla="*/ 1206508 h 5281613"/>
                    <a:gd name="connsiteX148" fmla="*/ 2508512 w 5111751"/>
                    <a:gd name="connsiteY148" fmla="*/ 1209581 h 5281613"/>
                    <a:gd name="connsiteX149" fmla="*/ 2539216 w 5111751"/>
                    <a:gd name="connsiteY149" fmla="*/ 1188075 h 5281613"/>
                    <a:gd name="connsiteX150" fmla="*/ 2548427 w 5111751"/>
                    <a:gd name="connsiteY150" fmla="*/ 1135848 h 5281613"/>
                    <a:gd name="connsiteX151" fmla="*/ 2542286 w 5111751"/>
                    <a:gd name="connsiteY151" fmla="*/ 1098982 h 5281613"/>
                    <a:gd name="connsiteX152" fmla="*/ 2545356 w 5111751"/>
                    <a:gd name="connsiteY152" fmla="*/ 973023 h 5281613"/>
                    <a:gd name="connsiteX153" fmla="*/ 2548427 w 5111751"/>
                    <a:gd name="connsiteY153" fmla="*/ 966879 h 5281613"/>
                    <a:gd name="connsiteX154" fmla="*/ 2548429 w 5111751"/>
                    <a:gd name="connsiteY154" fmla="*/ 966874 h 5281613"/>
                    <a:gd name="connsiteX155" fmla="*/ 2499316 w 5111751"/>
                    <a:gd name="connsiteY155" fmla="*/ 914707 h 5281613"/>
                    <a:gd name="connsiteX156" fmla="*/ 2462472 w 5111751"/>
                    <a:gd name="connsiteY156" fmla="*/ 896290 h 5281613"/>
                    <a:gd name="connsiteX157" fmla="*/ 2462472 w 5111751"/>
                    <a:gd name="connsiteY157" fmla="*/ 801136 h 5281613"/>
                    <a:gd name="connsiteX158" fmla="*/ 2339658 w 5111751"/>
                    <a:gd name="connsiteY158" fmla="*/ 702912 h 5281613"/>
                    <a:gd name="connsiteX159" fmla="*/ 2339658 w 5111751"/>
                    <a:gd name="connsiteY159" fmla="*/ 481909 h 5281613"/>
                    <a:gd name="connsiteX160" fmla="*/ 2189210 w 5111751"/>
                    <a:gd name="connsiteY160" fmla="*/ 521813 h 5281613"/>
                    <a:gd name="connsiteX161" fmla="*/ 2232195 w 5111751"/>
                    <a:gd name="connsiteY161" fmla="*/ 659940 h 5281613"/>
                    <a:gd name="connsiteX162" fmla="*/ 2170788 w 5111751"/>
                    <a:gd name="connsiteY162" fmla="*/ 724399 h 5281613"/>
                    <a:gd name="connsiteX163" fmla="*/ 2054115 w 5111751"/>
                    <a:gd name="connsiteY163" fmla="*/ 868665 h 5281613"/>
                    <a:gd name="connsiteX164" fmla="*/ 1998848 w 5111751"/>
                    <a:gd name="connsiteY164" fmla="*/ 874804 h 5281613"/>
                    <a:gd name="connsiteX165" fmla="*/ 1879104 w 5111751"/>
                    <a:gd name="connsiteY165" fmla="*/ 788858 h 5281613"/>
                    <a:gd name="connsiteX166" fmla="*/ 1811557 w 5111751"/>
                    <a:gd name="connsiteY166" fmla="*/ 825692 h 5281613"/>
                    <a:gd name="connsiteX167" fmla="*/ 1802346 w 5111751"/>
                    <a:gd name="connsiteY167" fmla="*/ 880943 h 5281613"/>
                    <a:gd name="connsiteX168" fmla="*/ 1747079 w 5111751"/>
                    <a:gd name="connsiteY168" fmla="*/ 880943 h 5281613"/>
                    <a:gd name="connsiteX169" fmla="*/ 1710235 w 5111751"/>
                    <a:gd name="connsiteY169" fmla="*/ 939263 h 5281613"/>
                    <a:gd name="connsiteX170" fmla="*/ 1630406 w 5111751"/>
                    <a:gd name="connsiteY170" fmla="*/ 930055 h 5281613"/>
                    <a:gd name="connsiteX171" fmla="*/ 1590491 w 5111751"/>
                    <a:gd name="connsiteY171" fmla="*/ 899360 h 5281613"/>
                    <a:gd name="connsiteX172" fmla="*/ 1467677 w 5111751"/>
                    <a:gd name="connsiteY172" fmla="*/ 905499 h 5281613"/>
                    <a:gd name="connsiteX173" fmla="*/ 1403199 w 5111751"/>
                    <a:gd name="connsiteY173" fmla="*/ 923916 h 5281613"/>
                    <a:gd name="connsiteX174" fmla="*/ 1366355 w 5111751"/>
                    <a:gd name="connsiteY174" fmla="*/ 905499 h 5281613"/>
                    <a:gd name="connsiteX175" fmla="*/ 1301878 w 5111751"/>
                    <a:gd name="connsiteY175" fmla="*/ 770441 h 5281613"/>
                    <a:gd name="connsiteX176" fmla="*/ 1185204 w 5111751"/>
                    <a:gd name="connsiteY176" fmla="*/ 785789 h 5281613"/>
                    <a:gd name="connsiteX177" fmla="*/ 1071601 w 5111751"/>
                    <a:gd name="connsiteY177" fmla="*/ 979166 h 5281613"/>
                    <a:gd name="connsiteX178" fmla="*/ 1070834 w 5111751"/>
                    <a:gd name="connsiteY178" fmla="*/ 979550 h 5281613"/>
                    <a:gd name="connsiteX179" fmla="*/ 1065460 w 5111751"/>
                    <a:gd name="connsiteY179" fmla="*/ 982236 h 5281613"/>
                    <a:gd name="connsiteX180" fmla="*/ 985941 w 5111751"/>
                    <a:gd name="connsiteY180" fmla="*/ 1015869 h 5281613"/>
                    <a:gd name="connsiteX181" fmla="*/ 985941 w 5111751"/>
                    <a:gd name="connsiteY181" fmla="*/ 1021921 h 5281613"/>
                    <a:gd name="connsiteX182" fmla="*/ 985941 w 5111751"/>
                    <a:gd name="connsiteY182" fmla="*/ 1040351 h 5281613"/>
                    <a:gd name="connsiteX183" fmla="*/ 955227 w 5111751"/>
                    <a:gd name="connsiteY183" fmla="*/ 1111001 h 5281613"/>
                    <a:gd name="connsiteX184" fmla="*/ 955227 w 5111751"/>
                    <a:gd name="connsiteY184" fmla="*/ 1117144 h 5281613"/>
                    <a:gd name="connsiteX185" fmla="*/ 964441 w 5111751"/>
                    <a:gd name="connsiteY185" fmla="*/ 1114073 h 5281613"/>
                    <a:gd name="connsiteX186" fmla="*/ 970584 w 5111751"/>
                    <a:gd name="connsiteY186" fmla="*/ 1111001 h 5281613"/>
                    <a:gd name="connsiteX187" fmla="*/ 961370 w 5111751"/>
                    <a:gd name="connsiteY187" fmla="*/ 1150933 h 5281613"/>
                    <a:gd name="connsiteX188" fmla="*/ 1056585 w 5111751"/>
                    <a:gd name="connsiteY188" fmla="*/ 1166292 h 5281613"/>
                    <a:gd name="connsiteX189" fmla="*/ 1096514 w 5111751"/>
                    <a:gd name="connsiteY189" fmla="*/ 1240013 h 5281613"/>
                    <a:gd name="connsiteX190" fmla="*/ 1161015 w 5111751"/>
                    <a:gd name="connsiteY190" fmla="*/ 1252300 h 5281613"/>
                    <a:gd name="connsiteX191" fmla="*/ 1210159 w 5111751"/>
                    <a:gd name="connsiteY191" fmla="*/ 1301447 h 5281613"/>
                    <a:gd name="connsiteX192" fmla="*/ 1216302 w 5111751"/>
                    <a:gd name="connsiteY192" fmla="*/ 1356738 h 5281613"/>
                    <a:gd name="connsiteX193" fmla="*/ 1262374 w 5111751"/>
                    <a:gd name="connsiteY193" fmla="*/ 1402814 h 5281613"/>
                    <a:gd name="connsiteX194" fmla="*/ 1317660 w 5111751"/>
                    <a:gd name="connsiteY194" fmla="*/ 1433531 h 5281613"/>
                    <a:gd name="connsiteX195" fmla="*/ 1354518 w 5111751"/>
                    <a:gd name="connsiteY195" fmla="*/ 1479607 h 5281613"/>
                    <a:gd name="connsiteX196" fmla="*/ 1391375 w 5111751"/>
                    <a:gd name="connsiteY196" fmla="*/ 1522611 h 5281613"/>
                    <a:gd name="connsiteX197" fmla="*/ 1406733 w 5111751"/>
                    <a:gd name="connsiteY197" fmla="*/ 1571758 h 5281613"/>
                    <a:gd name="connsiteX198" fmla="*/ 1431304 w 5111751"/>
                    <a:gd name="connsiteY198" fmla="*/ 1617834 h 5281613"/>
                    <a:gd name="connsiteX199" fmla="*/ 1483519 w 5111751"/>
                    <a:gd name="connsiteY199" fmla="*/ 1645479 h 5281613"/>
                    <a:gd name="connsiteX200" fmla="*/ 1526520 w 5111751"/>
                    <a:gd name="connsiteY200" fmla="*/ 1713057 h 5281613"/>
                    <a:gd name="connsiteX201" fmla="*/ 1554163 w 5111751"/>
                    <a:gd name="connsiteY201" fmla="*/ 1786778 h 5281613"/>
                    <a:gd name="connsiteX202" fmla="*/ 1544949 w 5111751"/>
                    <a:gd name="connsiteY202" fmla="*/ 1777563 h 5281613"/>
                    <a:gd name="connsiteX203" fmla="*/ 1474305 w 5111751"/>
                    <a:gd name="connsiteY203" fmla="*/ 1771420 h 5281613"/>
                    <a:gd name="connsiteX204" fmla="*/ 1460131 w 5111751"/>
                    <a:gd name="connsiteY204" fmla="*/ 1778074 h 5281613"/>
                    <a:gd name="connsiteX205" fmla="*/ 1473565 w 5111751"/>
                    <a:gd name="connsiteY205" fmla="*/ 1771891 h 5281613"/>
                    <a:gd name="connsiteX206" fmla="*/ 1544174 w 5111751"/>
                    <a:gd name="connsiteY206" fmla="*/ 1778034 h 5281613"/>
                    <a:gd name="connsiteX207" fmla="*/ 1559523 w 5111751"/>
                    <a:gd name="connsiteY207" fmla="*/ 1799534 h 5281613"/>
                    <a:gd name="connsiteX208" fmla="*/ 1593292 w 5111751"/>
                    <a:gd name="connsiteY208" fmla="*/ 1830248 h 5281613"/>
                    <a:gd name="connsiteX209" fmla="*/ 1599432 w 5111751"/>
                    <a:gd name="connsiteY209" fmla="*/ 1845605 h 5281613"/>
                    <a:gd name="connsiteX210" fmla="*/ 1627062 w 5111751"/>
                    <a:gd name="connsiteY210" fmla="*/ 1867105 h 5281613"/>
                    <a:gd name="connsiteX211" fmla="*/ 1636271 w 5111751"/>
                    <a:gd name="connsiteY211" fmla="*/ 1876319 h 5281613"/>
                    <a:gd name="connsiteX212" fmla="*/ 1660831 w 5111751"/>
                    <a:gd name="connsiteY212" fmla="*/ 1900890 h 5281613"/>
                    <a:gd name="connsiteX213" fmla="*/ 1731439 w 5111751"/>
                    <a:gd name="connsiteY213" fmla="*/ 1888604 h 5281613"/>
                    <a:gd name="connsiteX214" fmla="*/ 1811257 w 5111751"/>
                    <a:gd name="connsiteY214" fmla="*/ 1897819 h 5281613"/>
                    <a:gd name="connsiteX215" fmla="*/ 1838887 w 5111751"/>
                    <a:gd name="connsiteY215" fmla="*/ 1876319 h 5281613"/>
                    <a:gd name="connsiteX216" fmla="*/ 1851166 w 5111751"/>
                    <a:gd name="connsiteY216" fmla="*/ 1860962 h 5281613"/>
                    <a:gd name="connsiteX217" fmla="*/ 1888006 w 5111751"/>
                    <a:gd name="connsiteY217" fmla="*/ 1857890 h 5281613"/>
                    <a:gd name="connsiteX218" fmla="*/ 1912565 w 5111751"/>
                    <a:gd name="connsiteY218" fmla="*/ 1900890 h 5281613"/>
                    <a:gd name="connsiteX219" fmla="*/ 1943265 w 5111751"/>
                    <a:gd name="connsiteY219" fmla="*/ 1937747 h 5281613"/>
                    <a:gd name="connsiteX220" fmla="*/ 2023083 w 5111751"/>
                    <a:gd name="connsiteY220" fmla="*/ 2017603 h 5281613"/>
                    <a:gd name="connsiteX221" fmla="*/ 2020013 w 5111751"/>
                    <a:gd name="connsiteY221" fmla="*/ 2023746 h 5281613"/>
                    <a:gd name="connsiteX222" fmla="*/ 2066062 w 5111751"/>
                    <a:gd name="connsiteY222" fmla="*/ 2048317 h 5281613"/>
                    <a:gd name="connsiteX223" fmla="*/ 2072202 w 5111751"/>
                    <a:gd name="connsiteY223" fmla="*/ 2066746 h 5281613"/>
                    <a:gd name="connsiteX224" fmla="*/ 2056852 w 5111751"/>
                    <a:gd name="connsiteY224" fmla="*/ 2183459 h 5281613"/>
                    <a:gd name="connsiteX225" fmla="*/ 2053782 w 5111751"/>
                    <a:gd name="connsiteY225" fmla="*/ 2226458 h 5281613"/>
                    <a:gd name="connsiteX226" fmla="*/ 2059922 w 5111751"/>
                    <a:gd name="connsiteY226" fmla="*/ 2235673 h 5281613"/>
                    <a:gd name="connsiteX227" fmla="*/ 2072202 w 5111751"/>
                    <a:gd name="connsiteY227" fmla="*/ 2238744 h 5281613"/>
                    <a:gd name="connsiteX228" fmla="*/ 2087551 w 5111751"/>
                    <a:gd name="connsiteY228" fmla="*/ 2235673 h 5281613"/>
                    <a:gd name="connsiteX229" fmla="*/ 2130530 w 5111751"/>
                    <a:gd name="connsiteY229" fmla="*/ 2269458 h 5281613"/>
                    <a:gd name="connsiteX230" fmla="*/ 2130530 w 5111751"/>
                    <a:gd name="connsiteY230" fmla="*/ 2281744 h 5281613"/>
                    <a:gd name="connsiteX231" fmla="*/ 2096761 w 5111751"/>
                    <a:gd name="connsiteY231" fmla="*/ 2340100 h 5281613"/>
                    <a:gd name="connsiteX232" fmla="*/ 2087551 w 5111751"/>
                    <a:gd name="connsiteY232" fmla="*/ 2349314 h 5281613"/>
                    <a:gd name="connsiteX233" fmla="*/ 1967824 w 5111751"/>
                    <a:gd name="connsiteY233" fmla="*/ 2472171 h 5281613"/>
                    <a:gd name="connsiteX234" fmla="*/ 1930985 w 5111751"/>
                    <a:gd name="connsiteY234" fmla="*/ 2505956 h 5281613"/>
                    <a:gd name="connsiteX235" fmla="*/ 1934055 w 5111751"/>
                    <a:gd name="connsiteY235" fmla="*/ 2533599 h 5281613"/>
                    <a:gd name="connsiteX236" fmla="*/ 1934055 w 5111751"/>
                    <a:gd name="connsiteY236" fmla="*/ 2545884 h 5281613"/>
                    <a:gd name="connsiteX237" fmla="*/ 1897216 w 5111751"/>
                    <a:gd name="connsiteY237" fmla="*/ 2634955 h 5281613"/>
                    <a:gd name="connsiteX238" fmla="*/ 1894145 w 5111751"/>
                    <a:gd name="connsiteY238" fmla="*/ 2650312 h 5281613"/>
                    <a:gd name="connsiteX239" fmla="*/ 1894145 w 5111751"/>
                    <a:gd name="connsiteY239" fmla="*/ 2668740 h 5281613"/>
                    <a:gd name="connsiteX240" fmla="*/ 1884936 w 5111751"/>
                    <a:gd name="connsiteY240" fmla="*/ 2745525 h 5281613"/>
                    <a:gd name="connsiteX241" fmla="*/ 1875726 w 5111751"/>
                    <a:gd name="connsiteY241" fmla="*/ 2834596 h 5281613"/>
                    <a:gd name="connsiteX242" fmla="*/ 1869586 w 5111751"/>
                    <a:gd name="connsiteY242" fmla="*/ 2877595 h 5281613"/>
                    <a:gd name="connsiteX243" fmla="*/ 1866516 w 5111751"/>
                    <a:gd name="connsiteY243" fmla="*/ 2883738 h 5281613"/>
                    <a:gd name="connsiteX244" fmla="*/ 1820467 w 5111751"/>
                    <a:gd name="connsiteY244" fmla="*/ 2935952 h 5281613"/>
                    <a:gd name="connsiteX245" fmla="*/ 1811257 w 5111751"/>
                    <a:gd name="connsiteY245" fmla="*/ 2978952 h 5281613"/>
                    <a:gd name="connsiteX246" fmla="*/ 1771348 w 5111751"/>
                    <a:gd name="connsiteY246" fmla="*/ 3058808 h 5281613"/>
                    <a:gd name="connsiteX247" fmla="*/ 1786698 w 5111751"/>
                    <a:gd name="connsiteY247" fmla="*/ 3095665 h 5281613"/>
                    <a:gd name="connsiteX248" fmla="*/ 1792838 w 5111751"/>
                    <a:gd name="connsiteY248" fmla="*/ 3107951 h 5281613"/>
                    <a:gd name="connsiteX249" fmla="*/ 1817397 w 5111751"/>
                    <a:gd name="connsiteY249" fmla="*/ 3147879 h 5281613"/>
                    <a:gd name="connsiteX250" fmla="*/ 1823537 w 5111751"/>
                    <a:gd name="connsiteY250" fmla="*/ 3172450 h 5281613"/>
                    <a:gd name="connsiteX251" fmla="*/ 1820467 w 5111751"/>
                    <a:gd name="connsiteY251" fmla="*/ 3200093 h 5281613"/>
                    <a:gd name="connsiteX252" fmla="*/ 1792838 w 5111751"/>
                    <a:gd name="connsiteY252" fmla="*/ 3369020 h 5281613"/>
                    <a:gd name="connsiteX253" fmla="*/ 1823537 w 5111751"/>
                    <a:gd name="connsiteY253" fmla="*/ 3329091 h 5281613"/>
                    <a:gd name="connsiteX254" fmla="*/ 1798978 w 5111751"/>
                    <a:gd name="connsiteY254" fmla="*/ 3470376 h 5281613"/>
                    <a:gd name="connsiteX255" fmla="*/ 1832747 w 5111751"/>
                    <a:gd name="connsiteY255" fmla="*/ 3611661 h 5281613"/>
                    <a:gd name="connsiteX256" fmla="*/ 1814327 w 5111751"/>
                    <a:gd name="connsiteY256" fmla="*/ 3660803 h 5281613"/>
                    <a:gd name="connsiteX257" fmla="*/ 1875726 w 5111751"/>
                    <a:gd name="connsiteY257" fmla="*/ 3799016 h 5281613"/>
                    <a:gd name="connsiteX258" fmla="*/ 1967824 w 5111751"/>
                    <a:gd name="connsiteY258" fmla="*/ 3946443 h 5281613"/>
                    <a:gd name="connsiteX259" fmla="*/ 2016943 w 5111751"/>
                    <a:gd name="connsiteY259" fmla="*/ 4032443 h 5281613"/>
                    <a:gd name="connsiteX260" fmla="*/ 1995660 w 5111751"/>
                    <a:gd name="connsiteY260" fmla="*/ 4072157 h 5281613"/>
                    <a:gd name="connsiteX261" fmla="*/ 2013805 w 5111751"/>
                    <a:gd name="connsiteY261" fmla="*/ 4079927 h 5281613"/>
                    <a:gd name="connsiteX262" fmla="*/ 2011021 w 5111751"/>
                    <a:gd name="connsiteY262" fmla="*/ 4090575 h 5281613"/>
                    <a:gd name="connsiteX263" fmla="*/ 2057103 w 5111751"/>
                    <a:gd name="connsiteY263" fmla="*/ 4102854 h 5281613"/>
                    <a:gd name="connsiteX264" fmla="*/ 2103185 w 5111751"/>
                    <a:gd name="connsiteY264" fmla="*/ 4096715 h 5281613"/>
                    <a:gd name="connsiteX265" fmla="*/ 2115474 w 5111751"/>
                    <a:gd name="connsiteY265" fmla="*/ 4096715 h 5281613"/>
                    <a:gd name="connsiteX266" fmla="*/ 2136979 w 5111751"/>
                    <a:gd name="connsiteY266" fmla="*/ 4102854 h 5281613"/>
                    <a:gd name="connsiteX267" fmla="*/ 2155411 w 5111751"/>
                    <a:gd name="connsiteY267" fmla="*/ 4118202 h 5281613"/>
                    <a:gd name="connsiteX268" fmla="*/ 2176916 w 5111751"/>
                    <a:gd name="connsiteY268" fmla="*/ 4145830 h 5281613"/>
                    <a:gd name="connsiteX269" fmla="*/ 2204565 w 5111751"/>
                    <a:gd name="connsiteY269" fmla="*/ 4145830 h 5281613"/>
                    <a:gd name="connsiteX270" fmla="*/ 2229143 w 5111751"/>
                    <a:gd name="connsiteY270" fmla="*/ 4170387 h 5281613"/>
                    <a:gd name="connsiteX271" fmla="*/ 2266008 w 5111751"/>
                    <a:gd name="connsiteY271" fmla="*/ 4179596 h 5281613"/>
                    <a:gd name="connsiteX272" fmla="*/ 2296729 w 5111751"/>
                    <a:gd name="connsiteY272" fmla="*/ 4194945 h 5281613"/>
                    <a:gd name="connsiteX273" fmla="*/ 2302874 w 5111751"/>
                    <a:gd name="connsiteY273" fmla="*/ 4204154 h 5281613"/>
                    <a:gd name="connsiteX274" fmla="*/ 2321307 w 5111751"/>
                    <a:gd name="connsiteY274" fmla="*/ 4210293 h 5281613"/>
                    <a:gd name="connsiteX275" fmla="*/ 2364316 w 5111751"/>
                    <a:gd name="connsiteY275" fmla="*/ 4225641 h 5281613"/>
                    <a:gd name="connsiteX276" fmla="*/ 2369767 w 5111751"/>
                    <a:gd name="connsiteY276" fmla="*/ 4251037 h 5281613"/>
                    <a:gd name="connsiteX277" fmla="*/ 2369767 w 5111751"/>
                    <a:gd name="connsiteY277" fmla="*/ 4232064 h 5281613"/>
                    <a:gd name="connsiteX278" fmla="*/ 2368231 w 5111751"/>
                    <a:gd name="connsiteY278" fmla="*/ 4228995 h 5281613"/>
                    <a:gd name="connsiteX279" fmla="*/ 2369767 w 5111751"/>
                    <a:gd name="connsiteY279" fmla="*/ 4228995 h 5281613"/>
                    <a:gd name="connsiteX280" fmla="*/ 2418917 w 5111751"/>
                    <a:gd name="connsiteY280" fmla="*/ 4244339 h 5281613"/>
                    <a:gd name="connsiteX281" fmla="*/ 2443493 w 5111751"/>
                    <a:gd name="connsiteY281" fmla="*/ 4262753 h 5281613"/>
                    <a:gd name="connsiteX282" fmla="*/ 2511075 w 5111751"/>
                    <a:gd name="connsiteY282" fmla="*/ 4284235 h 5281613"/>
                    <a:gd name="connsiteX283" fmla="*/ 2541794 w 5111751"/>
                    <a:gd name="connsiteY283" fmla="*/ 4376300 h 5281613"/>
                    <a:gd name="connsiteX284" fmla="*/ 2547938 w 5111751"/>
                    <a:gd name="connsiteY284" fmla="*/ 4443815 h 5281613"/>
                    <a:gd name="connsiteX285" fmla="*/ 2560225 w 5111751"/>
                    <a:gd name="connsiteY285" fmla="*/ 4588051 h 5281613"/>
                    <a:gd name="connsiteX286" fmla="*/ 2514147 w 5111751"/>
                    <a:gd name="connsiteY286" fmla="*/ 4716943 h 5281613"/>
                    <a:gd name="connsiteX287" fmla="*/ 2557153 w 5111751"/>
                    <a:gd name="connsiteY287" fmla="*/ 4855042 h 5281613"/>
                    <a:gd name="connsiteX288" fmla="*/ 2597088 w 5111751"/>
                    <a:gd name="connsiteY288" fmla="*/ 4971659 h 5281613"/>
                    <a:gd name="connsiteX289" fmla="*/ 2633951 w 5111751"/>
                    <a:gd name="connsiteY289" fmla="*/ 5008485 h 5281613"/>
                    <a:gd name="connsiteX290" fmla="*/ 2686174 w 5111751"/>
                    <a:gd name="connsiteY290" fmla="*/ 5079069 h 5281613"/>
                    <a:gd name="connsiteX291" fmla="*/ 2655455 w 5111751"/>
                    <a:gd name="connsiteY291" fmla="*/ 4962452 h 5281613"/>
                    <a:gd name="connsiteX292" fmla="*/ 2633951 w 5111751"/>
                    <a:gd name="connsiteY292" fmla="*/ 4928695 h 5281613"/>
                    <a:gd name="connsiteX293" fmla="*/ 2649311 w 5111751"/>
                    <a:gd name="connsiteY293" fmla="*/ 4937901 h 5281613"/>
                    <a:gd name="connsiteX294" fmla="*/ 2692318 w 5111751"/>
                    <a:gd name="connsiteY294" fmla="*/ 4987003 h 5281613"/>
                    <a:gd name="connsiteX295" fmla="*/ 2732137 w 5111751"/>
                    <a:gd name="connsiteY295" fmla="*/ 5048453 h 5281613"/>
                    <a:gd name="connsiteX296" fmla="*/ 2732173 w 5111751"/>
                    <a:gd name="connsiteY296" fmla="*/ 5048368 h 5281613"/>
                    <a:gd name="connsiteX297" fmla="*/ 2692485 w 5111751"/>
                    <a:gd name="connsiteY297" fmla="*/ 4987045 h 5281613"/>
                    <a:gd name="connsiteX298" fmla="*/ 2649527 w 5111751"/>
                    <a:gd name="connsiteY298" fmla="*/ 4937951 h 5281613"/>
                    <a:gd name="connsiteX299" fmla="*/ 2637253 w 5111751"/>
                    <a:gd name="connsiteY299" fmla="*/ 4928745 h 5281613"/>
                    <a:gd name="connsiteX300" fmla="*/ 2628048 w 5111751"/>
                    <a:gd name="connsiteY300" fmla="*/ 4858172 h 5281613"/>
                    <a:gd name="connsiteX301" fmla="*/ 2631116 w 5111751"/>
                    <a:gd name="connsiteY301" fmla="*/ 4784530 h 5281613"/>
                    <a:gd name="connsiteX302" fmla="*/ 2618843 w 5111751"/>
                    <a:gd name="connsiteY302" fmla="*/ 4704751 h 5281613"/>
                    <a:gd name="connsiteX303" fmla="*/ 2658732 w 5111751"/>
                    <a:gd name="connsiteY303" fmla="*/ 4600425 h 5281613"/>
                    <a:gd name="connsiteX304" fmla="*/ 2763060 w 5111751"/>
                    <a:gd name="connsiteY304" fmla="*/ 4591219 h 5281613"/>
                    <a:gd name="connsiteX305" fmla="*/ 2772265 w 5111751"/>
                    <a:gd name="connsiteY305" fmla="*/ 4585083 h 5281613"/>
                    <a:gd name="connsiteX306" fmla="*/ 2778402 w 5111751"/>
                    <a:gd name="connsiteY306" fmla="*/ 4582014 h 5281613"/>
                    <a:gd name="connsiteX307" fmla="*/ 2824429 w 5111751"/>
                    <a:gd name="connsiteY307" fmla="*/ 4600425 h 5281613"/>
                    <a:gd name="connsiteX308" fmla="*/ 2842840 w 5111751"/>
                    <a:gd name="connsiteY308" fmla="*/ 4618835 h 5281613"/>
                    <a:gd name="connsiteX309" fmla="*/ 2852045 w 5111751"/>
                    <a:gd name="connsiteY309" fmla="*/ 4621904 h 5281613"/>
                    <a:gd name="connsiteX310" fmla="*/ 2885798 w 5111751"/>
                    <a:gd name="connsiteY310" fmla="*/ 4624972 h 5281613"/>
                    <a:gd name="connsiteX311" fmla="*/ 2895004 w 5111751"/>
                    <a:gd name="connsiteY311" fmla="*/ 4624972 h 5281613"/>
                    <a:gd name="connsiteX312" fmla="*/ 2971715 w 5111751"/>
                    <a:gd name="connsiteY312" fmla="*/ 4609630 h 5281613"/>
                    <a:gd name="connsiteX313" fmla="*/ 2980920 w 5111751"/>
                    <a:gd name="connsiteY313" fmla="*/ 4615767 h 5281613"/>
                    <a:gd name="connsiteX314" fmla="*/ 3005468 w 5111751"/>
                    <a:gd name="connsiteY314" fmla="*/ 4628040 h 5281613"/>
                    <a:gd name="connsiteX315" fmla="*/ 3036153 w 5111751"/>
                    <a:gd name="connsiteY315" fmla="*/ 4618835 h 5281613"/>
                    <a:gd name="connsiteX316" fmla="*/ 3045358 w 5111751"/>
                    <a:gd name="connsiteY316" fmla="*/ 4615767 h 5281613"/>
                    <a:gd name="connsiteX317" fmla="*/ 3115932 w 5111751"/>
                    <a:gd name="connsiteY317" fmla="*/ 4548262 h 5281613"/>
                    <a:gd name="connsiteX318" fmla="*/ 3131275 w 5111751"/>
                    <a:gd name="connsiteY318" fmla="*/ 4548262 h 5281613"/>
                    <a:gd name="connsiteX319" fmla="*/ 3186507 w 5111751"/>
                    <a:gd name="connsiteY319" fmla="*/ 4569741 h 5281613"/>
                    <a:gd name="connsiteX320" fmla="*/ 3260150 w 5111751"/>
                    <a:gd name="connsiteY320" fmla="*/ 4529851 h 5281613"/>
                    <a:gd name="connsiteX321" fmla="*/ 3303108 w 5111751"/>
                    <a:gd name="connsiteY321" fmla="*/ 4529851 h 5281613"/>
                    <a:gd name="connsiteX322" fmla="*/ 3330724 w 5111751"/>
                    <a:gd name="connsiteY322" fmla="*/ 4511441 h 5281613"/>
                    <a:gd name="connsiteX323" fmla="*/ 3468805 w 5111751"/>
                    <a:gd name="connsiteY323" fmla="*/ 4422457 h 5281613"/>
                    <a:gd name="connsiteX324" fmla="*/ 3484147 w 5111751"/>
                    <a:gd name="connsiteY324" fmla="*/ 4462346 h 5281613"/>
                    <a:gd name="connsiteX325" fmla="*/ 3496421 w 5111751"/>
                    <a:gd name="connsiteY325" fmla="*/ 4471551 h 5281613"/>
                    <a:gd name="connsiteX326" fmla="*/ 3484147 w 5111751"/>
                    <a:gd name="connsiteY326" fmla="*/ 4529851 h 5281613"/>
                    <a:gd name="connsiteX327" fmla="*/ 3468805 w 5111751"/>
                    <a:gd name="connsiteY327" fmla="*/ 4566672 h 5281613"/>
                    <a:gd name="connsiteX328" fmla="*/ 3481079 w 5111751"/>
                    <a:gd name="connsiteY328" fmla="*/ 4646451 h 5281613"/>
                    <a:gd name="connsiteX329" fmla="*/ 3481079 w 5111751"/>
                    <a:gd name="connsiteY329" fmla="*/ 4689409 h 5281613"/>
                    <a:gd name="connsiteX330" fmla="*/ 3478010 w 5111751"/>
                    <a:gd name="connsiteY330" fmla="*/ 4726230 h 5281613"/>
                    <a:gd name="connsiteX331" fmla="*/ 3478010 w 5111751"/>
                    <a:gd name="connsiteY331" fmla="*/ 4747709 h 5281613"/>
                    <a:gd name="connsiteX332" fmla="*/ 3487216 w 5111751"/>
                    <a:gd name="connsiteY332" fmla="*/ 4778393 h 5281613"/>
                    <a:gd name="connsiteX333" fmla="*/ 3474942 w 5111751"/>
                    <a:gd name="connsiteY333" fmla="*/ 4833624 h 5281613"/>
                    <a:gd name="connsiteX334" fmla="*/ 3478010 w 5111751"/>
                    <a:gd name="connsiteY334" fmla="*/ 4928745 h 5281613"/>
                    <a:gd name="connsiteX335" fmla="*/ 3487216 w 5111751"/>
                    <a:gd name="connsiteY335" fmla="*/ 5048414 h 5281613"/>
                    <a:gd name="connsiteX336" fmla="*/ 3490284 w 5111751"/>
                    <a:gd name="connsiteY336" fmla="*/ 5100577 h 5281613"/>
                    <a:gd name="connsiteX337" fmla="*/ 3514832 w 5111751"/>
                    <a:gd name="connsiteY337" fmla="*/ 5106713 h 5281613"/>
                    <a:gd name="connsiteX338" fmla="*/ 3487216 w 5111751"/>
                    <a:gd name="connsiteY338" fmla="*/ 5165013 h 5281613"/>
                    <a:gd name="connsiteX339" fmla="*/ 3502558 w 5111751"/>
                    <a:gd name="connsiteY339" fmla="*/ 5177287 h 5281613"/>
                    <a:gd name="connsiteX340" fmla="*/ 3488989 w 5111751"/>
                    <a:gd name="connsiteY340" fmla="*/ 5175369 h 5281613"/>
                    <a:gd name="connsiteX341" fmla="*/ 3490284 w 5111751"/>
                    <a:gd name="connsiteY341" fmla="*/ 5192629 h 5281613"/>
                    <a:gd name="connsiteX342" fmla="*/ 3471873 w 5111751"/>
                    <a:gd name="connsiteY342" fmla="*/ 5211040 h 5281613"/>
                    <a:gd name="connsiteX343" fmla="*/ 3471873 w 5111751"/>
                    <a:gd name="connsiteY343" fmla="*/ 5260134 h 5281613"/>
                    <a:gd name="connsiteX344" fmla="*/ 3456531 w 5111751"/>
                    <a:gd name="connsiteY344" fmla="*/ 5281613 h 5281613"/>
                    <a:gd name="connsiteX345" fmla="*/ 2775334 w 5111751"/>
                    <a:gd name="connsiteY345" fmla="*/ 5281613 h 5281613"/>
                    <a:gd name="connsiteX346" fmla="*/ 2772265 w 5111751"/>
                    <a:gd name="connsiteY346" fmla="*/ 5214108 h 5281613"/>
                    <a:gd name="connsiteX347" fmla="*/ 2774080 w 5111751"/>
                    <a:gd name="connsiteY347" fmla="*/ 5203263 h 5281613"/>
                    <a:gd name="connsiteX348" fmla="*/ 2773734 w 5111751"/>
                    <a:gd name="connsiteY348" fmla="*/ 5203288 h 5281613"/>
                    <a:gd name="connsiteX349" fmla="*/ 2772188 w 5111751"/>
                    <a:gd name="connsiteY349" fmla="*/ 5214098 h 5281613"/>
                    <a:gd name="connsiteX350" fmla="*/ 2775259 w 5111751"/>
                    <a:gd name="connsiteY350" fmla="*/ 5281613 h 5281613"/>
                    <a:gd name="connsiteX351" fmla="*/ 2554082 w 5111751"/>
                    <a:gd name="connsiteY351" fmla="*/ 5281613 h 5281613"/>
                    <a:gd name="connsiteX352" fmla="*/ 2569441 w 5111751"/>
                    <a:gd name="connsiteY352" fmla="*/ 5247856 h 5281613"/>
                    <a:gd name="connsiteX353" fmla="*/ 2582455 w 5111751"/>
                    <a:gd name="connsiteY353" fmla="*/ 5216557 h 5281613"/>
                    <a:gd name="connsiteX354" fmla="*/ 2582219 w 5111751"/>
                    <a:gd name="connsiteY354" fmla="*/ 5216570 h 5281613"/>
                    <a:gd name="connsiteX355" fmla="*/ 2569207 w 5111751"/>
                    <a:gd name="connsiteY355" fmla="*/ 5247893 h 5281613"/>
                    <a:gd name="connsiteX356" fmla="*/ 2553859 w 5111751"/>
                    <a:gd name="connsiteY356" fmla="*/ 5281613 h 5281613"/>
                    <a:gd name="connsiteX357" fmla="*/ 1968011 w 5111751"/>
                    <a:gd name="connsiteY357" fmla="*/ 5281613 h 5281613"/>
                    <a:gd name="connsiteX358" fmla="*/ 1965575 w 5111751"/>
                    <a:gd name="connsiteY358" fmla="*/ 5281613 h 5281613"/>
                    <a:gd name="connsiteX359" fmla="*/ 721036 w 5111751"/>
                    <a:gd name="connsiteY359" fmla="*/ 5281613 h 5281613"/>
                    <a:gd name="connsiteX360" fmla="*/ 720725 w 5111751"/>
                    <a:gd name="connsiteY360" fmla="*/ 5281613 h 5281613"/>
                    <a:gd name="connsiteX361" fmla="*/ 0 w 5111751"/>
                    <a:gd name="connsiteY361" fmla="*/ 5281613 h 5281613"/>
                    <a:gd name="connsiteX362" fmla="*/ 0 w 5111751"/>
                    <a:gd name="connsiteY362" fmla="*/ 3885042 h 5281613"/>
                    <a:gd name="connsiteX363" fmla="*/ 0 w 5111751"/>
                    <a:gd name="connsiteY363" fmla="*/ 3885015 h 5281613"/>
                    <a:gd name="connsiteX364" fmla="*/ 0 w 5111751"/>
                    <a:gd name="connsiteY364" fmla="*/ 2834596 h 5281613"/>
                    <a:gd name="connsiteX365" fmla="*/ 0 w 5111751"/>
                    <a:gd name="connsiteY365" fmla="*/ 2833687 h 5281613"/>
                    <a:gd name="connsiteX366" fmla="*/ 0 w 5111751"/>
                    <a:gd name="connsiteY366" fmla="*/ 2035909 h 5281613"/>
                    <a:gd name="connsiteX367" fmla="*/ 930 w 5111751"/>
                    <a:gd name="connsiteY367" fmla="*/ 2035587 h 5281613"/>
                    <a:gd name="connsiteX368" fmla="*/ 3071 w 5111751"/>
                    <a:gd name="connsiteY368" fmla="*/ 2035587 h 5281613"/>
                    <a:gd name="connsiteX369" fmla="*/ 14583 w 5111751"/>
                    <a:gd name="connsiteY369" fmla="*/ 2030861 h 5281613"/>
                    <a:gd name="connsiteX370" fmla="*/ 930 w 5111751"/>
                    <a:gd name="connsiteY370" fmla="*/ 2035587 h 5281613"/>
                    <a:gd name="connsiteX371" fmla="*/ 0 w 5111751"/>
                    <a:gd name="connsiteY371" fmla="*/ 2035587 h 5281613"/>
                    <a:gd name="connsiteX372" fmla="*/ 0 w 5111751"/>
                    <a:gd name="connsiteY372" fmla="*/ 1327150 h 5281613"/>
                    <a:gd name="connsiteX373" fmla="*/ 0 w 5111751"/>
                    <a:gd name="connsiteY373" fmla="*/ 1326021 h 5281613"/>
                    <a:gd name="connsiteX374" fmla="*/ 0 w 5111751"/>
                    <a:gd name="connsiteY37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3690472 w 5111751"/>
                    <a:gd name="connsiteY26" fmla="*/ 445303 h 5281613"/>
                    <a:gd name="connsiteX27" fmla="*/ 3699800 w 5111751"/>
                    <a:gd name="connsiteY27" fmla="*/ 459970 h 5281613"/>
                    <a:gd name="connsiteX28" fmla="*/ 3701170 w 5111751"/>
                    <a:gd name="connsiteY28" fmla="*/ 461340 h 5281613"/>
                    <a:gd name="connsiteX29" fmla="*/ 3690472 w 5111751"/>
                    <a:gd name="connsiteY29" fmla="*/ 445303 h 5281613"/>
                    <a:gd name="connsiteX30" fmla="*/ 0 w 5111751"/>
                    <a:gd name="connsiteY30" fmla="*/ 0 h 5281613"/>
                    <a:gd name="connsiteX31" fmla="*/ 865506 w 5111751"/>
                    <a:gd name="connsiteY31" fmla="*/ 0 h 5281613"/>
                    <a:gd name="connsiteX32" fmla="*/ 865887 w 5111751"/>
                    <a:gd name="connsiteY32" fmla="*/ 3070 h 5281613"/>
                    <a:gd name="connsiteX33" fmla="*/ 2889251 w 5111751"/>
                    <a:gd name="connsiteY33" fmla="*/ 0 h 5281613"/>
                    <a:gd name="connsiteX34" fmla="*/ 2891411 w 5111751"/>
                    <a:gd name="connsiteY34" fmla="*/ 0 h 5281613"/>
                    <a:gd name="connsiteX35" fmla="*/ 3309431 w 5111751"/>
                    <a:gd name="connsiteY35" fmla="*/ 0 h 5281613"/>
                    <a:gd name="connsiteX36" fmla="*/ 3334020 w 5111751"/>
                    <a:gd name="connsiteY36" fmla="*/ 27648 h 5281613"/>
                    <a:gd name="connsiteX37" fmla="*/ 3355536 w 5111751"/>
                    <a:gd name="connsiteY37" fmla="*/ 86017 h 5281613"/>
                    <a:gd name="connsiteX38" fmla="*/ 3364757 w 5111751"/>
                    <a:gd name="connsiteY38" fmla="*/ 18432 h 5281613"/>
                    <a:gd name="connsiteX39" fmla="*/ 3395494 w 5111751"/>
                    <a:gd name="connsiteY39" fmla="*/ 52224 h 5281613"/>
                    <a:gd name="connsiteX40" fmla="*/ 3426230 w 5111751"/>
                    <a:gd name="connsiteY40" fmla="*/ 104449 h 5281613"/>
                    <a:gd name="connsiteX41" fmla="*/ 3484630 w 5111751"/>
                    <a:gd name="connsiteY41" fmla="*/ 110593 h 5281613"/>
                    <a:gd name="connsiteX42" fmla="*/ 3536883 w 5111751"/>
                    <a:gd name="connsiteY42" fmla="*/ 153601 h 5281613"/>
                    <a:gd name="connsiteX43" fmla="*/ 3607577 w 5111751"/>
                    <a:gd name="connsiteY43" fmla="*/ 211970 h 5281613"/>
                    <a:gd name="connsiteX44" fmla="*/ 3669051 w 5111751"/>
                    <a:gd name="connsiteY44" fmla="*/ 285698 h 5281613"/>
                    <a:gd name="connsiteX45" fmla="*/ 3705935 w 5111751"/>
                    <a:gd name="connsiteY45" fmla="*/ 316419 h 5281613"/>
                    <a:gd name="connsiteX46" fmla="*/ 3728843 w 5111751"/>
                    <a:gd name="connsiteY46" fmla="*/ 339315 h 5281613"/>
                    <a:gd name="connsiteX47" fmla="*/ 3724377 w 5111751"/>
                    <a:gd name="connsiteY47" fmla="*/ 325635 h 5281613"/>
                    <a:gd name="connsiteX48" fmla="*/ 3752040 w 5111751"/>
                    <a:gd name="connsiteY48" fmla="*/ 384003 h 5281613"/>
                    <a:gd name="connsiteX49" fmla="*/ 3785850 w 5111751"/>
                    <a:gd name="connsiteY49" fmla="*/ 405507 h 5281613"/>
                    <a:gd name="connsiteX50" fmla="*/ 3850397 w 5111751"/>
                    <a:gd name="connsiteY50" fmla="*/ 454660 h 5281613"/>
                    <a:gd name="connsiteX51" fmla="*/ 3868840 w 5111751"/>
                    <a:gd name="connsiteY51" fmla="*/ 485380 h 5281613"/>
                    <a:gd name="connsiteX52" fmla="*/ 3907704 w 5111751"/>
                    <a:gd name="connsiteY52" fmla="*/ 599097 h 5281613"/>
                    <a:gd name="connsiteX53" fmla="*/ 3831035 w 5111751"/>
                    <a:gd name="connsiteY53" fmla="*/ 645038 h 5281613"/>
                    <a:gd name="connsiteX54" fmla="*/ 3785034 w 5111751"/>
                    <a:gd name="connsiteY54" fmla="*/ 681791 h 5281613"/>
                    <a:gd name="connsiteX55" fmla="*/ 3867836 w 5111751"/>
                    <a:gd name="connsiteY55" fmla="*/ 675665 h 5281613"/>
                    <a:gd name="connsiteX56" fmla="*/ 3886237 w 5111751"/>
                    <a:gd name="connsiteY56" fmla="*/ 694042 h 5281613"/>
                    <a:gd name="connsiteX57" fmla="*/ 3858636 w 5111751"/>
                    <a:gd name="connsiteY57" fmla="*/ 755297 h 5281613"/>
                    <a:gd name="connsiteX58" fmla="*/ 3843875 w 5111751"/>
                    <a:gd name="connsiteY58" fmla="*/ 770210 h 5281613"/>
                    <a:gd name="connsiteX59" fmla="*/ 3844106 w 5111751"/>
                    <a:gd name="connsiteY59" fmla="*/ 770259 h 5281613"/>
                    <a:gd name="connsiteX60" fmla="*/ 3844081 w 5111751"/>
                    <a:gd name="connsiteY60" fmla="*/ 770326 h 5281613"/>
                    <a:gd name="connsiteX61" fmla="*/ 3859014 w 5111751"/>
                    <a:gd name="connsiteY61" fmla="*/ 755260 h 5281613"/>
                    <a:gd name="connsiteX62" fmla="*/ 3886648 w 5111751"/>
                    <a:gd name="connsiteY62" fmla="*/ 693820 h 5281613"/>
                    <a:gd name="connsiteX63" fmla="*/ 3994113 w 5111751"/>
                    <a:gd name="connsiteY63" fmla="*/ 822843 h 5281613"/>
                    <a:gd name="connsiteX64" fmla="*/ 4156846 w 5111751"/>
                    <a:gd name="connsiteY64" fmla="*/ 865851 h 5281613"/>
                    <a:gd name="connsiteX65" fmla="*/ 4230536 w 5111751"/>
                    <a:gd name="connsiteY65" fmla="*/ 822843 h 5281613"/>
                    <a:gd name="connsiteX66" fmla="*/ 4322649 w 5111751"/>
                    <a:gd name="connsiteY66" fmla="*/ 807483 h 5281613"/>
                    <a:gd name="connsiteX67" fmla="*/ 4430115 w 5111751"/>
                    <a:gd name="connsiteY67" fmla="*/ 798267 h 5281613"/>
                    <a:gd name="connsiteX68" fmla="*/ 4528369 w 5111751"/>
                    <a:gd name="connsiteY68" fmla="*/ 742972 h 5281613"/>
                    <a:gd name="connsiteX69" fmla="*/ 4614341 w 5111751"/>
                    <a:gd name="connsiteY69" fmla="*/ 746044 h 5281613"/>
                    <a:gd name="connsiteX70" fmla="*/ 4672679 w 5111751"/>
                    <a:gd name="connsiteY70" fmla="*/ 724540 h 5281613"/>
                    <a:gd name="connsiteX71" fmla="*/ 4734088 w 5111751"/>
                    <a:gd name="connsiteY71" fmla="*/ 730684 h 5281613"/>
                    <a:gd name="connsiteX72" fmla="*/ 4832342 w 5111751"/>
                    <a:gd name="connsiteY72" fmla="*/ 699964 h 5281613"/>
                    <a:gd name="connsiteX73" fmla="*/ 4936736 w 5111751"/>
                    <a:gd name="connsiteY73" fmla="*/ 675388 h 5281613"/>
                    <a:gd name="connsiteX74" fmla="*/ 4988934 w 5111751"/>
                    <a:gd name="connsiteY74" fmla="*/ 613949 h 5281613"/>
                    <a:gd name="connsiteX75" fmla="*/ 5077976 w 5111751"/>
                    <a:gd name="connsiteY75" fmla="*/ 653885 h 5281613"/>
                    <a:gd name="connsiteX76" fmla="*/ 5065695 w 5111751"/>
                    <a:gd name="connsiteY76" fmla="*/ 767547 h 5281613"/>
                    <a:gd name="connsiteX77" fmla="*/ 5050342 w 5111751"/>
                    <a:gd name="connsiteY77" fmla="*/ 868922 h 5281613"/>
                    <a:gd name="connsiteX78" fmla="*/ 5081047 w 5111751"/>
                    <a:gd name="connsiteY78" fmla="*/ 853563 h 5281613"/>
                    <a:gd name="connsiteX79" fmla="*/ 5111751 w 5111751"/>
                    <a:gd name="connsiteY79" fmla="*/ 865851 h 5281613"/>
                    <a:gd name="connsiteX80" fmla="*/ 5034990 w 5111751"/>
                    <a:gd name="connsiteY80" fmla="*/ 908858 h 5281613"/>
                    <a:gd name="connsiteX81" fmla="*/ 5025779 w 5111751"/>
                    <a:gd name="connsiteY81" fmla="*/ 1037881 h 5281613"/>
                    <a:gd name="connsiteX82" fmla="*/ 4973582 w 5111751"/>
                    <a:gd name="connsiteY82" fmla="*/ 1133112 h 5281613"/>
                    <a:gd name="connsiteX83" fmla="*/ 4924455 w 5111751"/>
                    <a:gd name="connsiteY83" fmla="*/ 1255991 h 5281613"/>
                    <a:gd name="connsiteX84" fmla="*/ 4887609 w 5111751"/>
                    <a:gd name="connsiteY84" fmla="*/ 1289782 h 5281613"/>
                    <a:gd name="connsiteX85" fmla="*/ 4881469 w 5111751"/>
                    <a:gd name="connsiteY85" fmla="*/ 1348150 h 5281613"/>
                    <a:gd name="connsiteX86" fmla="*/ 4813919 w 5111751"/>
                    <a:gd name="connsiteY86" fmla="*/ 1461813 h 5281613"/>
                    <a:gd name="connsiteX87" fmla="*/ 4761722 w 5111751"/>
                    <a:gd name="connsiteY87" fmla="*/ 1624627 h 5281613"/>
                    <a:gd name="connsiteX88" fmla="*/ 4672679 w 5111751"/>
                    <a:gd name="connsiteY88" fmla="*/ 1775154 h 5281613"/>
                    <a:gd name="connsiteX89" fmla="*/ 4586707 w 5111751"/>
                    <a:gd name="connsiteY89" fmla="*/ 1922608 h 5281613"/>
                    <a:gd name="connsiteX90" fmla="*/ 4466960 w 5111751"/>
                    <a:gd name="connsiteY90" fmla="*/ 2070063 h 5281613"/>
                    <a:gd name="connsiteX91" fmla="*/ 4196762 w 5111751"/>
                    <a:gd name="connsiteY91" fmla="*/ 2318892 h 5281613"/>
                    <a:gd name="connsiteX92" fmla="*/ 4070874 w 5111751"/>
                    <a:gd name="connsiteY92" fmla="*/ 2414123 h 5281613"/>
                    <a:gd name="connsiteX93" fmla="*/ 3941915 w 5111751"/>
                    <a:gd name="connsiteY93" fmla="*/ 2546218 h 5281613"/>
                    <a:gd name="connsiteX94" fmla="*/ 3828309 w 5111751"/>
                    <a:gd name="connsiteY94" fmla="*/ 2684456 h 5281613"/>
                    <a:gd name="connsiteX95" fmla="*/ 3776112 w 5111751"/>
                    <a:gd name="connsiteY95" fmla="*/ 2755112 h 5281613"/>
                    <a:gd name="connsiteX96" fmla="*/ 3726985 w 5111751"/>
                    <a:gd name="connsiteY96" fmla="*/ 2788903 h 5281613"/>
                    <a:gd name="connsiteX97" fmla="*/ 3665576 w 5111751"/>
                    <a:gd name="connsiteY97" fmla="*/ 2920998 h 5281613"/>
                    <a:gd name="connsiteX98" fmla="*/ 3631802 w 5111751"/>
                    <a:gd name="connsiteY98" fmla="*/ 2850343 h 5281613"/>
                    <a:gd name="connsiteX99" fmla="*/ 3622590 w 5111751"/>
                    <a:gd name="connsiteY99" fmla="*/ 2838055 h 5281613"/>
                    <a:gd name="connsiteX100" fmla="*/ 3604168 w 5111751"/>
                    <a:gd name="connsiteY100" fmla="*/ 2813479 h 5281613"/>
                    <a:gd name="connsiteX101" fmla="*/ 3579604 w 5111751"/>
                    <a:gd name="connsiteY101" fmla="*/ 2693672 h 5281613"/>
                    <a:gd name="connsiteX102" fmla="*/ 3582675 w 5111751"/>
                    <a:gd name="connsiteY102" fmla="*/ 2245165 h 5281613"/>
                    <a:gd name="connsiteX103" fmla="*/ 3585745 w 5111751"/>
                    <a:gd name="connsiteY103" fmla="*/ 2153006 h 5281613"/>
                    <a:gd name="connsiteX104" fmla="*/ 3634872 w 5111751"/>
                    <a:gd name="connsiteY104" fmla="*/ 2088494 h 5281613"/>
                    <a:gd name="connsiteX105" fmla="*/ 3708562 w 5111751"/>
                    <a:gd name="connsiteY105" fmla="*/ 1968688 h 5281613"/>
                    <a:gd name="connsiteX106" fmla="*/ 3708943 w 5111751"/>
                    <a:gd name="connsiteY106" fmla="*/ 1968398 h 5281613"/>
                    <a:gd name="connsiteX107" fmla="*/ 3687519 w 5111751"/>
                    <a:gd name="connsiteY107" fmla="*/ 1965336 h 5281613"/>
                    <a:gd name="connsiteX108" fmla="*/ 3589268 w 5111751"/>
                    <a:gd name="connsiteY108" fmla="*/ 1956119 h 5281613"/>
                    <a:gd name="connsiteX109" fmla="*/ 3549354 w 5111751"/>
                    <a:gd name="connsiteY109" fmla="*/ 1919253 h 5281613"/>
                    <a:gd name="connsiteX110" fmla="*/ 3518651 w 5111751"/>
                    <a:gd name="connsiteY110" fmla="*/ 1925397 h 5281613"/>
                    <a:gd name="connsiteX111" fmla="*/ 3509440 w 5111751"/>
                    <a:gd name="connsiteY111" fmla="*/ 1931542 h 5281613"/>
                    <a:gd name="connsiteX112" fmla="*/ 3491018 w 5111751"/>
                    <a:gd name="connsiteY112" fmla="*/ 1937686 h 5281613"/>
                    <a:gd name="connsiteX113" fmla="*/ 3411189 w 5111751"/>
                    <a:gd name="connsiteY113" fmla="*/ 1992985 h 5281613"/>
                    <a:gd name="connsiteX114" fmla="*/ 3365134 w 5111751"/>
                    <a:gd name="connsiteY114" fmla="*/ 2060573 h 5281613"/>
                    <a:gd name="connsiteX115" fmla="*/ 3279165 w 5111751"/>
                    <a:gd name="connsiteY115" fmla="*/ 2042140 h 5281613"/>
                    <a:gd name="connsiteX116" fmla="*/ 3230040 w 5111751"/>
                    <a:gd name="connsiteY116" fmla="*/ 2023707 h 5281613"/>
                    <a:gd name="connsiteX117" fmla="*/ 3174774 w 5111751"/>
                    <a:gd name="connsiteY117" fmla="*/ 2026779 h 5281613"/>
                    <a:gd name="connsiteX118" fmla="*/ 2975202 w 5111751"/>
                    <a:gd name="connsiteY118" fmla="*/ 1897748 h 5281613"/>
                    <a:gd name="connsiteX119" fmla="*/ 2962921 w 5111751"/>
                    <a:gd name="connsiteY119" fmla="*/ 1891604 h 5281613"/>
                    <a:gd name="connsiteX120" fmla="*/ 2929148 w 5111751"/>
                    <a:gd name="connsiteY120" fmla="*/ 1888531 h 5281613"/>
                    <a:gd name="connsiteX121" fmla="*/ 2855460 w 5111751"/>
                    <a:gd name="connsiteY121" fmla="*/ 1885459 h 5281613"/>
                    <a:gd name="connsiteX122" fmla="*/ 2846249 w 5111751"/>
                    <a:gd name="connsiteY122" fmla="*/ 1882387 h 5281613"/>
                    <a:gd name="connsiteX123" fmla="*/ 2837038 w 5111751"/>
                    <a:gd name="connsiteY123" fmla="*/ 1873170 h 5281613"/>
                    <a:gd name="connsiteX124" fmla="*/ 2821686 w 5111751"/>
                    <a:gd name="connsiteY124" fmla="*/ 1857810 h 5281613"/>
                    <a:gd name="connsiteX125" fmla="*/ 2800194 w 5111751"/>
                    <a:gd name="connsiteY125" fmla="*/ 1827088 h 5281613"/>
                    <a:gd name="connsiteX126" fmla="*/ 2800194 w 5111751"/>
                    <a:gd name="connsiteY126" fmla="*/ 1747211 h 5281613"/>
                    <a:gd name="connsiteX127" fmla="*/ 2747998 w 5111751"/>
                    <a:gd name="connsiteY127" fmla="*/ 1719562 h 5281613"/>
                    <a:gd name="connsiteX128" fmla="*/ 2732646 w 5111751"/>
                    <a:gd name="connsiteY128" fmla="*/ 1728778 h 5281613"/>
                    <a:gd name="connsiteX129" fmla="*/ 2701943 w 5111751"/>
                    <a:gd name="connsiteY129" fmla="*/ 1679623 h 5281613"/>
                    <a:gd name="connsiteX130" fmla="*/ 2665099 w 5111751"/>
                    <a:gd name="connsiteY130" fmla="*/ 1584386 h 5281613"/>
                    <a:gd name="connsiteX131" fmla="*/ 2637466 w 5111751"/>
                    <a:gd name="connsiteY131" fmla="*/ 1510654 h 5281613"/>
                    <a:gd name="connsiteX132" fmla="*/ 2615974 w 5111751"/>
                    <a:gd name="connsiteY132" fmla="*/ 1492221 h 5281613"/>
                    <a:gd name="connsiteX133" fmla="*/ 2594482 w 5111751"/>
                    <a:gd name="connsiteY133" fmla="*/ 1467643 h 5281613"/>
                    <a:gd name="connsiteX134" fmla="*/ 2582200 w 5111751"/>
                    <a:gd name="connsiteY134" fmla="*/ 1461499 h 5281613"/>
                    <a:gd name="connsiteX135" fmla="*/ 2557638 w 5111751"/>
                    <a:gd name="connsiteY135" fmla="*/ 1430777 h 5281613"/>
                    <a:gd name="connsiteX136" fmla="*/ 2545356 w 5111751"/>
                    <a:gd name="connsiteY136" fmla="*/ 1412344 h 5281613"/>
                    <a:gd name="connsiteX137" fmla="*/ 2539216 w 5111751"/>
                    <a:gd name="connsiteY137" fmla="*/ 1403128 h 5281613"/>
                    <a:gd name="connsiteX138" fmla="*/ 2502372 w 5111751"/>
                    <a:gd name="connsiteY138" fmla="*/ 1353973 h 5281613"/>
                    <a:gd name="connsiteX139" fmla="*/ 2437895 w 5111751"/>
                    <a:gd name="connsiteY139" fmla="*/ 1326323 h 5281613"/>
                    <a:gd name="connsiteX140" fmla="*/ 2376488 w 5111751"/>
                    <a:gd name="connsiteY140" fmla="*/ 1301746 h 5281613"/>
                    <a:gd name="connsiteX141" fmla="*/ 2401051 w 5111751"/>
                    <a:gd name="connsiteY141" fmla="*/ 1243375 h 5281613"/>
                    <a:gd name="connsiteX142" fmla="*/ 2407192 w 5111751"/>
                    <a:gd name="connsiteY142" fmla="*/ 1215725 h 5281613"/>
                    <a:gd name="connsiteX143" fmla="*/ 2416403 w 5111751"/>
                    <a:gd name="connsiteY143" fmla="*/ 1209581 h 5281613"/>
                    <a:gd name="connsiteX144" fmla="*/ 2462457 w 5111751"/>
                    <a:gd name="connsiteY144" fmla="*/ 1206508 h 5281613"/>
                    <a:gd name="connsiteX145" fmla="*/ 2508512 w 5111751"/>
                    <a:gd name="connsiteY145" fmla="*/ 1209581 h 5281613"/>
                    <a:gd name="connsiteX146" fmla="*/ 2539216 w 5111751"/>
                    <a:gd name="connsiteY146" fmla="*/ 1188075 h 5281613"/>
                    <a:gd name="connsiteX147" fmla="*/ 2548427 w 5111751"/>
                    <a:gd name="connsiteY147" fmla="*/ 1135848 h 5281613"/>
                    <a:gd name="connsiteX148" fmla="*/ 2542286 w 5111751"/>
                    <a:gd name="connsiteY148" fmla="*/ 1098982 h 5281613"/>
                    <a:gd name="connsiteX149" fmla="*/ 2545356 w 5111751"/>
                    <a:gd name="connsiteY149" fmla="*/ 973023 h 5281613"/>
                    <a:gd name="connsiteX150" fmla="*/ 2548427 w 5111751"/>
                    <a:gd name="connsiteY150" fmla="*/ 966879 h 5281613"/>
                    <a:gd name="connsiteX151" fmla="*/ 2548429 w 5111751"/>
                    <a:gd name="connsiteY151" fmla="*/ 966874 h 5281613"/>
                    <a:gd name="connsiteX152" fmla="*/ 2499316 w 5111751"/>
                    <a:gd name="connsiteY152" fmla="*/ 914707 h 5281613"/>
                    <a:gd name="connsiteX153" fmla="*/ 2462472 w 5111751"/>
                    <a:gd name="connsiteY153" fmla="*/ 896290 h 5281613"/>
                    <a:gd name="connsiteX154" fmla="*/ 2462472 w 5111751"/>
                    <a:gd name="connsiteY154" fmla="*/ 801136 h 5281613"/>
                    <a:gd name="connsiteX155" fmla="*/ 2339658 w 5111751"/>
                    <a:gd name="connsiteY155" fmla="*/ 702912 h 5281613"/>
                    <a:gd name="connsiteX156" fmla="*/ 2339658 w 5111751"/>
                    <a:gd name="connsiteY156" fmla="*/ 481909 h 5281613"/>
                    <a:gd name="connsiteX157" fmla="*/ 2189210 w 5111751"/>
                    <a:gd name="connsiteY157" fmla="*/ 521813 h 5281613"/>
                    <a:gd name="connsiteX158" fmla="*/ 2232195 w 5111751"/>
                    <a:gd name="connsiteY158" fmla="*/ 659940 h 5281613"/>
                    <a:gd name="connsiteX159" fmla="*/ 2170788 w 5111751"/>
                    <a:gd name="connsiteY159" fmla="*/ 724399 h 5281613"/>
                    <a:gd name="connsiteX160" fmla="*/ 2054115 w 5111751"/>
                    <a:gd name="connsiteY160" fmla="*/ 868665 h 5281613"/>
                    <a:gd name="connsiteX161" fmla="*/ 1998848 w 5111751"/>
                    <a:gd name="connsiteY161" fmla="*/ 874804 h 5281613"/>
                    <a:gd name="connsiteX162" fmla="*/ 1879104 w 5111751"/>
                    <a:gd name="connsiteY162" fmla="*/ 788858 h 5281613"/>
                    <a:gd name="connsiteX163" fmla="*/ 1811557 w 5111751"/>
                    <a:gd name="connsiteY163" fmla="*/ 825692 h 5281613"/>
                    <a:gd name="connsiteX164" fmla="*/ 1802346 w 5111751"/>
                    <a:gd name="connsiteY164" fmla="*/ 880943 h 5281613"/>
                    <a:gd name="connsiteX165" fmla="*/ 1747079 w 5111751"/>
                    <a:gd name="connsiteY165" fmla="*/ 880943 h 5281613"/>
                    <a:gd name="connsiteX166" fmla="*/ 1710235 w 5111751"/>
                    <a:gd name="connsiteY166" fmla="*/ 939263 h 5281613"/>
                    <a:gd name="connsiteX167" fmla="*/ 1630406 w 5111751"/>
                    <a:gd name="connsiteY167" fmla="*/ 930055 h 5281613"/>
                    <a:gd name="connsiteX168" fmla="*/ 1590491 w 5111751"/>
                    <a:gd name="connsiteY168" fmla="*/ 899360 h 5281613"/>
                    <a:gd name="connsiteX169" fmla="*/ 1467677 w 5111751"/>
                    <a:gd name="connsiteY169" fmla="*/ 905499 h 5281613"/>
                    <a:gd name="connsiteX170" fmla="*/ 1403199 w 5111751"/>
                    <a:gd name="connsiteY170" fmla="*/ 923916 h 5281613"/>
                    <a:gd name="connsiteX171" fmla="*/ 1366355 w 5111751"/>
                    <a:gd name="connsiteY171" fmla="*/ 905499 h 5281613"/>
                    <a:gd name="connsiteX172" fmla="*/ 1301878 w 5111751"/>
                    <a:gd name="connsiteY172" fmla="*/ 770441 h 5281613"/>
                    <a:gd name="connsiteX173" fmla="*/ 1185204 w 5111751"/>
                    <a:gd name="connsiteY173" fmla="*/ 785789 h 5281613"/>
                    <a:gd name="connsiteX174" fmla="*/ 1071601 w 5111751"/>
                    <a:gd name="connsiteY174" fmla="*/ 979166 h 5281613"/>
                    <a:gd name="connsiteX175" fmla="*/ 1070834 w 5111751"/>
                    <a:gd name="connsiteY175" fmla="*/ 979550 h 5281613"/>
                    <a:gd name="connsiteX176" fmla="*/ 1065460 w 5111751"/>
                    <a:gd name="connsiteY176" fmla="*/ 982236 h 5281613"/>
                    <a:gd name="connsiteX177" fmla="*/ 985941 w 5111751"/>
                    <a:gd name="connsiteY177" fmla="*/ 1015869 h 5281613"/>
                    <a:gd name="connsiteX178" fmla="*/ 985941 w 5111751"/>
                    <a:gd name="connsiteY178" fmla="*/ 1021921 h 5281613"/>
                    <a:gd name="connsiteX179" fmla="*/ 985941 w 5111751"/>
                    <a:gd name="connsiteY179" fmla="*/ 1040351 h 5281613"/>
                    <a:gd name="connsiteX180" fmla="*/ 955227 w 5111751"/>
                    <a:gd name="connsiteY180" fmla="*/ 1111001 h 5281613"/>
                    <a:gd name="connsiteX181" fmla="*/ 955227 w 5111751"/>
                    <a:gd name="connsiteY181" fmla="*/ 1117144 h 5281613"/>
                    <a:gd name="connsiteX182" fmla="*/ 964441 w 5111751"/>
                    <a:gd name="connsiteY182" fmla="*/ 1114073 h 5281613"/>
                    <a:gd name="connsiteX183" fmla="*/ 970584 w 5111751"/>
                    <a:gd name="connsiteY183" fmla="*/ 1111001 h 5281613"/>
                    <a:gd name="connsiteX184" fmla="*/ 961370 w 5111751"/>
                    <a:gd name="connsiteY184" fmla="*/ 1150933 h 5281613"/>
                    <a:gd name="connsiteX185" fmla="*/ 1056585 w 5111751"/>
                    <a:gd name="connsiteY185" fmla="*/ 1166292 h 5281613"/>
                    <a:gd name="connsiteX186" fmla="*/ 1096514 w 5111751"/>
                    <a:gd name="connsiteY186" fmla="*/ 1240013 h 5281613"/>
                    <a:gd name="connsiteX187" fmla="*/ 1161015 w 5111751"/>
                    <a:gd name="connsiteY187" fmla="*/ 1252300 h 5281613"/>
                    <a:gd name="connsiteX188" fmla="*/ 1210159 w 5111751"/>
                    <a:gd name="connsiteY188" fmla="*/ 1301447 h 5281613"/>
                    <a:gd name="connsiteX189" fmla="*/ 1216302 w 5111751"/>
                    <a:gd name="connsiteY189" fmla="*/ 1356738 h 5281613"/>
                    <a:gd name="connsiteX190" fmla="*/ 1262374 w 5111751"/>
                    <a:gd name="connsiteY190" fmla="*/ 1402814 h 5281613"/>
                    <a:gd name="connsiteX191" fmla="*/ 1317660 w 5111751"/>
                    <a:gd name="connsiteY191" fmla="*/ 1433531 h 5281613"/>
                    <a:gd name="connsiteX192" fmla="*/ 1354518 w 5111751"/>
                    <a:gd name="connsiteY192" fmla="*/ 1479607 h 5281613"/>
                    <a:gd name="connsiteX193" fmla="*/ 1391375 w 5111751"/>
                    <a:gd name="connsiteY193" fmla="*/ 1522611 h 5281613"/>
                    <a:gd name="connsiteX194" fmla="*/ 1406733 w 5111751"/>
                    <a:gd name="connsiteY194" fmla="*/ 1571758 h 5281613"/>
                    <a:gd name="connsiteX195" fmla="*/ 1431304 w 5111751"/>
                    <a:gd name="connsiteY195" fmla="*/ 1617834 h 5281613"/>
                    <a:gd name="connsiteX196" fmla="*/ 1483519 w 5111751"/>
                    <a:gd name="connsiteY196" fmla="*/ 1645479 h 5281613"/>
                    <a:gd name="connsiteX197" fmla="*/ 1526520 w 5111751"/>
                    <a:gd name="connsiteY197" fmla="*/ 1713057 h 5281613"/>
                    <a:gd name="connsiteX198" fmla="*/ 1554163 w 5111751"/>
                    <a:gd name="connsiteY198" fmla="*/ 1786778 h 5281613"/>
                    <a:gd name="connsiteX199" fmla="*/ 1544949 w 5111751"/>
                    <a:gd name="connsiteY199" fmla="*/ 1777563 h 5281613"/>
                    <a:gd name="connsiteX200" fmla="*/ 1474305 w 5111751"/>
                    <a:gd name="connsiteY200" fmla="*/ 1771420 h 5281613"/>
                    <a:gd name="connsiteX201" fmla="*/ 1460131 w 5111751"/>
                    <a:gd name="connsiteY201" fmla="*/ 1778074 h 5281613"/>
                    <a:gd name="connsiteX202" fmla="*/ 1473565 w 5111751"/>
                    <a:gd name="connsiteY202" fmla="*/ 1771891 h 5281613"/>
                    <a:gd name="connsiteX203" fmla="*/ 1544174 w 5111751"/>
                    <a:gd name="connsiteY203" fmla="*/ 1778034 h 5281613"/>
                    <a:gd name="connsiteX204" fmla="*/ 1559523 w 5111751"/>
                    <a:gd name="connsiteY204" fmla="*/ 1799534 h 5281613"/>
                    <a:gd name="connsiteX205" fmla="*/ 1593292 w 5111751"/>
                    <a:gd name="connsiteY205" fmla="*/ 1830248 h 5281613"/>
                    <a:gd name="connsiteX206" fmla="*/ 1599432 w 5111751"/>
                    <a:gd name="connsiteY206" fmla="*/ 1845605 h 5281613"/>
                    <a:gd name="connsiteX207" fmla="*/ 1627062 w 5111751"/>
                    <a:gd name="connsiteY207" fmla="*/ 1867105 h 5281613"/>
                    <a:gd name="connsiteX208" fmla="*/ 1636271 w 5111751"/>
                    <a:gd name="connsiteY208" fmla="*/ 1876319 h 5281613"/>
                    <a:gd name="connsiteX209" fmla="*/ 1660831 w 5111751"/>
                    <a:gd name="connsiteY209" fmla="*/ 1900890 h 5281613"/>
                    <a:gd name="connsiteX210" fmla="*/ 1731439 w 5111751"/>
                    <a:gd name="connsiteY210" fmla="*/ 1888604 h 5281613"/>
                    <a:gd name="connsiteX211" fmla="*/ 1811257 w 5111751"/>
                    <a:gd name="connsiteY211" fmla="*/ 1897819 h 5281613"/>
                    <a:gd name="connsiteX212" fmla="*/ 1838887 w 5111751"/>
                    <a:gd name="connsiteY212" fmla="*/ 1876319 h 5281613"/>
                    <a:gd name="connsiteX213" fmla="*/ 1851166 w 5111751"/>
                    <a:gd name="connsiteY213" fmla="*/ 1860962 h 5281613"/>
                    <a:gd name="connsiteX214" fmla="*/ 1888006 w 5111751"/>
                    <a:gd name="connsiteY214" fmla="*/ 1857890 h 5281613"/>
                    <a:gd name="connsiteX215" fmla="*/ 1912565 w 5111751"/>
                    <a:gd name="connsiteY215" fmla="*/ 1900890 h 5281613"/>
                    <a:gd name="connsiteX216" fmla="*/ 1943265 w 5111751"/>
                    <a:gd name="connsiteY216" fmla="*/ 1937747 h 5281613"/>
                    <a:gd name="connsiteX217" fmla="*/ 2023083 w 5111751"/>
                    <a:gd name="connsiteY217" fmla="*/ 2017603 h 5281613"/>
                    <a:gd name="connsiteX218" fmla="*/ 2020013 w 5111751"/>
                    <a:gd name="connsiteY218" fmla="*/ 2023746 h 5281613"/>
                    <a:gd name="connsiteX219" fmla="*/ 2066062 w 5111751"/>
                    <a:gd name="connsiteY219" fmla="*/ 2048317 h 5281613"/>
                    <a:gd name="connsiteX220" fmla="*/ 2072202 w 5111751"/>
                    <a:gd name="connsiteY220" fmla="*/ 2066746 h 5281613"/>
                    <a:gd name="connsiteX221" fmla="*/ 2056852 w 5111751"/>
                    <a:gd name="connsiteY221" fmla="*/ 2183459 h 5281613"/>
                    <a:gd name="connsiteX222" fmla="*/ 2053782 w 5111751"/>
                    <a:gd name="connsiteY222" fmla="*/ 2226458 h 5281613"/>
                    <a:gd name="connsiteX223" fmla="*/ 2059922 w 5111751"/>
                    <a:gd name="connsiteY223" fmla="*/ 2235673 h 5281613"/>
                    <a:gd name="connsiteX224" fmla="*/ 2072202 w 5111751"/>
                    <a:gd name="connsiteY224" fmla="*/ 2238744 h 5281613"/>
                    <a:gd name="connsiteX225" fmla="*/ 2087551 w 5111751"/>
                    <a:gd name="connsiteY225" fmla="*/ 2235673 h 5281613"/>
                    <a:gd name="connsiteX226" fmla="*/ 2130530 w 5111751"/>
                    <a:gd name="connsiteY226" fmla="*/ 2269458 h 5281613"/>
                    <a:gd name="connsiteX227" fmla="*/ 2130530 w 5111751"/>
                    <a:gd name="connsiteY227" fmla="*/ 2281744 h 5281613"/>
                    <a:gd name="connsiteX228" fmla="*/ 2096761 w 5111751"/>
                    <a:gd name="connsiteY228" fmla="*/ 2340100 h 5281613"/>
                    <a:gd name="connsiteX229" fmla="*/ 2087551 w 5111751"/>
                    <a:gd name="connsiteY229" fmla="*/ 2349314 h 5281613"/>
                    <a:gd name="connsiteX230" fmla="*/ 1967824 w 5111751"/>
                    <a:gd name="connsiteY230" fmla="*/ 2472171 h 5281613"/>
                    <a:gd name="connsiteX231" fmla="*/ 1930985 w 5111751"/>
                    <a:gd name="connsiteY231" fmla="*/ 2505956 h 5281613"/>
                    <a:gd name="connsiteX232" fmla="*/ 1934055 w 5111751"/>
                    <a:gd name="connsiteY232" fmla="*/ 2533599 h 5281613"/>
                    <a:gd name="connsiteX233" fmla="*/ 1934055 w 5111751"/>
                    <a:gd name="connsiteY233" fmla="*/ 2545884 h 5281613"/>
                    <a:gd name="connsiteX234" fmla="*/ 1897216 w 5111751"/>
                    <a:gd name="connsiteY234" fmla="*/ 2634955 h 5281613"/>
                    <a:gd name="connsiteX235" fmla="*/ 1894145 w 5111751"/>
                    <a:gd name="connsiteY235" fmla="*/ 2650312 h 5281613"/>
                    <a:gd name="connsiteX236" fmla="*/ 1894145 w 5111751"/>
                    <a:gd name="connsiteY236" fmla="*/ 2668740 h 5281613"/>
                    <a:gd name="connsiteX237" fmla="*/ 1884936 w 5111751"/>
                    <a:gd name="connsiteY237" fmla="*/ 2745525 h 5281613"/>
                    <a:gd name="connsiteX238" fmla="*/ 1875726 w 5111751"/>
                    <a:gd name="connsiteY238" fmla="*/ 2834596 h 5281613"/>
                    <a:gd name="connsiteX239" fmla="*/ 1869586 w 5111751"/>
                    <a:gd name="connsiteY239" fmla="*/ 2877595 h 5281613"/>
                    <a:gd name="connsiteX240" fmla="*/ 1866516 w 5111751"/>
                    <a:gd name="connsiteY240" fmla="*/ 2883738 h 5281613"/>
                    <a:gd name="connsiteX241" fmla="*/ 1820467 w 5111751"/>
                    <a:gd name="connsiteY241" fmla="*/ 2935952 h 5281613"/>
                    <a:gd name="connsiteX242" fmla="*/ 1811257 w 5111751"/>
                    <a:gd name="connsiteY242" fmla="*/ 2978952 h 5281613"/>
                    <a:gd name="connsiteX243" fmla="*/ 1771348 w 5111751"/>
                    <a:gd name="connsiteY243" fmla="*/ 3058808 h 5281613"/>
                    <a:gd name="connsiteX244" fmla="*/ 1786698 w 5111751"/>
                    <a:gd name="connsiteY244" fmla="*/ 3095665 h 5281613"/>
                    <a:gd name="connsiteX245" fmla="*/ 1792838 w 5111751"/>
                    <a:gd name="connsiteY245" fmla="*/ 3107951 h 5281613"/>
                    <a:gd name="connsiteX246" fmla="*/ 1817397 w 5111751"/>
                    <a:gd name="connsiteY246" fmla="*/ 3147879 h 5281613"/>
                    <a:gd name="connsiteX247" fmla="*/ 1823537 w 5111751"/>
                    <a:gd name="connsiteY247" fmla="*/ 3172450 h 5281613"/>
                    <a:gd name="connsiteX248" fmla="*/ 1820467 w 5111751"/>
                    <a:gd name="connsiteY248" fmla="*/ 3200093 h 5281613"/>
                    <a:gd name="connsiteX249" fmla="*/ 1792838 w 5111751"/>
                    <a:gd name="connsiteY249" fmla="*/ 3369020 h 5281613"/>
                    <a:gd name="connsiteX250" fmla="*/ 1823537 w 5111751"/>
                    <a:gd name="connsiteY250" fmla="*/ 3329091 h 5281613"/>
                    <a:gd name="connsiteX251" fmla="*/ 1798978 w 5111751"/>
                    <a:gd name="connsiteY251" fmla="*/ 3470376 h 5281613"/>
                    <a:gd name="connsiteX252" fmla="*/ 1832747 w 5111751"/>
                    <a:gd name="connsiteY252" fmla="*/ 3611661 h 5281613"/>
                    <a:gd name="connsiteX253" fmla="*/ 1814327 w 5111751"/>
                    <a:gd name="connsiteY253" fmla="*/ 3660803 h 5281613"/>
                    <a:gd name="connsiteX254" fmla="*/ 1875726 w 5111751"/>
                    <a:gd name="connsiteY254" fmla="*/ 3799016 h 5281613"/>
                    <a:gd name="connsiteX255" fmla="*/ 1967824 w 5111751"/>
                    <a:gd name="connsiteY255" fmla="*/ 3946443 h 5281613"/>
                    <a:gd name="connsiteX256" fmla="*/ 2016943 w 5111751"/>
                    <a:gd name="connsiteY256" fmla="*/ 4032443 h 5281613"/>
                    <a:gd name="connsiteX257" fmla="*/ 1995660 w 5111751"/>
                    <a:gd name="connsiteY257" fmla="*/ 4072157 h 5281613"/>
                    <a:gd name="connsiteX258" fmla="*/ 2013805 w 5111751"/>
                    <a:gd name="connsiteY258" fmla="*/ 4079927 h 5281613"/>
                    <a:gd name="connsiteX259" fmla="*/ 2011021 w 5111751"/>
                    <a:gd name="connsiteY259" fmla="*/ 4090575 h 5281613"/>
                    <a:gd name="connsiteX260" fmla="*/ 2057103 w 5111751"/>
                    <a:gd name="connsiteY260" fmla="*/ 4102854 h 5281613"/>
                    <a:gd name="connsiteX261" fmla="*/ 2103185 w 5111751"/>
                    <a:gd name="connsiteY261" fmla="*/ 4096715 h 5281613"/>
                    <a:gd name="connsiteX262" fmla="*/ 2115474 w 5111751"/>
                    <a:gd name="connsiteY262" fmla="*/ 4096715 h 5281613"/>
                    <a:gd name="connsiteX263" fmla="*/ 2136979 w 5111751"/>
                    <a:gd name="connsiteY263" fmla="*/ 4102854 h 5281613"/>
                    <a:gd name="connsiteX264" fmla="*/ 2155411 w 5111751"/>
                    <a:gd name="connsiteY264" fmla="*/ 4118202 h 5281613"/>
                    <a:gd name="connsiteX265" fmla="*/ 2176916 w 5111751"/>
                    <a:gd name="connsiteY265" fmla="*/ 4145830 h 5281613"/>
                    <a:gd name="connsiteX266" fmla="*/ 2204565 w 5111751"/>
                    <a:gd name="connsiteY266" fmla="*/ 4145830 h 5281613"/>
                    <a:gd name="connsiteX267" fmla="*/ 2229143 w 5111751"/>
                    <a:gd name="connsiteY267" fmla="*/ 4170387 h 5281613"/>
                    <a:gd name="connsiteX268" fmla="*/ 2266008 w 5111751"/>
                    <a:gd name="connsiteY268" fmla="*/ 4179596 h 5281613"/>
                    <a:gd name="connsiteX269" fmla="*/ 2296729 w 5111751"/>
                    <a:gd name="connsiteY269" fmla="*/ 4194945 h 5281613"/>
                    <a:gd name="connsiteX270" fmla="*/ 2302874 w 5111751"/>
                    <a:gd name="connsiteY270" fmla="*/ 4204154 h 5281613"/>
                    <a:gd name="connsiteX271" fmla="*/ 2321307 w 5111751"/>
                    <a:gd name="connsiteY271" fmla="*/ 4210293 h 5281613"/>
                    <a:gd name="connsiteX272" fmla="*/ 2364316 w 5111751"/>
                    <a:gd name="connsiteY272" fmla="*/ 4225641 h 5281613"/>
                    <a:gd name="connsiteX273" fmla="*/ 2369767 w 5111751"/>
                    <a:gd name="connsiteY273" fmla="*/ 4251037 h 5281613"/>
                    <a:gd name="connsiteX274" fmla="*/ 2369767 w 5111751"/>
                    <a:gd name="connsiteY274" fmla="*/ 4232064 h 5281613"/>
                    <a:gd name="connsiteX275" fmla="*/ 2368231 w 5111751"/>
                    <a:gd name="connsiteY275" fmla="*/ 4228995 h 5281613"/>
                    <a:gd name="connsiteX276" fmla="*/ 2369767 w 5111751"/>
                    <a:gd name="connsiteY276" fmla="*/ 4228995 h 5281613"/>
                    <a:gd name="connsiteX277" fmla="*/ 2418917 w 5111751"/>
                    <a:gd name="connsiteY277" fmla="*/ 4244339 h 5281613"/>
                    <a:gd name="connsiteX278" fmla="*/ 2443493 w 5111751"/>
                    <a:gd name="connsiteY278" fmla="*/ 4262753 h 5281613"/>
                    <a:gd name="connsiteX279" fmla="*/ 2511075 w 5111751"/>
                    <a:gd name="connsiteY279" fmla="*/ 4284235 h 5281613"/>
                    <a:gd name="connsiteX280" fmla="*/ 2541794 w 5111751"/>
                    <a:gd name="connsiteY280" fmla="*/ 4376300 h 5281613"/>
                    <a:gd name="connsiteX281" fmla="*/ 2547938 w 5111751"/>
                    <a:gd name="connsiteY281" fmla="*/ 4443815 h 5281613"/>
                    <a:gd name="connsiteX282" fmla="*/ 2560225 w 5111751"/>
                    <a:gd name="connsiteY282" fmla="*/ 4588051 h 5281613"/>
                    <a:gd name="connsiteX283" fmla="*/ 2514147 w 5111751"/>
                    <a:gd name="connsiteY283" fmla="*/ 4716943 h 5281613"/>
                    <a:gd name="connsiteX284" fmla="*/ 2557153 w 5111751"/>
                    <a:gd name="connsiteY284" fmla="*/ 4855042 h 5281613"/>
                    <a:gd name="connsiteX285" fmla="*/ 2597088 w 5111751"/>
                    <a:gd name="connsiteY285" fmla="*/ 4971659 h 5281613"/>
                    <a:gd name="connsiteX286" fmla="*/ 2633951 w 5111751"/>
                    <a:gd name="connsiteY286" fmla="*/ 5008485 h 5281613"/>
                    <a:gd name="connsiteX287" fmla="*/ 2686174 w 5111751"/>
                    <a:gd name="connsiteY287" fmla="*/ 5079069 h 5281613"/>
                    <a:gd name="connsiteX288" fmla="*/ 2655455 w 5111751"/>
                    <a:gd name="connsiteY288" fmla="*/ 4962452 h 5281613"/>
                    <a:gd name="connsiteX289" fmla="*/ 2633951 w 5111751"/>
                    <a:gd name="connsiteY289" fmla="*/ 4928695 h 5281613"/>
                    <a:gd name="connsiteX290" fmla="*/ 2649311 w 5111751"/>
                    <a:gd name="connsiteY290" fmla="*/ 4937901 h 5281613"/>
                    <a:gd name="connsiteX291" fmla="*/ 2692318 w 5111751"/>
                    <a:gd name="connsiteY291" fmla="*/ 4987003 h 5281613"/>
                    <a:gd name="connsiteX292" fmla="*/ 2732137 w 5111751"/>
                    <a:gd name="connsiteY292" fmla="*/ 5048453 h 5281613"/>
                    <a:gd name="connsiteX293" fmla="*/ 2732173 w 5111751"/>
                    <a:gd name="connsiteY293" fmla="*/ 5048368 h 5281613"/>
                    <a:gd name="connsiteX294" fmla="*/ 2692485 w 5111751"/>
                    <a:gd name="connsiteY294" fmla="*/ 4987045 h 5281613"/>
                    <a:gd name="connsiteX295" fmla="*/ 2649527 w 5111751"/>
                    <a:gd name="connsiteY295" fmla="*/ 4937951 h 5281613"/>
                    <a:gd name="connsiteX296" fmla="*/ 2637253 w 5111751"/>
                    <a:gd name="connsiteY296" fmla="*/ 4928745 h 5281613"/>
                    <a:gd name="connsiteX297" fmla="*/ 2628048 w 5111751"/>
                    <a:gd name="connsiteY297" fmla="*/ 4858172 h 5281613"/>
                    <a:gd name="connsiteX298" fmla="*/ 2631116 w 5111751"/>
                    <a:gd name="connsiteY298" fmla="*/ 4784530 h 5281613"/>
                    <a:gd name="connsiteX299" fmla="*/ 2618843 w 5111751"/>
                    <a:gd name="connsiteY299" fmla="*/ 4704751 h 5281613"/>
                    <a:gd name="connsiteX300" fmla="*/ 2658732 w 5111751"/>
                    <a:gd name="connsiteY300" fmla="*/ 4600425 h 5281613"/>
                    <a:gd name="connsiteX301" fmla="*/ 2763060 w 5111751"/>
                    <a:gd name="connsiteY301" fmla="*/ 4591219 h 5281613"/>
                    <a:gd name="connsiteX302" fmla="*/ 2772265 w 5111751"/>
                    <a:gd name="connsiteY302" fmla="*/ 4585083 h 5281613"/>
                    <a:gd name="connsiteX303" fmla="*/ 2778402 w 5111751"/>
                    <a:gd name="connsiteY303" fmla="*/ 4582014 h 5281613"/>
                    <a:gd name="connsiteX304" fmla="*/ 2824429 w 5111751"/>
                    <a:gd name="connsiteY304" fmla="*/ 4600425 h 5281613"/>
                    <a:gd name="connsiteX305" fmla="*/ 2842840 w 5111751"/>
                    <a:gd name="connsiteY305" fmla="*/ 4618835 h 5281613"/>
                    <a:gd name="connsiteX306" fmla="*/ 2852045 w 5111751"/>
                    <a:gd name="connsiteY306" fmla="*/ 4621904 h 5281613"/>
                    <a:gd name="connsiteX307" fmla="*/ 2885798 w 5111751"/>
                    <a:gd name="connsiteY307" fmla="*/ 4624972 h 5281613"/>
                    <a:gd name="connsiteX308" fmla="*/ 2895004 w 5111751"/>
                    <a:gd name="connsiteY308" fmla="*/ 4624972 h 5281613"/>
                    <a:gd name="connsiteX309" fmla="*/ 2971715 w 5111751"/>
                    <a:gd name="connsiteY309" fmla="*/ 4609630 h 5281613"/>
                    <a:gd name="connsiteX310" fmla="*/ 2980920 w 5111751"/>
                    <a:gd name="connsiteY310" fmla="*/ 4615767 h 5281613"/>
                    <a:gd name="connsiteX311" fmla="*/ 3005468 w 5111751"/>
                    <a:gd name="connsiteY311" fmla="*/ 4628040 h 5281613"/>
                    <a:gd name="connsiteX312" fmla="*/ 3036153 w 5111751"/>
                    <a:gd name="connsiteY312" fmla="*/ 4618835 h 5281613"/>
                    <a:gd name="connsiteX313" fmla="*/ 3045358 w 5111751"/>
                    <a:gd name="connsiteY313" fmla="*/ 4615767 h 5281613"/>
                    <a:gd name="connsiteX314" fmla="*/ 3115932 w 5111751"/>
                    <a:gd name="connsiteY314" fmla="*/ 4548262 h 5281613"/>
                    <a:gd name="connsiteX315" fmla="*/ 3131275 w 5111751"/>
                    <a:gd name="connsiteY315" fmla="*/ 4548262 h 5281613"/>
                    <a:gd name="connsiteX316" fmla="*/ 3186507 w 5111751"/>
                    <a:gd name="connsiteY316" fmla="*/ 4569741 h 5281613"/>
                    <a:gd name="connsiteX317" fmla="*/ 3260150 w 5111751"/>
                    <a:gd name="connsiteY317" fmla="*/ 4529851 h 5281613"/>
                    <a:gd name="connsiteX318" fmla="*/ 3303108 w 5111751"/>
                    <a:gd name="connsiteY318" fmla="*/ 4529851 h 5281613"/>
                    <a:gd name="connsiteX319" fmla="*/ 3330724 w 5111751"/>
                    <a:gd name="connsiteY319" fmla="*/ 4511441 h 5281613"/>
                    <a:gd name="connsiteX320" fmla="*/ 3468805 w 5111751"/>
                    <a:gd name="connsiteY320" fmla="*/ 4422457 h 5281613"/>
                    <a:gd name="connsiteX321" fmla="*/ 3484147 w 5111751"/>
                    <a:gd name="connsiteY321" fmla="*/ 4462346 h 5281613"/>
                    <a:gd name="connsiteX322" fmla="*/ 3496421 w 5111751"/>
                    <a:gd name="connsiteY322" fmla="*/ 4471551 h 5281613"/>
                    <a:gd name="connsiteX323" fmla="*/ 3484147 w 5111751"/>
                    <a:gd name="connsiteY323" fmla="*/ 4529851 h 5281613"/>
                    <a:gd name="connsiteX324" fmla="*/ 3468805 w 5111751"/>
                    <a:gd name="connsiteY324" fmla="*/ 4566672 h 5281613"/>
                    <a:gd name="connsiteX325" fmla="*/ 3481079 w 5111751"/>
                    <a:gd name="connsiteY325" fmla="*/ 4646451 h 5281613"/>
                    <a:gd name="connsiteX326" fmla="*/ 3481079 w 5111751"/>
                    <a:gd name="connsiteY326" fmla="*/ 4689409 h 5281613"/>
                    <a:gd name="connsiteX327" fmla="*/ 3478010 w 5111751"/>
                    <a:gd name="connsiteY327" fmla="*/ 4726230 h 5281613"/>
                    <a:gd name="connsiteX328" fmla="*/ 3478010 w 5111751"/>
                    <a:gd name="connsiteY328" fmla="*/ 4747709 h 5281613"/>
                    <a:gd name="connsiteX329" fmla="*/ 3487216 w 5111751"/>
                    <a:gd name="connsiteY329" fmla="*/ 4778393 h 5281613"/>
                    <a:gd name="connsiteX330" fmla="*/ 3474942 w 5111751"/>
                    <a:gd name="connsiteY330" fmla="*/ 4833624 h 5281613"/>
                    <a:gd name="connsiteX331" fmla="*/ 3478010 w 5111751"/>
                    <a:gd name="connsiteY331" fmla="*/ 4928745 h 5281613"/>
                    <a:gd name="connsiteX332" fmla="*/ 3487216 w 5111751"/>
                    <a:gd name="connsiteY332" fmla="*/ 5048414 h 5281613"/>
                    <a:gd name="connsiteX333" fmla="*/ 3490284 w 5111751"/>
                    <a:gd name="connsiteY333" fmla="*/ 5100577 h 5281613"/>
                    <a:gd name="connsiteX334" fmla="*/ 3514832 w 5111751"/>
                    <a:gd name="connsiteY334" fmla="*/ 5106713 h 5281613"/>
                    <a:gd name="connsiteX335" fmla="*/ 3487216 w 5111751"/>
                    <a:gd name="connsiteY335" fmla="*/ 5165013 h 5281613"/>
                    <a:gd name="connsiteX336" fmla="*/ 3502558 w 5111751"/>
                    <a:gd name="connsiteY336" fmla="*/ 5177287 h 5281613"/>
                    <a:gd name="connsiteX337" fmla="*/ 3488989 w 5111751"/>
                    <a:gd name="connsiteY337" fmla="*/ 5175369 h 5281613"/>
                    <a:gd name="connsiteX338" fmla="*/ 3490284 w 5111751"/>
                    <a:gd name="connsiteY338" fmla="*/ 5192629 h 5281613"/>
                    <a:gd name="connsiteX339" fmla="*/ 3471873 w 5111751"/>
                    <a:gd name="connsiteY339" fmla="*/ 5211040 h 5281613"/>
                    <a:gd name="connsiteX340" fmla="*/ 3471873 w 5111751"/>
                    <a:gd name="connsiteY340" fmla="*/ 5260134 h 5281613"/>
                    <a:gd name="connsiteX341" fmla="*/ 3456531 w 5111751"/>
                    <a:gd name="connsiteY341" fmla="*/ 5281613 h 5281613"/>
                    <a:gd name="connsiteX342" fmla="*/ 2775334 w 5111751"/>
                    <a:gd name="connsiteY342" fmla="*/ 5281613 h 5281613"/>
                    <a:gd name="connsiteX343" fmla="*/ 2772265 w 5111751"/>
                    <a:gd name="connsiteY343" fmla="*/ 5214108 h 5281613"/>
                    <a:gd name="connsiteX344" fmla="*/ 2774080 w 5111751"/>
                    <a:gd name="connsiteY344" fmla="*/ 5203263 h 5281613"/>
                    <a:gd name="connsiteX345" fmla="*/ 2773734 w 5111751"/>
                    <a:gd name="connsiteY345" fmla="*/ 5203288 h 5281613"/>
                    <a:gd name="connsiteX346" fmla="*/ 2772188 w 5111751"/>
                    <a:gd name="connsiteY346" fmla="*/ 5214098 h 5281613"/>
                    <a:gd name="connsiteX347" fmla="*/ 2775259 w 5111751"/>
                    <a:gd name="connsiteY347" fmla="*/ 5281613 h 5281613"/>
                    <a:gd name="connsiteX348" fmla="*/ 2554082 w 5111751"/>
                    <a:gd name="connsiteY348" fmla="*/ 5281613 h 5281613"/>
                    <a:gd name="connsiteX349" fmla="*/ 2569441 w 5111751"/>
                    <a:gd name="connsiteY349" fmla="*/ 5247856 h 5281613"/>
                    <a:gd name="connsiteX350" fmla="*/ 2582455 w 5111751"/>
                    <a:gd name="connsiteY350" fmla="*/ 5216557 h 5281613"/>
                    <a:gd name="connsiteX351" fmla="*/ 2582219 w 5111751"/>
                    <a:gd name="connsiteY351" fmla="*/ 5216570 h 5281613"/>
                    <a:gd name="connsiteX352" fmla="*/ 2569207 w 5111751"/>
                    <a:gd name="connsiteY352" fmla="*/ 5247893 h 5281613"/>
                    <a:gd name="connsiteX353" fmla="*/ 2553859 w 5111751"/>
                    <a:gd name="connsiteY353" fmla="*/ 5281613 h 5281613"/>
                    <a:gd name="connsiteX354" fmla="*/ 1968011 w 5111751"/>
                    <a:gd name="connsiteY354" fmla="*/ 5281613 h 5281613"/>
                    <a:gd name="connsiteX355" fmla="*/ 1965575 w 5111751"/>
                    <a:gd name="connsiteY355" fmla="*/ 5281613 h 5281613"/>
                    <a:gd name="connsiteX356" fmla="*/ 721036 w 5111751"/>
                    <a:gd name="connsiteY356" fmla="*/ 5281613 h 5281613"/>
                    <a:gd name="connsiteX357" fmla="*/ 720725 w 5111751"/>
                    <a:gd name="connsiteY357" fmla="*/ 5281613 h 5281613"/>
                    <a:gd name="connsiteX358" fmla="*/ 0 w 5111751"/>
                    <a:gd name="connsiteY358" fmla="*/ 5281613 h 5281613"/>
                    <a:gd name="connsiteX359" fmla="*/ 0 w 5111751"/>
                    <a:gd name="connsiteY359" fmla="*/ 3885042 h 5281613"/>
                    <a:gd name="connsiteX360" fmla="*/ 0 w 5111751"/>
                    <a:gd name="connsiteY360" fmla="*/ 3885015 h 5281613"/>
                    <a:gd name="connsiteX361" fmla="*/ 0 w 5111751"/>
                    <a:gd name="connsiteY361" fmla="*/ 2834596 h 5281613"/>
                    <a:gd name="connsiteX362" fmla="*/ 0 w 5111751"/>
                    <a:gd name="connsiteY362" fmla="*/ 2833687 h 5281613"/>
                    <a:gd name="connsiteX363" fmla="*/ 0 w 5111751"/>
                    <a:gd name="connsiteY363" fmla="*/ 2035909 h 5281613"/>
                    <a:gd name="connsiteX364" fmla="*/ 930 w 5111751"/>
                    <a:gd name="connsiteY364" fmla="*/ 2035587 h 5281613"/>
                    <a:gd name="connsiteX365" fmla="*/ 3071 w 5111751"/>
                    <a:gd name="connsiteY365" fmla="*/ 2035587 h 5281613"/>
                    <a:gd name="connsiteX366" fmla="*/ 14583 w 5111751"/>
                    <a:gd name="connsiteY366" fmla="*/ 2030861 h 5281613"/>
                    <a:gd name="connsiteX367" fmla="*/ 930 w 5111751"/>
                    <a:gd name="connsiteY367" fmla="*/ 2035587 h 5281613"/>
                    <a:gd name="connsiteX368" fmla="*/ 0 w 5111751"/>
                    <a:gd name="connsiteY368" fmla="*/ 2035587 h 5281613"/>
                    <a:gd name="connsiteX369" fmla="*/ 0 w 5111751"/>
                    <a:gd name="connsiteY369" fmla="*/ 1327150 h 5281613"/>
                    <a:gd name="connsiteX370" fmla="*/ 0 w 5111751"/>
                    <a:gd name="connsiteY370" fmla="*/ 1326021 h 5281613"/>
                    <a:gd name="connsiteX371" fmla="*/ 0 w 5111751"/>
                    <a:gd name="connsiteY37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3701170 w 5111751"/>
                    <a:gd name="connsiteY26" fmla="*/ 461340 h 5281613"/>
                    <a:gd name="connsiteX27" fmla="*/ 3699800 w 5111751"/>
                    <a:gd name="connsiteY27" fmla="*/ 459970 h 5281613"/>
                    <a:gd name="connsiteX28" fmla="*/ 3701170 w 5111751"/>
                    <a:gd name="connsiteY28" fmla="*/ 461340 h 5281613"/>
                    <a:gd name="connsiteX29" fmla="*/ 0 w 5111751"/>
                    <a:gd name="connsiteY29" fmla="*/ 0 h 5281613"/>
                    <a:gd name="connsiteX30" fmla="*/ 865506 w 5111751"/>
                    <a:gd name="connsiteY30" fmla="*/ 0 h 5281613"/>
                    <a:gd name="connsiteX31" fmla="*/ 865887 w 5111751"/>
                    <a:gd name="connsiteY31" fmla="*/ 3070 h 5281613"/>
                    <a:gd name="connsiteX32" fmla="*/ 2889251 w 5111751"/>
                    <a:gd name="connsiteY32" fmla="*/ 0 h 5281613"/>
                    <a:gd name="connsiteX33" fmla="*/ 2891411 w 5111751"/>
                    <a:gd name="connsiteY33" fmla="*/ 0 h 5281613"/>
                    <a:gd name="connsiteX34" fmla="*/ 3309431 w 5111751"/>
                    <a:gd name="connsiteY34" fmla="*/ 0 h 5281613"/>
                    <a:gd name="connsiteX35" fmla="*/ 3334020 w 5111751"/>
                    <a:gd name="connsiteY35" fmla="*/ 27648 h 5281613"/>
                    <a:gd name="connsiteX36" fmla="*/ 3355536 w 5111751"/>
                    <a:gd name="connsiteY36" fmla="*/ 86017 h 5281613"/>
                    <a:gd name="connsiteX37" fmla="*/ 3364757 w 5111751"/>
                    <a:gd name="connsiteY37" fmla="*/ 18432 h 5281613"/>
                    <a:gd name="connsiteX38" fmla="*/ 3395494 w 5111751"/>
                    <a:gd name="connsiteY38" fmla="*/ 52224 h 5281613"/>
                    <a:gd name="connsiteX39" fmla="*/ 3426230 w 5111751"/>
                    <a:gd name="connsiteY39" fmla="*/ 104449 h 5281613"/>
                    <a:gd name="connsiteX40" fmla="*/ 3484630 w 5111751"/>
                    <a:gd name="connsiteY40" fmla="*/ 110593 h 5281613"/>
                    <a:gd name="connsiteX41" fmla="*/ 3536883 w 5111751"/>
                    <a:gd name="connsiteY41" fmla="*/ 153601 h 5281613"/>
                    <a:gd name="connsiteX42" fmla="*/ 3607577 w 5111751"/>
                    <a:gd name="connsiteY42" fmla="*/ 211970 h 5281613"/>
                    <a:gd name="connsiteX43" fmla="*/ 3669051 w 5111751"/>
                    <a:gd name="connsiteY43" fmla="*/ 285698 h 5281613"/>
                    <a:gd name="connsiteX44" fmla="*/ 3705935 w 5111751"/>
                    <a:gd name="connsiteY44" fmla="*/ 316419 h 5281613"/>
                    <a:gd name="connsiteX45" fmla="*/ 3728843 w 5111751"/>
                    <a:gd name="connsiteY45" fmla="*/ 339315 h 5281613"/>
                    <a:gd name="connsiteX46" fmla="*/ 3724377 w 5111751"/>
                    <a:gd name="connsiteY46" fmla="*/ 325635 h 5281613"/>
                    <a:gd name="connsiteX47" fmla="*/ 3752040 w 5111751"/>
                    <a:gd name="connsiteY47" fmla="*/ 384003 h 5281613"/>
                    <a:gd name="connsiteX48" fmla="*/ 3785850 w 5111751"/>
                    <a:gd name="connsiteY48" fmla="*/ 405507 h 5281613"/>
                    <a:gd name="connsiteX49" fmla="*/ 3850397 w 5111751"/>
                    <a:gd name="connsiteY49" fmla="*/ 454660 h 5281613"/>
                    <a:gd name="connsiteX50" fmla="*/ 3868840 w 5111751"/>
                    <a:gd name="connsiteY50" fmla="*/ 485380 h 5281613"/>
                    <a:gd name="connsiteX51" fmla="*/ 3907704 w 5111751"/>
                    <a:gd name="connsiteY51" fmla="*/ 599097 h 5281613"/>
                    <a:gd name="connsiteX52" fmla="*/ 3831035 w 5111751"/>
                    <a:gd name="connsiteY52" fmla="*/ 645038 h 5281613"/>
                    <a:gd name="connsiteX53" fmla="*/ 3785034 w 5111751"/>
                    <a:gd name="connsiteY53" fmla="*/ 681791 h 5281613"/>
                    <a:gd name="connsiteX54" fmla="*/ 3867836 w 5111751"/>
                    <a:gd name="connsiteY54" fmla="*/ 675665 h 5281613"/>
                    <a:gd name="connsiteX55" fmla="*/ 3886237 w 5111751"/>
                    <a:gd name="connsiteY55" fmla="*/ 694042 h 5281613"/>
                    <a:gd name="connsiteX56" fmla="*/ 3858636 w 5111751"/>
                    <a:gd name="connsiteY56" fmla="*/ 755297 h 5281613"/>
                    <a:gd name="connsiteX57" fmla="*/ 3843875 w 5111751"/>
                    <a:gd name="connsiteY57" fmla="*/ 770210 h 5281613"/>
                    <a:gd name="connsiteX58" fmla="*/ 3844106 w 5111751"/>
                    <a:gd name="connsiteY58" fmla="*/ 770259 h 5281613"/>
                    <a:gd name="connsiteX59" fmla="*/ 3844081 w 5111751"/>
                    <a:gd name="connsiteY59" fmla="*/ 770326 h 5281613"/>
                    <a:gd name="connsiteX60" fmla="*/ 3859014 w 5111751"/>
                    <a:gd name="connsiteY60" fmla="*/ 755260 h 5281613"/>
                    <a:gd name="connsiteX61" fmla="*/ 3886648 w 5111751"/>
                    <a:gd name="connsiteY61" fmla="*/ 693820 h 5281613"/>
                    <a:gd name="connsiteX62" fmla="*/ 3994113 w 5111751"/>
                    <a:gd name="connsiteY62" fmla="*/ 822843 h 5281613"/>
                    <a:gd name="connsiteX63" fmla="*/ 4156846 w 5111751"/>
                    <a:gd name="connsiteY63" fmla="*/ 865851 h 5281613"/>
                    <a:gd name="connsiteX64" fmla="*/ 4230536 w 5111751"/>
                    <a:gd name="connsiteY64" fmla="*/ 822843 h 5281613"/>
                    <a:gd name="connsiteX65" fmla="*/ 4322649 w 5111751"/>
                    <a:gd name="connsiteY65" fmla="*/ 807483 h 5281613"/>
                    <a:gd name="connsiteX66" fmla="*/ 4430115 w 5111751"/>
                    <a:gd name="connsiteY66" fmla="*/ 798267 h 5281613"/>
                    <a:gd name="connsiteX67" fmla="*/ 4528369 w 5111751"/>
                    <a:gd name="connsiteY67" fmla="*/ 742972 h 5281613"/>
                    <a:gd name="connsiteX68" fmla="*/ 4614341 w 5111751"/>
                    <a:gd name="connsiteY68" fmla="*/ 746044 h 5281613"/>
                    <a:gd name="connsiteX69" fmla="*/ 4672679 w 5111751"/>
                    <a:gd name="connsiteY69" fmla="*/ 724540 h 5281613"/>
                    <a:gd name="connsiteX70" fmla="*/ 4734088 w 5111751"/>
                    <a:gd name="connsiteY70" fmla="*/ 730684 h 5281613"/>
                    <a:gd name="connsiteX71" fmla="*/ 4832342 w 5111751"/>
                    <a:gd name="connsiteY71" fmla="*/ 699964 h 5281613"/>
                    <a:gd name="connsiteX72" fmla="*/ 4936736 w 5111751"/>
                    <a:gd name="connsiteY72" fmla="*/ 675388 h 5281613"/>
                    <a:gd name="connsiteX73" fmla="*/ 4988934 w 5111751"/>
                    <a:gd name="connsiteY73" fmla="*/ 613949 h 5281613"/>
                    <a:gd name="connsiteX74" fmla="*/ 5077976 w 5111751"/>
                    <a:gd name="connsiteY74" fmla="*/ 653885 h 5281613"/>
                    <a:gd name="connsiteX75" fmla="*/ 5065695 w 5111751"/>
                    <a:gd name="connsiteY75" fmla="*/ 767547 h 5281613"/>
                    <a:gd name="connsiteX76" fmla="*/ 5050342 w 5111751"/>
                    <a:gd name="connsiteY76" fmla="*/ 868922 h 5281613"/>
                    <a:gd name="connsiteX77" fmla="*/ 5081047 w 5111751"/>
                    <a:gd name="connsiteY77" fmla="*/ 853563 h 5281613"/>
                    <a:gd name="connsiteX78" fmla="*/ 5111751 w 5111751"/>
                    <a:gd name="connsiteY78" fmla="*/ 865851 h 5281613"/>
                    <a:gd name="connsiteX79" fmla="*/ 5034990 w 5111751"/>
                    <a:gd name="connsiteY79" fmla="*/ 908858 h 5281613"/>
                    <a:gd name="connsiteX80" fmla="*/ 5025779 w 5111751"/>
                    <a:gd name="connsiteY80" fmla="*/ 1037881 h 5281613"/>
                    <a:gd name="connsiteX81" fmla="*/ 4973582 w 5111751"/>
                    <a:gd name="connsiteY81" fmla="*/ 1133112 h 5281613"/>
                    <a:gd name="connsiteX82" fmla="*/ 4924455 w 5111751"/>
                    <a:gd name="connsiteY82" fmla="*/ 1255991 h 5281613"/>
                    <a:gd name="connsiteX83" fmla="*/ 4887609 w 5111751"/>
                    <a:gd name="connsiteY83" fmla="*/ 1289782 h 5281613"/>
                    <a:gd name="connsiteX84" fmla="*/ 4881469 w 5111751"/>
                    <a:gd name="connsiteY84" fmla="*/ 1348150 h 5281613"/>
                    <a:gd name="connsiteX85" fmla="*/ 4813919 w 5111751"/>
                    <a:gd name="connsiteY85" fmla="*/ 1461813 h 5281613"/>
                    <a:gd name="connsiteX86" fmla="*/ 4761722 w 5111751"/>
                    <a:gd name="connsiteY86" fmla="*/ 1624627 h 5281613"/>
                    <a:gd name="connsiteX87" fmla="*/ 4672679 w 5111751"/>
                    <a:gd name="connsiteY87" fmla="*/ 1775154 h 5281613"/>
                    <a:gd name="connsiteX88" fmla="*/ 4586707 w 5111751"/>
                    <a:gd name="connsiteY88" fmla="*/ 1922608 h 5281613"/>
                    <a:gd name="connsiteX89" fmla="*/ 4466960 w 5111751"/>
                    <a:gd name="connsiteY89" fmla="*/ 2070063 h 5281613"/>
                    <a:gd name="connsiteX90" fmla="*/ 4196762 w 5111751"/>
                    <a:gd name="connsiteY90" fmla="*/ 2318892 h 5281613"/>
                    <a:gd name="connsiteX91" fmla="*/ 4070874 w 5111751"/>
                    <a:gd name="connsiteY91" fmla="*/ 2414123 h 5281613"/>
                    <a:gd name="connsiteX92" fmla="*/ 3941915 w 5111751"/>
                    <a:gd name="connsiteY92" fmla="*/ 2546218 h 5281613"/>
                    <a:gd name="connsiteX93" fmla="*/ 3828309 w 5111751"/>
                    <a:gd name="connsiteY93" fmla="*/ 2684456 h 5281613"/>
                    <a:gd name="connsiteX94" fmla="*/ 3776112 w 5111751"/>
                    <a:gd name="connsiteY94" fmla="*/ 2755112 h 5281613"/>
                    <a:gd name="connsiteX95" fmla="*/ 3726985 w 5111751"/>
                    <a:gd name="connsiteY95" fmla="*/ 2788903 h 5281613"/>
                    <a:gd name="connsiteX96" fmla="*/ 3665576 w 5111751"/>
                    <a:gd name="connsiteY96" fmla="*/ 2920998 h 5281613"/>
                    <a:gd name="connsiteX97" fmla="*/ 3631802 w 5111751"/>
                    <a:gd name="connsiteY97" fmla="*/ 2850343 h 5281613"/>
                    <a:gd name="connsiteX98" fmla="*/ 3622590 w 5111751"/>
                    <a:gd name="connsiteY98" fmla="*/ 2838055 h 5281613"/>
                    <a:gd name="connsiteX99" fmla="*/ 3604168 w 5111751"/>
                    <a:gd name="connsiteY99" fmla="*/ 2813479 h 5281613"/>
                    <a:gd name="connsiteX100" fmla="*/ 3579604 w 5111751"/>
                    <a:gd name="connsiteY100" fmla="*/ 2693672 h 5281613"/>
                    <a:gd name="connsiteX101" fmla="*/ 3582675 w 5111751"/>
                    <a:gd name="connsiteY101" fmla="*/ 2245165 h 5281613"/>
                    <a:gd name="connsiteX102" fmla="*/ 3585745 w 5111751"/>
                    <a:gd name="connsiteY102" fmla="*/ 2153006 h 5281613"/>
                    <a:gd name="connsiteX103" fmla="*/ 3634872 w 5111751"/>
                    <a:gd name="connsiteY103" fmla="*/ 2088494 h 5281613"/>
                    <a:gd name="connsiteX104" fmla="*/ 3708562 w 5111751"/>
                    <a:gd name="connsiteY104" fmla="*/ 1968688 h 5281613"/>
                    <a:gd name="connsiteX105" fmla="*/ 3708943 w 5111751"/>
                    <a:gd name="connsiteY105" fmla="*/ 1968398 h 5281613"/>
                    <a:gd name="connsiteX106" fmla="*/ 3687519 w 5111751"/>
                    <a:gd name="connsiteY106" fmla="*/ 1965336 h 5281613"/>
                    <a:gd name="connsiteX107" fmla="*/ 3589268 w 5111751"/>
                    <a:gd name="connsiteY107" fmla="*/ 1956119 h 5281613"/>
                    <a:gd name="connsiteX108" fmla="*/ 3549354 w 5111751"/>
                    <a:gd name="connsiteY108" fmla="*/ 1919253 h 5281613"/>
                    <a:gd name="connsiteX109" fmla="*/ 3518651 w 5111751"/>
                    <a:gd name="connsiteY109" fmla="*/ 1925397 h 5281613"/>
                    <a:gd name="connsiteX110" fmla="*/ 3509440 w 5111751"/>
                    <a:gd name="connsiteY110" fmla="*/ 1931542 h 5281613"/>
                    <a:gd name="connsiteX111" fmla="*/ 3491018 w 5111751"/>
                    <a:gd name="connsiteY111" fmla="*/ 1937686 h 5281613"/>
                    <a:gd name="connsiteX112" fmla="*/ 3411189 w 5111751"/>
                    <a:gd name="connsiteY112" fmla="*/ 1992985 h 5281613"/>
                    <a:gd name="connsiteX113" fmla="*/ 3365134 w 5111751"/>
                    <a:gd name="connsiteY113" fmla="*/ 2060573 h 5281613"/>
                    <a:gd name="connsiteX114" fmla="*/ 3279165 w 5111751"/>
                    <a:gd name="connsiteY114" fmla="*/ 2042140 h 5281613"/>
                    <a:gd name="connsiteX115" fmla="*/ 3230040 w 5111751"/>
                    <a:gd name="connsiteY115" fmla="*/ 2023707 h 5281613"/>
                    <a:gd name="connsiteX116" fmla="*/ 3174774 w 5111751"/>
                    <a:gd name="connsiteY116" fmla="*/ 2026779 h 5281613"/>
                    <a:gd name="connsiteX117" fmla="*/ 2975202 w 5111751"/>
                    <a:gd name="connsiteY117" fmla="*/ 1897748 h 5281613"/>
                    <a:gd name="connsiteX118" fmla="*/ 2962921 w 5111751"/>
                    <a:gd name="connsiteY118" fmla="*/ 1891604 h 5281613"/>
                    <a:gd name="connsiteX119" fmla="*/ 2929148 w 5111751"/>
                    <a:gd name="connsiteY119" fmla="*/ 1888531 h 5281613"/>
                    <a:gd name="connsiteX120" fmla="*/ 2855460 w 5111751"/>
                    <a:gd name="connsiteY120" fmla="*/ 1885459 h 5281613"/>
                    <a:gd name="connsiteX121" fmla="*/ 2846249 w 5111751"/>
                    <a:gd name="connsiteY121" fmla="*/ 1882387 h 5281613"/>
                    <a:gd name="connsiteX122" fmla="*/ 2837038 w 5111751"/>
                    <a:gd name="connsiteY122" fmla="*/ 1873170 h 5281613"/>
                    <a:gd name="connsiteX123" fmla="*/ 2821686 w 5111751"/>
                    <a:gd name="connsiteY123" fmla="*/ 1857810 h 5281613"/>
                    <a:gd name="connsiteX124" fmla="*/ 2800194 w 5111751"/>
                    <a:gd name="connsiteY124" fmla="*/ 1827088 h 5281613"/>
                    <a:gd name="connsiteX125" fmla="*/ 2800194 w 5111751"/>
                    <a:gd name="connsiteY125" fmla="*/ 1747211 h 5281613"/>
                    <a:gd name="connsiteX126" fmla="*/ 2747998 w 5111751"/>
                    <a:gd name="connsiteY126" fmla="*/ 1719562 h 5281613"/>
                    <a:gd name="connsiteX127" fmla="*/ 2732646 w 5111751"/>
                    <a:gd name="connsiteY127" fmla="*/ 1728778 h 5281613"/>
                    <a:gd name="connsiteX128" fmla="*/ 2701943 w 5111751"/>
                    <a:gd name="connsiteY128" fmla="*/ 1679623 h 5281613"/>
                    <a:gd name="connsiteX129" fmla="*/ 2665099 w 5111751"/>
                    <a:gd name="connsiteY129" fmla="*/ 1584386 h 5281613"/>
                    <a:gd name="connsiteX130" fmla="*/ 2637466 w 5111751"/>
                    <a:gd name="connsiteY130" fmla="*/ 1510654 h 5281613"/>
                    <a:gd name="connsiteX131" fmla="*/ 2615974 w 5111751"/>
                    <a:gd name="connsiteY131" fmla="*/ 1492221 h 5281613"/>
                    <a:gd name="connsiteX132" fmla="*/ 2594482 w 5111751"/>
                    <a:gd name="connsiteY132" fmla="*/ 1467643 h 5281613"/>
                    <a:gd name="connsiteX133" fmla="*/ 2582200 w 5111751"/>
                    <a:gd name="connsiteY133" fmla="*/ 1461499 h 5281613"/>
                    <a:gd name="connsiteX134" fmla="*/ 2557638 w 5111751"/>
                    <a:gd name="connsiteY134" fmla="*/ 1430777 h 5281613"/>
                    <a:gd name="connsiteX135" fmla="*/ 2545356 w 5111751"/>
                    <a:gd name="connsiteY135" fmla="*/ 1412344 h 5281613"/>
                    <a:gd name="connsiteX136" fmla="*/ 2539216 w 5111751"/>
                    <a:gd name="connsiteY136" fmla="*/ 1403128 h 5281613"/>
                    <a:gd name="connsiteX137" fmla="*/ 2502372 w 5111751"/>
                    <a:gd name="connsiteY137" fmla="*/ 1353973 h 5281613"/>
                    <a:gd name="connsiteX138" fmla="*/ 2437895 w 5111751"/>
                    <a:gd name="connsiteY138" fmla="*/ 1326323 h 5281613"/>
                    <a:gd name="connsiteX139" fmla="*/ 2376488 w 5111751"/>
                    <a:gd name="connsiteY139" fmla="*/ 1301746 h 5281613"/>
                    <a:gd name="connsiteX140" fmla="*/ 2401051 w 5111751"/>
                    <a:gd name="connsiteY140" fmla="*/ 1243375 h 5281613"/>
                    <a:gd name="connsiteX141" fmla="*/ 2407192 w 5111751"/>
                    <a:gd name="connsiteY141" fmla="*/ 1215725 h 5281613"/>
                    <a:gd name="connsiteX142" fmla="*/ 2416403 w 5111751"/>
                    <a:gd name="connsiteY142" fmla="*/ 1209581 h 5281613"/>
                    <a:gd name="connsiteX143" fmla="*/ 2462457 w 5111751"/>
                    <a:gd name="connsiteY143" fmla="*/ 1206508 h 5281613"/>
                    <a:gd name="connsiteX144" fmla="*/ 2508512 w 5111751"/>
                    <a:gd name="connsiteY144" fmla="*/ 1209581 h 5281613"/>
                    <a:gd name="connsiteX145" fmla="*/ 2539216 w 5111751"/>
                    <a:gd name="connsiteY145" fmla="*/ 1188075 h 5281613"/>
                    <a:gd name="connsiteX146" fmla="*/ 2548427 w 5111751"/>
                    <a:gd name="connsiteY146" fmla="*/ 1135848 h 5281613"/>
                    <a:gd name="connsiteX147" fmla="*/ 2542286 w 5111751"/>
                    <a:gd name="connsiteY147" fmla="*/ 1098982 h 5281613"/>
                    <a:gd name="connsiteX148" fmla="*/ 2545356 w 5111751"/>
                    <a:gd name="connsiteY148" fmla="*/ 973023 h 5281613"/>
                    <a:gd name="connsiteX149" fmla="*/ 2548427 w 5111751"/>
                    <a:gd name="connsiteY149" fmla="*/ 966879 h 5281613"/>
                    <a:gd name="connsiteX150" fmla="*/ 2548429 w 5111751"/>
                    <a:gd name="connsiteY150" fmla="*/ 966874 h 5281613"/>
                    <a:gd name="connsiteX151" fmla="*/ 2499316 w 5111751"/>
                    <a:gd name="connsiteY151" fmla="*/ 914707 h 5281613"/>
                    <a:gd name="connsiteX152" fmla="*/ 2462472 w 5111751"/>
                    <a:gd name="connsiteY152" fmla="*/ 896290 h 5281613"/>
                    <a:gd name="connsiteX153" fmla="*/ 2462472 w 5111751"/>
                    <a:gd name="connsiteY153" fmla="*/ 801136 h 5281613"/>
                    <a:gd name="connsiteX154" fmla="*/ 2339658 w 5111751"/>
                    <a:gd name="connsiteY154" fmla="*/ 702912 h 5281613"/>
                    <a:gd name="connsiteX155" fmla="*/ 2339658 w 5111751"/>
                    <a:gd name="connsiteY155" fmla="*/ 481909 h 5281613"/>
                    <a:gd name="connsiteX156" fmla="*/ 2189210 w 5111751"/>
                    <a:gd name="connsiteY156" fmla="*/ 521813 h 5281613"/>
                    <a:gd name="connsiteX157" fmla="*/ 2232195 w 5111751"/>
                    <a:gd name="connsiteY157" fmla="*/ 659940 h 5281613"/>
                    <a:gd name="connsiteX158" fmla="*/ 2170788 w 5111751"/>
                    <a:gd name="connsiteY158" fmla="*/ 724399 h 5281613"/>
                    <a:gd name="connsiteX159" fmla="*/ 2054115 w 5111751"/>
                    <a:gd name="connsiteY159" fmla="*/ 868665 h 5281613"/>
                    <a:gd name="connsiteX160" fmla="*/ 1998848 w 5111751"/>
                    <a:gd name="connsiteY160" fmla="*/ 874804 h 5281613"/>
                    <a:gd name="connsiteX161" fmla="*/ 1879104 w 5111751"/>
                    <a:gd name="connsiteY161" fmla="*/ 788858 h 5281613"/>
                    <a:gd name="connsiteX162" fmla="*/ 1811557 w 5111751"/>
                    <a:gd name="connsiteY162" fmla="*/ 825692 h 5281613"/>
                    <a:gd name="connsiteX163" fmla="*/ 1802346 w 5111751"/>
                    <a:gd name="connsiteY163" fmla="*/ 880943 h 5281613"/>
                    <a:gd name="connsiteX164" fmla="*/ 1747079 w 5111751"/>
                    <a:gd name="connsiteY164" fmla="*/ 880943 h 5281613"/>
                    <a:gd name="connsiteX165" fmla="*/ 1710235 w 5111751"/>
                    <a:gd name="connsiteY165" fmla="*/ 939263 h 5281613"/>
                    <a:gd name="connsiteX166" fmla="*/ 1630406 w 5111751"/>
                    <a:gd name="connsiteY166" fmla="*/ 930055 h 5281613"/>
                    <a:gd name="connsiteX167" fmla="*/ 1590491 w 5111751"/>
                    <a:gd name="connsiteY167" fmla="*/ 899360 h 5281613"/>
                    <a:gd name="connsiteX168" fmla="*/ 1467677 w 5111751"/>
                    <a:gd name="connsiteY168" fmla="*/ 905499 h 5281613"/>
                    <a:gd name="connsiteX169" fmla="*/ 1403199 w 5111751"/>
                    <a:gd name="connsiteY169" fmla="*/ 923916 h 5281613"/>
                    <a:gd name="connsiteX170" fmla="*/ 1366355 w 5111751"/>
                    <a:gd name="connsiteY170" fmla="*/ 905499 h 5281613"/>
                    <a:gd name="connsiteX171" fmla="*/ 1301878 w 5111751"/>
                    <a:gd name="connsiteY171" fmla="*/ 770441 h 5281613"/>
                    <a:gd name="connsiteX172" fmla="*/ 1185204 w 5111751"/>
                    <a:gd name="connsiteY172" fmla="*/ 785789 h 5281613"/>
                    <a:gd name="connsiteX173" fmla="*/ 1071601 w 5111751"/>
                    <a:gd name="connsiteY173" fmla="*/ 979166 h 5281613"/>
                    <a:gd name="connsiteX174" fmla="*/ 1070834 w 5111751"/>
                    <a:gd name="connsiteY174" fmla="*/ 979550 h 5281613"/>
                    <a:gd name="connsiteX175" fmla="*/ 1065460 w 5111751"/>
                    <a:gd name="connsiteY175" fmla="*/ 982236 h 5281613"/>
                    <a:gd name="connsiteX176" fmla="*/ 985941 w 5111751"/>
                    <a:gd name="connsiteY176" fmla="*/ 1015869 h 5281613"/>
                    <a:gd name="connsiteX177" fmla="*/ 985941 w 5111751"/>
                    <a:gd name="connsiteY177" fmla="*/ 1021921 h 5281613"/>
                    <a:gd name="connsiteX178" fmla="*/ 985941 w 5111751"/>
                    <a:gd name="connsiteY178" fmla="*/ 1040351 h 5281613"/>
                    <a:gd name="connsiteX179" fmla="*/ 955227 w 5111751"/>
                    <a:gd name="connsiteY179" fmla="*/ 1111001 h 5281613"/>
                    <a:gd name="connsiteX180" fmla="*/ 955227 w 5111751"/>
                    <a:gd name="connsiteY180" fmla="*/ 1117144 h 5281613"/>
                    <a:gd name="connsiteX181" fmla="*/ 964441 w 5111751"/>
                    <a:gd name="connsiteY181" fmla="*/ 1114073 h 5281613"/>
                    <a:gd name="connsiteX182" fmla="*/ 970584 w 5111751"/>
                    <a:gd name="connsiteY182" fmla="*/ 1111001 h 5281613"/>
                    <a:gd name="connsiteX183" fmla="*/ 961370 w 5111751"/>
                    <a:gd name="connsiteY183" fmla="*/ 1150933 h 5281613"/>
                    <a:gd name="connsiteX184" fmla="*/ 1056585 w 5111751"/>
                    <a:gd name="connsiteY184" fmla="*/ 1166292 h 5281613"/>
                    <a:gd name="connsiteX185" fmla="*/ 1096514 w 5111751"/>
                    <a:gd name="connsiteY185" fmla="*/ 1240013 h 5281613"/>
                    <a:gd name="connsiteX186" fmla="*/ 1161015 w 5111751"/>
                    <a:gd name="connsiteY186" fmla="*/ 1252300 h 5281613"/>
                    <a:gd name="connsiteX187" fmla="*/ 1210159 w 5111751"/>
                    <a:gd name="connsiteY187" fmla="*/ 1301447 h 5281613"/>
                    <a:gd name="connsiteX188" fmla="*/ 1216302 w 5111751"/>
                    <a:gd name="connsiteY188" fmla="*/ 1356738 h 5281613"/>
                    <a:gd name="connsiteX189" fmla="*/ 1262374 w 5111751"/>
                    <a:gd name="connsiteY189" fmla="*/ 1402814 h 5281613"/>
                    <a:gd name="connsiteX190" fmla="*/ 1317660 w 5111751"/>
                    <a:gd name="connsiteY190" fmla="*/ 1433531 h 5281613"/>
                    <a:gd name="connsiteX191" fmla="*/ 1354518 w 5111751"/>
                    <a:gd name="connsiteY191" fmla="*/ 1479607 h 5281613"/>
                    <a:gd name="connsiteX192" fmla="*/ 1391375 w 5111751"/>
                    <a:gd name="connsiteY192" fmla="*/ 1522611 h 5281613"/>
                    <a:gd name="connsiteX193" fmla="*/ 1406733 w 5111751"/>
                    <a:gd name="connsiteY193" fmla="*/ 1571758 h 5281613"/>
                    <a:gd name="connsiteX194" fmla="*/ 1431304 w 5111751"/>
                    <a:gd name="connsiteY194" fmla="*/ 1617834 h 5281613"/>
                    <a:gd name="connsiteX195" fmla="*/ 1483519 w 5111751"/>
                    <a:gd name="connsiteY195" fmla="*/ 1645479 h 5281613"/>
                    <a:gd name="connsiteX196" fmla="*/ 1526520 w 5111751"/>
                    <a:gd name="connsiteY196" fmla="*/ 1713057 h 5281613"/>
                    <a:gd name="connsiteX197" fmla="*/ 1554163 w 5111751"/>
                    <a:gd name="connsiteY197" fmla="*/ 1786778 h 5281613"/>
                    <a:gd name="connsiteX198" fmla="*/ 1544949 w 5111751"/>
                    <a:gd name="connsiteY198" fmla="*/ 1777563 h 5281613"/>
                    <a:gd name="connsiteX199" fmla="*/ 1474305 w 5111751"/>
                    <a:gd name="connsiteY199" fmla="*/ 1771420 h 5281613"/>
                    <a:gd name="connsiteX200" fmla="*/ 1460131 w 5111751"/>
                    <a:gd name="connsiteY200" fmla="*/ 1778074 h 5281613"/>
                    <a:gd name="connsiteX201" fmla="*/ 1473565 w 5111751"/>
                    <a:gd name="connsiteY201" fmla="*/ 1771891 h 5281613"/>
                    <a:gd name="connsiteX202" fmla="*/ 1544174 w 5111751"/>
                    <a:gd name="connsiteY202" fmla="*/ 1778034 h 5281613"/>
                    <a:gd name="connsiteX203" fmla="*/ 1559523 w 5111751"/>
                    <a:gd name="connsiteY203" fmla="*/ 1799534 h 5281613"/>
                    <a:gd name="connsiteX204" fmla="*/ 1593292 w 5111751"/>
                    <a:gd name="connsiteY204" fmla="*/ 1830248 h 5281613"/>
                    <a:gd name="connsiteX205" fmla="*/ 1599432 w 5111751"/>
                    <a:gd name="connsiteY205" fmla="*/ 1845605 h 5281613"/>
                    <a:gd name="connsiteX206" fmla="*/ 1627062 w 5111751"/>
                    <a:gd name="connsiteY206" fmla="*/ 1867105 h 5281613"/>
                    <a:gd name="connsiteX207" fmla="*/ 1636271 w 5111751"/>
                    <a:gd name="connsiteY207" fmla="*/ 1876319 h 5281613"/>
                    <a:gd name="connsiteX208" fmla="*/ 1660831 w 5111751"/>
                    <a:gd name="connsiteY208" fmla="*/ 1900890 h 5281613"/>
                    <a:gd name="connsiteX209" fmla="*/ 1731439 w 5111751"/>
                    <a:gd name="connsiteY209" fmla="*/ 1888604 h 5281613"/>
                    <a:gd name="connsiteX210" fmla="*/ 1811257 w 5111751"/>
                    <a:gd name="connsiteY210" fmla="*/ 1897819 h 5281613"/>
                    <a:gd name="connsiteX211" fmla="*/ 1838887 w 5111751"/>
                    <a:gd name="connsiteY211" fmla="*/ 1876319 h 5281613"/>
                    <a:gd name="connsiteX212" fmla="*/ 1851166 w 5111751"/>
                    <a:gd name="connsiteY212" fmla="*/ 1860962 h 5281613"/>
                    <a:gd name="connsiteX213" fmla="*/ 1888006 w 5111751"/>
                    <a:gd name="connsiteY213" fmla="*/ 1857890 h 5281613"/>
                    <a:gd name="connsiteX214" fmla="*/ 1912565 w 5111751"/>
                    <a:gd name="connsiteY214" fmla="*/ 1900890 h 5281613"/>
                    <a:gd name="connsiteX215" fmla="*/ 1943265 w 5111751"/>
                    <a:gd name="connsiteY215" fmla="*/ 1937747 h 5281613"/>
                    <a:gd name="connsiteX216" fmla="*/ 2023083 w 5111751"/>
                    <a:gd name="connsiteY216" fmla="*/ 2017603 h 5281613"/>
                    <a:gd name="connsiteX217" fmla="*/ 2020013 w 5111751"/>
                    <a:gd name="connsiteY217" fmla="*/ 2023746 h 5281613"/>
                    <a:gd name="connsiteX218" fmla="*/ 2066062 w 5111751"/>
                    <a:gd name="connsiteY218" fmla="*/ 2048317 h 5281613"/>
                    <a:gd name="connsiteX219" fmla="*/ 2072202 w 5111751"/>
                    <a:gd name="connsiteY219" fmla="*/ 2066746 h 5281613"/>
                    <a:gd name="connsiteX220" fmla="*/ 2056852 w 5111751"/>
                    <a:gd name="connsiteY220" fmla="*/ 2183459 h 5281613"/>
                    <a:gd name="connsiteX221" fmla="*/ 2053782 w 5111751"/>
                    <a:gd name="connsiteY221" fmla="*/ 2226458 h 5281613"/>
                    <a:gd name="connsiteX222" fmla="*/ 2059922 w 5111751"/>
                    <a:gd name="connsiteY222" fmla="*/ 2235673 h 5281613"/>
                    <a:gd name="connsiteX223" fmla="*/ 2072202 w 5111751"/>
                    <a:gd name="connsiteY223" fmla="*/ 2238744 h 5281613"/>
                    <a:gd name="connsiteX224" fmla="*/ 2087551 w 5111751"/>
                    <a:gd name="connsiteY224" fmla="*/ 2235673 h 5281613"/>
                    <a:gd name="connsiteX225" fmla="*/ 2130530 w 5111751"/>
                    <a:gd name="connsiteY225" fmla="*/ 2269458 h 5281613"/>
                    <a:gd name="connsiteX226" fmla="*/ 2130530 w 5111751"/>
                    <a:gd name="connsiteY226" fmla="*/ 2281744 h 5281613"/>
                    <a:gd name="connsiteX227" fmla="*/ 2096761 w 5111751"/>
                    <a:gd name="connsiteY227" fmla="*/ 2340100 h 5281613"/>
                    <a:gd name="connsiteX228" fmla="*/ 2087551 w 5111751"/>
                    <a:gd name="connsiteY228" fmla="*/ 2349314 h 5281613"/>
                    <a:gd name="connsiteX229" fmla="*/ 1967824 w 5111751"/>
                    <a:gd name="connsiteY229" fmla="*/ 2472171 h 5281613"/>
                    <a:gd name="connsiteX230" fmla="*/ 1930985 w 5111751"/>
                    <a:gd name="connsiteY230" fmla="*/ 2505956 h 5281613"/>
                    <a:gd name="connsiteX231" fmla="*/ 1934055 w 5111751"/>
                    <a:gd name="connsiteY231" fmla="*/ 2533599 h 5281613"/>
                    <a:gd name="connsiteX232" fmla="*/ 1934055 w 5111751"/>
                    <a:gd name="connsiteY232" fmla="*/ 2545884 h 5281613"/>
                    <a:gd name="connsiteX233" fmla="*/ 1897216 w 5111751"/>
                    <a:gd name="connsiteY233" fmla="*/ 2634955 h 5281613"/>
                    <a:gd name="connsiteX234" fmla="*/ 1894145 w 5111751"/>
                    <a:gd name="connsiteY234" fmla="*/ 2650312 h 5281613"/>
                    <a:gd name="connsiteX235" fmla="*/ 1894145 w 5111751"/>
                    <a:gd name="connsiteY235" fmla="*/ 2668740 h 5281613"/>
                    <a:gd name="connsiteX236" fmla="*/ 1884936 w 5111751"/>
                    <a:gd name="connsiteY236" fmla="*/ 2745525 h 5281613"/>
                    <a:gd name="connsiteX237" fmla="*/ 1875726 w 5111751"/>
                    <a:gd name="connsiteY237" fmla="*/ 2834596 h 5281613"/>
                    <a:gd name="connsiteX238" fmla="*/ 1869586 w 5111751"/>
                    <a:gd name="connsiteY238" fmla="*/ 2877595 h 5281613"/>
                    <a:gd name="connsiteX239" fmla="*/ 1866516 w 5111751"/>
                    <a:gd name="connsiteY239" fmla="*/ 2883738 h 5281613"/>
                    <a:gd name="connsiteX240" fmla="*/ 1820467 w 5111751"/>
                    <a:gd name="connsiteY240" fmla="*/ 2935952 h 5281613"/>
                    <a:gd name="connsiteX241" fmla="*/ 1811257 w 5111751"/>
                    <a:gd name="connsiteY241" fmla="*/ 2978952 h 5281613"/>
                    <a:gd name="connsiteX242" fmla="*/ 1771348 w 5111751"/>
                    <a:gd name="connsiteY242" fmla="*/ 3058808 h 5281613"/>
                    <a:gd name="connsiteX243" fmla="*/ 1786698 w 5111751"/>
                    <a:gd name="connsiteY243" fmla="*/ 3095665 h 5281613"/>
                    <a:gd name="connsiteX244" fmla="*/ 1792838 w 5111751"/>
                    <a:gd name="connsiteY244" fmla="*/ 3107951 h 5281613"/>
                    <a:gd name="connsiteX245" fmla="*/ 1817397 w 5111751"/>
                    <a:gd name="connsiteY245" fmla="*/ 3147879 h 5281613"/>
                    <a:gd name="connsiteX246" fmla="*/ 1823537 w 5111751"/>
                    <a:gd name="connsiteY246" fmla="*/ 3172450 h 5281613"/>
                    <a:gd name="connsiteX247" fmla="*/ 1820467 w 5111751"/>
                    <a:gd name="connsiteY247" fmla="*/ 3200093 h 5281613"/>
                    <a:gd name="connsiteX248" fmla="*/ 1792838 w 5111751"/>
                    <a:gd name="connsiteY248" fmla="*/ 3369020 h 5281613"/>
                    <a:gd name="connsiteX249" fmla="*/ 1823537 w 5111751"/>
                    <a:gd name="connsiteY249" fmla="*/ 3329091 h 5281613"/>
                    <a:gd name="connsiteX250" fmla="*/ 1798978 w 5111751"/>
                    <a:gd name="connsiteY250" fmla="*/ 3470376 h 5281613"/>
                    <a:gd name="connsiteX251" fmla="*/ 1832747 w 5111751"/>
                    <a:gd name="connsiteY251" fmla="*/ 3611661 h 5281613"/>
                    <a:gd name="connsiteX252" fmla="*/ 1814327 w 5111751"/>
                    <a:gd name="connsiteY252" fmla="*/ 3660803 h 5281613"/>
                    <a:gd name="connsiteX253" fmla="*/ 1875726 w 5111751"/>
                    <a:gd name="connsiteY253" fmla="*/ 3799016 h 5281613"/>
                    <a:gd name="connsiteX254" fmla="*/ 1967824 w 5111751"/>
                    <a:gd name="connsiteY254" fmla="*/ 3946443 h 5281613"/>
                    <a:gd name="connsiteX255" fmla="*/ 2016943 w 5111751"/>
                    <a:gd name="connsiteY255" fmla="*/ 4032443 h 5281613"/>
                    <a:gd name="connsiteX256" fmla="*/ 1995660 w 5111751"/>
                    <a:gd name="connsiteY256" fmla="*/ 4072157 h 5281613"/>
                    <a:gd name="connsiteX257" fmla="*/ 2013805 w 5111751"/>
                    <a:gd name="connsiteY257" fmla="*/ 4079927 h 5281613"/>
                    <a:gd name="connsiteX258" fmla="*/ 2011021 w 5111751"/>
                    <a:gd name="connsiteY258" fmla="*/ 4090575 h 5281613"/>
                    <a:gd name="connsiteX259" fmla="*/ 2057103 w 5111751"/>
                    <a:gd name="connsiteY259" fmla="*/ 4102854 h 5281613"/>
                    <a:gd name="connsiteX260" fmla="*/ 2103185 w 5111751"/>
                    <a:gd name="connsiteY260" fmla="*/ 4096715 h 5281613"/>
                    <a:gd name="connsiteX261" fmla="*/ 2115474 w 5111751"/>
                    <a:gd name="connsiteY261" fmla="*/ 4096715 h 5281613"/>
                    <a:gd name="connsiteX262" fmla="*/ 2136979 w 5111751"/>
                    <a:gd name="connsiteY262" fmla="*/ 4102854 h 5281613"/>
                    <a:gd name="connsiteX263" fmla="*/ 2155411 w 5111751"/>
                    <a:gd name="connsiteY263" fmla="*/ 4118202 h 5281613"/>
                    <a:gd name="connsiteX264" fmla="*/ 2176916 w 5111751"/>
                    <a:gd name="connsiteY264" fmla="*/ 4145830 h 5281613"/>
                    <a:gd name="connsiteX265" fmla="*/ 2204565 w 5111751"/>
                    <a:gd name="connsiteY265" fmla="*/ 4145830 h 5281613"/>
                    <a:gd name="connsiteX266" fmla="*/ 2229143 w 5111751"/>
                    <a:gd name="connsiteY266" fmla="*/ 4170387 h 5281613"/>
                    <a:gd name="connsiteX267" fmla="*/ 2266008 w 5111751"/>
                    <a:gd name="connsiteY267" fmla="*/ 4179596 h 5281613"/>
                    <a:gd name="connsiteX268" fmla="*/ 2296729 w 5111751"/>
                    <a:gd name="connsiteY268" fmla="*/ 4194945 h 5281613"/>
                    <a:gd name="connsiteX269" fmla="*/ 2302874 w 5111751"/>
                    <a:gd name="connsiteY269" fmla="*/ 4204154 h 5281613"/>
                    <a:gd name="connsiteX270" fmla="*/ 2321307 w 5111751"/>
                    <a:gd name="connsiteY270" fmla="*/ 4210293 h 5281613"/>
                    <a:gd name="connsiteX271" fmla="*/ 2364316 w 5111751"/>
                    <a:gd name="connsiteY271" fmla="*/ 4225641 h 5281613"/>
                    <a:gd name="connsiteX272" fmla="*/ 2369767 w 5111751"/>
                    <a:gd name="connsiteY272" fmla="*/ 4251037 h 5281613"/>
                    <a:gd name="connsiteX273" fmla="*/ 2369767 w 5111751"/>
                    <a:gd name="connsiteY273" fmla="*/ 4232064 h 5281613"/>
                    <a:gd name="connsiteX274" fmla="*/ 2368231 w 5111751"/>
                    <a:gd name="connsiteY274" fmla="*/ 4228995 h 5281613"/>
                    <a:gd name="connsiteX275" fmla="*/ 2369767 w 5111751"/>
                    <a:gd name="connsiteY275" fmla="*/ 4228995 h 5281613"/>
                    <a:gd name="connsiteX276" fmla="*/ 2418917 w 5111751"/>
                    <a:gd name="connsiteY276" fmla="*/ 4244339 h 5281613"/>
                    <a:gd name="connsiteX277" fmla="*/ 2443493 w 5111751"/>
                    <a:gd name="connsiteY277" fmla="*/ 4262753 h 5281613"/>
                    <a:gd name="connsiteX278" fmla="*/ 2511075 w 5111751"/>
                    <a:gd name="connsiteY278" fmla="*/ 4284235 h 5281613"/>
                    <a:gd name="connsiteX279" fmla="*/ 2541794 w 5111751"/>
                    <a:gd name="connsiteY279" fmla="*/ 4376300 h 5281613"/>
                    <a:gd name="connsiteX280" fmla="*/ 2547938 w 5111751"/>
                    <a:gd name="connsiteY280" fmla="*/ 4443815 h 5281613"/>
                    <a:gd name="connsiteX281" fmla="*/ 2560225 w 5111751"/>
                    <a:gd name="connsiteY281" fmla="*/ 4588051 h 5281613"/>
                    <a:gd name="connsiteX282" fmla="*/ 2514147 w 5111751"/>
                    <a:gd name="connsiteY282" fmla="*/ 4716943 h 5281613"/>
                    <a:gd name="connsiteX283" fmla="*/ 2557153 w 5111751"/>
                    <a:gd name="connsiteY283" fmla="*/ 4855042 h 5281613"/>
                    <a:gd name="connsiteX284" fmla="*/ 2597088 w 5111751"/>
                    <a:gd name="connsiteY284" fmla="*/ 4971659 h 5281613"/>
                    <a:gd name="connsiteX285" fmla="*/ 2633951 w 5111751"/>
                    <a:gd name="connsiteY285" fmla="*/ 5008485 h 5281613"/>
                    <a:gd name="connsiteX286" fmla="*/ 2686174 w 5111751"/>
                    <a:gd name="connsiteY286" fmla="*/ 5079069 h 5281613"/>
                    <a:gd name="connsiteX287" fmla="*/ 2655455 w 5111751"/>
                    <a:gd name="connsiteY287" fmla="*/ 4962452 h 5281613"/>
                    <a:gd name="connsiteX288" fmla="*/ 2633951 w 5111751"/>
                    <a:gd name="connsiteY288" fmla="*/ 4928695 h 5281613"/>
                    <a:gd name="connsiteX289" fmla="*/ 2649311 w 5111751"/>
                    <a:gd name="connsiteY289" fmla="*/ 4937901 h 5281613"/>
                    <a:gd name="connsiteX290" fmla="*/ 2692318 w 5111751"/>
                    <a:gd name="connsiteY290" fmla="*/ 4987003 h 5281613"/>
                    <a:gd name="connsiteX291" fmla="*/ 2732137 w 5111751"/>
                    <a:gd name="connsiteY291" fmla="*/ 5048453 h 5281613"/>
                    <a:gd name="connsiteX292" fmla="*/ 2732173 w 5111751"/>
                    <a:gd name="connsiteY292" fmla="*/ 5048368 h 5281613"/>
                    <a:gd name="connsiteX293" fmla="*/ 2692485 w 5111751"/>
                    <a:gd name="connsiteY293" fmla="*/ 4987045 h 5281613"/>
                    <a:gd name="connsiteX294" fmla="*/ 2649527 w 5111751"/>
                    <a:gd name="connsiteY294" fmla="*/ 4937951 h 5281613"/>
                    <a:gd name="connsiteX295" fmla="*/ 2637253 w 5111751"/>
                    <a:gd name="connsiteY295" fmla="*/ 4928745 h 5281613"/>
                    <a:gd name="connsiteX296" fmla="*/ 2628048 w 5111751"/>
                    <a:gd name="connsiteY296" fmla="*/ 4858172 h 5281613"/>
                    <a:gd name="connsiteX297" fmla="*/ 2631116 w 5111751"/>
                    <a:gd name="connsiteY297" fmla="*/ 4784530 h 5281613"/>
                    <a:gd name="connsiteX298" fmla="*/ 2618843 w 5111751"/>
                    <a:gd name="connsiteY298" fmla="*/ 4704751 h 5281613"/>
                    <a:gd name="connsiteX299" fmla="*/ 2658732 w 5111751"/>
                    <a:gd name="connsiteY299" fmla="*/ 4600425 h 5281613"/>
                    <a:gd name="connsiteX300" fmla="*/ 2763060 w 5111751"/>
                    <a:gd name="connsiteY300" fmla="*/ 4591219 h 5281613"/>
                    <a:gd name="connsiteX301" fmla="*/ 2772265 w 5111751"/>
                    <a:gd name="connsiteY301" fmla="*/ 4585083 h 5281613"/>
                    <a:gd name="connsiteX302" fmla="*/ 2778402 w 5111751"/>
                    <a:gd name="connsiteY302" fmla="*/ 4582014 h 5281613"/>
                    <a:gd name="connsiteX303" fmla="*/ 2824429 w 5111751"/>
                    <a:gd name="connsiteY303" fmla="*/ 4600425 h 5281613"/>
                    <a:gd name="connsiteX304" fmla="*/ 2842840 w 5111751"/>
                    <a:gd name="connsiteY304" fmla="*/ 4618835 h 5281613"/>
                    <a:gd name="connsiteX305" fmla="*/ 2852045 w 5111751"/>
                    <a:gd name="connsiteY305" fmla="*/ 4621904 h 5281613"/>
                    <a:gd name="connsiteX306" fmla="*/ 2885798 w 5111751"/>
                    <a:gd name="connsiteY306" fmla="*/ 4624972 h 5281613"/>
                    <a:gd name="connsiteX307" fmla="*/ 2895004 w 5111751"/>
                    <a:gd name="connsiteY307" fmla="*/ 4624972 h 5281613"/>
                    <a:gd name="connsiteX308" fmla="*/ 2971715 w 5111751"/>
                    <a:gd name="connsiteY308" fmla="*/ 4609630 h 5281613"/>
                    <a:gd name="connsiteX309" fmla="*/ 2980920 w 5111751"/>
                    <a:gd name="connsiteY309" fmla="*/ 4615767 h 5281613"/>
                    <a:gd name="connsiteX310" fmla="*/ 3005468 w 5111751"/>
                    <a:gd name="connsiteY310" fmla="*/ 4628040 h 5281613"/>
                    <a:gd name="connsiteX311" fmla="*/ 3036153 w 5111751"/>
                    <a:gd name="connsiteY311" fmla="*/ 4618835 h 5281613"/>
                    <a:gd name="connsiteX312" fmla="*/ 3045358 w 5111751"/>
                    <a:gd name="connsiteY312" fmla="*/ 4615767 h 5281613"/>
                    <a:gd name="connsiteX313" fmla="*/ 3115932 w 5111751"/>
                    <a:gd name="connsiteY313" fmla="*/ 4548262 h 5281613"/>
                    <a:gd name="connsiteX314" fmla="*/ 3131275 w 5111751"/>
                    <a:gd name="connsiteY314" fmla="*/ 4548262 h 5281613"/>
                    <a:gd name="connsiteX315" fmla="*/ 3186507 w 5111751"/>
                    <a:gd name="connsiteY315" fmla="*/ 4569741 h 5281613"/>
                    <a:gd name="connsiteX316" fmla="*/ 3260150 w 5111751"/>
                    <a:gd name="connsiteY316" fmla="*/ 4529851 h 5281613"/>
                    <a:gd name="connsiteX317" fmla="*/ 3303108 w 5111751"/>
                    <a:gd name="connsiteY317" fmla="*/ 4529851 h 5281613"/>
                    <a:gd name="connsiteX318" fmla="*/ 3330724 w 5111751"/>
                    <a:gd name="connsiteY318" fmla="*/ 4511441 h 5281613"/>
                    <a:gd name="connsiteX319" fmla="*/ 3468805 w 5111751"/>
                    <a:gd name="connsiteY319" fmla="*/ 4422457 h 5281613"/>
                    <a:gd name="connsiteX320" fmla="*/ 3484147 w 5111751"/>
                    <a:gd name="connsiteY320" fmla="*/ 4462346 h 5281613"/>
                    <a:gd name="connsiteX321" fmla="*/ 3496421 w 5111751"/>
                    <a:gd name="connsiteY321" fmla="*/ 4471551 h 5281613"/>
                    <a:gd name="connsiteX322" fmla="*/ 3484147 w 5111751"/>
                    <a:gd name="connsiteY322" fmla="*/ 4529851 h 5281613"/>
                    <a:gd name="connsiteX323" fmla="*/ 3468805 w 5111751"/>
                    <a:gd name="connsiteY323" fmla="*/ 4566672 h 5281613"/>
                    <a:gd name="connsiteX324" fmla="*/ 3481079 w 5111751"/>
                    <a:gd name="connsiteY324" fmla="*/ 4646451 h 5281613"/>
                    <a:gd name="connsiteX325" fmla="*/ 3481079 w 5111751"/>
                    <a:gd name="connsiteY325" fmla="*/ 4689409 h 5281613"/>
                    <a:gd name="connsiteX326" fmla="*/ 3478010 w 5111751"/>
                    <a:gd name="connsiteY326" fmla="*/ 4726230 h 5281613"/>
                    <a:gd name="connsiteX327" fmla="*/ 3478010 w 5111751"/>
                    <a:gd name="connsiteY327" fmla="*/ 4747709 h 5281613"/>
                    <a:gd name="connsiteX328" fmla="*/ 3487216 w 5111751"/>
                    <a:gd name="connsiteY328" fmla="*/ 4778393 h 5281613"/>
                    <a:gd name="connsiteX329" fmla="*/ 3474942 w 5111751"/>
                    <a:gd name="connsiteY329" fmla="*/ 4833624 h 5281613"/>
                    <a:gd name="connsiteX330" fmla="*/ 3478010 w 5111751"/>
                    <a:gd name="connsiteY330" fmla="*/ 4928745 h 5281613"/>
                    <a:gd name="connsiteX331" fmla="*/ 3487216 w 5111751"/>
                    <a:gd name="connsiteY331" fmla="*/ 5048414 h 5281613"/>
                    <a:gd name="connsiteX332" fmla="*/ 3490284 w 5111751"/>
                    <a:gd name="connsiteY332" fmla="*/ 5100577 h 5281613"/>
                    <a:gd name="connsiteX333" fmla="*/ 3514832 w 5111751"/>
                    <a:gd name="connsiteY333" fmla="*/ 5106713 h 5281613"/>
                    <a:gd name="connsiteX334" fmla="*/ 3487216 w 5111751"/>
                    <a:gd name="connsiteY334" fmla="*/ 5165013 h 5281613"/>
                    <a:gd name="connsiteX335" fmla="*/ 3502558 w 5111751"/>
                    <a:gd name="connsiteY335" fmla="*/ 5177287 h 5281613"/>
                    <a:gd name="connsiteX336" fmla="*/ 3488989 w 5111751"/>
                    <a:gd name="connsiteY336" fmla="*/ 5175369 h 5281613"/>
                    <a:gd name="connsiteX337" fmla="*/ 3490284 w 5111751"/>
                    <a:gd name="connsiteY337" fmla="*/ 5192629 h 5281613"/>
                    <a:gd name="connsiteX338" fmla="*/ 3471873 w 5111751"/>
                    <a:gd name="connsiteY338" fmla="*/ 5211040 h 5281613"/>
                    <a:gd name="connsiteX339" fmla="*/ 3471873 w 5111751"/>
                    <a:gd name="connsiteY339" fmla="*/ 5260134 h 5281613"/>
                    <a:gd name="connsiteX340" fmla="*/ 3456531 w 5111751"/>
                    <a:gd name="connsiteY340" fmla="*/ 5281613 h 5281613"/>
                    <a:gd name="connsiteX341" fmla="*/ 2775334 w 5111751"/>
                    <a:gd name="connsiteY341" fmla="*/ 5281613 h 5281613"/>
                    <a:gd name="connsiteX342" fmla="*/ 2772265 w 5111751"/>
                    <a:gd name="connsiteY342" fmla="*/ 5214108 h 5281613"/>
                    <a:gd name="connsiteX343" fmla="*/ 2774080 w 5111751"/>
                    <a:gd name="connsiteY343" fmla="*/ 5203263 h 5281613"/>
                    <a:gd name="connsiteX344" fmla="*/ 2773734 w 5111751"/>
                    <a:gd name="connsiteY344" fmla="*/ 5203288 h 5281613"/>
                    <a:gd name="connsiteX345" fmla="*/ 2772188 w 5111751"/>
                    <a:gd name="connsiteY345" fmla="*/ 5214098 h 5281613"/>
                    <a:gd name="connsiteX346" fmla="*/ 2775259 w 5111751"/>
                    <a:gd name="connsiteY346" fmla="*/ 5281613 h 5281613"/>
                    <a:gd name="connsiteX347" fmla="*/ 2554082 w 5111751"/>
                    <a:gd name="connsiteY347" fmla="*/ 5281613 h 5281613"/>
                    <a:gd name="connsiteX348" fmla="*/ 2569441 w 5111751"/>
                    <a:gd name="connsiteY348" fmla="*/ 5247856 h 5281613"/>
                    <a:gd name="connsiteX349" fmla="*/ 2582455 w 5111751"/>
                    <a:gd name="connsiteY349" fmla="*/ 5216557 h 5281613"/>
                    <a:gd name="connsiteX350" fmla="*/ 2582219 w 5111751"/>
                    <a:gd name="connsiteY350" fmla="*/ 5216570 h 5281613"/>
                    <a:gd name="connsiteX351" fmla="*/ 2569207 w 5111751"/>
                    <a:gd name="connsiteY351" fmla="*/ 5247893 h 5281613"/>
                    <a:gd name="connsiteX352" fmla="*/ 2553859 w 5111751"/>
                    <a:gd name="connsiteY352" fmla="*/ 5281613 h 5281613"/>
                    <a:gd name="connsiteX353" fmla="*/ 1968011 w 5111751"/>
                    <a:gd name="connsiteY353" fmla="*/ 5281613 h 5281613"/>
                    <a:gd name="connsiteX354" fmla="*/ 1965575 w 5111751"/>
                    <a:gd name="connsiteY354" fmla="*/ 5281613 h 5281613"/>
                    <a:gd name="connsiteX355" fmla="*/ 721036 w 5111751"/>
                    <a:gd name="connsiteY355" fmla="*/ 5281613 h 5281613"/>
                    <a:gd name="connsiteX356" fmla="*/ 720725 w 5111751"/>
                    <a:gd name="connsiteY356" fmla="*/ 5281613 h 5281613"/>
                    <a:gd name="connsiteX357" fmla="*/ 0 w 5111751"/>
                    <a:gd name="connsiteY357" fmla="*/ 5281613 h 5281613"/>
                    <a:gd name="connsiteX358" fmla="*/ 0 w 5111751"/>
                    <a:gd name="connsiteY358" fmla="*/ 3885042 h 5281613"/>
                    <a:gd name="connsiteX359" fmla="*/ 0 w 5111751"/>
                    <a:gd name="connsiteY359" fmla="*/ 3885015 h 5281613"/>
                    <a:gd name="connsiteX360" fmla="*/ 0 w 5111751"/>
                    <a:gd name="connsiteY360" fmla="*/ 2834596 h 5281613"/>
                    <a:gd name="connsiteX361" fmla="*/ 0 w 5111751"/>
                    <a:gd name="connsiteY361" fmla="*/ 2833687 h 5281613"/>
                    <a:gd name="connsiteX362" fmla="*/ 0 w 5111751"/>
                    <a:gd name="connsiteY362" fmla="*/ 2035909 h 5281613"/>
                    <a:gd name="connsiteX363" fmla="*/ 930 w 5111751"/>
                    <a:gd name="connsiteY363" fmla="*/ 2035587 h 5281613"/>
                    <a:gd name="connsiteX364" fmla="*/ 3071 w 5111751"/>
                    <a:gd name="connsiteY364" fmla="*/ 2035587 h 5281613"/>
                    <a:gd name="connsiteX365" fmla="*/ 14583 w 5111751"/>
                    <a:gd name="connsiteY365" fmla="*/ 2030861 h 5281613"/>
                    <a:gd name="connsiteX366" fmla="*/ 930 w 5111751"/>
                    <a:gd name="connsiteY366" fmla="*/ 2035587 h 5281613"/>
                    <a:gd name="connsiteX367" fmla="*/ 0 w 5111751"/>
                    <a:gd name="connsiteY367" fmla="*/ 2035587 h 5281613"/>
                    <a:gd name="connsiteX368" fmla="*/ 0 w 5111751"/>
                    <a:gd name="connsiteY368" fmla="*/ 1327150 h 5281613"/>
                    <a:gd name="connsiteX369" fmla="*/ 0 w 5111751"/>
                    <a:gd name="connsiteY369" fmla="*/ 1326021 h 5281613"/>
                    <a:gd name="connsiteX370" fmla="*/ 0 w 5111751"/>
                    <a:gd name="connsiteY37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0 w 5111751"/>
                    <a:gd name="connsiteY26" fmla="*/ 0 h 5281613"/>
                    <a:gd name="connsiteX27" fmla="*/ 865506 w 5111751"/>
                    <a:gd name="connsiteY27" fmla="*/ 0 h 5281613"/>
                    <a:gd name="connsiteX28" fmla="*/ 865887 w 5111751"/>
                    <a:gd name="connsiteY28" fmla="*/ 3070 h 5281613"/>
                    <a:gd name="connsiteX29" fmla="*/ 2889251 w 5111751"/>
                    <a:gd name="connsiteY29" fmla="*/ 0 h 5281613"/>
                    <a:gd name="connsiteX30" fmla="*/ 2891411 w 5111751"/>
                    <a:gd name="connsiteY30" fmla="*/ 0 h 5281613"/>
                    <a:gd name="connsiteX31" fmla="*/ 3309431 w 5111751"/>
                    <a:gd name="connsiteY31" fmla="*/ 0 h 5281613"/>
                    <a:gd name="connsiteX32" fmla="*/ 3334020 w 5111751"/>
                    <a:gd name="connsiteY32" fmla="*/ 27648 h 5281613"/>
                    <a:gd name="connsiteX33" fmla="*/ 3355536 w 5111751"/>
                    <a:gd name="connsiteY33" fmla="*/ 86017 h 5281613"/>
                    <a:gd name="connsiteX34" fmla="*/ 3364757 w 5111751"/>
                    <a:gd name="connsiteY34" fmla="*/ 18432 h 5281613"/>
                    <a:gd name="connsiteX35" fmla="*/ 3395494 w 5111751"/>
                    <a:gd name="connsiteY35" fmla="*/ 52224 h 5281613"/>
                    <a:gd name="connsiteX36" fmla="*/ 3426230 w 5111751"/>
                    <a:gd name="connsiteY36" fmla="*/ 104449 h 5281613"/>
                    <a:gd name="connsiteX37" fmla="*/ 3484630 w 5111751"/>
                    <a:gd name="connsiteY37" fmla="*/ 110593 h 5281613"/>
                    <a:gd name="connsiteX38" fmla="*/ 3536883 w 5111751"/>
                    <a:gd name="connsiteY38" fmla="*/ 153601 h 5281613"/>
                    <a:gd name="connsiteX39" fmla="*/ 3607577 w 5111751"/>
                    <a:gd name="connsiteY39" fmla="*/ 211970 h 5281613"/>
                    <a:gd name="connsiteX40" fmla="*/ 3669051 w 5111751"/>
                    <a:gd name="connsiteY40" fmla="*/ 285698 h 5281613"/>
                    <a:gd name="connsiteX41" fmla="*/ 3705935 w 5111751"/>
                    <a:gd name="connsiteY41" fmla="*/ 316419 h 5281613"/>
                    <a:gd name="connsiteX42" fmla="*/ 3728843 w 5111751"/>
                    <a:gd name="connsiteY42" fmla="*/ 339315 h 5281613"/>
                    <a:gd name="connsiteX43" fmla="*/ 3724377 w 5111751"/>
                    <a:gd name="connsiteY43" fmla="*/ 325635 h 5281613"/>
                    <a:gd name="connsiteX44" fmla="*/ 3752040 w 5111751"/>
                    <a:gd name="connsiteY44" fmla="*/ 384003 h 5281613"/>
                    <a:gd name="connsiteX45" fmla="*/ 3785850 w 5111751"/>
                    <a:gd name="connsiteY45" fmla="*/ 405507 h 5281613"/>
                    <a:gd name="connsiteX46" fmla="*/ 3850397 w 5111751"/>
                    <a:gd name="connsiteY46" fmla="*/ 454660 h 5281613"/>
                    <a:gd name="connsiteX47" fmla="*/ 3868840 w 5111751"/>
                    <a:gd name="connsiteY47" fmla="*/ 485380 h 5281613"/>
                    <a:gd name="connsiteX48" fmla="*/ 3907704 w 5111751"/>
                    <a:gd name="connsiteY48" fmla="*/ 599097 h 5281613"/>
                    <a:gd name="connsiteX49" fmla="*/ 3831035 w 5111751"/>
                    <a:gd name="connsiteY49" fmla="*/ 645038 h 5281613"/>
                    <a:gd name="connsiteX50" fmla="*/ 3785034 w 5111751"/>
                    <a:gd name="connsiteY50" fmla="*/ 681791 h 5281613"/>
                    <a:gd name="connsiteX51" fmla="*/ 3867836 w 5111751"/>
                    <a:gd name="connsiteY51" fmla="*/ 675665 h 5281613"/>
                    <a:gd name="connsiteX52" fmla="*/ 3886237 w 5111751"/>
                    <a:gd name="connsiteY52" fmla="*/ 694042 h 5281613"/>
                    <a:gd name="connsiteX53" fmla="*/ 3858636 w 5111751"/>
                    <a:gd name="connsiteY53" fmla="*/ 755297 h 5281613"/>
                    <a:gd name="connsiteX54" fmla="*/ 3843875 w 5111751"/>
                    <a:gd name="connsiteY54" fmla="*/ 770210 h 5281613"/>
                    <a:gd name="connsiteX55" fmla="*/ 3844106 w 5111751"/>
                    <a:gd name="connsiteY55" fmla="*/ 770259 h 5281613"/>
                    <a:gd name="connsiteX56" fmla="*/ 3844081 w 5111751"/>
                    <a:gd name="connsiteY56" fmla="*/ 770326 h 5281613"/>
                    <a:gd name="connsiteX57" fmla="*/ 3859014 w 5111751"/>
                    <a:gd name="connsiteY57" fmla="*/ 755260 h 5281613"/>
                    <a:gd name="connsiteX58" fmla="*/ 3886648 w 5111751"/>
                    <a:gd name="connsiteY58" fmla="*/ 693820 h 5281613"/>
                    <a:gd name="connsiteX59" fmla="*/ 3994113 w 5111751"/>
                    <a:gd name="connsiteY59" fmla="*/ 822843 h 5281613"/>
                    <a:gd name="connsiteX60" fmla="*/ 4156846 w 5111751"/>
                    <a:gd name="connsiteY60" fmla="*/ 865851 h 5281613"/>
                    <a:gd name="connsiteX61" fmla="*/ 4230536 w 5111751"/>
                    <a:gd name="connsiteY61" fmla="*/ 822843 h 5281613"/>
                    <a:gd name="connsiteX62" fmla="*/ 4322649 w 5111751"/>
                    <a:gd name="connsiteY62" fmla="*/ 807483 h 5281613"/>
                    <a:gd name="connsiteX63" fmla="*/ 4430115 w 5111751"/>
                    <a:gd name="connsiteY63" fmla="*/ 798267 h 5281613"/>
                    <a:gd name="connsiteX64" fmla="*/ 4528369 w 5111751"/>
                    <a:gd name="connsiteY64" fmla="*/ 742972 h 5281613"/>
                    <a:gd name="connsiteX65" fmla="*/ 4614341 w 5111751"/>
                    <a:gd name="connsiteY65" fmla="*/ 746044 h 5281613"/>
                    <a:gd name="connsiteX66" fmla="*/ 4672679 w 5111751"/>
                    <a:gd name="connsiteY66" fmla="*/ 724540 h 5281613"/>
                    <a:gd name="connsiteX67" fmla="*/ 4734088 w 5111751"/>
                    <a:gd name="connsiteY67" fmla="*/ 730684 h 5281613"/>
                    <a:gd name="connsiteX68" fmla="*/ 4832342 w 5111751"/>
                    <a:gd name="connsiteY68" fmla="*/ 699964 h 5281613"/>
                    <a:gd name="connsiteX69" fmla="*/ 4936736 w 5111751"/>
                    <a:gd name="connsiteY69" fmla="*/ 675388 h 5281613"/>
                    <a:gd name="connsiteX70" fmla="*/ 4988934 w 5111751"/>
                    <a:gd name="connsiteY70" fmla="*/ 613949 h 5281613"/>
                    <a:gd name="connsiteX71" fmla="*/ 5077976 w 5111751"/>
                    <a:gd name="connsiteY71" fmla="*/ 653885 h 5281613"/>
                    <a:gd name="connsiteX72" fmla="*/ 5065695 w 5111751"/>
                    <a:gd name="connsiteY72" fmla="*/ 767547 h 5281613"/>
                    <a:gd name="connsiteX73" fmla="*/ 5050342 w 5111751"/>
                    <a:gd name="connsiteY73" fmla="*/ 868922 h 5281613"/>
                    <a:gd name="connsiteX74" fmla="*/ 5081047 w 5111751"/>
                    <a:gd name="connsiteY74" fmla="*/ 853563 h 5281613"/>
                    <a:gd name="connsiteX75" fmla="*/ 5111751 w 5111751"/>
                    <a:gd name="connsiteY75" fmla="*/ 865851 h 5281613"/>
                    <a:gd name="connsiteX76" fmla="*/ 5034990 w 5111751"/>
                    <a:gd name="connsiteY76" fmla="*/ 908858 h 5281613"/>
                    <a:gd name="connsiteX77" fmla="*/ 5025779 w 5111751"/>
                    <a:gd name="connsiteY77" fmla="*/ 1037881 h 5281613"/>
                    <a:gd name="connsiteX78" fmla="*/ 4973582 w 5111751"/>
                    <a:gd name="connsiteY78" fmla="*/ 1133112 h 5281613"/>
                    <a:gd name="connsiteX79" fmla="*/ 4924455 w 5111751"/>
                    <a:gd name="connsiteY79" fmla="*/ 1255991 h 5281613"/>
                    <a:gd name="connsiteX80" fmla="*/ 4887609 w 5111751"/>
                    <a:gd name="connsiteY80" fmla="*/ 1289782 h 5281613"/>
                    <a:gd name="connsiteX81" fmla="*/ 4881469 w 5111751"/>
                    <a:gd name="connsiteY81" fmla="*/ 1348150 h 5281613"/>
                    <a:gd name="connsiteX82" fmla="*/ 4813919 w 5111751"/>
                    <a:gd name="connsiteY82" fmla="*/ 1461813 h 5281613"/>
                    <a:gd name="connsiteX83" fmla="*/ 4761722 w 5111751"/>
                    <a:gd name="connsiteY83" fmla="*/ 1624627 h 5281613"/>
                    <a:gd name="connsiteX84" fmla="*/ 4672679 w 5111751"/>
                    <a:gd name="connsiteY84" fmla="*/ 1775154 h 5281613"/>
                    <a:gd name="connsiteX85" fmla="*/ 4586707 w 5111751"/>
                    <a:gd name="connsiteY85" fmla="*/ 1922608 h 5281613"/>
                    <a:gd name="connsiteX86" fmla="*/ 4466960 w 5111751"/>
                    <a:gd name="connsiteY86" fmla="*/ 2070063 h 5281613"/>
                    <a:gd name="connsiteX87" fmla="*/ 4196762 w 5111751"/>
                    <a:gd name="connsiteY87" fmla="*/ 2318892 h 5281613"/>
                    <a:gd name="connsiteX88" fmla="*/ 4070874 w 5111751"/>
                    <a:gd name="connsiteY88" fmla="*/ 2414123 h 5281613"/>
                    <a:gd name="connsiteX89" fmla="*/ 3941915 w 5111751"/>
                    <a:gd name="connsiteY89" fmla="*/ 2546218 h 5281613"/>
                    <a:gd name="connsiteX90" fmla="*/ 3828309 w 5111751"/>
                    <a:gd name="connsiteY90" fmla="*/ 2684456 h 5281613"/>
                    <a:gd name="connsiteX91" fmla="*/ 3776112 w 5111751"/>
                    <a:gd name="connsiteY91" fmla="*/ 2755112 h 5281613"/>
                    <a:gd name="connsiteX92" fmla="*/ 3726985 w 5111751"/>
                    <a:gd name="connsiteY92" fmla="*/ 2788903 h 5281613"/>
                    <a:gd name="connsiteX93" fmla="*/ 3665576 w 5111751"/>
                    <a:gd name="connsiteY93" fmla="*/ 2920998 h 5281613"/>
                    <a:gd name="connsiteX94" fmla="*/ 3631802 w 5111751"/>
                    <a:gd name="connsiteY94" fmla="*/ 2850343 h 5281613"/>
                    <a:gd name="connsiteX95" fmla="*/ 3622590 w 5111751"/>
                    <a:gd name="connsiteY95" fmla="*/ 2838055 h 5281613"/>
                    <a:gd name="connsiteX96" fmla="*/ 3604168 w 5111751"/>
                    <a:gd name="connsiteY96" fmla="*/ 2813479 h 5281613"/>
                    <a:gd name="connsiteX97" fmla="*/ 3579604 w 5111751"/>
                    <a:gd name="connsiteY97" fmla="*/ 2693672 h 5281613"/>
                    <a:gd name="connsiteX98" fmla="*/ 3582675 w 5111751"/>
                    <a:gd name="connsiteY98" fmla="*/ 2245165 h 5281613"/>
                    <a:gd name="connsiteX99" fmla="*/ 3585745 w 5111751"/>
                    <a:gd name="connsiteY99" fmla="*/ 2153006 h 5281613"/>
                    <a:gd name="connsiteX100" fmla="*/ 3634872 w 5111751"/>
                    <a:gd name="connsiteY100" fmla="*/ 2088494 h 5281613"/>
                    <a:gd name="connsiteX101" fmla="*/ 3708562 w 5111751"/>
                    <a:gd name="connsiteY101" fmla="*/ 1968688 h 5281613"/>
                    <a:gd name="connsiteX102" fmla="*/ 3708943 w 5111751"/>
                    <a:gd name="connsiteY102" fmla="*/ 1968398 h 5281613"/>
                    <a:gd name="connsiteX103" fmla="*/ 3687519 w 5111751"/>
                    <a:gd name="connsiteY103" fmla="*/ 1965336 h 5281613"/>
                    <a:gd name="connsiteX104" fmla="*/ 3589268 w 5111751"/>
                    <a:gd name="connsiteY104" fmla="*/ 1956119 h 5281613"/>
                    <a:gd name="connsiteX105" fmla="*/ 3549354 w 5111751"/>
                    <a:gd name="connsiteY105" fmla="*/ 1919253 h 5281613"/>
                    <a:gd name="connsiteX106" fmla="*/ 3518651 w 5111751"/>
                    <a:gd name="connsiteY106" fmla="*/ 1925397 h 5281613"/>
                    <a:gd name="connsiteX107" fmla="*/ 3509440 w 5111751"/>
                    <a:gd name="connsiteY107" fmla="*/ 1931542 h 5281613"/>
                    <a:gd name="connsiteX108" fmla="*/ 3491018 w 5111751"/>
                    <a:gd name="connsiteY108" fmla="*/ 1937686 h 5281613"/>
                    <a:gd name="connsiteX109" fmla="*/ 3411189 w 5111751"/>
                    <a:gd name="connsiteY109" fmla="*/ 1992985 h 5281613"/>
                    <a:gd name="connsiteX110" fmla="*/ 3365134 w 5111751"/>
                    <a:gd name="connsiteY110" fmla="*/ 2060573 h 5281613"/>
                    <a:gd name="connsiteX111" fmla="*/ 3279165 w 5111751"/>
                    <a:gd name="connsiteY111" fmla="*/ 2042140 h 5281613"/>
                    <a:gd name="connsiteX112" fmla="*/ 3230040 w 5111751"/>
                    <a:gd name="connsiteY112" fmla="*/ 2023707 h 5281613"/>
                    <a:gd name="connsiteX113" fmla="*/ 3174774 w 5111751"/>
                    <a:gd name="connsiteY113" fmla="*/ 2026779 h 5281613"/>
                    <a:gd name="connsiteX114" fmla="*/ 2975202 w 5111751"/>
                    <a:gd name="connsiteY114" fmla="*/ 1897748 h 5281613"/>
                    <a:gd name="connsiteX115" fmla="*/ 2962921 w 5111751"/>
                    <a:gd name="connsiteY115" fmla="*/ 1891604 h 5281613"/>
                    <a:gd name="connsiteX116" fmla="*/ 2929148 w 5111751"/>
                    <a:gd name="connsiteY116" fmla="*/ 1888531 h 5281613"/>
                    <a:gd name="connsiteX117" fmla="*/ 2855460 w 5111751"/>
                    <a:gd name="connsiteY117" fmla="*/ 1885459 h 5281613"/>
                    <a:gd name="connsiteX118" fmla="*/ 2846249 w 5111751"/>
                    <a:gd name="connsiteY118" fmla="*/ 1882387 h 5281613"/>
                    <a:gd name="connsiteX119" fmla="*/ 2837038 w 5111751"/>
                    <a:gd name="connsiteY119" fmla="*/ 1873170 h 5281613"/>
                    <a:gd name="connsiteX120" fmla="*/ 2821686 w 5111751"/>
                    <a:gd name="connsiteY120" fmla="*/ 1857810 h 5281613"/>
                    <a:gd name="connsiteX121" fmla="*/ 2800194 w 5111751"/>
                    <a:gd name="connsiteY121" fmla="*/ 1827088 h 5281613"/>
                    <a:gd name="connsiteX122" fmla="*/ 2800194 w 5111751"/>
                    <a:gd name="connsiteY122" fmla="*/ 1747211 h 5281613"/>
                    <a:gd name="connsiteX123" fmla="*/ 2747998 w 5111751"/>
                    <a:gd name="connsiteY123" fmla="*/ 1719562 h 5281613"/>
                    <a:gd name="connsiteX124" fmla="*/ 2732646 w 5111751"/>
                    <a:gd name="connsiteY124" fmla="*/ 1728778 h 5281613"/>
                    <a:gd name="connsiteX125" fmla="*/ 2701943 w 5111751"/>
                    <a:gd name="connsiteY125" fmla="*/ 1679623 h 5281613"/>
                    <a:gd name="connsiteX126" fmla="*/ 2665099 w 5111751"/>
                    <a:gd name="connsiteY126" fmla="*/ 1584386 h 5281613"/>
                    <a:gd name="connsiteX127" fmla="*/ 2637466 w 5111751"/>
                    <a:gd name="connsiteY127" fmla="*/ 1510654 h 5281613"/>
                    <a:gd name="connsiteX128" fmla="*/ 2615974 w 5111751"/>
                    <a:gd name="connsiteY128" fmla="*/ 1492221 h 5281613"/>
                    <a:gd name="connsiteX129" fmla="*/ 2594482 w 5111751"/>
                    <a:gd name="connsiteY129" fmla="*/ 1467643 h 5281613"/>
                    <a:gd name="connsiteX130" fmla="*/ 2582200 w 5111751"/>
                    <a:gd name="connsiteY130" fmla="*/ 1461499 h 5281613"/>
                    <a:gd name="connsiteX131" fmla="*/ 2557638 w 5111751"/>
                    <a:gd name="connsiteY131" fmla="*/ 1430777 h 5281613"/>
                    <a:gd name="connsiteX132" fmla="*/ 2545356 w 5111751"/>
                    <a:gd name="connsiteY132" fmla="*/ 1412344 h 5281613"/>
                    <a:gd name="connsiteX133" fmla="*/ 2539216 w 5111751"/>
                    <a:gd name="connsiteY133" fmla="*/ 1403128 h 5281613"/>
                    <a:gd name="connsiteX134" fmla="*/ 2502372 w 5111751"/>
                    <a:gd name="connsiteY134" fmla="*/ 1353973 h 5281613"/>
                    <a:gd name="connsiteX135" fmla="*/ 2437895 w 5111751"/>
                    <a:gd name="connsiteY135" fmla="*/ 1326323 h 5281613"/>
                    <a:gd name="connsiteX136" fmla="*/ 2376488 w 5111751"/>
                    <a:gd name="connsiteY136" fmla="*/ 1301746 h 5281613"/>
                    <a:gd name="connsiteX137" fmla="*/ 2401051 w 5111751"/>
                    <a:gd name="connsiteY137" fmla="*/ 1243375 h 5281613"/>
                    <a:gd name="connsiteX138" fmla="*/ 2407192 w 5111751"/>
                    <a:gd name="connsiteY138" fmla="*/ 1215725 h 5281613"/>
                    <a:gd name="connsiteX139" fmla="*/ 2416403 w 5111751"/>
                    <a:gd name="connsiteY139" fmla="*/ 1209581 h 5281613"/>
                    <a:gd name="connsiteX140" fmla="*/ 2462457 w 5111751"/>
                    <a:gd name="connsiteY140" fmla="*/ 1206508 h 5281613"/>
                    <a:gd name="connsiteX141" fmla="*/ 2508512 w 5111751"/>
                    <a:gd name="connsiteY141" fmla="*/ 1209581 h 5281613"/>
                    <a:gd name="connsiteX142" fmla="*/ 2539216 w 5111751"/>
                    <a:gd name="connsiteY142" fmla="*/ 1188075 h 5281613"/>
                    <a:gd name="connsiteX143" fmla="*/ 2548427 w 5111751"/>
                    <a:gd name="connsiteY143" fmla="*/ 1135848 h 5281613"/>
                    <a:gd name="connsiteX144" fmla="*/ 2542286 w 5111751"/>
                    <a:gd name="connsiteY144" fmla="*/ 1098982 h 5281613"/>
                    <a:gd name="connsiteX145" fmla="*/ 2545356 w 5111751"/>
                    <a:gd name="connsiteY145" fmla="*/ 973023 h 5281613"/>
                    <a:gd name="connsiteX146" fmla="*/ 2548427 w 5111751"/>
                    <a:gd name="connsiteY146" fmla="*/ 966879 h 5281613"/>
                    <a:gd name="connsiteX147" fmla="*/ 2548429 w 5111751"/>
                    <a:gd name="connsiteY147" fmla="*/ 966874 h 5281613"/>
                    <a:gd name="connsiteX148" fmla="*/ 2499316 w 5111751"/>
                    <a:gd name="connsiteY148" fmla="*/ 914707 h 5281613"/>
                    <a:gd name="connsiteX149" fmla="*/ 2462472 w 5111751"/>
                    <a:gd name="connsiteY149" fmla="*/ 896290 h 5281613"/>
                    <a:gd name="connsiteX150" fmla="*/ 2462472 w 5111751"/>
                    <a:gd name="connsiteY150" fmla="*/ 801136 h 5281613"/>
                    <a:gd name="connsiteX151" fmla="*/ 2339658 w 5111751"/>
                    <a:gd name="connsiteY151" fmla="*/ 702912 h 5281613"/>
                    <a:gd name="connsiteX152" fmla="*/ 2339658 w 5111751"/>
                    <a:gd name="connsiteY152" fmla="*/ 481909 h 5281613"/>
                    <a:gd name="connsiteX153" fmla="*/ 2189210 w 5111751"/>
                    <a:gd name="connsiteY153" fmla="*/ 521813 h 5281613"/>
                    <a:gd name="connsiteX154" fmla="*/ 2232195 w 5111751"/>
                    <a:gd name="connsiteY154" fmla="*/ 659940 h 5281613"/>
                    <a:gd name="connsiteX155" fmla="*/ 2170788 w 5111751"/>
                    <a:gd name="connsiteY155" fmla="*/ 724399 h 5281613"/>
                    <a:gd name="connsiteX156" fmla="*/ 2054115 w 5111751"/>
                    <a:gd name="connsiteY156" fmla="*/ 868665 h 5281613"/>
                    <a:gd name="connsiteX157" fmla="*/ 1998848 w 5111751"/>
                    <a:gd name="connsiteY157" fmla="*/ 874804 h 5281613"/>
                    <a:gd name="connsiteX158" fmla="*/ 1879104 w 5111751"/>
                    <a:gd name="connsiteY158" fmla="*/ 788858 h 5281613"/>
                    <a:gd name="connsiteX159" fmla="*/ 1811557 w 5111751"/>
                    <a:gd name="connsiteY159" fmla="*/ 825692 h 5281613"/>
                    <a:gd name="connsiteX160" fmla="*/ 1802346 w 5111751"/>
                    <a:gd name="connsiteY160" fmla="*/ 880943 h 5281613"/>
                    <a:gd name="connsiteX161" fmla="*/ 1747079 w 5111751"/>
                    <a:gd name="connsiteY161" fmla="*/ 880943 h 5281613"/>
                    <a:gd name="connsiteX162" fmla="*/ 1710235 w 5111751"/>
                    <a:gd name="connsiteY162" fmla="*/ 939263 h 5281613"/>
                    <a:gd name="connsiteX163" fmla="*/ 1630406 w 5111751"/>
                    <a:gd name="connsiteY163" fmla="*/ 930055 h 5281613"/>
                    <a:gd name="connsiteX164" fmla="*/ 1590491 w 5111751"/>
                    <a:gd name="connsiteY164" fmla="*/ 899360 h 5281613"/>
                    <a:gd name="connsiteX165" fmla="*/ 1467677 w 5111751"/>
                    <a:gd name="connsiteY165" fmla="*/ 905499 h 5281613"/>
                    <a:gd name="connsiteX166" fmla="*/ 1403199 w 5111751"/>
                    <a:gd name="connsiteY166" fmla="*/ 923916 h 5281613"/>
                    <a:gd name="connsiteX167" fmla="*/ 1366355 w 5111751"/>
                    <a:gd name="connsiteY167" fmla="*/ 905499 h 5281613"/>
                    <a:gd name="connsiteX168" fmla="*/ 1301878 w 5111751"/>
                    <a:gd name="connsiteY168" fmla="*/ 770441 h 5281613"/>
                    <a:gd name="connsiteX169" fmla="*/ 1185204 w 5111751"/>
                    <a:gd name="connsiteY169" fmla="*/ 785789 h 5281613"/>
                    <a:gd name="connsiteX170" fmla="*/ 1071601 w 5111751"/>
                    <a:gd name="connsiteY170" fmla="*/ 979166 h 5281613"/>
                    <a:gd name="connsiteX171" fmla="*/ 1070834 w 5111751"/>
                    <a:gd name="connsiteY171" fmla="*/ 979550 h 5281613"/>
                    <a:gd name="connsiteX172" fmla="*/ 1065460 w 5111751"/>
                    <a:gd name="connsiteY172" fmla="*/ 982236 h 5281613"/>
                    <a:gd name="connsiteX173" fmla="*/ 985941 w 5111751"/>
                    <a:gd name="connsiteY173" fmla="*/ 1015869 h 5281613"/>
                    <a:gd name="connsiteX174" fmla="*/ 985941 w 5111751"/>
                    <a:gd name="connsiteY174" fmla="*/ 1021921 h 5281613"/>
                    <a:gd name="connsiteX175" fmla="*/ 985941 w 5111751"/>
                    <a:gd name="connsiteY175" fmla="*/ 1040351 h 5281613"/>
                    <a:gd name="connsiteX176" fmla="*/ 955227 w 5111751"/>
                    <a:gd name="connsiteY176" fmla="*/ 1111001 h 5281613"/>
                    <a:gd name="connsiteX177" fmla="*/ 955227 w 5111751"/>
                    <a:gd name="connsiteY177" fmla="*/ 1117144 h 5281613"/>
                    <a:gd name="connsiteX178" fmla="*/ 964441 w 5111751"/>
                    <a:gd name="connsiteY178" fmla="*/ 1114073 h 5281613"/>
                    <a:gd name="connsiteX179" fmla="*/ 970584 w 5111751"/>
                    <a:gd name="connsiteY179" fmla="*/ 1111001 h 5281613"/>
                    <a:gd name="connsiteX180" fmla="*/ 961370 w 5111751"/>
                    <a:gd name="connsiteY180" fmla="*/ 1150933 h 5281613"/>
                    <a:gd name="connsiteX181" fmla="*/ 1056585 w 5111751"/>
                    <a:gd name="connsiteY181" fmla="*/ 1166292 h 5281613"/>
                    <a:gd name="connsiteX182" fmla="*/ 1096514 w 5111751"/>
                    <a:gd name="connsiteY182" fmla="*/ 1240013 h 5281613"/>
                    <a:gd name="connsiteX183" fmla="*/ 1161015 w 5111751"/>
                    <a:gd name="connsiteY183" fmla="*/ 1252300 h 5281613"/>
                    <a:gd name="connsiteX184" fmla="*/ 1210159 w 5111751"/>
                    <a:gd name="connsiteY184" fmla="*/ 1301447 h 5281613"/>
                    <a:gd name="connsiteX185" fmla="*/ 1216302 w 5111751"/>
                    <a:gd name="connsiteY185" fmla="*/ 1356738 h 5281613"/>
                    <a:gd name="connsiteX186" fmla="*/ 1262374 w 5111751"/>
                    <a:gd name="connsiteY186" fmla="*/ 1402814 h 5281613"/>
                    <a:gd name="connsiteX187" fmla="*/ 1317660 w 5111751"/>
                    <a:gd name="connsiteY187" fmla="*/ 1433531 h 5281613"/>
                    <a:gd name="connsiteX188" fmla="*/ 1354518 w 5111751"/>
                    <a:gd name="connsiteY188" fmla="*/ 1479607 h 5281613"/>
                    <a:gd name="connsiteX189" fmla="*/ 1391375 w 5111751"/>
                    <a:gd name="connsiteY189" fmla="*/ 1522611 h 5281613"/>
                    <a:gd name="connsiteX190" fmla="*/ 1406733 w 5111751"/>
                    <a:gd name="connsiteY190" fmla="*/ 1571758 h 5281613"/>
                    <a:gd name="connsiteX191" fmla="*/ 1431304 w 5111751"/>
                    <a:gd name="connsiteY191" fmla="*/ 1617834 h 5281613"/>
                    <a:gd name="connsiteX192" fmla="*/ 1483519 w 5111751"/>
                    <a:gd name="connsiteY192" fmla="*/ 1645479 h 5281613"/>
                    <a:gd name="connsiteX193" fmla="*/ 1526520 w 5111751"/>
                    <a:gd name="connsiteY193" fmla="*/ 1713057 h 5281613"/>
                    <a:gd name="connsiteX194" fmla="*/ 1554163 w 5111751"/>
                    <a:gd name="connsiteY194" fmla="*/ 1786778 h 5281613"/>
                    <a:gd name="connsiteX195" fmla="*/ 1544949 w 5111751"/>
                    <a:gd name="connsiteY195" fmla="*/ 1777563 h 5281613"/>
                    <a:gd name="connsiteX196" fmla="*/ 1474305 w 5111751"/>
                    <a:gd name="connsiteY196" fmla="*/ 1771420 h 5281613"/>
                    <a:gd name="connsiteX197" fmla="*/ 1460131 w 5111751"/>
                    <a:gd name="connsiteY197" fmla="*/ 1778074 h 5281613"/>
                    <a:gd name="connsiteX198" fmla="*/ 1473565 w 5111751"/>
                    <a:gd name="connsiteY198" fmla="*/ 1771891 h 5281613"/>
                    <a:gd name="connsiteX199" fmla="*/ 1544174 w 5111751"/>
                    <a:gd name="connsiteY199" fmla="*/ 1778034 h 5281613"/>
                    <a:gd name="connsiteX200" fmla="*/ 1559523 w 5111751"/>
                    <a:gd name="connsiteY200" fmla="*/ 1799534 h 5281613"/>
                    <a:gd name="connsiteX201" fmla="*/ 1593292 w 5111751"/>
                    <a:gd name="connsiteY201" fmla="*/ 1830248 h 5281613"/>
                    <a:gd name="connsiteX202" fmla="*/ 1599432 w 5111751"/>
                    <a:gd name="connsiteY202" fmla="*/ 1845605 h 5281613"/>
                    <a:gd name="connsiteX203" fmla="*/ 1627062 w 5111751"/>
                    <a:gd name="connsiteY203" fmla="*/ 1867105 h 5281613"/>
                    <a:gd name="connsiteX204" fmla="*/ 1636271 w 5111751"/>
                    <a:gd name="connsiteY204" fmla="*/ 1876319 h 5281613"/>
                    <a:gd name="connsiteX205" fmla="*/ 1660831 w 5111751"/>
                    <a:gd name="connsiteY205" fmla="*/ 1900890 h 5281613"/>
                    <a:gd name="connsiteX206" fmla="*/ 1731439 w 5111751"/>
                    <a:gd name="connsiteY206" fmla="*/ 1888604 h 5281613"/>
                    <a:gd name="connsiteX207" fmla="*/ 1811257 w 5111751"/>
                    <a:gd name="connsiteY207" fmla="*/ 1897819 h 5281613"/>
                    <a:gd name="connsiteX208" fmla="*/ 1838887 w 5111751"/>
                    <a:gd name="connsiteY208" fmla="*/ 1876319 h 5281613"/>
                    <a:gd name="connsiteX209" fmla="*/ 1851166 w 5111751"/>
                    <a:gd name="connsiteY209" fmla="*/ 1860962 h 5281613"/>
                    <a:gd name="connsiteX210" fmla="*/ 1888006 w 5111751"/>
                    <a:gd name="connsiteY210" fmla="*/ 1857890 h 5281613"/>
                    <a:gd name="connsiteX211" fmla="*/ 1912565 w 5111751"/>
                    <a:gd name="connsiteY211" fmla="*/ 1900890 h 5281613"/>
                    <a:gd name="connsiteX212" fmla="*/ 1943265 w 5111751"/>
                    <a:gd name="connsiteY212" fmla="*/ 1937747 h 5281613"/>
                    <a:gd name="connsiteX213" fmla="*/ 2023083 w 5111751"/>
                    <a:gd name="connsiteY213" fmla="*/ 2017603 h 5281613"/>
                    <a:gd name="connsiteX214" fmla="*/ 2020013 w 5111751"/>
                    <a:gd name="connsiteY214" fmla="*/ 2023746 h 5281613"/>
                    <a:gd name="connsiteX215" fmla="*/ 2066062 w 5111751"/>
                    <a:gd name="connsiteY215" fmla="*/ 2048317 h 5281613"/>
                    <a:gd name="connsiteX216" fmla="*/ 2072202 w 5111751"/>
                    <a:gd name="connsiteY216" fmla="*/ 2066746 h 5281613"/>
                    <a:gd name="connsiteX217" fmla="*/ 2056852 w 5111751"/>
                    <a:gd name="connsiteY217" fmla="*/ 2183459 h 5281613"/>
                    <a:gd name="connsiteX218" fmla="*/ 2053782 w 5111751"/>
                    <a:gd name="connsiteY218" fmla="*/ 2226458 h 5281613"/>
                    <a:gd name="connsiteX219" fmla="*/ 2059922 w 5111751"/>
                    <a:gd name="connsiteY219" fmla="*/ 2235673 h 5281613"/>
                    <a:gd name="connsiteX220" fmla="*/ 2072202 w 5111751"/>
                    <a:gd name="connsiteY220" fmla="*/ 2238744 h 5281613"/>
                    <a:gd name="connsiteX221" fmla="*/ 2087551 w 5111751"/>
                    <a:gd name="connsiteY221" fmla="*/ 2235673 h 5281613"/>
                    <a:gd name="connsiteX222" fmla="*/ 2130530 w 5111751"/>
                    <a:gd name="connsiteY222" fmla="*/ 2269458 h 5281613"/>
                    <a:gd name="connsiteX223" fmla="*/ 2130530 w 5111751"/>
                    <a:gd name="connsiteY223" fmla="*/ 2281744 h 5281613"/>
                    <a:gd name="connsiteX224" fmla="*/ 2096761 w 5111751"/>
                    <a:gd name="connsiteY224" fmla="*/ 2340100 h 5281613"/>
                    <a:gd name="connsiteX225" fmla="*/ 2087551 w 5111751"/>
                    <a:gd name="connsiteY225" fmla="*/ 2349314 h 5281613"/>
                    <a:gd name="connsiteX226" fmla="*/ 1967824 w 5111751"/>
                    <a:gd name="connsiteY226" fmla="*/ 2472171 h 5281613"/>
                    <a:gd name="connsiteX227" fmla="*/ 1930985 w 5111751"/>
                    <a:gd name="connsiteY227" fmla="*/ 2505956 h 5281613"/>
                    <a:gd name="connsiteX228" fmla="*/ 1934055 w 5111751"/>
                    <a:gd name="connsiteY228" fmla="*/ 2533599 h 5281613"/>
                    <a:gd name="connsiteX229" fmla="*/ 1934055 w 5111751"/>
                    <a:gd name="connsiteY229" fmla="*/ 2545884 h 5281613"/>
                    <a:gd name="connsiteX230" fmla="*/ 1897216 w 5111751"/>
                    <a:gd name="connsiteY230" fmla="*/ 2634955 h 5281613"/>
                    <a:gd name="connsiteX231" fmla="*/ 1894145 w 5111751"/>
                    <a:gd name="connsiteY231" fmla="*/ 2650312 h 5281613"/>
                    <a:gd name="connsiteX232" fmla="*/ 1894145 w 5111751"/>
                    <a:gd name="connsiteY232" fmla="*/ 2668740 h 5281613"/>
                    <a:gd name="connsiteX233" fmla="*/ 1884936 w 5111751"/>
                    <a:gd name="connsiteY233" fmla="*/ 2745525 h 5281613"/>
                    <a:gd name="connsiteX234" fmla="*/ 1875726 w 5111751"/>
                    <a:gd name="connsiteY234" fmla="*/ 2834596 h 5281613"/>
                    <a:gd name="connsiteX235" fmla="*/ 1869586 w 5111751"/>
                    <a:gd name="connsiteY235" fmla="*/ 2877595 h 5281613"/>
                    <a:gd name="connsiteX236" fmla="*/ 1866516 w 5111751"/>
                    <a:gd name="connsiteY236" fmla="*/ 2883738 h 5281613"/>
                    <a:gd name="connsiteX237" fmla="*/ 1820467 w 5111751"/>
                    <a:gd name="connsiteY237" fmla="*/ 2935952 h 5281613"/>
                    <a:gd name="connsiteX238" fmla="*/ 1811257 w 5111751"/>
                    <a:gd name="connsiteY238" fmla="*/ 2978952 h 5281613"/>
                    <a:gd name="connsiteX239" fmla="*/ 1771348 w 5111751"/>
                    <a:gd name="connsiteY239" fmla="*/ 3058808 h 5281613"/>
                    <a:gd name="connsiteX240" fmla="*/ 1786698 w 5111751"/>
                    <a:gd name="connsiteY240" fmla="*/ 3095665 h 5281613"/>
                    <a:gd name="connsiteX241" fmla="*/ 1792838 w 5111751"/>
                    <a:gd name="connsiteY241" fmla="*/ 3107951 h 5281613"/>
                    <a:gd name="connsiteX242" fmla="*/ 1817397 w 5111751"/>
                    <a:gd name="connsiteY242" fmla="*/ 3147879 h 5281613"/>
                    <a:gd name="connsiteX243" fmla="*/ 1823537 w 5111751"/>
                    <a:gd name="connsiteY243" fmla="*/ 3172450 h 5281613"/>
                    <a:gd name="connsiteX244" fmla="*/ 1820467 w 5111751"/>
                    <a:gd name="connsiteY244" fmla="*/ 3200093 h 5281613"/>
                    <a:gd name="connsiteX245" fmla="*/ 1792838 w 5111751"/>
                    <a:gd name="connsiteY245" fmla="*/ 3369020 h 5281613"/>
                    <a:gd name="connsiteX246" fmla="*/ 1823537 w 5111751"/>
                    <a:gd name="connsiteY246" fmla="*/ 3329091 h 5281613"/>
                    <a:gd name="connsiteX247" fmla="*/ 1798978 w 5111751"/>
                    <a:gd name="connsiteY247" fmla="*/ 3470376 h 5281613"/>
                    <a:gd name="connsiteX248" fmla="*/ 1832747 w 5111751"/>
                    <a:gd name="connsiteY248" fmla="*/ 3611661 h 5281613"/>
                    <a:gd name="connsiteX249" fmla="*/ 1814327 w 5111751"/>
                    <a:gd name="connsiteY249" fmla="*/ 3660803 h 5281613"/>
                    <a:gd name="connsiteX250" fmla="*/ 1875726 w 5111751"/>
                    <a:gd name="connsiteY250" fmla="*/ 3799016 h 5281613"/>
                    <a:gd name="connsiteX251" fmla="*/ 1967824 w 5111751"/>
                    <a:gd name="connsiteY251" fmla="*/ 3946443 h 5281613"/>
                    <a:gd name="connsiteX252" fmla="*/ 2016943 w 5111751"/>
                    <a:gd name="connsiteY252" fmla="*/ 4032443 h 5281613"/>
                    <a:gd name="connsiteX253" fmla="*/ 1995660 w 5111751"/>
                    <a:gd name="connsiteY253" fmla="*/ 4072157 h 5281613"/>
                    <a:gd name="connsiteX254" fmla="*/ 2013805 w 5111751"/>
                    <a:gd name="connsiteY254" fmla="*/ 4079927 h 5281613"/>
                    <a:gd name="connsiteX255" fmla="*/ 2011021 w 5111751"/>
                    <a:gd name="connsiteY255" fmla="*/ 4090575 h 5281613"/>
                    <a:gd name="connsiteX256" fmla="*/ 2057103 w 5111751"/>
                    <a:gd name="connsiteY256" fmla="*/ 4102854 h 5281613"/>
                    <a:gd name="connsiteX257" fmla="*/ 2103185 w 5111751"/>
                    <a:gd name="connsiteY257" fmla="*/ 4096715 h 5281613"/>
                    <a:gd name="connsiteX258" fmla="*/ 2115474 w 5111751"/>
                    <a:gd name="connsiteY258" fmla="*/ 4096715 h 5281613"/>
                    <a:gd name="connsiteX259" fmla="*/ 2136979 w 5111751"/>
                    <a:gd name="connsiteY259" fmla="*/ 4102854 h 5281613"/>
                    <a:gd name="connsiteX260" fmla="*/ 2155411 w 5111751"/>
                    <a:gd name="connsiteY260" fmla="*/ 4118202 h 5281613"/>
                    <a:gd name="connsiteX261" fmla="*/ 2176916 w 5111751"/>
                    <a:gd name="connsiteY261" fmla="*/ 4145830 h 5281613"/>
                    <a:gd name="connsiteX262" fmla="*/ 2204565 w 5111751"/>
                    <a:gd name="connsiteY262" fmla="*/ 4145830 h 5281613"/>
                    <a:gd name="connsiteX263" fmla="*/ 2229143 w 5111751"/>
                    <a:gd name="connsiteY263" fmla="*/ 4170387 h 5281613"/>
                    <a:gd name="connsiteX264" fmla="*/ 2266008 w 5111751"/>
                    <a:gd name="connsiteY264" fmla="*/ 4179596 h 5281613"/>
                    <a:gd name="connsiteX265" fmla="*/ 2296729 w 5111751"/>
                    <a:gd name="connsiteY265" fmla="*/ 4194945 h 5281613"/>
                    <a:gd name="connsiteX266" fmla="*/ 2302874 w 5111751"/>
                    <a:gd name="connsiteY266" fmla="*/ 4204154 h 5281613"/>
                    <a:gd name="connsiteX267" fmla="*/ 2321307 w 5111751"/>
                    <a:gd name="connsiteY267" fmla="*/ 4210293 h 5281613"/>
                    <a:gd name="connsiteX268" fmla="*/ 2364316 w 5111751"/>
                    <a:gd name="connsiteY268" fmla="*/ 4225641 h 5281613"/>
                    <a:gd name="connsiteX269" fmla="*/ 2369767 w 5111751"/>
                    <a:gd name="connsiteY269" fmla="*/ 4251037 h 5281613"/>
                    <a:gd name="connsiteX270" fmla="*/ 2369767 w 5111751"/>
                    <a:gd name="connsiteY270" fmla="*/ 4232064 h 5281613"/>
                    <a:gd name="connsiteX271" fmla="*/ 2368231 w 5111751"/>
                    <a:gd name="connsiteY271" fmla="*/ 4228995 h 5281613"/>
                    <a:gd name="connsiteX272" fmla="*/ 2369767 w 5111751"/>
                    <a:gd name="connsiteY272" fmla="*/ 4228995 h 5281613"/>
                    <a:gd name="connsiteX273" fmla="*/ 2418917 w 5111751"/>
                    <a:gd name="connsiteY273" fmla="*/ 4244339 h 5281613"/>
                    <a:gd name="connsiteX274" fmla="*/ 2443493 w 5111751"/>
                    <a:gd name="connsiteY274" fmla="*/ 4262753 h 5281613"/>
                    <a:gd name="connsiteX275" fmla="*/ 2511075 w 5111751"/>
                    <a:gd name="connsiteY275" fmla="*/ 4284235 h 5281613"/>
                    <a:gd name="connsiteX276" fmla="*/ 2541794 w 5111751"/>
                    <a:gd name="connsiteY276" fmla="*/ 4376300 h 5281613"/>
                    <a:gd name="connsiteX277" fmla="*/ 2547938 w 5111751"/>
                    <a:gd name="connsiteY277" fmla="*/ 4443815 h 5281613"/>
                    <a:gd name="connsiteX278" fmla="*/ 2560225 w 5111751"/>
                    <a:gd name="connsiteY278" fmla="*/ 4588051 h 5281613"/>
                    <a:gd name="connsiteX279" fmla="*/ 2514147 w 5111751"/>
                    <a:gd name="connsiteY279" fmla="*/ 4716943 h 5281613"/>
                    <a:gd name="connsiteX280" fmla="*/ 2557153 w 5111751"/>
                    <a:gd name="connsiteY280" fmla="*/ 4855042 h 5281613"/>
                    <a:gd name="connsiteX281" fmla="*/ 2597088 w 5111751"/>
                    <a:gd name="connsiteY281" fmla="*/ 4971659 h 5281613"/>
                    <a:gd name="connsiteX282" fmla="*/ 2633951 w 5111751"/>
                    <a:gd name="connsiteY282" fmla="*/ 5008485 h 5281613"/>
                    <a:gd name="connsiteX283" fmla="*/ 2686174 w 5111751"/>
                    <a:gd name="connsiteY283" fmla="*/ 5079069 h 5281613"/>
                    <a:gd name="connsiteX284" fmla="*/ 2655455 w 5111751"/>
                    <a:gd name="connsiteY284" fmla="*/ 4962452 h 5281613"/>
                    <a:gd name="connsiteX285" fmla="*/ 2633951 w 5111751"/>
                    <a:gd name="connsiteY285" fmla="*/ 4928695 h 5281613"/>
                    <a:gd name="connsiteX286" fmla="*/ 2649311 w 5111751"/>
                    <a:gd name="connsiteY286" fmla="*/ 4937901 h 5281613"/>
                    <a:gd name="connsiteX287" fmla="*/ 2692318 w 5111751"/>
                    <a:gd name="connsiteY287" fmla="*/ 4987003 h 5281613"/>
                    <a:gd name="connsiteX288" fmla="*/ 2732137 w 5111751"/>
                    <a:gd name="connsiteY288" fmla="*/ 5048453 h 5281613"/>
                    <a:gd name="connsiteX289" fmla="*/ 2732173 w 5111751"/>
                    <a:gd name="connsiteY289" fmla="*/ 5048368 h 5281613"/>
                    <a:gd name="connsiteX290" fmla="*/ 2692485 w 5111751"/>
                    <a:gd name="connsiteY290" fmla="*/ 4987045 h 5281613"/>
                    <a:gd name="connsiteX291" fmla="*/ 2649527 w 5111751"/>
                    <a:gd name="connsiteY291" fmla="*/ 4937951 h 5281613"/>
                    <a:gd name="connsiteX292" fmla="*/ 2637253 w 5111751"/>
                    <a:gd name="connsiteY292" fmla="*/ 4928745 h 5281613"/>
                    <a:gd name="connsiteX293" fmla="*/ 2628048 w 5111751"/>
                    <a:gd name="connsiteY293" fmla="*/ 4858172 h 5281613"/>
                    <a:gd name="connsiteX294" fmla="*/ 2631116 w 5111751"/>
                    <a:gd name="connsiteY294" fmla="*/ 4784530 h 5281613"/>
                    <a:gd name="connsiteX295" fmla="*/ 2618843 w 5111751"/>
                    <a:gd name="connsiteY295" fmla="*/ 4704751 h 5281613"/>
                    <a:gd name="connsiteX296" fmla="*/ 2658732 w 5111751"/>
                    <a:gd name="connsiteY296" fmla="*/ 4600425 h 5281613"/>
                    <a:gd name="connsiteX297" fmla="*/ 2763060 w 5111751"/>
                    <a:gd name="connsiteY297" fmla="*/ 4591219 h 5281613"/>
                    <a:gd name="connsiteX298" fmla="*/ 2772265 w 5111751"/>
                    <a:gd name="connsiteY298" fmla="*/ 4585083 h 5281613"/>
                    <a:gd name="connsiteX299" fmla="*/ 2778402 w 5111751"/>
                    <a:gd name="connsiteY299" fmla="*/ 4582014 h 5281613"/>
                    <a:gd name="connsiteX300" fmla="*/ 2824429 w 5111751"/>
                    <a:gd name="connsiteY300" fmla="*/ 4600425 h 5281613"/>
                    <a:gd name="connsiteX301" fmla="*/ 2842840 w 5111751"/>
                    <a:gd name="connsiteY301" fmla="*/ 4618835 h 5281613"/>
                    <a:gd name="connsiteX302" fmla="*/ 2852045 w 5111751"/>
                    <a:gd name="connsiteY302" fmla="*/ 4621904 h 5281613"/>
                    <a:gd name="connsiteX303" fmla="*/ 2885798 w 5111751"/>
                    <a:gd name="connsiteY303" fmla="*/ 4624972 h 5281613"/>
                    <a:gd name="connsiteX304" fmla="*/ 2895004 w 5111751"/>
                    <a:gd name="connsiteY304" fmla="*/ 4624972 h 5281613"/>
                    <a:gd name="connsiteX305" fmla="*/ 2971715 w 5111751"/>
                    <a:gd name="connsiteY305" fmla="*/ 4609630 h 5281613"/>
                    <a:gd name="connsiteX306" fmla="*/ 2980920 w 5111751"/>
                    <a:gd name="connsiteY306" fmla="*/ 4615767 h 5281613"/>
                    <a:gd name="connsiteX307" fmla="*/ 3005468 w 5111751"/>
                    <a:gd name="connsiteY307" fmla="*/ 4628040 h 5281613"/>
                    <a:gd name="connsiteX308" fmla="*/ 3036153 w 5111751"/>
                    <a:gd name="connsiteY308" fmla="*/ 4618835 h 5281613"/>
                    <a:gd name="connsiteX309" fmla="*/ 3045358 w 5111751"/>
                    <a:gd name="connsiteY309" fmla="*/ 4615767 h 5281613"/>
                    <a:gd name="connsiteX310" fmla="*/ 3115932 w 5111751"/>
                    <a:gd name="connsiteY310" fmla="*/ 4548262 h 5281613"/>
                    <a:gd name="connsiteX311" fmla="*/ 3131275 w 5111751"/>
                    <a:gd name="connsiteY311" fmla="*/ 4548262 h 5281613"/>
                    <a:gd name="connsiteX312" fmla="*/ 3186507 w 5111751"/>
                    <a:gd name="connsiteY312" fmla="*/ 4569741 h 5281613"/>
                    <a:gd name="connsiteX313" fmla="*/ 3260150 w 5111751"/>
                    <a:gd name="connsiteY313" fmla="*/ 4529851 h 5281613"/>
                    <a:gd name="connsiteX314" fmla="*/ 3303108 w 5111751"/>
                    <a:gd name="connsiteY314" fmla="*/ 4529851 h 5281613"/>
                    <a:gd name="connsiteX315" fmla="*/ 3330724 w 5111751"/>
                    <a:gd name="connsiteY315" fmla="*/ 4511441 h 5281613"/>
                    <a:gd name="connsiteX316" fmla="*/ 3468805 w 5111751"/>
                    <a:gd name="connsiteY316" fmla="*/ 4422457 h 5281613"/>
                    <a:gd name="connsiteX317" fmla="*/ 3484147 w 5111751"/>
                    <a:gd name="connsiteY317" fmla="*/ 4462346 h 5281613"/>
                    <a:gd name="connsiteX318" fmla="*/ 3496421 w 5111751"/>
                    <a:gd name="connsiteY318" fmla="*/ 4471551 h 5281613"/>
                    <a:gd name="connsiteX319" fmla="*/ 3484147 w 5111751"/>
                    <a:gd name="connsiteY319" fmla="*/ 4529851 h 5281613"/>
                    <a:gd name="connsiteX320" fmla="*/ 3468805 w 5111751"/>
                    <a:gd name="connsiteY320" fmla="*/ 4566672 h 5281613"/>
                    <a:gd name="connsiteX321" fmla="*/ 3481079 w 5111751"/>
                    <a:gd name="connsiteY321" fmla="*/ 4646451 h 5281613"/>
                    <a:gd name="connsiteX322" fmla="*/ 3481079 w 5111751"/>
                    <a:gd name="connsiteY322" fmla="*/ 4689409 h 5281613"/>
                    <a:gd name="connsiteX323" fmla="*/ 3478010 w 5111751"/>
                    <a:gd name="connsiteY323" fmla="*/ 4726230 h 5281613"/>
                    <a:gd name="connsiteX324" fmla="*/ 3478010 w 5111751"/>
                    <a:gd name="connsiteY324" fmla="*/ 4747709 h 5281613"/>
                    <a:gd name="connsiteX325" fmla="*/ 3487216 w 5111751"/>
                    <a:gd name="connsiteY325" fmla="*/ 4778393 h 5281613"/>
                    <a:gd name="connsiteX326" fmla="*/ 3474942 w 5111751"/>
                    <a:gd name="connsiteY326" fmla="*/ 4833624 h 5281613"/>
                    <a:gd name="connsiteX327" fmla="*/ 3478010 w 5111751"/>
                    <a:gd name="connsiteY327" fmla="*/ 4928745 h 5281613"/>
                    <a:gd name="connsiteX328" fmla="*/ 3487216 w 5111751"/>
                    <a:gd name="connsiteY328" fmla="*/ 5048414 h 5281613"/>
                    <a:gd name="connsiteX329" fmla="*/ 3490284 w 5111751"/>
                    <a:gd name="connsiteY329" fmla="*/ 5100577 h 5281613"/>
                    <a:gd name="connsiteX330" fmla="*/ 3514832 w 5111751"/>
                    <a:gd name="connsiteY330" fmla="*/ 5106713 h 5281613"/>
                    <a:gd name="connsiteX331" fmla="*/ 3487216 w 5111751"/>
                    <a:gd name="connsiteY331" fmla="*/ 5165013 h 5281613"/>
                    <a:gd name="connsiteX332" fmla="*/ 3502558 w 5111751"/>
                    <a:gd name="connsiteY332" fmla="*/ 5177287 h 5281613"/>
                    <a:gd name="connsiteX333" fmla="*/ 3488989 w 5111751"/>
                    <a:gd name="connsiteY333" fmla="*/ 5175369 h 5281613"/>
                    <a:gd name="connsiteX334" fmla="*/ 3490284 w 5111751"/>
                    <a:gd name="connsiteY334" fmla="*/ 5192629 h 5281613"/>
                    <a:gd name="connsiteX335" fmla="*/ 3471873 w 5111751"/>
                    <a:gd name="connsiteY335" fmla="*/ 5211040 h 5281613"/>
                    <a:gd name="connsiteX336" fmla="*/ 3471873 w 5111751"/>
                    <a:gd name="connsiteY336" fmla="*/ 5260134 h 5281613"/>
                    <a:gd name="connsiteX337" fmla="*/ 3456531 w 5111751"/>
                    <a:gd name="connsiteY337" fmla="*/ 5281613 h 5281613"/>
                    <a:gd name="connsiteX338" fmla="*/ 2775334 w 5111751"/>
                    <a:gd name="connsiteY338" fmla="*/ 5281613 h 5281613"/>
                    <a:gd name="connsiteX339" fmla="*/ 2772265 w 5111751"/>
                    <a:gd name="connsiteY339" fmla="*/ 5214108 h 5281613"/>
                    <a:gd name="connsiteX340" fmla="*/ 2774080 w 5111751"/>
                    <a:gd name="connsiteY340" fmla="*/ 5203263 h 5281613"/>
                    <a:gd name="connsiteX341" fmla="*/ 2773734 w 5111751"/>
                    <a:gd name="connsiteY341" fmla="*/ 5203288 h 5281613"/>
                    <a:gd name="connsiteX342" fmla="*/ 2772188 w 5111751"/>
                    <a:gd name="connsiteY342" fmla="*/ 5214098 h 5281613"/>
                    <a:gd name="connsiteX343" fmla="*/ 2775259 w 5111751"/>
                    <a:gd name="connsiteY343" fmla="*/ 5281613 h 5281613"/>
                    <a:gd name="connsiteX344" fmla="*/ 2554082 w 5111751"/>
                    <a:gd name="connsiteY344" fmla="*/ 5281613 h 5281613"/>
                    <a:gd name="connsiteX345" fmla="*/ 2569441 w 5111751"/>
                    <a:gd name="connsiteY345" fmla="*/ 5247856 h 5281613"/>
                    <a:gd name="connsiteX346" fmla="*/ 2582455 w 5111751"/>
                    <a:gd name="connsiteY346" fmla="*/ 5216557 h 5281613"/>
                    <a:gd name="connsiteX347" fmla="*/ 2582219 w 5111751"/>
                    <a:gd name="connsiteY347" fmla="*/ 5216570 h 5281613"/>
                    <a:gd name="connsiteX348" fmla="*/ 2569207 w 5111751"/>
                    <a:gd name="connsiteY348" fmla="*/ 5247893 h 5281613"/>
                    <a:gd name="connsiteX349" fmla="*/ 2553859 w 5111751"/>
                    <a:gd name="connsiteY349" fmla="*/ 5281613 h 5281613"/>
                    <a:gd name="connsiteX350" fmla="*/ 1968011 w 5111751"/>
                    <a:gd name="connsiteY350" fmla="*/ 5281613 h 5281613"/>
                    <a:gd name="connsiteX351" fmla="*/ 1965575 w 5111751"/>
                    <a:gd name="connsiteY351" fmla="*/ 5281613 h 5281613"/>
                    <a:gd name="connsiteX352" fmla="*/ 721036 w 5111751"/>
                    <a:gd name="connsiteY352" fmla="*/ 5281613 h 5281613"/>
                    <a:gd name="connsiteX353" fmla="*/ 720725 w 5111751"/>
                    <a:gd name="connsiteY353" fmla="*/ 5281613 h 5281613"/>
                    <a:gd name="connsiteX354" fmla="*/ 0 w 5111751"/>
                    <a:gd name="connsiteY354" fmla="*/ 5281613 h 5281613"/>
                    <a:gd name="connsiteX355" fmla="*/ 0 w 5111751"/>
                    <a:gd name="connsiteY355" fmla="*/ 3885042 h 5281613"/>
                    <a:gd name="connsiteX356" fmla="*/ 0 w 5111751"/>
                    <a:gd name="connsiteY356" fmla="*/ 3885015 h 5281613"/>
                    <a:gd name="connsiteX357" fmla="*/ 0 w 5111751"/>
                    <a:gd name="connsiteY357" fmla="*/ 2834596 h 5281613"/>
                    <a:gd name="connsiteX358" fmla="*/ 0 w 5111751"/>
                    <a:gd name="connsiteY358" fmla="*/ 2833687 h 5281613"/>
                    <a:gd name="connsiteX359" fmla="*/ 0 w 5111751"/>
                    <a:gd name="connsiteY359" fmla="*/ 2035909 h 5281613"/>
                    <a:gd name="connsiteX360" fmla="*/ 930 w 5111751"/>
                    <a:gd name="connsiteY360" fmla="*/ 2035587 h 5281613"/>
                    <a:gd name="connsiteX361" fmla="*/ 3071 w 5111751"/>
                    <a:gd name="connsiteY361" fmla="*/ 2035587 h 5281613"/>
                    <a:gd name="connsiteX362" fmla="*/ 14583 w 5111751"/>
                    <a:gd name="connsiteY362" fmla="*/ 2030861 h 5281613"/>
                    <a:gd name="connsiteX363" fmla="*/ 930 w 5111751"/>
                    <a:gd name="connsiteY363" fmla="*/ 2035587 h 5281613"/>
                    <a:gd name="connsiteX364" fmla="*/ 0 w 5111751"/>
                    <a:gd name="connsiteY364" fmla="*/ 2035587 h 5281613"/>
                    <a:gd name="connsiteX365" fmla="*/ 0 w 5111751"/>
                    <a:gd name="connsiteY365" fmla="*/ 1327150 h 5281613"/>
                    <a:gd name="connsiteX366" fmla="*/ 0 w 5111751"/>
                    <a:gd name="connsiteY366" fmla="*/ 1326021 h 5281613"/>
                    <a:gd name="connsiteX367" fmla="*/ 0 w 5111751"/>
                    <a:gd name="connsiteY36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17204 w 5111751"/>
                    <a:gd name="connsiteY22" fmla="*/ 475334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0 w 5111751"/>
                    <a:gd name="connsiteY25" fmla="*/ 0 h 5281613"/>
                    <a:gd name="connsiteX26" fmla="*/ 865506 w 5111751"/>
                    <a:gd name="connsiteY26" fmla="*/ 0 h 5281613"/>
                    <a:gd name="connsiteX27" fmla="*/ 865887 w 5111751"/>
                    <a:gd name="connsiteY27" fmla="*/ 3070 h 5281613"/>
                    <a:gd name="connsiteX28" fmla="*/ 2889251 w 5111751"/>
                    <a:gd name="connsiteY28" fmla="*/ 0 h 5281613"/>
                    <a:gd name="connsiteX29" fmla="*/ 2891411 w 5111751"/>
                    <a:gd name="connsiteY29" fmla="*/ 0 h 5281613"/>
                    <a:gd name="connsiteX30" fmla="*/ 3309431 w 5111751"/>
                    <a:gd name="connsiteY30" fmla="*/ 0 h 5281613"/>
                    <a:gd name="connsiteX31" fmla="*/ 3334020 w 5111751"/>
                    <a:gd name="connsiteY31" fmla="*/ 27648 h 5281613"/>
                    <a:gd name="connsiteX32" fmla="*/ 3355536 w 5111751"/>
                    <a:gd name="connsiteY32" fmla="*/ 86017 h 5281613"/>
                    <a:gd name="connsiteX33" fmla="*/ 3364757 w 5111751"/>
                    <a:gd name="connsiteY33" fmla="*/ 18432 h 5281613"/>
                    <a:gd name="connsiteX34" fmla="*/ 3395494 w 5111751"/>
                    <a:gd name="connsiteY34" fmla="*/ 52224 h 5281613"/>
                    <a:gd name="connsiteX35" fmla="*/ 3426230 w 5111751"/>
                    <a:gd name="connsiteY35" fmla="*/ 104449 h 5281613"/>
                    <a:gd name="connsiteX36" fmla="*/ 3484630 w 5111751"/>
                    <a:gd name="connsiteY36" fmla="*/ 110593 h 5281613"/>
                    <a:gd name="connsiteX37" fmla="*/ 3536883 w 5111751"/>
                    <a:gd name="connsiteY37" fmla="*/ 153601 h 5281613"/>
                    <a:gd name="connsiteX38" fmla="*/ 3607577 w 5111751"/>
                    <a:gd name="connsiteY38" fmla="*/ 211970 h 5281613"/>
                    <a:gd name="connsiteX39" fmla="*/ 3669051 w 5111751"/>
                    <a:gd name="connsiteY39" fmla="*/ 285698 h 5281613"/>
                    <a:gd name="connsiteX40" fmla="*/ 3705935 w 5111751"/>
                    <a:gd name="connsiteY40" fmla="*/ 316419 h 5281613"/>
                    <a:gd name="connsiteX41" fmla="*/ 3728843 w 5111751"/>
                    <a:gd name="connsiteY41" fmla="*/ 339315 h 5281613"/>
                    <a:gd name="connsiteX42" fmla="*/ 3724377 w 5111751"/>
                    <a:gd name="connsiteY42" fmla="*/ 325635 h 5281613"/>
                    <a:gd name="connsiteX43" fmla="*/ 3752040 w 5111751"/>
                    <a:gd name="connsiteY43" fmla="*/ 384003 h 5281613"/>
                    <a:gd name="connsiteX44" fmla="*/ 3785850 w 5111751"/>
                    <a:gd name="connsiteY44" fmla="*/ 405507 h 5281613"/>
                    <a:gd name="connsiteX45" fmla="*/ 3850397 w 5111751"/>
                    <a:gd name="connsiteY45" fmla="*/ 454660 h 5281613"/>
                    <a:gd name="connsiteX46" fmla="*/ 3868840 w 5111751"/>
                    <a:gd name="connsiteY46" fmla="*/ 485380 h 5281613"/>
                    <a:gd name="connsiteX47" fmla="*/ 3907704 w 5111751"/>
                    <a:gd name="connsiteY47" fmla="*/ 599097 h 5281613"/>
                    <a:gd name="connsiteX48" fmla="*/ 3831035 w 5111751"/>
                    <a:gd name="connsiteY48" fmla="*/ 645038 h 5281613"/>
                    <a:gd name="connsiteX49" fmla="*/ 3785034 w 5111751"/>
                    <a:gd name="connsiteY49" fmla="*/ 681791 h 5281613"/>
                    <a:gd name="connsiteX50" fmla="*/ 3867836 w 5111751"/>
                    <a:gd name="connsiteY50" fmla="*/ 675665 h 5281613"/>
                    <a:gd name="connsiteX51" fmla="*/ 3886237 w 5111751"/>
                    <a:gd name="connsiteY51" fmla="*/ 694042 h 5281613"/>
                    <a:gd name="connsiteX52" fmla="*/ 3858636 w 5111751"/>
                    <a:gd name="connsiteY52" fmla="*/ 755297 h 5281613"/>
                    <a:gd name="connsiteX53" fmla="*/ 3843875 w 5111751"/>
                    <a:gd name="connsiteY53" fmla="*/ 770210 h 5281613"/>
                    <a:gd name="connsiteX54" fmla="*/ 3844106 w 5111751"/>
                    <a:gd name="connsiteY54" fmla="*/ 770259 h 5281613"/>
                    <a:gd name="connsiteX55" fmla="*/ 3844081 w 5111751"/>
                    <a:gd name="connsiteY55" fmla="*/ 770326 h 5281613"/>
                    <a:gd name="connsiteX56" fmla="*/ 3859014 w 5111751"/>
                    <a:gd name="connsiteY56" fmla="*/ 755260 h 5281613"/>
                    <a:gd name="connsiteX57" fmla="*/ 3886648 w 5111751"/>
                    <a:gd name="connsiteY57" fmla="*/ 693820 h 5281613"/>
                    <a:gd name="connsiteX58" fmla="*/ 3994113 w 5111751"/>
                    <a:gd name="connsiteY58" fmla="*/ 822843 h 5281613"/>
                    <a:gd name="connsiteX59" fmla="*/ 4156846 w 5111751"/>
                    <a:gd name="connsiteY59" fmla="*/ 865851 h 5281613"/>
                    <a:gd name="connsiteX60" fmla="*/ 4230536 w 5111751"/>
                    <a:gd name="connsiteY60" fmla="*/ 822843 h 5281613"/>
                    <a:gd name="connsiteX61" fmla="*/ 4322649 w 5111751"/>
                    <a:gd name="connsiteY61" fmla="*/ 807483 h 5281613"/>
                    <a:gd name="connsiteX62" fmla="*/ 4430115 w 5111751"/>
                    <a:gd name="connsiteY62" fmla="*/ 798267 h 5281613"/>
                    <a:gd name="connsiteX63" fmla="*/ 4528369 w 5111751"/>
                    <a:gd name="connsiteY63" fmla="*/ 742972 h 5281613"/>
                    <a:gd name="connsiteX64" fmla="*/ 4614341 w 5111751"/>
                    <a:gd name="connsiteY64" fmla="*/ 746044 h 5281613"/>
                    <a:gd name="connsiteX65" fmla="*/ 4672679 w 5111751"/>
                    <a:gd name="connsiteY65" fmla="*/ 724540 h 5281613"/>
                    <a:gd name="connsiteX66" fmla="*/ 4734088 w 5111751"/>
                    <a:gd name="connsiteY66" fmla="*/ 730684 h 5281613"/>
                    <a:gd name="connsiteX67" fmla="*/ 4832342 w 5111751"/>
                    <a:gd name="connsiteY67" fmla="*/ 699964 h 5281613"/>
                    <a:gd name="connsiteX68" fmla="*/ 4936736 w 5111751"/>
                    <a:gd name="connsiteY68" fmla="*/ 675388 h 5281613"/>
                    <a:gd name="connsiteX69" fmla="*/ 4988934 w 5111751"/>
                    <a:gd name="connsiteY69" fmla="*/ 613949 h 5281613"/>
                    <a:gd name="connsiteX70" fmla="*/ 5077976 w 5111751"/>
                    <a:gd name="connsiteY70" fmla="*/ 653885 h 5281613"/>
                    <a:gd name="connsiteX71" fmla="*/ 5065695 w 5111751"/>
                    <a:gd name="connsiteY71" fmla="*/ 767547 h 5281613"/>
                    <a:gd name="connsiteX72" fmla="*/ 5050342 w 5111751"/>
                    <a:gd name="connsiteY72" fmla="*/ 868922 h 5281613"/>
                    <a:gd name="connsiteX73" fmla="*/ 5081047 w 5111751"/>
                    <a:gd name="connsiteY73" fmla="*/ 853563 h 5281613"/>
                    <a:gd name="connsiteX74" fmla="*/ 5111751 w 5111751"/>
                    <a:gd name="connsiteY74" fmla="*/ 865851 h 5281613"/>
                    <a:gd name="connsiteX75" fmla="*/ 5034990 w 5111751"/>
                    <a:gd name="connsiteY75" fmla="*/ 908858 h 5281613"/>
                    <a:gd name="connsiteX76" fmla="*/ 5025779 w 5111751"/>
                    <a:gd name="connsiteY76" fmla="*/ 1037881 h 5281613"/>
                    <a:gd name="connsiteX77" fmla="*/ 4973582 w 5111751"/>
                    <a:gd name="connsiteY77" fmla="*/ 1133112 h 5281613"/>
                    <a:gd name="connsiteX78" fmla="*/ 4924455 w 5111751"/>
                    <a:gd name="connsiteY78" fmla="*/ 1255991 h 5281613"/>
                    <a:gd name="connsiteX79" fmla="*/ 4887609 w 5111751"/>
                    <a:gd name="connsiteY79" fmla="*/ 1289782 h 5281613"/>
                    <a:gd name="connsiteX80" fmla="*/ 4881469 w 5111751"/>
                    <a:gd name="connsiteY80" fmla="*/ 1348150 h 5281613"/>
                    <a:gd name="connsiteX81" fmla="*/ 4813919 w 5111751"/>
                    <a:gd name="connsiteY81" fmla="*/ 1461813 h 5281613"/>
                    <a:gd name="connsiteX82" fmla="*/ 4761722 w 5111751"/>
                    <a:gd name="connsiteY82" fmla="*/ 1624627 h 5281613"/>
                    <a:gd name="connsiteX83" fmla="*/ 4672679 w 5111751"/>
                    <a:gd name="connsiteY83" fmla="*/ 1775154 h 5281613"/>
                    <a:gd name="connsiteX84" fmla="*/ 4586707 w 5111751"/>
                    <a:gd name="connsiteY84" fmla="*/ 1922608 h 5281613"/>
                    <a:gd name="connsiteX85" fmla="*/ 4466960 w 5111751"/>
                    <a:gd name="connsiteY85" fmla="*/ 2070063 h 5281613"/>
                    <a:gd name="connsiteX86" fmla="*/ 4196762 w 5111751"/>
                    <a:gd name="connsiteY86" fmla="*/ 2318892 h 5281613"/>
                    <a:gd name="connsiteX87" fmla="*/ 4070874 w 5111751"/>
                    <a:gd name="connsiteY87" fmla="*/ 2414123 h 5281613"/>
                    <a:gd name="connsiteX88" fmla="*/ 3941915 w 5111751"/>
                    <a:gd name="connsiteY88" fmla="*/ 2546218 h 5281613"/>
                    <a:gd name="connsiteX89" fmla="*/ 3828309 w 5111751"/>
                    <a:gd name="connsiteY89" fmla="*/ 2684456 h 5281613"/>
                    <a:gd name="connsiteX90" fmla="*/ 3776112 w 5111751"/>
                    <a:gd name="connsiteY90" fmla="*/ 2755112 h 5281613"/>
                    <a:gd name="connsiteX91" fmla="*/ 3726985 w 5111751"/>
                    <a:gd name="connsiteY91" fmla="*/ 2788903 h 5281613"/>
                    <a:gd name="connsiteX92" fmla="*/ 3665576 w 5111751"/>
                    <a:gd name="connsiteY92" fmla="*/ 2920998 h 5281613"/>
                    <a:gd name="connsiteX93" fmla="*/ 3631802 w 5111751"/>
                    <a:gd name="connsiteY93" fmla="*/ 2850343 h 5281613"/>
                    <a:gd name="connsiteX94" fmla="*/ 3622590 w 5111751"/>
                    <a:gd name="connsiteY94" fmla="*/ 2838055 h 5281613"/>
                    <a:gd name="connsiteX95" fmla="*/ 3604168 w 5111751"/>
                    <a:gd name="connsiteY95" fmla="*/ 2813479 h 5281613"/>
                    <a:gd name="connsiteX96" fmla="*/ 3579604 w 5111751"/>
                    <a:gd name="connsiteY96" fmla="*/ 2693672 h 5281613"/>
                    <a:gd name="connsiteX97" fmla="*/ 3582675 w 5111751"/>
                    <a:gd name="connsiteY97" fmla="*/ 2245165 h 5281613"/>
                    <a:gd name="connsiteX98" fmla="*/ 3585745 w 5111751"/>
                    <a:gd name="connsiteY98" fmla="*/ 2153006 h 5281613"/>
                    <a:gd name="connsiteX99" fmla="*/ 3634872 w 5111751"/>
                    <a:gd name="connsiteY99" fmla="*/ 2088494 h 5281613"/>
                    <a:gd name="connsiteX100" fmla="*/ 3708562 w 5111751"/>
                    <a:gd name="connsiteY100" fmla="*/ 1968688 h 5281613"/>
                    <a:gd name="connsiteX101" fmla="*/ 3708943 w 5111751"/>
                    <a:gd name="connsiteY101" fmla="*/ 1968398 h 5281613"/>
                    <a:gd name="connsiteX102" fmla="*/ 3687519 w 5111751"/>
                    <a:gd name="connsiteY102" fmla="*/ 1965336 h 5281613"/>
                    <a:gd name="connsiteX103" fmla="*/ 3589268 w 5111751"/>
                    <a:gd name="connsiteY103" fmla="*/ 1956119 h 5281613"/>
                    <a:gd name="connsiteX104" fmla="*/ 3549354 w 5111751"/>
                    <a:gd name="connsiteY104" fmla="*/ 1919253 h 5281613"/>
                    <a:gd name="connsiteX105" fmla="*/ 3518651 w 5111751"/>
                    <a:gd name="connsiteY105" fmla="*/ 1925397 h 5281613"/>
                    <a:gd name="connsiteX106" fmla="*/ 3509440 w 5111751"/>
                    <a:gd name="connsiteY106" fmla="*/ 1931542 h 5281613"/>
                    <a:gd name="connsiteX107" fmla="*/ 3491018 w 5111751"/>
                    <a:gd name="connsiteY107" fmla="*/ 1937686 h 5281613"/>
                    <a:gd name="connsiteX108" fmla="*/ 3411189 w 5111751"/>
                    <a:gd name="connsiteY108" fmla="*/ 1992985 h 5281613"/>
                    <a:gd name="connsiteX109" fmla="*/ 3365134 w 5111751"/>
                    <a:gd name="connsiteY109" fmla="*/ 2060573 h 5281613"/>
                    <a:gd name="connsiteX110" fmla="*/ 3279165 w 5111751"/>
                    <a:gd name="connsiteY110" fmla="*/ 2042140 h 5281613"/>
                    <a:gd name="connsiteX111" fmla="*/ 3230040 w 5111751"/>
                    <a:gd name="connsiteY111" fmla="*/ 2023707 h 5281613"/>
                    <a:gd name="connsiteX112" fmla="*/ 3174774 w 5111751"/>
                    <a:gd name="connsiteY112" fmla="*/ 2026779 h 5281613"/>
                    <a:gd name="connsiteX113" fmla="*/ 2975202 w 5111751"/>
                    <a:gd name="connsiteY113" fmla="*/ 1897748 h 5281613"/>
                    <a:gd name="connsiteX114" fmla="*/ 2962921 w 5111751"/>
                    <a:gd name="connsiteY114" fmla="*/ 1891604 h 5281613"/>
                    <a:gd name="connsiteX115" fmla="*/ 2929148 w 5111751"/>
                    <a:gd name="connsiteY115" fmla="*/ 1888531 h 5281613"/>
                    <a:gd name="connsiteX116" fmla="*/ 2855460 w 5111751"/>
                    <a:gd name="connsiteY116" fmla="*/ 1885459 h 5281613"/>
                    <a:gd name="connsiteX117" fmla="*/ 2846249 w 5111751"/>
                    <a:gd name="connsiteY117" fmla="*/ 1882387 h 5281613"/>
                    <a:gd name="connsiteX118" fmla="*/ 2837038 w 5111751"/>
                    <a:gd name="connsiteY118" fmla="*/ 1873170 h 5281613"/>
                    <a:gd name="connsiteX119" fmla="*/ 2821686 w 5111751"/>
                    <a:gd name="connsiteY119" fmla="*/ 1857810 h 5281613"/>
                    <a:gd name="connsiteX120" fmla="*/ 2800194 w 5111751"/>
                    <a:gd name="connsiteY120" fmla="*/ 1827088 h 5281613"/>
                    <a:gd name="connsiteX121" fmla="*/ 2800194 w 5111751"/>
                    <a:gd name="connsiteY121" fmla="*/ 1747211 h 5281613"/>
                    <a:gd name="connsiteX122" fmla="*/ 2747998 w 5111751"/>
                    <a:gd name="connsiteY122" fmla="*/ 1719562 h 5281613"/>
                    <a:gd name="connsiteX123" fmla="*/ 2732646 w 5111751"/>
                    <a:gd name="connsiteY123" fmla="*/ 1728778 h 5281613"/>
                    <a:gd name="connsiteX124" fmla="*/ 2701943 w 5111751"/>
                    <a:gd name="connsiteY124" fmla="*/ 1679623 h 5281613"/>
                    <a:gd name="connsiteX125" fmla="*/ 2665099 w 5111751"/>
                    <a:gd name="connsiteY125" fmla="*/ 1584386 h 5281613"/>
                    <a:gd name="connsiteX126" fmla="*/ 2637466 w 5111751"/>
                    <a:gd name="connsiteY126" fmla="*/ 1510654 h 5281613"/>
                    <a:gd name="connsiteX127" fmla="*/ 2615974 w 5111751"/>
                    <a:gd name="connsiteY127" fmla="*/ 1492221 h 5281613"/>
                    <a:gd name="connsiteX128" fmla="*/ 2594482 w 5111751"/>
                    <a:gd name="connsiteY128" fmla="*/ 1467643 h 5281613"/>
                    <a:gd name="connsiteX129" fmla="*/ 2582200 w 5111751"/>
                    <a:gd name="connsiteY129" fmla="*/ 1461499 h 5281613"/>
                    <a:gd name="connsiteX130" fmla="*/ 2557638 w 5111751"/>
                    <a:gd name="connsiteY130" fmla="*/ 1430777 h 5281613"/>
                    <a:gd name="connsiteX131" fmla="*/ 2545356 w 5111751"/>
                    <a:gd name="connsiteY131" fmla="*/ 1412344 h 5281613"/>
                    <a:gd name="connsiteX132" fmla="*/ 2539216 w 5111751"/>
                    <a:gd name="connsiteY132" fmla="*/ 1403128 h 5281613"/>
                    <a:gd name="connsiteX133" fmla="*/ 2502372 w 5111751"/>
                    <a:gd name="connsiteY133" fmla="*/ 1353973 h 5281613"/>
                    <a:gd name="connsiteX134" fmla="*/ 2437895 w 5111751"/>
                    <a:gd name="connsiteY134" fmla="*/ 1326323 h 5281613"/>
                    <a:gd name="connsiteX135" fmla="*/ 2376488 w 5111751"/>
                    <a:gd name="connsiteY135" fmla="*/ 1301746 h 5281613"/>
                    <a:gd name="connsiteX136" fmla="*/ 2401051 w 5111751"/>
                    <a:gd name="connsiteY136" fmla="*/ 1243375 h 5281613"/>
                    <a:gd name="connsiteX137" fmla="*/ 2407192 w 5111751"/>
                    <a:gd name="connsiteY137" fmla="*/ 1215725 h 5281613"/>
                    <a:gd name="connsiteX138" fmla="*/ 2416403 w 5111751"/>
                    <a:gd name="connsiteY138" fmla="*/ 1209581 h 5281613"/>
                    <a:gd name="connsiteX139" fmla="*/ 2462457 w 5111751"/>
                    <a:gd name="connsiteY139" fmla="*/ 1206508 h 5281613"/>
                    <a:gd name="connsiteX140" fmla="*/ 2508512 w 5111751"/>
                    <a:gd name="connsiteY140" fmla="*/ 1209581 h 5281613"/>
                    <a:gd name="connsiteX141" fmla="*/ 2539216 w 5111751"/>
                    <a:gd name="connsiteY141" fmla="*/ 1188075 h 5281613"/>
                    <a:gd name="connsiteX142" fmla="*/ 2548427 w 5111751"/>
                    <a:gd name="connsiteY142" fmla="*/ 1135848 h 5281613"/>
                    <a:gd name="connsiteX143" fmla="*/ 2542286 w 5111751"/>
                    <a:gd name="connsiteY143" fmla="*/ 1098982 h 5281613"/>
                    <a:gd name="connsiteX144" fmla="*/ 2545356 w 5111751"/>
                    <a:gd name="connsiteY144" fmla="*/ 973023 h 5281613"/>
                    <a:gd name="connsiteX145" fmla="*/ 2548427 w 5111751"/>
                    <a:gd name="connsiteY145" fmla="*/ 966879 h 5281613"/>
                    <a:gd name="connsiteX146" fmla="*/ 2548429 w 5111751"/>
                    <a:gd name="connsiteY146" fmla="*/ 966874 h 5281613"/>
                    <a:gd name="connsiteX147" fmla="*/ 2499316 w 5111751"/>
                    <a:gd name="connsiteY147" fmla="*/ 914707 h 5281613"/>
                    <a:gd name="connsiteX148" fmla="*/ 2462472 w 5111751"/>
                    <a:gd name="connsiteY148" fmla="*/ 896290 h 5281613"/>
                    <a:gd name="connsiteX149" fmla="*/ 2462472 w 5111751"/>
                    <a:gd name="connsiteY149" fmla="*/ 801136 h 5281613"/>
                    <a:gd name="connsiteX150" fmla="*/ 2339658 w 5111751"/>
                    <a:gd name="connsiteY150" fmla="*/ 702912 h 5281613"/>
                    <a:gd name="connsiteX151" fmla="*/ 2339658 w 5111751"/>
                    <a:gd name="connsiteY151" fmla="*/ 481909 h 5281613"/>
                    <a:gd name="connsiteX152" fmla="*/ 2189210 w 5111751"/>
                    <a:gd name="connsiteY152" fmla="*/ 521813 h 5281613"/>
                    <a:gd name="connsiteX153" fmla="*/ 2232195 w 5111751"/>
                    <a:gd name="connsiteY153" fmla="*/ 659940 h 5281613"/>
                    <a:gd name="connsiteX154" fmla="*/ 2170788 w 5111751"/>
                    <a:gd name="connsiteY154" fmla="*/ 724399 h 5281613"/>
                    <a:gd name="connsiteX155" fmla="*/ 2054115 w 5111751"/>
                    <a:gd name="connsiteY155" fmla="*/ 868665 h 5281613"/>
                    <a:gd name="connsiteX156" fmla="*/ 1998848 w 5111751"/>
                    <a:gd name="connsiteY156" fmla="*/ 874804 h 5281613"/>
                    <a:gd name="connsiteX157" fmla="*/ 1879104 w 5111751"/>
                    <a:gd name="connsiteY157" fmla="*/ 788858 h 5281613"/>
                    <a:gd name="connsiteX158" fmla="*/ 1811557 w 5111751"/>
                    <a:gd name="connsiteY158" fmla="*/ 825692 h 5281613"/>
                    <a:gd name="connsiteX159" fmla="*/ 1802346 w 5111751"/>
                    <a:gd name="connsiteY159" fmla="*/ 880943 h 5281613"/>
                    <a:gd name="connsiteX160" fmla="*/ 1747079 w 5111751"/>
                    <a:gd name="connsiteY160" fmla="*/ 880943 h 5281613"/>
                    <a:gd name="connsiteX161" fmla="*/ 1710235 w 5111751"/>
                    <a:gd name="connsiteY161" fmla="*/ 939263 h 5281613"/>
                    <a:gd name="connsiteX162" fmla="*/ 1630406 w 5111751"/>
                    <a:gd name="connsiteY162" fmla="*/ 930055 h 5281613"/>
                    <a:gd name="connsiteX163" fmla="*/ 1590491 w 5111751"/>
                    <a:gd name="connsiteY163" fmla="*/ 899360 h 5281613"/>
                    <a:gd name="connsiteX164" fmla="*/ 1467677 w 5111751"/>
                    <a:gd name="connsiteY164" fmla="*/ 905499 h 5281613"/>
                    <a:gd name="connsiteX165" fmla="*/ 1403199 w 5111751"/>
                    <a:gd name="connsiteY165" fmla="*/ 923916 h 5281613"/>
                    <a:gd name="connsiteX166" fmla="*/ 1366355 w 5111751"/>
                    <a:gd name="connsiteY166" fmla="*/ 905499 h 5281613"/>
                    <a:gd name="connsiteX167" fmla="*/ 1301878 w 5111751"/>
                    <a:gd name="connsiteY167" fmla="*/ 770441 h 5281613"/>
                    <a:gd name="connsiteX168" fmla="*/ 1185204 w 5111751"/>
                    <a:gd name="connsiteY168" fmla="*/ 785789 h 5281613"/>
                    <a:gd name="connsiteX169" fmla="*/ 1071601 w 5111751"/>
                    <a:gd name="connsiteY169" fmla="*/ 979166 h 5281613"/>
                    <a:gd name="connsiteX170" fmla="*/ 1070834 w 5111751"/>
                    <a:gd name="connsiteY170" fmla="*/ 979550 h 5281613"/>
                    <a:gd name="connsiteX171" fmla="*/ 1065460 w 5111751"/>
                    <a:gd name="connsiteY171" fmla="*/ 982236 h 5281613"/>
                    <a:gd name="connsiteX172" fmla="*/ 985941 w 5111751"/>
                    <a:gd name="connsiteY172" fmla="*/ 1015869 h 5281613"/>
                    <a:gd name="connsiteX173" fmla="*/ 985941 w 5111751"/>
                    <a:gd name="connsiteY173" fmla="*/ 1021921 h 5281613"/>
                    <a:gd name="connsiteX174" fmla="*/ 985941 w 5111751"/>
                    <a:gd name="connsiteY174" fmla="*/ 1040351 h 5281613"/>
                    <a:gd name="connsiteX175" fmla="*/ 955227 w 5111751"/>
                    <a:gd name="connsiteY175" fmla="*/ 1111001 h 5281613"/>
                    <a:gd name="connsiteX176" fmla="*/ 955227 w 5111751"/>
                    <a:gd name="connsiteY176" fmla="*/ 1117144 h 5281613"/>
                    <a:gd name="connsiteX177" fmla="*/ 964441 w 5111751"/>
                    <a:gd name="connsiteY177" fmla="*/ 1114073 h 5281613"/>
                    <a:gd name="connsiteX178" fmla="*/ 970584 w 5111751"/>
                    <a:gd name="connsiteY178" fmla="*/ 1111001 h 5281613"/>
                    <a:gd name="connsiteX179" fmla="*/ 961370 w 5111751"/>
                    <a:gd name="connsiteY179" fmla="*/ 1150933 h 5281613"/>
                    <a:gd name="connsiteX180" fmla="*/ 1056585 w 5111751"/>
                    <a:gd name="connsiteY180" fmla="*/ 1166292 h 5281613"/>
                    <a:gd name="connsiteX181" fmla="*/ 1096514 w 5111751"/>
                    <a:gd name="connsiteY181" fmla="*/ 1240013 h 5281613"/>
                    <a:gd name="connsiteX182" fmla="*/ 1161015 w 5111751"/>
                    <a:gd name="connsiteY182" fmla="*/ 1252300 h 5281613"/>
                    <a:gd name="connsiteX183" fmla="*/ 1210159 w 5111751"/>
                    <a:gd name="connsiteY183" fmla="*/ 1301447 h 5281613"/>
                    <a:gd name="connsiteX184" fmla="*/ 1216302 w 5111751"/>
                    <a:gd name="connsiteY184" fmla="*/ 1356738 h 5281613"/>
                    <a:gd name="connsiteX185" fmla="*/ 1262374 w 5111751"/>
                    <a:gd name="connsiteY185" fmla="*/ 1402814 h 5281613"/>
                    <a:gd name="connsiteX186" fmla="*/ 1317660 w 5111751"/>
                    <a:gd name="connsiteY186" fmla="*/ 1433531 h 5281613"/>
                    <a:gd name="connsiteX187" fmla="*/ 1354518 w 5111751"/>
                    <a:gd name="connsiteY187" fmla="*/ 1479607 h 5281613"/>
                    <a:gd name="connsiteX188" fmla="*/ 1391375 w 5111751"/>
                    <a:gd name="connsiteY188" fmla="*/ 1522611 h 5281613"/>
                    <a:gd name="connsiteX189" fmla="*/ 1406733 w 5111751"/>
                    <a:gd name="connsiteY189" fmla="*/ 1571758 h 5281613"/>
                    <a:gd name="connsiteX190" fmla="*/ 1431304 w 5111751"/>
                    <a:gd name="connsiteY190" fmla="*/ 1617834 h 5281613"/>
                    <a:gd name="connsiteX191" fmla="*/ 1483519 w 5111751"/>
                    <a:gd name="connsiteY191" fmla="*/ 1645479 h 5281613"/>
                    <a:gd name="connsiteX192" fmla="*/ 1526520 w 5111751"/>
                    <a:gd name="connsiteY192" fmla="*/ 1713057 h 5281613"/>
                    <a:gd name="connsiteX193" fmla="*/ 1554163 w 5111751"/>
                    <a:gd name="connsiteY193" fmla="*/ 1786778 h 5281613"/>
                    <a:gd name="connsiteX194" fmla="*/ 1544949 w 5111751"/>
                    <a:gd name="connsiteY194" fmla="*/ 1777563 h 5281613"/>
                    <a:gd name="connsiteX195" fmla="*/ 1474305 w 5111751"/>
                    <a:gd name="connsiteY195" fmla="*/ 1771420 h 5281613"/>
                    <a:gd name="connsiteX196" fmla="*/ 1460131 w 5111751"/>
                    <a:gd name="connsiteY196" fmla="*/ 1778074 h 5281613"/>
                    <a:gd name="connsiteX197" fmla="*/ 1473565 w 5111751"/>
                    <a:gd name="connsiteY197" fmla="*/ 1771891 h 5281613"/>
                    <a:gd name="connsiteX198" fmla="*/ 1544174 w 5111751"/>
                    <a:gd name="connsiteY198" fmla="*/ 1778034 h 5281613"/>
                    <a:gd name="connsiteX199" fmla="*/ 1559523 w 5111751"/>
                    <a:gd name="connsiteY199" fmla="*/ 1799534 h 5281613"/>
                    <a:gd name="connsiteX200" fmla="*/ 1593292 w 5111751"/>
                    <a:gd name="connsiteY200" fmla="*/ 1830248 h 5281613"/>
                    <a:gd name="connsiteX201" fmla="*/ 1599432 w 5111751"/>
                    <a:gd name="connsiteY201" fmla="*/ 1845605 h 5281613"/>
                    <a:gd name="connsiteX202" fmla="*/ 1627062 w 5111751"/>
                    <a:gd name="connsiteY202" fmla="*/ 1867105 h 5281613"/>
                    <a:gd name="connsiteX203" fmla="*/ 1636271 w 5111751"/>
                    <a:gd name="connsiteY203" fmla="*/ 1876319 h 5281613"/>
                    <a:gd name="connsiteX204" fmla="*/ 1660831 w 5111751"/>
                    <a:gd name="connsiteY204" fmla="*/ 1900890 h 5281613"/>
                    <a:gd name="connsiteX205" fmla="*/ 1731439 w 5111751"/>
                    <a:gd name="connsiteY205" fmla="*/ 1888604 h 5281613"/>
                    <a:gd name="connsiteX206" fmla="*/ 1811257 w 5111751"/>
                    <a:gd name="connsiteY206" fmla="*/ 1897819 h 5281613"/>
                    <a:gd name="connsiteX207" fmla="*/ 1838887 w 5111751"/>
                    <a:gd name="connsiteY207" fmla="*/ 1876319 h 5281613"/>
                    <a:gd name="connsiteX208" fmla="*/ 1851166 w 5111751"/>
                    <a:gd name="connsiteY208" fmla="*/ 1860962 h 5281613"/>
                    <a:gd name="connsiteX209" fmla="*/ 1888006 w 5111751"/>
                    <a:gd name="connsiteY209" fmla="*/ 1857890 h 5281613"/>
                    <a:gd name="connsiteX210" fmla="*/ 1912565 w 5111751"/>
                    <a:gd name="connsiteY210" fmla="*/ 1900890 h 5281613"/>
                    <a:gd name="connsiteX211" fmla="*/ 1943265 w 5111751"/>
                    <a:gd name="connsiteY211" fmla="*/ 1937747 h 5281613"/>
                    <a:gd name="connsiteX212" fmla="*/ 2023083 w 5111751"/>
                    <a:gd name="connsiteY212" fmla="*/ 2017603 h 5281613"/>
                    <a:gd name="connsiteX213" fmla="*/ 2020013 w 5111751"/>
                    <a:gd name="connsiteY213" fmla="*/ 2023746 h 5281613"/>
                    <a:gd name="connsiteX214" fmla="*/ 2066062 w 5111751"/>
                    <a:gd name="connsiteY214" fmla="*/ 2048317 h 5281613"/>
                    <a:gd name="connsiteX215" fmla="*/ 2072202 w 5111751"/>
                    <a:gd name="connsiteY215" fmla="*/ 2066746 h 5281613"/>
                    <a:gd name="connsiteX216" fmla="*/ 2056852 w 5111751"/>
                    <a:gd name="connsiteY216" fmla="*/ 2183459 h 5281613"/>
                    <a:gd name="connsiteX217" fmla="*/ 2053782 w 5111751"/>
                    <a:gd name="connsiteY217" fmla="*/ 2226458 h 5281613"/>
                    <a:gd name="connsiteX218" fmla="*/ 2059922 w 5111751"/>
                    <a:gd name="connsiteY218" fmla="*/ 2235673 h 5281613"/>
                    <a:gd name="connsiteX219" fmla="*/ 2072202 w 5111751"/>
                    <a:gd name="connsiteY219" fmla="*/ 2238744 h 5281613"/>
                    <a:gd name="connsiteX220" fmla="*/ 2087551 w 5111751"/>
                    <a:gd name="connsiteY220" fmla="*/ 2235673 h 5281613"/>
                    <a:gd name="connsiteX221" fmla="*/ 2130530 w 5111751"/>
                    <a:gd name="connsiteY221" fmla="*/ 2269458 h 5281613"/>
                    <a:gd name="connsiteX222" fmla="*/ 2130530 w 5111751"/>
                    <a:gd name="connsiteY222" fmla="*/ 2281744 h 5281613"/>
                    <a:gd name="connsiteX223" fmla="*/ 2096761 w 5111751"/>
                    <a:gd name="connsiteY223" fmla="*/ 2340100 h 5281613"/>
                    <a:gd name="connsiteX224" fmla="*/ 2087551 w 5111751"/>
                    <a:gd name="connsiteY224" fmla="*/ 2349314 h 5281613"/>
                    <a:gd name="connsiteX225" fmla="*/ 1967824 w 5111751"/>
                    <a:gd name="connsiteY225" fmla="*/ 2472171 h 5281613"/>
                    <a:gd name="connsiteX226" fmla="*/ 1930985 w 5111751"/>
                    <a:gd name="connsiteY226" fmla="*/ 2505956 h 5281613"/>
                    <a:gd name="connsiteX227" fmla="*/ 1934055 w 5111751"/>
                    <a:gd name="connsiteY227" fmla="*/ 2533599 h 5281613"/>
                    <a:gd name="connsiteX228" fmla="*/ 1934055 w 5111751"/>
                    <a:gd name="connsiteY228" fmla="*/ 2545884 h 5281613"/>
                    <a:gd name="connsiteX229" fmla="*/ 1897216 w 5111751"/>
                    <a:gd name="connsiteY229" fmla="*/ 2634955 h 5281613"/>
                    <a:gd name="connsiteX230" fmla="*/ 1894145 w 5111751"/>
                    <a:gd name="connsiteY230" fmla="*/ 2650312 h 5281613"/>
                    <a:gd name="connsiteX231" fmla="*/ 1894145 w 5111751"/>
                    <a:gd name="connsiteY231" fmla="*/ 2668740 h 5281613"/>
                    <a:gd name="connsiteX232" fmla="*/ 1884936 w 5111751"/>
                    <a:gd name="connsiteY232" fmla="*/ 2745525 h 5281613"/>
                    <a:gd name="connsiteX233" fmla="*/ 1875726 w 5111751"/>
                    <a:gd name="connsiteY233" fmla="*/ 2834596 h 5281613"/>
                    <a:gd name="connsiteX234" fmla="*/ 1869586 w 5111751"/>
                    <a:gd name="connsiteY234" fmla="*/ 2877595 h 5281613"/>
                    <a:gd name="connsiteX235" fmla="*/ 1866516 w 5111751"/>
                    <a:gd name="connsiteY235" fmla="*/ 2883738 h 5281613"/>
                    <a:gd name="connsiteX236" fmla="*/ 1820467 w 5111751"/>
                    <a:gd name="connsiteY236" fmla="*/ 2935952 h 5281613"/>
                    <a:gd name="connsiteX237" fmla="*/ 1811257 w 5111751"/>
                    <a:gd name="connsiteY237" fmla="*/ 2978952 h 5281613"/>
                    <a:gd name="connsiteX238" fmla="*/ 1771348 w 5111751"/>
                    <a:gd name="connsiteY238" fmla="*/ 3058808 h 5281613"/>
                    <a:gd name="connsiteX239" fmla="*/ 1786698 w 5111751"/>
                    <a:gd name="connsiteY239" fmla="*/ 3095665 h 5281613"/>
                    <a:gd name="connsiteX240" fmla="*/ 1792838 w 5111751"/>
                    <a:gd name="connsiteY240" fmla="*/ 3107951 h 5281613"/>
                    <a:gd name="connsiteX241" fmla="*/ 1817397 w 5111751"/>
                    <a:gd name="connsiteY241" fmla="*/ 3147879 h 5281613"/>
                    <a:gd name="connsiteX242" fmla="*/ 1823537 w 5111751"/>
                    <a:gd name="connsiteY242" fmla="*/ 3172450 h 5281613"/>
                    <a:gd name="connsiteX243" fmla="*/ 1820467 w 5111751"/>
                    <a:gd name="connsiteY243" fmla="*/ 3200093 h 5281613"/>
                    <a:gd name="connsiteX244" fmla="*/ 1792838 w 5111751"/>
                    <a:gd name="connsiteY244" fmla="*/ 3369020 h 5281613"/>
                    <a:gd name="connsiteX245" fmla="*/ 1823537 w 5111751"/>
                    <a:gd name="connsiteY245" fmla="*/ 3329091 h 5281613"/>
                    <a:gd name="connsiteX246" fmla="*/ 1798978 w 5111751"/>
                    <a:gd name="connsiteY246" fmla="*/ 3470376 h 5281613"/>
                    <a:gd name="connsiteX247" fmla="*/ 1832747 w 5111751"/>
                    <a:gd name="connsiteY247" fmla="*/ 3611661 h 5281613"/>
                    <a:gd name="connsiteX248" fmla="*/ 1814327 w 5111751"/>
                    <a:gd name="connsiteY248" fmla="*/ 3660803 h 5281613"/>
                    <a:gd name="connsiteX249" fmla="*/ 1875726 w 5111751"/>
                    <a:gd name="connsiteY249" fmla="*/ 3799016 h 5281613"/>
                    <a:gd name="connsiteX250" fmla="*/ 1967824 w 5111751"/>
                    <a:gd name="connsiteY250" fmla="*/ 3946443 h 5281613"/>
                    <a:gd name="connsiteX251" fmla="*/ 2016943 w 5111751"/>
                    <a:gd name="connsiteY251" fmla="*/ 4032443 h 5281613"/>
                    <a:gd name="connsiteX252" fmla="*/ 1995660 w 5111751"/>
                    <a:gd name="connsiteY252" fmla="*/ 4072157 h 5281613"/>
                    <a:gd name="connsiteX253" fmla="*/ 2013805 w 5111751"/>
                    <a:gd name="connsiteY253" fmla="*/ 4079927 h 5281613"/>
                    <a:gd name="connsiteX254" fmla="*/ 2011021 w 5111751"/>
                    <a:gd name="connsiteY254" fmla="*/ 4090575 h 5281613"/>
                    <a:gd name="connsiteX255" fmla="*/ 2057103 w 5111751"/>
                    <a:gd name="connsiteY255" fmla="*/ 4102854 h 5281613"/>
                    <a:gd name="connsiteX256" fmla="*/ 2103185 w 5111751"/>
                    <a:gd name="connsiteY256" fmla="*/ 4096715 h 5281613"/>
                    <a:gd name="connsiteX257" fmla="*/ 2115474 w 5111751"/>
                    <a:gd name="connsiteY257" fmla="*/ 4096715 h 5281613"/>
                    <a:gd name="connsiteX258" fmla="*/ 2136979 w 5111751"/>
                    <a:gd name="connsiteY258" fmla="*/ 4102854 h 5281613"/>
                    <a:gd name="connsiteX259" fmla="*/ 2155411 w 5111751"/>
                    <a:gd name="connsiteY259" fmla="*/ 4118202 h 5281613"/>
                    <a:gd name="connsiteX260" fmla="*/ 2176916 w 5111751"/>
                    <a:gd name="connsiteY260" fmla="*/ 4145830 h 5281613"/>
                    <a:gd name="connsiteX261" fmla="*/ 2204565 w 5111751"/>
                    <a:gd name="connsiteY261" fmla="*/ 4145830 h 5281613"/>
                    <a:gd name="connsiteX262" fmla="*/ 2229143 w 5111751"/>
                    <a:gd name="connsiteY262" fmla="*/ 4170387 h 5281613"/>
                    <a:gd name="connsiteX263" fmla="*/ 2266008 w 5111751"/>
                    <a:gd name="connsiteY263" fmla="*/ 4179596 h 5281613"/>
                    <a:gd name="connsiteX264" fmla="*/ 2296729 w 5111751"/>
                    <a:gd name="connsiteY264" fmla="*/ 4194945 h 5281613"/>
                    <a:gd name="connsiteX265" fmla="*/ 2302874 w 5111751"/>
                    <a:gd name="connsiteY265" fmla="*/ 4204154 h 5281613"/>
                    <a:gd name="connsiteX266" fmla="*/ 2321307 w 5111751"/>
                    <a:gd name="connsiteY266" fmla="*/ 4210293 h 5281613"/>
                    <a:gd name="connsiteX267" fmla="*/ 2364316 w 5111751"/>
                    <a:gd name="connsiteY267" fmla="*/ 4225641 h 5281613"/>
                    <a:gd name="connsiteX268" fmla="*/ 2369767 w 5111751"/>
                    <a:gd name="connsiteY268" fmla="*/ 4251037 h 5281613"/>
                    <a:gd name="connsiteX269" fmla="*/ 2369767 w 5111751"/>
                    <a:gd name="connsiteY269" fmla="*/ 4232064 h 5281613"/>
                    <a:gd name="connsiteX270" fmla="*/ 2368231 w 5111751"/>
                    <a:gd name="connsiteY270" fmla="*/ 4228995 h 5281613"/>
                    <a:gd name="connsiteX271" fmla="*/ 2369767 w 5111751"/>
                    <a:gd name="connsiteY271" fmla="*/ 4228995 h 5281613"/>
                    <a:gd name="connsiteX272" fmla="*/ 2418917 w 5111751"/>
                    <a:gd name="connsiteY272" fmla="*/ 4244339 h 5281613"/>
                    <a:gd name="connsiteX273" fmla="*/ 2443493 w 5111751"/>
                    <a:gd name="connsiteY273" fmla="*/ 4262753 h 5281613"/>
                    <a:gd name="connsiteX274" fmla="*/ 2511075 w 5111751"/>
                    <a:gd name="connsiteY274" fmla="*/ 4284235 h 5281613"/>
                    <a:gd name="connsiteX275" fmla="*/ 2541794 w 5111751"/>
                    <a:gd name="connsiteY275" fmla="*/ 4376300 h 5281613"/>
                    <a:gd name="connsiteX276" fmla="*/ 2547938 w 5111751"/>
                    <a:gd name="connsiteY276" fmla="*/ 4443815 h 5281613"/>
                    <a:gd name="connsiteX277" fmla="*/ 2560225 w 5111751"/>
                    <a:gd name="connsiteY277" fmla="*/ 4588051 h 5281613"/>
                    <a:gd name="connsiteX278" fmla="*/ 2514147 w 5111751"/>
                    <a:gd name="connsiteY278" fmla="*/ 4716943 h 5281613"/>
                    <a:gd name="connsiteX279" fmla="*/ 2557153 w 5111751"/>
                    <a:gd name="connsiteY279" fmla="*/ 4855042 h 5281613"/>
                    <a:gd name="connsiteX280" fmla="*/ 2597088 w 5111751"/>
                    <a:gd name="connsiteY280" fmla="*/ 4971659 h 5281613"/>
                    <a:gd name="connsiteX281" fmla="*/ 2633951 w 5111751"/>
                    <a:gd name="connsiteY281" fmla="*/ 5008485 h 5281613"/>
                    <a:gd name="connsiteX282" fmla="*/ 2686174 w 5111751"/>
                    <a:gd name="connsiteY282" fmla="*/ 5079069 h 5281613"/>
                    <a:gd name="connsiteX283" fmla="*/ 2655455 w 5111751"/>
                    <a:gd name="connsiteY283" fmla="*/ 4962452 h 5281613"/>
                    <a:gd name="connsiteX284" fmla="*/ 2633951 w 5111751"/>
                    <a:gd name="connsiteY284" fmla="*/ 4928695 h 5281613"/>
                    <a:gd name="connsiteX285" fmla="*/ 2649311 w 5111751"/>
                    <a:gd name="connsiteY285" fmla="*/ 4937901 h 5281613"/>
                    <a:gd name="connsiteX286" fmla="*/ 2692318 w 5111751"/>
                    <a:gd name="connsiteY286" fmla="*/ 4987003 h 5281613"/>
                    <a:gd name="connsiteX287" fmla="*/ 2732137 w 5111751"/>
                    <a:gd name="connsiteY287" fmla="*/ 5048453 h 5281613"/>
                    <a:gd name="connsiteX288" fmla="*/ 2732173 w 5111751"/>
                    <a:gd name="connsiteY288" fmla="*/ 5048368 h 5281613"/>
                    <a:gd name="connsiteX289" fmla="*/ 2692485 w 5111751"/>
                    <a:gd name="connsiteY289" fmla="*/ 4987045 h 5281613"/>
                    <a:gd name="connsiteX290" fmla="*/ 2649527 w 5111751"/>
                    <a:gd name="connsiteY290" fmla="*/ 4937951 h 5281613"/>
                    <a:gd name="connsiteX291" fmla="*/ 2637253 w 5111751"/>
                    <a:gd name="connsiteY291" fmla="*/ 4928745 h 5281613"/>
                    <a:gd name="connsiteX292" fmla="*/ 2628048 w 5111751"/>
                    <a:gd name="connsiteY292" fmla="*/ 4858172 h 5281613"/>
                    <a:gd name="connsiteX293" fmla="*/ 2631116 w 5111751"/>
                    <a:gd name="connsiteY293" fmla="*/ 4784530 h 5281613"/>
                    <a:gd name="connsiteX294" fmla="*/ 2618843 w 5111751"/>
                    <a:gd name="connsiteY294" fmla="*/ 4704751 h 5281613"/>
                    <a:gd name="connsiteX295" fmla="*/ 2658732 w 5111751"/>
                    <a:gd name="connsiteY295" fmla="*/ 4600425 h 5281613"/>
                    <a:gd name="connsiteX296" fmla="*/ 2763060 w 5111751"/>
                    <a:gd name="connsiteY296" fmla="*/ 4591219 h 5281613"/>
                    <a:gd name="connsiteX297" fmla="*/ 2772265 w 5111751"/>
                    <a:gd name="connsiteY297" fmla="*/ 4585083 h 5281613"/>
                    <a:gd name="connsiteX298" fmla="*/ 2778402 w 5111751"/>
                    <a:gd name="connsiteY298" fmla="*/ 4582014 h 5281613"/>
                    <a:gd name="connsiteX299" fmla="*/ 2824429 w 5111751"/>
                    <a:gd name="connsiteY299" fmla="*/ 4600425 h 5281613"/>
                    <a:gd name="connsiteX300" fmla="*/ 2842840 w 5111751"/>
                    <a:gd name="connsiteY300" fmla="*/ 4618835 h 5281613"/>
                    <a:gd name="connsiteX301" fmla="*/ 2852045 w 5111751"/>
                    <a:gd name="connsiteY301" fmla="*/ 4621904 h 5281613"/>
                    <a:gd name="connsiteX302" fmla="*/ 2885798 w 5111751"/>
                    <a:gd name="connsiteY302" fmla="*/ 4624972 h 5281613"/>
                    <a:gd name="connsiteX303" fmla="*/ 2895004 w 5111751"/>
                    <a:gd name="connsiteY303" fmla="*/ 4624972 h 5281613"/>
                    <a:gd name="connsiteX304" fmla="*/ 2971715 w 5111751"/>
                    <a:gd name="connsiteY304" fmla="*/ 4609630 h 5281613"/>
                    <a:gd name="connsiteX305" fmla="*/ 2980920 w 5111751"/>
                    <a:gd name="connsiteY305" fmla="*/ 4615767 h 5281613"/>
                    <a:gd name="connsiteX306" fmla="*/ 3005468 w 5111751"/>
                    <a:gd name="connsiteY306" fmla="*/ 4628040 h 5281613"/>
                    <a:gd name="connsiteX307" fmla="*/ 3036153 w 5111751"/>
                    <a:gd name="connsiteY307" fmla="*/ 4618835 h 5281613"/>
                    <a:gd name="connsiteX308" fmla="*/ 3045358 w 5111751"/>
                    <a:gd name="connsiteY308" fmla="*/ 4615767 h 5281613"/>
                    <a:gd name="connsiteX309" fmla="*/ 3115932 w 5111751"/>
                    <a:gd name="connsiteY309" fmla="*/ 4548262 h 5281613"/>
                    <a:gd name="connsiteX310" fmla="*/ 3131275 w 5111751"/>
                    <a:gd name="connsiteY310" fmla="*/ 4548262 h 5281613"/>
                    <a:gd name="connsiteX311" fmla="*/ 3186507 w 5111751"/>
                    <a:gd name="connsiteY311" fmla="*/ 4569741 h 5281613"/>
                    <a:gd name="connsiteX312" fmla="*/ 3260150 w 5111751"/>
                    <a:gd name="connsiteY312" fmla="*/ 4529851 h 5281613"/>
                    <a:gd name="connsiteX313" fmla="*/ 3303108 w 5111751"/>
                    <a:gd name="connsiteY313" fmla="*/ 4529851 h 5281613"/>
                    <a:gd name="connsiteX314" fmla="*/ 3330724 w 5111751"/>
                    <a:gd name="connsiteY314" fmla="*/ 4511441 h 5281613"/>
                    <a:gd name="connsiteX315" fmla="*/ 3468805 w 5111751"/>
                    <a:gd name="connsiteY315" fmla="*/ 4422457 h 5281613"/>
                    <a:gd name="connsiteX316" fmla="*/ 3484147 w 5111751"/>
                    <a:gd name="connsiteY316" fmla="*/ 4462346 h 5281613"/>
                    <a:gd name="connsiteX317" fmla="*/ 3496421 w 5111751"/>
                    <a:gd name="connsiteY317" fmla="*/ 4471551 h 5281613"/>
                    <a:gd name="connsiteX318" fmla="*/ 3484147 w 5111751"/>
                    <a:gd name="connsiteY318" fmla="*/ 4529851 h 5281613"/>
                    <a:gd name="connsiteX319" fmla="*/ 3468805 w 5111751"/>
                    <a:gd name="connsiteY319" fmla="*/ 4566672 h 5281613"/>
                    <a:gd name="connsiteX320" fmla="*/ 3481079 w 5111751"/>
                    <a:gd name="connsiteY320" fmla="*/ 4646451 h 5281613"/>
                    <a:gd name="connsiteX321" fmla="*/ 3481079 w 5111751"/>
                    <a:gd name="connsiteY321" fmla="*/ 4689409 h 5281613"/>
                    <a:gd name="connsiteX322" fmla="*/ 3478010 w 5111751"/>
                    <a:gd name="connsiteY322" fmla="*/ 4726230 h 5281613"/>
                    <a:gd name="connsiteX323" fmla="*/ 3478010 w 5111751"/>
                    <a:gd name="connsiteY323" fmla="*/ 4747709 h 5281613"/>
                    <a:gd name="connsiteX324" fmla="*/ 3487216 w 5111751"/>
                    <a:gd name="connsiteY324" fmla="*/ 4778393 h 5281613"/>
                    <a:gd name="connsiteX325" fmla="*/ 3474942 w 5111751"/>
                    <a:gd name="connsiteY325" fmla="*/ 4833624 h 5281613"/>
                    <a:gd name="connsiteX326" fmla="*/ 3478010 w 5111751"/>
                    <a:gd name="connsiteY326" fmla="*/ 4928745 h 5281613"/>
                    <a:gd name="connsiteX327" fmla="*/ 3487216 w 5111751"/>
                    <a:gd name="connsiteY327" fmla="*/ 5048414 h 5281613"/>
                    <a:gd name="connsiteX328" fmla="*/ 3490284 w 5111751"/>
                    <a:gd name="connsiteY328" fmla="*/ 5100577 h 5281613"/>
                    <a:gd name="connsiteX329" fmla="*/ 3514832 w 5111751"/>
                    <a:gd name="connsiteY329" fmla="*/ 5106713 h 5281613"/>
                    <a:gd name="connsiteX330" fmla="*/ 3487216 w 5111751"/>
                    <a:gd name="connsiteY330" fmla="*/ 5165013 h 5281613"/>
                    <a:gd name="connsiteX331" fmla="*/ 3502558 w 5111751"/>
                    <a:gd name="connsiteY331" fmla="*/ 5177287 h 5281613"/>
                    <a:gd name="connsiteX332" fmla="*/ 3488989 w 5111751"/>
                    <a:gd name="connsiteY332" fmla="*/ 5175369 h 5281613"/>
                    <a:gd name="connsiteX333" fmla="*/ 3490284 w 5111751"/>
                    <a:gd name="connsiteY333" fmla="*/ 5192629 h 5281613"/>
                    <a:gd name="connsiteX334" fmla="*/ 3471873 w 5111751"/>
                    <a:gd name="connsiteY334" fmla="*/ 5211040 h 5281613"/>
                    <a:gd name="connsiteX335" fmla="*/ 3471873 w 5111751"/>
                    <a:gd name="connsiteY335" fmla="*/ 5260134 h 5281613"/>
                    <a:gd name="connsiteX336" fmla="*/ 3456531 w 5111751"/>
                    <a:gd name="connsiteY336" fmla="*/ 5281613 h 5281613"/>
                    <a:gd name="connsiteX337" fmla="*/ 2775334 w 5111751"/>
                    <a:gd name="connsiteY337" fmla="*/ 5281613 h 5281613"/>
                    <a:gd name="connsiteX338" fmla="*/ 2772265 w 5111751"/>
                    <a:gd name="connsiteY338" fmla="*/ 5214108 h 5281613"/>
                    <a:gd name="connsiteX339" fmla="*/ 2774080 w 5111751"/>
                    <a:gd name="connsiteY339" fmla="*/ 5203263 h 5281613"/>
                    <a:gd name="connsiteX340" fmla="*/ 2773734 w 5111751"/>
                    <a:gd name="connsiteY340" fmla="*/ 5203288 h 5281613"/>
                    <a:gd name="connsiteX341" fmla="*/ 2772188 w 5111751"/>
                    <a:gd name="connsiteY341" fmla="*/ 5214098 h 5281613"/>
                    <a:gd name="connsiteX342" fmla="*/ 2775259 w 5111751"/>
                    <a:gd name="connsiteY342" fmla="*/ 5281613 h 5281613"/>
                    <a:gd name="connsiteX343" fmla="*/ 2554082 w 5111751"/>
                    <a:gd name="connsiteY343" fmla="*/ 5281613 h 5281613"/>
                    <a:gd name="connsiteX344" fmla="*/ 2569441 w 5111751"/>
                    <a:gd name="connsiteY344" fmla="*/ 5247856 h 5281613"/>
                    <a:gd name="connsiteX345" fmla="*/ 2582455 w 5111751"/>
                    <a:gd name="connsiteY345" fmla="*/ 5216557 h 5281613"/>
                    <a:gd name="connsiteX346" fmla="*/ 2582219 w 5111751"/>
                    <a:gd name="connsiteY346" fmla="*/ 5216570 h 5281613"/>
                    <a:gd name="connsiteX347" fmla="*/ 2569207 w 5111751"/>
                    <a:gd name="connsiteY347" fmla="*/ 5247893 h 5281613"/>
                    <a:gd name="connsiteX348" fmla="*/ 2553859 w 5111751"/>
                    <a:gd name="connsiteY348" fmla="*/ 5281613 h 5281613"/>
                    <a:gd name="connsiteX349" fmla="*/ 1968011 w 5111751"/>
                    <a:gd name="connsiteY349" fmla="*/ 5281613 h 5281613"/>
                    <a:gd name="connsiteX350" fmla="*/ 1965575 w 5111751"/>
                    <a:gd name="connsiteY350" fmla="*/ 5281613 h 5281613"/>
                    <a:gd name="connsiteX351" fmla="*/ 721036 w 5111751"/>
                    <a:gd name="connsiteY351" fmla="*/ 5281613 h 5281613"/>
                    <a:gd name="connsiteX352" fmla="*/ 720725 w 5111751"/>
                    <a:gd name="connsiteY352" fmla="*/ 5281613 h 5281613"/>
                    <a:gd name="connsiteX353" fmla="*/ 0 w 5111751"/>
                    <a:gd name="connsiteY353" fmla="*/ 5281613 h 5281613"/>
                    <a:gd name="connsiteX354" fmla="*/ 0 w 5111751"/>
                    <a:gd name="connsiteY354" fmla="*/ 3885042 h 5281613"/>
                    <a:gd name="connsiteX355" fmla="*/ 0 w 5111751"/>
                    <a:gd name="connsiteY355" fmla="*/ 3885015 h 5281613"/>
                    <a:gd name="connsiteX356" fmla="*/ 0 w 5111751"/>
                    <a:gd name="connsiteY356" fmla="*/ 2834596 h 5281613"/>
                    <a:gd name="connsiteX357" fmla="*/ 0 w 5111751"/>
                    <a:gd name="connsiteY357" fmla="*/ 2833687 h 5281613"/>
                    <a:gd name="connsiteX358" fmla="*/ 0 w 5111751"/>
                    <a:gd name="connsiteY358" fmla="*/ 2035909 h 5281613"/>
                    <a:gd name="connsiteX359" fmla="*/ 930 w 5111751"/>
                    <a:gd name="connsiteY359" fmla="*/ 2035587 h 5281613"/>
                    <a:gd name="connsiteX360" fmla="*/ 3071 w 5111751"/>
                    <a:gd name="connsiteY360" fmla="*/ 2035587 h 5281613"/>
                    <a:gd name="connsiteX361" fmla="*/ 14583 w 5111751"/>
                    <a:gd name="connsiteY361" fmla="*/ 2030861 h 5281613"/>
                    <a:gd name="connsiteX362" fmla="*/ 930 w 5111751"/>
                    <a:gd name="connsiteY362" fmla="*/ 2035587 h 5281613"/>
                    <a:gd name="connsiteX363" fmla="*/ 0 w 5111751"/>
                    <a:gd name="connsiteY363" fmla="*/ 2035587 h 5281613"/>
                    <a:gd name="connsiteX364" fmla="*/ 0 w 5111751"/>
                    <a:gd name="connsiteY364" fmla="*/ 1327150 h 5281613"/>
                    <a:gd name="connsiteX365" fmla="*/ 0 w 5111751"/>
                    <a:gd name="connsiteY365" fmla="*/ 1326021 h 5281613"/>
                    <a:gd name="connsiteX366" fmla="*/ 0 w 5111751"/>
                    <a:gd name="connsiteY36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0 w 5111751"/>
                    <a:gd name="connsiteY22" fmla="*/ 0 h 5281613"/>
                    <a:gd name="connsiteX23" fmla="*/ 865506 w 5111751"/>
                    <a:gd name="connsiteY23" fmla="*/ 0 h 5281613"/>
                    <a:gd name="connsiteX24" fmla="*/ 865887 w 5111751"/>
                    <a:gd name="connsiteY24" fmla="*/ 3070 h 5281613"/>
                    <a:gd name="connsiteX25" fmla="*/ 2889251 w 5111751"/>
                    <a:gd name="connsiteY25" fmla="*/ 0 h 5281613"/>
                    <a:gd name="connsiteX26" fmla="*/ 2891411 w 5111751"/>
                    <a:gd name="connsiteY26" fmla="*/ 0 h 5281613"/>
                    <a:gd name="connsiteX27" fmla="*/ 3309431 w 5111751"/>
                    <a:gd name="connsiteY27" fmla="*/ 0 h 5281613"/>
                    <a:gd name="connsiteX28" fmla="*/ 3334020 w 5111751"/>
                    <a:gd name="connsiteY28" fmla="*/ 27648 h 5281613"/>
                    <a:gd name="connsiteX29" fmla="*/ 3355536 w 5111751"/>
                    <a:gd name="connsiteY29" fmla="*/ 86017 h 5281613"/>
                    <a:gd name="connsiteX30" fmla="*/ 3364757 w 5111751"/>
                    <a:gd name="connsiteY30" fmla="*/ 18432 h 5281613"/>
                    <a:gd name="connsiteX31" fmla="*/ 3395494 w 5111751"/>
                    <a:gd name="connsiteY31" fmla="*/ 52224 h 5281613"/>
                    <a:gd name="connsiteX32" fmla="*/ 3426230 w 5111751"/>
                    <a:gd name="connsiteY32" fmla="*/ 104449 h 5281613"/>
                    <a:gd name="connsiteX33" fmla="*/ 3484630 w 5111751"/>
                    <a:gd name="connsiteY33" fmla="*/ 110593 h 5281613"/>
                    <a:gd name="connsiteX34" fmla="*/ 3536883 w 5111751"/>
                    <a:gd name="connsiteY34" fmla="*/ 153601 h 5281613"/>
                    <a:gd name="connsiteX35" fmla="*/ 3607577 w 5111751"/>
                    <a:gd name="connsiteY35" fmla="*/ 211970 h 5281613"/>
                    <a:gd name="connsiteX36" fmla="*/ 3669051 w 5111751"/>
                    <a:gd name="connsiteY36" fmla="*/ 285698 h 5281613"/>
                    <a:gd name="connsiteX37" fmla="*/ 3705935 w 5111751"/>
                    <a:gd name="connsiteY37" fmla="*/ 316419 h 5281613"/>
                    <a:gd name="connsiteX38" fmla="*/ 3728843 w 5111751"/>
                    <a:gd name="connsiteY38" fmla="*/ 339315 h 5281613"/>
                    <a:gd name="connsiteX39" fmla="*/ 3724377 w 5111751"/>
                    <a:gd name="connsiteY39" fmla="*/ 325635 h 5281613"/>
                    <a:gd name="connsiteX40" fmla="*/ 3752040 w 5111751"/>
                    <a:gd name="connsiteY40" fmla="*/ 384003 h 5281613"/>
                    <a:gd name="connsiteX41" fmla="*/ 3785850 w 5111751"/>
                    <a:gd name="connsiteY41" fmla="*/ 405507 h 5281613"/>
                    <a:gd name="connsiteX42" fmla="*/ 3850397 w 5111751"/>
                    <a:gd name="connsiteY42" fmla="*/ 454660 h 5281613"/>
                    <a:gd name="connsiteX43" fmla="*/ 3868840 w 5111751"/>
                    <a:gd name="connsiteY43" fmla="*/ 485380 h 5281613"/>
                    <a:gd name="connsiteX44" fmla="*/ 3907704 w 5111751"/>
                    <a:gd name="connsiteY44" fmla="*/ 599097 h 5281613"/>
                    <a:gd name="connsiteX45" fmla="*/ 3831035 w 5111751"/>
                    <a:gd name="connsiteY45" fmla="*/ 645038 h 5281613"/>
                    <a:gd name="connsiteX46" fmla="*/ 3785034 w 5111751"/>
                    <a:gd name="connsiteY46" fmla="*/ 681791 h 5281613"/>
                    <a:gd name="connsiteX47" fmla="*/ 3867836 w 5111751"/>
                    <a:gd name="connsiteY47" fmla="*/ 675665 h 5281613"/>
                    <a:gd name="connsiteX48" fmla="*/ 3886237 w 5111751"/>
                    <a:gd name="connsiteY48" fmla="*/ 694042 h 5281613"/>
                    <a:gd name="connsiteX49" fmla="*/ 3858636 w 5111751"/>
                    <a:gd name="connsiteY49" fmla="*/ 755297 h 5281613"/>
                    <a:gd name="connsiteX50" fmla="*/ 3843875 w 5111751"/>
                    <a:gd name="connsiteY50" fmla="*/ 770210 h 5281613"/>
                    <a:gd name="connsiteX51" fmla="*/ 3844106 w 5111751"/>
                    <a:gd name="connsiteY51" fmla="*/ 770259 h 5281613"/>
                    <a:gd name="connsiteX52" fmla="*/ 3844081 w 5111751"/>
                    <a:gd name="connsiteY52" fmla="*/ 770326 h 5281613"/>
                    <a:gd name="connsiteX53" fmla="*/ 3859014 w 5111751"/>
                    <a:gd name="connsiteY53" fmla="*/ 755260 h 5281613"/>
                    <a:gd name="connsiteX54" fmla="*/ 3886648 w 5111751"/>
                    <a:gd name="connsiteY54" fmla="*/ 693820 h 5281613"/>
                    <a:gd name="connsiteX55" fmla="*/ 3994113 w 5111751"/>
                    <a:gd name="connsiteY55" fmla="*/ 822843 h 5281613"/>
                    <a:gd name="connsiteX56" fmla="*/ 4156846 w 5111751"/>
                    <a:gd name="connsiteY56" fmla="*/ 865851 h 5281613"/>
                    <a:gd name="connsiteX57" fmla="*/ 4230536 w 5111751"/>
                    <a:gd name="connsiteY57" fmla="*/ 822843 h 5281613"/>
                    <a:gd name="connsiteX58" fmla="*/ 4322649 w 5111751"/>
                    <a:gd name="connsiteY58" fmla="*/ 807483 h 5281613"/>
                    <a:gd name="connsiteX59" fmla="*/ 4430115 w 5111751"/>
                    <a:gd name="connsiteY59" fmla="*/ 798267 h 5281613"/>
                    <a:gd name="connsiteX60" fmla="*/ 4528369 w 5111751"/>
                    <a:gd name="connsiteY60" fmla="*/ 742972 h 5281613"/>
                    <a:gd name="connsiteX61" fmla="*/ 4614341 w 5111751"/>
                    <a:gd name="connsiteY61" fmla="*/ 746044 h 5281613"/>
                    <a:gd name="connsiteX62" fmla="*/ 4672679 w 5111751"/>
                    <a:gd name="connsiteY62" fmla="*/ 724540 h 5281613"/>
                    <a:gd name="connsiteX63" fmla="*/ 4734088 w 5111751"/>
                    <a:gd name="connsiteY63" fmla="*/ 730684 h 5281613"/>
                    <a:gd name="connsiteX64" fmla="*/ 4832342 w 5111751"/>
                    <a:gd name="connsiteY64" fmla="*/ 699964 h 5281613"/>
                    <a:gd name="connsiteX65" fmla="*/ 4936736 w 5111751"/>
                    <a:gd name="connsiteY65" fmla="*/ 675388 h 5281613"/>
                    <a:gd name="connsiteX66" fmla="*/ 4988934 w 5111751"/>
                    <a:gd name="connsiteY66" fmla="*/ 613949 h 5281613"/>
                    <a:gd name="connsiteX67" fmla="*/ 5077976 w 5111751"/>
                    <a:gd name="connsiteY67" fmla="*/ 653885 h 5281613"/>
                    <a:gd name="connsiteX68" fmla="*/ 5065695 w 5111751"/>
                    <a:gd name="connsiteY68" fmla="*/ 767547 h 5281613"/>
                    <a:gd name="connsiteX69" fmla="*/ 5050342 w 5111751"/>
                    <a:gd name="connsiteY69" fmla="*/ 868922 h 5281613"/>
                    <a:gd name="connsiteX70" fmla="*/ 5081047 w 5111751"/>
                    <a:gd name="connsiteY70" fmla="*/ 853563 h 5281613"/>
                    <a:gd name="connsiteX71" fmla="*/ 5111751 w 5111751"/>
                    <a:gd name="connsiteY71" fmla="*/ 865851 h 5281613"/>
                    <a:gd name="connsiteX72" fmla="*/ 5034990 w 5111751"/>
                    <a:gd name="connsiteY72" fmla="*/ 908858 h 5281613"/>
                    <a:gd name="connsiteX73" fmla="*/ 5025779 w 5111751"/>
                    <a:gd name="connsiteY73" fmla="*/ 1037881 h 5281613"/>
                    <a:gd name="connsiteX74" fmla="*/ 4973582 w 5111751"/>
                    <a:gd name="connsiteY74" fmla="*/ 1133112 h 5281613"/>
                    <a:gd name="connsiteX75" fmla="*/ 4924455 w 5111751"/>
                    <a:gd name="connsiteY75" fmla="*/ 1255991 h 5281613"/>
                    <a:gd name="connsiteX76" fmla="*/ 4887609 w 5111751"/>
                    <a:gd name="connsiteY76" fmla="*/ 1289782 h 5281613"/>
                    <a:gd name="connsiteX77" fmla="*/ 4881469 w 5111751"/>
                    <a:gd name="connsiteY77" fmla="*/ 1348150 h 5281613"/>
                    <a:gd name="connsiteX78" fmla="*/ 4813919 w 5111751"/>
                    <a:gd name="connsiteY78" fmla="*/ 1461813 h 5281613"/>
                    <a:gd name="connsiteX79" fmla="*/ 4761722 w 5111751"/>
                    <a:gd name="connsiteY79" fmla="*/ 1624627 h 5281613"/>
                    <a:gd name="connsiteX80" fmla="*/ 4672679 w 5111751"/>
                    <a:gd name="connsiteY80" fmla="*/ 1775154 h 5281613"/>
                    <a:gd name="connsiteX81" fmla="*/ 4586707 w 5111751"/>
                    <a:gd name="connsiteY81" fmla="*/ 1922608 h 5281613"/>
                    <a:gd name="connsiteX82" fmla="*/ 4466960 w 5111751"/>
                    <a:gd name="connsiteY82" fmla="*/ 2070063 h 5281613"/>
                    <a:gd name="connsiteX83" fmla="*/ 4196762 w 5111751"/>
                    <a:gd name="connsiteY83" fmla="*/ 2318892 h 5281613"/>
                    <a:gd name="connsiteX84" fmla="*/ 4070874 w 5111751"/>
                    <a:gd name="connsiteY84" fmla="*/ 2414123 h 5281613"/>
                    <a:gd name="connsiteX85" fmla="*/ 3941915 w 5111751"/>
                    <a:gd name="connsiteY85" fmla="*/ 2546218 h 5281613"/>
                    <a:gd name="connsiteX86" fmla="*/ 3828309 w 5111751"/>
                    <a:gd name="connsiteY86" fmla="*/ 2684456 h 5281613"/>
                    <a:gd name="connsiteX87" fmla="*/ 3776112 w 5111751"/>
                    <a:gd name="connsiteY87" fmla="*/ 2755112 h 5281613"/>
                    <a:gd name="connsiteX88" fmla="*/ 3726985 w 5111751"/>
                    <a:gd name="connsiteY88" fmla="*/ 2788903 h 5281613"/>
                    <a:gd name="connsiteX89" fmla="*/ 3665576 w 5111751"/>
                    <a:gd name="connsiteY89" fmla="*/ 2920998 h 5281613"/>
                    <a:gd name="connsiteX90" fmla="*/ 3631802 w 5111751"/>
                    <a:gd name="connsiteY90" fmla="*/ 2850343 h 5281613"/>
                    <a:gd name="connsiteX91" fmla="*/ 3622590 w 5111751"/>
                    <a:gd name="connsiteY91" fmla="*/ 2838055 h 5281613"/>
                    <a:gd name="connsiteX92" fmla="*/ 3604168 w 5111751"/>
                    <a:gd name="connsiteY92" fmla="*/ 2813479 h 5281613"/>
                    <a:gd name="connsiteX93" fmla="*/ 3579604 w 5111751"/>
                    <a:gd name="connsiteY93" fmla="*/ 2693672 h 5281613"/>
                    <a:gd name="connsiteX94" fmla="*/ 3582675 w 5111751"/>
                    <a:gd name="connsiteY94" fmla="*/ 2245165 h 5281613"/>
                    <a:gd name="connsiteX95" fmla="*/ 3585745 w 5111751"/>
                    <a:gd name="connsiteY95" fmla="*/ 2153006 h 5281613"/>
                    <a:gd name="connsiteX96" fmla="*/ 3634872 w 5111751"/>
                    <a:gd name="connsiteY96" fmla="*/ 2088494 h 5281613"/>
                    <a:gd name="connsiteX97" fmla="*/ 3708562 w 5111751"/>
                    <a:gd name="connsiteY97" fmla="*/ 1968688 h 5281613"/>
                    <a:gd name="connsiteX98" fmla="*/ 3708943 w 5111751"/>
                    <a:gd name="connsiteY98" fmla="*/ 1968398 h 5281613"/>
                    <a:gd name="connsiteX99" fmla="*/ 3687519 w 5111751"/>
                    <a:gd name="connsiteY99" fmla="*/ 1965336 h 5281613"/>
                    <a:gd name="connsiteX100" fmla="*/ 3589268 w 5111751"/>
                    <a:gd name="connsiteY100" fmla="*/ 1956119 h 5281613"/>
                    <a:gd name="connsiteX101" fmla="*/ 3549354 w 5111751"/>
                    <a:gd name="connsiteY101" fmla="*/ 1919253 h 5281613"/>
                    <a:gd name="connsiteX102" fmla="*/ 3518651 w 5111751"/>
                    <a:gd name="connsiteY102" fmla="*/ 1925397 h 5281613"/>
                    <a:gd name="connsiteX103" fmla="*/ 3509440 w 5111751"/>
                    <a:gd name="connsiteY103" fmla="*/ 1931542 h 5281613"/>
                    <a:gd name="connsiteX104" fmla="*/ 3491018 w 5111751"/>
                    <a:gd name="connsiteY104" fmla="*/ 1937686 h 5281613"/>
                    <a:gd name="connsiteX105" fmla="*/ 3411189 w 5111751"/>
                    <a:gd name="connsiteY105" fmla="*/ 1992985 h 5281613"/>
                    <a:gd name="connsiteX106" fmla="*/ 3365134 w 5111751"/>
                    <a:gd name="connsiteY106" fmla="*/ 2060573 h 5281613"/>
                    <a:gd name="connsiteX107" fmla="*/ 3279165 w 5111751"/>
                    <a:gd name="connsiteY107" fmla="*/ 2042140 h 5281613"/>
                    <a:gd name="connsiteX108" fmla="*/ 3230040 w 5111751"/>
                    <a:gd name="connsiteY108" fmla="*/ 2023707 h 5281613"/>
                    <a:gd name="connsiteX109" fmla="*/ 3174774 w 5111751"/>
                    <a:gd name="connsiteY109" fmla="*/ 2026779 h 5281613"/>
                    <a:gd name="connsiteX110" fmla="*/ 2975202 w 5111751"/>
                    <a:gd name="connsiteY110" fmla="*/ 1897748 h 5281613"/>
                    <a:gd name="connsiteX111" fmla="*/ 2962921 w 5111751"/>
                    <a:gd name="connsiteY111" fmla="*/ 1891604 h 5281613"/>
                    <a:gd name="connsiteX112" fmla="*/ 2929148 w 5111751"/>
                    <a:gd name="connsiteY112" fmla="*/ 1888531 h 5281613"/>
                    <a:gd name="connsiteX113" fmla="*/ 2855460 w 5111751"/>
                    <a:gd name="connsiteY113" fmla="*/ 1885459 h 5281613"/>
                    <a:gd name="connsiteX114" fmla="*/ 2846249 w 5111751"/>
                    <a:gd name="connsiteY114" fmla="*/ 1882387 h 5281613"/>
                    <a:gd name="connsiteX115" fmla="*/ 2837038 w 5111751"/>
                    <a:gd name="connsiteY115" fmla="*/ 1873170 h 5281613"/>
                    <a:gd name="connsiteX116" fmla="*/ 2821686 w 5111751"/>
                    <a:gd name="connsiteY116" fmla="*/ 1857810 h 5281613"/>
                    <a:gd name="connsiteX117" fmla="*/ 2800194 w 5111751"/>
                    <a:gd name="connsiteY117" fmla="*/ 1827088 h 5281613"/>
                    <a:gd name="connsiteX118" fmla="*/ 2800194 w 5111751"/>
                    <a:gd name="connsiteY118" fmla="*/ 1747211 h 5281613"/>
                    <a:gd name="connsiteX119" fmla="*/ 2747998 w 5111751"/>
                    <a:gd name="connsiteY119" fmla="*/ 1719562 h 5281613"/>
                    <a:gd name="connsiteX120" fmla="*/ 2732646 w 5111751"/>
                    <a:gd name="connsiteY120" fmla="*/ 1728778 h 5281613"/>
                    <a:gd name="connsiteX121" fmla="*/ 2701943 w 5111751"/>
                    <a:gd name="connsiteY121" fmla="*/ 1679623 h 5281613"/>
                    <a:gd name="connsiteX122" fmla="*/ 2665099 w 5111751"/>
                    <a:gd name="connsiteY122" fmla="*/ 1584386 h 5281613"/>
                    <a:gd name="connsiteX123" fmla="*/ 2637466 w 5111751"/>
                    <a:gd name="connsiteY123" fmla="*/ 1510654 h 5281613"/>
                    <a:gd name="connsiteX124" fmla="*/ 2615974 w 5111751"/>
                    <a:gd name="connsiteY124" fmla="*/ 1492221 h 5281613"/>
                    <a:gd name="connsiteX125" fmla="*/ 2594482 w 5111751"/>
                    <a:gd name="connsiteY125" fmla="*/ 1467643 h 5281613"/>
                    <a:gd name="connsiteX126" fmla="*/ 2582200 w 5111751"/>
                    <a:gd name="connsiteY126" fmla="*/ 1461499 h 5281613"/>
                    <a:gd name="connsiteX127" fmla="*/ 2557638 w 5111751"/>
                    <a:gd name="connsiteY127" fmla="*/ 1430777 h 5281613"/>
                    <a:gd name="connsiteX128" fmla="*/ 2545356 w 5111751"/>
                    <a:gd name="connsiteY128" fmla="*/ 1412344 h 5281613"/>
                    <a:gd name="connsiteX129" fmla="*/ 2539216 w 5111751"/>
                    <a:gd name="connsiteY129" fmla="*/ 1403128 h 5281613"/>
                    <a:gd name="connsiteX130" fmla="*/ 2502372 w 5111751"/>
                    <a:gd name="connsiteY130" fmla="*/ 1353973 h 5281613"/>
                    <a:gd name="connsiteX131" fmla="*/ 2437895 w 5111751"/>
                    <a:gd name="connsiteY131" fmla="*/ 1326323 h 5281613"/>
                    <a:gd name="connsiteX132" fmla="*/ 2376488 w 5111751"/>
                    <a:gd name="connsiteY132" fmla="*/ 1301746 h 5281613"/>
                    <a:gd name="connsiteX133" fmla="*/ 2401051 w 5111751"/>
                    <a:gd name="connsiteY133" fmla="*/ 1243375 h 5281613"/>
                    <a:gd name="connsiteX134" fmla="*/ 2407192 w 5111751"/>
                    <a:gd name="connsiteY134" fmla="*/ 1215725 h 5281613"/>
                    <a:gd name="connsiteX135" fmla="*/ 2416403 w 5111751"/>
                    <a:gd name="connsiteY135" fmla="*/ 1209581 h 5281613"/>
                    <a:gd name="connsiteX136" fmla="*/ 2462457 w 5111751"/>
                    <a:gd name="connsiteY136" fmla="*/ 1206508 h 5281613"/>
                    <a:gd name="connsiteX137" fmla="*/ 2508512 w 5111751"/>
                    <a:gd name="connsiteY137" fmla="*/ 1209581 h 5281613"/>
                    <a:gd name="connsiteX138" fmla="*/ 2539216 w 5111751"/>
                    <a:gd name="connsiteY138" fmla="*/ 1188075 h 5281613"/>
                    <a:gd name="connsiteX139" fmla="*/ 2548427 w 5111751"/>
                    <a:gd name="connsiteY139" fmla="*/ 1135848 h 5281613"/>
                    <a:gd name="connsiteX140" fmla="*/ 2542286 w 5111751"/>
                    <a:gd name="connsiteY140" fmla="*/ 1098982 h 5281613"/>
                    <a:gd name="connsiteX141" fmla="*/ 2545356 w 5111751"/>
                    <a:gd name="connsiteY141" fmla="*/ 973023 h 5281613"/>
                    <a:gd name="connsiteX142" fmla="*/ 2548427 w 5111751"/>
                    <a:gd name="connsiteY142" fmla="*/ 966879 h 5281613"/>
                    <a:gd name="connsiteX143" fmla="*/ 2548429 w 5111751"/>
                    <a:gd name="connsiteY143" fmla="*/ 966874 h 5281613"/>
                    <a:gd name="connsiteX144" fmla="*/ 2499316 w 5111751"/>
                    <a:gd name="connsiteY144" fmla="*/ 914707 h 5281613"/>
                    <a:gd name="connsiteX145" fmla="*/ 2462472 w 5111751"/>
                    <a:gd name="connsiteY145" fmla="*/ 896290 h 5281613"/>
                    <a:gd name="connsiteX146" fmla="*/ 2462472 w 5111751"/>
                    <a:gd name="connsiteY146" fmla="*/ 801136 h 5281613"/>
                    <a:gd name="connsiteX147" fmla="*/ 2339658 w 5111751"/>
                    <a:gd name="connsiteY147" fmla="*/ 702912 h 5281613"/>
                    <a:gd name="connsiteX148" fmla="*/ 2339658 w 5111751"/>
                    <a:gd name="connsiteY148" fmla="*/ 481909 h 5281613"/>
                    <a:gd name="connsiteX149" fmla="*/ 2189210 w 5111751"/>
                    <a:gd name="connsiteY149" fmla="*/ 521813 h 5281613"/>
                    <a:gd name="connsiteX150" fmla="*/ 2232195 w 5111751"/>
                    <a:gd name="connsiteY150" fmla="*/ 659940 h 5281613"/>
                    <a:gd name="connsiteX151" fmla="*/ 2170788 w 5111751"/>
                    <a:gd name="connsiteY151" fmla="*/ 724399 h 5281613"/>
                    <a:gd name="connsiteX152" fmla="*/ 2054115 w 5111751"/>
                    <a:gd name="connsiteY152" fmla="*/ 868665 h 5281613"/>
                    <a:gd name="connsiteX153" fmla="*/ 1998848 w 5111751"/>
                    <a:gd name="connsiteY153" fmla="*/ 874804 h 5281613"/>
                    <a:gd name="connsiteX154" fmla="*/ 1879104 w 5111751"/>
                    <a:gd name="connsiteY154" fmla="*/ 788858 h 5281613"/>
                    <a:gd name="connsiteX155" fmla="*/ 1811557 w 5111751"/>
                    <a:gd name="connsiteY155" fmla="*/ 825692 h 5281613"/>
                    <a:gd name="connsiteX156" fmla="*/ 1802346 w 5111751"/>
                    <a:gd name="connsiteY156" fmla="*/ 880943 h 5281613"/>
                    <a:gd name="connsiteX157" fmla="*/ 1747079 w 5111751"/>
                    <a:gd name="connsiteY157" fmla="*/ 880943 h 5281613"/>
                    <a:gd name="connsiteX158" fmla="*/ 1710235 w 5111751"/>
                    <a:gd name="connsiteY158" fmla="*/ 939263 h 5281613"/>
                    <a:gd name="connsiteX159" fmla="*/ 1630406 w 5111751"/>
                    <a:gd name="connsiteY159" fmla="*/ 930055 h 5281613"/>
                    <a:gd name="connsiteX160" fmla="*/ 1590491 w 5111751"/>
                    <a:gd name="connsiteY160" fmla="*/ 899360 h 5281613"/>
                    <a:gd name="connsiteX161" fmla="*/ 1467677 w 5111751"/>
                    <a:gd name="connsiteY161" fmla="*/ 905499 h 5281613"/>
                    <a:gd name="connsiteX162" fmla="*/ 1403199 w 5111751"/>
                    <a:gd name="connsiteY162" fmla="*/ 923916 h 5281613"/>
                    <a:gd name="connsiteX163" fmla="*/ 1366355 w 5111751"/>
                    <a:gd name="connsiteY163" fmla="*/ 905499 h 5281613"/>
                    <a:gd name="connsiteX164" fmla="*/ 1301878 w 5111751"/>
                    <a:gd name="connsiteY164" fmla="*/ 770441 h 5281613"/>
                    <a:gd name="connsiteX165" fmla="*/ 1185204 w 5111751"/>
                    <a:gd name="connsiteY165" fmla="*/ 785789 h 5281613"/>
                    <a:gd name="connsiteX166" fmla="*/ 1071601 w 5111751"/>
                    <a:gd name="connsiteY166" fmla="*/ 979166 h 5281613"/>
                    <a:gd name="connsiteX167" fmla="*/ 1070834 w 5111751"/>
                    <a:gd name="connsiteY167" fmla="*/ 979550 h 5281613"/>
                    <a:gd name="connsiteX168" fmla="*/ 1065460 w 5111751"/>
                    <a:gd name="connsiteY168" fmla="*/ 982236 h 5281613"/>
                    <a:gd name="connsiteX169" fmla="*/ 985941 w 5111751"/>
                    <a:gd name="connsiteY169" fmla="*/ 1015869 h 5281613"/>
                    <a:gd name="connsiteX170" fmla="*/ 985941 w 5111751"/>
                    <a:gd name="connsiteY170" fmla="*/ 1021921 h 5281613"/>
                    <a:gd name="connsiteX171" fmla="*/ 985941 w 5111751"/>
                    <a:gd name="connsiteY171" fmla="*/ 1040351 h 5281613"/>
                    <a:gd name="connsiteX172" fmla="*/ 955227 w 5111751"/>
                    <a:gd name="connsiteY172" fmla="*/ 1111001 h 5281613"/>
                    <a:gd name="connsiteX173" fmla="*/ 955227 w 5111751"/>
                    <a:gd name="connsiteY173" fmla="*/ 1117144 h 5281613"/>
                    <a:gd name="connsiteX174" fmla="*/ 964441 w 5111751"/>
                    <a:gd name="connsiteY174" fmla="*/ 1114073 h 5281613"/>
                    <a:gd name="connsiteX175" fmla="*/ 970584 w 5111751"/>
                    <a:gd name="connsiteY175" fmla="*/ 1111001 h 5281613"/>
                    <a:gd name="connsiteX176" fmla="*/ 961370 w 5111751"/>
                    <a:gd name="connsiteY176" fmla="*/ 1150933 h 5281613"/>
                    <a:gd name="connsiteX177" fmla="*/ 1056585 w 5111751"/>
                    <a:gd name="connsiteY177" fmla="*/ 1166292 h 5281613"/>
                    <a:gd name="connsiteX178" fmla="*/ 1096514 w 5111751"/>
                    <a:gd name="connsiteY178" fmla="*/ 1240013 h 5281613"/>
                    <a:gd name="connsiteX179" fmla="*/ 1161015 w 5111751"/>
                    <a:gd name="connsiteY179" fmla="*/ 1252300 h 5281613"/>
                    <a:gd name="connsiteX180" fmla="*/ 1210159 w 5111751"/>
                    <a:gd name="connsiteY180" fmla="*/ 1301447 h 5281613"/>
                    <a:gd name="connsiteX181" fmla="*/ 1216302 w 5111751"/>
                    <a:gd name="connsiteY181" fmla="*/ 1356738 h 5281613"/>
                    <a:gd name="connsiteX182" fmla="*/ 1262374 w 5111751"/>
                    <a:gd name="connsiteY182" fmla="*/ 1402814 h 5281613"/>
                    <a:gd name="connsiteX183" fmla="*/ 1317660 w 5111751"/>
                    <a:gd name="connsiteY183" fmla="*/ 1433531 h 5281613"/>
                    <a:gd name="connsiteX184" fmla="*/ 1354518 w 5111751"/>
                    <a:gd name="connsiteY184" fmla="*/ 1479607 h 5281613"/>
                    <a:gd name="connsiteX185" fmla="*/ 1391375 w 5111751"/>
                    <a:gd name="connsiteY185" fmla="*/ 1522611 h 5281613"/>
                    <a:gd name="connsiteX186" fmla="*/ 1406733 w 5111751"/>
                    <a:gd name="connsiteY186" fmla="*/ 1571758 h 5281613"/>
                    <a:gd name="connsiteX187" fmla="*/ 1431304 w 5111751"/>
                    <a:gd name="connsiteY187" fmla="*/ 1617834 h 5281613"/>
                    <a:gd name="connsiteX188" fmla="*/ 1483519 w 5111751"/>
                    <a:gd name="connsiteY188" fmla="*/ 1645479 h 5281613"/>
                    <a:gd name="connsiteX189" fmla="*/ 1526520 w 5111751"/>
                    <a:gd name="connsiteY189" fmla="*/ 1713057 h 5281613"/>
                    <a:gd name="connsiteX190" fmla="*/ 1554163 w 5111751"/>
                    <a:gd name="connsiteY190" fmla="*/ 1786778 h 5281613"/>
                    <a:gd name="connsiteX191" fmla="*/ 1544949 w 5111751"/>
                    <a:gd name="connsiteY191" fmla="*/ 1777563 h 5281613"/>
                    <a:gd name="connsiteX192" fmla="*/ 1474305 w 5111751"/>
                    <a:gd name="connsiteY192" fmla="*/ 1771420 h 5281613"/>
                    <a:gd name="connsiteX193" fmla="*/ 1460131 w 5111751"/>
                    <a:gd name="connsiteY193" fmla="*/ 1778074 h 5281613"/>
                    <a:gd name="connsiteX194" fmla="*/ 1473565 w 5111751"/>
                    <a:gd name="connsiteY194" fmla="*/ 1771891 h 5281613"/>
                    <a:gd name="connsiteX195" fmla="*/ 1544174 w 5111751"/>
                    <a:gd name="connsiteY195" fmla="*/ 1778034 h 5281613"/>
                    <a:gd name="connsiteX196" fmla="*/ 1559523 w 5111751"/>
                    <a:gd name="connsiteY196" fmla="*/ 1799534 h 5281613"/>
                    <a:gd name="connsiteX197" fmla="*/ 1593292 w 5111751"/>
                    <a:gd name="connsiteY197" fmla="*/ 1830248 h 5281613"/>
                    <a:gd name="connsiteX198" fmla="*/ 1599432 w 5111751"/>
                    <a:gd name="connsiteY198" fmla="*/ 1845605 h 5281613"/>
                    <a:gd name="connsiteX199" fmla="*/ 1627062 w 5111751"/>
                    <a:gd name="connsiteY199" fmla="*/ 1867105 h 5281613"/>
                    <a:gd name="connsiteX200" fmla="*/ 1636271 w 5111751"/>
                    <a:gd name="connsiteY200" fmla="*/ 1876319 h 5281613"/>
                    <a:gd name="connsiteX201" fmla="*/ 1660831 w 5111751"/>
                    <a:gd name="connsiteY201" fmla="*/ 1900890 h 5281613"/>
                    <a:gd name="connsiteX202" fmla="*/ 1731439 w 5111751"/>
                    <a:gd name="connsiteY202" fmla="*/ 1888604 h 5281613"/>
                    <a:gd name="connsiteX203" fmla="*/ 1811257 w 5111751"/>
                    <a:gd name="connsiteY203" fmla="*/ 1897819 h 5281613"/>
                    <a:gd name="connsiteX204" fmla="*/ 1838887 w 5111751"/>
                    <a:gd name="connsiteY204" fmla="*/ 1876319 h 5281613"/>
                    <a:gd name="connsiteX205" fmla="*/ 1851166 w 5111751"/>
                    <a:gd name="connsiteY205" fmla="*/ 1860962 h 5281613"/>
                    <a:gd name="connsiteX206" fmla="*/ 1888006 w 5111751"/>
                    <a:gd name="connsiteY206" fmla="*/ 1857890 h 5281613"/>
                    <a:gd name="connsiteX207" fmla="*/ 1912565 w 5111751"/>
                    <a:gd name="connsiteY207" fmla="*/ 1900890 h 5281613"/>
                    <a:gd name="connsiteX208" fmla="*/ 1943265 w 5111751"/>
                    <a:gd name="connsiteY208" fmla="*/ 1937747 h 5281613"/>
                    <a:gd name="connsiteX209" fmla="*/ 2023083 w 5111751"/>
                    <a:gd name="connsiteY209" fmla="*/ 2017603 h 5281613"/>
                    <a:gd name="connsiteX210" fmla="*/ 2020013 w 5111751"/>
                    <a:gd name="connsiteY210" fmla="*/ 2023746 h 5281613"/>
                    <a:gd name="connsiteX211" fmla="*/ 2066062 w 5111751"/>
                    <a:gd name="connsiteY211" fmla="*/ 2048317 h 5281613"/>
                    <a:gd name="connsiteX212" fmla="*/ 2072202 w 5111751"/>
                    <a:gd name="connsiteY212" fmla="*/ 2066746 h 5281613"/>
                    <a:gd name="connsiteX213" fmla="*/ 2056852 w 5111751"/>
                    <a:gd name="connsiteY213" fmla="*/ 2183459 h 5281613"/>
                    <a:gd name="connsiteX214" fmla="*/ 2053782 w 5111751"/>
                    <a:gd name="connsiteY214" fmla="*/ 2226458 h 5281613"/>
                    <a:gd name="connsiteX215" fmla="*/ 2059922 w 5111751"/>
                    <a:gd name="connsiteY215" fmla="*/ 2235673 h 5281613"/>
                    <a:gd name="connsiteX216" fmla="*/ 2072202 w 5111751"/>
                    <a:gd name="connsiteY216" fmla="*/ 2238744 h 5281613"/>
                    <a:gd name="connsiteX217" fmla="*/ 2087551 w 5111751"/>
                    <a:gd name="connsiteY217" fmla="*/ 2235673 h 5281613"/>
                    <a:gd name="connsiteX218" fmla="*/ 2130530 w 5111751"/>
                    <a:gd name="connsiteY218" fmla="*/ 2269458 h 5281613"/>
                    <a:gd name="connsiteX219" fmla="*/ 2130530 w 5111751"/>
                    <a:gd name="connsiteY219" fmla="*/ 2281744 h 5281613"/>
                    <a:gd name="connsiteX220" fmla="*/ 2096761 w 5111751"/>
                    <a:gd name="connsiteY220" fmla="*/ 2340100 h 5281613"/>
                    <a:gd name="connsiteX221" fmla="*/ 2087551 w 5111751"/>
                    <a:gd name="connsiteY221" fmla="*/ 2349314 h 5281613"/>
                    <a:gd name="connsiteX222" fmla="*/ 1967824 w 5111751"/>
                    <a:gd name="connsiteY222" fmla="*/ 2472171 h 5281613"/>
                    <a:gd name="connsiteX223" fmla="*/ 1930985 w 5111751"/>
                    <a:gd name="connsiteY223" fmla="*/ 2505956 h 5281613"/>
                    <a:gd name="connsiteX224" fmla="*/ 1934055 w 5111751"/>
                    <a:gd name="connsiteY224" fmla="*/ 2533599 h 5281613"/>
                    <a:gd name="connsiteX225" fmla="*/ 1934055 w 5111751"/>
                    <a:gd name="connsiteY225" fmla="*/ 2545884 h 5281613"/>
                    <a:gd name="connsiteX226" fmla="*/ 1897216 w 5111751"/>
                    <a:gd name="connsiteY226" fmla="*/ 2634955 h 5281613"/>
                    <a:gd name="connsiteX227" fmla="*/ 1894145 w 5111751"/>
                    <a:gd name="connsiteY227" fmla="*/ 2650312 h 5281613"/>
                    <a:gd name="connsiteX228" fmla="*/ 1894145 w 5111751"/>
                    <a:gd name="connsiteY228" fmla="*/ 2668740 h 5281613"/>
                    <a:gd name="connsiteX229" fmla="*/ 1884936 w 5111751"/>
                    <a:gd name="connsiteY229" fmla="*/ 2745525 h 5281613"/>
                    <a:gd name="connsiteX230" fmla="*/ 1875726 w 5111751"/>
                    <a:gd name="connsiteY230" fmla="*/ 2834596 h 5281613"/>
                    <a:gd name="connsiteX231" fmla="*/ 1869586 w 5111751"/>
                    <a:gd name="connsiteY231" fmla="*/ 2877595 h 5281613"/>
                    <a:gd name="connsiteX232" fmla="*/ 1866516 w 5111751"/>
                    <a:gd name="connsiteY232" fmla="*/ 2883738 h 5281613"/>
                    <a:gd name="connsiteX233" fmla="*/ 1820467 w 5111751"/>
                    <a:gd name="connsiteY233" fmla="*/ 2935952 h 5281613"/>
                    <a:gd name="connsiteX234" fmla="*/ 1811257 w 5111751"/>
                    <a:gd name="connsiteY234" fmla="*/ 2978952 h 5281613"/>
                    <a:gd name="connsiteX235" fmla="*/ 1771348 w 5111751"/>
                    <a:gd name="connsiteY235" fmla="*/ 3058808 h 5281613"/>
                    <a:gd name="connsiteX236" fmla="*/ 1786698 w 5111751"/>
                    <a:gd name="connsiteY236" fmla="*/ 3095665 h 5281613"/>
                    <a:gd name="connsiteX237" fmla="*/ 1792838 w 5111751"/>
                    <a:gd name="connsiteY237" fmla="*/ 3107951 h 5281613"/>
                    <a:gd name="connsiteX238" fmla="*/ 1817397 w 5111751"/>
                    <a:gd name="connsiteY238" fmla="*/ 3147879 h 5281613"/>
                    <a:gd name="connsiteX239" fmla="*/ 1823537 w 5111751"/>
                    <a:gd name="connsiteY239" fmla="*/ 3172450 h 5281613"/>
                    <a:gd name="connsiteX240" fmla="*/ 1820467 w 5111751"/>
                    <a:gd name="connsiteY240" fmla="*/ 3200093 h 5281613"/>
                    <a:gd name="connsiteX241" fmla="*/ 1792838 w 5111751"/>
                    <a:gd name="connsiteY241" fmla="*/ 3369020 h 5281613"/>
                    <a:gd name="connsiteX242" fmla="*/ 1823537 w 5111751"/>
                    <a:gd name="connsiteY242" fmla="*/ 3329091 h 5281613"/>
                    <a:gd name="connsiteX243" fmla="*/ 1798978 w 5111751"/>
                    <a:gd name="connsiteY243" fmla="*/ 3470376 h 5281613"/>
                    <a:gd name="connsiteX244" fmla="*/ 1832747 w 5111751"/>
                    <a:gd name="connsiteY244" fmla="*/ 3611661 h 5281613"/>
                    <a:gd name="connsiteX245" fmla="*/ 1814327 w 5111751"/>
                    <a:gd name="connsiteY245" fmla="*/ 3660803 h 5281613"/>
                    <a:gd name="connsiteX246" fmla="*/ 1875726 w 5111751"/>
                    <a:gd name="connsiteY246" fmla="*/ 3799016 h 5281613"/>
                    <a:gd name="connsiteX247" fmla="*/ 1967824 w 5111751"/>
                    <a:gd name="connsiteY247" fmla="*/ 3946443 h 5281613"/>
                    <a:gd name="connsiteX248" fmla="*/ 2016943 w 5111751"/>
                    <a:gd name="connsiteY248" fmla="*/ 4032443 h 5281613"/>
                    <a:gd name="connsiteX249" fmla="*/ 1995660 w 5111751"/>
                    <a:gd name="connsiteY249" fmla="*/ 4072157 h 5281613"/>
                    <a:gd name="connsiteX250" fmla="*/ 2013805 w 5111751"/>
                    <a:gd name="connsiteY250" fmla="*/ 4079927 h 5281613"/>
                    <a:gd name="connsiteX251" fmla="*/ 2011021 w 5111751"/>
                    <a:gd name="connsiteY251" fmla="*/ 4090575 h 5281613"/>
                    <a:gd name="connsiteX252" fmla="*/ 2057103 w 5111751"/>
                    <a:gd name="connsiteY252" fmla="*/ 4102854 h 5281613"/>
                    <a:gd name="connsiteX253" fmla="*/ 2103185 w 5111751"/>
                    <a:gd name="connsiteY253" fmla="*/ 4096715 h 5281613"/>
                    <a:gd name="connsiteX254" fmla="*/ 2115474 w 5111751"/>
                    <a:gd name="connsiteY254" fmla="*/ 4096715 h 5281613"/>
                    <a:gd name="connsiteX255" fmla="*/ 2136979 w 5111751"/>
                    <a:gd name="connsiteY255" fmla="*/ 4102854 h 5281613"/>
                    <a:gd name="connsiteX256" fmla="*/ 2155411 w 5111751"/>
                    <a:gd name="connsiteY256" fmla="*/ 4118202 h 5281613"/>
                    <a:gd name="connsiteX257" fmla="*/ 2176916 w 5111751"/>
                    <a:gd name="connsiteY257" fmla="*/ 4145830 h 5281613"/>
                    <a:gd name="connsiteX258" fmla="*/ 2204565 w 5111751"/>
                    <a:gd name="connsiteY258" fmla="*/ 4145830 h 5281613"/>
                    <a:gd name="connsiteX259" fmla="*/ 2229143 w 5111751"/>
                    <a:gd name="connsiteY259" fmla="*/ 4170387 h 5281613"/>
                    <a:gd name="connsiteX260" fmla="*/ 2266008 w 5111751"/>
                    <a:gd name="connsiteY260" fmla="*/ 4179596 h 5281613"/>
                    <a:gd name="connsiteX261" fmla="*/ 2296729 w 5111751"/>
                    <a:gd name="connsiteY261" fmla="*/ 4194945 h 5281613"/>
                    <a:gd name="connsiteX262" fmla="*/ 2302874 w 5111751"/>
                    <a:gd name="connsiteY262" fmla="*/ 4204154 h 5281613"/>
                    <a:gd name="connsiteX263" fmla="*/ 2321307 w 5111751"/>
                    <a:gd name="connsiteY263" fmla="*/ 4210293 h 5281613"/>
                    <a:gd name="connsiteX264" fmla="*/ 2364316 w 5111751"/>
                    <a:gd name="connsiteY264" fmla="*/ 4225641 h 5281613"/>
                    <a:gd name="connsiteX265" fmla="*/ 2369767 w 5111751"/>
                    <a:gd name="connsiteY265" fmla="*/ 4251037 h 5281613"/>
                    <a:gd name="connsiteX266" fmla="*/ 2369767 w 5111751"/>
                    <a:gd name="connsiteY266" fmla="*/ 4232064 h 5281613"/>
                    <a:gd name="connsiteX267" fmla="*/ 2368231 w 5111751"/>
                    <a:gd name="connsiteY267" fmla="*/ 4228995 h 5281613"/>
                    <a:gd name="connsiteX268" fmla="*/ 2369767 w 5111751"/>
                    <a:gd name="connsiteY268" fmla="*/ 4228995 h 5281613"/>
                    <a:gd name="connsiteX269" fmla="*/ 2418917 w 5111751"/>
                    <a:gd name="connsiteY269" fmla="*/ 4244339 h 5281613"/>
                    <a:gd name="connsiteX270" fmla="*/ 2443493 w 5111751"/>
                    <a:gd name="connsiteY270" fmla="*/ 4262753 h 5281613"/>
                    <a:gd name="connsiteX271" fmla="*/ 2511075 w 5111751"/>
                    <a:gd name="connsiteY271" fmla="*/ 4284235 h 5281613"/>
                    <a:gd name="connsiteX272" fmla="*/ 2541794 w 5111751"/>
                    <a:gd name="connsiteY272" fmla="*/ 4376300 h 5281613"/>
                    <a:gd name="connsiteX273" fmla="*/ 2547938 w 5111751"/>
                    <a:gd name="connsiteY273" fmla="*/ 4443815 h 5281613"/>
                    <a:gd name="connsiteX274" fmla="*/ 2560225 w 5111751"/>
                    <a:gd name="connsiteY274" fmla="*/ 4588051 h 5281613"/>
                    <a:gd name="connsiteX275" fmla="*/ 2514147 w 5111751"/>
                    <a:gd name="connsiteY275" fmla="*/ 4716943 h 5281613"/>
                    <a:gd name="connsiteX276" fmla="*/ 2557153 w 5111751"/>
                    <a:gd name="connsiteY276" fmla="*/ 4855042 h 5281613"/>
                    <a:gd name="connsiteX277" fmla="*/ 2597088 w 5111751"/>
                    <a:gd name="connsiteY277" fmla="*/ 4971659 h 5281613"/>
                    <a:gd name="connsiteX278" fmla="*/ 2633951 w 5111751"/>
                    <a:gd name="connsiteY278" fmla="*/ 5008485 h 5281613"/>
                    <a:gd name="connsiteX279" fmla="*/ 2686174 w 5111751"/>
                    <a:gd name="connsiteY279" fmla="*/ 5079069 h 5281613"/>
                    <a:gd name="connsiteX280" fmla="*/ 2655455 w 5111751"/>
                    <a:gd name="connsiteY280" fmla="*/ 4962452 h 5281613"/>
                    <a:gd name="connsiteX281" fmla="*/ 2633951 w 5111751"/>
                    <a:gd name="connsiteY281" fmla="*/ 4928695 h 5281613"/>
                    <a:gd name="connsiteX282" fmla="*/ 2649311 w 5111751"/>
                    <a:gd name="connsiteY282" fmla="*/ 4937901 h 5281613"/>
                    <a:gd name="connsiteX283" fmla="*/ 2692318 w 5111751"/>
                    <a:gd name="connsiteY283" fmla="*/ 4987003 h 5281613"/>
                    <a:gd name="connsiteX284" fmla="*/ 2732137 w 5111751"/>
                    <a:gd name="connsiteY284" fmla="*/ 5048453 h 5281613"/>
                    <a:gd name="connsiteX285" fmla="*/ 2732173 w 5111751"/>
                    <a:gd name="connsiteY285" fmla="*/ 5048368 h 5281613"/>
                    <a:gd name="connsiteX286" fmla="*/ 2692485 w 5111751"/>
                    <a:gd name="connsiteY286" fmla="*/ 4987045 h 5281613"/>
                    <a:gd name="connsiteX287" fmla="*/ 2649527 w 5111751"/>
                    <a:gd name="connsiteY287" fmla="*/ 4937951 h 5281613"/>
                    <a:gd name="connsiteX288" fmla="*/ 2637253 w 5111751"/>
                    <a:gd name="connsiteY288" fmla="*/ 4928745 h 5281613"/>
                    <a:gd name="connsiteX289" fmla="*/ 2628048 w 5111751"/>
                    <a:gd name="connsiteY289" fmla="*/ 4858172 h 5281613"/>
                    <a:gd name="connsiteX290" fmla="*/ 2631116 w 5111751"/>
                    <a:gd name="connsiteY290" fmla="*/ 4784530 h 5281613"/>
                    <a:gd name="connsiteX291" fmla="*/ 2618843 w 5111751"/>
                    <a:gd name="connsiteY291" fmla="*/ 4704751 h 5281613"/>
                    <a:gd name="connsiteX292" fmla="*/ 2658732 w 5111751"/>
                    <a:gd name="connsiteY292" fmla="*/ 4600425 h 5281613"/>
                    <a:gd name="connsiteX293" fmla="*/ 2763060 w 5111751"/>
                    <a:gd name="connsiteY293" fmla="*/ 4591219 h 5281613"/>
                    <a:gd name="connsiteX294" fmla="*/ 2772265 w 5111751"/>
                    <a:gd name="connsiteY294" fmla="*/ 4585083 h 5281613"/>
                    <a:gd name="connsiteX295" fmla="*/ 2778402 w 5111751"/>
                    <a:gd name="connsiteY295" fmla="*/ 4582014 h 5281613"/>
                    <a:gd name="connsiteX296" fmla="*/ 2824429 w 5111751"/>
                    <a:gd name="connsiteY296" fmla="*/ 4600425 h 5281613"/>
                    <a:gd name="connsiteX297" fmla="*/ 2842840 w 5111751"/>
                    <a:gd name="connsiteY297" fmla="*/ 4618835 h 5281613"/>
                    <a:gd name="connsiteX298" fmla="*/ 2852045 w 5111751"/>
                    <a:gd name="connsiteY298" fmla="*/ 4621904 h 5281613"/>
                    <a:gd name="connsiteX299" fmla="*/ 2885798 w 5111751"/>
                    <a:gd name="connsiteY299" fmla="*/ 4624972 h 5281613"/>
                    <a:gd name="connsiteX300" fmla="*/ 2895004 w 5111751"/>
                    <a:gd name="connsiteY300" fmla="*/ 4624972 h 5281613"/>
                    <a:gd name="connsiteX301" fmla="*/ 2971715 w 5111751"/>
                    <a:gd name="connsiteY301" fmla="*/ 4609630 h 5281613"/>
                    <a:gd name="connsiteX302" fmla="*/ 2980920 w 5111751"/>
                    <a:gd name="connsiteY302" fmla="*/ 4615767 h 5281613"/>
                    <a:gd name="connsiteX303" fmla="*/ 3005468 w 5111751"/>
                    <a:gd name="connsiteY303" fmla="*/ 4628040 h 5281613"/>
                    <a:gd name="connsiteX304" fmla="*/ 3036153 w 5111751"/>
                    <a:gd name="connsiteY304" fmla="*/ 4618835 h 5281613"/>
                    <a:gd name="connsiteX305" fmla="*/ 3045358 w 5111751"/>
                    <a:gd name="connsiteY305" fmla="*/ 4615767 h 5281613"/>
                    <a:gd name="connsiteX306" fmla="*/ 3115932 w 5111751"/>
                    <a:gd name="connsiteY306" fmla="*/ 4548262 h 5281613"/>
                    <a:gd name="connsiteX307" fmla="*/ 3131275 w 5111751"/>
                    <a:gd name="connsiteY307" fmla="*/ 4548262 h 5281613"/>
                    <a:gd name="connsiteX308" fmla="*/ 3186507 w 5111751"/>
                    <a:gd name="connsiteY308" fmla="*/ 4569741 h 5281613"/>
                    <a:gd name="connsiteX309" fmla="*/ 3260150 w 5111751"/>
                    <a:gd name="connsiteY309" fmla="*/ 4529851 h 5281613"/>
                    <a:gd name="connsiteX310" fmla="*/ 3303108 w 5111751"/>
                    <a:gd name="connsiteY310" fmla="*/ 4529851 h 5281613"/>
                    <a:gd name="connsiteX311" fmla="*/ 3330724 w 5111751"/>
                    <a:gd name="connsiteY311" fmla="*/ 4511441 h 5281613"/>
                    <a:gd name="connsiteX312" fmla="*/ 3468805 w 5111751"/>
                    <a:gd name="connsiteY312" fmla="*/ 4422457 h 5281613"/>
                    <a:gd name="connsiteX313" fmla="*/ 3484147 w 5111751"/>
                    <a:gd name="connsiteY313" fmla="*/ 4462346 h 5281613"/>
                    <a:gd name="connsiteX314" fmla="*/ 3496421 w 5111751"/>
                    <a:gd name="connsiteY314" fmla="*/ 4471551 h 5281613"/>
                    <a:gd name="connsiteX315" fmla="*/ 3484147 w 5111751"/>
                    <a:gd name="connsiteY315" fmla="*/ 4529851 h 5281613"/>
                    <a:gd name="connsiteX316" fmla="*/ 3468805 w 5111751"/>
                    <a:gd name="connsiteY316" fmla="*/ 4566672 h 5281613"/>
                    <a:gd name="connsiteX317" fmla="*/ 3481079 w 5111751"/>
                    <a:gd name="connsiteY317" fmla="*/ 4646451 h 5281613"/>
                    <a:gd name="connsiteX318" fmla="*/ 3481079 w 5111751"/>
                    <a:gd name="connsiteY318" fmla="*/ 4689409 h 5281613"/>
                    <a:gd name="connsiteX319" fmla="*/ 3478010 w 5111751"/>
                    <a:gd name="connsiteY319" fmla="*/ 4726230 h 5281613"/>
                    <a:gd name="connsiteX320" fmla="*/ 3478010 w 5111751"/>
                    <a:gd name="connsiteY320" fmla="*/ 4747709 h 5281613"/>
                    <a:gd name="connsiteX321" fmla="*/ 3487216 w 5111751"/>
                    <a:gd name="connsiteY321" fmla="*/ 4778393 h 5281613"/>
                    <a:gd name="connsiteX322" fmla="*/ 3474942 w 5111751"/>
                    <a:gd name="connsiteY322" fmla="*/ 4833624 h 5281613"/>
                    <a:gd name="connsiteX323" fmla="*/ 3478010 w 5111751"/>
                    <a:gd name="connsiteY323" fmla="*/ 4928745 h 5281613"/>
                    <a:gd name="connsiteX324" fmla="*/ 3487216 w 5111751"/>
                    <a:gd name="connsiteY324" fmla="*/ 5048414 h 5281613"/>
                    <a:gd name="connsiteX325" fmla="*/ 3490284 w 5111751"/>
                    <a:gd name="connsiteY325" fmla="*/ 5100577 h 5281613"/>
                    <a:gd name="connsiteX326" fmla="*/ 3514832 w 5111751"/>
                    <a:gd name="connsiteY326" fmla="*/ 5106713 h 5281613"/>
                    <a:gd name="connsiteX327" fmla="*/ 3487216 w 5111751"/>
                    <a:gd name="connsiteY327" fmla="*/ 5165013 h 5281613"/>
                    <a:gd name="connsiteX328" fmla="*/ 3502558 w 5111751"/>
                    <a:gd name="connsiteY328" fmla="*/ 5177287 h 5281613"/>
                    <a:gd name="connsiteX329" fmla="*/ 3488989 w 5111751"/>
                    <a:gd name="connsiteY329" fmla="*/ 5175369 h 5281613"/>
                    <a:gd name="connsiteX330" fmla="*/ 3490284 w 5111751"/>
                    <a:gd name="connsiteY330" fmla="*/ 5192629 h 5281613"/>
                    <a:gd name="connsiteX331" fmla="*/ 3471873 w 5111751"/>
                    <a:gd name="connsiteY331" fmla="*/ 5211040 h 5281613"/>
                    <a:gd name="connsiteX332" fmla="*/ 3471873 w 5111751"/>
                    <a:gd name="connsiteY332" fmla="*/ 5260134 h 5281613"/>
                    <a:gd name="connsiteX333" fmla="*/ 3456531 w 5111751"/>
                    <a:gd name="connsiteY333" fmla="*/ 5281613 h 5281613"/>
                    <a:gd name="connsiteX334" fmla="*/ 2775334 w 5111751"/>
                    <a:gd name="connsiteY334" fmla="*/ 5281613 h 5281613"/>
                    <a:gd name="connsiteX335" fmla="*/ 2772265 w 5111751"/>
                    <a:gd name="connsiteY335" fmla="*/ 5214108 h 5281613"/>
                    <a:gd name="connsiteX336" fmla="*/ 2774080 w 5111751"/>
                    <a:gd name="connsiteY336" fmla="*/ 5203263 h 5281613"/>
                    <a:gd name="connsiteX337" fmla="*/ 2773734 w 5111751"/>
                    <a:gd name="connsiteY337" fmla="*/ 5203288 h 5281613"/>
                    <a:gd name="connsiteX338" fmla="*/ 2772188 w 5111751"/>
                    <a:gd name="connsiteY338" fmla="*/ 5214098 h 5281613"/>
                    <a:gd name="connsiteX339" fmla="*/ 2775259 w 5111751"/>
                    <a:gd name="connsiteY339" fmla="*/ 5281613 h 5281613"/>
                    <a:gd name="connsiteX340" fmla="*/ 2554082 w 5111751"/>
                    <a:gd name="connsiteY340" fmla="*/ 5281613 h 5281613"/>
                    <a:gd name="connsiteX341" fmla="*/ 2569441 w 5111751"/>
                    <a:gd name="connsiteY341" fmla="*/ 5247856 h 5281613"/>
                    <a:gd name="connsiteX342" fmla="*/ 2582455 w 5111751"/>
                    <a:gd name="connsiteY342" fmla="*/ 5216557 h 5281613"/>
                    <a:gd name="connsiteX343" fmla="*/ 2582219 w 5111751"/>
                    <a:gd name="connsiteY343" fmla="*/ 5216570 h 5281613"/>
                    <a:gd name="connsiteX344" fmla="*/ 2569207 w 5111751"/>
                    <a:gd name="connsiteY344" fmla="*/ 5247893 h 5281613"/>
                    <a:gd name="connsiteX345" fmla="*/ 2553859 w 5111751"/>
                    <a:gd name="connsiteY345" fmla="*/ 5281613 h 5281613"/>
                    <a:gd name="connsiteX346" fmla="*/ 1968011 w 5111751"/>
                    <a:gd name="connsiteY346" fmla="*/ 5281613 h 5281613"/>
                    <a:gd name="connsiteX347" fmla="*/ 1965575 w 5111751"/>
                    <a:gd name="connsiteY347" fmla="*/ 5281613 h 5281613"/>
                    <a:gd name="connsiteX348" fmla="*/ 721036 w 5111751"/>
                    <a:gd name="connsiteY348" fmla="*/ 5281613 h 5281613"/>
                    <a:gd name="connsiteX349" fmla="*/ 720725 w 5111751"/>
                    <a:gd name="connsiteY349" fmla="*/ 5281613 h 5281613"/>
                    <a:gd name="connsiteX350" fmla="*/ 0 w 5111751"/>
                    <a:gd name="connsiteY350" fmla="*/ 5281613 h 5281613"/>
                    <a:gd name="connsiteX351" fmla="*/ 0 w 5111751"/>
                    <a:gd name="connsiteY351" fmla="*/ 3885042 h 5281613"/>
                    <a:gd name="connsiteX352" fmla="*/ 0 w 5111751"/>
                    <a:gd name="connsiteY352" fmla="*/ 3885015 h 5281613"/>
                    <a:gd name="connsiteX353" fmla="*/ 0 w 5111751"/>
                    <a:gd name="connsiteY353" fmla="*/ 2834596 h 5281613"/>
                    <a:gd name="connsiteX354" fmla="*/ 0 w 5111751"/>
                    <a:gd name="connsiteY354" fmla="*/ 2833687 h 5281613"/>
                    <a:gd name="connsiteX355" fmla="*/ 0 w 5111751"/>
                    <a:gd name="connsiteY355" fmla="*/ 2035909 h 5281613"/>
                    <a:gd name="connsiteX356" fmla="*/ 930 w 5111751"/>
                    <a:gd name="connsiteY356" fmla="*/ 2035587 h 5281613"/>
                    <a:gd name="connsiteX357" fmla="*/ 3071 w 5111751"/>
                    <a:gd name="connsiteY357" fmla="*/ 2035587 h 5281613"/>
                    <a:gd name="connsiteX358" fmla="*/ 14583 w 5111751"/>
                    <a:gd name="connsiteY358" fmla="*/ 2030861 h 5281613"/>
                    <a:gd name="connsiteX359" fmla="*/ 930 w 5111751"/>
                    <a:gd name="connsiteY359" fmla="*/ 2035587 h 5281613"/>
                    <a:gd name="connsiteX360" fmla="*/ 0 w 5111751"/>
                    <a:gd name="connsiteY360" fmla="*/ 2035587 h 5281613"/>
                    <a:gd name="connsiteX361" fmla="*/ 0 w 5111751"/>
                    <a:gd name="connsiteY361" fmla="*/ 1327150 h 5281613"/>
                    <a:gd name="connsiteX362" fmla="*/ 0 w 5111751"/>
                    <a:gd name="connsiteY362" fmla="*/ 1326021 h 5281613"/>
                    <a:gd name="connsiteX363" fmla="*/ 0 w 5111751"/>
                    <a:gd name="connsiteY36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818163 w 5111751"/>
                    <a:gd name="connsiteY18" fmla="*/ 541300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0 w 5111751"/>
                    <a:gd name="connsiteY21" fmla="*/ 0 h 5281613"/>
                    <a:gd name="connsiteX22" fmla="*/ 865506 w 5111751"/>
                    <a:gd name="connsiteY22" fmla="*/ 0 h 5281613"/>
                    <a:gd name="connsiteX23" fmla="*/ 865887 w 5111751"/>
                    <a:gd name="connsiteY23" fmla="*/ 3070 h 5281613"/>
                    <a:gd name="connsiteX24" fmla="*/ 2889251 w 5111751"/>
                    <a:gd name="connsiteY24" fmla="*/ 0 h 5281613"/>
                    <a:gd name="connsiteX25" fmla="*/ 2891411 w 5111751"/>
                    <a:gd name="connsiteY25" fmla="*/ 0 h 5281613"/>
                    <a:gd name="connsiteX26" fmla="*/ 3309431 w 5111751"/>
                    <a:gd name="connsiteY26" fmla="*/ 0 h 5281613"/>
                    <a:gd name="connsiteX27" fmla="*/ 3334020 w 5111751"/>
                    <a:gd name="connsiteY27" fmla="*/ 27648 h 5281613"/>
                    <a:gd name="connsiteX28" fmla="*/ 3355536 w 5111751"/>
                    <a:gd name="connsiteY28" fmla="*/ 86017 h 5281613"/>
                    <a:gd name="connsiteX29" fmla="*/ 3364757 w 5111751"/>
                    <a:gd name="connsiteY29" fmla="*/ 18432 h 5281613"/>
                    <a:gd name="connsiteX30" fmla="*/ 3395494 w 5111751"/>
                    <a:gd name="connsiteY30" fmla="*/ 52224 h 5281613"/>
                    <a:gd name="connsiteX31" fmla="*/ 3426230 w 5111751"/>
                    <a:gd name="connsiteY31" fmla="*/ 104449 h 5281613"/>
                    <a:gd name="connsiteX32" fmla="*/ 3484630 w 5111751"/>
                    <a:gd name="connsiteY32" fmla="*/ 110593 h 5281613"/>
                    <a:gd name="connsiteX33" fmla="*/ 3536883 w 5111751"/>
                    <a:gd name="connsiteY33" fmla="*/ 153601 h 5281613"/>
                    <a:gd name="connsiteX34" fmla="*/ 3607577 w 5111751"/>
                    <a:gd name="connsiteY34" fmla="*/ 211970 h 5281613"/>
                    <a:gd name="connsiteX35" fmla="*/ 3669051 w 5111751"/>
                    <a:gd name="connsiteY35" fmla="*/ 285698 h 5281613"/>
                    <a:gd name="connsiteX36" fmla="*/ 3705935 w 5111751"/>
                    <a:gd name="connsiteY36" fmla="*/ 316419 h 5281613"/>
                    <a:gd name="connsiteX37" fmla="*/ 3728843 w 5111751"/>
                    <a:gd name="connsiteY37" fmla="*/ 339315 h 5281613"/>
                    <a:gd name="connsiteX38" fmla="*/ 3724377 w 5111751"/>
                    <a:gd name="connsiteY38" fmla="*/ 325635 h 5281613"/>
                    <a:gd name="connsiteX39" fmla="*/ 3752040 w 5111751"/>
                    <a:gd name="connsiteY39" fmla="*/ 384003 h 5281613"/>
                    <a:gd name="connsiteX40" fmla="*/ 3785850 w 5111751"/>
                    <a:gd name="connsiteY40" fmla="*/ 405507 h 5281613"/>
                    <a:gd name="connsiteX41" fmla="*/ 3850397 w 5111751"/>
                    <a:gd name="connsiteY41" fmla="*/ 454660 h 5281613"/>
                    <a:gd name="connsiteX42" fmla="*/ 3868840 w 5111751"/>
                    <a:gd name="connsiteY42" fmla="*/ 485380 h 5281613"/>
                    <a:gd name="connsiteX43" fmla="*/ 3907704 w 5111751"/>
                    <a:gd name="connsiteY43" fmla="*/ 599097 h 5281613"/>
                    <a:gd name="connsiteX44" fmla="*/ 3831035 w 5111751"/>
                    <a:gd name="connsiteY44" fmla="*/ 645038 h 5281613"/>
                    <a:gd name="connsiteX45" fmla="*/ 3785034 w 5111751"/>
                    <a:gd name="connsiteY45" fmla="*/ 681791 h 5281613"/>
                    <a:gd name="connsiteX46" fmla="*/ 3867836 w 5111751"/>
                    <a:gd name="connsiteY46" fmla="*/ 675665 h 5281613"/>
                    <a:gd name="connsiteX47" fmla="*/ 3886237 w 5111751"/>
                    <a:gd name="connsiteY47" fmla="*/ 694042 h 5281613"/>
                    <a:gd name="connsiteX48" fmla="*/ 3858636 w 5111751"/>
                    <a:gd name="connsiteY48" fmla="*/ 755297 h 5281613"/>
                    <a:gd name="connsiteX49" fmla="*/ 3843875 w 5111751"/>
                    <a:gd name="connsiteY49" fmla="*/ 770210 h 5281613"/>
                    <a:gd name="connsiteX50" fmla="*/ 3844106 w 5111751"/>
                    <a:gd name="connsiteY50" fmla="*/ 770259 h 5281613"/>
                    <a:gd name="connsiteX51" fmla="*/ 3844081 w 5111751"/>
                    <a:gd name="connsiteY51" fmla="*/ 770326 h 5281613"/>
                    <a:gd name="connsiteX52" fmla="*/ 3859014 w 5111751"/>
                    <a:gd name="connsiteY52" fmla="*/ 755260 h 5281613"/>
                    <a:gd name="connsiteX53" fmla="*/ 3886648 w 5111751"/>
                    <a:gd name="connsiteY53" fmla="*/ 693820 h 5281613"/>
                    <a:gd name="connsiteX54" fmla="*/ 3994113 w 5111751"/>
                    <a:gd name="connsiteY54" fmla="*/ 822843 h 5281613"/>
                    <a:gd name="connsiteX55" fmla="*/ 4156846 w 5111751"/>
                    <a:gd name="connsiteY55" fmla="*/ 865851 h 5281613"/>
                    <a:gd name="connsiteX56" fmla="*/ 4230536 w 5111751"/>
                    <a:gd name="connsiteY56" fmla="*/ 822843 h 5281613"/>
                    <a:gd name="connsiteX57" fmla="*/ 4322649 w 5111751"/>
                    <a:gd name="connsiteY57" fmla="*/ 807483 h 5281613"/>
                    <a:gd name="connsiteX58" fmla="*/ 4430115 w 5111751"/>
                    <a:gd name="connsiteY58" fmla="*/ 798267 h 5281613"/>
                    <a:gd name="connsiteX59" fmla="*/ 4528369 w 5111751"/>
                    <a:gd name="connsiteY59" fmla="*/ 742972 h 5281613"/>
                    <a:gd name="connsiteX60" fmla="*/ 4614341 w 5111751"/>
                    <a:gd name="connsiteY60" fmla="*/ 746044 h 5281613"/>
                    <a:gd name="connsiteX61" fmla="*/ 4672679 w 5111751"/>
                    <a:gd name="connsiteY61" fmla="*/ 724540 h 5281613"/>
                    <a:gd name="connsiteX62" fmla="*/ 4734088 w 5111751"/>
                    <a:gd name="connsiteY62" fmla="*/ 730684 h 5281613"/>
                    <a:gd name="connsiteX63" fmla="*/ 4832342 w 5111751"/>
                    <a:gd name="connsiteY63" fmla="*/ 699964 h 5281613"/>
                    <a:gd name="connsiteX64" fmla="*/ 4936736 w 5111751"/>
                    <a:gd name="connsiteY64" fmla="*/ 675388 h 5281613"/>
                    <a:gd name="connsiteX65" fmla="*/ 4988934 w 5111751"/>
                    <a:gd name="connsiteY65" fmla="*/ 613949 h 5281613"/>
                    <a:gd name="connsiteX66" fmla="*/ 5077976 w 5111751"/>
                    <a:gd name="connsiteY66" fmla="*/ 653885 h 5281613"/>
                    <a:gd name="connsiteX67" fmla="*/ 5065695 w 5111751"/>
                    <a:gd name="connsiteY67" fmla="*/ 767547 h 5281613"/>
                    <a:gd name="connsiteX68" fmla="*/ 5050342 w 5111751"/>
                    <a:gd name="connsiteY68" fmla="*/ 868922 h 5281613"/>
                    <a:gd name="connsiteX69" fmla="*/ 5081047 w 5111751"/>
                    <a:gd name="connsiteY69" fmla="*/ 853563 h 5281613"/>
                    <a:gd name="connsiteX70" fmla="*/ 5111751 w 5111751"/>
                    <a:gd name="connsiteY70" fmla="*/ 865851 h 5281613"/>
                    <a:gd name="connsiteX71" fmla="*/ 5034990 w 5111751"/>
                    <a:gd name="connsiteY71" fmla="*/ 908858 h 5281613"/>
                    <a:gd name="connsiteX72" fmla="*/ 5025779 w 5111751"/>
                    <a:gd name="connsiteY72" fmla="*/ 1037881 h 5281613"/>
                    <a:gd name="connsiteX73" fmla="*/ 4973582 w 5111751"/>
                    <a:gd name="connsiteY73" fmla="*/ 1133112 h 5281613"/>
                    <a:gd name="connsiteX74" fmla="*/ 4924455 w 5111751"/>
                    <a:gd name="connsiteY74" fmla="*/ 1255991 h 5281613"/>
                    <a:gd name="connsiteX75" fmla="*/ 4887609 w 5111751"/>
                    <a:gd name="connsiteY75" fmla="*/ 1289782 h 5281613"/>
                    <a:gd name="connsiteX76" fmla="*/ 4881469 w 5111751"/>
                    <a:gd name="connsiteY76" fmla="*/ 1348150 h 5281613"/>
                    <a:gd name="connsiteX77" fmla="*/ 4813919 w 5111751"/>
                    <a:gd name="connsiteY77" fmla="*/ 1461813 h 5281613"/>
                    <a:gd name="connsiteX78" fmla="*/ 4761722 w 5111751"/>
                    <a:gd name="connsiteY78" fmla="*/ 1624627 h 5281613"/>
                    <a:gd name="connsiteX79" fmla="*/ 4672679 w 5111751"/>
                    <a:gd name="connsiteY79" fmla="*/ 1775154 h 5281613"/>
                    <a:gd name="connsiteX80" fmla="*/ 4586707 w 5111751"/>
                    <a:gd name="connsiteY80" fmla="*/ 1922608 h 5281613"/>
                    <a:gd name="connsiteX81" fmla="*/ 4466960 w 5111751"/>
                    <a:gd name="connsiteY81" fmla="*/ 2070063 h 5281613"/>
                    <a:gd name="connsiteX82" fmla="*/ 4196762 w 5111751"/>
                    <a:gd name="connsiteY82" fmla="*/ 2318892 h 5281613"/>
                    <a:gd name="connsiteX83" fmla="*/ 4070874 w 5111751"/>
                    <a:gd name="connsiteY83" fmla="*/ 2414123 h 5281613"/>
                    <a:gd name="connsiteX84" fmla="*/ 3941915 w 5111751"/>
                    <a:gd name="connsiteY84" fmla="*/ 2546218 h 5281613"/>
                    <a:gd name="connsiteX85" fmla="*/ 3828309 w 5111751"/>
                    <a:gd name="connsiteY85" fmla="*/ 2684456 h 5281613"/>
                    <a:gd name="connsiteX86" fmla="*/ 3776112 w 5111751"/>
                    <a:gd name="connsiteY86" fmla="*/ 2755112 h 5281613"/>
                    <a:gd name="connsiteX87" fmla="*/ 3726985 w 5111751"/>
                    <a:gd name="connsiteY87" fmla="*/ 2788903 h 5281613"/>
                    <a:gd name="connsiteX88" fmla="*/ 3665576 w 5111751"/>
                    <a:gd name="connsiteY88" fmla="*/ 2920998 h 5281613"/>
                    <a:gd name="connsiteX89" fmla="*/ 3631802 w 5111751"/>
                    <a:gd name="connsiteY89" fmla="*/ 2850343 h 5281613"/>
                    <a:gd name="connsiteX90" fmla="*/ 3622590 w 5111751"/>
                    <a:gd name="connsiteY90" fmla="*/ 2838055 h 5281613"/>
                    <a:gd name="connsiteX91" fmla="*/ 3604168 w 5111751"/>
                    <a:gd name="connsiteY91" fmla="*/ 2813479 h 5281613"/>
                    <a:gd name="connsiteX92" fmla="*/ 3579604 w 5111751"/>
                    <a:gd name="connsiteY92" fmla="*/ 2693672 h 5281613"/>
                    <a:gd name="connsiteX93" fmla="*/ 3582675 w 5111751"/>
                    <a:gd name="connsiteY93" fmla="*/ 2245165 h 5281613"/>
                    <a:gd name="connsiteX94" fmla="*/ 3585745 w 5111751"/>
                    <a:gd name="connsiteY94" fmla="*/ 2153006 h 5281613"/>
                    <a:gd name="connsiteX95" fmla="*/ 3634872 w 5111751"/>
                    <a:gd name="connsiteY95" fmla="*/ 2088494 h 5281613"/>
                    <a:gd name="connsiteX96" fmla="*/ 3708562 w 5111751"/>
                    <a:gd name="connsiteY96" fmla="*/ 1968688 h 5281613"/>
                    <a:gd name="connsiteX97" fmla="*/ 3708943 w 5111751"/>
                    <a:gd name="connsiteY97" fmla="*/ 1968398 h 5281613"/>
                    <a:gd name="connsiteX98" fmla="*/ 3687519 w 5111751"/>
                    <a:gd name="connsiteY98" fmla="*/ 1965336 h 5281613"/>
                    <a:gd name="connsiteX99" fmla="*/ 3589268 w 5111751"/>
                    <a:gd name="connsiteY99" fmla="*/ 1956119 h 5281613"/>
                    <a:gd name="connsiteX100" fmla="*/ 3549354 w 5111751"/>
                    <a:gd name="connsiteY100" fmla="*/ 1919253 h 5281613"/>
                    <a:gd name="connsiteX101" fmla="*/ 3518651 w 5111751"/>
                    <a:gd name="connsiteY101" fmla="*/ 1925397 h 5281613"/>
                    <a:gd name="connsiteX102" fmla="*/ 3509440 w 5111751"/>
                    <a:gd name="connsiteY102" fmla="*/ 1931542 h 5281613"/>
                    <a:gd name="connsiteX103" fmla="*/ 3491018 w 5111751"/>
                    <a:gd name="connsiteY103" fmla="*/ 1937686 h 5281613"/>
                    <a:gd name="connsiteX104" fmla="*/ 3411189 w 5111751"/>
                    <a:gd name="connsiteY104" fmla="*/ 1992985 h 5281613"/>
                    <a:gd name="connsiteX105" fmla="*/ 3365134 w 5111751"/>
                    <a:gd name="connsiteY105" fmla="*/ 2060573 h 5281613"/>
                    <a:gd name="connsiteX106" fmla="*/ 3279165 w 5111751"/>
                    <a:gd name="connsiteY106" fmla="*/ 2042140 h 5281613"/>
                    <a:gd name="connsiteX107" fmla="*/ 3230040 w 5111751"/>
                    <a:gd name="connsiteY107" fmla="*/ 2023707 h 5281613"/>
                    <a:gd name="connsiteX108" fmla="*/ 3174774 w 5111751"/>
                    <a:gd name="connsiteY108" fmla="*/ 2026779 h 5281613"/>
                    <a:gd name="connsiteX109" fmla="*/ 2975202 w 5111751"/>
                    <a:gd name="connsiteY109" fmla="*/ 1897748 h 5281613"/>
                    <a:gd name="connsiteX110" fmla="*/ 2962921 w 5111751"/>
                    <a:gd name="connsiteY110" fmla="*/ 1891604 h 5281613"/>
                    <a:gd name="connsiteX111" fmla="*/ 2929148 w 5111751"/>
                    <a:gd name="connsiteY111" fmla="*/ 1888531 h 5281613"/>
                    <a:gd name="connsiteX112" fmla="*/ 2855460 w 5111751"/>
                    <a:gd name="connsiteY112" fmla="*/ 1885459 h 5281613"/>
                    <a:gd name="connsiteX113" fmla="*/ 2846249 w 5111751"/>
                    <a:gd name="connsiteY113" fmla="*/ 1882387 h 5281613"/>
                    <a:gd name="connsiteX114" fmla="*/ 2837038 w 5111751"/>
                    <a:gd name="connsiteY114" fmla="*/ 1873170 h 5281613"/>
                    <a:gd name="connsiteX115" fmla="*/ 2821686 w 5111751"/>
                    <a:gd name="connsiteY115" fmla="*/ 1857810 h 5281613"/>
                    <a:gd name="connsiteX116" fmla="*/ 2800194 w 5111751"/>
                    <a:gd name="connsiteY116" fmla="*/ 1827088 h 5281613"/>
                    <a:gd name="connsiteX117" fmla="*/ 2800194 w 5111751"/>
                    <a:gd name="connsiteY117" fmla="*/ 1747211 h 5281613"/>
                    <a:gd name="connsiteX118" fmla="*/ 2747998 w 5111751"/>
                    <a:gd name="connsiteY118" fmla="*/ 1719562 h 5281613"/>
                    <a:gd name="connsiteX119" fmla="*/ 2732646 w 5111751"/>
                    <a:gd name="connsiteY119" fmla="*/ 1728778 h 5281613"/>
                    <a:gd name="connsiteX120" fmla="*/ 2701943 w 5111751"/>
                    <a:gd name="connsiteY120" fmla="*/ 1679623 h 5281613"/>
                    <a:gd name="connsiteX121" fmla="*/ 2665099 w 5111751"/>
                    <a:gd name="connsiteY121" fmla="*/ 1584386 h 5281613"/>
                    <a:gd name="connsiteX122" fmla="*/ 2637466 w 5111751"/>
                    <a:gd name="connsiteY122" fmla="*/ 1510654 h 5281613"/>
                    <a:gd name="connsiteX123" fmla="*/ 2615974 w 5111751"/>
                    <a:gd name="connsiteY123" fmla="*/ 1492221 h 5281613"/>
                    <a:gd name="connsiteX124" fmla="*/ 2594482 w 5111751"/>
                    <a:gd name="connsiteY124" fmla="*/ 1467643 h 5281613"/>
                    <a:gd name="connsiteX125" fmla="*/ 2582200 w 5111751"/>
                    <a:gd name="connsiteY125" fmla="*/ 1461499 h 5281613"/>
                    <a:gd name="connsiteX126" fmla="*/ 2557638 w 5111751"/>
                    <a:gd name="connsiteY126" fmla="*/ 1430777 h 5281613"/>
                    <a:gd name="connsiteX127" fmla="*/ 2545356 w 5111751"/>
                    <a:gd name="connsiteY127" fmla="*/ 1412344 h 5281613"/>
                    <a:gd name="connsiteX128" fmla="*/ 2539216 w 5111751"/>
                    <a:gd name="connsiteY128" fmla="*/ 1403128 h 5281613"/>
                    <a:gd name="connsiteX129" fmla="*/ 2502372 w 5111751"/>
                    <a:gd name="connsiteY129" fmla="*/ 1353973 h 5281613"/>
                    <a:gd name="connsiteX130" fmla="*/ 2437895 w 5111751"/>
                    <a:gd name="connsiteY130" fmla="*/ 1326323 h 5281613"/>
                    <a:gd name="connsiteX131" fmla="*/ 2376488 w 5111751"/>
                    <a:gd name="connsiteY131" fmla="*/ 1301746 h 5281613"/>
                    <a:gd name="connsiteX132" fmla="*/ 2401051 w 5111751"/>
                    <a:gd name="connsiteY132" fmla="*/ 1243375 h 5281613"/>
                    <a:gd name="connsiteX133" fmla="*/ 2407192 w 5111751"/>
                    <a:gd name="connsiteY133" fmla="*/ 1215725 h 5281613"/>
                    <a:gd name="connsiteX134" fmla="*/ 2416403 w 5111751"/>
                    <a:gd name="connsiteY134" fmla="*/ 1209581 h 5281613"/>
                    <a:gd name="connsiteX135" fmla="*/ 2462457 w 5111751"/>
                    <a:gd name="connsiteY135" fmla="*/ 1206508 h 5281613"/>
                    <a:gd name="connsiteX136" fmla="*/ 2508512 w 5111751"/>
                    <a:gd name="connsiteY136" fmla="*/ 1209581 h 5281613"/>
                    <a:gd name="connsiteX137" fmla="*/ 2539216 w 5111751"/>
                    <a:gd name="connsiteY137" fmla="*/ 1188075 h 5281613"/>
                    <a:gd name="connsiteX138" fmla="*/ 2548427 w 5111751"/>
                    <a:gd name="connsiteY138" fmla="*/ 1135848 h 5281613"/>
                    <a:gd name="connsiteX139" fmla="*/ 2542286 w 5111751"/>
                    <a:gd name="connsiteY139" fmla="*/ 1098982 h 5281613"/>
                    <a:gd name="connsiteX140" fmla="*/ 2545356 w 5111751"/>
                    <a:gd name="connsiteY140" fmla="*/ 973023 h 5281613"/>
                    <a:gd name="connsiteX141" fmla="*/ 2548427 w 5111751"/>
                    <a:gd name="connsiteY141" fmla="*/ 966879 h 5281613"/>
                    <a:gd name="connsiteX142" fmla="*/ 2548429 w 5111751"/>
                    <a:gd name="connsiteY142" fmla="*/ 966874 h 5281613"/>
                    <a:gd name="connsiteX143" fmla="*/ 2499316 w 5111751"/>
                    <a:gd name="connsiteY143" fmla="*/ 914707 h 5281613"/>
                    <a:gd name="connsiteX144" fmla="*/ 2462472 w 5111751"/>
                    <a:gd name="connsiteY144" fmla="*/ 896290 h 5281613"/>
                    <a:gd name="connsiteX145" fmla="*/ 2462472 w 5111751"/>
                    <a:gd name="connsiteY145" fmla="*/ 801136 h 5281613"/>
                    <a:gd name="connsiteX146" fmla="*/ 2339658 w 5111751"/>
                    <a:gd name="connsiteY146" fmla="*/ 702912 h 5281613"/>
                    <a:gd name="connsiteX147" fmla="*/ 2339658 w 5111751"/>
                    <a:gd name="connsiteY147" fmla="*/ 481909 h 5281613"/>
                    <a:gd name="connsiteX148" fmla="*/ 2189210 w 5111751"/>
                    <a:gd name="connsiteY148" fmla="*/ 521813 h 5281613"/>
                    <a:gd name="connsiteX149" fmla="*/ 2232195 w 5111751"/>
                    <a:gd name="connsiteY149" fmla="*/ 659940 h 5281613"/>
                    <a:gd name="connsiteX150" fmla="*/ 2170788 w 5111751"/>
                    <a:gd name="connsiteY150" fmla="*/ 724399 h 5281613"/>
                    <a:gd name="connsiteX151" fmla="*/ 2054115 w 5111751"/>
                    <a:gd name="connsiteY151" fmla="*/ 868665 h 5281613"/>
                    <a:gd name="connsiteX152" fmla="*/ 1998848 w 5111751"/>
                    <a:gd name="connsiteY152" fmla="*/ 874804 h 5281613"/>
                    <a:gd name="connsiteX153" fmla="*/ 1879104 w 5111751"/>
                    <a:gd name="connsiteY153" fmla="*/ 788858 h 5281613"/>
                    <a:gd name="connsiteX154" fmla="*/ 1811557 w 5111751"/>
                    <a:gd name="connsiteY154" fmla="*/ 825692 h 5281613"/>
                    <a:gd name="connsiteX155" fmla="*/ 1802346 w 5111751"/>
                    <a:gd name="connsiteY155" fmla="*/ 880943 h 5281613"/>
                    <a:gd name="connsiteX156" fmla="*/ 1747079 w 5111751"/>
                    <a:gd name="connsiteY156" fmla="*/ 880943 h 5281613"/>
                    <a:gd name="connsiteX157" fmla="*/ 1710235 w 5111751"/>
                    <a:gd name="connsiteY157" fmla="*/ 939263 h 5281613"/>
                    <a:gd name="connsiteX158" fmla="*/ 1630406 w 5111751"/>
                    <a:gd name="connsiteY158" fmla="*/ 930055 h 5281613"/>
                    <a:gd name="connsiteX159" fmla="*/ 1590491 w 5111751"/>
                    <a:gd name="connsiteY159" fmla="*/ 899360 h 5281613"/>
                    <a:gd name="connsiteX160" fmla="*/ 1467677 w 5111751"/>
                    <a:gd name="connsiteY160" fmla="*/ 905499 h 5281613"/>
                    <a:gd name="connsiteX161" fmla="*/ 1403199 w 5111751"/>
                    <a:gd name="connsiteY161" fmla="*/ 923916 h 5281613"/>
                    <a:gd name="connsiteX162" fmla="*/ 1366355 w 5111751"/>
                    <a:gd name="connsiteY162" fmla="*/ 905499 h 5281613"/>
                    <a:gd name="connsiteX163" fmla="*/ 1301878 w 5111751"/>
                    <a:gd name="connsiteY163" fmla="*/ 770441 h 5281613"/>
                    <a:gd name="connsiteX164" fmla="*/ 1185204 w 5111751"/>
                    <a:gd name="connsiteY164" fmla="*/ 785789 h 5281613"/>
                    <a:gd name="connsiteX165" fmla="*/ 1071601 w 5111751"/>
                    <a:gd name="connsiteY165" fmla="*/ 979166 h 5281613"/>
                    <a:gd name="connsiteX166" fmla="*/ 1070834 w 5111751"/>
                    <a:gd name="connsiteY166" fmla="*/ 979550 h 5281613"/>
                    <a:gd name="connsiteX167" fmla="*/ 1065460 w 5111751"/>
                    <a:gd name="connsiteY167" fmla="*/ 982236 h 5281613"/>
                    <a:gd name="connsiteX168" fmla="*/ 985941 w 5111751"/>
                    <a:gd name="connsiteY168" fmla="*/ 1015869 h 5281613"/>
                    <a:gd name="connsiteX169" fmla="*/ 985941 w 5111751"/>
                    <a:gd name="connsiteY169" fmla="*/ 1021921 h 5281613"/>
                    <a:gd name="connsiteX170" fmla="*/ 985941 w 5111751"/>
                    <a:gd name="connsiteY170" fmla="*/ 1040351 h 5281613"/>
                    <a:gd name="connsiteX171" fmla="*/ 955227 w 5111751"/>
                    <a:gd name="connsiteY171" fmla="*/ 1111001 h 5281613"/>
                    <a:gd name="connsiteX172" fmla="*/ 955227 w 5111751"/>
                    <a:gd name="connsiteY172" fmla="*/ 1117144 h 5281613"/>
                    <a:gd name="connsiteX173" fmla="*/ 964441 w 5111751"/>
                    <a:gd name="connsiteY173" fmla="*/ 1114073 h 5281613"/>
                    <a:gd name="connsiteX174" fmla="*/ 970584 w 5111751"/>
                    <a:gd name="connsiteY174" fmla="*/ 1111001 h 5281613"/>
                    <a:gd name="connsiteX175" fmla="*/ 961370 w 5111751"/>
                    <a:gd name="connsiteY175" fmla="*/ 1150933 h 5281613"/>
                    <a:gd name="connsiteX176" fmla="*/ 1056585 w 5111751"/>
                    <a:gd name="connsiteY176" fmla="*/ 1166292 h 5281613"/>
                    <a:gd name="connsiteX177" fmla="*/ 1096514 w 5111751"/>
                    <a:gd name="connsiteY177" fmla="*/ 1240013 h 5281613"/>
                    <a:gd name="connsiteX178" fmla="*/ 1161015 w 5111751"/>
                    <a:gd name="connsiteY178" fmla="*/ 1252300 h 5281613"/>
                    <a:gd name="connsiteX179" fmla="*/ 1210159 w 5111751"/>
                    <a:gd name="connsiteY179" fmla="*/ 1301447 h 5281613"/>
                    <a:gd name="connsiteX180" fmla="*/ 1216302 w 5111751"/>
                    <a:gd name="connsiteY180" fmla="*/ 1356738 h 5281613"/>
                    <a:gd name="connsiteX181" fmla="*/ 1262374 w 5111751"/>
                    <a:gd name="connsiteY181" fmla="*/ 1402814 h 5281613"/>
                    <a:gd name="connsiteX182" fmla="*/ 1317660 w 5111751"/>
                    <a:gd name="connsiteY182" fmla="*/ 1433531 h 5281613"/>
                    <a:gd name="connsiteX183" fmla="*/ 1354518 w 5111751"/>
                    <a:gd name="connsiteY183" fmla="*/ 1479607 h 5281613"/>
                    <a:gd name="connsiteX184" fmla="*/ 1391375 w 5111751"/>
                    <a:gd name="connsiteY184" fmla="*/ 1522611 h 5281613"/>
                    <a:gd name="connsiteX185" fmla="*/ 1406733 w 5111751"/>
                    <a:gd name="connsiteY185" fmla="*/ 1571758 h 5281613"/>
                    <a:gd name="connsiteX186" fmla="*/ 1431304 w 5111751"/>
                    <a:gd name="connsiteY186" fmla="*/ 1617834 h 5281613"/>
                    <a:gd name="connsiteX187" fmla="*/ 1483519 w 5111751"/>
                    <a:gd name="connsiteY187" fmla="*/ 1645479 h 5281613"/>
                    <a:gd name="connsiteX188" fmla="*/ 1526520 w 5111751"/>
                    <a:gd name="connsiteY188" fmla="*/ 1713057 h 5281613"/>
                    <a:gd name="connsiteX189" fmla="*/ 1554163 w 5111751"/>
                    <a:gd name="connsiteY189" fmla="*/ 1786778 h 5281613"/>
                    <a:gd name="connsiteX190" fmla="*/ 1544949 w 5111751"/>
                    <a:gd name="connsiteY190" fmla="*/ 1777563 h 5281613"/>
                    <a:gd name="connsiteX191" fmla="*/ 1474305 w 5111751"/>
                    <a:gd name="connsiteY191" fmla="*/ 1771420 h 5281613"/>
                    <a:gd name="connsiteX192" fmla="*/ 1460131 w 5111751"/>
                    <a:gd name="connsiteY192" fmla="*/ 1778074 h 5281613"/>
                    <a:gd name="connsiteX193" fmla="*/ 1473565 w 5111751"/>
                    <a:gd name="connsiteY193" fmla="*/ 1771891 h 5281613"/>
                    <a:gd name="connsiteX194" fmla="*/ 1544174 w 5111751"/>
                    <a:gd name="connsiteY194" fmla="*/ 1778034 h 5281613"/>
                    <a:gd name="connsiteX195" fmla="*/ 1559523 w 5111751"/>
                    <a:gd name="connsiteY195" fmla="*/ 1799534 h 5281613"/>
                    <a:gd name="connsiteX196" fmla="*/ 1593292 w 5111751"/>
                    <a:gd name="connsiteY196" fmla="*/ 1830248 h 5281613"/>
                    <a:gd name="connsiteX197" fmla="*/ 1599432 w 5111751"/>
                    <a:gd name="connsiteY197" fmla="*/ 1845605 h 5281613"/>
                    <a:gd name="connsiteX198" fmla="*/ 1627062 w 5111751"/>
                    <a:gd name="connsiteY198" fmla="*/ 1867105 h 5281613"/>
                    <a:gd name="connsiteX199" fmla="*/ 1636271 w 5111751"/>
                    <a:gd name="connsiteY199" fmla="*/ 1876319 h 5281613"/>
                    <a:gd name="connsiteX200" fmla="*/ 1660831 w 5111751"/>
                    <a:gd name="connsiteY200" fmla="*/ 1900890 h 5281613"/>
                    <a:gd name="connsiteX201" fmla="*/ 1731439 w 5111751"/>
                    <a:gd name="connsiteY201" fmla="*/ 1888604 h 5281613"/>
                    <a:gd name="connsiteX202" fmla="*/ 1811257 w 5111751"/>
                    <a:gd name="connsiteY202" fmla="*/ 1897819 h 5281613"/>
                    <a:gd name="connsiteX203" fmla="*/ 1838887 w 5111751"/>
                    <a:gd name="connsiteY203" fmla="*/ 1876319 h 5281613"/>
                    <a:gd name="connsiteX204" fmla="*/ 1851166 w 5111751"/>
                    <a:gd name="connsiteY204" fmla="*/ 1860962 h 5281613"/>
                    <a:gd name="connsiteX205" fmla="*/ 1888006 w 5111751"/>
                    <a:gd name="connsiteY205" fmla="*/ 1857890 h 5281613"/>
                    <a:gd name="connsiteX206" fmla="*/ 1912565 w 5111751"/>
                    <a:gd name="connsiteY206" fmla="*/ 1900890 h 5281613"/>
                    <a:gd name="connsiteX207" fmla="*/ 1943265 w 5111751"/>
                    <a:gd name="connsiteY207" fmla="*/ 1937747 h 5281613"/>
                    <a:gd name="connsiteX208" fmla="*/ 2023083 w 5111751"/>
                    <a:gd name="connsiteY208" fmla="*/ 2017603 h 5281613"/>
                    <a:gd name="connsiteX209" fmla="*/ 2020013 w 5111751"/>
                    <a:gd name="connsiteY209" fmla="*/ 2023746 h 5281613"/>
                    <a:gd name="connsiteX210" fmla="*/ 2066062 w 5111751"/>
                    <a:gd name="connsiteY210" fmla="*/ 2048317 h 5281613"/>
                    <a:gd name="connsiteX211" fmla="*/ 2072202 w 5111751"/>
                    <a:gd name="connsiteY211" fmla="*/ 2066746 h 5281613"/>
                    <a:gd name="connsiteX212" fmla="*/ 2056852 w 5111751"/>
                    <a:gd name="connsiteY212" fmla="*/ 2183459 h 5281613"/>
                    <a:gd name="connsiteX213" fmla="*/ 2053782 w 5111751"/>
                    <a:gd name="connsiteY213" fmla="*/ 2226458 h 5281613"/>
                    <a:gd name="connsiteX214" fmla="*/ 2059922 w 5111751"/>
                    <a:gd name="connsiteY214" fmla="*/ 2235673 h 5281613"/>
                    <a:gd name="connsiteX215" fmla="*/ 2072202 w 5111751"/>
                    <a:gd name="connsiteY215" fmla="*/ 2238744 h 5281613"/>
                    <a:gd name="connsiteX216" fmla="*/ 2087551 w 5111751"/>
                    <a:gd name="connsiteY216" fmla="*/ 2235673 h 5281613"/>
                    <a:gd name="connsiteX217" fmla="*/ 2130530 w 5111751"/>
                    <a:gd name="connsiteY217" fmla="*/ 2269458 h 5281613"/>
                    <a:gd name="connsiteX218" fmla="*/ 2130530 w 5111751"/>
                    <a:gd name="connsiteY218" fmla="*/ 2281744 h 5281613"/>
                    <a:gd name="connsiteX219" fmla="*/ 2096761 w 5111751"/>
                    <a:gd name="connsiteY219" fmla="*/ 2340100 h 5281613"/>
                    <a:gd name="connsiteX220" fmla="*/ 2087551 w 5111751"/>
                    <a:gd name="connsiteY220" fmla="*/ 2349314 h 5281613"/>
                    <a:gd name="connsiteX221" fmla="*/ 1967824 w 5111751"/>
                    <a:gd name="connsiteY221" fmla="*/ 2472171 h 5281613"/>
                    <a:gd name="connsiteX222" fmla="*/ 1930985 w 5111751"/>
                    <a:gd name="connsiteY222" fmla="*/ 2505956 h 5281613"/>
                    <a:gd name="connsiteX223" fmla="*/ 1934055 w 5111751"/>
                    <a:gd name="connsiteY223" fmla="*/ 2533599 h 5281613"/>
                    <a:gd name="connsiteX224" fmla="*/ 1934055 w 5111751"/>
                    <a:gd name="connsiteY224" fmla="*/ 2545884 h 5281613"/>
                    <a:gd name="connsiteX225" fmla="*/ 1897216 w 5111751"/>
                    <a:gd name="connsiteY225" fmla="*/ 2634955 h 5281613"/>
                    <a:gd name="connsiteX226" fmla="*/ 1894145 w 5111751"/>
                    <a:gd name="connsiteY226" fmla="*/ 2650312 h 5281613"/>
                    <a:gd name="connsiteX227" fmla="*/ 1894145 w 5111751"/>
                    <a:gd name="connsiteY227" fmla="*/ 2668740 h 5281613"/>
                    <a:gd name="connsiteX228" fmla="*/ 1884936 w 5111751"/>
                    <a:gd name="connsiteY228" fmla="*/ 2745525 h 5281613"/>
                    <a:gd name="connsiteX229" fmla="*/ 1875726 w 5111751"/>
                    <a:gd name="connsiteY229" fmla="*/ 2834596 h 5281613"/>
                    <a:gd name="connsiteX230" fmla="*/ 1869586 w 5111751"/>
                    <a:gd name="connsiteY230" fmla="*/ 2877595 h 5281613"/>
                    <a:gd name="connsiteX231" fmla="*/ 1866516 w 5111751"/>
                    <a:gd name="connsiteY231" fmla="*/ 2883738 h 5281613"/>
                    <a:gd name="connsiteX232" fmla="*/ 1820467 w 5111751"/>
                    <a:gd name="connsiteY232" fmla="*/ 2935952 h 5281613"/>
                    <a:gd name="connsiteX233" fmla="*/ 1811257 w 5111751"/>
                    <a:gd name="connsiteY233" fmla="*/ 2978952 h 5281613"/>
                    <a:gd name="connsiteX234" fmla="*/ 1771348 w 5111751"/>
                    <a:gd name="connsiteY234" fmla="*/ 3058808 h 5281613"/>
                    <a:gd name="connsiteX235" fmla="*/ 1786698 w 5111751"/>
                    <a:gd name="connsiteY235" fmla="*/ 3095665 h 5281613"/>
                    <a:gd name="connsiteX236" fmla="*/ 1792838 w 5111751"/>
                    <a:gd name="connsiteY236" fmla="*/ 3107951 h 5281613"/>
                    <a:gd name="connsiteX237" fmla="*/ 1817397 w 5111751"/>
                    <a:gd name="connsiteY237" fmla="*/ 3147879 h 5281613"/>
                    <a:gd name="connsiteX238" fmla="*/ 1823537 w 5111751"/>
                    <a:gd name="connsiteY238" fmla="*/ 3172450 h 5281613"/>
                    <a:gd name="connsiteX239" fmla="*/ 1820467 w 5111751"/>
                    <a:gd name="connsiteY239" fmla="*/ 3200093 h 5281613"/>
                    <a:gd name="connsiteX240" fmla="*/ 1792838 w 5111751"/>
                    <a:gd name="connsiteY240" fmla="*/ 3369020 h 5281613"/>
                    <a:gd name="connsiteX241" fmla="*/ 1823537 w 5111751"/>
                    <a:gd name="connsiteY241" fmla="*/ 3329091 h 5281613"/>
                    <a:gd name="connsiteX242" fmla="*/ 1798978 w 5111751"/>
                    <a:gd name="connsiteY242" fmla="*/ 3470376 h 5281613"/>
                    <a:gd name="connsiteX243" fmla="*/ 1832747 w 5111751"/>
                    <a:gd name="connsiteY243" fmla="*/ 3611661 h 5281613"/>
                    <a:gd name="connsiteX244" fmla="*/ 1814327 w 5111751"/>
                    <a:gd name="connsiteY244" fmla="*/ 3660803 h 5281613"/>
                    <a:gd name="connsiteX245" fmla="*/ 1875726 w 5111751"/>
                    <a:gd name="connsiteY245" fmla="*/ 3799016 h 5281613"/>
                    <a:gd name="connsiteX246" fmla="*/ 1967824 w 5111751"/>
                    <a:gd name="connsiteY246" fmla="*/ 3946443 h 5281613"/>
                    <a:gd name="connsiteX247" fmla="*/ 2016943 w 5111751"/>
                    <a:gd name="connsiteY247" fmla="*/ 4032443 h 5281613"/>
                    <a:gd name="connsiteX248" fmla="*/ 1995660 w 5111751"/>
                    <a:gd name="connsiteY248" fmla="*/ 4072157 h 5281613"/>
                    <a:gd name="connsiteX249" fmla="*/ 2013805 w 5111751"/>
                    <a:gd name="connsiteY249" fmla="*/ 4079927 h 5281613"/>
                    <a:gd name="connsiteX250" fmla="*/ 2011021 w 5111751"/>
                    <a:gd name="connsiteY250" fmla="*/ 4090575 h 5281613"/>
                    <a:gd name="connsiteX251" fmla="*/ 2057103 w 5111751"/>
                    <a:gd name="connsiteY251" fmla="*/ 4102854 h 5281613"/>
                    <a:gd name="connsiteX252" fmla="*/ 2103185 w 5111751"/>
                    <a:gd name="connsiteY252" fmla="*/ 4096715 h 5281613"/>
                    <a:gd name="connsiteX253" fmla="*/ 2115474 w 5111751"/>
                    <a:gd name="connsiteY253" fmla="*/ 4096715 h 5281613"/>
                    <a:gd name="connsiteX254" fmla="*/ 2136979 w 5111751"/>
                    <a:gd name="connsiteY254" fmla="*/ 4102854 h 5281613"/>
                    <a:gd name="connsiteX255" fmla="*/ 2155411 w 5111751"/>
                    <a:gd name="connsiteY255" fmla="*/ 4118202 h 5281613"/>
                    <a:gd name="connsiteX256" fmla="*/ 2176916 w 5111751"/>
                    <a:gd name="connsiteY256" fmla="*/ 4145830 h 5281613"/>
                    <a:gd name="connsiteX257" fmla="*/ 2204565 w 5111751"/>
                    <a:gd name="connsiteY257" fmla="*/ 4145830 h 5281613"/>
                    <a:gd name="connsiteX258" fmla="*/ 2229143 w 5111751"/>
                    <a:gd name="connsiteY258" fmla="*/ 4170387 h 5281613"/>
                    <a:gd name="connsiteX259" fmla="*/ 2266008 w 5111751"/>
                    <a:gd name="connsiteY259" fmla="*/ 4179596 h 5281613"/>
                    <a:gd name="connsiteX260" fmla="*/ 2296729 w 5111751"/>
                    <a:gd name="connsiteY260" fmla="*/ 4194945 h 5281613"/>
                    <a:gd name="connsiteX261" fmla="*/ 2302874 w 5111751"/>
                    <a:gd name="connsiteY261" fmla="*/ 4204154 h 5281613"/>
                    <a:gd name="connsiteX262" fmla="*/ 2321307 w 5111751"/>
                    <a:gd name="connsiteY262" fmla="*/ 4210293 h 5281613"/>
                    <a:gd name="connsiteX263" fmla="*/ 2364316 w 5111751"/>
                    <a:gd name="connsiteY263" fmla="*/ 4225641 h 5281613"/>
                    <a:gd name="connsiteX264" fmla="*/ 2369767 w 5111751"/>
                    <a:gd name="connsiteY264" fmla="*/ 4251037 h 5281613"/>
                    <a:gd name="connsiteX265" fmla="*/ 2369767 w 5111751"/>
                    <a:gd name="connsiteY265" fmla="*/ 4232064 h 5281613"/>
                    <a:gd name="connsiteX266" fmla="*/ 2368231 w 5111751"/>
                    <a:gd name="connsiteY266" fmla="*/ 4228995 h 5281613"/>
                    <a:gd name="connsiteX267" fmla="*/ 2369767 w 5111751"/>
                    <a:gd name="connsiteY267" fmla="*/ 4228995 h 5281613"/>
                    <a:gd name="connsiteX268" fmla="*/ 2418917 w 5111751"/>
                    <a:gd name="connsiteY268" fmla="*/ 4244339 h 5281613"/>
                    <a:gd name="connsiteX269" fmla="*/ 2443493 w 5111751"/>
                    <a:gd name="connsiteY269" fmla="*/ 4262753 h 5281613"/>
                    <a:gd name="connsiteX270" fmla="*/ 2511075 w 5111751"/>
                    <a:gd name="connsiteY270" fmla="*/ 4284235 h 5281613"/>
                    <a:gd name="connsiteX271" fmla="*/ 2541794 w 5111751"/>
                    <a:gd name="connsiteY271" fmla="*/ 4376300 h 5281613"/>
                    <a:gd name="connsiteX272" fmla="*/ 2547938 w 5111751"/>
                    <a:gd name="connsiteY272" fmla="*/ 4443815 h 5281613"/>
                    <a:gd name="connsiteX273" fmla="*/ 2560225 w 5111751"/>
                    <a:gd name="connsiteY273" fmla="*/ 4588051 h 5281613"/>
                    <a:gd name="connsiteX274" fmla="*/ 2514147 w 5111751"/>
                    <a:gd name="connsiteY274" fmla="*/ 4716943 h 5281613"/>
                    <a:gd name="connsiteX275" fmla="*/ 2557153 w 5111751"/>
                    <a:gd name="connsiteY275" fmla="*/ 4855042 h 5281613"/>
                    <a:gd name="connsiteX276" fmla="*/ 2597088 w 5111751"/>
                    <a:gd name="connsiteY276" fmla="*/ 4971659 h 5281613"/>
                    <a:gd name="connsiteX277" fmla="*/ 2633951 w 5111751"/>
                    <a:gd name="connsiteY277" fmla="*/ 5008485 h 5281613"/>
                    <a:gd name="connsiteX278" fmla="*/ 2686174 w 5111751"/>
                    <a:gd name="connsiteY278" fmla="*/ 5079069 h 5281613"/>
                    <a:gd name="connsiteX279" fmla="*/ 2655455 w 5111751"/>
                    <a:gd name="connsiteY279" fmla="*/ 4962452 h 5281613"/>
                    <a:gd name="connsiteX280" fmla="*/ 2633951 w 5111751"/>
                    <a:gd name="connsiteY280" fmla="*/ 4928695 h 5281613"/>
                    <a:gd name="connsiteX281" fmla="*/ 2649311 w 5111751"/>
                    <a:gd name="connsiteY281" fmla="*/ 4937901 h 5281613"/>
                    <a:gd name="connsiteX282" fmla="*/ 2692318 w 5111751"/>
                    <a:gd name="connsiteY282" fmla="*/ 4987003 h 5281613"/>
                    <a:gd name="connsiteX283" fmla="*/ 2732137 w 5111751"/>
                    <a:gd name="connsiteY283" fmla="*/ 5048453 h 5281613"/>
                    <a:gd name="connsiteX284" fmla="*/ 2732173 w 5111751"/>
                    <a:gd name="connsiteY284" fmla="*/ 5048368 h 5281613"/>
                    <a:gd name="connsiteX285" fmla="*/ 2692485 w 5111751"/>
                    <a:gd name="connsiteY285" fmla="*/ 4987045 h 5281613"/>
                    <a:gd name="connsiteX286" fmla="*/ 2649527 w 5111751"/>
                    <a:gd name="connsiteY286" fmla="*/ 4937951 h 5281613"/>
                    <a:gd name="connsiteX287" fmla="*/ 2637253 w 5111751"/>
                    <a:gd name="connsiteY287" fmla="*/ 4928745 h 5281613"/>
                    <a:gd name="connsiteX288" fmla="*/ 2628048 w 5111751"/>
                    <a:gd name="connsiteY288" fmla="*/ 4858172 h 5281613"/>
                    <a:gd name="connsiteX289" fmla="*/ 2631116 w 5111751"/>
                    <a:gd name="connsiteY289" fmla="*/ 4784530 h 5281613"/>
                    <a:gd name="connsiteX290" fmla="*/ 2618843 w 5111751"/>
                    <a:gd name="connsiteY290" fmla="*/ 4704751 h 5281613"/>
                    <a:gd name="connsiteX291" fmla="*/ 2658732 w 5111751"/>
                    <a:gd name="connsiteY291" fmla="*/ 4600425 h 5281613"/>
                    <a:gd name="connsiteX292" fmla="*/ 2763060 w 5111751"/>
                    <a:gd name="connsiteY292" fmla="*/ 4591219 h 5281613"/>
                    <a:gd name="connsiteX293" fmla="*/ 2772265 w 5111751"/>
                    <a:gd name="connsiteY293" fmla="*/ 4585083 h 5281613"/>
                    <a:gd name="connsiteX294" fmla="*/ 2778402 w 5111751"/>
                    <a:gd name="connsiteY294" fmla="*/ 4582014 h 5281613"/>
                    <a:gd name="connsiteX295" fmla="*/ 2824429 w 5111751"/>
                    <a:gd name="connsiteY295" fmla="*/ 4600425 h 5281613"/>
                    <a:gd name="connsiteX296" fmla="*/ 2842840 w 5111751"/>
                    <a:gd name="connsiteY296" fmla="*/ 4618835 h 5281613"/>
                    <a:gd name="connsiteX297" fmla="*/ 2852045 w 5111751"/>
                    <a:gd name="connsiteY297" fmla="*/ 4621904 h 5281613"/>
                    <a:gd name="connsiteX298" fmla="*/ 2885798 w 5111751"/>
                    <a:gd name="connsiteY298" fmla="*/ 4624972 h 5281613"/>
                    <a:gd name="connsiteX299" fmla="*/ 2895004 w 5111751"/>
                    <a:gd name="connsiteY299" fmla="*/ 4624972 h 5281613"/>
                    <a:gd name="connsiteX300" fmla="*/ 2971715 w 5111751"/>
                    <a:gd name="connsiteY300" fmla="*/ 4609630 h 5281613"/>
                    <a:gd name="connsiteX301" fmla="*/ 2980920 w 5111751"/>
                    <a:gd name="connsiteY301" fmla="*/ 4615767 h 5281613"/>
                    <a:gd name="connsiteX302" fmla="*/ 3005468 w 5111751"/>
                    <a:gd name="connsiteY302" fmla="*/ 4628040 h 5281613"/>
                    <a:gd name="connsiteX303" fmla="*/ 3036153 w 5111751"/>
                    <a:gd name="connsiteY303" fmla="*/ 4618835 h 5281613"/>
                    <a:gd name="connsiteX304" fmla="*/ 3045358 w 5111751"/>
                    <a:gd name="connsiteY304" fmla="*/ 4615767 h 5281613"/>
                    <a:gd name="connsiteX305" fmla="*/ 3115932 w 5111751"/>
                    <a:gd name="connsiteY305" fmla="*/ 4548262 h 5281613"/>
                    <a:gd name="connsiteX306" fmla="*/ 3131275 w 5111751"/>
                    <a:gd name="connsiteY306" fmla="*/ 4548262 h 5281613"/>
                    <a:gd name="connsiteX307" fmla="*/ 3186507 w 5111751"/>
                    <a:gd name="connsiteY307" fmla="*/ 4569741 h 5281613"/>
                    <a:gd name="connsiteX308" fmla="*/ 3260150 w 5111751"/>
                    <a:gd name="connsiteY308" fmla="*/ 4529851 h 5281613"/>
                    <a:gd name="connsiteX309" fmla="*/ 3303108 w 5111751"/>
                    <a:gd name="connsiteY309" fmla="*/ 4529851 h 5281613"/>
                    <a:gd name="connsiteX310" fmla="*/ 3330724 w 5111751"/>
                    <a:gd name="connsiteY310" fmla="*/ 4511441 h 5281613"/>
                    <a:gd name="connsiteX311" fmla="*/ 3468805 w 5111751"/>
                    <a:gd name="connsiteY311" fmla="*/ 4422457 h 5281613"/>
                    <a:gd name="connsiteX312" fmla="*/ 3484147 w 5111751"/>
                    <a:gd name="connsiteY312" fmla="*/ 4462346 h 5281613"/>
                    <a:gd name="connsiteX313" fmla="*/ 3496421 w 5111751"/>
                    <a:gd name="connsiteY313" fmla="*/ 4471551 h 5281613"/>
                    <a:gd name="connsiteX314" fmla="*/ 3484147 w 5111751"/>
                    <a:gd name="connsiteY314" fmla="*/ 4529851 h 5281613"/>
                    <a:gd name="connsiteX315" fmla="*/ 3468805 w 5111751"/>
                    <a:gd name="connsiteY315" fmla="*/ 4566672 h 5281613"/>
                    <a:gd name="connsiteX316" fmla="*/ 3481079 w 5111751"/>
                    <a:gd name="connsiteY316" fmla="*/ 4646451 h 5281613"/>
                    <a:gd name="connsiteX317" fmla="*/ 3481079 w 5111751"/>
                    <a:gd name="connsiteY317" fmla="*/ 4689409 h 5281613"/>
                    <a:gd name="connsiteX318" fmla="*/ 3478010 w 5111751"/>
                    <a:gd name="connsiteY318" fmla="*/ 4726230 h 5281613"/>
                    <a:gd name="connsiteX319" fmla="*/ 3478010 w 5111751"/>
                    <a:gd name="connsiteY319" fmla="*/ 4747709 h 5281613"/>
                    <a:gd name="connsiteX320" fmla="*/ 3487216 w 5111751"/>
                    <a:gd name="connsiteY320" fmla="*/ 4778393 h 5281613"/>
                    <a:gd name="connsiteX321" fmla="*/ 3474942 w 5111751"/>
                    <a:gd name="connsiteY321" fmla="*/ 4833624 h 5281613"/>
                    <a:gd name="connsiteX322" fmla="*/ 3478010 w 5111751"/>
                    <a:gd name="connsiteY322" fmla="*/ 4928745 h 5281613"/>
                    <a:gd name="connsiteX323" fmla="*/ 3487216 w 5111751"/>
                    <a:gd name="connsiteY323" fmla="*/ 5048414 h 5281613"/>
                    <a:gd name="connsiteX324" fmla="*/ 3490284 w 5111751"/>
                    <a:gd name="connsiteY324" fmla="*/ 5100577 h 5281613"/>
                    <a:gd name="connsiteX325" fmla="*/ 3514832 w 5111751"/>
                    <a:gd name="connsiteY325" fmla="*/ 5106713 h 5281613"/>
                    <a:gd name="connsiteX326" fmla="*/ 3487216 w 5111751"/>
                    <a:gd name="connsiteY326" fmla="*/ 5165013 h 5281613"/>
                    <a:gd name="connsiteX327" fmla="*/ 3502558 w 5111751"/>
                    <a:gd name="connsiteY327" fmla="*/ 5177287 h 5281613"/>
                    <a:gd name="connsiteX328" fmla="*/ 3488989 w 5111751"/>
                    <a:gd name="connsiteY328" fmla="*/ 5175369 h 5281613"/>
                    <a:gd name="connsiteX329" fmla="*/ 3490284 w 5111751"/>
                    <a:gd name="connsiteY329" fmla="*/ 5192629 h 5281613"/>
                    <a:gd name="connsiteX330" fmla="*/ 3471873 w 5111751"/>
                    <a:gd name="connsiteY330" fmla="*/ 5211040 h 5281613"/>
                    <a:gd name="connsiteX331" fmla="*/ 3471873 w 5111751"/>
                    <a:gd name="connsiteY331" fmla="*/ 5260134 h 5281613"/>
                    <a:gd name="connsiteX332" fmla="*/ 3456531 w 5111751"/>
                    <a:gd name="connsiteY332" fmla="*/ 5281613 h 5281613"/>
                    <a:gd name="connsiteX333" fmla="*/ 2775334 w 5111751"/>
                    <a:gd name="connsiteY333" fmla="*/ 5281613 h 5281613"/>
                    <a:gd name="connsiteX334" fmla="*/ 2772265 w 5111751"/>
                    <a:gd name="connsiteY334" fmla="*/ 5214108 h 5281613"/>
                    <a:gd name="connsiteX335" fmla="*/ 2774080 w 5111751"/>
                    <a:gd name="connsiteY335" fmla="*/ 5203263 h 5281613"/>
                    <a:gd name="connsiteX336" fmla="*/ 2773734 w 5111751"/>
                    <a:gd name="connsiteY336" fmla="*/ 5203288 h 5281613"/>
                    <a:gd name="connsiteX337" fmla="*/ 2772188 w 5111751"/>
                    <a:gd name="connsiteY337" fmla="*/ 5214098 h 5281613"/>
                    <a:gd name="connsiteX338" fmla="*/ 2775259 w 5111751"/>
                    <a:gd name="connsiteY338" fmla="*/ 5281613 h 5281613"/>
                    <a:gd name="connsiteX339" fmla="*/ 2554082 w 5111751"/>
                    <a:gd name="connsiteY339" fmla="*/ 5281613 h 5281613"/>
                    <a:gd name="connsiteX340" fmla="*/ 2569441 w 5111751"/>
                    <a:gd name="connsiteY340" fmla="*/ 5247856 h 5281613"/>
                    <a:gd name="connsiteX341" fmla="*/ 2582455 w 5111751"/>
                    <a:gd name="connsiteY341" fmla="*/ 5216557 h 5281613"/>
                    <a:gd name="connsiteX342" fmla="*/ 2582219 w 5111751"/>
                    <a:gd name="connsiteY342" fmla="*/ 5216570 h 5281613"/>
                    <a:gd name="connsiteX343" fmla="*/ 2569207 w 5111751"/>
                    <a:gd name="connsiteY343" fmla="*/ 5247893 h 5281613"/>
                    <a:gd name="connsiteX344" fmla="*/ 2553859 w 5111751"/>
                    <a:gd name="connsiteY344" fmla="*/ 5281613 h 5281613"/>
                    <a:gd name="connsiteX345" fmla="*/ 1968011 w 5111751"/>
                    <a:gd name="connsiteY345" fmla="*/ 5281613 h 5281613"/>
                    <a:gd name="connsiteX346" fmla="*/ 1965575 w 5111751"/>
                    <a:gd name="connsiteY346" fmla="*/ 5281613 h 5281613"/>
                    <a:gd name="connsiteX347" fmla="*/ 721036 w 5111751"/>
                    <a:gd name="connsiteY347" fmla="*/ 5281613 h 5281613"/>
                    <a:gd name="connsiteX348" fmla="*/ 720725 w 5111751"/>
                    <a:gd name="connsiteY348" fmla="*/ 5281613 h 5281613"/>
                    <a:gd name="connsiteX349" fmla="*/ 0 w 5111751"/>
                    <a:gd name="connsiteY349" fmla="*/ 5281613 h 5281613"/>
                    <a:gd name="connsiteX350" fmla="*/ 0 w 5111751"/>
                    <a:gd name="connsiteY350" fmla="*/ 3885042 h 5281613"/>
                    <a:gd name="connsiteX351" fmla="*/ 0 w 5111751"/>
                    <a:gd name="connsiteY351" fmla="*/ 3885015 h 5281613"/>
                    <a:gd name="connsiteX352" fmla="*/ 0 w 5111751"/>
                    <a:gd name="connsiteY352" fmla="*/ 2834596 h 5281613"/>
                    <a:gd name="connsiteX353" fmla="*/ 0 w 5111751"/>
                    <a:gd name="connsiteY353" fmla="*/ 2833687 h 5281613"/>
                    <a:gd name="connsiteX354" fmla="*/ 0 w 5111751"/>
                    <a:gd name="connsiteY354" fmla="*/ 2035909 h 5281613"/>
                    <a:gd name="connsiteX355" fmla="*/ 930 w 5111751"/>
                    <a:gd name="connsiteY355" fmla="*/ 2035587 h 5281613"/>
                    <a:gd name="connsiteX356" fmla="*/ 3071 w 5111751"/>
                    <a:gd name="connsiteY356" fmla="*/ 2035587 h 5281613"/>
                    <a:gd name="connsiteX357" fmla="*/ 14583 w 5111751"/>
                    <a:gd name="connsiteY357" fmla="*/ 2030861 h 5281613"/>
                    <a:gd name="connsiteX358" fmla="*/ 930 w 5111751"/>
                    <a:gd name="connsiteY358" fmla="*/ 2035587 h 5281613"/>
                    <a:gd name="connsiteX359" fmla="*/ 0 w 5111751"/>
                    <a:gd name="connsiteY359" fmla="*/ 2035587 h 5281613"/>
                    <a:gd name="connsiteX360" fmla="*/ 0 w 5111751"/>
                    <a:gd name="connsiteY360" fmla="*/ 1327150 h 5281613"/>
                    <a:gd name="connsiteX361" fmla="*/ 0 w 5111751"/>
                    <a:gd name="connsiteY361" fmla="*/ 1326021 h 5281613"/>
                    <a:gd name="connsiteX362" fmla="*/ 0 w 5111751"/>
                    <a:gd name="connsiteY36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0 w 5111751"/>
                    <a:gd name="connsiteY18" fmla="*/ 0 h 5281613"/>
                    <a:gd name="connsiteX19" fmla="*/ 865506 w 5111751"/>
                    <a:gd name="connsiteY19" fmla="*/ 0 h 5281613"/>
                    <a:gd name="connsiteX20" fmla="*/ 865887 w 5111751"/>
                    <a:gd name="connsiteY20" fmla="*/ 3070 h 5281613"/>
                    <a:gd name="connsiteX21" fmla="*/ 2889251 w 5111751"/>
                    <a:gd name="connsiteY21" fmla="*/ 0 h 5281613"/>
                    <a:gd name="connsiteX22" fmla="*/ 2891411 w 5111751"/>
                    <a:gd name="connsiteY22" fmla="*/ 0 h 5281613"/>
                    <a:gd name="connsiteX23" fmla="*/ 3309431 w 5111751"/>
                    <a:gd name="connsiteY23" fmla="*/ 0 h 5281613"/>
                    <a:gd name="connsiteX24" fmla="*/ 3334020 w 5111751"/>
                    <a:gd name="connsiteY24" fmla="*/ 27648 h 5281613"/>
                    <a:gd name="connsiteX25" fmla="*/ 3355536 w 5111751"/>
                    <a:gd name="connsiteY25" fmla="*/ 86017 h 5281613"/>
                    <a:gd name="connsiteX26" fmla="*/ 3364757 w 5111751"/>
                    <a:gd name="connsiteY26" fmla="*/ 18432 h 5281613"/>
                    <a:gd name="connsiteX27" fmla="*/ 3395494 w 5111751"/>
                    <a:gd name="connsiteY27" fmla="*/ 52224 h 5281613"/>
                    <a:gd name="connsiteX28" fmla="*/ 3426230 w 5111751"/>
                    <a:gd name="connsiteY28" fmla="*/ 104449 h 5281613"/>
                    <a:gd name="connsiteX29" fmla="*/ 3484630 w 5111751"/>
                    <a:gd name="connsiteY29" fmla="*/ 110593 h 5281613"/>
                    <a:gd name="connsiteX30" fmla="*/ 3536883 w 5111751"/>
                    <a:gd name="connsiteY30" fmla="*/ 153601 h 5281613"/>
                    <a:gd name="connsiteX31" fmla="*/ 3607577 w 5111751"/>
                    <a:gd name="connsiteY31" fmla="*/ 211970 h 5281613"/>
                    <a:gd name="connsiteX32" fmla="*/ 3669051 w 5111751"/>
                    <a:gd name="connsiteY32" fmla="*/ 285698 h 5281613"/>
                    <a:gd name="connsiteX33" fmla="*/ 3705935 w 5111751"/>
                    <a:gd name="connsiteY33" fmla="*/ 316419 h 5281613"/>
                    <a:gd name="connsiteX34" fmla="*/ 3728843 w 5111751"/>
                    <a:gd name="connsiteY34" fmla="*/ 339315 h 5281613"/>
                    <a:gd name="connsiteX35" fmla="*/ 3724377 w 5111751"/>
                    <a:gd name="connsiteY35" fmla="*/ 325635 h 5281613"/>
                    <a:gd name="connsiteX36" fmla="*/ 3752040 w 5111751"/>
                    <a:gd name="connsiteY36" fmla="*/ 384003 h 5281613"/>
                    <a:gd name="connsiteX37" fmla="*/ 3785850 w 5111751"/>
                    <a:gd name="connsiteY37" fmla="*/ 405507 h 5281613"/>
                    <a:gd name="connsiteX38" fmla="*/ 3850397 w 5111751"/>
                    <a:gd name="connsiteY38" fmla="*/ 454660 h 5281613"/>
                    <a:gd name="connsiteX39" fmla="*/ 3868840 w 5111751"/>
                    <a:gd name="connsiteY39" fmla="*/ 485380 h 5281613"/>
                    <a:gd name="connsiteX40" fmla="*/ 3907704 w 5111751"/>
                    <a:gd name="connsiteY40" fmla="*/ 599097 h 5281613"/>
                    <a:gd name="connsiteX41" fmla="*/ 3831035 w 5111751"/>
                    <a:gd name="connsiteY41" fmla="*/ 645038 h 5281613"/>
                    <a:gd name="connsiteX42" fmla="*/ 3785034 w 5111751"/>
                    <a:gd name="connsiteY42" fmla="*/ 681791 h 5281613"/>
                    <a:gd name="connsiteX43" fmla="*/ 3867836 w 5111751"/>
                    <a:gd name="connsiteY43" fmla="*/ 675665 h 5281613"/>
                    <a:gd name="connsiteX44" fmla="*/ 3886237 w 5111751"/>
                    <a:gd name="connsiteY44" fmla="*/ 694042 h 5281613"/>
                    <a:gd name="connsiteX45" fmla="*/ 3858636 w 5111751"/>
                    <a:gd name="connsiteY45" fmla="*/ 755297 h 5281613"/>
                    <a:gd name="connsiteX46" fmla="*/ 3843875 w 5111751"/>
                    <a:gd name="connsiteY46" fmla="*/ 770210 h 5281613"/>
                    <a:gd name="connsiteX47" fmla="*/ 3844106 w 5111751"/>
                    <a:gd name="connsiteY47" fmla="*/ 770259 h 5281613"/>
                    <a:gd name="connsiteX48" fmla="*/ 3844081 w 5111751"/>
                    <a:gd name="connsiteY48" fmla="*/ 770326 h 5281613"/>
                    <a:gd name="connsiteX49" fmla="*/ 3859014 w 5111751"/>
                    <a:gd name="connsiteY49" fmla="*/ 755260 h 5281613"/>
                    <a:gd name="connsiteX50" fmla="*/ 3886648 w 5111751"/>
                    <a:gd name="connsiteY50" fmla="*/ 693820 h 5281613"/>
                    <a:gd name="connsiteX51" fmla="*/ 3994113 w 5111751"/>
                    <a:gd name="connsiteY51" fmla="*/ 822843 h 5281613"/>
                    <a:gd name="connsiteX52" fmla="*/ 4156846 w 5111751"/>
                    <a:gd name="connsiteY52" fmla="*/ 865851 h 5281613"/>
                    <a:gd name="connsiteX53" fmla="*/ 4230536 w 5111751"/>
                    <a:gd name="connsiteY53" fmla="*/ 822843 h 5281613"/>
                    <a:gd name="connsiteX54" fmla="*/ 4322649 w 5111751"/>
                    <a:gd name="connsiteY54" fmla="*/ 807483 h 5281613"/>
                    <a:gd name="connsiteX55" fmla="*/ 4430115 w 5111751"/>
                    <a:gd name="connsiteY55" fmla="*/ 798267 h 5281613"/>
                    <a:gd name="connsiteX56" fmla="*/ 4528369 w 5111751"/>
                    <a:gd name="connsiteY56" fmla="*/ 742972 h 5281613"/>
                    <a:gd name="connsiteX57" fmla="*/ 4614341 w 5111751"/>
                    <a:gd name="connsiteY57" fmla="*/ 746044 h 5281613"/>
                    <a:gd name="connsiteX58" fmla="*/ 4672679 w 5111751"/>
                    <a:gd name="connsiteY58" fmla="*/ 724540 h 5281613"/>
                    <a:gd name="connsiteX59" fmla="*/ 4734088 w 5111751"/>
                    <a:gd name="connsiteY59" fmla="*/ 730684 h 5281613"/>
                    <a:gd name="connsiteX60" fmla="*/ 4832342 w 5111751"/>
                    <a:gd name="connsiteY60" fmla="*/ 699964 h 5281613"/>
                    <a:gd name="connsiteX61" fmla="*/ 4936736 w 5111751"/>
                    <a:gd name="connsiteY61" fmla="*/ 675388 h 5281613"/>
                    <a:gd name="connsiteX62" fmla="*/ 4988934 w 5111751"/>
                    <a:gd name="connsiteY62" fmla="*/ 613949 h 5281613"/>
                    <a:gd name="connsiteX63" fmla="*/ 5077976 w 5111751"/>
                    <a:gd name="connsiteY63" fmla="*/ 653885 h 5281613"/>
                    <a:gd name="connsiteX64" fmla="*/ 5065695 w 5111751"/>
                    <a:gd name="connsiteY64" fmla="*/ 767547 h 5281613"/>
                    <a:gd name="connsiteX65" fmla="*/ 5050342 w 5111751"/>
                    <a:gd name="connsiteY65" fmla="*/ 868922 h 5281613"/>
                    <a:gd name="connsiteX66" fmla="*/ 5081047 w 5111751"/>
                    <a:gd name="connsiteY66" fmla="*/ 853563 h 5281613"/>
                    <a:gd name="connsiteX67" fmla="*/ 5111751 w 5111751"/>
                    <a:gd name="connsiteY67" fmla="*/ 865851 h 5281613"/>
                    <a:gd name="connsiteX68" fmla="*/ 5034990 w 5111751"/>
                    <a:gd name="connsiteY68" fmla="*/ 908858 h 5281613"/>
                    <a:gd name="connsiteX69" fmla="*/ 5025779 w 5111751"/>
                    <a:gd name="connsiteY69" fmla="*/ 1037881 h 5281613"/>
                    <a:gd name="connsiteX70" fmla="*/ 4973582 w 5111751"/>
                    <a:gd name="connsiteY70" fmla="*/ 1133112 h 5281613"/>
                    <a:gd name="connsiteX71" fmla="*/ 4924455 w 5111751"/>
                    <a:gd name="connsiteY71" fmla="*/ 1255991 h 5281613"/>
                    <a:gd name="connsiteX72" fmla="*/ 4887609 w 5111751"/>
                    <a:gd name="connsiteY72" fmla="*/ 1289782 h 5281613"/>
                    <a:gd name="connsiteX73" fmla="*/ 4881469 w 5111751"/>
                    <a:gd name="connsiteY73" fmla="*/ 1348150 h 5281613"/>
                    <a:gd name="connsiteX74" fmla="*/ 4813919 w 5111751"/>
                    <a:gd name="connsiteY74" fmla="*/ 1461813 h 5281613"/>
                    <a:gd name="connsiteX75" fmla="*/ 4761722 w 5111751"/>
                    <a:gd name="connsiteY75" fmla="*/ 1624627 h 5281613"/>
                    <a:gd name="connsiteX76" fmla="*/ 4672679 w 5111751"/>
                    <a:gd name="connsiteY76" fmla="*/ 1775154 h 5281613"/>
                    <a:gd name="connsiteX77" fmla="*/ 4586707 w 5111751"/>
                    <a:gd name="connsiteY77" fmla="*/ 1922608 h 5281613"/>
                    <a:gd name="connsiteX78" fmla="*/ 4466960 w 5111751"/>
                    <a:gd name="connsiteY78" fmla="*/ 2070063 h 5281613"/>
                    <a:gd name="connsiteX79" fmla="*/ 4196762 w 5111751"/>
                    <a:gd name="connsiteY79" fmla="*/ 2318892 h 5281613"/>
                    <a:gd name="connsiteX80" fmla="*/ 4070874 w 5111751"/>
                    <a:gd name="connsiteY80" fmla="*/ 2414123 h 5281613"/>
                    <a:gd name="connsiteX81" fmla="*/ 3941915 w 5111751"/>
                    <a:gd name="connsiteY81" fmla="*/ 2546218 h 5281613"/>
                    <a:gd name="connsiteX82" fmla="*/ 3828309 w 5111751"/>
                    <a:gd name="connsiteY82" fmla="*/ 2684456 h 5281613"/>
                    <a:gd name="connsiteX83" fmla="*/ 3776112 w 5111751"/>
                    <a:gd name="connsiteY83" fmla="*/ 2755112 h 5281613"/>
                    <a:gd name="connsiteX84" fmla="*/ 3726985 w 5111751"/>
                    <a:gd name="connsiteY84" fmla="*/ 2788903 h 5281613"/>
                    <a:gd name="connsiteX85" fmla="*/ 3665576 w 5111751"/>
                    <a:gd name="connsiteY85" fmla="*/ 2920998 h 5281613"/>
                    <a:gd name="connsiteX86" fmla="*/ 3631802 w 5111751"/>
                    <a:gd name="connsiteY86" fmla="*/ 2850343 h 5281613"/>
                    <a:gd name="connsiteX87" fmla="*/ 3622590 w 5111751"/>
                    <a:gd name="connsiteY87" fmla="*/ 2838055 h 5281613"/>
                    <a:gd name="connsiteX88" fmla="*/ 3604168 w 5111751"/>
                    <a:gd name="connsiteY88" fmla="*/ 2813479 h 5281613"/>
                    <a:gd name="connsiteX89" fmla="*/ 3579604 w 5111751"/>
                    <a:gd name="connsiteY89" fmla="*/ 2693672 h 5281613"/>
                    <a:gd name="connsiteX90" fmla="*/ 3582675 w 5111751"/>
                    <a:gd name="connsiteY90" fmla="*/ 2245165 h 5281613"/>
                    <a:gd name="connsiteX91" fmla="*/ 3585745 w 5111751"/>
                    <a:gd name="connsiteY91" fmla="*/ 2153006 h 5281613"/>
                    <a:gd name="connsiteX92" fmla="*/ 3634872 w 5111751"/>
                    <a:gd name="connsiteY92" fmla="*/ 2088494 h 5281613"/>
                    <a:gd name="connsiteX93" fmla="*/ 3708562 w 5111751"/>
                    <a:gd name="connsiteY93" fmla="*/ 1968688 h 5281613"/>
                    <a:gd name="connsiteX94" fmla="*/ 3708943 w 5111751"/>
                    <a:gd name="connsiteY94" fmla="*/ 1968398 h 5281613"/>
                    <a:gd name="connsiteX95" fmla="*/ 3687519 w 5111751"/>
                    <a:gd name="connsiteY95" fmla="*/ 1965336 h 5281613"/>
                    <a:gd name="connsiteX96" fmla="*/ 3589268 w 5111751"/>
                    <a:gd name="connsiteY96" fmla="*/ 1956119 h 5281613"/>
                    <a:gd name="connsiteX97" fmla="*/ 3549354 w 5111751"/>
                    <a:gd name="connsiteY97" fmla="*/ 1919253 h 5281613"/>
                    <a:gd name="connsiteX98" fmla="*/ 3518651 w 5111751"/>
                    <a:gd name="connsiteY98" fmla="*/ 1925397 h 5281613"/>
                    <a:gd name="connsiteX99" fmla="*/ 3509440 w 5111751"/>
                    <a:gd name="connsiteY99" fmla="*/ 1931542 h 5281613"/>
                    <a:gd name="connsiteX100" fmla="*/ 3491018 w 5111751"/>
                    <a:gd name="connsiteY100" fmla="*/ 1937686 h 5281613"/>
                    <a:gd name="connsiteX101" fmla="*/ 3411189 w 5111751"/>
                    <a:gd name="connsiteY101" fmla="*/ 1992985 h 5281613"/>
                    <a:gd name="connsiteX102" fmla="*/ 3365134 w 5111751"/>
                    <a:gd name="connsiteY102" fmla="*/ 2060573 h 5281613"/>
                    <a:gd name="connsiteX103" fmla="*/ 3279165 w 5111751"/>
                    <a:gd name="connsiteY103" fmla="*/ 2042140 h 5281613"/>
                    <a:gd name="connsiteX104" fmla="*/ 3230040 w 5111751"/>
                    <a:gd name="connsiteY104" fmla="*/ 2023707 h 5281613"/>
                    <a:gd name="connsiteX105" fmla="*/ 3174774 w 5111751"/>
                    <a:gd name="connsiteY105" fmla="*/ 2026779 h 5281613"/>
                    <a:gd name="connsiteX106" fmla="*/ 2975202 w 5111751"/>
                    <a:gd name="connsiteY106" fmla="*/ 1897748 h 5281613"/>
                    <a:gd name="connsiteX107" fmla="*/ 2962921 w 5111751"/>
                    <a:gd name="connsiteY107" fmla="*/ 1891604 h 5281613"/>
                    <a:gd name="connsiteX108" fmla="*/ 2929148 w 5111751"/>
                    <a:gd name="connsiteY108" fmla="*/ 1888531 h 5281613"/>
                    <a:gd name="connsiteX109" fmla="*/ 2855460 w 5111751"/>
                    <a:gd name="connsiteY109" fmla="*/ 1885459 h 5281613"/>
                    <a:gd name="connsiteX110" fmla="*/ 2846249 w 5111751"/>
                    <a:gd name="connsiteY110" fmla="*/ 1882387 h 5281613"/>
                    <a:gd name="connsiteX111" fmla="*/ 2837038 w 5111751"/>
                    <a:gd name="connsiteY111" fmla="*/ 1873170 h 5281613"/>
                    <a:gd name="connsiteX112" fmla="*/ 2821686 w 5111751"/>
                    <a:gd name="connsiteY112" fmla="*/ 1857810 h 5281613"/>
                    <a:gd name="connsiteX113" fmla="*/ 2800194 w 5111751"/>
                    <a:gd name="connsiteY113" fmla="*/ 1827088 h 5281613"/>
                    <a:gd name="connsiteX114" fmla="*/ 2800194 w 5111751"/>
                    <a:gd name="connsiteY114" fmla="*/ 1747211 h 5281613"/>
                    <a:gd name="connsiteX115" fmla="*/ 2747998 w 5111751"/>
                    <a:gd name="connsiteY115" fmla="*/ 1719562 h 5281613"/>
                    <a:gd name="connsiteX116" fmla="*/ 2732646 w 5111751"/>
                    <a:gd name="connsiteY116" fmla="*/ 1728778 h 5281613"/>
                    <a:gd name="connsiteX117" fmla="*/ 2701943 w 5111751"/>
                    <a:gd name="connsiteY117" fmla="*/ 1679623 h 5281613"/>
                    <a:gd name="connsiteX118" fmla="*/ 2665099 w 5111751"/>
                    <a:gd name="connsiteY118" fmla="*/ 1584386 h 5281613"/>
                    <a:gd name="connsiteX119" fmla="*/ 2637466 w 5111751"/>
                    <a:gd name="connsiteY119" fmla="*/ 1510654 h 5281613"/>
                    <a:gd name="connsiteX120" fmla="*/ 2615974 w 5111751"/>
                    <a:gd name="connsiteY120" fmla="*/ 1492221 h 5281613"/>
                    <a:gd name="connsiteX121" fmla="*/ 2594482 w 5111751"/>
                    <a:gd name="connsiteY121" fmla="*/ 1467643 h 5281613"/>
                    <a:gd name="connsiteX122" fmla="*/ 2582200 w 5111751"/>
                    <a:gd name="connsiteY122" fmla="*/ 1461499 h 5281613"/>
                    <a:gd name="connsiteX123" fmla="*/ 2557638 w 5111751"/>
                    <a:gd name="connsiteY123" fmla="*/ 1430777 h 5281613"/>
                    <a:gd name="connsiteX124" fmla="*/ 2545356 w 5111751"/>
                    <a:gd name="connsiteY124" fmla="*/ 1412344 h 5281613"/>
                    <a:gd name="connsiteX125" fmla="*/ 2539216 w 5111751"/>
                    <a:gd name="connsiteY125" fmla="*/ 1403128 h 5281613"/>
                    <a:gd name="connsiteX126" fmla="*/ 2502372 w 5111751"/>
                    <a:gd name="connsiteY126" fmla="*/ 1353973 h 5281613"/>
                    <a:gd name="connsiteX127" fmla="*/ 2437895 w 5111751"/>
                    <a:gd name="connsiteY127" fmla="*/ 1326323 h 5281613"/>
                    <a:gd name="connsiteX128" fmla="*/ 2376488 w 5111751"/>
                    <a:gd name="connsiteY128" fmla="*/ 1301746 h 5281613"/>
                    <a:gd name="connsiteX129" fmla="*/ 2401051 w 5111751"/>
                    <a:gd name="connsiteY129" fmla="*/ 1243375 h 5281613"/>
                    <a:gd name="connsiteX130" fmla="*/ 2407192 w 5111751"/>
                    <a:gd name="connsiteY130" fmla="*/ 1215725 h 5281613"/>
                    <a:gd name="connsiteX131" fmla="*/ 2416403 w 5111751"/>
                    <a:gd name="connsiteY131" fmla="*/ 1209581 h 5281613"/>
                    <a:gd name="connsiteX132" fmla="*/ 2462457 w 5111751"/>
                    <a:gd name="connsiteY132" fmla="*/ 1206508 h 5281613"/>
                    <a:gd name="connsiteX133" fmla="*/ 2508512 w 5111751"/>
                    <a:gd name="connsiteY133" fmla="*/ 1209581 h 5281613"/>
                    <a:gd name="connsiteX134" fmla="*/ 2539216 w 5111751"/>
                    <a:gd name="connsiteY134" fmla="*/ 1188075 h 5281613"/>
                    <a:gd name="connsiteX135" fmla="*/ 2548427 w 5111751"/>
                    <a:gd name="connsiteY135" fmla="*/ 1135848 h 5281613"/>
                    <a:gd name="connsiteX136" fmla="*/ 2542286 w 5111751"/>
                    <a:gd name="connsiteY136" fmla="*/ 1098982 h 5281613"/>
                    <a:gd name="connsiteX137" fmla="*/ 2545356 w 5111751"/>
                    <a:gd name="connsiteY137" fmla="*/ 973023 h 5281613"/>
                    <a:gd name="connsiteX138" fmla="*/ 2548427 w 5111751"/>
                    <a:gd name="connsiteY138" fmla="*/ 966879 h 5281613"/>
                    <a:gd name="connsiteX139" fmla="*/ 2548429 w 5111751"/>
                    <a:gd name="connsiteY139" fmla="*/ 966874 h 5281613"/>
                    <a:gd name="connsiteX140" fmla="*/ 2499316 w 5111751"/>
                    <a:gd name="connsiteY140" fmla="*/ 914707 h 5281613"/>
                    <a:gd name="connsiteX141" fmla="*/ 2462472 w 5111751"/>
                    <a:gd name="connsiteY141" fmla="*/ 896290 h 5281613"/>
                    <a:gd name="connsiteX142" fmla="*/ 2462472 w 5111751"/>
                    <a:gd name="connsiteY142" fmla="*/ 801136 h 5281613"/>
                    <a:gd name="connsiteX143" fmla="*/ 2339658 w 5111751"/>
                    <a:gd name="connsiteY143" fmla="*/ 702912 h 5281613"/>
                    <a:gd name="connsiteX144" fmla="*/ 2339658 w 5111751"/>
                    <a:gd name="connsiteY144" fmla="*/ 481909 h 5281613"/>
                    <a:gd name="connsiteX145" fmla="*/ 2189210 w 5111751"/>
                    <a:gd name="connsiteY145" fmla="*/ 521813 h 5281613"/>
                    <a:gd name="connsiteX146" fmla="*/ 2232195 w 5111751"/>
                    <a:gd name="connsiteY146" fmla="*/ 659940 h 5281613"/>
                    <a:gd name="connsiteX147" fmla="*/ 2170788 w 5111751"/>
                    <a:gd name="connsiteY147" fmla="*/ 724399 h 5281613"/>
                    <a:gd name="connsiteX148" fmla="*/ 2054115 w 5111751"/>
                    <a:gd name="connsiteY148" fmla="*/ 868665 h 5281613"/>
                    <a:gd name="connsiteX149" fmla="*/ 1998848 w 5111751"/>
                    <a:gd name="connsiteY149" fmla="*/ 874804 h 5281613"/>
                    <a:gd name="connsiteX150" fmla="*/ 1879104 w 5111751"/>
                    <a:gd name="connsiteY150" fmla="*/ 788858 h 5281613"/>
                    <a:gd name="connsiteX151" fmla="*/ 1811557 w 5111751"/>
                    <a:gd name="connsiteY151" fmla="*/ 825692 h 5281613"/>
                    <a:gd name="connsiteX152" fmla="*/ 1802346 w 5111751"/>
                    <a:gd name="connsiteY152" fmla="*/ 880943 h 5281613"/>
                    <a:gd name="connsiteX153" fmla="*/ 1747079 w 5111751"/>
                    <a:gd name="connsiteY153" fmla="*/ 880943 h 5281613"/>
                    <a:gd name="connsiteX154" fmla="*/ 1710235 w 5111751"/>
                    <a:gd name="connsiteY154" fmla="*/ 939263 h 5281613"/>
                    <a:gd name="connsiteX155" fmla="*/ 1630406 w 5111751"/>
                    <a:gd name="connsiteY155" fmla="*/ 930055 h 5281613"/>
                    <a:gd name="connsiteX156" fmla="*/ 1590491 w 5111751"/>
                    <a:gd name="connsiteY156" fmla="*/ 899360 h 5281613"/>
                    <a:gd name="connsiteX157" fmla="*/ 1467677 w 5111751"/>
                    <a:gd name="connsiteY157" fmla="*/ 905499 h 5281613"/>
                    <a:gd name="connsiteX158" fmla="*/ 1403199 w 5111751"/>
                    <a:gd name="connsiteY158" fmla="*/ 923916 h 5281613"/>
                    <a:gd name="connsiteX159" fmla="*/ 1366355 w 5111751"/>
                    <a:gd name="connsiteY159" fmla="*/ 905499 h 5281613"/>
                    <a:gd name="connsiteX160" fmla="*/ 1301878 w 5111751"/>
                    <a:gd name="connsiteY160" fmla="*/ 770441 h 5281613"/>
                    <a:gd name="connsiteX161" fmla="*/ 1185204 w 5111751"/>
                    <a:gd name="connsiteY161" fmla="*/ 785789 h 5281613"/>
                    <a:gd name="connsiteX162" fmla="*/ 1071601 w 5111751"/>
                    <a:gd name="connsiteY162" fmla="*/ 979166 h 5281613"/>
                    <a:gd name="connsiteX163" fmla="*/ 1070834 w 5111751"/>
                    <a:gd name="connsiteY163" fmla="*/ 979550 h 5281613"/>
                    <a:gd name="connsiteX164" fmla="*/ 1065460 w 5111751"/>
                    <a:gd name="connsiteY164" fmla="*/ 982236 h 5281613"/>
                    <a:gd name="connsiteX165" fmla="*/ 985941 w 5111751"/>
                    <a:gd name="connsiteY165" fmla="*/ 1015869 h 5281613"/>
                    <a:gd name="connsiteX166" fmla="*/ 985941 w 5111751"/>
                    <a:gd name="connsiteY166" fmla="*/ 1021921 h 5281613"/>
                    <a:gd name="connsiteX167" fmla="*/ 985941 w 5111751"/>
                    <a:gd name="connsiteY167" fmla="*/ 1040351 h 5281613"/>
                    <a:gd name="connsiteX168" fmla="*/ 955227 w 5111751"/>
                    <a:gd name="connsiteY168" fmla="*/ 1111001 h 5281613"/>
                    <a:gd name="connsiteX169" fmla="*/ 955227 w 5111751"/>
                    <a:gd name="connsiteY169" fmla="*/ 1117144 h 5281613"/>
                    <a:gd name="connsiteX170" fmla="*/ 964441 w 5111751"/>
                    <a:gd name="connsiteY170" fmla="*/ 1114073 h 5281613"/>
                    <a:gd name="connsiteX171" fmla="*/ 970584 w 5111751"/>
                    <a:gd name="connsiteY171" fmla="*/ 1111001 h 5281613"/>
                    <a:gd name="connsiteX172" fmla="*/ 961370 w 5111751"/>
                    <a:gd name="connsiteY172" fmla="*/ 1150933 h 5281613"/>
                    <a:gd name="connsiteX173" fmla="*/ 1056585 w 5111751"/>
                    <a:gd name="connsiteY173" fmla="*/ 1166292 h 5281613"/>
                    <a:gd name="connsiteX174" fmla="*/ 1096514 w 5111751"/>
                    <a:gd name="connsiteY174" fmla="*/ 1240013 h 5281613"/>
                    <a:gd name="connsiteX175" fmla="*/ 1161015 w 5111751"/>
                    <a:gd name="connsiteY175" fmla="*/ 1252300 h 5281613"/>
                    <a:gd name="connsiteX176" fmla="*/ 1210159 w 5111751"/>
                    <a:gd name="connsiteY176" fmla="*/ 1301447 h 5281613"/>
                    <a:gd name="connsiteX177" fmla="*/ 1216302 w 5111751"/>
                    <a:gd name="connsiteY177" fmla="*/ 1356738 h 5281613"/>
                    <a:gd name="connsiteX178" fmla="*/ 1262374 w 5111751"/>
                    <a:gd name="connsiteY178" fmla="*/ 1402814 h 5281613"/>
                    <a:gd name="connsiteX179" fmla="*/ 1317660 w 5111751"/>
                    <a:gd name="connsiteY179" fmla="*/ 1433531 h 5281613"/>
                    <a:gd name="connsiteX180" fmla="*/ 1354518 w 5111751"/>
                    <a:gd name="connsiteY180" fmla="*/ 1479607 h 5281613"/>
                    <a:gd name="connsiteX181" fmla="*/ 1391375 w 5111751"/>
                    <a:gd name="connsiteY181" fmla="*/ 1522611 h 5281613"/>
                    <a:gd name="connsiteX182" fmla="*/ 1406733 w 5111751"/>
                    <a:gd name="connsiteY182" fmla="*/ 1571758 h 5281613"/>
                    <a:gd name="connsiteX183" fmla="*/ 1431304 w 5111751"/>
                    <a:gd name="connsiteY183" fmla="*/ 1617834 h 5281613"/>
                    <a:gd name="connsiteX184" fmla="*/ 1483519 w 5111751"/>
                    <a:gd name="connsiteY184" fmla="*/ 1645479 h 5281613"/>
                    <a:gd name="connsiteX185" fmla="*/ 1526520 w 5111751"/>
                    <a:gd name="connsiteY185" fmla="*/ 1713057 h 5281613"/>
                    <a:gd name="connsiteX186" fmla="*/ 1554163 w 5111751"/>
                    <a:gd name="connsiteY186" fmla="*/ 1786778 h 5281613"/>
                    <a:gd name="connsiteX187" fmla="*/ 1544949 w 5111751"/>
                    <a:gd name="connsiteY187" fmla="*/ 1777563 h 5281613"/>
                    <a:gd name="connsiteX188" fmla="*/ 1474305 w 5111751"/>
                    <a:gd name="connsiteY188" fmla="*/ 1771420 h 5281613"/>
                    <a:gd name="connsiteX189" fmla="*/ 1460131 w 5111751"/>
                    <a:gd name="connsiteY189" fmla="*/ 1778074 h 5281613"/>
                    <a:gd name="connsiteX190" fmla="*/ 1473565 w 5111751"/>
                    <a:gd name="connsiteY190" fmla="*/ 1771891 h 5281613"/>
                    <a:gd name="connsiteX191" fmla="*/ 1544174 w 5111751"/>
                    <a:gd name="connsiteY191" fmla="*/ 1778034 h 5281613"/>
                    <a:gd name="connsiteX192" fmla="*/ 1559523 w 5111751"/>
                    <a:gd name="connsiteY192" fmla="*/ 1799534 h 5281613"/>
                    <a:gd name="connsiteX193" fmla="*/ 1593292 w 5111751"/>
                    <a:gd name="connsiteY193" fmla="*/ 1830248 h 5281613"/>
                    <a:gd name="connsiteX194" fmla="*/ 1599432 w 5111751"/>
                    <a:gd name="connsiteY194" fmla="*/ 1845605 h 5281613"/>
                    <a:gd name="connsiteX195" fmla="*/ 1627062 w 5111751"/>
                    <a:gd name="connsiteY195" fmla="*/ 1867105 h 5281613"/>
                    <a:gd name="connsiteX196" fmla="*/ 1636271 w 5111751"/>
                    <a:gd name="connsiteY196" fmla="*/ 1876319 h 5281613"/>
                    <a:gd name="connsiteX197" fmla="*/ 1660831 w 5111751"/>
                    <a:gd name="connsiteY197" fmla="*/ 1900890 h 5281613"/>
                    <a:gd name="connsiteX198" fmla="*/ 1731439 w 5111751"/>
                    <a:gd name="connsiteY198" fmla="*/ 1888604 h 5281613"/>
                    <a:gd name="connsiteX199" fmla="*/ 1811257 w 5111751"/>
                    <a:gd name="connsiteY199" fmla="*/ 1897819 h 5281613"/>
                    <a:gd name="connsiteX200" fmla="*/ 1838887 w 5111751"/>
                    <a:gd name="connsiteY200" fmla="*/ 1876319 h 5281613"/>
                    <a:gd name="connsiteX201" fmla="*/ 1851166 w 5111751"/>
                    <a:gd name="connsiteY201" fmla="*/ 1860962 h 5281613"/>
                    <a:gd name="connsiteX202" fmla="*/ 1888006 w 5111751"/>
                    <a:gd name="connsiteY202" fmla="*/ 1857890 h 5281613"/>
                    <a:gd name="connsiteX203" fmla="*/ 1912565 w 5111751"/>
                    <a:gd name="connsiteY203" fmla="*/ 1900890 h 5281613"/>
                    <a:gd name="connsiteX204" fmla="*/ 1943265 w 5111751"/>
                    <a:gd name="connsiteY204" fmla="*/ 1937747 h 5281613"/>
                    <a:gd name="connsiteX205" fmla="*/ 2023083 w 5111751"/>
                    <a:gd name="connsiteY205" fmla="*/ 2017603 h 5281613"/>
                    <a:gd name="connsiteX206" fmla="*/ 2020013 w 5111751"/>
                    <a:gd name="connsiteY206" fmla="*/ 2023746 h 5281613"/>
                    <a:gd name="connsiteX207" fmla="*/ 2066062 w 5111751"/>
                    <a:gd name="connsiteY207" fmla="*/ 2048317 h 5281613"/>
                    <a:gd name="connsiteX208" fmla="*/ 2072202 w 5111751"/>
                    <a:gd name="connsiteY208" fmla="*/ 2066746 h 5281613"/>
                    <a:gd name="connsiteX209" fmla="*/ 2056852 w 5111751"/>
                    <a:gd name="connsiteY209" fmla="*/ 2183459 h 5281613"/>
                    <a:gd name="connsiteX210" fmla="*/ 2053782 w 5111751"/>
                    <a:gd name="connsiteY210" fmla="*/ 2226458 h 5281613"/>
                    <a:gd name="connsiteX211" fmla="*/ 2059922 w 5111751"/>
                    <a:gd name="connsiteY211" fmla="*/ 2235673 h 5281613"/>
                    <a:gd name="connsiteX212" fmla="*/ 2072202 w 5111751"/>
                    <a:gd name="connsiteY212" fmla="*/ 2238744 h 5281613"/>
                    <a:gd name="connsiteX213" fmla="*/ 2087551 w 5111751"/>
                    <a:gd name="connsiteY213" fmla="*/ 2235673 h 5281613"/>
                    <a:gd name="connsiteX214" fmla="*/ 2130530 w 5111751"/>
                    <a:gd name="connsiteY214" fmla="*/ 2269458 h 5281613"/>
                    <a:gd name="connsiteX215" fmla="*/ 2130530 w 5111751"/>
                    <a:gd name="connsiteY215" fmla="*/ 2281744 h 5281613"/>
                    <a:gd name="connsiteX216" fmla="*/ 2096761 w 5111751"/>
                    <a:gd name="connsiteY216" fmla="*/ 2340100 h 5281613"/>
                    <a:gd name="connsiteX217" fmla="*/ 2087551 w 5111751"/>
                    <a:gd name="connsiteY217" fmla="*/ 2349314 h 5281613"/>
                    <a:gd name="connsiteX218" fmla="*/ 1967824 w 5111751"/>
                    <a:gd name="connsiteY218" fmla="*/ 2472171 h 5281613"/>
                    <a:gd name="connsiteX219" fmla="*/ 1930985 w 5111751"/>
                    <a:gd name="connsiteY219" fmla="*/ 2505956 h 5281613"/>
                    <a:gd name="connsiteX220" fmla="*/ 1934055 w 5111751"/>
                    <a:gd name="connsiteY220" fmla="*/ 2533599 h 5281613"/>
                    <a:gd name="connsiteX221" fmla="*/ 1934055 w 5111751"/>
                    <a:gd name="connsiteY221" fmla="*/ 2545884 h 5281613"/>
                    <a:gd name="connsiteX222" fmla="*/ 1897216 w 5111751"/>
                    <a:gd name="connsiteY222" fmla="*/ 2634955 h 5281613"/>
                    <a:gd name="connsiteX223" fmla="*/ 1894145 w 5111751"/>
                    <a:gd name="connsiteY223" fmla="*/ 2650312 h 5281613"/>
                    <a:gd name="connsiteX224" fmla="*/ 1894145 w 5111751"/>
                    <a:gd name="connsiteY224" fmla="*/ 2668740 h 5281613"/>
                    <a:gd name="connsiteX225" fmla="*/ 1884936 w 5111751"/>
                    <a:gd name="connsiteY225" fmla="*/ 2745525 h 5281613"/>
                    <a:gd name="connsiteX226" fmla="*/ 1875726 w 5111751"/>
                    <a:gd name="connsiteY226" fmla="*/ 2834596 h 5281613"/>
                    <a:gd name="connsiteX227" fmla="*/ 1869586 w 5111751"/>
                    <a:gd name="connsiteY227" fmla="*/ 2877595 h 5281613"/>
                    <a:gd name="connsiteX228" fmla="*/ 1866516 w 5111751"/>
                    <a:gd name="connsiteY228" fmla="*/ 2883738 h 5281613"/>
                    <a:gd name="connsiteX229" fmla="*/ 1820467 w 5111751"/>
                    <a:gd name="connsiteY229" fmla="*/ 2935952 h 5281613"/>
                    <a:gd name="connsiteX230" fmla="*/ 1811257 w 5111751"/>
                    <a:gd name="connsiteY230" fmla="*/ 2978952 h 5281613"/>
                    <a:gd name="connsiteX231" fmla="*/ 1771348 w 5111751"/>
                    <a:gd name="connsiteY231" fmla="*/ 3058808 h 5281613"/>
                    <a:gd name="connsiteX232" fmla="*/ 1786698 w 5111751"/>
                    <a:gd name="connsiteY232" fmla="*/ 3095665 h 5281613"/>
                    <a:gd name="connsiteX233" fmla="*/ 1792838 w 5111751"/>
                    <a:gd name="connsiteY233" fmla="*/ 3107951 h 5281613"/>
                    <a:gd name="connsiteX234" fmla="*/ 1817397 w 5111751"/>
                    <a:gd name="connsiteY234" fmla="*/ 3147879 h 5281613"/>
                    <a:gd name="connsiteX235" fmla="*/ 1823537 w 5111751"/>
                    <a:gd name="connsiteY235" fmla="*/ 3172450 h 5281613"/>
                    <a:gd name="connsiteX236" fmla="*/ 1820467 w 5111751"/>
                    <a:gd name="connsiteY236" fmla="*/ 3200093 h 5281613"/>
                    <a:gd name="connsiteX237" fmla="*/ 1792838 w 5111751"/>
                    <a:gd name="connsiteY237" fmla="*/ 3369020 h 5281613"/>
                    <a:gd name="connsiteX238" fmla="*/ 1823537 w 5111751"/>
                    <a:gd name="connsiteY238" fmla="*/ 3329091 h 5281613"/>
                    <a:gd name="connsiteX239" fmla="*/ 1798978 w 5111751"/>
                    <a:gd name="connsiteY239" fmla="*/ 3470376 h 5281613"/>
                    <a:gd name="connsiteX240" fmla="*/ 1832747 w 5111751"/>
                    <a:gd name="connsiteY240" fmla="*/ 3611661 h 5281613"/>
                    <a:gd name="connsiteX241" fmla="*/ 1814327 w 5111751"/>
                    <a:gd name="connsiteY241" fmla="*/ 3660803 h 5281613"/>
                    <a:gd name="connsiteX242" fmla="*/ 1875726 w 5111751"/>
                    <a:gd name="connsiteY242" fmla="*/ 3799016 h 5281613"/>
                    <a:gd name="connsiteX243" fmla="*/ 1967824 w 5111751"/>
                    <a:gd name="connsiteY243" fmla="*/ 3946443 h 5281613"/>
                    <a:gd name="connsiteX244" fmla="*/ 2016943 w 5111751"/>
                    <a:gd name="connsiteY244" fmla="*/ 4032443 h 5281613"/>
                    <a:gd name="connsiteX245" fmla="*/ 1995660 w 5111751"/>
                    <a:gd name="connsiteY245" fmla="*/ 4072157 h 5281613"/>
                    <a:gd name="connsiteX246" fmla="*/ 2013805 w 5111751"/>
                    <a:gd name="connsiteY246" fmla="*/ 4079927 h 5281613"/>
                    <a:gd name="connsiteX247" fmla="*/ 2011021 w 5111751"/>
                    <a:gd name="connsiteY247" fmla="*/ 4090575 h 5281613"/>
                    <a:gd name="connsiteX248" fmla="*/ 2057103 w 5111751"/>
                    <a:gd name="connsiteY248" fmla="*/ 4102854 h 5281613"/>
                    <a:gd name="connsiteX249" fmla="*/ 2103185 w 5111751"/>
                    <a:gd name="connsiteY249" fmla="*/ 4096715 h 5281613"/>
                    <a:gd name="connsiteX250" fmla="*/ 2115474 w 5111751"/>
                    <a:gd name="connsiteY250" fmla="*/ 4096715 h 5281613"/>
                    <a:gd name="connsiteX251" fmla="*/ 2136979 w 5111751"/>
                    <a:gd name="connsiteY251" fmla="*/ 4102854 h 5281613"/>
                    <a:gd name="connsiteX252" fmla="*/ 2155411 w 5111751"/>
                    <a:gd name="connsiteY252" fmla="*/ 4118202 h 5281613"/>
                    <a:gd name="connsiteX253" fmla="*/ 2176916 w 5111751"/>
                    <a:gd name="connsiteY253" fmla="*/ 4145830 h 5281613"/>
                    <a:gd name="connsiteX254" fmla="*/ 2204565 w 5111751"/>
                    <a:gd name="connsiteY254" fmla="*/ 4145830 h 5281613"/>
                    <a:gd name="connsiteX255" fmla="*/ 2229143 w 5111751"/>
                    <a:gd name="connsiteY255" fmla="*/ 4170387 h 5281613"/>
                    <a:gd name="connsiteX256" fmla="*/ 2266008 w 5111751"/>
                    <a:gd name="connsiteY256" fmla="*/ 4179596 h 5281613"/>
                    <a:gd name="connsiteX257" fmla="*/ 2296729 w 5111751"/>
                    <a:gd name="connsiteY257" fmla="*/ 4194945 h 5281613"/>
                    <a:gd name="connsiteX258" fmla="*/ 2302874 w 5111751"/>
                    <a:gd name="connsiteY258" fmla="*/ 4204154 h 5281613"/>
                    <a:gd name="connsiteX259" fmla="*/ 2321307 w 5111751"/>
                    <a:gd name="connsiteY259" fmla="*/ 4210293 h 5281613"/>
                    <a:gd name="connsiteX260" fmla="*/ 2364316 w 5111751"/>
                    <a:gd name="connsiteY260" fmla="*/ 4225641 h 5281613"/>
                    <a:gd name="connsiteX261" fmla="*/ 2369767 w 5111751"/>
                    <a:gd name="connsiteY261" fmla="*/ 4251037 h 5281613"/>
                    <a:gd name="connsiteX262" fmla="*/ 2369767 w 5111751"/>
                    <a:gd name="connsiteY262" fmla="*/ 4232064 h 5281613"/>
                    <a:gd name="connsiteX263" fmla="*/ 2368231 w 5111751"/>
                    <a:gd name="connsiteY263" fmla="*/ 4228995 h 5281613"/>
                    <a:gd name="connsiteX264" fmla="*/ 2369767 w 5111751"/>
                    <a:gd name="connsiteY264" fmla="*/ 4228995 h 5281613"/>
                    <a:gd name="connsiteX265" fmla="*/ 2418917 w 5111751"/>
                    <a:gd name="connsiteY265" fmla="*/ 4244339 h 5281613"/>
                    <a:gd name="connsiteX266" fmla="*/ 2443493 w 5111751"/>
                    <a:gd name="connsiteY266" fmla="*/ 4262753 h 5281613"/>
                    <a:gd name="connsiteX267" fmla="*/ 2511075 w 5111751"/>
                    <a:gd name="connsiteY267" fmla="*/ 4284235 h 5281613"/>
                    <a:gd name="connsiteX268" fmla="*/ 2541794 w 5111751"/>
                    <a:gd name="connsiteY268" fmla="*/ 4376300 h 5281613"/>
                    <a:gd name="connsiteX269" fmla="*/ 2547938 w 5111751"/>
                    <a:gd name="connsiteY269" fmla="*/ 4443815 h 5281613"/>
                    <a:gd name="connsiteX270" fmla="*/ 2560225 w 5111751"/>
                    <a:gd name="connsiteY270" fmla="*/ 4588051 h 5281613"/>
                    <a:gd name="connsiteX271" fmla="*/ 2514147 w 5111751"/>
                    <a:gd name="connsiteY271" fmla="*/ 4716943 h 5281613"/>
                    <a:gd name="connsiteX272" fmla="*/ 2557153 w 5111751"/>
                    <a:gd name="connsiteY272" fmla="*/ 4855042 h 5281613"/>
                    <a:gd name="connsiteX273" fmla="*/ 2597088 w 5111751"/>
                    <a:gd name="connsiteY273" fmla="*/ 4971659 h 5281613"/>
                    <a:gd name="connsiteX274" fmla="*/ 2633951 w 5111751"/>
                    <a:gd name="connsiteY274" fmla="*/ 5008485 h 5281613"/>
                    <a:gd name="connsiteX275" fmla="*/ 2686174 w 5111751"/>
                    <a:gd name="connsiteY275" fmla="*/ 5079069 h 5281613"/>
                    <a:gd name="connsiteX276" fmla="*/ 2655455 w 5111751"/>
                    <a:gd name="connsiteY276" fmla="*/ 4962452 h 5281613"/>
                    <a:gd name="connsiteX277" fmla="*/ 2633951 w 5111751"/>
                    <a:gd name="connsiteY277" fmla="*/ 4928695 h 5281613"/>
                    <a:gd name="connsiteX278" fmla="*/ 2649311 w 5111751"/>
                    <a:gd name="connsiteY278" fmla="*/ 4937901 h 5281613"/>
                    <a:gd name="connsiteX279" fmla="*/ 2692318 w 5111751"/>
                    <a:gd name="connsiteY279" fmla="*/ 4987003 h 5281613"/>
                    <a:gd name="connsiteX280" fmla="*/ 2732137 w 5111751"/>
                    <a:gd name="connsiteY280" fmla="*/ 5048453 h 5281613"/>
                    <a:gd name="connsiteX281" fmla="*/ 2732173 w 5111751"/>
                    <a:gd name="connsiteY281" fmla="*/ 5048368 h 5281613"/>
                    <a:gd name="connsiteX282" fmla="*/ 2692485 w 5111751"/>
                    <a:gd name="connsiteY282" fmla="*/ 4987045 h 5281613"/>
                    <a:gd name="connsiteX283" fmla="*/ 2649527 w 5111751"/>
                    <a:gd name="connsiteY283" fmla="*/ 4937951 h 5281613"/>
                    <a:gd name="connsiteX284" fmla="*/ 2637253 w 5111751"/>
                    <a:gd name="connsiteY284" fmla="*/ 4928745 h 5281613"/>
                    <a:gd name="connsiteX285" fmla="*/ 2628048 w 5111751"/>
                    <a:gd name="connsiteY285" fmla="*/ 4858172 h 5281613"/>
                    <a:gd name="connsiteX286" fmla="*/ 2631116 w 5111751"/>
                    <a:gd name="connsiteY286" fmla="*/ 4784530 h 5281613"/>
                    <a:gd name="connsiteX287" fmla="*/ 2618843 w 5111751"/>
                    <a:gd name="connsiteY287" fmla="*/ 4704751 h 5281613"/>
                    <a:gd name="connsiteX288" fmla="*/ 2658732 w 5111751"/>
                    <a:gd name="connsiteY288" fmla="*/ 4600425 h 5281613"/>
                    <a:gd name="connsiteX289" fmla="*/ 2763060 w 5111751"/>
                    <a:gd name="connsiteY289" fmla="*/ 4591219 h 5281613"/>
                    <a:gd name="connsiteX290" fmla="*/ 2772265 w 5111751"/>
                    <a:gd name="connsiteY290" fmla="*/ 4585083 h 5281613"/>
                    <a:gd name="connsiteX291" fmla="*/ 2778402 w 5111751"/>
                    <a:gd name="connsiteY291" fmla="*/ 4582014 h 5281613"/>
                    <a:gd name="connsiteX292" fmla="*/ 2824429 w 5111751"/>
                    <a:gd name="connsiteY292" fmla="*/ 4600425 h 5281613"/>
                    <a:gd name="connsiteX293" fmla="*/ 2842840 w 5111751"/>
                    <a:gd name="connsiteY293" fmla="*/ 4618835 h 5281613"/>
                    <a:gd name="connsiteX294" fmla="*/ 2852045 w 5111751"/>
                    <a:gd name="connsiteY294" fmla="*/ 4621904 h 5281613"/>
                    <a:gd name="connsiteX295" fmla="*/ 2885798 w 5111751"/>
                    <a:gd name="connsiteY295" fmla="*/ 4624972 h 5281613"/>
                    <a:gd name="connsiteX296" fmla="*/ 2895004 w 5111751"/>
                    <a:gd name="connsiteY296" fmla="*/ 4624972 h 5281613"/>
                    <a:gd name="connsiteX297" fmla="*/ 2971715 w 5111751"/>
                    <a:gd name="connsiteY297" fmla="*/ 4609630 h 5281613"/>
                    <a:gd name="connsiteX298" fmla="*/ 2980920 w 5111751"/>
                    <a:gd name="connsiteY298" fmla="*/ 4615767 h 5281613"/>
                    <a:gd name="connsiteX299" fmla="*/ 3005468 w 5111751"/>
                    <a:gd name="connsiteY299" fmla="*/ 4628040 h 5281613"/>
                    <a:gd name="connsiteX300" fmla="*/ 3036153 w 5111751"/>
                    <a:gd name="connsiteY300" fmla="*/ 4618835 h 5281613"/>
                    <a:gd name="connsiteX301" fmla="*/ 3045358 w 5111751"/>
                    <a:gd name="connsiteY301" fmla="*/ 4615767 h 5281613"/>
                    <a:gd name="connsiteX302" fmla="*/ 3115932 w 5111751"/>
                    <a:gd name="connsiteY302" fmla="*/ 4548262 h 5281613"/>
                    <a:gd name="connsiteX303" fmla="*/ 3131275 w 5111751"/>
                    <a:gd name="connsiteY303" fmla="*/ 4548262 h 5281613"/>
                    <a:gd name="connsiteX304" fmla="*/ 3186507 w 5111751"/>
                    <a:gd name="connsiteY304" fmla="*/ 4569741 h 5281613"/>
                    <a:gd name="connsiteX305" fmla="*/ 3260150 w 5111751"/>
                    <a:gd name="connsiteY305" fmla="*/ 4529851 h 5281613"/>
                    <a:gd name="connsiteX306" fmla="*/ 3303108 w 5111751"/>
                    <a:gd name="connsiteY306" fmla="*/ 4529851 h 5281613"/>
                    <a:gd name="connsiteX307" fmla="*/ 3330724 w 5111751"/>
                    <a:gd name="connsiteY307" fmla="*/ 4511441 h 5281613"/>
                    <a:gd name="connsiteX308" fmla="*/ 3468805 w 5111751"/>
                    <a:gd name="connsiteY308" fmla="*/ 4422457 h 5281613"/>
                    <a:gd name="connsiteX309" fmla="*/ 3484147 w 5111751"/>
                    <a:gd name="connsiteY309" fmla="*/ 4462346 h 5281613"/>
                    <a:gd name="connsiteX310" fmla="*/ 3496421 w 5111751"/>
                    <a:gd name="connsiteY310" fmla="*/ 4471551 h 5281613"/>
                    <a:gd name="connsiteX311" fmla="*/ 3484147 w 5111751"/>
                    <a:gd name="connsiteY311" fmla="*/ 4529851 h 5281613"/>
                    <a:gd name="connsiteX312" fmla="*/ 3468805 w 5111751"/>
                    <a:gd name="connsiteY312" fmla="*/ 4566672 h 5281613"/>
                    <a:gd name="connsiteX313" fmla="*/ 3481079 w 5111751"/>
                    <a:gd name="connsiteY313" fmla="*/ 4646451 h 5281613"/>
                    <a:gd name="connsiteX314" fmla="*/ 3481079 w 5111751"/>
                    <a:gd name="connsiteY314" fmla="*/ 4689409 h 5281613"/>
                    <a:gd name="connsiteX315" fmla="*/ 3478010 w 5111751"/>
                    <a:gd name="connsiteY315" fmla="*/ 4726230 h 5281613"/>
                    <a:gd name="connsiteX316" fmla="*/ 3478010 w 5111751"/>
                    <a:gd name="connsiteY316" fmla="*/ 4747709 h 5281613"/>
                    <a:gd name="connsiteX317" fmla="*/ 3487216 w 5111751"/>
                    <a:gd name="connsiteY317" fmla="*/ 4778393 h 5281613"/>
                    <a:gd name="connsiteX318" fmla="*/ 3474942 w 5111751"/>
                    <a:gd name="connsiteY318" fmla="*/ 4833624 h 5281613"/>
                    <a:gd name="connsiteX319" fmla="*/ 3478010 w 5111751"/>
                    <a:gd name="connsiteY319" fmla="*/ 4928745 h 5281613"/>
                    <a:gd name="connsiteX320" fmla="*/ 3487216 w 5111751"/>
                    <a:gd name="connsiteY320" fmla="*/ 5048414 h 5281613"/>
                    <a:gd name="connsiteX321" fmla="*/ 3490284 w 5111751"/>
                    <a:gd name="connsiteY321" fmla="*/ 5100577 h 5281613"/>
                    <a:gd name="connsiteX322" fmla="*/ 3514832 w 5111751"/>
                    <a:gd name="connsiteY322" fmla="*/ 5106713 h 5281613"/>
                    <a:gd name="connsiteX323" fmla="*/ 3487216 w 5111751"/>
                    <a:gd name="connsiteY323" fmla="*/ 5165013 h 5281613"/>
                    <a:gd name="connsiteX324" fmla="*/ 3502558 w 5111751"/>
                    <a:gd name="connsiteY324" fmla="*/ 5177287 h 5281613"/>
                    <a:gd name="connsiteX325" fmla="*/ 3488989 w 5111751"/>
                    <a:gd name="connsiteY325" fmla="*/ 5175369 h 5281613"/>
                    <a:gd name="connsiteX326" fmla="*/ 3490284 w 5111751"/>
                    <a:gd name="connsiteY326" fmla="*/ 5192629 h 5281613"/>
                    <a:gd name="connsiteX327" fmla="*/ 3471873 w 5111751"/>
                    <a:gd name="connsiteY327" fmla="*/ 5211040 h 5281613"/>
                    <a:gd name="connsiteX328" fmla="*/ 3471873 w 5111751"/>
                    <a:gd name="connsiteY328" fmla="*/ 5260134 h 5281613"/>
                    <a:gd name="connsiteX329" fmla="*/ 3456531 w 5111751"/>
                    <a:gd name="connsiteY329" fmla="*/ 5281613 h 5281613"/>
                    <a:gd name="connsiteX330" fmla="*/ 2775334 w 5111751"/>
                    <a:gd name="connsiteY330" fmla="*/ 5281613 h 5281613"/>
                    <a:gd name="connsiteX331" fmla="*/ 2772265 w 5111751"/>
                    <a:gd name="connsiteY331" fmla="*/ 5214108 h 5281613"/>
                    <a:gd name="connsiteX332" fmla="*/ 2774080 w 5111751"/>
                    <a:gd name="connsiteY332" fmla="*/ 5203263 h 5281613"/>
                    <a:gd name="connsiteX333" fmla="*/ 2773734 w 5111751"/>
                    <a:gd name="connsiteY333" fmla="*/ 5203288 h 5281613"/>
                    <a:gd name="connsiteX334" fmla="*/ 2772188 w 5111751"/>
                    <a:gd name="connsiteY334" fmla="*/ 5214098 h 5281613"/>
                    <a:gd name="connsiteX335" fmla="*/ 2775259 w 5111751"/>
                    <a:gd name="connsiteY335" fmla="*/ 5281613 h 5281613"/>
                    <a:gd name="connsiteX336" fmla="*/ 2554082 w 5111751"/>
                    <a:gd name="connsiteY336" fmla="*/ 5281613 h 5281613"/>
                    <a:gd name="connsiteX337" fmla="*/ 2569441 w 5111751"/>
                    <a:gd name="connsiteY337" fmla="*/ 5247856 h 5281613"/>
                    <a:gd name="connsiteX338" fmla="*/ 2582455 w 5111751"/>
                    <a:gd name="connsiteY338" fmla="*/ 5216557 h 5281613"/>
                    <a:gd name="connsiteX339" fmla="*/ 2582219 w 5111751"/>
                    <a:gd name="connsiteY339" fmla="*/ 5216570 h 5281613"/>
                    <a:gd name="connsiteX340" fmla="*/ 2569207 w 5111751"/>
                    <a:gd name="connsiteY340" fmla="*/ 5247893 h 5281613"/>
                    <a:gd name="connsiteX341" fmla="*/ 2553859 w 5111751"/>
                    <a:gd name="connsiteY341" fmla="*/ 5281613 h 5281613"/>
                    <a:gd name="connsiteX342" fmla="*/ 1968011 w 5111751"/>
                    <a:gd name="connsiteY342" fmla="*/ 5281613 h 5281613"/>
                    <a:gd name="connsiteX343" fmla="*/ 1965575 w 5111751"/>
                    <a:gd name="connsiteY343" fmla="*/ 5281613 h 5281613"/>
                    <a:gd name="connsiteX344" fmla="*/ 721036 w 5111751"/>
                    <a:gd name="connsiteY344" fmla="*/ 5281613 h 5281613"/>
                    <a:gd name="connsiteX345" fmla="*/ 720725 w 5111751"/>
                    <a:gd name="connsiteY345" fmla="*/ 5281613 h 5281613"/>
                    <a:gd name="connsiteX346" fmla="*/ 0 w 5111751"/>
                    <a:gd name="connsiteY346" fmla="*/ 5281613 h 5281613"/>
                    <a:gd name="connsiteX347" fmla="*/ 0 w 5111751"/>
                    <a:gd name="connsiteY347" fmla="*/ 3885042 h 5281613"/>
                    <a:gd name="connsiteX348" fmla="*/ 0 w 5111751"/>
                    <a:gd name="connsiteY348" fmla="*/ 3885015 h 5281613"/>
                    <a:gd name="connsiteX349" fmla="*/ 0 w 5111751"/>
                    <a:gd name="connsiteY349" fmla="*/ 2834596 h 5281613"/>
                    <a:gd name="connsiteX350" fmla="*/ 0 w 5111751"/>
                    <a:gd name="connsiteY350" fmla="*/ 2833687 h 5281613"/>
                    <a:gd name="connsiteX351" fmla="*/ 0 w 5111751"/>
                    <a:gd name="connsiteY351" fmla="*/ 2035909 h 5281613"/>
                    <a:gd name="connsiteX352" fmla="*/ 930 w 5111751"/>
                    <a:gd name="connsiteY352" fmla="*/ 2035587 h 5281613"/>
                    <a:gd name="connsiteX353" fmla="*/ 3071 w 5111751"/>
                    <a:gd name="connsiteY353" fmla="*/ 2035587 h 5281613"/>
                    <a:gd name="connsiteX354" fmla="*/ 14583 w 5111751"/>
                    <a:gd name="connsiteY354" fmla="*/ 2030861 h 5281613"/>
                    <a:gd name="connsiteX355" fmla="*/ 930 w 5111751"/>
                    <a:gd name="connsiteY355" fmla="*/ 2035587 h 5281613"/>
                    <a:gd name="connsiteX356" fmla="*/ 0 w 5111751"/>
                    <a:gd name="connsiteY356" fmla="*/ 2035587 h 5281613"/>
                    <a:gd name="connsiteX357" fmla="*/ 0 w 5111751"/>
                    <a:gd name="connsiteY357" fmla="*/ 1327150 h 5281613"/>
                    <a:gd name="connsiteX358" fmla="*/ 0 w 5111751"/>
                    <a:gd name="connsiteY358" fmla="*/ 1326021 h 5281613"/>
                    <a:gd name="connsiteX359" fmla="*/ 0 w 5111751"/>
                    <a:gd name="connsiteY35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966 w 5111751"/>
                    <a:gd name="connsiteY13" fmla="*/ 537605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0 w 5111751"/>
                    <a:gd name="connsiteY17" fmla="*/ 0 h 5281613"/>
                    <a:gd name="connsiteX18" fmla="*/ 865506 w 5111751"/>
                    <a:gd name="connsiteY18" fmla="*/ 0 h 5281613"/>
                    <a:gd name="connsiteX19" fmla="*/ 865887 w 5111751"/>
                    <a:gd name="connsiteY19" fmla="*/ 3070 h 5281613"/>
                    <a:gd name="connsiteX20" fmla="*/ 2889251 w 5111751"/>
                    <a:gd name="connsiteY20" fmla="*/ 0 h 5281613"/>
                    <a:gd name="connsiteX21" fmla="*/ 2891411 w 5111751"/>
                    <a:gd name="connsiteY21" fmla="*/ 0 h 5281613"/>
                    <a:gd name="connsiteX22" fmla="*/ 3309431 w 5111751"/>
                    <a:gd name="connsiteY22" fmla="*/ 0 h 5281613"/>
                    <a:gd name="connsiteX23" fmla="*/ 3334020 w 5111751"/>
                    <a:gd name="connsiteY23" fmla="*/ 27648 h 5281613"/>
                    <a:gd name="connsiteX24" fmla="*/ 3355536 w 5111751"/>
                    <a:gd name="connsiteY24" fmla="*/ 86017 h 5281613"/>
                    <a:gd name="connsiteX25" fmla="*/ 3364757 w 5111751"/>
                    <a:gd name="connsiteY25" fmla="*/ 18432 h 5281613"/>
                    <a:gd name="connsiteX26" fmla="*/ 3395494 w 5111751"/>
                    <a:gd name="connsiteY26" fmla="*/ 52224 h 5281613"/>
                    <a:gd name="connsiteX27" fmla="*/ 3426230 w 5111751"/>
                    <a:gd name="connsiteY27" fmla="*/ 104449 h 5281613"/>
                    <a:gd name="connsiteX28" fmla="*/ 3484630 w 5111751"/>
                    <a:gd name="connsiteY28" fmla="*/ 110593 h 5281613"/>
                    <a:gd name="connsiteX29" fmla="*/ 3536883 w 5111751"/>
                    <a:gd name="connsiteY29" fmla="*/ 153601 h 5281613"/>
                    <a:gd name="connsiteX30" fmla="*/ 3607577 w 5111751"/>
                    <a:gd name="connsiteY30" fmla="*/ 211970 h 5281613"/>
                    <a:gd name="connsiteX31" fmla="*/ 3669051 w 5111751"/>
                    <a:gd name="connsiteY31" fmla="*/ 285698 h 5281613"/>
                    <a:gd name="connsiteX32" fmla="*/ 3705935 w 5111751"/>
                    <a:gd name="connsiteY32" fmla="*/ 316419 h 5281613"/>
                    <a:gd name="connsiteX33" fmla="*/ 3728843 w 5111751"/>
                    <a:gd name="connsiteY33" fmla="*/ 339315 h 5281613"/>
                    <a:gd name="connsiteX34" fmla="*/ 3724377 w 5111751"/>
                    <a:gd name="connsiteY34" fmla="*/ 325635 h 5281613"/>
                    <a:gd name="connsiteX35" fmla="*/ 3752040 w 5111751"/>
                    <a:gd name="connsiteY35" fmla="*/ 384003 h 5281613"/>
                    <a:gd name="connsiteX36" fmla="*/ 3785850 w 5111751"/>
                    <a:gd name="connsiteY36" fmla="*/ 405507 h 5281613"/>
                    <a:gd name="connsiteX37" fmla="*/ 3850397 w 5111751"/>
                    <a:gd name="connsiteY37" fmla="*/ 454660 h 5281613"/>
                    <a:gd name="connsiteX38" fmla="*/ 3868840 w 5111751"/>
                    <a:gd name="connsiteY38" fmla="*/ 485380 h 5281613"/>
                    <a:gd name="connsiteX39" fmla="*/ 3907704 w 5111751"/>
                    <a:gd name="connsiteY39" fmla="*/ 599097 h 5281613"/>
                    <a:gd name="connsiteX40" fmla="*/ 3831035 w 5111751"/>
                    <a:gd name="connsiteY40" fmla="*/ 645038 h 5281613"/>
                    <a:gd name="connsiteX41" fmla="*/ 3785034 w 5111751"/>
                    <a:gd name="connsiteY41" fmla="*/ 681791 h 5281613"/>
                    <a:gd name="connsiteX42" fmla="*/ 3867836 w 5111751"/>
                    <a:gd name="connsiteY42" fmla="*/ 675665 h 5281613"/>
                    <a:gd name="connsiteX43" fmla="*/ 3886237 w 5111751"/>
                    <a:gd name="connsiteY43" fmla="*/ 694042 h 5281613"/>
                    <a:gd name="connsiteX44" fmla="*/ 3858636 w 5111751"/>
                    <a:gd name="connsiteY44" fmla="*/ 755297 h 5281613"/>
                    <a:gd name="connsiteX45" fmla="*/ 3843875 w 5111751"/>
                    <a:gd name="connsiteY45" fmla="*/ 770210 h 5281613"/>
                    <a:gd name="connsiteX46" fmla="*/ 3844106 w 5111751"/>
                    <a:gd name="connsiteY46" fmla="*/ 770259 h 5281613"/>
                    <a:gd name="connsiteX47" fmla="*/ 3844081 w 5111751"/>
                    <a:gd name="connsiteY47" fmla="*/ 770326 h 5281613"/>
                    <a:gd name="connsiteX48" fmla="*/ 3859014 w 5111751"/>
                    <a:gd name="connsiteY48" fmla="*/ 755260 h 5281613"/>
                    <a:gd name="connsiteX49" fmla="*/ 3886648 w 5111751"/>
                    <a:gd name="connsiteY49" fmla="*/ 693820 h 5281613"/>
                    <a:gd name="connsiteX50" fmla="*/ 3994113 w 5111751"/>
                    <a:gd name="connsiteY50" fmla="*/ 822843 h 5281613"/>
                    <a:gd name="connsiteX51" fmla="*/ 4156846 w 5111751"/>
                    <a:gd name="connsiteY51" fmla="*/ 865851 h 5281613"/>
                    <a:gd name="connsiteX52" fmla="*/ 4230536 w 5111751"/>
                    <a:gd name="connsiteY52" fmla="*/ 822843 h 5281613"/>
                    <a:gd name="connsiteX53" fmla="*/ 4322649 w 5111751"/>
                    <a:gd name="connsiteY53" fmla="*/ 807483 h 5281613"/>
                    <a:gd name="connsiteX54" fmla="*/ 4430115 w 5111751"/>
                    <a:gd name="connsiteY54" fmla="*/ 798267 h 5281613"/>
                    <a:gd name="connsiteX55" fmla="*/ 4528369 w 5111751"/>
                    <a:gd name="connsiteY55" fmla="*/ 742972 h 5281613"/>
                    <a:gd name="connsiteX56" fmla="*/ 4614341 w 5111751"/>
                    <a:gd name="connsiteY56" fmla="*/ 746044 h 5281613"/>
                    <a:gd name="connsiteX57" fmla="*/ 4672679 w 5111751"/>
                    <a:gd name="connsiteY57" fmla="*/ 724540 h 5281613"/>
                    <a:gd name="connsiteX58" fmla="*/ 4734088 w 5111751"/>
                    <a:gd name="connsiteY58" fmla="*/ 730684 h 5281613"/>
                    <a:gd name="connsiteX59" fmla="*/ 4832342 w 5111751"/>
                    <a:gd name="connsiteY59" fmla="*/ 699964 h 5281613"/>
                    <a:gd name="connsiteX60" fmla="*/ 4936736 w 5111751"/>
                    <a:gd name="connsiteY60" fmla="*/ 675388 h 5281613"/>
                    <a:gd name="connsiteX61" fmla="*/ 4988934 w 5111751"/>
                    <a:gd name="connsiteY61" fmla="*/ 613949 h 5281613"/>
                    <a:gd name="connsiteX62" fmla="*/ 5077976 w 5111751"/>
                    <a:gd name="connsiteY62" fmla="*/ 653885 h 5281613"/>
                    <a:gd name="connsiteX63" fmla="*/ 5065695 w 5111751"/>
                    <a:gd name="connsiteY63" fmla="*/ 767547 h 5281613"/>
                    <a:gd name="connsiteX64" fmla="*/ 5050342 w 5111751"/>
                    <a:gd name="connsiteY64" fmla="*/ 868922 h 5281613"/>
                    <a:gd name="connsiteX65" fmla="*/ 5081047 w 5111751"/>
                    <a:gd name="connsiteY65" fmla="*/ 853563 h 5281613"/>
                    <a:gd name="connsiteX66" fmla="*/ 5111751 w 5111751"/>
                    <a:gd name="connsiteY66" fmla="*/ 865851 h 5281613"/>
                    <a:gd name="connsiteX67" fmla="*/ 5034990 w 5111751"/>
                    <a:gd name="connsiteY67" fmla="*/ 908858 h 5281613"/>
                    <a:gd name="connsiteX68" fmla="*/ 5025779 w 5111751"/>
                    <a:gd name="connsiteY68" fmla="*/ 1037881 h 5281613"/>
                    <a:gd name="connsiteX69" fmla="*/ 4973582 w 5111751"/>
                    <a:gd name="connsiteY69" fmla="*/ 1133112 h 5281613"/>
                    <a:gd name="connsiteX70" fmla="*/ 4924455 w 5111751"/>
                    <a:gd name="connsiteY70" fmla="*/ 1255991 h 5281613"/>
                    <a:gd name="connsiteX71" fmla="*/ 4887609 w 5111751"/>
                    <a:gd name="connsiteY71" fmla="*/ 1289782 h 5281613"/>
                    <a:gd name="connsiteX72" fmla="*/ 4881469 w 5111751"/>
                    <a:gd name="connsiteY72" fmla="*/ 1348150 h 5281613"/>
                    <a:gd name="connsiteX73" fmla="*/ 4813919 w 5111751"/>
                    <a:gd name="connsiteY73" fmla="*/ 1461813 h 5281613"/>
                    <a:gd name="connsiteX74" fmla="*/ 4761722 w 5111751"/>
                    <a:gd name="connsiteY74" fmla="*/ 1624627 h 5281613"/>
                    <a:gd name="connsiteX75" fmla="*/ 4672679 w 5111751"/>
                    <a:gd name="connsiteY75" fmla="*/ 1775154 h 5281613"/>
                    <a:gd name="connsiteX76" fmla="*/ 4586707 w 5111751"/>
                    <a:gd name="connsiteY76" fmla="*/ 1922608 h 5281613"/>
                    <a:gd name="connsiteX77" fmla="*/ 4466960 w 5111751"/>
                    <a:gd name="connsiteY77" fmla="*/ 2070063 h 5281613"/>
                    <a:gd name="connsiteX78" fmla="*/ 4196762 w 5111751"/>
                    <a:gd name="connsiteY78" fmla="*/ 2318892 h 5281613"/>
                    <a:gd name="connsiteX79" fmla="*/ 4070874 w 5111751"/>
                    <a:gd name="connsiteY79" fmla="*/ 2414123 h 5281613"/>
                    <a:gd name="connsiteX80" fmla="*/ 3941915 w 5111751"/>
                    <a:gd name="connsiteY80" fmla="*/ 2546218 h 5281613"/>
                    <a:gd name="connsiteX81" fmla="*/ 3828309 w 5111751"/>
                    <a:gd name="connsiteY81" fmla="*/ 2684456 h 5281613"/>
                    <a:gd name="connsiteX82" fmla="*/ 3776112 w 5111751"/>
                    <a:gd name="connsiteY82" fmla="*/ 2755112 h 5281613"/>
                    <a:gd name="connsiteX83" fmla="*/ 3726985 w 5111751"/>
                    <a:gd name="connsiteY83" fmla="*/ 2788903 h 5281613"/>
                    <a:gd name="connsiteX84" fmla="*/ 3665576 w 5111751"/>
                    <a:gd name="connsiteY84" fmla="*/ 2920998 h 5281613"/>
                    <a:gd name="connsiteX85" fmla="*/ 3631802 w 5111751"/>
                    <a:gd name="connsiteY85" fmla="*/ 2850343 h 5281613"/>
                    <a:gd name="connsiteX86" fmla="*/ 3622590 w 5111751"/>
                    <a:gd name="connsiteY86" fmla="*/ 2838055 h 5281613"/>
                    <a:gd name="connsiteX87" fmla="*/ 3604168 w 5111751"/>
                    <a:gd name="connsiteY87" fmla="*/ 2813479 h 5281613"/>
                    <a:gd name="connsiteX88" fmla="*/ 3579604 w 5111751"/>
                    <a:gd name="connsiteY88" fmla="*/ 2693672 h 5281613"/>
                    <a:gd name="connsiteX89" fmla="*/ 3582675 w 5111751"/>
                    <a:gd name="connsiteY89" fmla="*/ 2245165 h 5281613"/>
                    <a:gd name="connsiteX90" fmla="*/ 3585745 w 5111751"/>
                    <a:gd name="connsiteY90" fmla="*/ 2153006 h 5281613"/>
                    <a:gd name="connsiteX91" fmla="*/ 3634872 w 5111751"/>
                    <a:gd name="connsiteY91" fmla="*/ 2088494 h 5281613"/>
                    <a:gd name="connsiteX92" fmla="*/ 3708562 w 5111751"/>
                    <a:gd name="connsiteY92" fmla="*/ 1968688 h 5281613"/>
                    <a:gd name="connsiteX93" fmla="*/ 3708943 w 5111751"/>
                    <a:gd name="connsiteY93" fmla="*/ 1968398 h 5281613"/>
                    <a:gd name="connsiteX94" fmla="*/ 3687519 w 5111751"/>
                    <a:gd name="connsiteY94" fmla="*/ 1965336 h 5281613"/>
                    <a:gd name="connsiteX95" fmla="*/ 3589268 w 5111751"/>
                    <a:gd name="connsiteY95" fmla="*/ 1956119 h 5281613"/>
                    <a:gd name="connsiteX96" fmla="*/ 3549354 w 5111751"/>
                    <a:gd name="connsiteY96" fmla="*/ 1919253 h 5281613"/>
                    <a:gd name="connsiteX97" fmla="*/ 3518651 w 5111751"/>
                    <a:gd name="connsiteY97" fmla="*/ 1925397 h 5281613"/>
                    <a:gd name="connsiteX98" fmla="*/ 3509440 w 5111751"/>
                    <a:gd name="connsiteY98" fmla="*/ 1931542 h 5281613"/>
                    <a:gd name="connsiteX99" fmla="*/ 3491018 w 5111751"/>
                    <a:gd name="connsiteY99" fmla="*/ 1937686 h 5281613"/>
                    <a:gd name="connsiteX100" fmla="*/ 3411189 w 5111751"/>
                    <a:gd name="connsiteY100" fmla="*/ 1992985 h 5281613"/>
                    <a:gd name="connsiteX101" fmla="*/ 3365134 w 5111751"/>
                    <a:gd name="connsiteY101" fmla="*/ 2060573 h 5281613"/>
                    <a:gd name="connsiteX102" fmla="*/ 3279165 w 5111751"/>
                    <a:gd name="connsiteY102" fmla="*/ 2042140 h 5281613"/>
                    <a:gd name="connsiteX103" fmla="*/ 3230040 w 5111751"/>
                    <a:gd name="connsiteY103" fmla="*/ 2023707 h 5281613"/>
                    <a:gd name="connsiteX104" fmla="*/ 3174774 w 5111751"/>
                    <a:gd name="connsiteY104" fmla="*/ 2026779 h 5281613"/>
                    <a:gd name="connsiteX105" fmla="*/ 2975202 w 5111751"/>
                    <a:gd name="connsiteY105" fmla="*/ 1897748 h 5281613"/>
                    <a:gd name="connsiteX106" fmla="*/ 2962921 w 5111751"/>
                    <a:gd name="connsiteY106" fmla="*/ 1891604 h 5281613"/>
                    <a:gd name="connsiteX107" fmla="*/ 2929148 w 5111751"/>
                    <a:gd name="connsiteY107" fmla="*/ 1888531 h 5281613"/>
                    <a:gd name="connsiteX108" fmla="*/ 2855460 w 5111751"/>
                    <a:gd name="connsiteY108" fmla="*/ 1885459 h 5281613"/>
                    <a:gd name="connsiteX109" fmla="*/ 2846249 w 5111751"/>
                    <a:gd name="connsiteY109" fmla="*/ 1882387 h 5281613"/>
                    <a:gd name="connsiteX110" fmla="*/ 2837038 w 5111751"/>
                    <a:gd name="connsiteY110" fmla="*/ 1873170 h 5281613"/>
                    <a:gd name="connsiteX111" fmla="*/ 2821686 w 5111751"/>
                    <a:gd name="connsiteY111" fmla="*/ 1857810 h 5281613"/>
                    <a:gd name="connsiteX112" fmla="*/ 2800194 w 5111751"/>
                    <a:gd name="connsiteY112" fmla="*/ 1827088 h 5281613"/>
                    <a:gd name="connsiteX113" fmla="*/ 2800194 w 5111751"/>
                    <a:gd name="connsiteY113" fmla="*/ 1747211 h 5281613"/>
                    <a:gd name="connsiteX114" fmla="*/ 2747998 w 5111751"/>
                    <a:gd name="connsiteY114" fmla="*/ 1719562 h 5281613"/>
                    <a:gd name="connsiteX115" fmla="*/ 2732646 w 5111751"/>
                    <a:gd name="connsiteY115" fmla="*/ 1728778 h 5281613"/>
                    <a:gd name="connsiteX116" fmla="*/ 2701943 w 5111751"/>
                    <a:gd name="connsiteY116" fmla="*/ 1679623 h 5281613"/>
                    <a:gd name="connsiteX117" fmla="*/ 2665099 w 5111751"/>
                    <a:gd name="connsiteY117" fmla="*/ 1584386 h 5281613"/>
                    <a:gd name="connsiteX118" fmla="*/ 2637466 w 5111751"/>
                    <a:gd name="connsiteY118" fmla="*/ 1510654 h 5281613"/>
                    <a:gd name="connsiteX119" fmla="*/ 2615974 w 5111751"/>
                    <a:gd name="connsiteY119" fmla="*/ 1492221 h 5281613"/>
                    <a:gd name="connsiteX120" fmla="*/ 2594482 w 5111751"/>
                    <a:gd name="connsiteY120" fmla="*/ 1467643 h 5281613"/>
                    <a:gd name="connsiteX121" fmla="*/ 2582200 w 5111751"/>
                    <a:gd name="connsiteY121" fmla="*/ 1461499 h 5281613"/>
                    <a:gd name="connsiteX122" fmla="*/ 2557638 w 5111751"/>
                    <a:gd name="connsiteY122" fmla="*/ 1430777 h 5281613"/>
                    <a:gd name="connsiteX123" fmla="*/ 2545356 w 5111751"/>
                    <a:gd name="connsiteY123" fmla="*/ 1412344 h 5281613"/>
                    <a:gd name="connsiteX124" fmla="*/ 2539216 w 5111751"/>
                    <a:gd name="connsiteY124" fmla="*/ 1403128 h 5281613"/>
                    <a:gd name="connsiteX125" fmla="*/ 2502372 w 5111751"/>
                    <a:gd name="connsiteY125" fmla="*/ 1353973 h 5281613"/>
                    <a:gd name="connsiteX126" fmla="*/ 2437895 w 5111751"/>
                    <a:gd name="connsiteY126" fmla="*/ 1326323 h 5281613"/>
                    <a:gd name="connsiteX127" fmla="*/ 2376488 w 5111751"/>
                    <a:gd name="connsiteY127" fmla="*/ 1301746 h 5281613"/>
                    <a:gd name="connsiteX128" fmla="*/ 2401051 w 5111751"/>
                    <a:gd name="connsiteY128" fmla="*/ 1243375 h 5281613"/>
                    <a:gd name="connsiteX129" fmla="*/ 2407192 w 5111751"/>
                    <a:gd name="connsiteY129" fmla="*/ 1215725 h 5281613"/>
                    <a:gd name="connsiteX130" fmla="*/ 2416403 w 5111751"/>
                    <a:gd name="connsiteY130" fmla="*/ 1209581 h 5281613"/>
                    <a:gd name="connsiteX131" fmla="*/ 2462457 w 5111751"/>
                    <a:gd name="connsiteY131" fmla="*/ 1206508 h 5281613"/>
                    <a:gd name="connsiteX132" fmla="*/ 2508512 w 5111751"/>
                    <a:gd name="connsiteY132" fmla="*/ 1209581 h 5281613"/>
                    <a:gd name="connsiteX133" fmla="*/ 2539216 w 5111751"/>
                    <a:gd name="connsiteY133" fmla="*/ 1188075 h 5281613"/>
                    <a:gd name="connsiteX134" fmla="*/ 2548427 w 5111751"/>
                    <a:gd name="connsiteY134" fmla="*/ 1135848 h 5281613"/>
                    <a:gd name="connsiteX135" fmla="*/ 2542286 w 5111751"/>
                    <a:gd name="connsiteY135" fmla="*/ 1098982 h 5281613"/>
                    <a:gd name="connsiteX136" fmla="*/ 2545356 w 5111751"/>
                    <a:gd name="connsiteY136" fmla="*/ 973023 h 5281613"/>
                    <a:gd name="connsiteX137" fmla="*/ 2548427 w 5111751"/>
                    <a:gd name="connsiteY137" fmla="*/ 966879 h 5281613"/>
                    <a:gd name="connsiteX138" fmla="*/ 2548429 w 5111751"/>
                    <a:gd name="connsiteY138" fmla="*/ 966874 h 5281613"/>
                    <a:gd name="connsiteX139" fmla="*/ 2499316 w 5111751"/>
                    <a:gd name="connsiteY139" fmla="*/ 914707 h 5281613"/>
                    <a:gd name="connsiteX140" fmla="*/ 2462472 w 5111751"/>
                    <a:gd name="connsiteY140" fmla="*/ 896290 h 5281613"/>
                    <a:gd name="connsiteX141" fmla="*/ 2462472 w 5111751"/>
                    <a:gd name="connsiteY141" fmla="*/ 801136 h 5281613"/>
                    <a:gd name="connsiteX142" fmla="*/ 2339658 w 5111751"/>
                    <a:gd name="connsiteY142" fmla="*/ 702912 h 5281613"/>
                    <a:gd name="connsiteX143" fmla="*/ 2339658 w 5111751"/>
                    <a:gd name="connsiteY143" fmla="*/ 481909 h 5281613"/>
                    <a:gd name="connsiteX144" fmla="*/ 2189210 w 5111751"/>
                    <a:gd name="connsiteY144" fmla="*/ 521813 h 5281613"/>
                    <a:gd name="connsiteX145" fmla="*/ 2232195 w 5111751"/>
                    <a:gd name="connsiteY145" fmla="*/ 659940 h 5281613"/>
                    <a:gd name="connsiteX146" fmla="*/ 2170788 w 5111751"/>
                    <a:gd name="connsiteY146" fmla="*/ 724399 h 5281613"/>
                    <a:gd name="connsiteX147" fmla="*/ 2054115 w 5111751"/>
                    <a:gd name="connsiteY147" fmla="*/ 868665 h 5281613"/>
                    <a:gd name="connsiteX148" fmla="*/ 1998848 w 5111751"/>
                    <a:gd name="connsiteY148" fmla="*/ 874804 h 5281613"/>
                    <a:gd name="connsiteX149" fmla="*/ 1879104 w 5111751"/>
                    <a:gd name="connsiteY149" fmla="*/ 788858 h 5281613"/>
                    <a:gd name="connsiteX150" fmla="*/ 1811557 w 5111751"/>
                    <a:gd name="connsiteY150" fmla="*/ 825692 h 5281613"/>
                    <a:gd name="connsiteX151" fmla="*/ 1802346 w 5111751"/>
                    <a:gd name="connsiteY151" fmla="*/ 880943 h 5281613"/>
                    <a:gd name="connsiteX152" fmla="*/ 1747079 w 5111751"/>
                    <a:gd name="connsiteY152" fmla="*/ 880943 h 5281613"/>
                    <a:gd name="connsiteX153" fmla="*/ 1710235 w 5111751"/>
                    <a:gd name="connsiteY153" fmla="*/ 939263 h 5281613"/>
                    <a:gd name="connsiteX154" fmla="*/ 1630406 w 5111751"/>
                    <a:gd name="connsiteY154" fmla="*/ 930055 h 5281613"/>
                    <a:gd name="connsiteX155" fmla="*/ 1590491 w 5111751"/>
                    <a:gd name="connsiteY155" fmla="*/ 899360 h 5281613"/>
                    <a:gd name="connsiteX156" fmla="*/ 1467677 w 5111751"/>
                    <a:gd name="connsiteY156" fmla="*/ 905499 h 5281613"/>
                    <a:gd name="connsiteX157" fmla="*/ 1403199 w 5111751"/>
                    <a:gd name="connsiteY157" fmla="*/ 923916 h 5281613"/>
                    <a:gd name="connsiteX158" fmla="*/ 1366355 w 5111751"/>
                    <a:gd name="connsiteY158" fmla="*/ 905499 h 5281613"/>
                    <a:gd name="connsiteX159" fmla="*/ 1301878 w 5111751"/>
                    <a:gd name="connsiteY159" fmla="*/ 770441 h 5281613"/>
                    <a:gd name="connsiteX160" fmla="*/ 1185204 w 5111751"/>
                    <a:gd name="connsiteY160" fmla="*/ 785789 h 5281613"/>
                    <a:gd name="connsiteX161" fmla="*/ 1071601 w 5111751"/>
                    <a:gd name="connsiteY161" fmla="*/ 979166 h 5281613"/>
                    <a:gd name="connsiteX162" fmla="*/ 1070834 w 5111751"/>
                    <a:gd name="connsiteY162" fmla="*/ 979550 h 5281613"/>
                    <a:gd name="connsiteX163" fmla="*/ 1065460 w 5111751"/>
                    <a:gd name="connsiteY163" fmla="*/ 982236 h 5281613"/>
                    <a:gd name="connsiteX164" fmla="*/ 985941 w 5111751"/>
                    <a:gd name="connsiteY164" fmla="*/ 1015869 h 5281613"/>
                    <a:gd name="connsiteX165" fmla="*/ 985941 w 5111751"/>
                    <a:gd name="connsiteY165" fmla="*/ 1021921 h 5281613"/>
                    <a:gd name="connsiteX166" fmla="*/ 985941 w 5111751"/>
                    <a:gd name="connsiteY166" fmla="*/ 1040351 h 5281613"/>
                    <a:gd name="connsiteX167" fmla="*/ 955227 w 5111751"/>
                    <a:gd name="connsiteY167" fmla="*/ 1111001 h 5281613"/>
                    <a:gd name="connsiteX168" fmla="*/ 955227 w 5111751"/>
                    <a:gd name="connsiteY168" fmla="*/ 1117144 h 5281613"/>
                    <a:gd name="connsiteX169" fmla="*/ 964441 w 5111751"/>
                    <a:gd name="connsiteY169" fmla="*/ 1114073 h 5281613"/>
                    <a:gd name="connsiteX170" fmla="*/ 970584 w 5111751"/>
                    <a:gd name="connsiteY170" fmla="*/ 1111001 h 5281613"/>
                    <a:gd name="connsiteX171" fmla="*/ 961370 w 5111751"/>
                    <a:gd name="connsiteY171" fmla="*/ 1150933 h 5281613"/>
                    <a:gd name="connsiteX172" fmla="*/ 1056585 w 5111751"/>
                    <a:gd name="connsiteY172" fmla="*/ 1166292 h 5281613"/>
                    <a:gd name="connsiteX173" fmla="*/ 1096514 w 5111751"/>
                    <a:gd name="connsiteY173" fmla="*/ 1240013 h 5281613"/>
                    <a:gd name="connsiteX174" fmla="*/ 1161015 w 5111751"/>
                    <a:gd name="connsiteY174" fmla="*/ 1252300 h 5281613"/>
                    <a:gd name="connsiteX175" fmla="*/ 1210159 w 5111751"/>
                    <a:gd name="connsiteY175" fmla="*/ 1301447 h 5281613"/>
                    <a:gd name="connsiteX176" fmla="*/ 1216302 w 5111751"/>
                    <a:gd name="connsiteY176" fmla="*/ 1356738 h 5281613"/>
                    <a:gd name="connsiteX177" fmla="*/ 1262374 w 5111751"/>
                    <a:gd name="connsiteY177" fmla="*/ 1402814 h 5281613"/>
                    <a:gd name="connsiteX178" fmla="*/ 1317660 w 5111751"/>
                    <a:gd name="connsiteY178" fmla="*/ 1433531 h 5281613"/>
                    <a:gd name="connsiteX179" fmla="*/ 1354518 w 5111751"/>
                    <a:gd name="connsiteY179" fmla="*/ 1479607 h 5281613"/>
                    <a:gd name="connsiteX180" fmla="*/ 1391375 w 5111751"/>
                    <a:gd name="connsiteY180" fmla="*/ 1522611 h 5281613"/>
                    <a:gd name="connsiteX181" fmla="*/ 1406733 w 5111751"/>
                    <a:gd name="connsiteY181" fmla="*/ 1571758 h 5281613"/>
                    <a:gd name="connsiteX182" fmla="*/ 1431304 w 5111751"/>
                    <a:gd name="connsiteY182" fmla="*/ 1617834 h 5281613"/>
                    <a:gd name="connsiteX183" fmla="*/ 1483519 w 5111751"/>
                    <a:gd name="connsiteY183" fmla="*/ 1645479 h 5281613"/>
                    <a:gd name="connsiteX184" fmla="*/ 1526520 w 5111751"/>
                    <a:gd name="connsiteY184" fmla="*/ 1713057 h 5281613"/>
                    <a:gd name="connsiteX185" fmla="*/ 1554163 w 5111751"/>
                    <a:gd name="connsiteY185" fmla="*/ 1786778 h 5281613"/>
                    <a:gd name="connsiteX186" fmla="*/ 1544949 w 5111751"/>
                    <a:gd name="connsiteY186" fmla="*/ 1777563 h 5281613"/>
                    <a:gd name="connsiteX187" fmla="*/ 1474305 w 5111751"/>
                    <a:gd name="connsiteY187" fmla="*/ 1771420 h 5281613"/>
                    <a:gd name="connsiteX188" fmla="*/ 1460131 w 5111751"/>
                    <a:gd name="connsiteY188" fmla="*/ 1778074 h 5281613"/>
                    <a:gd name="connsiteX189" fmla="*/ 1473565 w 5111751"/>
                    <a:gd name="connsiteY189" fmla="*/ 1771891 h 5281613"/>
                    <a:gd name="connsiteX190" fmla="*/ 1544174 w 5111751"/>
                    <a:gd name="connsiteY190" fmla="*/ 1778034 h 5281613"/>
                    <a:gd name="connsiteX191" fmla="*/ 1559523 w 5111751"/>
                    <a:gd name="connsiteY191" fmla="*/ 1799534 h 5281613"/>
                    <a:gd name="connsiteX192" fmla="*/ 1593292 w 5111751"/>
                    <a:gd name="connsiteY192" fmla="*/ 1830248 h 5281613"/>
                    <a:gd name="connsiteX193" fmla="*/ 1599432 w 5111751"/>
                    <a:gd name="connsiteY193" fmla="*/ 1845605 h 5281613"/>
                    <a:gd name="connsiteX194" fmla="*/ 1627062 w 5111751"/>
                    <a:gd name="connsiteY194" fmla="*/ 1867105 h 5281613"/>
                    <a:gd name="connsiteX195" fmla="*/ 1636271 w 5111751"/>
                    <a:gd name="connsiteY195" fmla="*/ 1876319 h 5281613"/>
                    <a:gd name="connsiteX196" fmla="*/ 1660831 w 5111751"/>
                    <a:gd name="connsiteY196" fmla="*/ 1900890 h 5281613"/>
                    <a:gd name="connsiteX197" fmla="*/ 1731439 w 5111751"/>
                    <a:gd name="connsiteY197" fmla="*/ 1888604 h 5281613"/>
                    <a:gd name="connsiteX198" fmla="*/ 1811257 w 5111751"/>
                    <a:gd name="connsiteY198" fmla="*/ 1897819 h 5281613"/>
                    <a:gd name="connsiteX199" fmla="*/ 1838887 w 5111751"/>
                    <a:gd name="connsiteY199" fmla="*/ 1876319 h 5281613"/>
                    <a:gd name="connsiteX200" fmla="*/ 1851166 w 5111751"/>
                    <a:gd name="connsiteY200" fmla="*/ 1860962 h 5281613"/>
                    <a:gd name="connsiteX201" fmla="*/ 1888006 w 5111751"/>
                    <a:gd name="connsiteY201" fmla="*/ 1857890 h 5281613"/>
                    <a:gd name="connsiteX202" fmla="*/ 1912565 w 5111751"/>
                    <a:gd name="connsiteY202" fmla="*/ 1900890 h 5281613"/>
                    <a:gd name="connsiteX203" fmla="*/ 1943265 w 5111751"/>
                    <a:gd name="connsiteY203" fmla="*/ 1937747 h 5281613"/>
                    <a:gd name="connsiteX204" fmla="*/ 2023083 w 5111751"/>
                    <a:gd name="connsiteY204" fmla="*/ 2017603 h 5281613"/>
                    <a:gd name="connsiteX205" fmla="*/ 2020013 w 5111751"/>
                    <a:gd name="connsiteY205" fmla="*/ 2023746 h 5281613"/>
                    <a:gd name="connsiteX206" fmla="*/ 2066062 w 5111751"/>
                    <a:gd name="connsiteY206" fmla="*/ 2048317 h 5281613"/>
                    <a:gd name="connsiteX207" fmla="*/ 2072202 w 5111751"/>
                    <a:gd name="connsiteY207" fmla="*/ 2066746 h 5281613"/>
                    <a:gd name="connsiteX208" fmla="*/ 2056852 w 5111751"/>
                    <a:gd name="connsiteY208" fmla="*/ 2183459 h 5281613"/>
                    <a:gd name="connsiteX209" fmla="*/ 2053782 w 5111751"/>
                    <a:gd name="connsiteY209" fmla="*/ 2226458 h 5281613"/>
                    <a:gd name="connsiteX210" fmla="*/ 2059922 w 5111751"/>
                    <a:gd name="connsiteY210" fmla="*/ 2235673 h 5281613"/>
                    <a:gd name="connsiteX211" fmla="*/ 2072202 w 5111751"/>
                    <a:gd name="connsiteY211" fmla="*/ 2238744 h 5281613"/>
                    <a:gd name="connsiteX212" fmla="*/ 2087551 w 5111751"/>
                    <a:gd name="connsiteY212" fmla="*/ 2235673 h 5281613"/>
                    <a:gd name="connsiteX213" fmla="*/ 2130530 w 5111751"/>
                    <a:gd name="connsiteY213" fmla="*/ 2269458 h 5281613"/>
                    <a:gd name="connsiteX214" fmla="*/ 2130530 w 5111751"/>
                    <a:gd name="connsiteY214" fmla="*/ 2281744 h 5281613"/>
                    <a:gd name="connsiteX215" fmla="*/ 2096761 w 5111751"/>
                    <a:gd name="connsiteY215" fmla="*/ 2340100 h 5281613"/>
                    <a:gd name="connsiteX216" fmla="*/ 2087551 w 5111751"/>
                    <a:gd name="connsiteY216" fmla="*/ 2349314 h 5281613"/>
                    <a:gd name="connsiteX217" fmla="*/ 1967824 w 5111751"/>
                    <a:gd name="connsiteY217" fmla="*/ 2472171 h 5281613"/>
                    <a:gd name="connsiteX218" fmla="*/ 1930985 w 5111751"/>
                    <a:gd name="connsiteY218" fmla="*/ 2505956 h 5281613"/>
                    <a:gd name="connsiteX219" fmla="*/ 1934055 w 5111751"/>
                    <a:gd name="connsiteY219" fmla="*/ 2533599 h 5281613"/>
                    <a:gd name="connsiteX220" fmla="*/ 1934055 w 5111751"/>
                    <a:gd name="connsiteY220" fmla="*/ 2545884 h 5281613"/>
                    <a:gd name="connsiteX221" fmla="*/ 1897216 w 5111751"/>
                    <a:gd name="connsiteY221" fmla="*/ 2634955 h 5281613"/>
                    <a:gd name="connsiteX222" fmla="*/ 1894145 w 5111751"/>
                    <a:gd name="connsiteY222" fmla="*/ 2650312 h 5281613"/>
                    <a:gd name="connsiteX223" fmla="*/ 1894145 w 5111751"/>
                    <a:gd name="connsiteY223" fmla="*/ 2668740 h 5281613"/>
                    <a:gd name="connsiteX224" fmla="*/ 1884936 w 5111751"/>
                    <a:gd name="connsiteY224" fmla="*/ 2745525 h 5281613"/>
                    <a:gd name="connsiteX225" fmla="*/ 1875726 w 5111751"/>
                    <a:gd name="connsiteY225" fmla="*/ 2834596 h 5281613"/>
                    <a:gd name="connsiteX226" fmla="*/ 1869586 w 5111751"/>
                    <a:gd name="connsiteY226" fmla="*/ 2877595 h 5281613"/>
                    <a:gd name="connsiteX227" fmla="*/ 1866516 w 5111751"/>
                    <a:gd name="connsiteY227" fmla="*/ 2883738 h 5281613"/>
                    <a:gd name="connsiteX228" fmla="*/ 1820467 w 5111751"/>
                    <a:gd name="connsiteY228" fmla="*/ 2935952 h 5281613"/>
                    <a:gd name="connsiteX229" fmla="*/ 1811257 w 5111751"/>
                    <a:gd name="connsiteY229" fmla="*/ 2978952 h 5281613"/>
                    <a:gd name="connsiteX230" fmla="*/ 1771348 w 5111751"/>
                    <a:gd name="connsiteY230" fmla="*/ 3058808 h 5281613"/>
                    <a:gd name="connsiteX231" fmla="*/ 1786698 w 5111751"/>
                    <a:gd name="connsiteY231" fmla="*/ 3095665 h 5281613"/>
                    <a:gd name="connsiteX232" fmla="*/ 1792838 w 5111751"/>
                    <a:gd name="connsiteY232" fmla="*/ 3107951 h 5281613"/>
                    <a:gd name="connsiteX233" fmla="*/ 1817397 w 5111751"/>
                    <a:gd name="connsiteY233" fmla="*/ 3147879 h 5281613"/>
                    <a:gd name="connsiteX234" fmla="*/ 1823537 w 5111751"/>
                    <a:gd name="connsiteY234" fmla="*/ 3172450 h 5281613"/>
                    <a:gd name="connsiteX235" fmla="*/ 1820467 w 5111751"/>
                    <a:gd name="connsiteY235" fmla="*/ 3200093 h 5281613"/>
                    <a:gd name="connsiteX236" fmla="*/ 1792838 w 5111751"/>
                    <a:gd name="connsiteY236" fmla="*/ 3369020 h 5281613"/>
                    <a:gd name="connsiteX237" fmla="*/ 1823537 w 5111751"/>
                    <a:gd name="connsiteY237" fmla="*/ 3329091 h 5281613"/>
                    <a:gd name="connsiteX238" fmla="*/ 1798978 w 5111751"/>
                    <a:gd name="connsiteY238" fmla="*/ 3470376 h 5281613"/>
                    <a:gd name="connsiteX239" fmla="*/ 1832747 w 5111751"/>
                    <a:gd name="connsiteY239" fmla="*/ 3611661 h 5281613"/>
                    <a:gd name="connsiteX240" fmla="*/ 1814327 w 5111751"/>
                    <a:gd name="connsiteY240" fmla="*/ 3660803 h 5281613"/>
                    <a:gd name="connsiteX241" fmla="*/ 1875726 w 5111751"/>
                    <a:gd name="connsiteY241" fmla="*/ 3799016 h 5281613"/>
                    <a:gd name="connsiteX242" fmla="*/ 1967824 w 5111751"/>
                    <a:gd name="connsiteY242" fmla="*/ 3946443 h 5281613"/>
                    <a:gd name="connsiteX243" fmla="*/ 2016943 w 5111751"/>
                    <a:gd name="connsiteY243" fmla="*/ 4032443 h 5281613"/>
                    <a:gd name="connsiteX244" fmla="*/ 1995660 w 5111751"/>
                    <a:gd name="connsiteY244" fmla="*/ 4072157 h 5281613"/>
                    <a:gd name="connsiteX245" fmla="*/ 2013805 w 5111751"/>
                    <a:gd name="connsiteY245" fmla="*/ 4079927 h 5281613"/>
                    <a:gd name="connsiteX246" fmla="*/ 2011021 w 5111751"/>
                    <a:gd name="connsiteY246" fmla="*/ 4090575 h 5281613"/>
                    <a:gd name="connsiteX247" fmla="*/ 2057103 w 5111751"/>
                    <a:gd name="connsiteY247" fmla="*/ 4102854 h 5281613"/>
                    <a:gd name="connsiteX248" fmla="*/ 2103185 w 5111751"/>
                    <a:gd name="connsiteY248" fmla="*/ 4096715 h 5281613"/>
                    <a:gd name="connsiteX249" fmla="*/ 2115474 w 5111751"/>
                    <a:gd name="connsiteY249" fmla="*/ 4096715 h 5281613"/>
                    <a:gd name="connsiteX250" fmla="*/ 2136979 w 5111751"/>
                    <a:gd name="connsiteY250" fmla="*/ 4102854 h 5281613"/>
                    <a:gd name="connsiteX251" fmla="*/ 2155411 w 5111751"/>
                    <a:gd name="connsiteY251" fmla="*/ 4118202 h 5281613"/>
                    <a:gd name="connsiteX252" fmla="*/ 2176916 w 5111751"/>
                    <a:gd name="connsiteY252" fmla="*/ 4145830 h 5281613"/>
                    <a:gd name="connsiteX253" fmla="*/ 2204565 w 5111751"/>
                    <a:gd name="connsiteY253" fmla="*/ 4145830 h 5281613"/>
                    <a:gd name="connsiteX254" fmla="*/ 2229143 w 5111751"/>
                    <a:gd name="connsiteY254" fmla="*/ 4170387 h 5281613"/>
                    <a:gd name="connsiteX255" fmla="*/ 2266008 w 5111751"/>
                    <a:gd name="connsiteY255" fmla="*/ 4179596 h 5281613"/>
                    <a:gd name="connsiteX256" fmla="*/ 2296729 w 5111751"/>
                    <a:gd name="connsiteY256" fmla="*/ 4194945 h 5281613"/>
                    <a:gd name="connsiteX257" fmla="*/ 2302874 w 5111751"/>
                    <a:gd name="connsiteY257" fmla="*/ 4204154 h 5281613"/>
                    <a:gd name="connsiteX258" fmla="*/ 2321307 w 5111751"/>
                    <a:gd name="connsiteY258" fmla="*/ 4210293 h 5281613"/>
                    <a:gd name="connsiteX259" fmla="*/ 2364316 w 5111751"/>
                    <a:gd name="connsiteY259" fmla="*/ 4225641 h 5281613"/>
                    <a:gd name="connsiteX260" fmla="*/ 2369767 w 5111751"/>
                    <a:gd name="connsiteY260" fmla="*/ 4251037 h 5281613"/>
                    <a:gd name="connsiteX261" fmla="*/ 2369767 w 5111751"/>
                    <a:gd name="connsiteY261" fmla="*/ 4232064 h 5281613"/>
                    <a:gd name="connsiteX262" fmla="*/ 2368231 w 5111751"/>
                    <a:gd name="connsiteY262" fmla="*/ 4228995 h 5281613"/>
                    <a:gd name="connsiteX263" fmla="*/ 2369767 w 5111751"/>
                    <a:gd name="connsiteY263" fmla="*/ 4228995 h 5281613"/>
                    <a:gd name="connsiteX264" fmla="*/ 2418917 w 5111751"/>
                    <a:gd name="connsiteY264" fmla="*/ 4244339 h 5281613"/>
                    <a:gd name="connsiteX265" fmla="*/ 2443493 w 5111751"/>
                    <a:gd name="connsiteY265" fmla="*/ 4262753 h 5281613"/>
                    <a:gd name="connsiteX266" fmla="*/ 2511075 w 5111751"/>
                    <a:gd name="connsiteY266" fmla="*/ 4284235 h 5281613"/>
                    <a:gd name="connsiteX267" fmla="*/ 2541794 w 5111751"/>
                    <a:gd name="connsiteY267" fmla="*/ 4376300 h 5281613"/>
                    <a:gd name="connsiteX268" fmla="*/ 2547938 w 5111751"/>
                    <a:gd name="connsiteY268" fmla="*/ 4443815 h 5281613"/>
                    <a:gd name="connsiteX269" fmla="*/ 2560225 w 5111751"/>
                    <a:gd name="connsiteY269" fmla="*/ 4588051 h 5281613"/>
                    <a:gd name="connsiteX270" fmla="*/ 2514147 w 5111751"/>
                    <a:gd name="connsiteY270" fmla="*/ 4716943 h 5281613"/>
                    <a:gd name="connsiteX271" fmla="*/ 2557153 w 5111751"/>
                    <a:gd name="connsiteY271" fmla="*/ 4855042 h 5281613"/>
                    <a:gd name="connsiteX272" fmla="*/ 2597088 w 5111751"/>
                    <a:gd name="connsiteY272" fmla="*/ 4971659 h 5281613"/>
                    <a:gd name="connsiteX273" fmla="*/ 2633951 w 5111751"/>
                    <a:gd name="connsiteY273" fmla="*/ 5008485 h 5281613"/>
                    <a:gd name="connsiteX274" fmla="*/ 2686174 w 5111751"/>
                    <a:gd name="connsiteY274" fmla="*/ 5079069 h 5281613"/>
                    <a:gd name="connsiteX275" fmla="*/ 2655455 w 5111751"/>
                    <a:gd name="connsiteY275" fmla="*/ 4962452 h 5281613"/>
                    <a:gd name="connsiteX276" fmla="*/ 2633951 w 5111751"/>
                    <a:gd name="connsiteY276" fmla="*/ 4928695 h 5281613"/>
                    <a:gd name="connsiteX277" fmla="*/ 2649311 w 5111751"/>
                    <a:gd name="connsiteY277" fmla="*/ 4937901 h 5281613"/>
                    <a:gd name="connsiteX278" fmla="*/ 2692318 w 5111751"/>
                    <a:gd name="connsiteY278" fmla="*/ 4987003 h 5281613"/>
                    <a:gd name="connsiteX279" fmla="*/ 2732137 w 5111751"/>
                    <a:gd name="connsiteY279" fmla="*/ 5048453 h 5281613"/>
                    <a:gd name="connsiteX280" fmla="*/ 2732173 w 5111751"/>
                    <a:gd name="connsiteY280" fmla="*/ 5048368 h 5281613"/>
                    <a:gd name="connsiteX281" fmla="*/ 2692485 w 5111751"/>
                    <a:gd name="connsiteY281" fmla="*/ 4987045 h 5281613"/>
                    <a:gd name="connsiteX282" fmla="*/ 2649527 w 5111751"/>
                    <a:gd name="connsiteY282" fmla="*/ 4937951 h 5281613"/>
                    <a:gd name="connsiteX283" fmla="*/ 2637253 w 5111751"/>
                    <a:gd name="connsiteY283" fmla="*/ 4928745 h 5281613"/>
                    <a:gd name="connsiteX284" fmla="*/ 2628048 w 5111751"/>
                    <a:gd name="connsiteY284" fmla="*/ 4858172 h 5281613"/>
                    <a:gd name="connsiteX285" fmla="*/ 2631116 w 5111751"/>
                    <a:gd name="connsiteY285" fmla="*/ 4784530 h 5281613"/>
                    <a:gd name="connsiteX286" fmla="*/ 2618843 w 5111751"/>
                    <a:gd name="connsiteY286" fmla="*/ 4704751 h 5281613"/>
                    <a:gd name="connsiteX287" fmla="*/ 2658732 w 5111751"/>
                    <a:gd name="connsiteY287" fmla="*/ 4600425 h 5281613"/>
                    <a:gd name="connsiteX288" fmla="*/ 2763060 w 5111751"/>
                    <a:gd name="connsiteY288" fmla="*/ 4591219 h 5281613"/>
                    <a:gd name="connsiteX289" fmla="*/ 2772265 w 5111751"/>
                    <a:gd name="connsiteY289" fmla="*/ 4585083 h 5281613"/>
                    <a:gd name="connsiteX290" fmla="*/ 2778402 w 5111751"/>
                    <a:gd name="connsiteY290" fmla="*/ 4582014 h 5281613"/>
                    <a:gd name="connsiteX291" fmla="*/ 2824429 w 5111751"/>
                    <a:gd name="connsiteY291" fmla="*/ 4600425 h 5281613"/>
                    <a:gd name="connsiteX292" fmla="*/ 2842840 w 5111751"/>
                    <a:gd name="connsiteY292" fmla="*/ 4618835 h 5281613"/>
                    <a:gd name="connsiteX293" fmla="*/ 2852045 w 5111751"/>
                    <a:gd name="connsiteY293" fmla="*/ 4621904 h 5281613"/>
                    <a:gd name="connsiteX294" fmla="*/ 2885798 w 5111751"/>
                    <a:gd name="connsiteY294" fmla="*/ 4624972 h 5281613"/>
                    <a:gd name="connsiteX295" fmla="*/ 2895004 w 5111751"/>
                    <a:gd name="connsiteY295" fmla="*/ 4624972 h 5281613"/>
                    <a:gd name="connsiteX296" fmla="*/ 2971715 w 5111751"/>
                    <a:gd name="connsiteY296" fmla="*/ 4609630 h 5281613"/>
                    <a:gd name="connsiteX297" fmla="*/ 2980920 w 5111751"/>
                    <a:gd name="connsiteY297" fmla="*/ 4615767 h 5281613"/>
                    <a:gd name="connsiteX298" fmla="*/ 3005468 w 5111751"/>
                    <a:gd name="connsiteY298" fmla="*/ 4628040 h 5281613"/>
                    <a:gd name="connsiteX299" fmla="*/ 3036153 w 5111751"/>
                    <a:gd name="connsiteY299" fmla="*/ 4618835 h 5281613"/>
                    <a:gd name="connsiteX300" fmla="*/ 3045358 w 5111751"/>
                    <a:gd name="connsiteY300" fmla="*/ 4615767 h 5281613"/>
                    <a:gd name="connsiteX301" fmla="*/ 3115932 w 5111751"/>
                    <a:gd name="connsiteY301" fmla="*/ 4548262 h 5281613"/>
                    <a:gd name="connsiteX302" fmla="*/ 3131275 w 5111751"/>
                    <a:gd name="connsiteY302" fmla="*/ 4548262 h 5281613"/>
                    <a:gd name="connsiteX303" fmla="*/ 3186507 w 5111751"/>
                    <a:gd name="connsiteY303" fmla="*/ 4569741 h 5281613"/>
                    <a:gd name="connsiteX304" fmla="*/ 3260150 w 5111751"/>
                    <a:gd name="connsiteY304" fmla="*/ 4529851 h 5281613"/>
                    <a:gd name="connsiteX305" fmla="*/ 3303108 w 5111751"/>
                    <a:gd name="connsiteY305" fmla="*/ 4529851 h 5281613"/>
                    <a:gd name="connsiteX306" fmla="*/ 3330724 w 5111751"/>
                    <a:gd name="connsiteY306" fmla="*/ 4511441 h 5281613"/>
                    <a:gd name="connsiteX307" fmla="*/ 3468805 w 5111751"/>
                    <a:gd name="connsiteY307" fmla="*/ 4422457 h 5281613"/>
                    <a:gd name="connsiteX308" fmla="*/ 3484147 w 5111751"/>
                    <a:gd name="connsiteY308" fmla="*/ 4462346 h 5281613"/>
                    <a:gd name="connsiteX309" fmla="*/ 3496421 w 5111751"/>
                    <a:gd name="connsiteY309" fmla="*/ 4471551 h 5281613"/>
                    <a:gd name="connsiteX310" fmla="*/ 3484147 w 5111751"/>
                    <a:gd name="connsiteY310" fmla="*/ 4529851 h 5281613"/>
                    <a:gd name="connsiteX311" fmla="*/ 3468805 w 5111751"/>
                    <a:gd name="connsiteY311" fmla="*/ 4566672 h 5281613"/>
                    <a:gd name="connsiteX312" fmla="*/ 3481079 w 5111751"/>
                    <a:gd name="connsiteY312" fmla="*/ 4646451 h 5281613"/>
                    <a:gd name="connsiteX313" fmla="*/ 3481079 w 5111751"/>
                    <a:gd name="connsiteY313" fmla="*/ 4689409 h 5281613"/>
                    <a:gd name="connsiteX314" fmla="*/ 3478010 w 5111751"/>
                    <a:gd name="connsiteY314" fmla="*/ 4726230 h 5281613"/>
                    <a:gd name="connsiteX315" fmla="*/ 3478010 w 5111751"/>
                    <a:gd name="connsiteY315" fmla="*/ 4747709 h 5281613"/>
                    <a:gd name="connsiteX316" fmla="*/ 3487216 w 5111751"/>
                    <a:gd name="connsiteY316" fmla="*/ 4778393 h 5281613"/>
                    <a:gd name="connsiteX317" fmla="*/ 3474942 w 5111751"/>
                    <a:gd name="connsiteY317" fmla="*/ 4833624 h 5281613"/>
                    <a:gd name="connsiteX318" fmla="*/ 3478010 w 5111751"/>
                    <a:gd name="connsiteY318" fmla="*/ 4928745 h 5281613"/>
                    <a:gd name="connsiteX319" fmla="*/ 3487216 w 5111751"/>
                    <a:gd name="connsiteY319" fmla="*/ 5048414 h 5281613"/>
                    <a:gd name="connsiteX320" fmla="*/ 3490284 w 5111751"/>
                    <a:gd name="connsiteY320" fmla="*/ 5100577 h 5281613"/>
                    <a:gd name="connsiteX321" fmla="*/ 3514832 w 5111751"/>
                    <a:gd name="connsiteY321" fmla="*/ 5106713 h 5281613"/>
                    <a:gd name="connsiteX322" fmla="*/ 3487216 w 5111751"/>
                    <a:gd name="connsiteY322" fmla="*/ 5165013 h 5281613"/>
                    <a:gd name="connsiteX323" fmla="*/ 3502558 w 5111751"/>
                    <a:gd name="connsiteY323" fmla="*/ 5177287 h 5281613"/>
                    <a:gd name="connsiteX324" fmla="*/ 3488989 w 5111751"/>
                    <a:gd name="connsiteY324" fmla="*/ 5175369 h 5281613"/>
                    <a:gd name="connsiteX325" fmla="*/ 3490284 w 5111751"/>
                    <a:gd name="connsiteY325" fmla="*/ 5192629 h 5281613"/>
                    <a:gd name="connsiteX326" fmla="*/ 3471873 w 5111751"/>
                    <a:gd name="connsiteY326" fmla="*/ 5211040 h 5281613"/>
                    <a:gd name="connsiteX327" fmla="*/ 3471873 w 5111751"/>
                    <a:gd name="connsiteY327" fmla="*/ 5260134 h 5281613"/>
                    <a:gd name="connsiteX328" fmla="*/ 3456531 w 5111751"/>
                    <a:gd name="connsiteY328" fmla="*/ 5281613 h 5281613"/>
                    <a:gd name="connsiteX329" fmla="*/ 2775334 w 5111751"/>
                    <a:gd name="connsiteY329" fmla="*/ 5281613 h 5281613"/>
                    <a:gd name="connsiteX330" fmla="*/ 2772265 w 5111751"/>
                    <a:gd name="connsiteY330" fmla="*/ 5214108 h 5281613"/>
                    <a:gd name="connsiteX331" fmla="*/ 2774080 w 5111751"/>
                    <a:gd name="connsiteY331" fmla="*/ 5203263 h 5281613"/>
                    <a:gd name="connsiteX332" fmla="*/ 2773734 w 5111751"/>
                    <a:gd name="connsiteY332" fmla="*/ 5203288 h 5281613"/>
                    <a:gd name="connsiteX333" fmla="*/ 2772188 w 5111751"/>
                    <a:gd name="connsiteY333" fmla="*/ 5214098 h 5281613"/>
                    <a:gd name="connsiteX334" fmla="*/ 2775259 w 5111751"/>
                    <a:gd name="connsiteY334" fmla="*/ 5281613 h 5281613"/>
                    <a:gd name="connsiteX335" fmla="*/ 2554082 w 5111751"/>
                    <a:gd name="connsiteY335" fmla="*/ 5281613 h 5281613"/>
                    <a:gd name="connsiteX336" fmla="*/ 2569441 w 5111751"/>
                    <a:gd name="connsiteY336" fmla="*/ 5247856 h 5281613"/>
                    <a:gd name="connsiteX337" fmla="*/ 2582455 w 5111751"/>
                    <a:gd name="connsiteY337" fmla="*/ 5216557 h 5281613"/>
                    <a:gd name="connsiteX338" fmla="*/ 2582219 w 5111751"/>
                    <a:gd name="connsiteY338" fmla="*/ 5216570 h 5281613"/>
                    <a:gd name="connsiteX339" fmla="*/ 2569207 w 5111751"/>
                    <a:gd name="connsiteY339" fmla="*/ 5247893 h 5281613"/>
                    <a:gd name="connsiteX340" fmla="*/ 2553859 w 5111751"/>
                    <a:gd name="connsiteY340" fmla="*/ 5281613 h 5281613"/>
                    <a:gd name="connsiteX341" fmla="*/ 1968011 w 5111751"/>
                    <a:gd name="connsiteY341" fmla="*/ 5281613 h 5281613"/>
                    <a:gd name="connsiteX342" fmla="*/ 1965575 w 5111751"/>
                    <a:gd name="connsiteY342" fmla="*/ 5281613 h 5281613"/>
                    <a:gd name="connsiteX343" fmla="*/ 721036 w 5111751"/>
                    <a:gd name="connsiteY343" fmla="*/ 5281613 h 5281613"/>
                    <a:gd name="connsiteX344" fmla="*/ 720725 w 5111751"/>
                    <a:gd name="connsiteY344" fmla="*/ 5281613 h 5281613"/>
                    <a:gd name="connsiteX345" fmla="*/ 0 w 5111751"/>
                    <a:gd name="connsiteY345" fmla="*/ 5281613 h 5281613"/>
                    <a:gd name="connsiteX346" fmla="*/ 0 w 5111751"/>
                    <a:gd name="connsiteY346" fmla="*/ 3885042 h 5281613"/>
                    <a:gd name="connsiteX347" fmla="*/ 0 w 5111751"/>
                    <a:gd name="connsiteY347" fmla="*/ 3885015 h 5281613"/>
                    <a:gd name="connsiteX348" fmla="*/ 0 w 5111751"/>
                    <a:gd name="connsiteY348" fmla="*/ 2834596 h 5281613"/>
                    <a:gd name="connsiteX349" fmla="*/ 0 w 5111751"/>
                    <a:gd name="connsiteY349" fmla="*/ 2833687 h 5281613"/>
                    <a:gd name="connsiteX350" fmla="*/ 0 w 5111751"/>
                    <a:gd name="connsiteY350" fmla="*/ 2035909 h 5281613"/>
                    <a:gd name="connsiteX351" fmla="*/ 930 w 5111751"/>
                    <a:gd name="connsiteY351" fmla="*/ 2035587 h 5281613"/>
                    <a:gd name="connsiteX352" fmla="*/ 3071 w 5111751"/>
                    <a:gd name="connsiteY352" fmla="*/ 2035587 h 5281613"/>
                    <a:gd name="connsiteX353" fmla="*/ 14583 w 5111751"/>
                    <a:gd name="connsiteY353" fmla="*/ 2030861 h 5281613"/>
                    <a:gd name="connsiteX354" fmla="*/ 930 w 5111751"/>
                    <a:gd name="connsiteY354" fmla="*/ 2035587 h 5281613"/>
                    <a:gd name="connsiteX355" fmla="*/ 0 w 5111751"/>
                    <a:gd name="connsiteY355" fmla="*/ 2035587 h 5281613"/>
                    <a:gd name="connsiteX356" fmla="*/ 0 w 5111751"/>
                    <a:gd name="connsiteY356" fmla="*/ 1327150 h 5281613"/>
                    <a:gd name="connsiteX357" fmla="*/ 0 w 5111751"/>
                    <a:gd name="connsiteY357" fmla="*/ 1326021 h 5281613"/>
                    <a:gd name="connsiteX358" fmla="*/ 0 w 5111751"/>
                    <a:gd name="connsiteY35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51537 w 5111751"/>
                    <a:gd name="connsiteY13" fmla="*/ 537605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0 w 5111751"/>
                    <a:gd name="connsiteY16" fmla="*/ 0 h 5281613"/>
                    <a:gd name="connsiteX17" fmla="*/ 865506 w 5111751"/>
                    <a:gd name="connsiteY17" fmla="*/ 0 h 5281613"/>
                    <a:gd name="connsiteX18" fmla="*/ 865887 w 5111751"/>
                    <a:gd name="connsiteY18" fmla="*/ 3070 h 5281613"/>
                    <a:gd name="connsiteX19" fmla="*/ 2889251 w 5111751"/>
                    <a:gd name="connsiteY19" fmla="*/ 0 h 5281613"/>
                    <a:gd name="connsiteX20" fmla="*/ 2891411 w 5111751"/>
                    <a:gd name="connsiteY20" fmla="*/ 0 h 5281613"/>
                    <a:gd name="connsiteX21" fmla="*/ 3309431 w 5111751"/>
                    <a:gd name="connsiteY21" fmla="*/ 0 h 5281613"/>
                    <a:gd name="connsiteX22" fmla="*/ 3334020 w 5111751"/>
                    <a:gd name="connsiteY22" fmla="*/ 27648 h 5281613"/>
                    <a:gd name="connsiteX23" fmla="*/ 3355536 w 5111751"/>
                    <a:gd name="connsiteY23" fmla="*/ 86017 h 5281613"/>
                    <a:gd name="connsiteX24" fmla="*/ 3364757 w 5111751"/>
                    <a:gd name="connsiteY24" fmla="*/ 18432 h 5281613"/>
                    <a:gd name="connsiteX25" fmla="*/ 3395494 w 5111751"/>
                    <a:gd name="connsiteY25" fmla="*/ 52224 h 5281613"/>
                    <a:gd name="connsiteX26" fmla="*/ 3426230 w 5111751"/>
                    <a:gd name="connsiteY26" fmla="*/ 104449 h 5281613"/>
                    <a:gd name="connsiteX27" fmla="*/ 3484630 w 5111751"/>
                    <a:gd name="connsiteY27" fmla="*/ 110593 h 5281613"/>
                    <a:gd name="connsiteX28" fmla="*/ 3536883 w 5111751"/>
                    <a:gd name="connsiteY28" fmla="*/ 153601 h 5281613"/>
                    <a:gd name="connsiteX29" fmla="*/ 3607577 w 5111751"/>
                    <a:gd name="connsiteY29" fmla="*/ 211970 h 5281613"/>
                    <a:gd name="connsiteX30" fmla="*/ 3669051 w 5111751"/>
                    <a:gd name="connsiteY30" fmla="*/ 285698 h 5281613"/>
                    <a:gd name="connsiteX31" fmla="*/ 3705935 w 5111751"/>
                    <a:gd name="connsiteY31" fmla="*/ 316419 h 5281613"/>
                    <a:gd name="connsiteX32" fmla="*/ 3728843 w 5111751"/>
                    <a:gd name="connsiteY32" fmla="*/ 339315 h 5281613"/>
                    <a:gd name="connsiteX33" fmla="*/ 3724377 w 5111751"/>
                    <a:gd name="connsiteY33" fmla="*/ 325635 h 5281613"/>
                    <a:gd name="connsiteX34" fmla="*/ 3752040 w 5111751"/>
                    <a:gd name="connsiteY34" fmla="*/ 384003 h 5281613"/>
                    <a:gd name="connsiteX35" fmla="*/ 3785850 w 5111751"/>
                    <a:gd name="connsiteY35" fmla="*/ 405507 h 5281613"/>
                    <a:gd name="connsiteX36" fmla="*/ 3850397 w 5111751"/>
                    <a:gd name="connsiteY36" fmla="*/ 454660 h 5281613"/>
                    <a:gd name="connsiteX37" fmla="*/ 3868840 w 5111751"/>
                    <a:gd name="connsiteY37" fmla="*/ 485380 h 5281613"/>
                    <a:gd name="connsiteX38" fmla="*/ 3907704 w 5111751"/>
                    <a:gd name="connsiteY38" fmla="*/ 599097 h 5281613"/>
                    <a:gd name="connsiteX39" fmla="*/ 3831035 w 5111751"/>
                    <a:gd name="connsiteY39" fmla="*/ 645038 h 5281613"/>
                    <a:gd name="connsiteX40" fmla="*/ 3785034 w 5111751"/>
                    <a:gd name="connsiteY40" fmla="*/ 681791 h 5281613"/>
                    <a:gd name="connsiteX41" fmla="*/ 3867836 w 5111751"/>
                    <a:gd name="connsiteY41" fmla="*/ 675665 h 5281613"/>
                    <a:gd name="connsiteX42" fmla="*/ 3886237 w 5111751"/>
                    <a:gd name="connsiteY42" fmla="*/ 694042 h 5281613"/>
                    <a:gd name="connsiteX43" fmla="*/ 3858636 w 5111751"/>
                    <a:gd name="connsiteY43" fmla="*/ 755297 h 5281613"/>
                    <a:gd name="connsiteX44" fmla="*/ 3843875 w 5111751"/>
                    <a:gd name="connsiteY44" fmla="*/ 770210 h 5281613"/>
                    <a:gd name="connsiteX45" fmla="*/ 3844106 w 5111751"/>
                    <a:gd name="connsiteY45" fmla="*/ 770259 h 5281613"/>
                    <a:gd name="connsiteX46" fmla="*/ 3844081 w 5111751"/>
                    <a:gd name="connsiteY46" fmla="*/ 770326 h 5281613"/>
                    <a:gd name="connsiteX47" fmla="*/ 3859014 w 5111751"/>
                    <a:gd name="connsiteY47" fmla="*/ 755260 h 5281613"/>
                    <a:gd name="connsiteX48" fmla="*/ 3886648 w 5111751"/>
                    <a:gd name="connsiteY48" fmla="*/ 693820 h 5281613"/>
                    <a:gd name="connsiteX49" fmla="*/ 3994113 w 5111751"/>
                    <a:gd name="connsiteY49" fmla="*/ 822843 h 5281613"/>
                    <a:gd name="connsiteX50" fmla="*/ 4156846 w 5111751"/>
                    <a:gd name="connsiteY50" fmla="*/ 865851 h 5281613"/>
                    <a:gd name="connsiteX51" fmla="*/ 4230536 w 5111751"/>
                    <a:gd name="connsiteY51" fmla="*/ 822843 h 5281613"/>
                    <a:gd name="connsiteX52" fmla="*/ 4322649 w 5111751"/>
                    <a:gd name="connsiteY52" fmla="*/ 807483 h 5281613"/>
                    <a:gd name="connsiteX53" fmla="*/ 4430115 w 5111751"/>
                    <a:gd name="connsiteY53" fmla="*/ 798267 h 5281613"/>
                    <a:gd name="connsiteX54" fmla="*/ 4528369 w 5111751"/>
                    <a:gd name="connsiteY54" fmla="*/ 742972 h 5281613"/>
                    <a:gd name="connsiteX55" fmla="*/ 4614341 w 5111751"/>
                    <a:gd name="connsiteY55" fmla="*/ 746044 h 5281613"/>
                    <a:gd name="connsiteX56" fmla="*/ 4672679 w 5111751"/>
                    <a:gd name="connsiteY56" fmla="*/ 724540 h 5281613"/>
                    <a:gd name="connsiteX57" fmla="*/ 4734088 w 5111751"/>
                    <a:gd name="connsiteY57" fmla="*/ 730684 h 5281613"/>
                    <a:gd name="connsiteX58" fmla="*/ 4832342 w 5111751"/>
                    <a:gd name="connsiteY58" fmla="*/ 699964 h 5281613"/>
                    <a:gd name="connsiteX59" fmla="*/ 4936736 w 5111751"/>
                    <a:gd name="connsiteY59" fmla="*/ 675388 h 5281613"/>
                    <a:gd name="connsiteX60" fmla="*/ 4988934 w 5111751"/>
                    <a:gd name="connsiteY60" fmla="*/ 613949 h 5281613"/>
                    <a:gd name="connsiteX61" fmla="*/ 5077976 w 5111751"/>
                    <a:gd name="connsiteY61" fmla="*/ 653885 h 5281613"/>
                    <a:gd name="connsiteX62" fmla="*/ 5065695 w 5111751"/>
                    <a:gd name="connsiteY62" fmla="*/ 767547 h 5281613"/>
                    <a:gd name="connsiteX63" fmla="*/ 5050342 w 5111751"/>
                    <a:gd name="connsiteY63" fmla="*/ 868922 h 5281613"/>
                    <a:gd name="connsiteX64" fmla="*/ 5081047 w 5111751"/>
                    <a:gd name="connsiteY64" fmla="*/ 853563 h 5281613"/>
                    <a:gd name="connsiteX65" fmla="*/ 5111751 w 5111751"/>
                    <a:gd name="connsiteY65" fmla="*/ 865851 h 5281613"/>
                    <a:gd name="connsiteX66" fmla="*/ 5034990 w 5111751"/>
                    <a:gd name="connsiteY66" fmla="*/ 908858 h 5281613"/>
                    <a:gd name="connsiteX67" fmla="*/ 5025779 w 5111751"/>
                    <a:gd name="connsiteY67" fmla="*/ 1037881 h 5281613"/>
                    <a:gd name="connsiteX68" fmla="*/ 4973582 w 5111751"/>
                    <a:gd name="connsiteY68" fmla="*/ 1133112 h 5281613"/>
                    <a:gd name="connsiteX69" fmla="*/ 4924455 w 5111751"/>
                    <a:gd name="connsiteY69" fmla="*/ 1255991 h 5281613"/>
                    <a:gd name="connsiteX70" fmla="*/ 4887609 w 5111751"/>
                    <a:gd name="connsiteY70" fmla="*/ 1289782 h 5281613"/>
                    <a:gd name="connsiteX71" fmla="*/ 4881469 w 5111751"/>
                    <a:gd name="connsiteY71" fmla="*/ 1348150 h 5281613"/>
                    <a:gd name="connsiteX72" fmla="*/ 4813919 w 5111751"/>
                    <a:gd name="connsiteY72" fmla="*/ 1461813 h 5281613"/>
                    <a:gd name="connsiteX73" fmla="*/ 4761722 w 5111751"/>
                    <a:gd name="connsiteY73" fmla="*/ 1624627 h 5281613"/>
                    <a:gd name="connsiteX74" fmla="*/ 4672679 w 5111751"/>
                    <a:gd name="connsiteY74" fmla="*/ 1775154 h 5281613"/>
                    <a:gd name="connsiteX75" fmla="*/ 4586707 w 5111751"/>
                    <a:gd name="connsiteY75" fmla="*/ 1922608 h 5281613"/>
                    <a:gd name="connsiteX76" fmla="*/ 4466960 w 5111751"/>
                    <a:gd name="connsiteY76" fmla="*/ 2070063 h 5281613"/>
                    <a:gd name="connsiteX77" fmla="*/ 4196762 w 5111751"/>
                    <a:gd name="connsiteY77" fmla="*/ 2318892 h 5281613"/>
                    <a:gd name="connsiteX78" fmla="*/ 4070874 w 5111751"/>
                    <a:gd name="connsiteY78" fmla="*/ 2414123 h 5281613"/>
                    <a:gd name="connsiteX79" fmla="*/ 3941915 w 5111751"/>
                    <a:gd name="connsiteY79" fmla="*/ 2546218 h 5281613"/>
                    <a:gd name="connsiteX80" fmla="*/ 3828309 w 5111751"/>
                    <a:gd name="connsiteY80" fmla="*/ 2684456 h 5281613"/>
                    <a:gd name="connsiteX81" fmla="*/ 3776112 w 5111751"/>
                    <a:gd name="connsiteY81" fmla="*/ 2755112 h 5281613"/>
                    <a:gd name="connsiteX82" fmla="*/ 3726985 w 5111751"/>
                    <a:gd name="connsiteY82" fmla="*/ 2788903 h 5281613"/>
                    <a:gd name="connsiteX83" fmla="*/ 3665576 w 5111751"/>
                    <a:gd name="connsiteY83" fmla="*/ 2920998 h 5281613"/>
                    <a:gd name="connsiteX84" fmla="*/ 3631802 w 5111751"/>
                    <a:gd name="connsiteY84" fmla="*/ 2850343 h 5281613"/>
                    <a:gd name="connsiteX85" fmla="*/ 3622590 w 5111751"/>
                    <a:gd name="connsiteY85" fmla="*/ 2838055 h 5281613"/>
                    <a:gd name="connsiteX86" fmla="*/ 3604168 w 5111751"/>
                    <a:gd name="connsiteY86" fmla="*/ 2813479 h 5281613"/>
                    <a:gd name="connsiteX87" fmla="*/ 3579604 w 5111751"/>
                    <a:gd name="connsiteY87" fmla="*/ 2693672 h 5281613"/>
                    <a:gd name="connsiteX88" fmla="*/ 3582675 w 5111751"/>
                    <a:gd name="connsiteY88" fmla="*/ 2245165 h 5281613"/>
                    <a:gd name="connsiteX89" fmla="*/ 3585745 w 5111751"/>
                    <a:gd name="connsiteY89" fmla="*/ 2153006 h 5281613"/>
                    <a:gd name="connsiteX90" fmla="*/ 3634872 w 5111751"/>
                    <a:gd name="connsiteY90" fmla="*/ 2088494 h 5281613"/>
                    <a:gd name="connsiteX91" fmla="*/ 3708562 w 5111751"/>
                    <a:gd name="connsiteY91" fmla="*/ 1968688 h 5281613"/>
                    <a:gd name="connsiteX92" fmla="*/ 3708943 w 5111751"/>
                    <a:gd name="connsiteY92" fmla="*/ 1968398 h 5281613"/>
                    <a:gd name="connsiteX93" fmla="*/ 3687519 w 5111751"/>
                    <a:gd name="connsiteY93" fmla="*/ 1965336 h 5281613"/>
                    <a:gd name="connsiteX94" fmla="*/ 3589268 w 5111751"/>
                    <a:gd name="connsiteY94" fmla="*/ 1956119 h 5281613"/>
                    <a:gd name="connsiteX95" fmla="*/ 3549354 w 5111751"/>
                    <a:gd name="connsiteY95" fmla="*/ 1919253 h 5281613"/>
                    <a:gd name="connsiteX96" fmla="*/ 3518651 w 5111751"/>
                    <a:gd name="connsiteY96" fmla="*/ 1925397 h 5281613"/>
                    <a:gd name="connsiteX97" fmla="*/ 3509440 w 5111751"/>
                    <a:gd name="connsiteY97" fmla="*/ 1931542 h 5281613"/>
                    <a:gd name="connsiteX98" fmla="*/ 3491018 w 5111751"/>
                    <a:gd name="connsiteY98" fmla="*/ 1937686 h 5281613"/>
                    <a:gd name="connsiteX99" fmla="*/ 3411189 w 5111751"/>
                    <a:gd name="connsiteY99" fmla="*/ 1992985 h 5281613"/>
                    <a:gd name="connsiteX100" fmla="*/ 3365134 w 5111751"/>
                    <a:gd name="connsiteY100" fmla="*/ 2060573 h 5281613"/>
                    <a:gd name="connsiteX101" fmla="*/ 3279165 w 5111751"/>
                    <a:gd name="connsiteY101" fmla="*/ 2042140 h 5281613"/>
                    <a:gd name="connsiteX102" fmla="*/ 3230040 w 5111751"/>
                    <a:gd name="connsiteY102" fmla="*/ 2023707 h 5281613"/>
                    <a:gd name="connsiteX103" fmla="*/ 3174774 w 5111751"/>
                    <a:gd name="connsiteY103" fmla="*/ 2026779 h 5281613"/>
                    <a:gd name="connsiteX104" fmla="*/ 2975202 w 5111751"/>
                    <a:gd name="connsiteY104" fmla="*/ 1897748 h 5281613"/>
                    <a:gd name="connsiteX105" fmla="*/ 2962921 w 5111751"/>
                    <a:gd name="connsiteY105" fmla="*/ 1891604 h 5281613"/>
                    <a:gd name="connsiteX106" fmla="*/ 2929148 w 5111751"/>
                    <a:gd name="connsiteY106" fmla="*/ 1888531 h 5281613"/>
                    <a:gd name="connsiteX107" fmla="*/ 2855460 w 5111751"/>
                    <a:gd name="connsiteY107" fmla="*/ 1885459 h 5281613"/>
                    <a:gd name="connsiteX108" fmla="*/ 2846249 w 5111751"/>
                    <a:gd name="connsiteY108" fmla="*/ 1882387 h 5281613"/>
                    <a:gd name="connsiteX109" fmla="*/ 2837038 w 5111751"/>
                    <a:gd name="connsiteY109" fmla="*/ 1873170 h 5281613"/>
                    <a:gd name="connsiteX110" fmla="*/ 2821686 w 5111751"/>
                    <a:gd name="connsiteY110" fmla="*/ 1857810 h 5281613"/>
                    <a:gd name="connsiteX111" fmla="*/ 2800194 w 5111751"/>
                    <a:gd name="connsiteY111" fmla="*/ 1827088 h 5281613"/>
                    <a:gd name="connsiteX112" fmla="*/ 2800194 w 5111751"/>
                    <a:gd name="connsiteY112" fmla="*/ 1747211 h 5281613"/>
                    <a:gd name="connsiteX113" fmla="*/ 2747998 w 5111751"/>
                    <a:gd name="connsiteY113" fmla="*/ 1719562 h 5281613"/>
                    <a:gd name="connsiteX114" fmla="*/ 2732646 w 5111751"/>
                    <a:gd name="connsiteY114" fmla="*/ 1728778 h 5281613"/>
                    <a:gd name="connsiteX115" fmla="*/ 2701943 w 5111751"/>
                    <a:gd name="connsiteY115" fmla="*/ 1679623 h 5281613"/>
                    <a:gd name="connsiteX116" fmla="*/ 2665099 w 5111751"/>
                    <a:gd name="connsiteY116" fmla="*/ 1584386 h 5281613"/>
                    <a:gd name="connsiteX117" fmla="*/ 2637466 w 5111751"/>
                    <a:gd name="connsiteY117" fmla="*/ 1510654 h 5281613"/>
                    <a:gd name="connsiteX118" fmla="*/ 2615974 w 5111751"/>
                    <a:gd name="connsiteY118" fmla="*/ 1492221 h 5281613"/>
                    <a:gd name="connsiteX119" fmla="*/ 2594482 w 5111751"/>
                    <a:gd name="connsiteY119" fmla="*/ 1467643 h 5281613"/>
                    <a:gd name="connsiteX120" fmla="*/ 2582200 w 5111751"/>
                    <a:gd name="connsiteY120" fmla="*/ 1461499 h 5281613"/>
                    <a:gd name="connsiteX121" fmla="*/ 2557638 w 5111751"/>
                    <a:gd name="connsiteY121" fmla="*/ 1430777 h 5281613"/>
                    <a:gd name="connsiteX122" fmla="*/ 2545356 w 5111751"/>
                    <a:gd name="connsiteY122" fmla="*/ 1412344 h 5281613"/>
                    <a:gd name="connsiteX123" fmla="*/ 2539216 w 5111751"/>
                    <a:gd name="connsiteY123" fmla="*/ 1403128 h 5281613"/>
                    <a:gd name="connsiteX124" fmla="*/ 2502372 w 5111751"/>
                    <a:gd name="connsiteY124" fmla="*/ 1353973 h 5281613"/>
                    <a:gd name="connsiteX125" fmla="*/ 2437895 w 5111751"/>
                    <a:gd name="connsiteY125" fmla="*/ 1326323 h 5281613"/>
                    <a:gd name="connsiteX126" fmla="*/ 2376488 w 5111751"/>
                    <a:gd name="connsiteY126" fmla="*/ 1301746 h 5281613"/>
                    <a:gd name="connsiteX127" fmla="*/ 2401051 w 5111751"/>
                    <a:gd name="connsiteY127" fmla="*/ 1243375 h 5281613"/>
                    <a:gd name="connsiteX128" fmla="*/ 2407192 w 5111751"/>
                    <a:gd name="connsiteY128" fmla="*/ 1215725 h 5281613"/>
                    <a:gd name="connsiteX129" fmla="*/ 2416403 w 5111751"/>
                    <a:gd name="connsiteY129" fmla="*/ 1209581 h 5281613"/>
                    <a:gd name="connsiteX130" fmla="*/ 2462457 w 5111751"/>
                    <a:gd name="connsiteY130" fmla="*/ 1206508 h 5281613"/>
                    <a:gd name="connsiteX131" fmla="*/ 2508512 w 5111751"/>
                    <a:gd name="connsiteY131" fmla="*/ 1209581 h 5281613"/>
                    <a:gd name="connsiteX132" fmla="*/ 2539216 w 5111751"/>
                    <a:gd name="connsiteY132" fmla="*/ 1188075 h 5281613"/>
                    <a:gd name="connsiteX133" fmla="*/ 2548427 w 5111751"/>
                    <a:gd name="connsiteY133" fmla="*/ 1135848 h 5281613"/>
                    <a:gd name="connsiteX134" fmla="*/ 2542286 w 5111751"/>
                    <a:gd name="connsiteY134" fmla="*/ 1098982 h 5281613"/>
                    <a:gd name="connsiteX135" fmla="*/ 2545356 w 5111751"/>
                    <a:gd name="connsiteY135" fmla="*/ 973023 h 5281613"/>
                    <a:gd name="connsiteX136" fmla="*/ 2548427 w 5111751"/>
                    <a:gd name="connsiteY136" fmla="*/ 966879 h 5281613"/>
                    <a:gd name="connsiteX137" fmla="*/ 2548429 w 5111751"/>
                    <a:gd name="connsiteY137" fmla="*/ 966874 h 5281613"/>
                    <a:gd name="connsiteX138" fmla="*/ 2499316 w 5111751"/>
                    <a:gd name="connsiteY138" fmla="*/ 914707 h 5281613"/>
                    <a:gd name="connsiteX139" fmla="*/ 2462472 w 5111751"/>
                    <a:gd name="connsiteY139" fmla="*/ 896290 h 5281613"/>
                    <a:gd name="connsiteX140" fmla="*/ 2462472 w 5111751"/>
                    <a:gd name="connsiteY140" fmla="*/ 801136 h 5281613"/>
                    <a:gd name="connsiteX141" fmla="*/ 2339658 w 5111751"/>
                    <a:gd name="connsiteY141" fmla="*/ 702912 h 5281613"/>
                    <a:gd name="connsiteX142" fmla="*/ 2339658 w 5111751"/>
                    <a:gd name="connsiteY142" fmla="*/ 481909 h 5281613"/>
                    <a:gd name="connsiteX143" fmla="*/ 2189210 w 5111751"/>
                    <a:gd name="connsiteY143" fmla="*/ 521813 h 5281613"/>
                    <a:gd name="connsiteX144" fmla="*/ 2232195 w 5111751"/>
                    <a:gd name="connsiteY144" fmla="*/ 659940 h 5281613"/>
                    <a:gd name="connsiteX145" fmla="*/ 2170788 w 5111751"/>
                    <a:gd name="connsiteY145" fmla="*/ 724399 h 5281613"/>
                    <a:gd name="connsiteX146" fmla="*/ 2054115 w 5111751"/>
                    <a:gd name="connsiteY146" fmla="*/ 868665 h 5281613"/>
                    <a:gd name="connsiteX147" fmla="*/ 1998848 w 5111751"/>
                    <a:gd name="connsiteY147" fmla="*/ 874804 h 5281613"/>
                    <a:gd name="connsiteX148" fmla="*/ 1879104 w 5111751"/>
                    <a:gd name="connsiteY148" fmla="*/ 788858 h 5281613"/>
                    <a:gd name="connsiteX149" fmla="*/ 1811557 w 5111751"/>
                    <a:gd name="connsiteY149" fmla="*/ 825692 h 5281613"/>
                    <a:gd name="connsiteX150" fmla="*/ 1802346 w 5111751"/>
                    <a:gd name="connsiteY150" fmla="*/ 880943 h 5281613"/>
                    <a:gd name="connsiteX151" fmla="*/ 1747079 w 5111751"/>
                    <a:gd name="connsiteY151" fmla="*/ 880943 h 5281613"/>
                    <a:gd name="connsiteX152" fmla="*/ 1710235 w 5111751"/>
                    <a:gd name="connsiteY152" fmla="*/ 939263 h 5281613"/>
                    <a:gd name="connsiteX153" fmla="*/ 1630406 w 5111751"/>
                    <a:gd name="connsiteY153" fmla="*/ 930055 h 5281613"/>
                    <a:gd name="connsiteX154" fmla="*/ 1590491 w 5111751"/>
                    <a:gd name="connsiteY154" fmla="*/ 899360 h 5281613"/>
                    <a:gd name="connsiteX155" fmla="*/ 1467677 w 5111751"/>
                    <a:gd name="connsiteY155" fmla="*/ 905499 h 5281613"/>
                    <a:gd name="connsiteX156" fmla="*/ 1403199 w 5111751"/>
                    <a:gd name="connsiteY156" fmla="*/ 923916 h 5281613"/>
                    <a:gd name="connsiteX157" fmla="*/ 1366355 w 5111751"/>
                    <a:gd name="connsiteY157" fmla="*/ 905499 h 5281613"/>
                    <a:gd name="connsiteX158" fmla="*/ 1301878 w 5111751"/>
                    <a:gd name="connsiteY158" fmla="*/ 770441 h 5281613"/>
                    <a:gd name="connsiteX159" fmla="*/ 1185204 w 5111751"/>
                    <a:gd name="connsiteY159" fmla="*/ 785789 h 5281613"/>
                    <a:gd name="connsiteX160" fmla="*/ 1071601 w 5111751"/>
                    <a:gd name="connsiteY160" fmla="*/ 979166 h 5281613"/>
                    <a:gd name="connsiteX161" fmla="*/ 1070834 w 5111751"/>
                    <a:gd name="connsiteY161" fmla="*/ 979550 h 5281613"/>
                    <a:gd name="connsiteX162" fmla="*/ 1065460 w 5111751"/>
                    <a:gd name="connsiteY162" fmla="*/ 982236 h 5281613"/>
                    <a:gd name="connsiteX163" fmla="*/ 985941 w 5111751"/>
                    <a:gd name="connsiteY163" fmla="*/ 1015869 h 5281613"/>
                    <a:gd name="connsiteX164" fmla="*/ 985941 w 5111751"/>
                    <a:gd name="connsiteY164" fmla="*/ 1021921 h 5281613"/>
                    <a:gd name="connsiteX165" fmla="*/ 985941 w 5111751"/>
                    <a:gd name="connsiteY165" fmla="*/ 1040351 h 5281613"/>
                    <a:gd name="connsiteX166" fmla="*/ 955227 w 5111751"/>
                    <a:gd name="connsiteY166" fmla="*/ 1111001 h 5281613"/>
                    <a:gd name="connsiteX167" fmla="*/ 955227 w 5111751"/>
                    <a:gd name="connsiteY167" fmla="*/ 1117144 h 5281613"/>
                    <a:gd name="connsiteX168" fmla="*/ 964441 w 5111751"/>
                    <a:gd name="connsiteY168" fmla="*/ 1114073 h 5281613"/>
                    <a:gd name="connsiteX169" fmla="*/ 970584 w 5111751"/>
                    <a:gd name="connsiteY169" fmla="*/ 1111001 h 5281613"/>
                    <a:gd name="connsiteX170" fmla="*/ 961370 w 5111751"/>
                    <a:gd name="connsiteY170" fmla="*/ 1150933 h 5281613"/>
                    <a:gd name="connsiteX171" fmla="*/ 1056585 w 5111751"/>
                    <a:gd name="connsiteY171" fmla="*/ 1166292 h 5281613"/>
                    <a:gd name="connsiteX172" fmla="*/ 1096514 w 5111751"/>
                    <a:gd name="connsiteY172" fmla="*/ 1240013 h 5281613"/>
                    <a:gd name="connsiteX173" fmla="*/ 1161015 w 5111751"/>
                    <a:gd name="connsiteY173" fmla="*/ 1252300 h 5281613"/>
                    <a:gd name="connsiteX174" fmla="*/ 1210159 w 5111751"/>
                    <a:gd name="connsiteY174" fmla="*/ 1301447 h 5281613"/>
                    <a:gd name="connsiteX175" fmla="*/ 1216302 w 5111751"/>
                    <a:gd name="connsiteY175" fmla="*/ 1356738 h 5281613"/>
                    <a:gd name="connsiteX176" fmla="*/ 1262374 w 5111751"/>
                    <a:gd name="connsiteY176" fmla="*/ 1402814 h 5281613"/>
                    <a:gd name="connsiteX177" fmla="*/ 1317660 w 5111751"/>
                    <a:gd name="connsiteY177" fmla="*/ 1433531 h 5281613"/>
                    <a:gd name="connsiteX178" fmla="*/ 1354518 w 5111751"/>
                    <a:gd name="connsiteY178" fmla="*/ 1479607 h 5281613"/>
                    <a:gd name="connsiteX179" fmla="*/ 1391375 w 5111751"/>
                    <a:gd name="connsiteY179" fmla="*/ 1522611 h 5281613"/>
                    <a:gd name="connsiteX180" fmla="*/ 1406733 w 5111751"/>
                    <a:gd name="connsiteY180" fmla="*/ 1571758 h 5281613"/>
                    <a:gd name="connsiteX181" fmla="*/ 1431304 w 5111751"/>
                    <a:gd name="connsiteY181" fmla="*/ 1617834 h 5281613"/>
                    <a:gd name="connsiteX182" fmla="*/ 1483519 w 5111751"/>
                    <a:gd name="connsiteY182" fmla="*/ 1645479 h 5281613"/>
                    <a:gd name="connsiteX183" fmla="*/ 1526520 w 5111751"/>
                    <a:gd name="connsiteY183" fmla="*/ 1713057 h 5281613"/>
                    <a:gd name="connsiteX184" fmla="*/ 1554163 w 5111751"/>
                    <a:gd name="connsiteY184" fmla="*/ 1786778 h 5281613"/>
                    <a:gd name="connsiteX185" fmla="*/ 1544949 w 5111751"/>
                    <a:gd name="connsiteY185" fmla="*/ 1777563 h 5281613"/>
                    <a:gd name="connsiteX186" fmla="*/ 1474305 w 5111751"/>
                    <a:gd name="connsiteY186" fmla="*/ 1771420 h 5281613"/>
                    <a:gd name="connsiteX187" fmla="*/ 1460131 w 5111751"/>
                    <a:gd name="connsiteY187" fmla="*/ 1778074 h 5281613"/>
                    <a:gd name="connsiteX188" fmla="*/ 1473565 w 5111751"/>
                    <a:gd name="connsiteY188" fmla="*/ 1771891 h 5281613"/>
                    <a:gd name="connsiteX189" fmla="*/ 1544174 w 5111751"/>
                    <a:gd name="connsiteY189" fmla="*/ 1778034 h 5281613"/>
                    <a:gd name="connsiteX190" fmla="*/ 1559523 w 5111751"/>
                    <a:gd name="connsiteY190" fmla="*/ 1799534 h 5281613"/>
                    <a:gd name="connsiteX191" fmla="*/ 1593292 w 5111751"/>
                    <a:gd name="connsiteY191" fmla="*/ 1830248 h 5281613"/>
                    <a:gd name="connsiteX192" fmla="*/ 1599432 w 5111751"/>
                    <a:gd name="connsiteY192" fmla="*/ 1845605 h 5281613"/>
                    <a:gd name="connsiteX193" fmla="*/ 1627062 w 5111751"/>
                    <a:gd name="connsiteY193" fmla="*/ 1867105 h 5281613"/>
                    <a:gd name="connsiteX194" fmla="*/ 1636271 w 5111751"/>
                    <a:gd name="connsiteY194" fmla="*/ 1876319 h 5281613"/>
                    <a:gd name="connsiteX195" fmla="*/ 1660831 w 5111751"/>
                    <a:gd name="connsiteY195" fmla="*/ 1900890 h 5281613"/>
                    <a:gd name="connsiteX196" fmla="*/ 1731439 w 5111751"/>
                    <a:gd name="connsiteY196" fmla="*/ 1888604 h 5281613"/>
                    <a:gd name="connsiteX197" fmla="*/ 1811257 w 5111751"/>
                    <a:gd name="connsiteY197" fmla="*/ 1897819 h 5281613"/>
                    <a:gd name="connsiteX198" fmla="*/ 1838887 w 5111751"/>
                    <a:gd name="connsiteY198" fmla="*/ 1876319 h 5281613"/>
                    <a:gd name="connsiteX199" fmla="*/ 1851166 w 5111751"/>
                    <a:gd name="connsiteY199" fmla="*/ 1860962 h 5281613"/>
                    <a:gd name="connsiteX200" fmla="*/ 1888006 w 5111751"/>
                    <a:gd name="connsiteY200" fmla="*/ 1857890 h 5281613"/>
                    <a:gd name="connsiteX201" fmla="*/ 1912565 w 5111751"/>
                    <a:gd name="connsiteY201" fmla="*/ 1900890 h 5281613"/>
                    <a:gd name="connsiteX202" fmla="*/ 1943265 w 5111751"/>
                    <a:gd name="connsiteY202" fmla="*/ 1937747 h 5281613"/>
                    <a:gd name="connsiteX203" fmla="*/ 2023083 w 5111751"/>
                    <a:gd name="connsiteY203" fmla="*/ 2017603 h 5281613"/>
                    <a:gd name="connsiteX204" fmla="*/ 2020013 w 5111751"/>
                    <a:gd name="connsiteY204" fmla="*/ 2023746 h 5281613"/>
                    <a:gd name="connsiteX205" fmla="*/ 2066062 w 5111751"/>
                    <a:gd name="connsiteY205" fmla="*/ 2048317 h 5281613"/>
                    <a:gd name="connsiteX206" fmla="*/ 2072202 w 5111751"/>
                    <a:gd name="connsiteY206" fmla="*/ 2066746 h 5281613"/>
                    <a:gd name="connsiteX207" fmla="*/ 2056852 w 5111751"/>
                    <a:gd name="connsiteY207" fmla="*/ 2183459 h 5281613"/>
                    <a:gd name="connsiteX208" fmla="*/ 2053782 w 5111751"/>
                    <a:gd name="connsiteY208" fmla="*/ 2226458 h 5281613"/>
                    <a:gd name="connsiteX209" fmla="*/ 2059922 w 5111751"/>
                    <a:gd name="connsiteY209" fmla="*/ 2235673 h 5281613"/>
                    <a:gd name="connsiteX210" fmla="*/ 2072202 w 5111751"/>
                    <a:gd name="connsiteY210" fmla="*/ 2238744 h 5281613"/>
                    <a:gd name="connsiteX211" fmla="*/ 2087551 w 5111751"/>
                    <a:gd name="connsiteY211" fmla="*/ 2235673 h 5281613"/>
                    <a:gd name="connsiteX212" fmla="*/ 2130530 w 5111751"/>
                    <a:gd name="connsiteY212" fmla="*/ 2269458 h 5281613"/>
                    <a:gd name="connsiteX213" fmla="*/ 2130530 w 5111751"/>
                    <a:gd name="connsiteY213" fmla="*/ 2281744 h 5281613"/>
                    <a:gd name="connsiteX214" fmla="*/ 2096761 w 5111751"/>
                    <a:gd name="connsiteY214" fmla="*/ 2340100 h 5281613"/>
                    <a:gd name="connsiteX215" fmla="*/ 2087551 w 5111751"/>
                    <a:gd name="connsiteY215" fmla="*/ 2349314 h 5281613"/>
                    <a:gd name="connsiteX216" fmla="*/ 1967824 w 5111751"/>
                    <a:gd name="connsiteY216" fmla="*/ 2472171 h 5281613"/>
                    <a:gd name="connsiteX217" fmla="*/ 1930985 w 5111751"/>
                    <a:gd name="connsiteY217" fmla="*/ 2505956 h 5281613"/>
                    <a:gd name="connsiteX218" fmla="*/ 1934055 w 5111751"/>
                    <a:gd name="connsiteY218" fmla="*/ 2533599 h 5281613"/>
                    <a:gd name="connsiteX219" fmla="*/ 1934055 w 5111751"/>
                    <a:gd name="connsiteY219" fmla="*/ 2545884 h 5281613"/>
                    <a:gd name="connsiteX220" fmla="*/ 1897216 w 5111751"/>
                    <a:gd name="connsiteY220" fmla="*/ 2634955 h 5281613"/>
                    <a:gd name="connsiteX221" fmla="*/ 1894145 w 5111751"/>
                    <a:gd name="connsiteY221" fmla="*/ 2650312 h 5281613"/>
                    <a:gd name="connsiteX222" fmla="*/ 1894145 w 5111751"/>
                    <a:gd name="connsiteY222" fmla="*/ 2668740 h 5281613"/>
                    <a:gd name="connsiteX223" fmla="*/ 1884936 w 5111751"/>
                    <a:gd name="connsiteY223" fmla="*/ 2745525 h 5281613"/>
                    <a:gd name="connsiteX224" fmla="*/ 1875726 w 5111751"/>
                    <a:gd name="connsiteY224" fmla="*/ 2834596 h 5281613"/>
                    <a:gd name="connsiteX225" fmla="*/ 1869586 w 5111751"/>
                    <a:gd name="connsiteY225" fmla="*/ 2877595 h 5281613"/>
                    <a:gd name="connsiteX226" fmla="*/ 1866516 w 5111751"/>
                    <a:gd name="connsiteY226" fmla="*/ 2883738 h 5281613"/>
                    <a:gd name="connsiteX227" fmla="*/ 1820467 w 5111751"/>
                    <a:gd name="connsiteY227" fmla="*/ 2935952 h 5281613"/>
                    <a:gd name="connsiteX228" fmla="*/ 1811257 w 5111751"/>
                    <a:gd name="connsiteY228" fmla="*/ 2978952 h 5281613"/>
                    <a:gd name="connsiteX229" fmla="*/ 1771348 w 5111751"/>
                    <a:gd name="connsiteY229" fmla="*/ 3058808 h 5281613"/>
                    <a:gd name="connsiteX230" fmla="*/ 1786698 w 5111751"/>
                    <a:gd name="connsiteY230" fmla="*/ 3095665 h 5281613"/>
                    <a:gd name="connsiteX231" fmla="*/ 1792838 w 5111751"/>
                    <a:gd name="connsiteY231" fmla="*/ 3107951 h 5281613"/>
                    <a:gd name="connsiteX232" fmla="*/ 1817397 w 5111751"/>
                    <a:gd name="connsiteY232" fmla="*/ 3147879 h 5281613"/>
                    <a:gd name="connsiteX233" fmla="*/ 1823537 w 5111751"/>
                    <a:gd name="connsiteY233" fmla="*/ 3172450 h 5281613"/>
                    <a:gd name="connsiteX234" fmla="*/ 1820467 w 5111751"/>
                    <a:gd name="connsiteY234" fmla="*/ 3200093 h 5281613"/>
                    <a:gd name="connsiteX235" fmla="*/ 1792838 w 5111751"/>
                    <a:gd name="connsiteY235" fmla="*/ 3369020 h 5281613"/>
                    <a:gd name="connsiteX236" fmla="*/ 1823537 w 5111751"/>
                    <a:gd name="connsiteY236" fmla="*/ 3329091 h 5281613"/>
                    <a:gd name="connsiteX237" fmla="*/ 1798978 w 5111751"/>
                    <a:gd name="connsiteY237" fmla="*/ 3470376 h 5281613"/>
                    <a:gd name="connsiteX238" fmla="*/ 1832747 w 5111751"/>
                    <a:gd name="connsiteY238" fmla="*/ 3611661 h 5281613"/>
                    <a:gd name="connsiteX239" fmla="*/ 1814327 w 5111751"/>
                    <a:gd name="connsiteY239" fmla="*/ 3660803 h 5281613"/>
                    <a:gd name="connsiteX240" fmla="*/ 1875726 w 5111751"/>
                    <a:gd name="connsiteY240" fmla="*/ 3799016 h 5281613"/>
                    <a:gd name="connsiteX241" fmla="*/ 1967824 w 5111751"/>
                    <a:gd name="connsiteY241" fmla="*/ 3946443 h 5281613"/>
                    <a:gd name="connsiteX242" fmla="*/ 2016943 w 5111751"/>
                    <a:gd name="connsiteY242" fmla="*/ 4032443 h 5281613"/>
                    <a:gd name="connsiteX243" fmla="*/ 1995660 w 5111751"/>
                    <a:gd name="connsiteY243" fmla="*/ 4072157 h 5281613"/>
                    <a:gd name="connsiteX244" fmla="*/ 2013805 w 5111751"/>
                    <a:gd name="connsiteY244" fmla="*/ 4079927 h 5281613"/>
                    <a:gd name="connsiteX245" fmla="*/ 2011021 w 5111751"/>
                    <a:gd name="connsiteY245" fmla="*/ 4090575 h 5281613"/>
                    <a:gd name="connsiteX246" fmla="*/ 2057103 w 5111751"/>
                    <a:gd name="connsiteY246" fmla="*/ 4102854 h 5281613"/>
                    <a:gd name="connsiteX247" fmla="*/ 2103185 w 5111751"/>
                    <a:gd name="connsiteY247" fmla="*/ 4096715 h 5281613"/>
                    <a:gd name="connsiteX248" fmla="*/ 2115474 w 5111751"/>
                    <a:gd name="connsiteY248" fmla="*/ 4096715 h 5281613"/>
                    <a:gd name="connsiteX249" fmla="*/ 2136979 w 5111751"/>
                    <a:gd name="connsiteY249" fmla="*/ 4102854 h 5281613"/>
                    <a:gd name="connsiteX250" fmla="*/ 2155411 w 5111751"/>
                    <a:gd name="connsiteY250" fmla="*/ 4118202 h 5281613"/>
                    <a:gd name="connsiteX251" fmla="*/ 2176916 w 5111751"/>
                    <a:gd name="connsiteY251" fmla="*/ 4145830 h 5281613"/>
                    <a:gd name="connsiteX252" fmla="*/ 2204565 w 5111751"/>
                    <a:gd name="connsiteY252" fmla="*/ 4145830 h 5281613"/>
                    <a:gd name="connsiteX253" fmla="*/ 2229143 w 5111751"/>
                    <a:gd name="connsiteY253" fmla="*/ 4170387 h 5281613"/>
                    <a:gd name="connsiteX254" fmla="*/ 2266008 w 5111751"/>
                    <a:gd name="connsiteY254" fmla="*/ 4179596 h 5281613"/>
                    <a:gd name="connsiteX255" fmla="*/ 2296729 w 5111751"/>
                    <a:gd name="connsiteY255" fmla="*/ 4194945 h 5281613"/>
                    <a:gd name="connsiteX256" fmla="*/ 2302874 w 5111751"/>
                    <a:gd name="connsiteY256" fmla="*/ 4204154 h 5281613"/>
                    <a:gd name="connsiteX257" fmla="*/ 2321307 w 5111751"/>
                    <a:gd name="connsiteY257" fmla="*/ 4210293 h 5281613"/>
                    <a:gd name="connsiteX258" fmla="*/ 2364316 w 5111751"/>
                    <a:gd name="connsiteY258" fmla="*/ 4225641 h 5281613"/>
                    <a:gd name="connsiteX259" fmla="*/ 2369767 w 5111751"/>
                    <a:gd name="connsiteY259" fmla="*/ 4251037 h 5281613"/>
                    <a:gd name="connsiteX260" fmla="*/ 2369767 w 5111751"/>
                    <a:gd name="connsiteY260" fmla="*/ 4232064 h 5281613"/>
                    <a:gd name="connsiteX261" fmla="*/ 2368231 w 5111751"/>
                    <a:gd name="connsiteY261" fmla="*/ 4228995 h 5281613"/>
                    <a:gd name="connsiteX262" fmla="*/ 2369767 w 5111751"/>
                    <a:gd name="connsiteY262" fmla="*/ 4228995 h 5281613"/>
                    <a:gd name="connsiteX263" fmla="*/ 2418917 w 5111751"/>
                    <a:gd name="connsiteY263" fmla="*/ 4244339 h 5281613"/>
                    <a:gd name="connsiteX264" fmla="*/ 2443493 w 5111751"/>
                    <a:gd name="connsiteY264" fmla="*/ 4262753 h 5281613"/>
                    <a:gd name="connsiteX265" fmla="*/ 2511075 w 5111751"/>
                    <a:gd name="connsiteY265" fmla="*/ 4284235 h 5281613"/>
                    <a:gd name="connsiteX266" fmla="*/ 2541794 w 5111751"/>
                    <a:gd name="connsiteY266" fmla="*/ 4376300 h 5281613"/>
                    <a:gd name="connsiteX267" fmla="*/ 2547938 w 5111751"/>
                    <a:gd name="connsiteY267" fmla="*/ 4443815 h 5281613"/>
                    <a:gd name="connsiteX268" fmla="*/ 2560225 w 5111751"/>
                    <a:gd name="connsiteY268" fmla="*/ 4588051 h 5281613"/>
                    <a:gd name="connsiteX269" fmla="*/ 2514147 w 5111751"/>
                    <a:gd name="connsiteY269" fmla="*/ 4716943 h 5281613"/>
                    <a:gd name="connsiteX270" fmla="*/ 2557153 w 5111751"/>
                    <a:gd name="connsiteY270" fmla="*/ 4855042 h 5281613"/>
                    <a:gd name="connsiteX271" fmla="*/ 2597088 w 5111751"/>
                    <a:gd name="connsiteY271" fmla="*/ 4971659 h 5281613"/>
                    <a:gd name="connsiteX272" fmla="*/ 2633951 w 5111751"/>
                    <a:gd name="connsiteY272" fmla="*/ 5008485 h 5281613"/>
                    <a:gd name="connsiteX273" fmla="*/ 2686174 w 5111751"/>
                    <a:gd name="connsiteY273" fmla="*/ 5079069 h 5281613"/>
                    <a:gd name="connsiteX274" fmla="*/ 2655455 w 5111751"/>
                    <a:gd name="connsiteY274" fmla="*/ 4962452 h 5281613"/>
                    <a:gd name="connsiteX275" fmla="*/ 2633951 w 5111751"/>
                    <a:gd name="connsiteY275" fmla="*/ 4928695 h 5281613"/>
                    <a:gd name="connsiteX276" fmla="*/ 2649311 w 5111751"/>
                    <a:gd name="connsiteY276" fmla="*/ 4937901 h 5281613"/>
                    <a:gd name="connsiteX277" fmla="*/ 2692318 w 5111751"/>
                    <a:gd name="connsiteY277" fmla="*/ 4987003 h 5281613"/>
                    <a:gd name="connsiteX278" fmla="*/ 2732137 w 5111751"/>
                    <a:gd name="connsiteY278" fmla="*/ 5048453 h 5281613"/>
                    <a:gd name="connsiteX279" fmla="*/ 2732173 w 5111751"/>
                    <a:gd name="connsiteY279" fmla="*/ 5048368 h 5281613"/>
                    <a:gd name="connsiteX280" fmla="*/ 2692485 w 5111751"/>
                    <a:gd name="connsiteY280" fmla="*/ 4987045 h 5281613"/>
                    <a:gd name="connsiteX281" fmla="*/ 2649527 w 5111751"/>
                    <a:gd name="connsiteY281" fmla="*/ 4937951 h 5281613"/>
                    <a:gd name="connsiteX282" fmla="*/ 2637253 w 5111751"/>
                    <a:gd name="connsiteY282" fmla="*/ 4928745 h 5281613"/>
                    <a:gd name="connsiteX283" fmla="*/ 2628048 w 5111751"/>
                    <a:gd name="connsiteY283" fmla="*/ 4858172 h 5281613"/>
                    <a:gd name="connsiteX284" fmla="*/ 2631116 w 5111751"/>
                    <a:gd name="connsiteY284" fmla="*/ 4784530 h 5281613"/>
                    <a:gd name="connsiteX285" fmla="*/ 2618843 w 5111751"/>
                    <a:gd name="connsiteY285" fmla="*/ 4704751 h 5281613"/>
                    <a:gd name="connsiteX286" fmla="*/ 2658732 w 5111751"/>
                    <a:gd name="connsiteY286" fmla="*/ 4600425 h 5281613"/>
                    <a:gd name="connsiteX287" fmla="*/ 2763060 w 5111751"/>
                    <a:gd name="connsiteY287" fmla="*/ 4591219 h 5281613"/>
                    <a:gd name="connsiteX288" fmla="*/ 2772265 w 5111751"/>
                    <a:gd name="connsiteY288" fmla="*/ 4585083 h 5281613"/>
                    <a:gd name="connsiteX289" fmla="*/ 2778402 w 5111751"/>
                    <a:gd name="connsiteY289" fmla="*/ 4582014 h 5281613"/>
                    <a:gd name="connsiteX290" fmla="*/ 2824429 w 5111751"/>
                    <a:gd name="connsiteY290" fmla="*/ 4600425 h 5281613"/>
                    <a:gd name="connsiteX291" fmla="*/ 2842840 w 5111751"/>
                    <a:gd name="connsiteY291" fmla="*/ 4618835 h 5281613"/>
                    <a:gd name="connsiteX292" fmla="*/ 2852045 w 5111751"/>
                    <a:gd name="connsiteY292" fmla="*/ 4621904 h 5281613"/>
                    <a:gd name="connsiteX293" fmla="*/ 2885798 w 5111751"/>
                    <a:gd name="connsiteY293" fmla="*/ 4624972 h 5281613"/>
                    <a:gd name="connsiteX294" fmla="*/ 2895004 w 5111751"/>
                    <a:gd name="connsiteY294" fmla="*/ 4624972 h 5281613"/>
                    <a:gd name="connsiteX295" fmla="*/ 2971715 w 5111751"/>
                    <a:gd name="connsiteY295" fmla="*/ 4609630 h 5281613"/>
                    <a:gd name="connsiteX296" fmla="*/ 2980920 w 5111751"/>
                    <a:gd name="connsiteY296" fmla="*/ 4615767 h 5281613"/>
                    <a:gd name="connsiteX297" fmla="*/ 3005468 w 5111751"/>
                    <a:gd name="connsiteY297" fmla="*/ 4628040 h 5281613"/>
                    <a:gd name="connsiteX298" fmla="*/ 3036153 w 5111751"/>
                    <a:gd name="connsiteY298" fmla="*/ 4618835 h 5281613"/>
                    <a:gd name="connsiteX299" fmla="*/ 3045358 w 5111751"/>
                    <a:gd name="connsiteY299" fmla="*/ 4615767 h 5281613"/>
                    <a:gd name="connsiteX300" fmla="*/ 3115932 w 5111751"/>
                    <a:gd name="connsiteY300" fmla="*/ 4548262 h 5281613"/>
                    <a:gd name="connsiteX301" fmla="*/ 3131275 w 5111751"/>
                    <a:gd name="connsiteY301" fmla="*/ 4548262 h 5281613"/>
                    <a:gd name="connsiteX302" fmla="*/ 3186507 w 5111751"/>
                    <a:gd name="connsiteY302" fmla="*/ 4569741 h 5281613"/>
                    <a:gd name="connsiteX303" fmla="*/ 3260150 w 5111751"/>
                    <a:gd name="connsiteY303" fmla="*/ 4529851 h 5281613"/>
                    <a:gd name="connsiteX304" fmla="*/ 3303108 w 5111751"/>
                    <a:gd name="connsiteY304" fmla="*/ 4529851 h 5281613"/>
                    <a:gd name="connsiteX305" fmla="*/ 3330724 w 5111751"/>
                    <a:gd name="connsiteY305" fmla="*/ 4511441 h 5281613"/>
                    <a:gd name="connsiteX306" fmla="*/ 3468805 w 5111751"/>
                    <a:gd name="connsiteY306" fmla="*/ 4422457 h 5281613"/>
                    <a:gd name="connsiteX307" fmla="*/ 3484147 w 5111751"/>
                    <a:gd name="connsiteY307" fmla="*/ 4462346 h 5281613"/>
                    <a:gd name="connsiteX308" fmla="*/ 3496421 w 5111751"/>
                    <a:gd name="connsiteY308" fmla="*/ 4471551 h 5281613"/>
                    <a:gd name="connsiteX309" fmla="*/ 3484147 w 5111751"/>
                    <a:gd name="connsiteY309" fmla="*/ 4529851 h 5281613"/>
                    <a:gd name="connsiteX310" fmla="*/ 3468805 w 5111751"/>
                    <a:gd name="connsiteY310" fmla="*/ 4566672 h 5281613"/>
                    <a:gd name="connsiteX311" fmla="*/ 3481079 w 5111751"/>
                    <a:gd name="connsiteY311" fmla="*/ 4646451 h 5281613"/>
                    <a:gd name="connsiteX312" fmla="*/ 3481079 w 5111751"/>
                    <a:gd name="connsiteY312" fmla="*/ 4689409 h 5281613"/>
                    <a:gd name="connsiteX313" fmla="*/ 3478010 w 5111751"/>
                    <a:gd name="connsiteY313" fmla="*/ 4726230 h 5281613"/>
                    <a:gd name="connsiteX314" fmla="*/ 3478010 w 5111751"/>
                    <a:gd name="connsiteY314" fmla="*/ 4747709 h 5281613"/>
                    <a:gd name="connsiteX315" fmla="*/ 3487216 w 5111751"/>
                    <a:gd name="connsiteY315" fmla="*/ 4778393 h 5281613"/>
                    <a:gd name="connsiteX316" fmla="*/ 3474942 w 5111751"/>
                    <a:gd name="connsiteY316" fmla="*/ 4833624 h 5281613"/>
                    <a:gd name="connsiteX317" fmla="*/ 3478010 w 5111751"/>
                    <a:gd name="connsiteY317" fmla="*/ 4928745 h 5281613"/>
                    <a:gd name="connsiteX318" fmla="*/ 3487216 w 5111751"/>
                    <a:gd name="connsiteY318" fmla="*/ 5048414 h 5281613"/>
                    <a:gd name="connsiteX319" fmla="*/ 3490284 w 5111751"/>
                    <a:gd name="connsiteY319" fmla="*/ 5100577 h 5281613"/>
                    <a:gd name="connsiteX320" fmla="*/ 3514832 w 5111751"/>
                    <a:gd name="connsiteY320" fmla="*/ 5106713 h 5281613"/>
                    <a:gd name="connsiteX321" fmla="*/ 3487216 w 5111751"/>
                    <a:gd name="connsiteY321" fmla="*/ 5165013 h 5281613"/>
                    <a:gd name="connsiteX322" fmla="*/ 3502558 w 5111751"/>
                    <a:gd name="connsiteY322" fmla="*/ 5177287 h 5281613"/>
                    <a:gd name="connsiteX323" fmla="*/ 3488989 w 5111751"/>
                    <a:gd name="connsiteY323" fmla="*/ 5175369 h 5281613"/>
                    <a:gd name="connsiteX324" fmla="*/ 3490284 w 5111751"/>
                    <a:gd name="connsiteY324" fmla="*/ 5192629 h 5281613"/>
                    <a:gd name="connsiteX325" fmla="*/ 3471873 w 5111751"/>
                    <a:gd name="connsiteY325" fmla="*/ 5211040 h 5281613"/>
                    <a:gd name="connsiteX326" fmla="*/ 3471873 w 5111751"/>
                    <a:gd name="connsiteY326" fmla="*/ 5260134 h 5281613"/>
                    <a:gd name="connsiteX327" fmla="*/ 3456531 w 5111751"/>
                    <a:gd name="connsiteY327" fmla="*/ 5281613 h 5281613"/>
                    <a:gd name="connsiteX328" fmla="*/ 2775334 w 5111751"/>
                    <a:gd name="connsiteY328" fmla="*/ 5281613 h 5281613"/>
                    <a:gd name="connsiteX329" fmla="*/ 2772265 w 5111751"/>
                    <a:gd name="connsiteY329" fmla="*/ 5214108 h 5281613"/>
                    <a:gd name="connsiteX330" fmla="*/ 2774080 w 5111751"/>
                    <a:gd name="connsiteY330" fmla="*/ 5203263 h 5281613"/>
                    <a:gd name="connsiteX331" fmla="*/ 2773734 w 5111751"/>
                    <a:gd name="connsiteY331" fmla="*/ 5203288 h 5281613"/>
                    <a:gd name="connsiteX332" fmla="*/ 2772188 w 5111751"/>
                    <a:gd name="connsiteY332" fmla="*/ 5214098 h 5281613"/>
                    <a:gd name="connsiteX333" fmla="*/ 2775259 w 5111751"/>
                    <a:gd name="connsiteY333" fmla="*/ 5281613 h 5281613"/>
                    <a:gd name="connsiteX334" fmla="*/ 2554082 w 5111751"/>
                    <a:gd name="connsiteY334" fmla="*/ 5281613 h 5281613"/>
                    <a:gd name="connsiteX335" fmla="*/ 2569441 w 5111751"/>
                    <a:gd name="connsiteY335" fmla="*/ 5247856 h 5281613"/>
                    <a:gd name="connsiteX336" fmla="*/ 2582455 w 5111751"/>
                    <a:gd name="connsiteY336" fmla="*/ 5216557 h 5281613"/>
                    <a:gd name="connsiteX337" fmla="*/ 2582219 w 5111751"/>
                    <a:gd name="connsiteY337" fmla="*/ 5216570 h 5281613"/>
                    <a:gd name="connsiteX338" fmla="*/ 2569207 w 5111751"/>
                    <a:gd name="connsiteY338" fmla="*/ 5247893 h 5281613"/>
                    <a:gd name="connsiteX339" fmla="*/ 2553859 w 5111751"/>
                    <a:gd name="connsiteY339" fmla="*/ 5281613 h 5281613"/>
                    <a:gd name="connsiteX340" fmla="*/ 1968011 w 5111751"/>
                    <a:gd name="connsiteY340" fmla="*/ 5281613 h 5281613"/>
                    <a:gd name="connsiteX341" fmla="*/ 1965575 w 5111751"/>
                    <a:gd name="connsiteY341" fmla="*/ 5281613 h 5281613"/>
                    <a:gd name="connsiteX342" fmla="*/ 721036 w 5111751"/>
                    <a:gd name="connsiteY342" fmla="*/ 5281613 h 5281613"/>
                    <a:gd name="connsiteX343" fmla="*/ 720725 w 5111751"/>
                    <a:gd name="connsiteY343" fmla="*/ 5281613 h 5281613"/>
                    <a:gd name="connsiteX344" fmla="*/ 0 w 5111751"/>
                    <a:gd name="connsiteY344" fmla="*/ 5281613 h 5281613"/>
                    <a:gd name="connsiteX345" fmla="*/ 0 w 5111751"/>
                    <a:gd name="connsiteY345" fmla="*/ 3885042 h 5281613"/>
                    <a:gd name="connsiteX346" fmla="*/ 0 w 5111751"/>
                    <a:gd name="connsiteY346" fmla="*/ 3885015 h 5281613"/>
                    <a:gd name="connsiteX347" fmla="*/ 0 w 5111751"/>
                    <a:gd name="connsiteY347" fmla="*/ 2834596 h 5281613"/>
                    <a:gd name="connsiteX348" fmla="*/ 0 w 5111751"/>
                    <a:gd name="connsiteY348" fmla="*/ 2833687 h 5281613"/>
                    <a:gd name="connsiteX349" fmla="*/ 0 w 5111751"/>
                    <a:gd name="connsiteY349" fmla="*/ 2035909 h 5281613"/>
                    <a:gd name="connsiteX350" fmla="*/ 930 w 5111751"/>
                    <a:gd name="connsiteY350" fmla="*/ 2035587 h 5281613"/>
                    <a:gd name="connsiteX351" fmla="*/ 3071 w 5111751"/>
                    <a:gd name="connsiteY351" fmla="*/ 2035587 h 5281613"/>
                    <a:gd name="connsiteX352" fmla="*/ 14583 w 5111751"/>
                    <a:gd name="connsiteY352" fmla="*/ 2030861 h 5281613"/>
                    <a:gd name="connsiteX353" fmla="*/ 930 w 5111751"/>
                    <a:gd name="connsiteY353" fmla="*/ 2035587 h 5281613"/>
                    <a:gd name="connsiteX354" fmla="*/ 0 w 5111751"/>
                    <a:gd name="connsiteY354" fmla="*/ 2035587 h 5281613"/>
                    <a:gd name="connsiteX355" fmla="*/ 0 w 5111751"/>
                    <a:gd name="connsiteY355" fmla="*/ 1327150 h 5281613"/>
                    <a:gd name="connsiteX356" fmla="*/ 0 w 5111751"/>
                    <a:gd name="connsiteY356" fmla="*/ 1326021 h 5281613"/>
                    <a:gd name="connsiteX357" fmla="*/ 0 w 5111751"/>
                    <a:gd name="connsiteY35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0 w 5111751"/>
                    <a:gd name="connsiteY13" fmla="*/ 0 h 5281613"/>
                    <a:gd name="connsiteX14" fmla="*/ 865506 w 5111751"/>
                    <a:gd name="connsiteY14" fmla="*/ 0 h 5281613"/>
                    <a:gd name="connsiteX15" fmla="*/ 865887 w 5111751"/>
                    <a:gd name="connsiteY15" fmla="*/ 3070 h 5281613"/>
                    <a:gd name="connsiteX16" fmla="*/ 2889251 w 5111751"/>
                    <a:gd name="connsiteY16" fmla="*/ 0 h 5281613"/>
                    <a:gd name="connsiteX17" fmla="*/ 2891411 w 5111751"/>
                    <a:gd name="connsiteY17" fmla="*/ 0 h 5281613"/>
                    <a:gd name="connsiteX18" fmla="*/ 3309431 w 5111751"/>
                    <a:gd name="connsiteY18" fmla="*/ 0 h 5281613"/>
                    <a:gd name="connsiteX19" fmla="*/ 3334020 w 5111751"/>
                    <a:gd name="connsiteY19" fmla="*/ 27648 h 5281613"/>
                    <a:gd name="connsiteX20" fmla="*/ 3355536 w 5111751"/>
                    <a:gd name="connsiteY20" fmla="*/ 86017 h 5281613"/>
                    <a:gd name="connsiteX21" fmla="*/ 3364757 w 5111751"/>
                    <a:gd name="connsiteY21" fmla="*/ 18432 h 5281613"/>
                    <a:gd name="connsiteX22" fmla="*/ 3395494 w 5111751"/>
                    <a:gd name="connsiteY22" fmla="*/ 52224 h 5281613"/>
                    <a:gd name="connsiteX23" fmla="*/ 3426230 w 5111751"/>
                    <a:gd name="connsiteY23" fmla="*/ 104449 h 5281613"/>
                    <a:gd name="connsiteX24" fmla="*/ 3484630 w 5111751"/>
                    <a:gd name="connsiteY24" fmla="*/ 110593 h 5281613"/>
                    <a:gd name="connsiteX25" fmla="*/ 3536883 w 5111751"/>
                    <a:gd name="connsiteY25" fmla="*/ 153601 h 5281613"/>
                    <a:gd name="connsiteX26" fmla="*/ 3607577 w 5111751"/>
                    <a:gd name="connsiteY26" fmla="*/ 211970 h 5281613"/>
                    <a:gd name="connsiteX27" fmla="*/ 3669051 w 5111751"/>
                    <a:gd name="connsiteY27" fmla="*/ 285698 h 5281613"/>
                    <a:gd name="connsiteX28" fmla="*/ 3705935 w 5111751"/>
                    <a:gd name="connsiteY28" fmla="*/ 316419 h 5281613"/>
                    <a:gd name="connsiteX29" fmla="*/ 3728843 w 5111751"/>
                    <a:gd name="connsiteY29" fmla="*/ 339315 h 5281613"/>
                    <a:gd name="connsiteX30" fmla="*/ 3724377 w 5111751"/>
                    <a:gd name="connsiteY30" fmla="*/ 325635 h 5281613"/>
                    <a:gd name="connsiteX31" fmla="*/ 3752040 w 5111751"/>
                    <a:gd name="connsiteY31" fmla="*/ 384003 h 5281613"/>
                    <a:gd name="connsiteX32" fmla="*/ 3785850 w 5111751"/>
                    <a:gd name="connsiteY32" fmla="*/ 405507 h 5281613"/>
                    <a:gd name="connsiteX33" fmla="*/ 3850397 w 5111751"/>
                    <a:gd name="connsiteY33" fmla="*/ 454660 h 5281613"/>
                    <a:gd name="connsiteX34" fmla="*/ 3868840 w 5111751"/>
                    <a:gd name="connsiteY34" fmla="*/ 485380 h 5281613"/>
                    <a:gd name="connsiteX35" fmla="*/ 3907704 w 5111751"/>
                    <a:gd name="connsiteY35" fmla="*/ 599097 h 5281613"/>
                    <a:gd name="connsiteX36" fmla="*/ 3831035 w 5111751"/>
                    <a:gd name="connsiteY36" fmla="*/ 645038 h 5281613"/>
                    <a:gd name="connsiteX37" fmla="*/ 3785034 w 5111751"/>
                    <a:gd name="connsiteY37" fmla="*/ 681791 h 5281613"/>
                    <a:gd name="connsiteX38" fmla="*/ 3867836 w 5111751"/>
                    <a:gd name="connsiteY38" fmla="*/ 675665 h 5281613"/>
                    <a:gd name="connsiteX39" fmla="*/ 3886237 w 5111751"/>
                    <a:gd name="connsiteY39" fmla="*/ 694042 h 5281613"/>
                    <a:gd name="connsiteX40" fmla="*/ 3858636 w 5111751"/>
                    <a:gd name="connsiteY40" fmla="*/ 755297 h 5281613"/>
                    <a:gd name="connsiteX41" fmla="*/ 3843875 w 5111751"/>
                    <a:gd name="connsiteY41" fmla="*/ 770210 h 5281613"/>
                    <a:gd name="connsiteX42" fmla="*/ 3844106 w 5111751"/>
                    <a:gd name="connsiteY42" fmla="*/ 770259 h 5281613"/>
                    <a:gd name="connsiteX43" fmla="*/ 3844081 w 5111751"/>
                    <a:gd name="connsiteY43" fmla="*/ 770326 h 5281613"/>
                    <a:gd name="connsiteX44" fmla="*/ 3859014 w 5111751"/>
                    <a:gd name="connsiteY44" fmla="*/ 755260 h 5281613"/>
                    <a:gd name="connsiteX45" fmla="*/ 3886648 w 5111751"/>
                    <a:gd name="connsiteY45" fmla="*/ 693820 h 5281613"/>
                    <a:gd name="connsiteX46" fmla="*/ 3994113 w 5111751"/>
                    <a:gd name="connsiteY46" fmla="*/ 822843 h 5281613"/>
                    <a:gd name="connsiteX47" fmla="*/ 4156846 w 5111751"/>
                    <a:gd name="connsiteY47" fmla="*/ 865851 h 5281613"/>
                    <a:gd name="connsiteX48" fmla="*/ 4230536 w 5111751"/>
                    <a:gd name="connsiteY48" fmla="*/ 822843 h 5281613"/>
                    <a:gd name="connsiteX49" fmla="*/ 4322649 w 5111751"/>
                    <a:gd name="connsiteY49" fmla="*/ 807483 h 5281613"/>
                    <a:gd name="connsiteX50" fmla="*/ 4430115 w 5111751"/>
                    <a:gd name="connsiteY50" fmla="*/ 798267 h 5281613"/>
                    <a:gd name="connsiteX51" fmla="*/ 4528369 w 5111751"/>
                    <a:gd name="connsiteY51" fmla="*/ 742972 h 5281613"/>
                    <a:gd name="connsiteX52" fmla="*/ 4614341 w 5111751"/>
                    <a:gd name="connsiteY52" fmla="*/ 746044 h 5281613"/>
                    <a:gd name="connsiteX53" fmla="*/ 4672679 w 5111751"/>
                    <a:gd name="connsiteY53" fmla="*/ 724540 h 5281613"/>
                    <a:gd name="connsiteX54" fmla="*/ 4734088 w 5111751"/>
                    <a:gd name="connsiteY54" fmla="*/ 730684 h 5281613"/>
                    <a:gd name="connsiteX55" fmla="*/ 4832342 w 5111751"/>
                    <a:gd name="connsiteY55" fmla="*/ 699964 h 5281613"/>
                    <a:gd name="connsiteX56" fmla="*/ 4936736 w 5111751"/>
                    <a:gd name="connsiteY56" fmla="*/ 675388 h 5281613"/>
                    <a:gd name="connsiteX57" fmla="*/ 4988934 w 5111751"/>
                    <a:gd name="connsiteY57" fmla="*/ 613949 h 5281613"/>
                    <a:gd name="connsiteX58" fmla="*/ 5077976 w 5111751"/>
                    <a:gd name="connsiteY58" fmla="*/ 653885 h 5281613"/>
                    <a:gd name="connsiteX59" fmla="*/ 5065695 w 5111751"/>
                    <a:gd name="connsiteY59" fmla="*/ 767547 h 5281613"/>
                    <a:gd name="connsiteX60" fmla="*/ 5050342 w 5111751"/>
                    <a:gd name="connsiteY60" fmla="*/ 868922 h 5281613"/>
                    <a:gd name="connsiteX61" fmla="*/ 5081047 w 5111751"/>
                    <a:gd name="connsiteY61" fmla="*/ 853563 h 5281613"/>
                    <a:gd name="connsiteX62" fmla="*/ 5111751 w 5111751"/>
                    <a:gd name="connsiteY62" fmla="*/ 865851 h 5281613"/>
                    <a:gd name="connsiteX63" fmla="*/ 5034990 w 5111751"/>
                    <a:gd name="connsiteY63" fmla="*/ 908858 h 5281613"/>
                    <a:gd name="connsiteX64" fmla="*/ 5025779 w 5111751"/>
                    <a:gd name="connsiteY64" fmla="*/ 1037881 h 5281613"/>
                    <a:gd name="connsiteX65" fmla="*/ 4973582 w 5111751"/>
                    <a:gd name="connsiteY65" fmla="*/ 1133112 h 5281613"/>
                    <a:gd name="connsiteX66" fmla="*/ 4924455 w 5111751"/>
                    <a:gd name="connsiteY66" fmla="*/ 1255991 h 5281613"/>
                    <a:gd name="connsiteX67" fmla="*/ 4887609 w 5111751"/>
                    <a:gd name="connsiteY67" fmla="*/ 1289782 h 5281613"/>
                    <a:gd name="connsiteX68" fmla="*/ 4881469 w 5111751"/>
                    <a:gd name="connsiteY68" fmla="*/ 1348150 h 5281613"/>
                    <a:gd name="connsiteX69" fmla="*/ 4813919 w 5111751"/>
                    <a:gd name="connsiteY69" fmla="*/ 1461813 h 5281613"/>
                    <a:gd name="connsiteX70" fmla="*/ 4761722 w 5111751"/>
                    <a:gd name="connsiteY70" fmla="*/ 1624627 h 5281613"/>
                    <a:gd name="connsiteX71" fmla="*/ 4672679 w 5111751"/>
                    <a:gd name="connsiteY71" fmla="*/ 1775154 h 5281613"/>
                    <a:gd name="connsiteX72" fmla="*/ 4586707 w 5111751"/>
                    <a:gd name="connsiteY72" fmla="*/ 1922608 h 5281613"/>
                    <a:gd name="connsiteX73" fmla="*/ 4466960 w 5111751"/>
                    <a:gd name="connsiteY73" fmla="*/ 2070063 h 5281613"/>
                    <a:gd name="connsiteX74" fmla="*/ 4196762 w 5111751"/>
                    <a:gd name="connsiteY74" fmla="*/ 2318892 h 5281613"/>
                    <a:gd name="connsiteX75" fmla="*/ 4070874 w 5111751"/>
                    <a:gd name="connsiteY75" fmla="*/ 2414123 h 5281613"/>
                    <a:gd name="connsiteX76" fmla="*/ 3941915 w 5111751"/>
                    <a:gd name="connsiteY76" fmla="*/ 2546218 h 5281613"/>
                    <a:gd name="connsiteX77" fmla="*/ 3828309 w 5111751"/>
                    <a:gd name="connsiteY77" fmla="*/ 2684456 h 5281613"/>
                    <a:gd name="connsiteX78" fmla="*/ 3776112 w 5111751"/>
                    <a:gd name="connsiteY78" fmla="*/ 2755112 h 5281613"/>
                    <a:gd name="connsiteX79" fmla="*/ 3726985 w 5111751"/>
                    <a:gd name="connsiteY79" fmla="*/ 2788903 h 5281613"/>
                    <a:gd name="connsiteX80" fmla="*/ 3665576 w 5111751"/>
                    <a:gd name="connsiteY80" fmla="*/ 2920998 h 5281613"/>
                    <a:gd name="connsiteX81" fmla="*/ 3631802 w 5111751"/>
                    <a:gd name="connsiteY81" fmla="*/ 2850343 h 5281613"/>
                    <a:gd name="connsiteX82" fmla="*/ 3622590 w 5111751"/>
                    <a:gd name="connsiteY82" fmla="*/ 2838055 h 5281613"/>
                    <a:gd name="connsiteX83" fmla="*/ 3604168 w 5111751"/>
                    <a:gd name="connsiteY83" fmla="*/ 2813479 h 5281613"/>
                    <a:gd name="connsiteX84" fmla="*/ 3579604 w 5111751"/>
                    <a:gd name="connsiteY84" fmla="*/ 2693672 h 5281613"/>
                    <a:gd name="connsiteX85" fmla="*/ 3582675 w 5111751"/>
                    <a:gd name="connsiteY85" fmla="*/ 2245165 h 5281613"/>
                    <a:gd name="connsiteX86" fmla="*/ 3585745 w 5111751"/>
                    <a:gd name="connsiteY86" fmla="*/ 2153006 h 5281613"/>
                    <a:gd name="connsiteX87" fmla="*/ 3634872 w 5111751"/>
                    <a:gd name="connsiteY87" fmla="*/ 2088494 h 5281613"/>
                    <a:gd name="connsiteX88" fmla="*/ 3708562 w 5111751"/>
                    <a:gd name="connsiteY88" fmla="*/ 1968688 h 5281613"/>
                    <a:gd name="connsiteX89" fmla="*/ 3708943 w 5111751"/>
                    <a:gd name="connsiteY89" fmla="*/ 1968398 h 5281613"/>
                    <a:gd name="connsiteX90" fmla="*/ 3687519 w 5111751"/>
                    <a:gd name="connsiteY90" fmla="*/ 1965336 h 5281613"/>
                    <a:gd name="connsiteX91" fmla="*/ 3589268 w 5111751"/>
                    <a:gd name="connsiteY91" fmla="*/ 1956119 h 5281613"/>
                    <a:gd name="connsiteX92" fmla="*/ 3549354 w 5111751"/>
                    <a:gd name="connsiteY92" fmla="*/ 1919253 h 5281613"/>
                    <a:gd name="connsiteX93" fmla="*/ 3518651 w 5111751"/>
                    <a:gd name="connsiteY93" fmla="*/ 1925397 h 5281613"/>
                    <a:gd name="connsiteX94" fmla="*/ 3509440 w 5111751"/>
                    <a:gd name="connsiteY94" fmla="*/ 1931542 h 5281613"/>
                    <a:gd name="connsiteX95" fmla="*/ 3491018 w 5111751"/>
                    <a:gd name="connsiteY95" fmla="*/ 1937686 h 5281613"/>
                    <a:gd name="connsiteX96" fmla="*/ 3411189 w 5111751"/>
                    <a:gd name="connsiteY96" fmla="*/ 1992985 h 5281613"/>
                    <a:gd name="connsiteX97" fmla="*/ 3365134 w 5111751"/>
                    <a:gd name="connsiteY97" fmla="*/ 2060573 h 5281613"/>
                    <a:gd name="connsiteX98" fmla="*/ 3279165 w 5111751"/>
                    <a:gd name="connsiteY98" fmla="*/ 2042140 h 5281613"/>
                    <a:gd name="connsiteX99" fmla="*/ 3230040 w 5111751"/>
                    <a:gd name="connsiteY99" fmla="*/ 2023707 h 5281613"/>
                    <a:gd name="connsiteX100" fmla="*/ 3174774 w 5111751"/>
                    <a:gd name="connsiteY100" fmla="*/ 2026779 h 5281613"/>
                    <a:gd name="connsiteX101" fmla="*/ 2975202 w 5111751"/>
                    <a:gd name="connsiteY101" fmla="*/ 1897748 h 5281613"/>
                    <a:gd name="connsiteX102" fmla="*/ 2962921 w 5111751"/>
                    <a:gd name="connsiteY102" fmla="*/ 1891604 h 5281613"/>
                    <a:gd name="connsiteX103" fmla="*/ 2929148 w 5111751"/>
                    <a:gd name="connsiteY103" fmla="*/ 1888531 h 5281613"/>
                    <a:gd name="connsiteX104" fmla="*/ 2855460 w 5111751"/>
                    <a:gd name="connsiteY104" fmla="*/ 1885459 h 5281613"/>
                    <a:gd name="connsiteX105" fmla="*/ 2846249 w 5111751"/>
                    <a:gd name="connsiteY105" fmla="*/ 1882387 h 5281613"/>
                    <a:gd name="connsiteX106" fmla="*/ 2837038 w 5111751"/>
                    <a:gd name="connsiteY106" fmla="*/ 1873170 h 5281613"/>
                    <a:gd name="connsiteX107" fmla="*/ 2821686 w 5111751"/>
                    <a:gd name="connsiteY107" fmla="*/ 1857810 h 5281613"/>
                    <a:gd name="connsiteX108" fmla="*/ 2800194 w 5111751"/>
                    <a:gd name="connsiteY108" fmla="*/ 1827088 h 5281613"/>
                    <a:gd name="connsiteX109" fmla="*/ 2800194 w 5111751"/>
                    <a:gd name="connsiteY109" fmla="*/ 1747211 h 5281613"/>
                    <a:gd name="connsiteX110" fmla="*/ 2747998 w 5111751"/>
                    <a:gd name="connsiteY110" fmla="*/ 1719562 h 5281613"/>
                    <a:gd name="connsiteX111" fmla="*/ 2732646 w 5111751"/>
                    <a:gd name="connsiteY111" fmla="*/ 1728778 h 5281613"/>
                    <a:gd name="connsiteX112" fmla="*/ 2701943 w 5111751"/>
                    <a:gd name="connsiteY112" fmla="*/ 1679623 h 5281613"/>
                    <a:gd name="connsiteX113" fmla="*/ 2665099 w 5111751"/>
                    <a:gd name="connsiteY113" fmla="*/ 1584386 h 5281613"/>
                    <a:gd name="connsiteX114" fmla="*/ 2637466 w 5111751"/>
                    <a:gd name="connsiteY114" fmla="*/ 1510654 h 5281613"/>
                    <a:gd name="connsiteX115" fmla="*/ 2615974 w 5111751"/>
                    <a:gd name="connsiteY115" fmla="*/ 1492221 h 5281613"/>
                    <a:gd name="connsiteX116" fmla="*/ 2594482 w 5111751"/>
                    <a:gd name="connsiteY116" fmla="*/ 1467643 h 5281613"/>
                    <a:gd name="connsiteX117" fmla="*/ 2582200 w 5111751"/>
                    <a:gd name="connsiteY117" fmla="*/ 1461499 h 5281613"/>
                    <a:gd name="connsiteX118" fmla="*/ 2557638 w 5111751"/>
                    <a:gd name="connsiteY118" fmla="*/ 1430777 h 5281613"/>
                    <a:gd name="connsiteX119" fmla="*/ 2545356 w 5111751"/>
                    <a:gd name="connsiteY119" fmla="*/ 1412344 h 5281613"/>
                    <a:gd name="connsiteX120" fmla="*/ 2539216 w 5111751"/>
                    <a:gd name="connsiteY120" fmla="*/ 1403128 h 5281613"/>
                    <a:gd name="connsiteX121" fmla="*/ 2502372 w 5111751"/>
                    <a:gd name="connsiteY121" fmla="*/ 1353973 h 5281613"/>
                    <a:gd name="connsiteX122" fmla="*/ 2437895 w 5111751"/>
                    <a:gd name="connsiteY122" fmla="*/ 1326323 h 5281613"/>
                    <a:gd name="connsiteX123" fmla="*/ 2376488 w 5111751"/>
                    <a:gd name="connsiteY123" fmla="*/ 1301746 h 5281613"/>
                    <a:gd name="connsiteX124" fmla="*/ 2401051 w 5111751"/>
                    <a:gd name="connsiteY124" fmla="*/ 1243375 h 5281613"/>
                    <a:gd name="connsiteX125" fmla="*/ 2407192 w 5111751"/>
                    <a:gd name="connsiteY125" fmla="*/ 1215725 h 5281613"/>
                    <a:gd name="connsiteX126" fmla="*/ 2416403 w 5111751"/>
                    <a:gd name="connsiteY126" fmla="*/ 1209581 h 5281613"/>
                    <a:gd name="connsiteX127" fmla="*/ 2462457 w 5111751"/>
                    <a:gd name="connsiteY127" fmla="*/ 1206508 h 5281613"/>
                    <a:gd name="connsiteX128" fmla="*/ 2508512 w 5111751"/>
                    <a:gd name="connsiteY128" fmla="*/ 1209581 h 5281613"/>
                    <a:gd name="connsiteX129" fmla="*/ 2539216 w 5111751"/>
                    <a:gd name="connsiteY129" fmla="*/ 1188075 h 5281613"/>
                    <a:gd name="connsiteX130" fmla="*/ 2548427 w 5111751"/>
                    <a:gd name="connsiteY130" fmla="*/ 1135848 h 5281613"/>
                    <a:gd name="connsiteX131" fmla="*/ 2542286 w 5111751"/>
                    <a:gd name="connsiteY131" fmla="*/ 1098982 h 5281613"/>
                    <a:gd name="connsiteX132" fmla="*/ 2545356 w 5111751"/>
                    <a:gd name="connsiteY132" fmla="*/ 973023 h 5281613"/>
                    <a:gd name="connsiteX133" fmla="*/ 2548427 w 5111751"/>
                    <a:gd name="connsiteY133" fmla="*/ 966879 h 5281613"/>
                    <a:gd name="connsiteX134" fmla="*/ 2548429 w 5111751"/>
                    <a:gd name="connsiteY134" fmla="*/ 966874 h 5281613"/>
                    <a:gd name="connsiteX135" fmla="*/ 2499316 w 5111751"/>
                    <a:gd name="connsiteY135" fmla="*/ 914707 h 5281613"/>
                    <a:gd name="connsiteX136" fmla="*/ 2462472 w 5111751"/>
                    <a:gd name="connsiteY136" fmla="*/ 896290 h 5281613"/>
                    <a:gd name="connsiteX137" fmla="*/ 2462472 w 5111751"/>
                    <a:gd name="connsiteY137" fmla="*/ 801136 h 5281613"/>
                    <a:gd name="connsiteX138" fmla="*/ 2339658 w 5111751"/>
                    <a:gd name="connsiteY138" fmla="*/ 702912 h 5281613"/>
                    <a:gd name="connsiteX139" fmla="*/ 2339658 w 5111751"/>
                    <a:gd name="connsiteY139" fmla="*/ 481909 h 5281613"/>
                    <a:gd name="connsiteX140" fmla="*/ 2189210 w 5111751"/>
                    <a:gd name="connsiteY140" fmla="*/ 521813 h 5281613"/>
                    <a:gd name="connsiteX141" fmla="*/ 2232195 w 5111751"/>
                    <a:gd name="connsiteY141" fmla="*/ 659940 h 5281613"/>
                    <a:gd name="connsiteX142" fmla="*/ 2170788 w 5111751"/>
                    <a:gd name="connsiteY142" fmla="*/ 724399 h 5281613"/>
                    <a:gd name="connsiteX143" fmla="*/ 2054115 w 5111751"/>
                    <a:gd name="connsiteY143" fmla="*/ 868665 h 5281613"/>
                    <a:gd name="connsiteX144" fmla="*/ 1998848 w 5111751"/>
                    <a:gd name="connsiteY144" fmla="*/ 874804 h 5281613"/>
                    <a:gd name="connsiteX145" fmla="*/ 1879104 w 5111751"/>
                    <a:gd name="connsiteY145" fmla="*/ 788858 h 5281613"/>
                    <a:gd name="connsiteX146" fmla="*/ 1811557 w 5111751"/>
                    <a:gd name="connsiteY146" fmla="*/ 825692 h 5281613"/>
                    <a:gd name="connsiteX147" fmla="*/ 1802346 w 5111751"/>
                    <a:gd name="connsiteY147" fmla="*/ 880943 h 5281613"/>
                    <a:gd name="connsiteX148" fmla="*/ 1747079 w 5111751"/>
                    <a:gd name="connsiteY148" fmla="*/ 880943 h 5281613"/>
                    <a:gd name="connsiteX149" fmla="*/ 1710235 w 5111751"/>
                    <a:gd name="connsiteY149" fmla="*/ 939263 h 5281613"/>
                    <a:gd name="connsiteX150" fmla="*/ 1630406 w 5111751"/>
                    <a:gd name="connsiteY150" fmla="*/ 930055 h 5281613"/>
                    <a:gd name="connsiteX151" fmla="*/ 1590491 w 5111751"/>
                    <a:gd name="connsiteY151" fmla="*/ 899360 h 5281613"/>
                    <a:gd name="connsiteX152" fmla="*/ 1467677 w 5111751"/>
                    <a:gd name="connsiteY152" fmla="*/ 905499 h 5281613"/>
                    <a:gd name="connsiteX153" fmla="*/ 1403199 w 5111751"/>
                    <a:gd name="connsiteY153" fmla="*/ 923916 h 5281613"/>
                    <a:gd name="connsiteX154" fmla="*/ 1366355 w 5111751"/>
                    <a:gd name="connsiteY154" fmla="*/ 905499 h 5281613"/>
                    <a:gd name="connsiteX155" fmla="*/ 1301878 w 5111751"/>
                    <a:gd name="connsiteY155" fmla="*/ 770441 h 5281613"/>
                    <a:gd name="connsiteX156" fmla="*/ 1185204 w 5111751"/>
                    <a:gd name="connsiteY156" fmla="*/ 785789 h 5281613"/>
                    <a:gd name="connsiteX157" fmla="*/ 1071601 w 5111751"/>
                    <a:gd name="connsiteY157" fmla="*/ 979166 h 5281613"/>
                    <a:gd name="connsiteX158" fmla="*/ 1070834 w 5111751"/>
                    <a:gd name="connsiteY158" fmla="*/ 979550 h 5281613"/>
                    <a:gd name="connsiteX159" fmla="*/ 1065460 w 5111751"/>
                    <a:gd name="connsiteY159" fmla="*/ 982236 h 5281613"/>
                    <a:gd name="connsiteX160" fmla="*/ 985941 w 5111751"/>
                    <a:gd name="connsiteY160" fmla="*/ 1015869 h 5281613"/>
                    <a:gd name="connsiteX161" fmla="*/ 985941 w 5111751"/>
                    <a:gd name="connsiteY161" fmla="*/ 1021921 h 5281613"/>
                    <a:gd name="connsiteX162" fmla="*/ 985941 w 5111751"/>
                    <a:gd name="connsiteY162" fmla="*/ 1040351 h 5281613"/>
                    <a:gd name="connsiteX163" fmla="*/ 955227 w 5111751"/>
                    <a:gd name="connsiteY163" fmla="*/ 1111001 h 5281613"/>
                    <a:gd name="connsiteX164" fmla="*/ 955227 w 5111751"/>
                    <a:gd name="connsiteY164" fmla="*/ 1117144 h 5281613"/>
                    <a:gd name="connsiteX165" fmla="*/ 964441 w 5111751"/>
                    <a:gd name="connsiteY165" fmla="*/ 1114073 h 5281613"/>
                    <a:gd name="connsiteX166" fmla="*/ 970584 w 5111751"/>
                    <a:gd name="connsiteY166" fmla="*/ 1111001 h 5281613"/>
                    <a:gd name="connsiteX167" fmla="*/ 961370 w 5111751"/>
                    <a:gd name="connsiteY167" fmla="*/ 1150933 h 5281613"/>
                    <a:gd name="connsiteX168" fmla="*/ 1056585 w 5111751"/>
                    <a:gd name="connsiteY168" fmla="*/ 1166292 h 5281613"/>
                    <a:gd name="connsiteX169" fmla="*/ 1096514 w 5111751"/>
                    <a:gd name="connsiteY169" fmla="*/ 1240013 h 5281613"/>
                    <a:gd name="connsiteX170" fmla="*/ 1161015 w 5111751"/>
                    <a:gd name="connsiteY170" fmla="*/ 1252300 h 5281613"/>
                    <a:gd name="connsiteX171" fmla="*/ 1210159 w 5111751"/>
                    <a:gd name="connsiteY171" fmla="*/ 1301447 h 5281613"/>
                    <a:gd name="connsiteX172" fmla="*/ 1216302 w 5111751"/>
                    <a:gd name="connsiteY172" fmla="*/ 1356738 h 5281613"/>
                    <a:gd name="connsiteX173" fmla="*/ 1262374 w 5111751"/>
                    <a:gd name="connsiteY173" fmla="*/ 1402814 h 5281613"/>
                    <a:gd name="connsiteX174" fmla="*/ 1317660 w 5111751"/>
                    <a:gd name="connsiteY174" fmla="*/ 1433531 h 5281613"/>
                    <a:gd name="connsiteX175" fmla="*/ 1354518 w 5111751"/>
                    <a:gd name="connsiteY175" fmla="*/ 1479607 h 5281613"/>
                    <a:gd name="connsiteX176" fmla="*/ 1391375 w 5111751"/>
                    <a:gd name="connsiteY176" fmla="*/ 1522611 h 5281613"/>
                    <a:gd name="connsiteX177" fmla="*/ 1406733 w 5111751"/>
                    <a:gd name="connsiteY177" fmla="*/ 1571758 h 5281613"/>
                    <a:gd name="connsiteX178" fmla="*/ 1431304 w 5111751"/>
                    <a:gd name="connsiteY178" fmla="*/ 1617834 h 5281613"/>
                    <a:gd name="connsiteX179" fmla="*/ 1483519 w 5111751"/>
                    <a:gd name="connsiteY179" fmla="*/ 1645479 h 5281613"/>
                    <a:gd name="connsiteX180" fmla="*/ 1526520 w 5111751"/>
                    <a:gd name="connsiteY180" fmla="*/ 1713057 h 5281613"/>
                    <a:gd name="connsiteX181" fmla="*/ 1554163 w 5111751"/>
                    <a:gd name="connsiteY181" fmla="*/ 1786778 h 5281613"/>
                    <a:gd name="connsiteX182" fmla="*/ 1544949 w 5111751"/>
                    <a:gd name="connsiteY182" fmla="*/ 1777563 h 5281613"/>
                    <a:gd name="connsiteX183" fmla="*/ 1474305 w 5111751"/>
                    <a:gd name="connsiteY183" fmla="*/ 1771420 h 5281613"/>
                    <a:gd name="connsiteX184" fmla="*/ 1460131 w 5111751"/>
                    <a:gd name="connsiteY184" fmla="*/ 1778074 h 5281613"/>
                    <a:gd name="connsiteX185" fmla="*/ 1473565 w 5111751"/>
                    <a:gd name="connsiteY185" fmla="*/ 1771891 h 5281613"/>
                    <a:gd name="connsiteX186" fmla="*/ 1544174 w 5111751"/>
                    <a:gd name="connsiteY186" fmla="*/ 1778034 h 5281613"/>
                    <a:gd name="connsiteX187" fmla="*/ 1559523 w 5111751"/>
                    <a:gd name="connsiteY187" fmla="*/ 1799534 h 5281613"/>
                    <a:gd name="connsiteX188" fmla="*/ 1593292 w 5111751"/>
                    <a:gd name="connsiteY188" fmla="*/ 1830248 h 5281613"/>
                    <a:gd name="connsiteX189" fmla="*/ 1599432 w 5111751"/>
                    <a:gd name="connsiteY189" fmla="*/ 1845605 h 5281613"/>
                    <a:gd name="connsiteX190" fmla="*/ 1627062 w 5111751"/>
                    <a:gd name="connsiteY190" fmla="*/ 1867105 h 5281613"/>
                    <a:gd name="connsiteX191" fmla="*/ 1636271 w 5111751"/>
                    <a:gd name="connsiteY191" fmla="*/ 1876319 h 5281613"/>
                    <a:gd name="connsiteX192" fmla="*/ 1660831 w 5111751"/>
                    <a:gd name="connsiteY192" fmla="*/ 1900890 h 5281613"/>
                    <a:gd name="connsiteX193" fmla="*/ 1731439 w 5111751"/>
                    <a:gd name="connsiteY193" fmla="*/ 1888604 h 5281613"/>
                    <a:gd name="connsiteX194" fmla="*/ 1811257 w 5111751"/>
                    <a:gd name="connsiteY194" fmla="*/ 1897819 h 5281613"/>
                    <a:gd name="connsiteX195" fmla="*/ 1838887 w 5111751"/>
                    <a:gd name="connsiteY195" fmla="*/ 1876319 h 5281613"/>
                    <a:gd name="connsiteX196" fmla="*/ 1851166 w 5111751"/>
                    <a:gd name="connsiteY196" fmla="*/ 1860962 h 5281613"/>
                    <a:gd name="connsiteX197" fmla="*/ 1888006 w 5111751"/>
                    <a:gd name="connsiteY197" fmla="*/ 1857890 h 5281613"/>
                    <a:gd name="connsiteX198" fmla="*/ 1912565 w 5111751"/>
                    <a:gd name="connsiteY198" fmla="*/ 1900890 h 5281613"/>
                    <a:gd name="connsiteX199" fmla="*/ 1943265 w 5111751"/>
                    <a:gd name="connsiteY199" fmla="*/ 1937747 h 5281613"/>
                    <a:gd name="connsiteX200" fmla="*/ 2023083 w 5111751"/>
                    <a:gd name="connsiteY200" fmla="*/ 2017603 h 5281613"/>
                    <a:gd name="connsiteX201" fmla="*/ 2020013 w 5111751"/>
                    <a:gd name="connsiteY201" fmla="*/ 2023746 h 5281613"/>
                    <a:gd name="connsiteX202" fmla="*/ 2066062 w 5111751"/>
                    <a:gd name="connsiteY202" fmla="*/ 2048317 h 5281613"/>
                    <a:gd name="connsiteX203" fmla="*/ 2072202 w 5111751"/>
                    <a:gd name="connsiteY203" fmla="*/ 2066746 h 5281613"/>
                    <a:gd name="connsiteX204" fmla="*/ 2056852 w 5111751"/>
                    <a:gd name="connsiteY204" fmla="*/ 2183459 h 5281613"/>
                    <a:gd name="connsiteX205" fmla="*/ 2053782 w 5111751"/>
                    <a:gd name="connsiteY205" fmla="*/ 2226458 h 5281613"/>
                    <a:gd name="connsiteX206" fmla="*/ 2059922 w 5111751"/>
                    <a:gd name="connsiteY206" fmla="*/ 2235673 h 5281613"/>
                    <a:gd name="connsiteX207" fmla="*/ 2072202 w 5111751"/>
                    <a:gd name="connsiteY207" fmla="*/ 2238744 h 5281613"/>
                    <a:gd name="connsiteX208" fmla="*/ 2087551 w 5111751"/>
                    <a:gd name="connsiteY208" fmla="*/ 2235673 h 5281613"/>
                    <a:gd name="connsiteX209" fmla="*/ 2130530 w 5111751"/>
                    <a:gd name="connsiteY209" fmla="*/ 2269458 h 5281613"/>
                    <a:gd name="connsiteX210" fmla="*/ 2130530 w 5111751"/>
                    <a:gd name="connsiteY210" fmla="*/ 2281744 h 5281613"/>
                    <a:gd name="connsiteX211" fmla="*/ 2096761 w 5111751"/>
                    <a:gd name="connsiteY211" fmla="*/ 2340100 h 5281613"/>
                    <a:gd name="connsiteX212" fmla="*/ 2087551 w 5111751"/>
                    <a:gd name="connsiteY212" fmla="*/ 2349314 h 5281613"/>
                    <a:gd name="connsiteX213" fmla="*/ 1967824 w 5111751"/>
                    <a:gd name="connsiteY213" fmla="*/ 2472171 h 5281613"/>
                    <a:gd name="connsiteX214" fmla="*/ 1930985 w 5111751"/>
                    <a:gd name="connsiteY214" fmla="*/ 2505956 h 5281613"/>
                    <a:gd name="connsiteX215" fmla="*/ 1934055 w 5111751"/>
                    <a:gd name="connsiteY215" fmla="*/ 2533599 h 5281613"/>
                    <a:gd name="connsiteX216" fmla="*/ 1934055 w 5111751"/>
                    <a:gd name="connsiteY216" fmla="*/ 2545884 h 5281613"/>
                    <a:gd name="connsiteX217" fmla="*/ 1897216 w 5111751"/>
                    <a:gd name="connsiteY217" fmla="*/ 2634955 h 5281613"/>
                    <a:gd name="connsiteX218" fmla="*/ 1894145 w 5111751"/>
                    <a:gd name="connsiteY218" fmla="*/ 2650312 h 5281613"/>
                    <a:gd name="connsiteX219" fmla="*/ 1894145 w 5111751"/>
                    <a:gd name="connsiteY219" fmla="*/ 2668740 h 5281613"/>
                    <a:gd name="connsiteX220" fmla="*/ 1884936 w 5111751"/>
                    <a:gd name="connsiteY220" fmla="*/ 2745525 h 5281613"/>
                    <a:gd name="connsiteX221" fmla="*/ 1875726 w 5111751"/>
                    <a:gd name="connsiteY221" fmla="*/ 2834596 h 5281613"/>
                    <a:gd name="connsiteX222" fmla="*/ 1869586 w 5111751"/>
                    <a:gd name="connsiteY222" fmla="*/ 2877595 h 5281613"/>
                    <a:gd name="connsiteX223" fmla="*/ 1866516 w 5111751"/>
                    <a:gd name="connsiteY223" fmla="*/ 2883738 h 5281613"/>
                    <a:gd name="connsiteX224" fmla="*/ 1820467 w 5111751"/>
                    <a:gd name="connsiteY224" fmla="*/ 2935952 h 5281613"/>
                    <a:gd name="connsiteX225" fmla="*/ 1811257 w 5111751"/>
                    <a:gd name="connsiteY225" fmla="*/ 2978952 h 5281613"/>
                    <a:gd name="connsiteX226" fmla="*/ 1771348 w 5111751"/>
                    <a:gd name="connsiteY226" fmla="*/ 3058808 h 5281613"/>
                    <a:gd name="connsiteX227" fmla="*/ 1786698 w 5111751"/>
                    <a:gd name="connsiteY227" fmla="*/ 3095665 h 5281613"/>
                    <a:gd name="connsiteX228" fmla="*/ 1792838 w 5111751"/>
                    <a:gd name="connsiteY228" fmla="*/ 3107951 h 5281613"/>
                    <a:gd name="connsiteX229" fmla="*/ 1817397 w 5111751"/>
                    <a:gd name="connsiteY229" fmla="*/ 3147879 h 5281613"/>
                    <a:gd name="connsiteX230" fmla="*/ 1823537 w 5111751"/>
                    <a:gd name="connsiteY230" fmla="*/ 3172450 h 5281613"/>
                    <a:gd name="connsiteX231" fmla="*/ 1820467 w 5111751"/>
                    <a:gd name="connsiteY231" fmla="*/ 3200093 h 5281613"/>
                    <a:gd name="connsiteX232" fmla="*/ 1792838 w 5111751"/>
                    <a:gd name="connsiteY232" fmla="*/ 3369020 h 5281613"/>
                    <a:gd name="connsiteX233" fmla="*/ 1823537 w 5111751"/>
                    <a:gd name="connsiteY233" fmla="*/ 3329091 h 5281613"/>
                    <a:gd name="connsiteX234" fmla="*/ 1798978 w 5111751"/>
                    <a:gd name="connsiteY234" fmla="*/ 3470376 h 5281613"/>
                    <a:gd name="connsiteX235" fmla="*/ 1832747 w 5111751"/>
                    <a:gd name="connsiteY235" fmla="*/ 3611661 h 5281613"/>
                    <a:gd name="connsiteX236" fmla="*/ 1814327 w 5111751"/>
                    <a:gd name="connsiteY236" fmla="*/ 3660803 h 5281613"/>
                    <a:gd name="connsiteX237" fmla="*/ 1875726 w 5111751"/>
                    <a:gd name="connsiteY237" fmla="*/ 3799016 h 5281613"/>
                    <a:gd name="connsiteX238" fmla="*/ 1967824 w 5111751"/>
                    <a:gd name="connsiteY238" fmla="*/ 3946443 h 5281613"/>
                    <a:gd name="connsiteX239" fmla="*/ 2016943 w 5111751"/>
                    <a:gd name="connsiteY239" fmla="*/ 4032443 h 5281613"/>
                    <a:gd name="connsiteX240" fmla="*/ 1995660 w 5111751"/>
                    <a:gd name="connsiteY240" fmla="*/ 4072157 h 5281613"/>
                    <a:gd name="connsiteX241" fmla="*/ 2013805 w 5111751"/>
                    <a:gd name="connsiteY241" fmla="*/ 4079927 h 5281613"/>
                    <a:gd name="connsiteX242" fmla="*/ 2011021 w 5111751"/>
                    <a:gd name="connsiteY242" fmla="*/ 4090575 h 5281613"/>
                    <a:gd name="connsiteX243" fmla="*/ 2057103 w 5111751"/>
                    <a:gd name="connsiteY243" fmla="*/ 4102854 h 5281613"/>
                    <a:gd name="connsiteX244" fmla="*/ 2103185 w 5111751"/>
                    <a:gd name="connsiteY244" fmla="*/ 4096715 h 5281613"/>
                    <a:gd name="connsiteX245" fmla="*/ 2115474 w 5111751"/>
                    <a:gd name="connsiteY245" fmla="*/ 4096715 h 5281613"/>
                    <a:gd name="connsiteX246" fmla="*/ 2136979 w 5111751"/>
                    <a:gd name="connsiteY246" fmla="*/ 4102854 h 5281613"/>
                    <a:gd name="connsiteX247" fmla="*/ 2155411 w 5111751"/>
                    <a:gd name="connsiteY247" fmla="*/ 4118202 h 5281613"/>
                    <a:gd name="connsiteX248" fmla="*/ 2176916 w 5111751"/>
                    <a:gd name="connsiteY248" fmla="*/ 4145830 h 5281613"/>
                    <a:gd name="connsiteX249" fmla="*/ 2204565 w 5111751"/>
                    <a:gd name="connsiteY249" fmla="*/ 4145830 h 5281613"/>
                    <a:gd name="connsiteX250" fmla="*/ 2229143 w 5111751"/>
                    <a:gd name="connsiteY250" fmla="*/ 4170387 h 5281613"/>
                    <a:gd name="connsiteX251" fmla="*/ 2266008 w 5111751"/>
                    <a:gd name="connsiteY251" fmla="*/ 4179596 h 5281613"/>
                    <a:gd name="connsiteX252" fmla="*/ 2296729 w 5111751"/>
                    <a:gd name="connsiteY252" fmla="*/ 4194945 h 5281613"/>
                    <a:gd name="connsiteX253" fmla="*/ 2302874 w 5111751"/>
                    <a:gd name="connsiteY253" fmla="*/ 4204154 h 5281613"/>
                    <a:gd name="connsiteX254" fmla="*/ 2321307 w 5111751"/>
                    <a:gd name="connsiteY254" fmla="*/ 4210293 h 5281613"/>
                    <a:gd name="connsiteX255" fmla="*/ 2364316 w 5111751"/>
                    <a:gd name="connsiteY255" fmla="*/ 4225641 h 5281613"/>
                    <a:gd name="connsiteX256" fmla="*/ 2369767 w 5111751"/>
                    <a:gd name="connsiteY256" fmla="*/ 4251037 h 5281613"/>
                    <a:gd name="connsiteX257" fmla="*/ 2369767 w 5111751"/>
                    <a:gd name="connsiteY257" fmla="*/ 4232064 h 5281613"/>
                    <a:gd name="connsiteX258" fmla="*/ 2368231 w 5111751"/>
                    <a:gd name="connsiteY258" fmla="*/ 4228995 h 5281613"/>
                    <a:gd name="connsiteX259" fmla="*/ 2369767 w 5111751"/>
                    <a:gd name="connsiteY259" fmla="*/ 4228995 h 5281613"/>
                    <a:gd name="connsiteX260" fmla="*/ 2418917 w 5111751"/>
                    <a:gd name="connsiteY260" fmla="*/ 4244339 h 5281613"/>
                    <a:gd name="connsiteX261" fmla="*/ 2443493 w 5111751"/>
                    <a:gd name="connsiteY261" fmla="*/ 4262753 h 5281613"/>
                    <a:gd name="connsiteX262" fmla="*/ 2511075 w 5111751"/>
                    <a:gd name="connsiteY262" fmla="*/ 4284235 h 5281613"/>
                    <a:gd name="connsiteX263" fmla="*/ 2541794 w 5111751"/>
                    <a:gd name="connsiteY263" fmla="*/ 4376300 h 5281613"/>
                    <a:gd name="connsiteX264" fmla="*/ 2547938 w 5111751"/>
                    <a:gd name="connsiteY264" fmla="*/ 4443815 h 5281613"/>
                    <a:gd name="connsiteX265" fmla="*/ 2560225 w 5111751"/>
                    <a:gd name="connsiteY265" fmla="*/ 4588051 h 5281613"/>
                    <a:gd name="connsiteX266" fmla="*/ 2514147 w 5111751"/>
                    <a:gd name="connsiteY266" fmla="*/ 4716943 h 5281613"/>
                    <a:gd name="connsiteX267" fmla="*/ 2557153 w 5111751"/>
                    <a:gd name="connsiteY267" fmla="*/ 4855042 h 5281613"/>
                    <a:gd name="connsiteX268" fmla="*/ 2597088 w 5111751"/>
                    <a:gd name="connsiteY268" fmla="*/ 4971659 h 5281613"/>
                    <a:gd name="connsiteX269" fmla="*/ 2633951 w 5111751"/>
                    <a:gd name="connsiteY269" fmla="*/ 5008485 h 5281613"/>
                    <a:gd name="connsiteX270" fmla="*/ 2686174 w 5111751"/>
                    <a:gd name="connsiteY270" fmla="*/ 5079069 h 5281613"/>
                    <a:gd name="connsiteX271" fmla="*/ 2655455 w 5111751"/>
                    <a:gd name="connsiteY271" fmla="*/ 4962452 h 5281613"/>
                    <a:gd name="connsiteX272" fmla="*/ 2633951 w 5111751"/>
                    <a:gd name="connsiteY272" fmla="*/ 4928695 h 5281613"/>
                    <a:gd name="connsiteX273" fmla="*/ 2649311 w 5111751"/>
                    <a:gd name="connsiteY273" fmla="*/ 4937901 h 5281613"/>
                    <a:gd name="connsiteX274" fmla="*/ 2692318 w 5111751"/>
                    <a:gd name="connsiteY274" fmla="*/ 4987003 h 5281613"/>
                    <a:gd name="connsiteX275" fmla="*/ 2732137 w 5111751"/>
                    <a:gd name="connsiteY275" fmla="*/ 5048453 h 5281613"/>
                    <a:gd name="connsiteX276" fmla="*/ 2732173 w 5111751"/>
                    <a:gd name="connsiteY276" fmla="*/ 5048368 h 5281613"/>
                    <a:gd name="connsiteX277" fmla="*/ 2692485 w 5111751"/>
                    <a:gd name="connsiteY277" fmla="*/ 4987045 h 5281613"/>
                    <a:gd name="connsiteX278" fmla="*/ 2649527 w 5111751"/>
                    <a:gd name="connsiteY278" fmla="*/ 4937951 h 5281613"/>
                    <a:gd name="connsiteX279" fmla="*/ 2637253 w 5111751"/>
                    <a:gd name="connsiteY279" fmla="*/ 4928745 h 5281613"/>
                    <a:gd name="connsiteX280" fmla="*/ 2628048 w 5111751"/>
                    <a:gd name="connsiteY280" fmla="*/ 4858172 h 5281613"/>
                    <a:gd name="connsiteX281" fmla="*/ 2631116 w 5111751"/>
                    <a:gd name="connsiteY281" fmla="*/ 4784530 h 5281613"/>
                    <a:gd name="connsiteX282" fmla="*/ 2618843 w 5111751"/>
                    <a:gd name="connsiteY282" fmla="*/ 4704751 h 5281613"/>
                    <a:gd name="connsiteX283" fmla="*/ 2658732 w 5111751"/>
                    <a:gd name="connsiteY283" fmla="*/ 4600425 h 5281613"/>
                    <a:gd name="connsiteX284" fmla="*/ 2763060 w 5111751"/>
                    <a:gd name="connsiteY284" fmla="*/ 4591219 h 5281613"/>
                    <a:gd name="connsiteX285" fmla="*/ 2772265 w 5111751"/>
                    <a:gd name="connsiteY285" fmla="*/ 4585083 h 5281613"/>
                    <a:gd name="connsiteX286" fmla="*/ 2778402 w 5111751"/>
                    <a:gd name="connsiteY286" fmla="*/ 4582014 h 5281613"/>
                    <a:gd name="connsiteX287" fmla="*/ 2824429 w 5111751"/>
                    <a:gd name="connsiteY287" fmla="*/ 4600425 h 5281613"/>
                    <a:gd name="connsiteX288" fmla="*/ 2842840 w 5111751"/>
                    <a:gd name="connsiteY288" fmla="*/ 4618835 h 5281613"/>
                    <a:gd name="connsiteX289" fmla="*/ 2852045 w 5111751"/>
                    <a:gd name="connsiteY289" fmla="*/ 4621904 h 5281613"/>
                    <a:gd name="connsiteX290" fmla="*/ 2885798 w 5111751"/>
                    <a:gd name="connsiteY290" fmla="*/ 4624972 h 5281613"/>
                    <a:gd name="connsiteX291" fmla="*/ 2895004 w 5111751"/>
                    <a:gd name="connsiteY291" fmla="*/ 4624972 h 5281613"/>
                    <a:gd name="connsiteX292" fmla="*/ 2971715 w 5111751"/>
                    <a:gd name="connsiteY292" fmla="*/ 4609630 h 5281613"/>
                    <a:gd name="connsiteX293" fmla="*/ 2980920 w 5111751"/>
                    <a:gd name="connsiteY293" fmla="*/ 4615767 h 5281613"/>
                    <a:gd name="connsiteX294" fmla="*/ 3005468 w 5111751"/>
                    <a:gd name="connsiteY294" fmla="*/ 4628040 h 5281613"/>
                    <a:gd name="connsiteX295" fmla="*/ 3036153 w 5111751"/>
                    <a:gd name="connsiteY295" fmla="*/ 4618835 h 5281613"/>
                    <a:gd name="connsiteX296" fmla="*/ 3045358 w 5111751"/>
                    <a:gd name="connsiteY296" fmla="*/ 4615767 h 5281613"/>
                    <a:gd name="connsiteX297" fmla="*/ 3115932 w 5111751"/>
                    <a:gd name="connsiteY297" fmla="*/ 4548262 h 5281613"/>
                    <a:gd name="connsiteX298" fmla="*/ 3131275 w 5111751"/>
                    <a:gd name="connsiteY298" fmla="*/ 4548262 h 5281613"/>
                    <a:gd name="connsiteX299" fmla="*/ 3186507 w 5111751"/>
                    <a:gd name="connsiteY299" fmla="*/ 4569741 h 5281613"/>
                    <a:gd name="connsiteX300" fmla="*/ 3260150 w 5111751"/>
                    <a:gd name="connsiteY300" fmla="*/ 4529851 h 5281613"/>
                    <a:gd name="connsiteX301" fmla="*/ 3303108 w 5111751"/>
                    <a:gd name="connsiteY301" fmla="*/ 4529851 h 5281613"/>
                    <a:gd name="connsiteX302" fmla="*/ 3330724 w 5111751"/>
                    <a:gd name="connsiteY302" fmla="*/ 4511441 h 5281613"/>
                    <a:gd name="connsiteX303" fmla="*/ 3468805 w 5111751"/>
                    <a:gd name="connsiteY303" fmla="*/ 4422457 h 5281613"/>
                    <a:gd name="connsiteX304" fmla="*/ 3484147 w 5111751"/>
                    <a:gd name="connsiteY304" fmla="*/ 4462346 h 5281613"/>
                    <a:gd name="connsiteX305" fmla="*/ 3496421 w 5111751"/>
                    <a:gd name="connsiteY305" fmla="*/ 4471551 h 5281613"/>
                    <a:gd name="connsiteX306" fmla="*/ 3484147 w 5111751"/>
                    <a:gd name="connsiteY306" fmla="*/ 4529851 h 5281613"/>
                    <a:gd name="connsiteX307" fmla="*/ 3468805 w 5111751"/>
                    <a:gd name="connsiteY307" fmla="*/ 4566672 h 5281613"/>
                    <a:gd name="connsiteX308" fmla="*/ 3481079 w 5111751"/>
                    <a:gd name="connsiteY308" fmla="*/ 4646451 h 5281613"/>
                    <a:gd name="connsiteX309" fmla="*/ 3481079 w 5111751"/>
                    <a:gd name="connsiteY309" fmla="*/ 4689409 h 5281613"/>
                    <a:gd name="connsiteX310" fmla="*/ 3478010 w 5111751"/>
                    <a:gd name="connsiteY310" fmla="*/ 4726230 h 5281613"/>
                    <a:gd name="connsiteX311" fmla="*/ 3478010 w 5111751"/>
                    <a:gd name="connsiteY311" fmla="*/ 4747709 h 5281613"/>
                    <a:gd name="connsiteX312" fmla="*/ 3487216 w 5111751"/>
                    <a:gd name="connsiteY312" fmla="*/ 4778393 h 5281613"/>
                    <a:gd name="connsiteX313" fmla="*/ 3474942 w 5111751"/>
                    <a:gd name="connsiteY313" fmla="*/ 4833624 h 5281613"/>
                    <a:gd name="connsiteX314" fmla="*/ 3478010 w 5111751"/>
                    <a:gd name="connsiteY314" fmla="*/ 4928745 h 5281613"/>
                    <a:gd name="connsiteX315" fmla="*/ 3487216 w 5111751"/>
                    <a:gd name="connsiteY315" fmla="*/ 5048414 h 5281613"/>
                    <a:gd name="connsiteX316" fmla="*/ 3490284 w 5111751"/>
                    <a:gd name="connsiteY316" fmla="*/ 5100577 h 5281613"/>
                    <a:gd name="connsiteX317" fmla="*/ 3514832 w 5111751"/>
                    <a:gd name="connsiteY317" fmla="*/ 5106713 h 5281613"/>
                    <a:gd name="connsiteX318" fmla="*/ 3487216 w 5111751"/>
                    <a:gd name="connsiteY318" fmla="*/ 5165013 h 5281613"/>
                    <a:gd name="connsiteX319" fmla="*/ 3502558 w 5111751"/>
                    <a:gd name="connsiteY319" fmla="*/ 5177287 h 5281613"/>
                    <a:gd name="connsiteX320" fmla="*/ 3488989 w 5111751"/>
                    <a:gd name="connsiteY320" fmla="*/ 5175369 h 5281613"/>
                    <a:gd name="connsiteX321" fmla="*/ 3490284 w 5111751"/>
                    <a:gd name="connsiteY321" fmla="*/ 5192629 h 5281613"/>
                    <a:gd name="connsiteX322" fmla="*/ 3471873 w 5111751"/>
                    <a:gd name="connsiteY322" fmla="*/ 5211040 h 5281613"/>
                    <a:gd name="connsiteX323" fmla="*/ 3471873 w 5111751"/>
                    <a:gd name="connsiteY323" fmla="*/ 5260134 h 5281613"/>
                    <a:gd name="connsiteX324" fmla="*/ 3456531 w 5111751"/>
                    <a:gd name="connsiteY324" fmla="*/ 5281613 h 5281613"/>
                    <a:gd name="connsiteX325" fmla="*/ 2775334 w 5111751"/>
                    <a:gd name="connsiteY325" fmla="*/ 5281613 h 5281613"/>
                    <a:gd name="connsiteX326" fmla="*/ 2772265 w 5111751"/>
                    <a:gd name="connsiteY326" fmla="*/ 5214108 h 5281613"/>
                    <a:gd name="connsiteX327" fmla="*/ 2774080 w 5111751"/>
                    <a:gd name="connsiteY327" fmla="*/ 5203263 h 5281613"/>
                    <a:gd name="connsiteX328" fmla="*/ 2773734 w 5111751"/>
                    <a:gd name="connsiteY328" fmla="*/ 5203288 h 5281613"/>
                    <a:gd name="connsiteX329" fmla="*/ 2772188 w 5111751"/>
                    <a:gd name="connsiteY329" fmla="*/ 5214098 h 5281613"/>
                    <a:gd name="connsiteX330" fmla="*/ 2775259 w 5111751"/>
                    <a:gd name="connsiteY330" fmla="*/ 5281613 h 5281613"/>
                    <a:gd name="connsiteX331" fmla="*/ 2554082 w 5111751"/>
                    <a:gd name="connsiteY331" fmla="*/ 5281613 h 5281613"/>
                    <a:gd name="connsiteX332" fmla="*/ 2569441 w 5111751"/>
                    <a:gd name="connsiteY332" fmla="*/ 5247856 h 5281613"/>
                    <a:gd name="connsiteX333" fmla="*/ 2582455 w 5111751"/>
                    <a:gd name="connsiteY333" fmla="*/ 5216557 h 5281613"/>
                    <a:gd name="connsiteX334" fmla="*/ 2582219 w 5111751"/>
                    <a:gd name="connsiteY334" fmla="*/ 5216570 h 5281613"/>
                    <a:gd name="connsiteX335" fmla="*/ 2569207 w 5111751"/>
                    <a:gd name="connsiteY335" fmla="*/ 5247893 h 5281613"/>
                    <a:gd name="connsiteX336" fmla="*/ 2553859 w 5111751"/>
                    <a:gd name="connsiteY336" fmla="*/ 5281613 h 5281613"/>
                    <a:gd name="connsiteX337" fmla="*/ 1968011 w 5111751"/>
                    <a:gd name="connsiteY337" fmla="*/ 5281613 h 5281613"/>
                    <a:gd name="connsiteX338" fmla="*/ 1965575 w 5111751"/>
                    <a:gd name="connsiteY338" fmla="*/ 5281613 h 5281613"/>
                    <a:gd name="connsiteX339" fmla="*/ 721036 w 5111751"/>
                    <a:gd name="connsiteY339" fmla="*/ 5281613 h 5281613"/>
                    <a:gd name="connsiteX340" fmla="*/ 720725 w 5111751"/>
                    <a:gd name="connsiteY340" fmla="*/ 5281613 h 5281613"/>
                    <a:gd name="connsiteX341" fmla="*/ 0 w 5111751"/>
                    <a:gd name="connsiteY341" fmla="*/ 5281613 h 5281613"/>
                    <a:gd name="connsiteX342" fmla="*/ 0 w 5111751"/>
                    <a:gd name="connsiteY342" fmla="*/ 3885042 h 5281613"/>
                    <a:gd name="connsiteX343" fmla="*/ 0 w 5111751"/>
                    <a:gd name="connsiteY343" fmla="*/ 3885015 h 5281613"/>
                    <a:gd name="connsiteX344" fmla="*/ 0 w 5111751"/>
                    <a:gd name="connsiteY344" fmla="*/ 2834596 h 5281613"/>
                    <a:gd name="connsiteX345" fmla="*/ 0 w 5111751"/>
                    <a:gd name="connsiteY345" fmla="*/ 2833687 h 5281613"/>
                    <a:gd name="connsiteX346" fmla="*/ 0 w 5111751"/>
                    <a:gd name="connsiteY346" fmla="*/ 2035909 h 5281613"/>
                    <a:gd name="connsiteX347" fmla="*/ 930 w 5111751"/>
                    <a:gd name="connsiteY347" fmla="*/ 2035587 h 5281613"/>
                    <a:gd name="connsiteX348" fmla="*/ 3071 w 5111751"/>
                    <a:gd name="connsiteY348" fmla="*/ 2035587 h 5281613"/>
                    <a:gd name="connsiteX349" fmla="*/ 14583 w 5111751"/>
                    <a:gd name="connsiteY349" fmla="*/ 2030861 h 5281613"/>
                    <a:gd name="connsiteX350" fmla="*/ 930 w 5111751"/>
                    <a:gd name="connsiteY350" fmla="*/ 2035587 h 5281613"/>
                    <a:gd name="connsiteX351" fmla="*/ 0 w 5111751"/>
                    <a:gd name="connsiteY351" fmla="*/ 2035587 h 5281613"/>
                    <a:gd name="connsiteX352" fmla="*/ 0 w 5111751"/>
                    <a:gd name="connsiteY352" fmla="*/ 1327150 h 5281613"/>
                    <a:gd name="connsiteX353" fmla="*/ 0 w 5111751"/>
                    <a:gd name="connsiteY353" fmla="*/ 1326021 h 5281613"/>
                    <a:gd name="connsiteX354" fmla="*/ 0 w 5111751"/>
                    <a:gd name="connsiteY35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805606 w 5111751"/>
                    <a:gd name="connsiteY9" fmla="*/ 760986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0 w 5111751"/>
                    <a:gd name="connsiteY12" fmla="*/ 0 h 5281613"/>
                    <a:gd name="connsiteX13" fmla="*/ 865506 w 5111751"/>
                    <a:gd name="connsiteY13" fmla="*/ 0 h 5281613"/>
                    <a:gd name="connsiteX14" fmla="*/ 865887 w 5111751"/>
                    <a:gd name="connsiteY14" fmla="*/ 3070 h 5281613"/>
                    <a:gd name="connsiteX15" fmla="*/ 2889251 w 5111751"/>
                    <a:gd name="connsiteY15" fmla="*/ 0 h 5281613"/>
                    <a:gd name="connsiteX16" fmla="*/ 2891411 w 5111751"/>
                    <a:gd name="connsiteY16" fmla="*/ 0 h 5281613"/>
                    <a:gd name="connsiteX17" fmla="*/ 3309431 w 5111751"/>
                    <a:gd name="connsiteY17" fmla="*/ 0 h 5281613"/>
                    <a:gd name="connsiteX18" fmla="*/ 3334020 w 5111751"/>
                    <a:gd name="connsiteY18" fmla="*/ 27648 h 5281613"/>
                    <a:gd name="connsiteX19" fmla="*/ 3355536 w 5111751"/>
                    <a:gd name="connsiteY19" fmla="*/ 86017 h 5281613"/>
                    <a:gd name="connsiteX20" fmla="*/ 3364757 w 5111751"/>
                    <a:gd name="connsiteY20" fmla="*/ 18432 h 5281613"/>
                    <a:gd name="connsiteX21" fmla="*/ 3395494 w 5111751"/>
                    <a:gd name="connsiteY21" fmla="*/ 52224 h 5281613"/>
                    <a:gd name="connsiteX22" fmla="*/ 3426230 w 5111751"/>
                    <a:gd name="connsiteY22" fmla="*/ 104449 h 5281613"/>
                    <a:gd name="connsiteX23" fmla="*/ 3484630 w 5111751"/>
                    <a:gd name="connsiteY23" fmla="*/ 110593 h 5281613"/>
                    <a:gd name="connsiteX24" fmla="*/ 3536883 w 5111751"/>
                    <a:gd name="connsiteY24" fmla="*/ 153601 h 5281613"/>
                    <a:gd name="connsiteX25" fmla="*/ 3607577 w 5111751"/>
                    <a:gd name="connsiteY25" fmla="*/ 211970 h 5281613"/>
                    <a:gd name="connsiteX26" fmla="*/ 3669051 w 5111751"/>
                    <a:gd name="connsiteY26" fmla="*/ 285698 h 5281613"/>
                    <a:gd name="connsiteX27" fmla="*/ 3705935 w 5111751"/>
                    <a:gd name="connsiteY27" fmla="*/ 316419 h 5281613"/>
                    <a:gd name="connsiteX28" fmla="*/ 3728843 w 5111751"/>
                    <a:gd name="connsiteY28" fmla="*/ 339315 h 5281613"/>
                    <a:gd name="connsiteX29" fmla="*/ 3724377 w 5111751"/>
                    <a:gd name="connsiteY29" fmla="*/ 325635 h 5281613"/>
                    <a:gd name="connsiteX30" fmla="*/ 3752040 w 5111751"/>
                    <a:gd name="connsiteY30" fmla="*/ 384003 h 5281613"/>
                    <a:gd name="connsiteX31" fmla="*/ 3785850 w 5111751"/>
                    <a:gd name="connsiteY31" fmla="*/ 405507 h 5281613"/>
                    <a:gd name="connsiteX32" fmla="*/ 3850397 w 5111751"/>
                    <a:gd name="connsiteY32" fmla="*/ 454660 h 5281613"/>
                    <a:gd name="connsiteX33" fmla="*/ 3868840 w 5111751"/>
                    <a:gd name="connsiteY33" fmla="*/ 485380 h 5281613"/>
                    <a:gd name="connsiteX34" fmla="*/ 3907704 w 5111751"/>
                    <a:gd name="connsiteY34" fmla="*/ 599097 h 5281613"/>
                    <a:gd name="connsiteX35" fmla="*/ 3831035 w 5111751"/>
                    <a:gd name="connsiteY35" fmla="*/ 645038 h 5281613"/>
                    <a:gd name="connsiteX36" fmla="*/ 3785034 w 5111751"/>
                    <a:gd name="connsiteY36" fmla="*/ 681791 h 5281613"/>
                    <a:gd name="connsiteX37" fmla="*/ 3867836 w 5111751"/>
                    <a:gd name="connsiteY37" fmla="*/ 675665 h 5281613"/>
                    <a:gd name="connsiteX38" fmla="*/ 3886237 w 5111751"/>
                    <a:gd name="connsiteY38" fmla="*/ 694042 h 5281613"/>
                    <a:gd name="connsiteX39" fmla="*/ 3858636 w 5111751"/>
                    <a:gd name="connsiteY39" fmla="*/ 755297 h 5281613"/>
                    <a:gd name="connsiteX40" fmla="*/ 3843875 w 5111751"/>
                    <a:gd name="connsiteY40" fmla="*/ 770210 h 5281613"/>
                    <a:gd name="connsiteX41" fmla="*/ 3844106 w 5111751"/>
                    <a:gd name="connsiteY41" fmla="*/ 770259 h 5281613"/>
                    <a:gd name="connsiteX42" fmla="*/ 3844081 w 5111751"/>
                    <a:gd name="connsiteY42" fmla="*/ 770326 h 5281613"/>
                    <a:gd name="connsiteX43" fmla="*/ 3859014 w 5111751"/>
                    <a:gd name="connsiteY43" fmla="*/ 755260 h 5281613"/>
                    <a:gd name="connsiteX44" fmla="*/ 3886648 w 5111751"/>
                    <a:gd name="connsiteY44" fmla="*/ 693820 h 5281613"/>
                    <a:gd name="connsiteX45" fmla="*/ 3994113 w 5111751"/>
                    <a:gd name="connsiteY45" fmla="*/ 822843 h 5281613"/>
                    <a:gd name="connsiteX46" fmla="*/ 4156846 w 5111751"/>
                    <a:gd name="connsiteY46" fmla="*/ 865851 h 5281613"/>
                    <a:gd name="connsiteX47" fmla="*/ 4230536 w 5111751"/>
                    <a:gd name="connsiteY47" fmla="*/ 822843 h 5281613"/>
                    <a:gd name="connsiteX48" fmla="*/ 4322649 w 5111751"/>
                    <a:gd name="connsiteY48" fmla="*/ 807483 h 5281613"/>
                    <a:gd name="connsiteX49" fmla="*/ 4430115 w 5111751"/>
                    <a:gd name="connsiteY49" fmla="*/ 798267 h 5281613"/>
                    <a:gd name="connsiteX50" fmla="*/ 4528369 w 5111751"/>
                    <a:gd name="connsiteY50" fmla="*/ 742972 h 5281613"/>
                    <a:gd name="connsiteX51" fmla="*/ 4614341 w 5111751"/>
                    <a:gd name="connsiteY51" fmla="*/ 746044 h 5281613"/>
                    <a:gd name="connsiteX52" fmla="*/ 4672679 w 5111751"/>
                    <a:gd name="connsiteY52" fmla="*/ 724540 h 5281613"/>
                    <a:gd name="connsiteX53" fmla="*/ 4734088 w 5111751"/>
                    <a:gd name="connsiteY53" fmla="*/ 730684 h 5281613"/>
                    <a:gd name="connsiteX54" fmla="*/ 4832342 w 5111751"/>
                    <a:gd name="connsiteY54" fmla="*/ 699964 h 5281613"/>
                    <a:gd name="connsiteX55" fmla="*/ 4936736 w 5111751"/>
                    <a:gd name="connsiteY55" fmla="*/ 675388 h 5281613"/>
                    <a:gd name="connsiteX56" fmla="*/ 4988934 w 5111751"/>
                    <a:gd name="connsiteY56" fmla="*/ 613949 h 5281613"/>
                    <a:gd name="connsiteX57" fmla="*/ 5077976 w 5111751"/>
                    <a:gd name="connsiteY57" fmla="*/ 653885 h 5281613"/>
                    <a:gd name="connsiteX58" fmla="*/ 5065695 w 5111751"/>
                    <a:gd name="connsiteY58" fmla="*/ 767547 h 5281613"/>
                    <a:gd name="connsiteX59" fmla="*/ 5050342 w 5111751"/>
                    <a:gd name="connsiteY59" fmla="*/ 868922 h 5281613"/>
                    <a:gd name="connsiteX60" fmla="*/ 5081047 w 5111751"/>
                    <a:gd name="connsiteY60" fmla="*/ 853563 h 5281613"/>
                    <a:gd name="connsiteX61" fmla="*/ 5111751 w 5111751"/>
                    <a:gd name="connsiteY61" fmla="*/ 865851 h 5281613"/>
                    <a:gd name="connsiteX62" fmla="*/ 5034990 w 5111751"/>
                    <a:gd name="connsiteY62" fmla="*/ 908858 h 5281613"/>
                    <a:gd name="connsiteX63" fmla="*/ 5025779 w 5111751"/>
                    <a:gd name="connsiteY63" fmla="*/ 1037881 h 5281613"/>
                    <a:gd name="connsiteX64" fmla="*/ 4973582 w 5111751"/>
                    <a:gd name="connsiteY64" fmla="*/ 1133112 h 5281613"/>
                    <a:gd name="connsiteX65" fmla="*/ 4924455 w 5111751"/>
                    <a:gd name="connsiteY65" fmla="*/ 1255991 h 5281613"/>
                    <a:gd name="connsiteX66" fmla="*/ 4887609 w 5111751"/>
                    <a:gd name="connsiteY66" fmla="*/ 1289782 h 5281613"/>
                    <a:gd name="connsiteX67" fmla="*/ 4881469 w 5111751"/>
                    <a:gd name="connsiteY67" fmla="*/ 1348150 h 5281613"/>
                    <a:gd name="connsiteX68" fmla="*/ 4813919 w 5111751"/>
                    <a:gd name="connsiteY68" fmla="*/ 1461813 h 5281613"/>
                    <a:gd name="connsiteX69" fmla="*/ 4761722 w 5111751"/>
                    <a:gd name="connsiteY69" fmla="*/ 1624627 h 5281613"/>
                    <a:gd name="connsiteX70" fmla="*/ 4672679 w 5111751"/>
                    <a:gd name="connsiteY70" fmla="*/ 1775154 h 5281613"/>
                    <a:gd name="connsiteX71" fmla="*/ 4586707 w 5111751"/>
                    <a:gd name="connsiteY71" fmla="*/ 1922608 h 5281613"/>
                    <a:gd name="connsiteX72" fmla="*/ 4466960 w 5111751"/>
                    <a:gd name="connsiteY72" fmla="*/ 2070063 h 5281613"/>
                    <a:gd name="connsiteX73" fmla="*/ 4196762 w 5111751"/>
                    <a:gd name="connsiteY73" fmla="*/ 2318892 h 5281613"/>
                    <a:gd name="connsiteX74" fmla="*/ 4070874 w 5111751"/>
                    <a:gd name="connsiteY74" fmla="*/ 2414123 h 5281613"/>
                    <a:gd name="connsiteX75" fmla="*/ 3941915 w 5111751"/>
                    <a:gd name="connsiteY75" fmla="*/ 2546218 h 5281613"/>
                    <a:gd name="connsiteX76" fmla="*/ 3828309 w 5111751"/>
                    <a:gd name="connsiteY76" fmla="*/ 2684456 h 5281613"/>
                    <a:gd name="connsiteX77" fmla="*/ 3776112 w 5111751"/>
                    <a:gd name="connsiteY77" fmla="*/ 2755112 h 5281613"/>
                    <a:gd name="connsiteX78" fmla="*/ 3726985 w 5111751"/>
                    <a:gd name="connsiteY78" fmla="*/ 2788903 h 5281613"/>
                    <a:gd name="connsiteX79" fmla="*/ 3665576 w 5111751"/>
                    <a:gd name="connsiteY79" fmla="*/ 2920998 h 5281613"/>
                    <a:gd name="connsiteX80" fmla="*/ 3631802 w 5111751"/>
                    <a:gd name="connsiteY80" fmla="*/ 2850343 h 5281613"/>
                    <a:gd name="connsiteX81" fmla="*/ 3622590 w 5111751"/>
                    <a:gd name="connsiteY81" fmla="*/ 2838055 h 5281613"/>
                    <a:gd name="connsiteX82" fmla="*/ 3604168 w 5111751"/>
                    <a:gd name="connsiteY82" fmla="*/ 2813479 h 5281613"/>
                    <a:gd name="connsiteX83" fmla="*/ 3579604 w 5111751"/>
                    <a:gd name="connsiteY83" fmla="*/ 2693672 h 5281613"/>
                    <a:gd name="connsiteX84" fmla="*/ 3582675 w 5111751"/>
                    <a:gd name="connsiteY84" fmla="*/ 2245165 h 5281613"/>
                    <a:gd name="connsiteX85" fmla="*/ 3585745 w 5111751"/>
                    <a:gd name="connsiteY85" fmla="*/ 2153006 h 5281613"/>
                    <a:gd name="connsiteX86" fmla="*/ 3634872 w 5111751"/>
                    <a:gd name="connsiteY86" fmla="*/ 2088494 h 5281613"/>
                    <a:gd name="connsiteX87" fmla="*/ 3708562 w 5111751"/>
                    <a:gd name="connsiteY87" fmla="*/ 1968688 h 5281613"/>
                    <a:gd name="connsiteX88" fmla="*/ 3708943 w 5111751"/>
                    <a:gd name="connsiteY88" fmla="*/ 1968398 h 5281613"/>
                    <a:gd name="connsiteX89" fmla="*/ 3687519 w 5111751"/>
                    <a:gd name="connsiteY89" fmla="*/ 1965336 h 5281613"/>
                    <a:gd name="connsiteX90" fmla="*/ 3589268 w 5111751"/>
                    <a:gd name="connsiteY90" fmla="*/ 1956119 h 5281613"/>
                    <a:gd name="connsiteX91" fmla="*/ 3549354 w 5111751"/>
                    <a:gd name="connsiteY91" fmla="*/ 1919253 h 5281613"/>
                    <a:gd name="connsiteX92" fmla="*/ 3518651 w 5111751"/>
                    <a:gd name="connsiteY92" fmla="*/ 1925397 h 5281613"/>
                    <a:gd name="connsiteX93" fmla="*/ 3509440 w 5111751"/>
                    <a:gd name="connsiteY93" fmla="*/ 1931542 h 5281613"/>
                    <a:gd name="connsiteX94" fmla="*/ 3491018 w 5111751"/>
                    <a:gd name="connsiteY94" fmla="*/ 1937686 h 5281613"/>
                    <a:gd name="connsiteX95" fmla="*/ 3411189 w 5111751"/>
                    <a:gd name="connsiteY95" fmla="*/ 1992985 h 5281613"/>
                    <a:gd name="connsiteX96" fmla="*/ 3365134 w 5111751"/>
                    <a:gd name="connsiteY96" fmla="*/ 2060573 h 5281613"/>
                    <a:gd name="connsiteX97" fmla="*/ 3279165 w 5111751"/>
                    <a:gd name="connsiteY97" fmla="*/ 2042140 h 5281613"/>
                    <a:gd name="connsiteX98" fmla="*/ 3230040 w 5111751"/>
                    <a:gd name="connsiteY98" fmla="*/ 2023707 h 5281613"/>
                    <a:gd name="connsiteX99" fmla="*/ 3174774 w 5111751"/>
                    <a:gd name="connsiteY99" fmla="*/ 2026779 h 5281613"/>
                    <a:gd name="connsiteX100" fmla="*/ 2975202 w 5111751"/>
                    <a:gd name="connsiteY100" fmla="*/ 1897748 h 5281613"/>
                    <a:gd name="connsiteX101" fmla="*/ 2962921 w 5111751"/>
                    <a:gd name="connsiteY101" fmla="*/ 1891604 h 5281613"/>
                    <a:gd name="connsiteX102" fmla="*/ 2929148 w 5111751"/>
                    <a:gd name="connsiteY102" fmla="*/ 1888531 h 5281613"/>
                    <a:gd name="connsiteX103" fmla="*/ 2855460 w 5111751"/>
                    <a:gd name="connsiteY103" fmla="*/ 1885459 h 5281613"/>
                    <a:gd name="connsiteX104" fmla="*/ 2846249 w 5111751"/>
                    <a:gd name="connsiteY104" fmla="*/ 1882387 h 5281613"/>
                    <a:gd name="connsiteX105" fmla="*/ 2837038 w 5111751"/>
                    <a:gd name="connsiteY105" fmla="*/ 1873170 h 5281613"/>
                    <a:gd name="connsiteX106" fmla="*/ 2821686 w 5111751"/>
                    <a:gd name="connsiteY106" fmla="*/ 1857810 h 5281613"/>
                    <a:gd name="connsiteX107" fmla="*/ 2800194 w 5111751"/>
                    <a:gd name="connsiteY107" fmla="*/ 1827088 h 5281613"/>
                    <a:gd name="connsiteX108" fmla="*/ 2800194 w 5111751"/>
                    <a:gd name="connsiteY108" fmla="*/ 1747211 h 5281613"/>
                    <a:gd name="connsiteX109" fmla="*/ 2747998 w 5111751"/>
                    <a:gd name="connsiteY109" fmla="*/ 1719562 h 5281613"/>
                    <a:gd name="connsiteX110" fmla="*/ 2732646 w 5111751"/>
                    <a:gd name="connsiteY110" fmla="*/ 1728778 h 5281613"/>
                    <a:gd name="connsiteX111" fmla="*/ 2701943 w 5111751"/>
                    <a:gd name="connsiteY111" fmla="*/ 1679623 h 5281613"/>
                    <a:gd name="connsiteX112" fmla="*/ 2665099 w 5111751"/>
                    <a:gd name="connsiteY112" fmla="*/ 1584386 h 5281613"/>
                    <a:gd name="connsiteX113" fmla="*/ 2637466 w 5111751"/>
                    <a:gd name="connsiteY113" fmla="*/ 1510654 h 5281613"/>
                    <a:gd name="connsiteX114" fmla="*/ 2615974 w 5111751"/>
                    <a:gd name="connsiteY114" fmla="*/ 1492221 h 5281613"/>
                    <a:gd name="connsiteX115" fmla="*/ 2594482 w 5111751"/>
                    <a:gd name="connsiteY115" fmla="*/ 1467643 h 5281613"/>
                    <a:gd name="connsiteX116" fmla="*/ 2582200 w 5111751"/>
                    <a:gd name="connsiteY116" fmla="*/ 1461499 h 5281613"/>
                    <a:gd name="connsiteX117" fmla="*/ 2557638 w 5111751"/>
                    <a:gd name="connsiteY117" fmla="*/ 1430777 h 5281613"/>
                    <a:gd name="connsiteX118" fmla="*/ 2545356 w 5111751"/>
                    <a:gd name="connsiteY118" fmla="*/ 1412344 h 5281613"/>
                    <a:gd name="connsiteX119" fmla="*/ 2539216 w 5111751"/>
                    <a:gd name="connsiteY119" fmla="*/ 1403128 h 5281613"/>
                    <a:gd name="connsiteX120" fmla="*/ 2502372 w 5111751"/>
                    <a:gd name="connsiteY120" fmla="*/ 1353973 h 5281613"/>
                    <a:gd name="connsiteX121" fmla="*/ 2437895 w 5111751"/>
                    <a:gd name="connsiteY121" fmla="*/ 1326323 h 5281613"/>
                    <a:gd name="connsiteX122" fmla="*/ 2376488 w 5111751"/>
                    <a:gd name="connsiteY122" fmla="*/ 1301746 h 5281613"/>
                    <a:gd name="connsiteX123" fmla="*/ 2401051 w 5111751"/>
                    <a:gd name="connsiteY123" fmla="*/ 1243375 h 5281613"/>
                    <a:gd name="connsiteX124" fmla="*/ 2407192 w 5111751"/>
                    <a:gd name="connsiteY124" fmla="*/ 1215725 h 5281613"/>
                    <a:gd name="connsiteX125" fmla="*/ 2416403 w 5111751"/>
                    <a:gd name="connsiteY125" fmla="*/ 1209581 h 5281613"/>
                    <a:gd name="connsiteX126" fmla="*/ 2462457 w 5111751"/>
                    <a:gd name="connsiteY126" fmla="*/ 1206508 h 5281613"/>
                    <a:gd name="connsiteX127" fmla="*/ 2508512 w 5111751"/>
                    <a:gd name="connsiteY127" fmla="*/ 1209581 h 5281613"/>
                    <a:gd name="connsiteX128" fmla="*/ 2539216 w 5111751"/>
                    <a:gd name="connsiteY128" fmla="*/ 1188075 h 5281613"/>
                    <a:gd name="connsiteX129" fmla="*/ 2548427 w 5111751"/>
                    <a:gd name="connsiteY129" fmla="*/ 1135848 h 5281613"/>
                    <a:gd name="connsiteX130" fmla="*/ 2542286 w 5111751"/>
                    <a:gd name="connsiteY130" fmla="*/ 1098982 h 5281613"/>
                    <a:gd name="connsiteX131" fmla="*/ 2545356 w 5111751"/>
                    <a:gd name="connsiteY131" fmla="*/ 973023 h 5281613"/>
                    <a:gd name="connsiteX132" fmla="*/ 2548427 w 5111751"/>
                    <a:gd name="connsiteY132" fmla="*/ 966879 h 5281613"/>
                    <a:gd name="connsiteX133" fmla="*/ 2548429 w 5111751"/>
                    <a:gd name="connsiteY133" fmla="*/ 966874 h 5281613"/>
                    <a:gd name="connsiteX134" fmla="*/ 2499316 w 5111751"/>
                    <a:gd name="connsiteY134" fmla="*/ 914707 h 5281613"/>
                    <a:gd name="connsiteX135" fmla="*/ 2462472 w 5111751"/>
                    <a:gd name="connsiteY135" fmla="*/ 896290 h 5281613"/>
                    <a:gd name="connsiteX136" fmla="*/ 2462472 w 5111751"/>
                    <a:gd name="connsiteY136" fmla="*/ 801136 h 5281613"/>
                    <a:gd name="connsiteX137" fmla="*/ 2339658 w 5111751"/>
                    <a:gd name="connsiteY137" fmla="*/ 702912 h 5281613"/>
                    <a:gd name="connsiteX138" fmla="*/ 2339658 w 5111751"/>
                    <a:gd name="connsiteY138" fmla="*/ 481909 h 5281613"/>
                    <a:gd name="connsiteX139" fmla="*/ 2189210 w 5111751"/>
                    <a:gd name="connsiteY139" fmla="*/ 521813 h 5281613"/>
                    <a:gd name="connsiteX140" fmla="*/ 2232195 w 5111751"/>
                    <a:gd name="connsiteY140" fmla="*/ 659940 h 5281613"/>
                    <a:gd name="connsiteX141" fmla="*/ 2170788 w 5111751"/>
                    <a:gd name="connsiteY141" fmla="*/ 724399 h 5281613"/>
                    <a:gd name="connsiteX142" fmla="*/ 2054115 w 5111751"/>
                    <a:gd name="connsiteY142" fmla="*/ 868665 h 5281613"/>
                    <a:gd name="connsiteX143" fmla="*/ 1998848 w 5111751"/>
                    <a:gd name="connsiteY143" fmla="*/ 874804 h 5281613"/>
                    <a:gd name="connsiteX144" fmla="*/ 1879104 w 5111751"/>
                    <a:gd name="connsiteY144" fmla="*/ 788858 h 5281613"/>
                    <a:gd name="connsiteX145" fmla="*/ 1811557 w 5111751"/>
                    <a:gd name="connsiteY145" fmla="*/ 825692 h 5281613"/>
                    <a:gd name="connsiteX146" fmla="*/ 1802346 w 5111751"/>
                    <a:gd name="connsiteY146" fmla="*/ 880943 h 5281613"/>
                    <a:gd name="connsiteX147" fmla="*/ 1747079 w 5111751"/>
                    <a:gd name="connsiteY147" fmla="*/ 880943 h 5281613"/>
                    <a:gd name="connsiteX148" fmla="*/ 1710235 w 5111751"/>
                    <a:gd name="connsiteY148" fmla="*/ 939263 h 5281613"/>
                    <a:gd name="connsiteX149" fmla="*/ 1630406 w 5111751"/>
                    <a:gd name="connsiteY149" fmla="*/ 930055 h 5281613"/>
                    <a:gd name="connsiteX150" fmla="*/ 1590491 w 5111751"/>
                    <a:gd name="connsiteY150" fmla="*/ 899360 h 5281613"/>
                    <a:gd name="connsiteX151" fmla="*/ 1467677 w 5111751"/>
                    <a:gd name="connsiteY151" fmla="*/ 905499 h 5281613"/>
                    <a:gd name="connsiteX152" fmla="*/ 1403199 w 5111751"/>
                    <a:gd name="connsiteY152" fmla="*/ 923916 h 5281613"/>
                    <a:gd name="connsiteX153" fmla="*/ 1366355 w 5111751"/>
                    <a:gd name="connsiteY153" fmla="*/ 905499 h 5281613"/>
                    <a:gd name="connsiteX154" fmla="*/ 1301878 w 5111751"/>
                    <a:gd name="connsiteY154" fmla="*/ 770441 h 5281613"/>
                    <a:gd name="connsiteX155" fmla="*/ 1185204 w 5111751"/>
                    <a:gd name="connsiteY155" fmla="*/ 785789 h 5281613"/>
                    <a:gd name="connsiteX156" fmla="*/ 1071601 w 5111751"/>
                    <a:gd name="connsiteY156" fmla="*/ 979166 h 5281613"/>
                    <a:gd name="connsiteX157" fmla="*/ 1070834 w 5111751"/>
                    <a:gd name="connsiteY157" fmla="*/ 979550 h 5281613"/>
                    <a:gd name="connsiteX158" fmla="*/ 1065460 w 5111751"/>
                    <a:gd name="connsiteY158" fmla="*/ 982236 h 5281613"/>
                    <a:gd name="connsiteX159" fmla="*/ 985941 w 5111751"/>
                    <a:gd name="connsiteY159" fmla="*/ 1015869 h 5281613"/>
                    <a:gd name="connsiteX160" fmla="*/ 985941 w 5111751"/>
                    <a:gd name="connsiteY160" fmla="*/ 1021921 h 5281613"/>
                    <a:gd name="connsiteX161" fmla="*/ 985941 w 5111751"/>
                    <a:gd name="connsiteY161" fmla="*/ 1040351 h 5281613"/>
                    <a:gd name="connsiteX162" fmla="*/ 955227 w 5111751"/>
                    <a:gd name="connsiteY162" fmla="*/ 1111001 h 5281613"/>
                    <a:gd name="connsiteX163" fmla="*/ 955227 w 5111751"/>
                    <a:gd name="connsiteY163" fmla="*/ 1117144 h 5281613"/>
                    <a:gd name="connsiteX164" fmla="*/ 964441 w 5111751"/>
                    <a:gd name="connsiteY164" fmla="*/ 1114073 h 5281613"/>
                    <a:gd name="connsiteX165" fmla="*/ 970584 w 5111751"/>
                    <a:gd name="connsiteY165" fmla="*/ 1111001 h 5281613"/>
                    <a:gd name="connsiteX166" fmla="*/ 961370 w 5111751"/>
                    <a:gd name="connsiteY166" fmla="*/ 1150933 h 5281613"/>
                    <a:gd name="connsiteX167" fmla="*/ 1056585 w 5111751"/>
                    <a:gd name="connsiteY167" fmla="*/ 1166292 h 5281613"/>
                    <a:gd name="connsiteX168" fmla="*/ 1096514 w 5111751"/>
                    <a:gd name="connsiteY168" fmla="*/ 1240013 h 5281613"/>
                    <a:gd name="connsiteX169" fmla="*/ 1161015 w 5111751"/>
                    <a:gd name="connsiteY169" fmla="*/ 1252300 h 5281613"/>
                    <a:gd name="connsiteX170" fmla="*/ 1210159 w 5111751"/>
                    <a:gd name="connsiteY170" fmla="*/ 1301447 h 5281613"/>
                    <a:gd name="connsiteX171" fmla="*/ 1216302 w 5111751"/>
                    <a:gd name="connsiteY171" fmla="*/ 1356738 h 5281613"/>
                    <a:gd name="connsiteX172" fmla="*/ 1262374 w 5111751"/>
                    <a:gd name="connsiteY172" fmla="*/ 1402814 h 5281613"/>
                    <a:gd name="connsiteX173" fmla="*/ 1317660 w 5111751"/>
                    <a:gd name="connsiteY173" fmla="*/ 1433531 h 5281613"/>
                    <a:gd name="connsiteX174" fmla="*/ 1354518 w 5111751"/>
                    <a:gd name="connsiteY174" fmla="*/ 1479607 h 5281613"/>
                    <a:gd name="connsiteX175" fmla="*/ 1391375 w 5111751"/>
                    <a:gd name="connsiteY175" fmla="*/ 1522611 h 5281613"/>
                    <a:gd name="connsiteX176" fmla="*/ 1406733 w 5111751"/>
                    <a:gd name="connsiteY176" fmla="*/ 1571758 h 5281613"/>
                    <a:gd name="connsiteX177" fmla="*/ 1431304 w 5111751"/>
                    <a:gd name="connsiteY177" fmla="*/ 1617834 h 5281613"/>
                    <a:gd name="connsiteX178" fmla="*/ 1483519 w 5111751"/>
                    <a:gd name="connsiteY178" fmla="*/ 1645479 h 5281613"/>
                    <a:gd name="connsiteX179" fmla="*/ 1526520 w 5111751"/>
                    <a:gd name="connsiteY179" fmla="*/ 1713057 h 5281613"/>
                    <a:gd name="connsiteX180" fmla="*/ 1554163 w 5111751"/>
                    <a:gd name="connsiteY180" fmla="*/ 1786778 h 5281613"/>
                    <a:gd name="connsiteX181" fmla="*/ 1544949 w 5111751"/>
                    <a:gd name="connsiteY181" fmla="*/ 1777563 h 5281613"/>
                    <a:gd name="connsiteX182" fmla="*/ 1474305 w 5111751"/>
                    <a:gd name="connsiteY182" fmla="*/ 1771420 h 5281613"/>
                    <a:gd name="connsiteX183" fmla="*/ 1460131 w 5111751"/>
                    <a:gd name="connsiteY183" fmla="*/ 1778074 h 5281613"/>
                    <a:gd name="connsiteX184" fmla="*/ 1473565 w 5111751"/>
                    <a:gd name="connsiteY184" fmla="*/ 1771891 h 5281613"/>
                    <a:gd name="connsiteX185" fmla="*/ 1544174 w 5111751"/>
                    <a:gd name="connsiteY185" fmla="*/ 1778034 h 5281613"/>
                    <a:gd name="connsiteX186" fmla="*/ 1559523 w 5111751"/>
                    <a:gd name="connsiteY186" fmla="*/ 1799534 h 5281613"/>
                    <a:gd name="connsiteX187" fmla="*/ 1593292 w 5111751"/>
                    <a:gd name="connsiteY187" fmla="*/ 1830248 h 5281613"/>
                    <a:gd name="connsiteX188" fmla="*/ 1599432 w 5111751"/>
                    <a:gd name="connsiteY188" fmla="*/ 1845605 h 5281613"/>
                    <a:gd name="connsiteX189" fmla="*/ 1627062 w 5111751"/>
                    <a:gd name="connsiteY189" fmla="*/ 1867105 h 5281613"/>
                    <a:gd name="connsiteX190" fmla="*/ 1636271 w 5111751"/>
                    <a:gd name="connsiteY190" fmla="*/ 1876319 h 5281613"/>
                    <a:gd name="connsiteX191" fmla="*/ 1660831 w 5111751"/>
                    <a:gd name="connsiteY191" fmla="*/ 1900890 h 5281613"/>
                    <a:gd name="connsiteX192" fmla="*/ 1731439 w 5111751"/>
                    <a:gd name="connsiteY192" fmla="*/ 1888604 h 5281613"/>
                    <a:gd name="connsiteX193" fmla="*/ 1811257 w 5111751"/>
                    <a:gd name="connsiteY193" fmla="*/ 1897819 h 5281613"/>
                    <a:gd name="connsiteX194" fmla="*/ 1838887 w 5111751"/>
                    <a:gd name="connsiteY194" fmla="*/ 1876319 h 5281613"/>
                    <a:gd name="connsiteX195" fmla="*/ 1851166 w 5111751"/>
                    <a:gd name="connsiteY195" fmla="*/ 1860962 h 5281613"/>
                    <a:gd name="connsiteX196" fmla="*/ 1888006 w 5111751"/>
                    <a:gd name="connsiteY196" fmla="*/ 1857890 h 5281613"/>
                    <a:gd name="connsiteX197" fmla="*/ 1912565 w 5111751"/>
                    <a:gd name="connsiteY197" fmla="*/ 1900890 h 5281613"/>
                    <a:gd name="connsiteX198" fmla="*/ 1943265 w 5111751"/>
                    <a:gd name="connsiteY198" fmla="*/ 1937747 h 5281613"/>
                    <a:gd name="connsiteX199" fmla="*/ 2023083 w 5111751"/>
                    <a:gd name="connsiteY199" fmla="*/ 2017603 h 5281613"/>
                    <a:gd name="connsiteX200" fmla="*/ 2020013 w 5111751"/>
                    <a:gd name="connsiteY200" fmla="*/ 2023746 h 5281613"/>
                    <a:gd name="connsiteX201" fmla="*/ 2066062 w 5111751"/>
                    <a:gd name="connsiteY201" fmla="*/ 2048317 h 5281613"/>
                    <a:gd name="connsiteX202" fmla="*/ 2072202 w 5111751"/>
                    <a:gd name="connsiteY202" fmla="*/ 2066746 h 5281613"/>
                    <a:gd name="connsiteX203" fmla="*/ 2056852 w 5111751"/>
                    <a:gd name="connsiteY203" fmla="*/ 2183459 h 5281613"/>
                    <a:gd name="connsiteX204" fmla="*/ 2053782 w 5111751"/>
                    <a:gd name="connsiteY204" fmla="*/ 2226458 h 5281613"/>
                    <a:gd name="connsiteX205" fmla="*/ 2059922 w 5111751"/>
                    <a:gd name="connsiteY205" fmla="*/ 2235673 h 5281613"/>
                    <a:gd name="connsiteX206" fmla="*/ 2072202 w 5111751"/>
                    <a:gd name="connsiteY206" fmla="*/ 2238744 h 5281613"/>
                    <a:gd name="connsiteX207" fmla="*/ 2087551 w 5111751"/>
                    <a:gd name="connsiteY207" fmla="*/ 2235673 h 5281613"/>
                    <a:gd name="connsiteX208" fmla="*/ 2130530 w 5111751"/>
                    <a:gd name="connsiteY208" fmla="*/ 2269458 h 5281613"/>
                    <a:gd name="connsiteX209" fmla="*/ 2130530 w 5111751"/>
                    <a:gd name="connsiteY209" fmla="*/ 2281744 h 5281613"/>
                    <a:gd name="connsiteX210" fmla="*/ 2096761 w 5111751"/>
                    <a:gd name="connsiteY210" fmla="*/ 2340100 h 5281613"/>
                    <a:gd name="connsiteX211" fmla="*/ 2087551 w 5111751"/>
                    <a:gd name="connsiteY211" fmla="*/ 2349314 h 5281613"/>
                    <a:gd name="connsiteX212" fmla="*/ 1967824 w 5111751"/>
                    <a:gd name="connsiteY212" fmla="*/ 2472171 h 5281613"/>
                    <a:gd name="connsiteX213" fmla="*/ 1930985 w 5111751"/>
                    <a:gd name="connsiteY213" fmla="*/ 2505956 h 5281613"/>
                    <a:gd name="connsiteX214" fmla="*/ 1934055 w 5111751"/>
                    <a:gd name="connsiteY214" fmla="*/ 2533599 h 5281613"/>
                    <a:gd name="connsiteX215" fmla="*/ 1934055 w 5111751"/>
                    <a:gd name="connsiteY215" fmla="*/ 2545884 h 5281613"/>
                    <a:gd name="connsiteX216" fmla="*/ 1897216 w 5111751"/>
                    <a:gd name="connsiteY216" fmla="*/ 2634955 h 5281613"/>
                    <a:gd name="connsiteX217" fmla="*/ 1894145 w 5111751"/>
                    <a:gd name="connsiteY217" fmla="*/ 2650312 h 5281613"/>
                    <a:gd name="connsiteX218" fmla="*/ 1894145 w 5111751"/>
                    <a:gd name="connsiteY218" fmla="*/ 2668740 h 5281613"/>
                    <a:gd name="connsiteX219" fmla="*/ 1884936 w 5111751"/>
                    <a:gd name="connsiteY219" fmla="*/ 2745525 h 5281613"/>
                    <a:gd name="connsiteX220" fmla="*/ 1875726 w 5111751"/>
                    <a:gd name="connsiteY220" fmla="*/ 2834596 h 5281613"/>
                    <a:gd name="connsiteX221" fmla="*/ 1869586 w 5111751"/>
                    <a:gd name="connsiteY221" fmla="*/ 2877595 h 5281613"/>
                    <a:gd name="connsiteX222" fmla="*/ 1866516 w 5111751"/>
                    <a:gd name="connsiteY222" fmla="*/ 2883738 h 5281613"/>
                    <a:gd name="connsiteX223" fmla="*/ 1820467 w 5111751"/>
                    <a:gd name="connsiteY223" fmla="*/ 2935952 h 5281613"/>
                    <a:gd name="connsiteX224" fmla="*/ 1811257 w 5111751"/>
                    <a:gd name="connsiteY224" fmla="*/ 2978952 h 5281613"/>
                    <a:gd name="connsiteX225" fmla="*/ 1771348 w 5111751"/>
                    <a:gd name="connsiteY225" fmla="*/ 3058808 h 5281613"/>
                    <a:gd name="connsiteX226" fmla="*/ 1786698 w 5111751"/>
                    <a:gd name="connsiteY226" fmla="*/ 3095665 h 5281613"/>
                    <a:gd name="connsiteX227" fmla="*/ 1792838 w 5111751"/>
                    <a:gd name="connsiteY227" fmla="*/ 3107951 h 5281613"/>
                    <a:gd name="connsiteX228" fmla="*/ 1817397 w 5111751"/>
                    <a:gd name="connsiteY228" fmla="*/ 3147879 h 5281613"/>
                    <a:gd name="connsiteX229" fmla="*/ 1823537 w 5111751"/>
                    <a:gd name="connsiteY229" fmla="*/ 3172450 h 5281613"/>
                    <a:gd name="connsiteX230" fmla="*/ 1820467 w 5111751"/>
                    <a:gd name="connsiteY230" fmla="*/ 3200093 h 5281613"/>
                    <a:gd name="connsiteX231" fmla="*/ 1792838 w 5111751"/>
                    <a:gd name="connsiteY231" fmla="*/ 3369020 h 5281613"/>
                    <a:gd name="connsiteX232" fmla="*/ 1823537 w 5111751"/>
                    <a:gd name="connsiteY232" fmla="*/ 3329091 h 5281613"/>
                    <a:gd name="connsiteX233" fmla="*/ 1798978 w 5111751"/>
                    <a:gd name="connsiteY233" fmla="*/ 3470376 h 5281613"/>
                    <a:gd name="connsiteX234" fmla="*/ 1832747 w 5111751"/>
                    <a:gd name="connsiteY234" fmla="*/ 3611661 h 5281613"/>
                    <a:gd name="connsiteX235" fmla="*/ 1814327 w 5111751"/>
                    <a:gd name="connsiteY235" fmla="*/ 3660803 h 5281613"/>
                    <a:gd name="connsiteX236" fmla="*/ 1875726 w 5111751"/>
                    <a:gd name="connsiteY236" fmla="*/ 3799016 h 5281613"/>
                    <a:gd name="connsiteX237" fmla="*/ 1967824 w 5111751"/>
                    <a:gd name="connsiteY237" fmla="*/ 3946443 h 5281613"/>
                    <a:gd name="connsiteX238" fmla="*/ 2016943 w 5111751"/>
                    <a:gd name="connsiteY238" fmla="*/ 4032443 h 5281613"/>
                    <a:gd name="connsiteX239" fmla="*/ 1995660 w 5111751"/>
                    <a:gd name="connsiteY239" fmla="*/ 4072157 h 5281613"/>
                    <a:gd name="connsiteX240" fmla="*/ 2013805 w 5111751"/>
                    <a:gd name="connsiteY240" fmla="*/ 4079927 h 5281613"/>
                    <a:gd name="connsiteX241" fmla="*/ 2011021 w 5111751"/>
                    <a:gd name="connsiteY241" fmla="*/ 4090575 h 5281613"/>
                    <a:gd name="connsiteX242" fmla="*/ 2057103 w 5111751"/>
                    <a:gd name="connsiteY242" fmla="*/ 4102854 h 5281613"/>
                    <a:gd name="connsiteX243" fmla="*/ 2103185 w 5111751"/>
                    <a:gd name="connsiteY243" fmla="*/ 4096715 h 5281613"/>
                    <a:gd name="connsiteX244" fmla="*/ 2115474 w 5111751"/>
                    <a:gd name="connsiteY244" fmla="*/ 4096715 h 5281613"/>
                    <a:gd name="connsiteX245" fmla="*/ 2136979 w 5111751"/>
                    <a:gd name="connsiteY245" fmla="*/ 4102854 h 5281613"/>
                    <a:gd name="connsiteX246" fmla="*/ 2155411 w 5111751"/>
                    <a:gd name="connsiteY246" fmla="*/ 4118202 h 5281613"/>
                    <a:gd name="connsiteX247" fmla="*/ 2176916 w 5111751"/>
                    <a:gd name="connsiteY247" fmla="*/ 4145830 h 5281613"/>
                    <a:gd name="connsiteX248" fmla="*/ 2204565 w 5111751"/>
                    <a:gd name="connsiteY248" fmla="*/ 4145830 h 5281613"/>
                    <a:gd name="connsiteX249" fmla="*/ 2229143 w 5111751"/>
                    <a:gd name="connsiteY249" fmla="*/ 4170387 h 5281613"/>
                    <a:gd name="connsiteX250" fmla="*/ 2266008 w 5111751"/>
                    <a:gd name="connsiteY250" fmla="*/ 4179596 h 5281613"/>
                    <a:gd name="connsiteX251" fmla="*/ 2296729 w 5111751"/>
                    <a:gd name="connsiteY251" fmla="*/ 4194945 h 5281613"/>
                    <a:gd name="connsiteX252" fmla="*/ 2302874 w 5111751"/>
                    <a:gd name="connsiteY252" fmla="*/ 4204154 h 5281613"/>
                    <a:gd name="connsiteX253" fmla="*/ 2321307 w 5111751"/>
                    <a:gd name="connsiteY253" fmla="*/ 4210293 h 5281613"/>
                    <a:gd name="connsiteX254" fmla="*/ 2364316 w 5111751"/>
                    <a:gd name="connsiteY254" fmla="*/ 4225641 h 5281613"/>
                    <a:gd name="connsiteX255" fmla="*/ 2369767 w 5111751"/>
                    <a:gd name="connsiteY255" fmla="*/ 4251037 h 5281613"/>
                    <a:gd name="connsiteX256" fmla="*/ 2369767 w 5111751"/>
                    <a:gd name="connsiteY256" fmla="*/ 4232064 h 5281613"/>
                    <a:gd name="connsiteX257" fmla="*/ 2368231 w 5111751"/>
                    <a:gd name="connsiteY257" fmla="*/ 4228995 h 5281613"/>
                    <a:gd name="connsiteX258" fmla="*/ 2369767 w 5111751"/>
                    <a:gd name="connsiteY258" fmla="*/ 4228995 h 5281613"/>
                    <a:gd name="connsiteX259" fmla="*/ 2418917 w 5111751"/>
                    <a:gd name="connsiteY259" fmla="*/ 4244339 h 5281613"/>
                    <a:gd name="connsiteX260" fmla="*/ 2443493 w 5111751"/>
                    <a:gd name="connsiteY260" fmla="*/ 4262753 h 5281613"/>
                    <a:gd name="connsiteX261" fmla="*/ 2511075 w 5111751"/>
                    <a:gd name="connsiteY261" fmla="*/ 4284235 h 5281613"/>
                    <a:gd name="connsiteX262" fmla="*/ 2541794 w 5111751"/>
                    <a:gd name="connsiteY262" fmla="*/ 4376300 h 5281613"/>
                    <a:gd name="connsiteX263" fmla="*/ 2547938 w 5111751"/>
                    <a:gd name="connsiteY263" fmla="*/ 4443815 h 5281613"/>
                    <a:gd name="connsiteX264" fmla="*/ 2560225 w 5111751"/>
                    <a:gd name="connsiteY264" fmla="*/ 4588051 h 5281613"/>
                    <a:gd name="connsiteX265" fmla="*/ 2514147 w 5111751"/>
                    <a:gd name="connsiteY265" fmla="*/ 4716943 h 5281613"/>
                    <a:gd name="connsiteX266" fmla="*/ 2557153 w 5111751"/>
                    <a:gd name="connsiteY266" fmla="*/ 4855042 h 5281613"/>
                    <a:gd name="connsiteX267" fmla="*/ 2597088 w 5111751"/>
                    <a:gd name="connsiteY267" fmla="*/ 4971659 h 5281613"/>
                    <a:gd name="connsiteX268" fmla="*/ 2633951 w 5111751"/>
                    <a:gd name="connsiteY268" fmla="*/ 5008485 h 5281613"/>
                    <a:gd name="connsiteX269" fmla="*/ 2686174 w 5111751"/>
                    <a:gd name="connsiteY269" fmla="*/ 5079069 h 5281613"/>
                    <a:gd name="connsiteX270" fmla="*/ 2655455 w 5111751"/>
                    <a:gd name="connsiteY270" fmla="*/ 4962452 h 5281613"/>
                    <a:gd name="connsiteX271" fmla="*/ 2633951 w 5111751"/>
                    <a:gd name="connsiteY271" fmla="*/ 4928695 h 5281613"/>
                    <a:gd name="connsiteX272" fmla="*/ 2649311 w 5111751"/>
                    <a:gd name="connsiteY272" fmla="*/ 4937901 h 5281613"/>
                    <a:gd name="connsiteX273" fmla="*/ 2692318 w 5111751"/>
                    <a:gd name="connsiteY273" fmla="*/ 4987003 h 5281613"/>
                    <a:gd name="connsiteX274" fmla="*/ 2732137 w 5111751"/>
                    <a:gd name="connsiteY274" fmla="*/ 5048453 h 5281613"/>
                    <a:gd name="connsiteX275" fmla="*/ 2732173 w 5111751"/>
                    <a:gd name="connsiteY275" fmla="*/ 5048368 h 5281613"/>
                    <a:gd name="connsiteX276" fmla="*/ 2692485 w 5111751"/>
                    <a:gd name="connsiteY276" fmla="*/ 4987045 h 5281613"/>
                    <a:gd name="connsiteX277" fmla="*/ 2649527 w 5111751"/>
                    <a:gd name="connsiteY277" fmla="*/ 4937951 h 5281613"/>
                    <a:gd name="connsiteX278" fmla="*/ 2637253 w 5111751"/>
                    <a:gd name="connsiteY278" fmla="*/ 4928745 h 5281613"/>
                    <a:gd name="connsiteX279" fmla="*/ 2628048 w 5111751"/>
                    <a:gd name="connsiteY279" fmla="*/ 4858172 h 5281613"/>
                    <a:gd name="connsiteX280" fmla="*/ 2631116 w 5111751"/>
                    <a:gd name="connsiteY280" fmla="*/ 4784530 h 5281613"/>
                    <a:gd name="connsiteX281" fmla="*/ 2618843 w 5111751"/>
                    <a:gd name="connsiteY281" fmla="*/ 4704751 h 5281613"/>
                    <a:gd name="connsiteX282" fmla="*/ 2658732 w 5111751"/>
                    <a:gd name="connsiteY282" fmla="*/ 4600425 h 5281613"/>
                    <a:gd name="connsiteX283" fmla="*/ 2763060 w 5111751"/>
                    <a:gd name="connsiteY283" fmla="*/ 4591219 h 5281613"/>
                    <a:gd name="connsiteX284" fmla="*/ 2772265 w 5111751"/>
                    <a:gd name="connsiteY284" fmla="*/ 4585083 h 5281613"/>
                    <a:gd name="connsiteX285" fmla="*/ 2778402 w 5111751"/>
                    <a:gd name="connsiteY285" fmla="*/ 4582014 h 5281613"/>
                    <a:gd name="connsiteX286" fmla="*/ 2824429 w 5111751"/>
                    <a:gd name="connsiteY286" fmla="*/ 4600425 h 5281613"/>
                    <a:gd name="connsiteX287" fmla="*/ 2842840 w 5111751"/>
                    <a:gd name="connsiteY287" fmla="*/ 4618835 h 5281613"/>
                    <a:gd name="connsiteX288" fmla="*/ 2852045 w 5111751"/>
                    <a:gd name="connsiteY288" fmla="*/ 4621904 h 5281613"/>
                    <a:gd name="connsiteX289" fmla="*/ 2885798 w 5111751"/>
                    <a:gd name="connsiteY289" fmla="*/ 4624972 h 5281613"/>
                    <a:gd name="connsiteX290" fmla="*/ 2895004 w 5111751"/>
                    <a:gd name="connsiteY290" fmla="*/ 4624972 h 5281613"/>
                    <a:gd name="connsiteX291" fmla="*/ 2971715 w 5111751"/>
                    <a:gd name="connsiteY291" fmla="*/ 4609630 h 5281613"/>
                    <a:gd name="connsiteX292" fmla="*/ 2980920 w 5111751"/>
                    <a:gd name="connsiteY292" fmla="*/ 4615767 h 5281613"/>
                    <a:gd name="connsiteX293" fmla="*/ 3005468 w 5111751"/>
                    <a:gd name="connsiteY293" fmla="*/ 4628040 h 5281613"/>
                    <a:gd name="connsiteX294" fmla="*/ 3036153 w 5111751"/>
                    <a:gd name="connsiteY294" fmla="*/ 4618835 h 5281613"/>
                    <a:gd name="connsiteX295" fmla="*/ 3045358 w 5111751"/>
                    <a:gd name="connsiteY295" fmla="*/ 4615767 h 5281613"/>
                    <a:gd name="connsiteX296" fmla="*/ 3115932 w 5111751"/>
                    <a:gd name="connsiteY296" fmla="*/ 4548262 h 5281613"/>
                    <a:gd name="connsiteX297" fmla="*/ 3131275 w 5111751"/>
                    <a:gd name="connsiteY297" fmla="*/ 4548262 h 5281613"/>
                    <a:gd name="connsiteX298" fmla="*/ 3186507 w 5111751"/>
                    <a:gd name="connsiteY298" fmla="*/ 4569741 h 5281613"/>
                    <a:gd name="connsiteX299" fmla="*/ 3260150 w 5111751"/>
                    <a:gd name="connsiteY299" fmla="*/ 4529851 h 5281613"/>
                    <a:gd name="connsiteX300" fmla="*/ 3303108 w 5111751"/>
                    <a:gd name="connsiteY300" fmla="*/ 4529851 h 5281613"/>
                    <a:gd name="connsiteX301" fmla="*/ 3330724 w 5111751"/>
                    <a:gd name="connsiteY301" fmla="*/ 4511441 h 5281613"/>
                    <a:gd name="connsiteX302" fmla="*/ 3468805 w 5111751"/>
                    <a:gd name="connsiteY302" fmla="*/ 4422457 h 5281613"/>
                    <a:gd name="connsiteX303" fmla="*/ 3484147 w 5111751"/>
                    <a:gd name="connsiteY303" fmla="*/ 4462346 h 5281613"/>
                    <a:gd name="connsiteX304" fmla="*/ 3496421 w 5111751"/>
                    <a:gd name="connsiteY304" fmla="*/ 4471551 h 5281613"/>
                    <a:gd name="connsiteX305" fmla="*/ 3484147 w 5111751"/>
                    <a:gd name="connsiteY305" fmla="*/ 4529851 h 5281613"/>
                    <a:gd name="connsiteX306" fmla="*/ 3468805 w 5111751"/>
                    <a:gd name="connsiteY306" fmla="*/ 4566672 h 5281613"/>
                    <a:gd name="connsiteX307" fmla="*/ 3481079 w 5111751"/>
                    <a:gd name="connsiteY307" fmla="*/ 4646451 h 5281613"/>
                    <a:gd name="connsiteX308" fmla="*/ 3481079 w 5111751"/>
                    <a:gd name="connsiteY308" fmla="*/ 4689409 h 5281613"/>
                    <a:gd name="connsiteX309" fmla="*/ 3478010 w 5111751"/>
                    <a:gd name="connsiteY309" fmla="*/ 4726230 h 5281613"/>
                    <a:gd name="connsiteX310" fmla="*/ 3478010 w 5111751"/>
                    <a:gd name="connsiteY310" fmla="*/ 4747709 h 5281613"/>
                    <a:gd name="connsiteX311" fmla="*/ 3487216 w 5111751"/>
                    <a:gd name="connsiteY311" fmla="*/ 4778393 h 5281613"/>
                    <a:gd name="connsiteX312" fmla="*/ 3474942 w 5111751"/>
                    <a:gd name="connsiteY312" fmla="*/ 4833624 h 5281613"/>
                    <a:gd name="connsiteX313" fmla="*/ 3478010 w 5111751"/>
                    <a:gd name="connsiteY313" fmla="*/ 4928745 h 5281613"/>
                    <a:gd name="connsiteX314" fmla="*/ 3487216 w 5111751"/>
                    <a:gd name="connsiteY314" fmla="*/ 5048414 h 5281613"/>
                    <a:gd name="connsiteX315" fmla="*/ 3490284 w 5111751"/>
                    <a:gd name="connsiteY315" fmla="*/ 5100577 h 5281613"/>
                    <a:gd name="connsiteX316" fmla="*/ 3514832 w 5111751"/>
                    <a:gd name="connsiteY316" fmla="*/ 5106713 h 5281613"/>
                    <a:gd name="connsiteX317" fmla="*/ 3487216 w 5111751"/>
                    <a:gd name="connsiteY317" fmla="*/ 5165013 h 5281613"/>
                    <a:gd name="connsiteX318" fmla="*/ 3502558 w 5111751"/>
                    <a:gd name="connsiteY318" fmla="*/ 5177287 h 5281613"/>
                    <a:gd name="connsiteX319" fmla="*/ 3488989 w 5111751"/>
                    <a:gd name="connsiteY319" fmla="*/ 5175369 h 5281613"/>
                    <a:gd name="connsiteX320" fmla="*/ 3490284 w 5111751"/>
                    <a:gd name="connsiteY320" fmla="*/ 5192629 h 5281613"/>
                    <a:gd name="connsiteX321" fmla="*/ 3471873 w 5111751"/>
                    <a:gd name="connsiteY321" fmla="*/ 5211040 h 5281613"/>
                    <a:gd name="connsiteX322" fmla="*/ 3471873 w 5111751"/>
                    <a:gd name="connsiteY322" fmla="*/ 5260134 h 5281613"/>
                    <a:gd name="connsiteX323" fmla="*/ 3456531 w 5111751"/>
                    <a:gd name="connsiteY323" fmla="*/ 5281613 h 5281613"/>
                    <a:gd name="connsiteX324" fmla="*/ 2775334 w 5111751"/>
                    <a:gd name="connsiteY324" fmla="*/ 5281613 h 5281613"/>
                    <a:gd name="connsiteX325" fmla="*/ 2772265 w 5111751"/>
                    <a:gd name="connsiteY325" fmla="*/ 5214108 h 5281613"/>
                    <a:gd name="connsiteX326" fmla="*/ 2774080 w 5111751"/>
                    <a:gd name="connsiteY326" fmla="*/ 5203263 h 5281613"/>
                    <a:gd name="connsiteX327" fmla="*/ 2773734 w 5111751"/>
                    <a:gd name="connsiteY327" fmla="*/ 5203288 h 5281613"/>
                    <a:gd name="connsiteX328" fmla="*/ 2772188 w 5111751"/>
                    <a:gd name="connsiteY328" fmla="*/ 5214098 h 5281613"/>
                    <a:gd name="connsiteX329" fmla="*/ 2775259 w 5111751"/>
                    <a:gd name="connsiteY329" fmla="*/ 5281613 h 5281613"/>
                    <a:gd name="connsiteX330" fmla="*/ 2554082 w 5111751"/>
                    <a:gd name="connsiteY330" fmla="*/ 5281613 h 5281613"/>
                    <a:gd name="connsiteX331" fmla="*/ 2569441 w 5111751"/>
                    <a:gd name="connsiteY331" fmla="*/ 5247856 h 5281613"/>
                    <a:gd name="connsiteX332" fmla="*/ 2582455 w 5111751"/>
                    <a:gd name="connsiteY332" fmla="*/ 5216557 h 5281613"/>
                    <a:gd name="connsiteX333" fmla="*/ 2582219 w 5111751"/>
                    <a:gd name="connsiteY333" fmla="*/ 5216570 h 5281613"/>
                    <a:gd name="connsiteX334" fmla="*/ 2569207 w 5111751"/>
                    <a:gd name="connsiteY334" fmla="*/ 5247893 h 5281613"/>
                    <a:gd name="connsiteX335" fmla="*/ 2553859 w 5111751"/>
                    <a:gd name="connsiteY335" fmla="*/ 5281613 h 5281613"/>
                    <a:gd name="connsiteX336" fmla="*/ 1968011 w 5111751"/>
                    <a:gd name="connsiteY336" fmla="*/ 5281613 h 5281613"/>
                    <a:gd name="connsiteX337" fmla="*/ 1965575 w 5111751"/>
                    <a:gd name="connsiteY337" fmla="*/ 5281613 h 5281613"/>
                    <a:gd name="connsiteX338" fmla="*/ 721036 w 5111751"/>
                    <a:gd name="connsiteY338" fmla="*/ 5281613 h 5281613"/>
                    <a:gd name="connsiteX339" fmla="*/ 720725 w 5111751"/>
                    <a:gd name="connsiteY339" fmla="*/ 5281613 h 5281613"/>
                    <a:gd name="connsiteX340" fmla="*/ 0 w 5111751"/>
                    <a:gd name="connsiteY340" fmla="*/ 5281613 h 5281613"/>
                    <a:gd name="connsiteX341" fmla="*/ 0 w 5111751"/>
                    <a:gd name="connsiteY341" fmla="*/ 3885042 h 5281613"/>
                    <a:gd name="connsiteX342" fmla="*/ 0 w 5111751"/>
                    <a:gd name="connsiteY342" fmla="*/ 3885015 h 5281613"/>
                    <a:gd name="connsiteX343" fmla="*/ 0 w 5111751"/>
                    <a:gd name="connsiteY343" fmla="*/ 2834596 h 5281613"/>
                    <a:gd name="connsiteX344" fmla="*/ 0 w 5111751"/>
                    <a:gd name="connsiteY344" fmla="*/ 2833687 h 5281613"/>
                    <a:gd name="connsiteX345" fmla="*/ 0 w 5111751"/>
                    <a:gd name="connsiteY345" fmla="*/ 2035909 h 5281613"/>
                    <a:gd name="connsiteX346" fmla="*/ 930 w 5111751"/>
                    <a:gd name="connsiteY346" fmla="*/ 2035587 h 5281613"/>
                    <a:gd name="connsiteX347" fmla="*/ 3071 w 5111751"/>
                    <a:gd name="connsiteY347" fmla="*/ 2035587 h 5281613"/>
                    <a:gd name="connsiteX348" fmla="*/ 14583 w 5111751"/>
                    <a:gd name="connsiteY348" fmla="*/ 2030861 h 5281613"/>
                    <a:gd name="connsiteX349" fmla="*/ 930 w 5111751"/>
                    <a:gd name="connsiteY349" fmla="*/ 2035587 h 5281613"/>
                    <a:gd name="connsiteX350" fmla="*/ 0 w 5111751"/>
                    <a:gd name="connsiteY350" fmla="*/ 2035587 h 5281613"/>
                    <a:gd name="connsiteX351" fmla="*/ 0 w 5111751"/>
                    <a:gd name="connsiteY351" fmla="*/ 1327150 h 5281613"/>
                    <a:gd name="connsiteX352" fmla="*/ 0 w 5111751"/>
                    <a:gd name="connsiteY352" fmla="*/ 1326021 h 5281613"/>
                    <a:gd name="connsiteX353" fmla="*/ 0 w 5111751"/>
                    <a:gd name="connsiteY35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44081 w 5111751"/>
                    <a:gd name="connsiteY39" fmla="*/ 770326 h 5281613"/>
                    <a:gd name="connsiteX40" fmla="*/ 3859014 w 5111751"/>
                    <a:gd name="connsiteY40" fmla="*/ 755260 h 5281613"/>
                    <a:gd name="connsiteX41" fmla="*/ 3886648 w 5111751"/>
                    <a:gd name="connsiteY41" fmla="*/ 693820 h 5281613"/>
                    <a:gd name="connsiteX42" fmla="*/ 3994113 w 5111751"/>
                    <a:gd name="connsiteY42" fmla="*/ 822843 h 5281613"/>
                    <a:gd name="connsiteX43" fmla="*/ 4156846 w 5111751"/>
                    <a:gd name="connsiteY43" fmla="*/ 865851 h 5281613"/>
                    <a:gd name="connsiteX44" fmla="*/ 4230536 w 5111751"/>
                    <a:gd name="connsiteY44" fmla="*/ 822843 h 5281613"/>
                    <a:gd name="connsiteX45" fmla="*/ 4322649 w 5111751"/>
                    <a:gd name="connsiteY45" fmla="*/ 807483 h 5281613"/>
                    <a:gd name="connsiteX46" fmla="*/ 4430115 w 5111751"/>
                    <a:gd name="connsiteY46" fmla="*/ 798267 h 5281613"/>
                    <a:gd name="connsiteX47" fmla="*/ 4528369 w 5111751"/>
                    <a:gd name="connsiteY47" fmla="*/ 742972 h 5281613"/>
                    <a:gd name="connsiteX48" fmla="*/ 4614341 w 5111751"/>
                    <a:gd name="connsiteY48" fmla="*/ 746044 h 5281613"/>
                    <a:gd name="connsiteX49" fmla="*/ 4672679 w 5111751"/>
                    <a:gd name="connsiteY49" fmla="*/ 724540 h 5281613"/>
                    <a:gd name="connsiteX50" fmla="*/ 4734088 w 5111751"/>
                    <a:gd name="connsiteY50" fmla="*/ 730684 h 5281613"/>
                    <a:gd name="connsiteX51" fmla="*/ 4832342 w 5111751"/>
                    <a:gd name="connsiteY51" fmla="*/ 699964 h 5281613"/>
                    <a:gd name="connsiteX52" fmla="*/ 4936736 w 5111751"/>
                    <a:gd name="connsiteY52" fmla="*/ 675388 h 5281613"/>
                    <a:gd name="connsiteX53" fmla="*/ 4988934 w 5111751"/>
                    <a:gd name="connsiteY53" fmla="*/ 613949 h 5281613"/>
                    <a:gd name="connsiteX54" fmla="*/ 5077976 w 5111751"/>
                    <a:gd name="connsiteY54" fmla="*/ 653885 h 5281613"/>
                    <a:gd name="connsiteX55" fmla="*/ 5065695 w 5111751"/>
                    <a:gd name="connsiteY55" fmla="*/ 767547 h 5281613"/>
                    <a:gd name="connsiteX56" fmla="*/ 5050342 w 5111751"/>
                    <a:gd name="connsiteY56" fmla="*/ 868922 h 5281613"/>
                    <a:gd name="connsiteX57" fmla="*/ 5081047 w 5111751"/>
                    <a:gd name="connsiteY57" fmla="*/ 853563 h 5281613"/>
                    <a:gd name="connsiteX58" fmla="*/ 5111751 w 5111751"/>
                    <a:gd name="connsiteY58" fmla="*/ 865851 h 5281613"/>
                    <a:gd name="connsiteX59" fmla="*/ 5034990 w 5111751"/>
                    <a:gd name="connsiteY59" fmla="*/ 908858 h 5281613"/>
                    <a:gd name="connsiteX60" fmla="*/ 5025779 w 5111751"/>
                    <a:gd name="connsiteY60" fmla="*/ 1037881 h 5281613"/>
                    <a:gd name="connsiteX61" fmla="*/ 4973582 w 5111751"/>
                    <a:gd name="connsiteY61" fmla="*/ 1133112 h 5281613"/>
                    <a:gd name="connsiteX62" fmla="*/ 4924455 w 5111751"/>
                    <a:gd name="connsiteY62" fmla="*/ 1255991 h 5281613"/>
                    <a:gd name="connsiteX63" fmla="*/ 4887609 w 5111751"/>
                    <a:gd name="connsiteY63" fmla="*/ 1289782 h 5281613"/>
                    <a:gd name="connsiteX64" fmla="*/ 4881469 w 5111751"/>
                    <a:gd name="connsiteY64" fmla="*/ 1348150 h 5281613"/>
                    <a:gd name="connsiteX65" fmla="*/ 4813919 w 5111751"/>
                    <a:gd name="connsiteY65" fmla="*/ 1461813 h 5281613"/>
                    <a:gd name="connsiteX66" fmla="*/ 4761722 w 5111751"/>
                    <a:gd name="connsiteY66" fmla="*/ 1624627 h 5281613"/>
                    <a:gd name="connsiteX67" fmla="*/ 4672679 w 5111751"/>
                    <a:gd name="connsiteY67" fmla="*/ 1775154 h 5281613"/>
                    <a:gd name="connsiteX68" fmla="*/ 4586707 w 5111751"/>
                    <a:gd name="connsiteY68" fmla="*/ 1922608 h 5281613"/>
                    <a:gd name="connsiteX69" fmla="*/ 4466960 w 5111751"/>
                    <a:gd name="connsiteY69" fmla="*/ 2070063 h 5281613"/>
                    <a:gd name="connsiteX70" fmla="*/ 4196762 w 5111751"/>
                    <a:gd name="connsiteY70" fmla="*/ 2318892 h 5281613"/>
                    <a:gd name="connsiteX71" fmla="*/ 4070874 w 5111751"/>
                    <a:gd name="connsiteY71" fmla="*/ 2414123 h 5281613"/>
                    <a:gd name="connsiteX72" fmla="*/ 3941915 w 5111751"/>
                    <a:gd name="connsiteY72" fmla="*/ 2546218 h 5281613"/>
                    <a:gd name="connsiteX73" fmla="*/ 3828309 w 5111751"/>
                    <a:gd name="connsiteY73" fmla="*/ 2684456 h 5281613"/>
                    <a:gd name="connsiteX74" fmla="*/ 3776112 w 5111751"/>
                    <a:gd name="connsiteY74" fmla="*/ 2755112 h 5281613"/>
                    <a:gd name="connsiteX75" fmla="*/ 3726985 w 5111751"/>
                    <a:gd name="connsiteY75" fmla="*/ 2788903 h 5281613"/>
                    <a:gd name="connsiteX76" fmla="*/ 3665576 w 5111751"/>
                    <a:gd name="connsiteY76" fmla="*/ 2920998 h 5281613"/>
                    <a:gd name="connsiteX77" fmla="*/ 3631802 w 5111751"/>
                    <a:gd name="connsiteY77" fmla="*/ 2850343 h 5281613"/>
                    <a:gd name="connsiteX78" fmla="*/ 3622590 w 5111751"/>
                    <a:gd name="connsiteY78" fmla="*/ 2838055 h 5281613"/>
                    <a:gd name="connsiteX79" fmla="*/ 3604168 w 5111751"/>
                    <a:gd name="connsiteY79" fmla="*/ 2813479 h 5281613"/>
                    <a:gd name="connsiteX80" fmla="*/ 3579604 w 5111751"/>
                    <a:gd name="connsiteY80" fmla="*/ 2693672 h 5281613"/>
                    <a:gd name="connsiteX81" fmla="*/ 3582675 w 5111751"/>
                    <a:gd name="connsiteY81" fmla="*/ 2245165 h 5281613"/>
                    <a:gd name="connsiteX82" fmla="*/ 3585745 w 5111751"/>
                    <a:gd name="connsiteY82" fmla="*/ 2153006 h 5281613"/>
                    <a:gd name="connsiteX83" fmla="*/ 3634872 w 5111751"/>
                    <a:gd name="connsiteY83" fmla="*/ 2088494 h 5281613"/>
                    <a:gd name="connsiteX84" fmla="*/ 3708562 w 5111751"/>
                    <a:gd name="connsiteY84" fmla="*/ 1968688 h 5281613"/>
                    <a:gd name="connsiteX85" fmla="*/ 3708943 w 5111751"/>
                    <a:gd name="connsiteY85" fmla="*/ 1968398 h 5281613"/>
                    <a:gd name="connsiteX86" fmla="*/ 3687519 w 5111751"/>
                    <a:gd name="connsiteY86" fmla="*/ 1965336 h 5281613"/>
                    <a:gd name="connsiteX87" fmla="*/ 3589268 w 5111751"/>
                    <a:gd name="connsiteY87" fmla="*/ 1956119 h 5281613"/>
                    <a:gd name="connsiteX88" fmla="*/ 3549354 w 5111751"/>
                    <a:gd name="connsiteY88" fmla="*/ 1919253 h 5281613"/>
                    <a:gd name="connsiteX89" fmla="*/ 3518651 w 5111751"/>
                    <a:gd name="connsiteY89" fmla="*/ 1925397 h 5281613"/>
                    <a:gd name="connsiteX90" fmla="*/ 3509440 w 5111751"/>
                    <a:gd name="connsiteY90" fmla="*/ 1931542 h 5281613"/>
                    <a:gd name="connsiteX91" fmla="*/ 3491018 w 5111751"/>
                    <a:gd name="connsiteY91" fmla="*/ 1937686 h 5281613"/>
                    <a:gd name="connsiteX92" fmla="*/ 3411189 w 5111751"/>
                    <a:gd name="connsiteY92" fmla="*/ 1992985 h 5281613"/>
                    <a:gd name="connsiteX93" fmla="*/ 3365134 w 5111751"/>
                    <a:gd name="connsiteY93" fmla="*/ 2060573 h 5281613"/>
                    <a:gd name="connsiteX94" fmla="*/ 3279165 w 5111751"/>
                    <a:gd name="connsiteY94" fmla="*/ 2042140 h 5281613"/>
                    <a:gd name="connsiteX95" fmla="*/ 3230040 w 5111751"/>
                    <a:gd name="connsiteY95" fmla="*/ 2023707 h 5281613"/>
                    <a:gd name="connsiteX96" fmla="*/ 3174774 w 5111751"/>
                    <a:gd name="connsiteY96" fmla="*/ 2026779 h 5281613"/>
                    <a:gd name="connsiteX97" fmla="*/ 2975202 w 5111751"/>
                    <a:gd name="connsiteY97" fmla="*/ 1897748 h 5281613"/>
                    <a:gd name="connsiteX98" fmla="*/ 2962921 w 5111751"/>
                    <a:gd name="connsiteY98" fmla="*/ 1891604 h 5281613"/>
                    <a:gd name="connsiteX99" fmla="*/ 2929148 w 5111751"/>
                    <a:gd name="connsiteY99" fmla="*/ 1888531 h 5281613"/>
                    <a:gd name="connsiteX100" fmla="*/ 2855460 w 5111751"/>
                    <a:gd name="connsiteY100" fmla="*/ 1885459 h 5281613"/>
                    <a:gd name="connsiteX101" fmla="*/ 2846249 w 5111751"/>
                    <a:gd name="connsiteY101" fmla="*/ 1882387 h 5281613"/>
                    <a:gd name="connsiteX102" fmla="*/ 2837038 w 5111751"/>
                    <a:gd name="connsiteY102" fmla="*/ 1873170 h 5281613"/>
                    <a:gd name="connsiteX103" fmla="*/ 2821686 w 5111751"/>
                    <a:gd name="connsiteY103" fmla="*/ 1857810 h 5281613"/>
                    <a:gd name="connsiteX104" fmla="*/ 2800194 w 5111751"/>
                    <a:gd name="connsiteY104" fmla="*/ 1827088 h 5281613"/>
                    <a:gd name="connsiteX105" fmla="*/ 2800194 w 5111751"/>
                    <a:gd name="connsiteY105" fmla="*/ 1747211 h 5281613"/>
                    <a:gd name="connsiteX106" fmla="*/ 2747998 w 5111751"/>
                    <a:gd name="connsiteY106" fmla="*/ 1719562 h 5281613"/>
                    <a:gd name="connsiteX107" fmla="*/ 2732646 w 5111751"/>
                    <a:gd name="connsiteY107" fmla="*/ 1728778 h 5281613"/>
                    <a:gd name="connsiteX108" fmla="*/ 2701943 w 5111751"/>
                    <a:gd name="connsiteY108" fmla="*/ 1679623 h 5281613"/>
                    <a:gd name="connsiteX109" fmla="*/ 2665099 w 5111751"/>
                    <a:gd name="connsiteY109" fmla="*/ 1584386 h 5281613"/>
                    <a:gd name="connsiteX110" fmla="*/ 2637466 w 5111751"/>
                    <a:gd name="connsiteY110" fmla="*/ 1510654 h 5281613"/>
                    <a:gd name="connsiteX111" fmla="*/ 2615974 w 5111751"/>
                    <a:gd name="connsiteY111" fmla="*/ 1492221 h 5281613"/>
                    <a:gd name="connsiteX112" fmla="*/ 2594482 w 5111751"/>
                    <a:gd name="connsiteY112" fmla="*/ 1467643 h 5281613"/>
                    <a:gd name="connsiteX113" fmla="*/ 2582200 w 5111751"/>
                    <a:gd name="connsiteY113" fmla="*/ 1461499 h 5281613"/>
                    <a:gd name="connsiteX114" fmla="*/ 2557638 w 5111751"/>
                    <a:gd name="connsiteY114" fmla="*/ 1430777 h 5281613"/>
                    <a:gd name="connsiteX115" fmla="*/ 2545356 w 5111751"/>
                    <a:gd name="connsiteY115" fmla="*/ 1412344 h 5281613"/>
                    <a:gd name="connsiteX116" fmla="*/ 2539216 w 5111751"/>
                    <a:gd name="connsiteY116" fmla="*/ 1403128 h 5281613"/>
                    <a:gd name="connsiteX117" fmla="*/ 2502372 w 5111751"/>
                    <a:gd name="connsiteY117" fmla="*/ 1353973 h 5281613"/>
                    <a:gd name="connsiteX118" fmla="*/ 2437895 w 5111751"/>
                    <a:gd name="connsiteY118" fmla="*/ 1326323 h 5281613"/>
                    <a:gd name="connsiteX119" fmla="*/ 2376488 w 5111751"/>
                    <a:gd name="connsiteY119" fmla="*/ 1301746 h 5281613"/>
                    <a:gd name="connsiteX120" fmla="*/ 2401051 w 5111751"/>
                    <a:gd name="connsiteY120" fmla="*/ 1243375 h 5281613"/>
                    <a:gd name="connsiteX121" fmla="*/ 2407192 w 5111751"/>
                    <a:gd name="connsiteY121" fmla="*/ 1215725 h 5281613"/>
                    <a:gd name="connsiteX122" fmla="*/ 2416403 w 5111751"/>
                    <a:gd name="connsiteY122" fmla="*/ 1209581 h 5281613"/>
                    <a:gd name="connsiteX123" fmla="*/ 2462457 w 5111751"/>
                    <a:gd name="connsiteY123" fmla="*/ 1206508 h 5281613"/>
                    <a:gd name="connsiteX124" fmla="*/ 2508512 w 5111751"/>
                    <a:gd name="connsiteY124" fmla="*/ 1209581 h 5281613"/>
                    <a:gd name="connsiteX125" fmla="*/ 2539216 w 5111751"/>
                    <a:gd name="connsiteY125" fmla="*/ 1188075 h 5281613"/>
                    <a:gd name="connsiteX126" fmla="*/ 2548427 w 5111751"/>
                    <a:gd name="connsiteY126" fmla="*/ 1135848 h 5281613"/>
                    <a:gd name="connsiteX127" fmla="*/ 2542286 w 5111751"/>
                    <a:gd name="connsiteY127" fmla="*/ 1098982 h 5281613"/>
                    <a:gd name="connsiteX128" fmla="*/ 2545356 w 5111751"/>
                    <a:gd name="connsiteY128" fmla="*/ 973023 h 5281613"/>
                    <a:gd name="connsiteX129" fmla="*/ 2548427 w 5111751"/>
                    <a:gd name="connsiteY129" fmla="*/ 966879 h 5281613"/>
                    <a:gd name="connsiteX130" fmla="*/ 2548429 w 5111751"/>
                    <a:gd name="connsiteY130" fmla="*/ 966874 h 5281613"/>
                    <a:gd name="connsiteX131" fmla="*/ 2499316 w 5111751"/>
                    <a:gd name="connsiteY131" fmla="*/ 914707 h 5281613"/>
                    <a:gd name="connsiteX132" fmla="*/ 2462472 w 5111751"/>
                    <a:gd name="connsiteY132" fmla="*/ 896290 h 5281613"/>
                    <a:gd name="connsiteX133" fmla="*/ 2462472 w 5111751"/>
                    <a:gd name="connsiteY133" fmla="*/ 801136 h 5281613"/>
                    <a:gd name="connsiteX134" fmla="*/ 2339658 w 5111751"/>
                    <a:gd name="connsiteY134" fmla="*/ 702912 h 5281613"/>
                    <a:gd name="connsiteX135" fmla="*/ 2339658 w 5111751"/>
                    <a:gd name="connsiteY135" fmla="*/ 481909 h 5281613"/>
                    <a:gd name="connsiteX136" fmla="*/ 2189210 w 5111751"/>
                    <a:gd name="connsiteY136" fmla="*/ 521813 h 5281613"/>
                    <a:gd name="connsiteX137" fmla="*/ 2232195 w 5111751"/>
                    <a:gd name="connsiteY137" fmla="*/ 659940 h 5281613"/>
                    <a:gd name="connsiteX138" fmla="*/ 2170788 w 5111751"/>
                    <a:gd name="connsiteY138" fmla="*/ 724399 h 5281613"/>
                    <a:gd name="connsiteX139" fmla="*/ 2054115 w 5111751"/>
                    <a:gd name="connsiteY139" fmla="*/ 868665 h 5281613"/>
                    <a:gd name="connsiteX140" fmla="*/ 1998848 w 5111751"/>
                    <a:gd name="connsiteY140" fmla="*/ 874804 h 5281613"/>
                    <a:gd name="connsiteX141" fmla="*/ 1879104 w 5111751"/>
                    <a:gd name="connsiteY141" fmla="*/ 788858 h 5281613"/>
                    <a:gd name="connsiteX142" fmla="*/ 1811557 w 5111751"/>
                    <a:gd name="connsiteY142" fmla="*/ 825692 h 5281613"/>
                    <a:gd name="connsiteX143" fmla="*/ 1802346 w 5111751"/>
                    <a:gd name="connsiteY143" fmla="*/ 880943 h 5281613"/>
                    <a:gd name="connsiteX144" fmla="*/ 1747079 w 5111751"/>
                    <a:gd name="connsiteY144" fmla="*/ 880943 h 5281613"/>
                    <a:gd name="connsiteX145" fmla="*/ 1710235 w 5111751"/>
                    <a:gd name="connsiteY145" fmla="*/ 939263 h 5281613"/>
                    <a:gd name="connsiteX146" fmla="*/ 1630406 w 5111751"/>
                    <a:gd name="connsiteY146" fmla="*/ 930055 h 5281613"/>
                    <a:gd name="connsiteX147" fmla="*/ 1590491 w 5111751"/>
                    <a:gd name="connsiteY147" fmla="*/ 899360 h 5281613"/>
                    <a:gd name="connsiteX148" fmla="*/ 1467677 w 5111751"/>
                    <a:gd name="connsiteY148" fmla="*/ 905499 h 5281613"/>
                    <a:gd name="connsiteX149" fmla="*/ 1403199 w 5111751"/>
                    <a:gd name="connsiteY149" fmla="*/ 923916 h 5281613"/>
                    <a:gd name="connsiteX150" fmla="*/ 1366355 w 5111751"/>
                    <a:gd name="connsiteY150" fmla="*/ 905499 h 5281613"/>
                    <a:gd name="connsiteX151" fmla="*/ 1301878 w 5111751"/>
                    <a:gd name="connsiteY151" fmla="*/ 770441 h 5281613"/>
                    <a:gd name="connsiteX152" fmla="*/ 1185204 w 5111751"/>
                    <a:gd name="connsiteY152" fmla="*/ 785789 h 5281613"/>
                    <a:gd name="connsiteX153" fmla="*/ 1071601 w 5111751"/>
                    <a:gd name="connsiteY153" fmla="*/ 979166 h 5281613"/>
                    <a:gd name="connsiteX154" fmla="*/ 1070834 w 5111751"/>
                    <a:gd name="connsiteY154" fmla="*/ 979550 h 5281613"/>
                    <a:gd name="connsiteX155" fmla="*/ 1065460 w 5111751"/>
                    <a:gd name="connsiteY155" fmla="*/ 982236 h 5281613"/>
                    <a:gd name="connsiteX156" fmla="*/ 985941 w 5111751"/>
                    <a:gd name="connsiteY156" fmla="*/ 1015869 h 5281613"/>
                    <a:gd name="connsiteX157" fmla="*/ 985941 w 5111751"/>
                    <a:gd name="connsiteY157" fmla="*/ 1021921 h 5281613"/>
                    <a:gd name="connsiteX158" fmla="*/ 985941 w 5111751"/>
                    <a:gd name="connsiteY158" fmla="*/ 1040351 h 5281613"/>
                    <a:gd name="connsiteX159" fmla="*/ 955227 w 5111751"/>
                    <a:gd name="connsiteY159" fmla="*/ 1111001 h 5281613"/>
                    <a:gd name="connsiteX160" fmla="*/ 955227 w 5111751"/>
                    <a:gd name="connsiteY160" fmla="*/ 1117144 h 5281613"/>
                    <a:gd name="connsiteX161" fmla="*/ 964441 w 5111751"/>
                    <a:gd name="connsiteY161" fmla="*/ 1114073 h 5281613"/>
                    <a:gd name="connsiteX162" fmla="*/ 970584 w 5111751"/>
                    <a:gd name="connsiteY162" fmla="*/ 1111001 h 5281613"/>
                    <a:gd name="connsiteX163" fmla="*/ 961370 w 5111751"/>
                    <a:gd name="connsiteY163" fmla="*/ 1150933 h 5281613"/>
                    <a:gd name="connsiteX164" fmla="*/ 1056585 w 5111751"/>
                    <a:gd name="connsiteY164" fmla="*/ 1166292 h 5281613"/>
                    <a:gd name="connsiteX165" fmla="*/ 1096514 w 5111751"/>
                    <a:gd name="connsiteY165" fmla="*/ 1240013 h 5281613"/>
                    <a:gd name="connsiteX166" fmla="*/ 1161015 w 5111751"/>
                    <a:gd name="connsiteY166" fmla="*/ 1252300 h 5281613"/>
                    <a:gd name="connsiteX167" fmla="*/ 1210159 w 5111751"/>
                    <a:gd name="connsiteY167" fmla="*/ 1301447 h 5281613"/>
                    <a:gd name="connsiteX168" fmla="*/ 1216302 w 5111751"/>
                    <a:gd name="connsiteY168" fmla="*/ 1356738 h 5281613"/>
                    <a:gd name="connsiteX169" fmla="*/ 1262374 w 5111751"/>
                    <a:gd name="connsiteY169" fmla="*/ 1402814 h 5281613"/>
                    <a:gd name="connsiteX170" fmla="*/ 1317660 w 5111751"/>
                    <a:gd name="connsiteY170" fmla="*/ 1433531 h 5281613"/>
                    <a:gd name="connsiteX171" fmla="*/ 1354518 w 5111751"/>
                    <a:gd name="connsiteY171" fmla="*/ 1479607 h 5281613"/>
                    <a:gd name="connsiteX172" fmla="*/ 1391375 w 5111751"/>
                    <a:gd name="connsiteY172" fmla="*/ 1522611 h 5281613"/>
                    <a:gd name="connsiteX173" fmla="*/ 1406733 w 5111751"/>
                    <a:gd name="connsiteY173" fmla="*/ 1571758 h 5281613"/>
                    <a:gd name="connsiteX174" fmla="*/ 1431304 w 5111751"/>
                    <a:gd name="connsiteY174" fmla="*/ 1617834 h 5281613"/>
                    <a:gd name="connsiteX175" fmla="*/ 1483519 w 5111751"/>
                    <a:gd name="connsiteY175" fmla="*/ 1645479 h 5281613"/>
                    <a:gd name="connsiteX176" fmla="*/ 1526520 w 5111751"/>
                    <a:gd name="connsiteY176" fmla="*/ 1713057 h 5281613"/>
                    <a:gd name="connsiteX177" fmla="*/ 1554163 w 5111751"/>
                    <a:gd name="connsiteY177" fmla="*/ 1786778 h 5281613"/>
                    <a:gd name="connsiteX178" fmla="*/ 1544949 w 5111751"/>
                    <a:gd name="connsiteY178" fmla="*/ 1777563 h 5281613"/>
                    <a:gd name="connsiteX179" fmla="*/ 1474305 w 5111751"/>
                    <a:gd name="connsiteY179" fmla="*/ 1771420 h 5281613"/>
                    <a:gd name="connsiteX180" fmla="*/ 1460131 w 5111751"/>
                    <a:gd name="connsiteY180" fmla="*/ 1778074 h 5281613"/>
                    <a:gd name="connsiteX181" fmla="*/ 1473565 w 5111751"/>
                    <a:gd name="connsiteY181" fmla="*/ 1771891 h 5281613"/>
                    <a:gd name="connsiteX182" fmla="*/ 1544174 w 5111751"/>
                    <a:gd name="connsiteY182" fmla="*/ 1778034 h 5281613"/>
                    <a:gd name="connsiteX183" fmla="*/ 1559523 w 5111751"/>
                    <a:gd name="connsiteY183" fmla="*/ 1799534 h 5281613"/>
                    <a:gd name="connsiteX184" fmla="*/ 1593292 w 5111751"/>
                    <a:gd name="connsiteY184" fmla="*/ 1830248 h 5281613"/>
                    <a:gd name="connsiteX185" fmla="*/ 1599432 w 5111751"/>
                    <a:gd name="connsiteY185" fmla="*/ 1845605 h 5281613"/>
                    <a:gd name="connsiteX186" fmla="*/ 1627062 w 5111751"/>
                    <a:gd name="connsiteY186" fmla="*/ 1867105 h 5281613"/>
                    <a:gd name="connsiteX187" fmla="*/ 1636271 w 5111751"/>
                    <a:gd name="connsiteY187" fmla="*/ 1876319 h 5281613"/>
                    <a:gd name="connsiteX188" fmla="*/ 1660831 w 5111751"/>
                    <a:gd name="connsiteY188" fmla="*/ 1900890 h 5281613"/>
                    <a:gd name="connsiteX189" fmla="*/ 1731439 w 5111751"/>
                    <a:gd name="connsiteY189" fmla="*/ 1888604 h 5281613"/>
                    <a:gd name="connsiteX190" fmla="*/ 1811257 w 5111751"/>
                    <a:gd name="connsiteY190" fmla="*/ 1897819 h 5281613"/>
                    <a:gd name="connsiteX191" fmla="*/ 1838887 w 5111751"/>
                    <a:gd name="connsiteY191" fmla="*/ 1876319 h 5281613"/>
                    <a:gd name="connsiteX192" fmla="*/ 1851166 w 5111751"/>
                    <a:gd name="connsiteY192" fmla="*/ 1860962 h 5281613"/>
                    <a:gd name="connsiteX193" fmla="*/ 1888006 w 5111751"/>
                    <a:gd name="connsiteY193" fmla="*/ 1857890 h 5281613"/>
                    <a:gd name="connsiteX194" fmla="*/ 1912565 w 5111751"/>
                    <a:gd name="connsiteY194" fmla="*/ 1900890 h 5281613"/>
                    <a:gd name="connsiteX195" fmla="*/ 1943265 w 5111751"/>
                    <a:gd name="connsiteY195" fmla="*/ 1937747 h 5281613"/>
                    <a:gd name="connsiteX196" fmla="*/ 2023083 w 5111751"/>
                    <a:gd name="connsiteY196" fmla="*/ 2017603 h 5281613"/>
                    <a:gd name="connsiteX197" fmla="*/ 2020013 w 5111751"/>
                    <a:gd name="connsiteY197" fmla="*/ 2023746 h 5281613"/>
                    <a:gd name="connsiteX198" fmla="*/ 2066062 w 5111751"/>
                    <a:gd name="connsiteY198" fmla="*/ 2048317 h 5281613"/>
                    <a:gd name="connsiteX199" fmla="*/ 2072202 w 5111751"/>
                    <a:gd name="connsiteY199" fmla="*/ 2066746 h 5281613"/>
                    <a:gd name="connsiteX200" fmla="*/ 2056852 w 5111751"/>
                    <a:gd name="connsiteY200" fmla="*/ 2183459 h 5281613"/>
                    <a:gd name="connsiteX201" fmla="*/ 2053782 w 5111751"/>
                    <a:gd name="connsiteY201" fmla="*/ 2226458 h 5281613"/>
                    <a:gd name="connsiteX202" fmla="*/ 2059922 w 5111751"/>
                    <a:gd name="connsiteY202" fmla="*/ 2235673 h 5281613"/>
                    <a:gd name="connsiteX203" fmla="*/ 2072202 w 5111751"/>
                    <a:gd name="connsiteY203" fmla="*/ 2238744 h 5281613"/>
                    <a:gd name="connsiteX204" fmla="*/ 2087551 w 5111751"/>
                    <a:gd name="connsiteY204" fmla="*/ 2235673 h 5281613"/>
                    <a:gd name="connsiteX205" fmla="*/ 2130530 w 5111751"/>
                    <a:gd name="connsiteY205" fmla="*/ 2269458 h 5281613"/>
                    <a:gd name="connsiteX206" fmla="*/ 2130530 w 5111751"/>
                    <a:gd name="connsiteY206" fmla="*/ 2281744 h 5281613"/>
                    <a:gd name="connsiteX207" fmla="*/ 2096761 w 5111751"/>
                    <a:gd name="connsiteY207" fmla="*/ 2340100 h 5281613"/>
                    <a:gd name="connsiteX208" fmla="*/ 2087551 w 5111751"/>
                    <a:gd name="connsiteY208" fmla="*/ 2349314 h 5281613"/>
                    <a:gd name="connsiteX209" fmla="*/ 1967824 w 5111751"/>
                    <a:gd name="connsiteY209" fmla="*/ 2472171 h 5281613"/>
                    <a:gd name="connsiteX210" fmla="*/ 1930985 w 5111751"/>
                    <a:gd name="connsiteY210" fmla="*/ 2505956 h 5281613"/>
                    <a:gd name="connsiteX211" fmla="*/ 1934055 w 5111751"/>
                    <a:gd name="connsiteY211" fmla="*/ 2533599 h 5281613"/>
                    <a:gd name="connsiteX212" fmla="*/ 1934055 w 5111751"/>
                    <a:gd name="connsiteY212" fmla="*/ 2545884 h 5281613"/>
                    <a:gd name="connsiteX213" fmla="*/ 1897216 w 5111751"/>
                    <a:gd name="connsiteY213" fmla="*/ 2634955 h 5281613"/>
                    <a:gd name="connsiteX214" fmla="*/ 1894145 w 5111751"/>
                    <a:gd name="connsiteY214" fmla="*/ 2650312 h 5281613"/>
                    <a:gd name="connsiteX215" fmla="*/ 1894145 w 5111751"/>
                    <a:gd name="connsiteY215" fmla="*/ 2668740 h 5281613"/>
                    <a:gd name="connsiteX216" fmla="*/ 1884936 w 5111751"/>
                    <a:gd name="connsiteY216" fmla="*/ 2745525 h 5281613"/>
                    <a:gd name="connsiteX217" fmla="*/ 1875726 w 5111751"/>
                    <a:gd name="connsiteY217" fmla="*/ 2834596 h 5281613"/>
                    <a:gd name="connsiteX218" fmla="*/ 1869586 w 5111751"/>
                    <a:gd name="connsiteY218" fmla="*/ 2877595 h 5281613"/>
                    <a:gd name="connsiteX219" fmla="*/ 1866516 w 5111751"/>
                    <a:gd name="connsiteY219" fmla="*/ 2883738 h 5281613"/>
                    <a:gd name="connsiteX220" fmla="*/ 1820467 w 5111751"/>
                    <a:gd name="connsiteY220" fmla="*/ 2935952 h 5281613"/>
                    <a:gd name="connsiteX221" fmla="*/ 1811257 w 5111751"/>
                    <a:gd name="connsiteY221" fmla="*/ 2978952 h 5281613"/>
                    <a:gd name="connsiteX222" fmla="*/ 1771348 w 5111751"/>
                    <a:gd name="connsiteY222" fmla="*/ 3058808 h 5281613"/>
                    <a:gd name="connsiteX223" fmla="*/ 1786698 w 5111751"/>
                    <a:gd name="connsiteY223" fmla="*/ 3095665 h 5281613"/>
                    <a:gd name="connsiteX224" fmla="*/ 1792838 w 5111751"/>
                    <a:gd name="connsiteY224" fmla="*/ 3107951 h 5281613"/>
                    <a:gd name="connsiteX225" fmla="*/ 1817397 w 5111751"/>
                    <a:gd name="connsiteY225" fmla="*/ 3147879 h 5281613"/>
                    <a:gd name="connsiteX226" fmla="*/ 1823537 w 5111751"/>
                    <a:gd name="connsiteY226" fmla="*/ 3172450 h 5281613"/>
                    <a:gd name="connsiteX227" fmla="*/ 1820467 w 5111751"/>
                    <a:gd name="connsiteY227" fmla="*/ 3200093 h 5281613"/>
                    <a:gd name="connsiteX228" fmla="*/ 1792838 w 5111751"/>
                    <a:gd name="connsiteY228" fmla="*/ 3369020 h 5281613"/>
                    <a:gd name="connsiteX229" fmla="*/ 1823537 w 5111751"/>
                    <a:gd name="connsiteY229" fmla="*/ 3329091 h 5281613"/>
                    <a:gd name="connsiteX230" fmla="*/ 1798978 w 5111751"/>
                    <a:gd name="connsiteY230" fmla="*/ 3470376 h 5281613"/>
                    <a:gd name="connsiteX231" fmla="*/ 1832747 w 5111751"/>
                    <a:gd name="connsiteY231" fmla="*/ 3611661 h 5281613"/>
                    <a:gd name="connsiteX232" fmla="*/ 1814327 w 5111751"/>
                    <a:gd name="connsiteY232" fmla="*/ 3660803 h 5281613"/>
                    <a:gd name="connsiteX233" fmla="*/ 1875726 w 5111751"/>
                    <a:gd name="connsiteY233" fmla="*/ 3799016 h 5281613"/>
                    <a:gd name="connsiteX234" fmla="*/ 1967824 w 5111751"/>
                    <a:gd name="connsiteY234" fmla="*/ 3946443 h 5281613"/>
                    <a:gd name="connsiteX235" fmla="*/ 2016943 w 5111751"/>
                    <a:gd name="connsiteY235" fmla="*/ 4032443 h 5281613"/>
                    <a:gd name="connsiteX236" fmla="*/ 1995660 w 5111751"/>
                    <a:gd name="connsiteY236" fmla="*/ 4072157 h 5281613"/>
                    <a:gd name="connsiteX237" fmla="*/ 2013805 w 5111751"/>
                    <a:gd name="connsiteY237" fmla="*/ 4079927 h 5281613"/>
                    <a:gd name="connsiteX238" fmla="*/ 2011021 w 5111751"/>
                    <a:gd name="connsiteY238" fmla="*/ 4090575 h 5281613"/>
                    <a:gd name="connsiteX239" fmla="*/ 2057103 w 5111751"/>
                    <a:gd name="connsiteY239" fmla="*/ 4102854 h 5281613"/>
                    <a:gd name="connsiteX240" fmla="*/ 2103185 w 5111751"/>
                    <a:gd name="connsiteY240" fmla="*/ 4096715 h 5281613"/>
                    <a:gd name="connsiteX241" fmla="*/ 2115474 w 5111751"/>
                    <a:gd name="connsiteY241" fmla="*/ 4096715 h 5281613"/>
                    <a:gd name="connsiteX242" fmla="*/ 2136979 w 5111751"/>
                    <a:gd name="connsiteY242" fmla="*/ 4102854 h 5281613"/>
                    <a:gd name="connsiteX243" fmla="*/ 2155411 w 5111751"/>
                    <a:gd name="connsiteY243" fmla="*/ 4118202 h 5281613"/>
                    <a:gd name="connsiteX244" fmla="*/ 2176916 w 5111751"/>
                    <a:gd name="connsiteY244" fmla="*/ 4145830 h 5281613"/>
                    <a:gd name="connsiteX245" fmla="*/ 2204565 w 5111751"/>
                    <a:gd name="connsiteY245" fmla="*/ 4145830 h 5281613"/>
                    <a:gd name="connsiteX246" fmla="*/ 2229143 w 5111751"/>
                    <a:gd name="connsiteY246" fmla="*/ 4170387 h 5281613"/>
                    <a:gd name="connsiteX247" fmla="*/ 2266008 w 5111751"/>
                    <a:gd name="connsiteY247" fmla="*/ 4179596 h 5281613"/>
                    <a:gd name="connsiteX248" fmla="*/ 2296729 w 5111751"/>
                    <a:gd name="connsiteY248" fmla="*/ 4194945 h 5281613"/>
                    <a:gd name="connsiteX249" fmla="*/ 2302874 w 5111751"/>
                    <a:gd name="connsiteY249" fmla="*/ 4204154 h 5281613"/>
                    <a:gd name="connsiteX250" fmla="*/ 2321307 w 5111751"/>
                    <a:gd name="connsiteY250" fmla="*/ 4210293 h 5281613"/>
                    <a:gd name="connsiteX251" fmla="*/ 2364316 w 5111751"/>
                    <a:gd name="connsiteY251" fmla="*/ 4225641 h 5281613"/>
                    <a:gd name="connsiteX252" fmla="*/ 2369767 w 5111751"/>
                    <a:gd name="connsiteY252" fmla="*/ 4251037 h 5281613"/>
                    <a:gd name="connsiteX253" fmla="*/ 2369767 w 5111751"/>
                    <a:gd name="connsiteY253" fmla="*/ 4232064 h 5281613"/>
                    <a:gd name="connsiteX254" fmla="*/ 2368231 w 5111751"/>
                    <a:gd name="connsiteY254" fmla="*/ 4228995 h 5281613"/>
                    <a:gd name="connsiteX255" fmla="*/ 2369767 w 5111751"/>
                    <a:gd name="connsiteY255" fmla="*/ 4228995 h 5281613"/>
                    <a:gd name="connsiteX256" fmla="*/ 2418917 w 5111751"/>
                    <a:gd name="connsiteY256" fmla="*/ 4244339 h 5281613"/>
                    <a:gd name="connsiteX257" fmla="*/ 2443493 w 5111751"/>
                    <a:gd name="connsiteY257" fmla="*/ 4262753 h 5281613"/>
                    <a:gd name="connsiteX258" fmla="*/ 2511075 w 5111751"/>
                    <a:gd name="connsiteY258" fmla="*/ 4284235 h 5281613"/>
                    <a:gd name="connsiteX259" fmla="*/ 2541794 w 5111751"/>
                    <a:gd name="connsiteY259" fmla="*/ 4376300 h 5281613"/>
                    <a:gd name="connsiteX260" fmla="*/ 2547938 w 5111751"/>
                    <a:gd name="connsiteY260" fmla="*/ 4443815 h 5281613"/>
                    <a:gd name="connsiteX261" fmla="*/ 2560225 w 5111751"/>
                    <a:gd name="connsiteY261" fmla="*/ 4588051 h 5281613"/>
                    <a:gd name="connsiteX262" fmla="*/ 2514147 w 5111751"/>
                    <a:gd name="connsiteY262" fmla="*/ 4716943 h 5281613"/>
                    <a:gd name="connsiteX263" fmla="*/ 2557153 w 5111751"/>
                    <a:gd name="connsiteY263" fmla="*/ 4855042 h 5281613"/>
                    <a:gd name="connsiteX264" fmla="*/ 2597088 w 5111751"/>
                    <a:gd name="connsiteY264" fmla="*/ 4971659 h 5281613"/>
                    <a:gd name="connsiteX265" fmla="*/ 2633951 w 5111751"/>
                    <a:gd name="connsiteY265" fmla="*/ 5008485 h 5281613"/>
                    <a:gd name="connsiteX266" fmla="*/ 2686174 w 5111751"/>
                    <a:gd name="connsiteY266" fmla="*/ 5079069 h 5281613"/>
                    <a:gd name="connsiteX267" fmla="*/ 2655455 w 5111751"/>
                    <a:gd name="connsiteY267" fmla="*/ 4962452 h 5281613"/>
                    <a:gd name="connsiteX268" fmla="*/ 2633951 w 5111751"/>
                    <a:gd name="connsiteY268" fmla="*/ 4928695 h 5281613"/>
                    <a:gd name="connsiteX269" fmla="*/ 2649311 w 5111751"/>
                    <a:gd name="connsiteY269" fmla="*/ 4937901 h 5281613"/>
                    <a:gd name="connsiteX270" fmla="*/ 2692318 w 5111751"/>
                    <a:gd name="connsiteY270" fmla="*/ 4987003 h 5281613"/>
                    <a:gd name="connsiteX271" fmla="*/ 2732137 w 5111751"/>
                    <a:gd name="connsiteY271" fmla="*/ 5048453 h 5281613"/>
                    <a:gd name="connsiteX272" fmla="*/ 2732173 w 5111751"/>
                    <a:gd name="connsiteY272" fmla="*/ 5048368 h 5281613"/>
                    <a:gd name="connsiteX273" fmla="*/ 2692485 w 5111751"/>
                    <a:gd name="connsiteY273" fmla="*/ 4987045 h 5281613"/>
                    <a:gd name="connsiteX274" fmla="*/ 2649527 w 5111751"/>
                    <a:gd name="connsiteY274" fmla="*/ 4937951 h 5281613"/>
                    <a:gd name="connsiteX275" fmla="*/ 2637253 w 5111751"/>
                    <a:gd name="connsiteY275" fmla="*/ 4928745 h 5281613"/>
                    <a:gd name="connsiteX276" fmla="*/ 2628048 w 5111751"/>
                    <a:gd name="connsiteY276" fmla="*/ 4858172 h 5281613"/>
                    <a:gd name="connsiteX277" fmla="*/ 2631116 w 5111751"/>
                    <a:gd name="connsiteY277" fmla="*/ 4784530 h 5281613"/>
                    <a:gd name="connsiteX278" fmla="*/ 2618843 w 5111751"/>
                    <a:gd name="connsiteY278" fmla="*/ 4704751 h 5281613"/>
                    <a:gd name="connsiteX279" fmla="*/ 2658732 w 5111751"/>
                    <a:gd name="connsiteY279" fmla="*/ 4600425 h 5281613"/>
                    <a:gd name="connsiteX280" fmla="*/ 2763060 w 5111751"/>
                    <a:gd name="connsiteY280" fmla="*/ 4591219 h 5281613"/>
                    <a:gd name="connsiteX281" fmla="*/ 2772265 w 5111751"/>
                    <a:gd name="connsiteY281" fmla="*/ 4585083 h 5281613"/>
                    <a:gd name="connsiteX282" fmla="*/ 2778402 w 5111751"/>
                    <a:gd name="connsiteY282" fmla="*/ 4582014 h 5281613"/>
                    <a:gd name="connsiteX283" fmla="*/ 2824429 w 5111751"/>
                    <a:gd name="connsiteY283" fmla="*/ 4600425 h 5281613"/>
                    <a:gd name="connsiteX284" fmla="*/ 2842840 w 5111751"/>
                    <a:gd name="connsiteY284" fmla="*/ 4618835 h 5281613"/>
                    <a:gd name="connsiteX285" fmla="*/ 2852045 w 5111751"/>
                    <a:gd name="connsiteY285" fmla="*/ 4621904 h 5281613"/>
                    <a:gd name="connsiteX286" fmla="*/ 2885798 w 5111751"/>
                    <a:gd name="connsiteY286" fmla="*/ 4624972 h 5281613"/>
                    <a:gd name="connsiteX287" fmla="*/ 2895004 w 5111751"/>
                    <a:gd name="connsiteY287" fmla="*/ 4624972 h 5281613"/>
                    <a:gd name="connsiteX288" fmla="*/ 2971715 w 5111751"/>
                    <a:gd name="connsiteY288" fmla="*/ 4609630 h 5281613"/>
                    <a:gd name="connsiteX289" fmla="*/ 2980920 w 5111751"/>
                    <a:gd name="connsiteY289" fmla="*/ 4615767 h 5281613"/>
                    <a:gd name="connsiteX290" fmla="*/ 3005468 w 5111751"/>
                    <a:gd name="connsiteY290" fmla="*/ 4628040 h 5281613"/>
                    <a:gd name="connsiteX291" fmla="*/ 3036153 w 5111751"/>
                    <a:gd name="connsiteY291" fmla="*/ 4618835 h 5281613"/>
                    <a:gd name="connsiteX292" fmla="*/ 3045358 w 5111751"/>
                    <a:gd name="connsiteY292" fmla="*/ 4615767 h 5281613"/>
                    <a:gd name="connsiteX293" fmla="*/ 3115932 w 5111751"/>
                    <a:gd name="connsiteY293" fmla="*/ 4548262 h 5281613"/>
                    <a:gd name="connsiteX294" fmla="*/ 3131275 w 5111751"/>
                    <a:gd name="connsiteY294" fmla="*/ 4548262 h 5281613"/>
                    <a:gd name="connsiteX295" fmla="*/ 3186507 w 5111751"/>
                    <a:gd name="connsiteY295" fmla="*/ 4569741 h 5281613"/>
                    <a:gd name="connsiteX296" fmla="*/ 3260150 w 5111751"/>
                    <a:gd name="connsiteY296" fmla="*/ 4529851 h 5281613"/>
                    <a:gd name="connsiteX297" fmla="*/ 3303108 w 5111751"/>
                    <a:gd name="connsiteY297" fmla="*/ 4529851 h 5281613"/>
                    <a:gd name="connsiteX298" fmla="*/ 3330724 w 5111751"/>
                    <a:gd name="connsiteY298" fmla="*/ 4511441 h 5281613"/>
                    <a:gd name="connsiteX299" fmla="*/ 3468805 w 5111751"/>
                    <a:gd name="connsiteY299" fmla="*/ 4422457 h 5281613"/>
                    <a:gd name="connsiteX300" fmla="*/ 3484147 w 5111751"/>
                    <a:gd name="connsiteY300" fmla="*/ 4462346 h 5281613"/>
                    <a:gd name="connsiteX301" fmla="*/ 3496421 w 5111751"/>
                    <a:gd name="connsiteY301" fmla="*/ 4471551 h 5281613"/>
                    <a:gd name="connsiteX302" fmla="*/ 3484147 w 5111751"/>
                    <a:gd name="connsiteY302" fmla="*/ 4529851 h 5281613"/>
                    <a:gd name="connsiteX303" fmla="*/ 3468805 w 5111751"/>
                    <a:gd name="connsiteY303" fmla="*/ 4566672 h 5281613"/>
                    <a:gd name="connsiteX304" fmla="*/ 3481079 w 5111751"/>
                    <a:gd name="connsiteY304" fmla="*/ 4646451 h 5281613"/>
                    <a:gd name="connsiteX305" fmla="*/ 3481079 w 5111751"/>
                    <a:gd name="connsiteY305" fmla="*/ 4689409 h 5281613"/>
                    <a:gd name="connsiteX306" fmla="*/ 3478010 w 5111751"/>
                    <a:gd name="connsiteY306" fmla="*/ 4726230 h 5281613"/>
                    <a:gd name="connsiteX307" fmla="*/ 3478010 w 5111751"/>
                    <a:gd name="connsiteY307" fmla="*/ 4747709 h 5281613"/>
                    <a:gd name="connsiteX308" fmla="*/ 3487216 w 5111751"/>
                    <a:gd name="connsiteY308" fmla="*/ 4778393 h 5281613"/>
                    <a:gd name="connsiteX309" fmla="*/ 3474942 w 5111751"/>
                    <a:gd name="connsiteY309" fmla="*/ 4833624 h 5281613"/>
                    <a:gd name="connsiteX310" fmla="*/ 3478010 w 5111751"/>
                    <a:gd name="connsiteY310" fmla="*/ 4928745 h 5281613"/>
                    <a:gd name="connsiteX311" fmla="*/ 3487216 w 5111751"/>
                    <a:gd name="connsiteY311" fmla="*/ 5048414 h 5281613"/>
                    <a:gd name="connsiteX312" fmla="*/ 3490284 w 5111751"/>
                    <a:gd name="connsiteY312" fmla="*/ 5100577 h 5281613"/>
                    <a:gd name="connsiteX313" fmla="*/ 3514832 w 5111751"/>
                    <a:gd name="connsiteY313" fmla="*/ 5106713 h 5281613"/>
                    <a:gd name="connsiteX314" fmla="*/ 3487216 w 5111751"/>
                    <a:gd name="connsiteY314" fmla="*/ 5165013 h 5281613"/>
                    <a:gd name="connsiteX315" fmla="*/ 3502558 w 5111751"/>
                    <a:gd name="connsiteY315" fmla="*/ 5177287 h 5281613"/>
                    <a:gd name="connsiteX316" fmla="*/ 3488989 w 5111751"/>
                    <a:gd name="connsiteY316" fmla="*/ 5175369 h 5281613"/>
                    <a:gd name="connsiteX317" fmla="*/ 3490284 w 5111751"/>
                    <a:gd name="connsiteY317" fmla="*/ 5192629 h 5281613"/>
                    <a:gd name="connsiteX318" fmla="*/ 3471873 w 5111751"/>
                    <a:gd name="connsiteY318" fmla="*/ 5211040 h 5281613"/>
                    <a:gd name="connsiteX319" fmla="*/ 3471873 w 5111751"/>
                    <a:gd name="connsiteY319" fmla="*/ 5260134 h 5281613"/>
                    <a:gd name="connsiteX320" fmla="*/ 3456531 w 5111751"/>
                    <a:gd name="connsiteY320" fmla="*/ 5281613 h 5281613"/>
                    <a:gd name="connsiteX321" fmla="*/ 2775334 w 5111751"/>
                    <a:gd name="connsiteY321" fmla="*/ 5281613 h 5281613"/>
                    <a:gd name="connsiteX322" fmla="*/ 2772265 w 5111751"/>
                    <a:gd name="connsiteY322" fmla="*/ 5214108 h 5281613"/>
                    <a:gd name="connsiteX323" fmla="*/ 2774080 w 5111751"/>
                    <a:gd name="connsiteY323" fmla="*/ 5203263 h 5281613"/>
                    <a:gd name="connsiteX324" fmla="*/ 2773734 w 5111751"/>
                    <a:gd name="connsiteY324" fmla="*/ 5203288 h 5281613"/>
                    <a:gd name="connsiteX325" fmla="*/ 2772188 w 5111751"/>
                    <a:gd name="connsiteY325" fmla="*/ 5214098 h 5281613"/>
                    <a:gd name="connsiteX326" fmla="*/ 2775259 w 5111751"/>
                    <a:gd name="connsiteY326" fmla="*/ 5281613 h 5281613"/>
                    <a:gd name="connsiteX327" fmla="*/ 2554082 w 5111751"/>
                    <a:gd name="connsiteY327" fmla="*/ 5281613 h 5281613"/>
                    <a:gd name="connsiteX328" fmla="*/ 2569441 w 5111751"/>
                    <a:gd name="connsiteY328" fmla="*/ 5247856 h 5281613"/>
                    <a:gd name="connsiteX329" fmla="*/ 2582455 w 5111751"/>
                    <a:gd name="connsiteY329" fmla="*/ 5216557 h 5281613"/>
                    <a:gd name="connsiteX330" fmla="*/ 2582219 w 5111751"/>
                    <a:gd name="connsiteY330" fmla="*/ 5216570 h 5281613"/>
                    <a:gd name="connsiteX331" fmla="*/ 2569207 w 5111751"/>
                    <a:gd name="connsiteY331" fmla="*/ 5247893 h 5281613"/>
                    <a:gd name="connsiteX332" fmla="*/ 2553859 w 5111751"/>
                    <a:gd name="connsiteY332" fmla="*/ 5281613 h 5281613"/>
                    <a:gd name="connsiteX333" fmla="*/ 1968011 w 5111751"/>
                    <a:gd name="connsiteY333" fmla="*/ 5281613 h 5281613"/>
                    <a:gd name="connsiteX334" fmla="*/ 1965575 w 5111751"/>
                    <a:gd name="connsiteY334" fmla="*/ 5281613 h 5281613"/>
                    <a:gd name="connsiteX335" fmla="*/ 721036 w 5111751"/>
                    <a:gd name="connsiteY335" fmla="*/ 5281613 h 5281613"/>
                    <a:gd name="connsiteX336" fmla="*/ 720725 w 5111751"/>
                    <a:gd name="connsiteY336" fmla="*/ 5281613 h 5281613"/>
                    <a:gd name="connsiteX337" fmla="*/ 0 w 5111751"/>
                    <a:gd name="connsiteY337" fmla="*/ 5281613 h 5281613"/>
                    <a:gd name="connsiteX338" fmla="*/ 0 w 5111751"/>
                    <a:gd name="connsiteY338" fmla="*/ 3885042 h 5281613"/>
                    <a:gd name="connsiteX339" fmla="*/ 0 w 5111751"/>
                    <a:gd name="connsiteY339" fmla="*/ 3885015 h 5281613"/>
                    <a:gd name="connsiteX340" fmla="*/ 0 w 5111751"/>
                    <a:gd name="connsiteY340" fmla="*/ 2834596 h 5281613"/>
                    <a:gd name="connsiteX341" fmla="*/ 0 w 5111751"/>
                    <a:gd name="connsiteY341" fmla="*/ 2833687 h 5281613"/>
                    <a:gd name="connsiteX342" fmla="*/ 0 w 5111751"/>
                    <a:gd name="connsiteY342" fmla="*/ 2035909 h 5281613"/>
                    <a:gd name="connsiteX343" fmla="*/ 930 w 5111751"/>
                    <a:gd name="connsiteY343" fmla="*/ 2035587 h 5281613"/>
                    <a:gd name="connsiteX344" fmla="*/ 3071 w 5111751"/>
                    <a:gd name="connsiteY344" fmla="*/ 2035587 h 5281613"/>
                    <a:gd name="connsiteX345" fmla="*/ 14583 w 5111751"/>
                    <a:gd name="connsiteY345" fmla="*/ 2030861 h 5281613"/>
                    <a:gd name="connsiteX346" fmla="*/ 930 w 5111751"/>
                    <a:gd name="connsiteY346" fmla="*/ 2035587 h 5281613"/>
                    <a:gd name="connsiteX347" fmla="*/ 0 w 5111751"/>
                    <a:gd name="connsiteY347" fmla="*/ 2035587 h 5281613"/>
                    <a:gd name="connsiteX348" fmla="*/ 0 w 5111751"/>
                    <a:gd name="connsiteY348" fmla="*/ 1327150 h 5281613"/>
                    <a:gd name="connsiteX349" fmla="*/ 0 w 5111751"/>
                    <a:gd name="connsiteY349" fmla="*/ 1326021 h 5281613"/>
                    <a:gd name="connsiteX350" fmla="*/ 0 w 5111751"/>
                    <a:gd name="connsiteY35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59014 w 5111751"/>
                    <a:gd name="connsiteY39" fmla="*/ 755260 h 5281613"/>
                    <a:gd name="connsiteX40" fmla="*/ 3886648 w 5111751"/>
                    <a:gd name="connsiteY40" fmla="*/ 693820 h 5281613"/>
                    <a:gd name="connsiteX41" fmla="*/ 3994113 w 5111751"/>
                    <a:gd name="connsiteY41" fmla="*/ 822843 h 5281613"/>
                    <a:gd name="connsiteX42" fmla="*/ 4156846 w 5111751"/>
                    <a:gd name="connsiteY42" fmla="*/ 865851 h 5281613"/>
                    <a:gd name="connsiteX43" fmla="*/ 4230536 w 5111751"/>
                    <a:gd name="connsiteY43" fmla="*/ 822843 h 5281613"/>
                    <a:gd name="connsiteX44" fmla="*/ 4322649 w 5111751"/>
                    <a:gd name="connsiteY44" fmla="*/ 807483 h 5281613"/>
                    <a:gd name="connsiteX45" fmla="*/ 4430115 w 5111751"/>
                    <a:gd name="connsiteY45" fmla="*/ 798267 h 5281613"/>
                    <a:gd name="connsiteX46" fmla="*/ 4528369 w 5111751"/>
                    <a:gd name="connsiteY46" fmla="*/ 742972 h 5281613"/>
                    <a:gd name="connsiteX47" fmla="*/ 4614341 w 5111751"/>
                    <a:gd name="connsiteY47" fmla="*/ 746044 h 5281613"/>
                    <a:gd name="connsiteX48" fmla="*/ 4672679 w 5111751"/>
                    <a:gd name="connsiteY48" fmla="*/ 724540 h 5281613"/>
                    <a:gd name="connsiteX49" fmla="*/ 4734088 w 5111751"/>
                    <a:gd name="connsiteY49" fmla="*/ 730684 h 5281613"/>
                    <a:gd name="connsiteX50" fmla="*/ 4832342 w 5111751"/>
                    <a:gd name="connsiteY50" fmla="*/ 699964 h 5281613"/>
                    <a:gd name="connsiteX51" fmla="*/ 4936736 w 5111751"/>
                    <a:gd name="connsiteY51" fmla="*/ 675388 h 5281613"/>
                    <a:gd name="connsiteX52" fmla="*/ 4988934 w 5111751"/>
                    <a:gd name="connsiteY52" fmla="*/ 613949 h 5281613"/>
                    <a:gd name="connsiteX53" fmla="*/ 5077976 w 5111751"/>
                    <a:gd name="connsiteY53" fmla="*/ 653885 h 5281613"/>
                    <a:gd name="connsiteX54" fmla="*/ 5065695 w 5111751"/>
                    <a:gd name="connsiteY54" fmla="*/ 767547 h 5281613"/>
                    <a:gd name="connsiteX55" fmla="*/ 5050342 w 5111751"/>
                    <a:gd name="connsiteY55" fmla="*/ 868922 h 5281613"/>
                    <a:gd name="connsiteX56" fmla="*/ 5081047 w 5111751"/>
                    <a:gd name="connsiteY56" fmla="*/ 853563 h 5281613"/>
                    <a:gd name="connsiteX57" fmla="*/ 5111751 w 5111751"/>
                    <a:gd name="connsiteY57" fmla="*/ 865851 h 5281613"/>
                    <a:gd name="connsiteX58" fmla="*/ 5034990 w 5111751"/>
                    <a:gd name="connsiteY58" fmla="*/ 908858 h 5281613"/>
                    <a:gd name="connsiteX59" fmla="*/ 5025779 w 5111751"/>
                    <a:gd name="connsiteY59" fmla="*/ 1037881 h 5281613"/>
                    <a:gd name="connsiteX60" fmla="*/ 4973582 w 5111751"/>
                    <a:gd name="connsiteY60" fmla="*/ 1133112 h 5281613"/>
                    <a:gd name="connsiteX61" fmla="*/ 4924455 w 5111751"/>
                    <a:gd name="connsiteY61" fmla="*/ 1255991 h 5281613"/>
                    <a:gd name="connsiteX62" fmla="*/ 4887609 w 5111751"/>
                    <a:gd name="connsiteY62" fmla="*/ 1289782 h 5281613"/>
                    <a:gd name="connsiteX63" fmla="*/ 4881469 w 5111751"/>
                    <a:gd name="connsiteY63" fmla="*/ 1348150 h 5281613"/>
                    <a:gd name="connsiteX64" fmla="*/ 4813919 w 5111751"/>
                    <a:gd name="connsiteY64" fmla="*/ 1461813 h 5281613"/>
                    <a:gd name="connsiteX65" fmla="*/ 4761722 w 5111751"/>
                    <a:gd name="connsiteY65" fmla="*/ 1624627 h 5281613"/>
                    <a:gd name="connsiteX66" fmla="*/ 4672679 w 5111751"/>
                    <a:gd name="connsiteY66" fmla="*/ 1775154 h 5281613"/>
                    <a:gd name="connsiteX67" fmla="*/ 4586707 w 5111751"/>
                    <a:gd name="connsiteY67" fmla="*/ 1922608 h 5281613"/>
                    <a:gd name="connsiteX68" fmla="*/ 4466960 w 5111751"/>
                    <a:gd name="connsiteY68" fmla="*/ 2070063 h 5281613"/>
                    <a:gd name="connsiteX69" fmla="*/ 4196762 w 5111751"/>
                    <a:gd name="connsiteY69" fmla="*/ 2318892 h 5281613"/>
                    <a:gd name="connsiteX70" fmla="*/ 4070874 w 5111751"/>
                    <a:gd name="connsiteY70" fmla="*/ 2414123 h 5281613"/>
                    <a:gd name="connsiteX71" fmla="*/ 3941915 w 5111751"/>
                    <a:gd name="connsiteY71" fmla="*/ 2546218 h 5281613"/>
                    <a:gd name="connsiteX72" fmla="*/ 3828309 w 5111751"/>
                    <a:gd name="connsiteY72" fmla="*/ 2684456 h 5281613"/>
                    <a:gd name="connsiteX73" fmla="*/ 3776112 w 5111751"/>
                    <a:gd name="connsiteY73" fmla="*/ 2755112 h 5281613"/>
                    <a:gd name="connsiteX74" fmla="*/ 3726985 w 5111751"/>
                    <a:gd name="connsiteY74" fmla="*/ 2788903 h 5281613"/>
                    <a:gd name="connsiteX75" fmla="*/ 3665576 w 5111751"/>
                    <a:gd name="connsiteY75" fmla="*/ 2920998 h 5281613"/>
                    <a:gd name="connsiteX76" fmla="*/ 3631802 w 5111751"/>
                    <a:gd name="connsiteY76" fmla="*/ 2850343 h 5281613"/>
                    <a:gd name="connsiteX77" fmla="*/ 3622590 w 5111751"/>
                    <a:gd name="connsiteY77" fmla="*/ 2838055 h 5281613"/>
                    <a:gd name="connsiteX78" fmla="*/ 3604168 w 5111751"/>
                    <a:gd name="connsiteY78" fmla="*/ 2813479 h 5281613"/>
                    <a:gd name="connsiteX79" fmla="*/ 3579604 w 5111751"/>
                    <a:gd name="connsiteY79" fmla="*/ 2693672 h 5281613"/>
                    <a:gd name="connsiteX80" fmla="*/ 3582675 w 5111751"/>
                    <a:gd name="connsiteY80" fmla="*/ 2245165 h 5281613"/>
                    <a:gd name="connsiteX81" fmla="*/ 3585745 w 5111751"/>
                    <a:gd name="connsiteY81" fmla="*/ 2153006 h 5281613"/>
                    <a:gd name="connsiteX82" fmla="*/ 3634872 w 5111751"/>
                    <a:gd name="connsiteY82" fmla="*/ 2088494 h 5281613"/>
                    <a:gd name="connsiteX83" fmla="*/ 3708562 w 5111751"/>
                    <a:gd name="connsiteY83" fmla="*/ 1968688 h 5281613"/>
                    <a:gd name="connsiteX84" fmla="*/ 3708943 w 5111751"/>
                    <a:gd name="connsiteY84" fmla="*/ 1968398 h 5281613"/>
                    <a:gd name="connsiteX85" fmla="*/ 3687519 w 5111751"/>
                    <a:gd name="connsiteY85" fmla="*/ 1965336 h 5281613"/>
                    <a:gd name="connsiteX86" fmla="*/ 3589268 w 5111751"/>
                    <a:gd name="connsiteY86" fmla="*/ 1956119 h 5281613"/>
                    <a:gd name="connsiteX87" fmla="*/ 3549354 w 5111751"/>
                    <a:gd name="connsiteY87" fmla="*/ 1919253 h 5281613"/>
                    <a:gd name="connsiteX88" fmla="*/ 3518651 w 5111751"/>
                    <a:gd name="connsiteY88" fmla="*/ 1925397 h 5281613"/>
                    <a:gd name="connsiteX89" fmla="*/ 3509440 w 5111751"/>
                    <a:gd name="connsiteY89" fmla="*/ 1931542 h 5281613"/>
                    <a:gd name="connsiteX90" fmla="*/ 3491018 w 5111751"/>
                    <a:gd name="connsiteY90" fmla="*/ 1937686 h 5281613"/>
                    <a:gd name="connsiteX91" fmla="*/ 3411189 w 5111751"/>
                    <a:gd name="connsiteY91" fmla="*/ 1992985 h 5281613"/>
                    <a:gd name="connsiteX92" fmla="*/ 3365134 w 5111751"/>
                    <a:gd name="connsiteY92" fmla="*/ 2060573 h 5281613"/>
                    <a:gd name="connsiteX93" fmla="*/ 3279165 w 5111751"/>
                    <a:gd name="connsiteY93" fmla="*/ 2042140 h 5281613"/>
                    <a:gd name="connsiteX94" fmla="*/ 3230040 w 5111751"/>
                    <a:gd name="connsiteY94" fmla="*/ 2023707 h 5281613"/>
                    <a:gd name="connsiteX95" fmla="*/ 3174774 w 5111751"/>
                    <a:gd name="connsiteY95" fmla="*/ 2026779 h 5281613"/>
                    <a:gd name="connsiteX96" fmla="*/ 2975202 w 5111751"/>
                    <a:gd name="connsiteY96" fmla="*/ 1897748 h 5281613"/>
                    <a:gd name="connsiteX97" fmla="*/ 2962921 w 5111751"/>
                    <a:gd name="connsiteY97" fmla="*/ 1891604 h 5281613"/>
                    <a:gd name="connsiteX98" fmla="*/ 2929148 w 5111751"/>
                    <a:gd name="connsiteY98" fmla="*/ 1888531 h 5281613"/>
                    <a:gd name="connsiteX99" fmla="*/ 2855460 w 5111751"/>
                    <a:gd name="connsiteY99" fmla="*/ 1885459 h 5281613"/>
                    <a:gd name="connsiteX100" fmla="*/ 2846249 w 5111751"/>
                    <a:gd name="connsiteY100" fmla="*/ 1882387 h 5281613"/>
                    <a:gd name="connsiteX101" fmla="*/ 2837038 w 5111751"/>
                    <a:gd name="connsiteY101" fmla="*/ 1873170 h 5281613"/>
                    <a:gd name="connsiteX102" fmla="*/ 2821686 w 5111751"/>
                    <a:gd name="connsiteY102" fmla="*/ 1857810 h 5281613"/>
                    <a:gd name="connsiteX103" fmla="*/ 2800194 w 5111751"/>
                    <a:gd name="connsiteY103" fmla="*/ 1827088 h 5281613"/>
                    <a:gd name="connsiteX104" fmla="*/ 2800194 w 5111751"/>
                    <a:gd name="connsiteY104" fmla="*/ 1747211 h 5281613"/>
                    <a:gd name="connsiteX105" fmla="*/ 2747998 w 5111751"/>
                    <a:gd name="connsiteY105" fmla="*/ 1719562 h 5281613"/>
                    <a:gd name="connsiteX106" fmla="*/ 2732646 w 5111751"/>
                    <a:gd name="connsiteY106" fmla="*/ 1728778 h 5281613"/>
                    <a:gd name="connsiteX107" fmla="*/ 2701943 w 5111751"/>
                    <a:gd name="connsiteY107" fmla="*/ 1679623 h 5281613"/>
                    <a:gd name="connsiteX108" fmla="*/ 2665099 w 5111751"/>
                    <a:gd name="connsiteY108" fmla="*/ 1584386 h 5281613"/>
                    <a:gd name="connsiteX109" fmla="*/ 2637466 w 5111751"/>
                    <a:gd name="connsiteY109" fmla="*/ 1510654 h 5281613"/>
                    <a:gd name="connsiteX110" fmla="*/ 2615974 w 5111751"/>
                    <a:gd name="connsiteY110" fmla="*/ 1492221 h 5281613"/>
                    <a:gd name="connsiteX111" fmla="*/ 2594482 w 5111751"/>
                    <a:gd name="connsiteY111" fmla="*/ 1467643 h 5281613"/>
                    <a:gd name="connsiteX112" fmla="*/ 2582200 w 5111751"/>
                    <a:gd name="connsiteY112" fmla="*/ 1461499 h 5281613"/>
                    <a:gd name="connsiteX113" fmla="*/ 2557638 w 5111751"/>
                    <a:gd name="connsiteY113" fmla="*/ 1430777 h 5281613"/>
                    <a:gd name="connsiteX114" fmla="*/ 2545356 w 5111751"/>
                    <a:gd name="connsiteY114" fmla="*/ 1412344 h 5281613"/>
                    <a:gd name="connsiteX115" fmla="*/ 2539216 w 5111751"/>
                    <a:gd name="connsiteY115" fmla="*/ 1403128 h 5281613"/>
                    <a:gd name="connsiteX116" fmla="*/ 2502372 w 5111751"/>
                    <a:gd name="connsiteY116" fmla="*/ 1353973 h 5281613"/>
                    <a:gd name="connsiteX117" fmla="*/ 2437895 w 5111751"/>
                    <a:gd name="connsiteY117" fmla="*/ 1326323 h 5281613"/>
                    <a:gd name="connsiteX118" fmla="*/ 2376488 w 5111751"/>
                    <a:gd name="connsiteY118" fmla="*/ 1301746 h 5281613"/>
                    <a:gd name="connsiteX119" fmla="*/ 2401051 w 5111751"/>
                    <a:gd name="connsiteY119" fmla="*/ 1243375 h 5281613"/>
                    <a:gd name="connsiteX120" fmla="*/ 2407192 w 5111751"/>
                    <a:gd name="connsiteY120" fmla="*/ 1215725 h 5281613"/>
                    <a:gd name="connsiteX121" fmla="*/ 2416403 w 5111751"/>
                    <a:gd name="connsiteY121" fmla="*/ 1209581 h 5281613"/>
                    <a:gd name="connsiteX122" fmla="*/ 2462457 w 5111751"/>
                    <a:gd name="connsiteY122" fmla="*/ 1206508 h 5281613"/>
                    <a:gd name="connsiteX123" fmla="*/ 2508512 w 5111751"/>
                    <a:gd name="connsiteY123" fmla="*/ 1209581 h 5281613"/>
                    <a:gd name="connsiteX124" fmla="*/ 2539216 w 5111751"/>
                    <a:gd name="connsiteY124" fmla="*/ 1188075 h 5281613"/>
                    <a:gd name="connsiteX125" fmla="*/ 2548427 w 5111751"/>
                    <a:gd name="connsiteY125" fmla="*/ 1135848 h 5281613"/>
                    <a:gd name="connsiteX126" fmla="*/ 2542286 w 5111751"/>
                    <a:gd name="connsiteY126" fmla="*/ 1098982 h 5281613"/>
                    <a:gd name="connsiteX127" fmla="*/ 2545356 w 5111751"/>
                    <a:gd name="connsiteY127" fmla="*/ 973023 h 5281613"/>
                    <a:gd name="connsiteX128" fmla="*/ 2548427 w 5111751"/>
                    <a:gd name="connsiteY128" fmla="*/ 966879 h 5281613"/>
                    <a:gd name="connsiteX129" fmla="*/ 2548429 w 5111751"/>
                    <a:gd name="connsiteY129" fmla="*/ 966874 h 5281613"/>
                    <a:gd name="connsiteX130" fmla="*/ 2499316 w 5111751"/>
                    <a:gd name="connsiteY130" fmla="*/ 914707 h 5281613"/>
                    <a:gd name="connsiteX131" fmla="*/ 2462472 w 5111751"/>
                    <a:gd name="connsiteY131" fmla="*/ 896290 h 5281613"/>
                    <a:gd name="connsiteX132" fmla="*/ 2462472 w 5111751"/>
                    <a:gd name="connsiteY132" fmla="*/ 801136 h 5281613"/>
                    <a:gd name="connsiteX133" fmla="*/ 2339658 w 5111751"/>
                    <a:gd name="connsiteY133" fmla="*/ 702912 h 5281613"/>
                    <a:gd name="connsiteX134" fmla="*/ 2339658 w 5111751"/>
                    <a:gd name="connsiteY134" fmla="*/ 481909 h 5281613"/>
                    <a:gd name="connsiteX135" fmla="*/ 2189210 w 5111751"/>
                    <a:gd name="connsiteY135" fmla="*/ 521813 h 5281613"/>
                    <a:gd name="connsiteX136" fmla="*/ 2232195 w 5111751"/>
                    <a:gd name="connsiteY136" fmla="*/ 659940 h 5281613"/>
                    <a:gd name="connsiteX137" fmla="*/ 2170788 w 5111751"/>
                    <a:gd name="connsiteY137" fmla="*/ 724399 h 5281613"/>
                    <a:gd name="connsiteX138" fmla="*/ 2054115 w 5111751"/>
                    <a:gd name="connsiteY138" fmla="*/ 868665 h 5281613"/>
                    <a:gd name="connsiteX139" fmla="*/ 1998848 w 5111751"/>
                    <a:gd name="connsiteY139" fmla="*/ 874804 h 5281613"/>
                    <a:gd name="connsiteX140" fmla="*/ 1879104 w 5111751"/>
                    <a:gd name="connsiteY140" fmla="*/ 788858 h 5281613"/>
                    <a:gd name="connsiteX141" fmla="*/ 1811557 w 5111751"/>
                    <a:gd name="connsiteY141" fmla="*/ 825692 h 5281613"/>
                    <a:gd name="connsiteX142" fmla="*/ 1802346 w 5111751"/>
                    <a:gd name="connsiteY142" fmla="*/ 880943 h 5281613"/>
                    <a:gd name="connsiteX143" fmla="*/ 1747079 w 5111751"/>
                    <a:gd name="connsiteY143" fmla="*/ 880943 h 5281613"/>
                    <a:gd name="connsiteX144" fmla="*/ 1710235 w 5111751"/>
                    <a:gd name="connsiteY144" fmla="*/ 939263 h 5281613"/>
                    <a:gd name="connsiteX145" fmla="*/ 1630406 w 5111751"/>
                    <a:gd name="connsiteY145" fmla="*/ 930055 h 5281613"/>
                    <a:gd name="connsiteX146" fmla="*/ 1590491 w 5111751"/>
                    <a:gd name="connsiteY146" fmla="*/ 899360 h 5281613"/>
                    <a:gd name="connsiteX147" fmla="*/ 1467677 w 5111751"/>
                    <a:gd name="connsiteY147" fmla="*/ 905499 h 5281613"/>
                    <a:gd name="connsiteX148" fmla="*/ 1403199 w 5111751"/>
                    <a:gd name="connsiteY148" fmla="*/ 923916 h 5281613"/>
                    <a:gd name="connsiteX149" fmla="*/ 1366355 w 5111751"/>
                    <a:gd name="connsiteY149" fmla="*/ 905499 h 5281613"/>
                    <a:gd name="connsiteX150" fmla="*/ 1301878 w 5111751"/>
                    <a:gd name="connsiteY150" fmla="*/ 770441 h 5281613"/>
                    <a:gd name="connsiteX151" fmla="*/ 1185204 w 5111751"/>
                    <a:gd name="connsiteY151" fmla="*/ 785789 h 5281613"/>
                    <a:gd name="connsiteX152" fmla="*/ 1071601 w 5111751"/>
                    <a:gd name="connsiteY152" fmla="*/ 979166 h 5281613"/>
                    <a:gd name="connsiteX153" fmla="*/ 1070834 w 5111751"/>
                    <a:gd name="connsiteY153" fmla="*/ 979550 h 5281613"/>
                    <a:gd name="connsiteX154" fmla="*/ 1065460 w 5111751"/>
                    <a:gd name="connsiteY154" fmla="*/ 982236 h 5281613"/>
                    <a:gd name="connsiteX155" fmla="*/ 985941 w 5111751"/>
                    <a:gd name="connsiteY155" fmla="*/ 1015869 h 5281613"/>
                    <a:gd name="connsiteX156" fmla="*/ 985941 w 5111751"/>
                    <a:gd name="connsiteY156" fmla="*/ 1021921 h 5281613"/>
                    <a:gd name="connsiteX157" fmla="*/ 985941 w 5111751"/>
                    <a:gd name="connsiteY157" fmla="*/ 1040351 h 5281613"/>
                    <a:gd name="connsiteX158" fmla="*/ 955227 w 5111751"/>
                    <a:gd name="connsiteY158" fmla="*/ 1111001 h 5281613"/>
                    <a:gd name="connsiteX159" fmla="*/ 955227 w 5111751"/>
                    <a:gd name="connsiteY159" fmla="*/ 1117144 h 5281613"/>
                    <a:gd name="connsiteX160" fmla="*/ 964441 w 5111751"/>
                    <a:gd name="connsiteY160" fmla="*/ 1114073 h 5281613"/>
                    <a:gd name="connsiteX161" fmla="*/ 970584 w 5111751"/>
                    <a:gd name="connsiteY161" fmla="*/ 1111001 h 5281613"/>
                    <a:gd name="connsiteX162" fmla="*/ 961370 w 5111751"/>
                    <a:gd name="connsiteY162" fmla="*/ 1150933 h 5281613"/>
                    <a:gd name="connsiteX163" fmla="*/ 1056585 w 5111751"/>
                    <a:gd name="connsiteY163" fmla="*/ 1166292 h 5281613"/>
                    <a:gd name="connsiteX164" fmla="*/ 1096514 w 5111751"/>
                    <a:gd name="connsiteY164" fmla="*/ 1240013 h 5281613"/>
                    <a:gd name="connsiteX165" fmla="*/ 1161015 w 5111751"/>
                    <a:gd name="connsiteY165" fmla="*/ 1252300 h 5281613"/>
                    <a:gd name="connsiteX166" fmla="*/ 1210159 w 5111751"/>
                    <a:gd name="connsiteY166" fmla="*/ 1301447 h 5281613"/>
                    <a:gd name="connsiteX167" fmla="*/ 1216302 w 5111751"/>
                    <a:gd name="connsiteY167" fmla="*/ 1356738 h 5281613"/>
                    <a:gd name="connsiteX168" fmla="*/ 1262374 w 5111751"/>
                    <a:gd name="connsiteY168" fmla="*/ 1402814 h 5281613"/>
                    <a:gd name="connsiteX169" fmla="*/ 1317660 w 5111751"/>
                    <a:gd name="connsiteY169" fmla="*/ 1433531 h 5281613"/>
                    <a:gd name="connsiteX170" fmla="*/ 1354518 w 5111751"/>
                    <a:gd name="connsiteY170" fmla="*/ 1479607 h 5281613"/>
                    <a:gd name="connsiteX171" fmla="*/ 1391375 w 5111751"/>
                    <a:gd name="connsiteY171" fmla="*/ 1522611 h 5281613"/>
                    <a:gd name="connsiteX172" fmla="*/ 1406733 w 5111751"/>
                    <a:gd name="connsiteY172" fmla="*/ 1571758 h 5281613"/>
                    <a:gd name="connsiteX173" fmla="*/ 1431304 w 5111751"/>
                    <a:gd name="connsiteY173" fmla="*/ 1617834 h 5281613"/>
                    <a:gd name="connsiteX174" fmla="*/ 1483519 w 5111751"/>
                    <a:gd name="connsiteY174" fmla="*/ 1645479 h 5281613"/>
                    <a:gd name="connsiteX175" fmla="*/ 1526520 w 5111751"/>
                    <a:gd name="connsiteY175" fmla="*/ 1713057 h 5281613"/>
                    <a:gd name="connsiteX176" fmla="*/ 1554163 w 5111751"/>
                    <a:gd name="connsiteY176" fmla="*/ 1786778 h 5281613"/>
                    <a:gd name="connsiteX177" fmla="*/ 1544949 w 5111751"/>
                    <a:gd name="connsiteY177" fmla="*/ 1777563 h 5281613"/>
                    <a:gd name="connsiteX178" fmla="*/ 1474305 w 5111751"/>
                    <a:gd name="connsiteY178" fmla="*/ 1771420 h 5281613"/>
                    <a:gd name="connsiteX179" fmla="*/ 1460131 w 5111751"/>
                    <a:gd name="connsiteY179" fmla="*/ 1778074 h 5281613"/>
                    <a:gd name="connsiteX180" fmla="*/ 1473565 w 5111751"/>
                    <a:gd name="connsiteY180" fmla="*/ 1771891 h 5281613"/>
                    <a:gd name="connsiteX181" fmla="*/ 1544174 w 5111751"/>
                    <a:gd name="connsiteY181" fmla="*/ 1778034 h 5281613"/>
                    <a:gd name="connsiteX182" fmla="*/ 1559523 w 5111751"/>
                    <a:gd name="connsiteY182" fmla="*/ 1799534 h 5281613"/>
                    <a:gd name="connsiteX183" fmla="*/ 1593292 w 5111751"/>
                    <a:gd name="connsiteY183" fmla="*/ 1830248 h 5281613"/>
                    <a:gd name="connsiteX184" fmla="*/ 1599432 w 5111751"/>
                    <a:gd name="connsiteY184" fmla="*/ 1845605 h 5281613"/>
                    <a:gd name="connsiteX185" fmla="*/ 1627062 w 5111751"/>
                    <a:gd name="connsiteY185" fmla="*/ 1867105 h 5281613"/>
                    <a:gd name="connsiteX186" fmla="*/ 1636271 w 5111751"/>
                    <a:gd name="connsiteY186" fmla="*/ 1876319 h 5281613"/>
                    <a:gd name="connsiteX187" fmla="*/ 1660831 w 5111751"/>
                    <a:gd name="connsiteY187" fmla="*/ 1900890 h 5281613"/>
                    <a:gd name="connsiteX188" fmla="*/ 1731439 w 5111751"/>
                    <a:gd name="connsiteY188" fmla="*/ 1888604 h 5281613"/>
                    <a:gd name="connsiteX189" fmla="*/ 1811257 w 5111751"/>
                    <a:gd name="connsiteY189" fmla="*/ 1897819 h 5281613"/>
                    <a:gd name="connsiteX190" fmla="*/ 1838887 w 5111751"/>
                    <a:gd name="connsiteY190" fmla="*/ 1876319 h 5281613"/>
                    <a:gd name="connsiteX191" fmla="*/ 1851166 w 5111751"/>
                    <a:gd name="connsiteY191" fmla="*/ 1860962 h 5281613"/>
                    <a:gd name="connsiteX192" fmla="*/ 1888006 w 5111751"/>
                    <a:gd name="connsiteY192" fmla="*/ 1857890 h 5281613"/>
                    <a:gd name="connsiteX193" fmla="*/ 1912565 w 5111751"/>
                    <a:gd name="connsiteY193" fmla="*/ 1900890 h 5281613"/>
                    <a:gd name="connsiteX194" fmla="*/ 1943265 w 5111751"/>
                    <a:gd name="connsiteY194" fmla="*/ 1937747 h 5281613"/>
                    <a:gd name="connsiteX195" fmla="*/ 2023083 w 5111751"/>
                    <a:gd name="connsiteY195" fmla="*/ 2017603 h 5281613"/>
                    <a:gd name="connsiteX196" fmla="*/ 2020013 w 5111751"/>
                    <a:gd name="connsiteY196" fmla="*/ 2023746 h 5281613"/>
                    <a:gd name="connsiteX197" fmla="*/ 2066062 w 5111751"/>
                    <a:gd name="connsiteY197" fmla="*/ 2048317 h 5281613"/>
                    <a:gd name="connsiteX198" fmla="*/ 2072202 w 5111751"/>
                    <a:gd name="connsiteY198" fmla="*/ 2066746 h 5281613"/>
                    <a:gd name="connsiteX199" fmla="*/ 2056852 w 5111751"/>
                    <a:gd name="connsiteY199" fmla="*/ 2183459 h 5281613"/>
                    <a:gd name="connsiteX200" fmla="*/ 2053782 w 5111751"/>
                    <a:gd name="connsiteY200" fmla="*/ 2226458 h 5281613"/>
                    <a:gd name="connsiteX201" fmla="*/ 2059922 w 5111751"/>
                    <a:gd name="connsiteY201" fmla="*/ 2235673 h 5281613"/>
                    <a:gd name="connsiteX202" fmla="*/ 2072202 w 5111751"/>
                    <a:gd name="connsiteY202" fmla="*/ 2238744 h 5281613"/>
                    <a:gd name="connsiteX203" fmla="*/ 2087551 w 5111751"/>
                    <a:gd name="connsiteY203" fmla="*/ 2235673 h 5281613"/>
                    <a:gd name="connsiteX204" fmla="*/ 2130530 w 5111751"/>
                    <a:gd name="connsiteY204" fmla="*/ 2269458 h 5281613"/>
                    <a:gd name="connsiteX205" fmla="*/ 2130530 w 5111751"/>
                    <a:gd name="connsiteY205" fmla="*/ 2281744 h 5281613"/>
                    <a:gd name="connsiteX206" fmla="*/ 2096761 w 5111751"/>
                    <a:gd name="connsiteY206" fmla="*/ 2340100 h 5281613"/>
                    <a:gd name="connsiteX207" fmla="*/ 2087551 w 5111751"/>
                    <a:gd name="connsiteY207" fmla="*/ 2349314 h 5281613"/>
                    <a:gd name="connsiteX208" fmla="*/ 1967824 w 5111751"/>
                    <a:gd name="connsiteY208" fmla="*/ 2472171 h 5281613"/>
                    <a:gd name="connsiteX209" fmla="*/ 1930985 w 5111751"/>
                    <a:gd name="connsiteY209" fmla="*/ 2505956 h 5281613"/>
                    <a:gd name="connsiteX210" fmla="*/ 1934055 w 5111751"/>
                    <a:gd name="connsiteY210" fmla="*/ 2533599 h 5281613"/>
                    <a:gd name="connsiteX211" fmla="*/ 1934055 w 5111751"/>
                    <a:gd name="connsiteY211" fmla="*/ 2545884 h 5281613"/>
                    <a:gd name="connsiteX212" fmla="*/ 1897216 w 5111751"/>
                    <a:gd name="connsiteY212" fmla="*/ 2634955 h 5281613"/>
                    <a:gd name="connsiteX213" fmla="*/ 1894145 w 5111751"/>
                    <a:gd name="connsiteY213" fmla="*/ 2650312 h 5281613"/>
                    <a:gd name="connsiteX214" fmla="*/ 1894145 w 5111751"/>
                    <a:gd name="connsiteY214" fmla="*/ 2668740 h 5281613"/>
                    <a:gd name="connsiteX215" fmla="*/ 1884936 w 5111751"/>
                    <a:gd name="connsiteY215" fmla="*/ 2745525 h 5281613"/>
                    <a:gd name="connsiteX216" fmla="*/ 1875726 w 5111751"/>
                    <a:gd name="connsiteY216" fmla="*/ 2834596 h 5281613"/>
                    <a:gd name="connsiteX217" fmla="*/ 1869586 w 5111751"/>
                    <a:gd name="connsiteY217" fmla="*/ 2877595 h 5281613"/>
                    <a:gd name="connsiteX218" fmla="*/ 1866516 w 5111751"/>
                    <a:gd name="connsiteY218" fmla="*/ 2883738 h 5281613"/>
                    <a:gd name="connsiteX219" fmla="*/ 1820467 w 5111751"/>
                    <a:gd name="connsiteY219" fmla="*/ 2935952 h 5281613"/>
                    <a:gd name="connsiteX220" fmla="*/ 1811257 w 5111751"/>
                    <a:gd name="connsiteY220" fmla="*/ 2978952 h 5281613"/>
                    <a:gd name="connsiteX221" fmla="*/ 1771348 w 5111751"/>
                    <a:gd name="connsiteY221" fmla="*/ 3058808 h 5281613"/>
                    <a:gd name="connsiteX222" fmla="*/ 1786698 w 5111751"/>
                    <a:gd name="connsiteY222" fmla="*/ 3095665 h 5281613"/>
                    <a:gd name="connsiteX223" fmla="*/ 1792838 w 5111751"/>
                    <a:gd name="connsiteY223" fmla="*/ 3107951 h 5281613"/>
                    <a:gd name="connsiteX224" fmla="*/ 1817397 w 5111751"/>
                    <a:gd name="connsiteY224" fmla="*/ 3147879 h 5281613"/>
                    <a:gd name="connsiteX225" fmla="*/ 1823537 w 5111751"/>
                    <a:gd name="connsiteY225" fmla="*/ 3172450 h 5281613"/>
                    <a:gd name="connsiteX226" fmla="*/ 1820467 w 5111751"/>
                    <a:gd name="connsiteY226" fmla="*/ 3200093 h 5281613"/>
                    <a:gd name="connsiteX227" fmla="*/ 1792838 w 5111751"/>
                    <a:gd name="connsiteY227" fmla="*/ 3369020 h 5281613"/>
                    <a:gd name="connsiteX228" fmla="*/ 1823537 w 5111751"/>
                    <a:gd name="connsiteY228" fmla="*/ 3329091 h 5281613"/>
                    <a:gd name="connsiteX229" fmla="*/ 1798978 w 5111751"/>
                    <a:gd name="connsiteY229" fmla="*/ 3470376 h 5281613"/>
                    <a:gd name="connsiteX230" fmla="*/ 1832747 w 5111751"/>
                    <a:gd name="connsiteY230" fmla="*/ 3611661 h 5281613"/>
                    <a:gd name="connsiteX231" fmla="*/ 1814327 w 5111751"/>
                    <a:gd name="connsiteY231" fmla="*/ 3660803 h 5281613"/>
                    <a:gd name="connsiteX232" fmla="*/ 1875726 w 5111751"/>
                    <a:gd name="connsiteY232" fmla="*/ 3799016 h 5281613"/>
                    <a:gd name="connsiteX233" fmla="*/ 1967824 w 5111751"/>
                    <a:gd name="connsiteY233" fmla="*/ 3946443 h 5281613"/>
                    <a:gd name="connsiteX234" fmla="*/ 2016943 w 5111751"/>
                    <a:gd name="connsiteY234" fmla="*/ 4032443 h 5281613"/>
                    <a:gd name="connsiteX235" fmla="*/ 1995660 w 5111751"/>
                    <a:gd name="connsiteY235" fmla="*/ 4072157 h 5281613"/>
                    <a:gd name="connsiteX236" fmla="*/ 2013805 w 5111751"/>
                    <a:gd name="connsiteY236" fmla="*/ 4079927 h 5281613"/>
                    <a:gd name="connsiteX237" fmla="*/ 2011021 w 5111751"/>
                    <a:gd name="connsiteY237" fmla="*/ 4090575 h 5281613"/>
                    <a:gd name="connsiteX238" fmla="*/ 2057103 w 5111751"/>
                    <a:gd name="connsiteY238" fmla="*/ 4102854 h 5281613"/>
                    <a:gd name="connsiteX239" fmla="*/ 2103185 w 5111751"/>
                    <a:gd name="connsiteY239" fmla="*/ 4096715 h 5281613"/>
                    <a:gd name="connsiteX240" fmla="*/ 2115474 w 5111751"/>
                    <a:gd name="connsiteY240" fmla="*/ 4096715 h 5281613"/>
                    <a:gd name="connsiteX241" fmla="*/ 2136979 w 5111751"/>
                    <a:gd name="connsiteY241" fmla="*/ 4102854 h 5281613"/>
                    <a:gd name="connsiteX242" fmla="*/ 2155411 w 5111751"/>
                    <a:gd name="connsiteY242" fmla="*/ 4118202 h 5281613"/>
                    <a:gd name="connsiteX243" fmla="*/ 2176916 w 5111751"/>
                    <a:gd name="connsiteY243" fmla="*/ 4145830 h 5281613"/>
                    <a:gd name="connsiteX244" fmla="*/ 2204565 w 5111751"/>
                    <a:gd name="connsiteY244" fmla="*/ 4145830 h 5281613"/>
                    <a:gd name="connsiteX245" fmla="*/ 2229143 w 5111751"/>
                    <a:gd name="connsiteY245" fmla="*/ 4170387 h 5281613"/>
                    <a:gd name="connsiteX246" fmla="*/ 2266008 w 5111751"/>
                    <a:gd name="connsiteY246" fmla="*/ 4179596 h 5281613"/>
                    <a:gd name="connsiteX247" fmla="*/ 2296729 w 5111751"/>
                    <a:gd name="connsiteY247" fmla="*/ 4194945 h 5281613"/>
                    <a:gd name="connsiteX248" fmla="*/ 2302874 w 5111751"/>
                    <a:gd name="connsiteY248" fmla="*/ 4204154 h 5281613"/>
                    <a:gd name="connsiteX249" fmla="*/ 2321307 w 5111751"/>
                    <a:gd name="connsiteY249" fmla="*/ 4210293 h 5281613"/>
                    <a:gd name="connsiteX250" fmla="*/ 2364316 w 5111751"/>
                    <a:gd name="connsiteY250" fmla="*/ 4225641 h 5281613"/>
                    <a:gd name="connsiteX251" fmla="*/ 2369767 w 5111751"/>
                    <a:gd name="connsiteY251" fmla="*/ 4251037 h 5281613"/>
                    <a:gd name="connsiteX252" fmla="*/ 2369767 w 5111751"/>
                    <a:gd name="connsiteY252" fmla="*/ 4232064 h 5281613"/>
                    <a:gd name="connsiteX253" fmla="*/ 2368231 w 5111751"/>
                    <a:gd name="connsiteY253" fmla="*/ 4228995 h 5281613"/>
                    <a:gd name="connsiteX254" fmla="*/ 2369767 w 5111751"/>
                    <a:gd name="connsiteY254" fmla="*/ 4228995 h 5281613"/>
                    <a:gd name="connsiteX255" fmla="*/ 2418917 w 5111751"/>
                    <a:gd name="connsiteY255" fmla="*/ 4244339 h 5281613"/>
                    <a:gd name="connsiteX256" fmla="*/ 2443493 w 5111751"/>
                    <a:gd name="connsiteY256" fmla="*/ 4262753 h 5281613"/>
                    <a:gd name="connsiteX257" fmla="*/ 2511075 w 5111751"/>
                    <a:gd name="connsiteY257" fmla="*/ 4284235 h 5281613"/>
                    <a:gd name="connsiteX258" fmla="*/ 2541794 w 5111751"/>
                    <a:gd name="connsiteY258" fmla="*/ 4376300 h 5281613"/>
                    <a:gd name="connsiteX259" fmla="*/ 2547938 w 5111751"/>
                    <a:gd name="connsiteY259" fmla="*/ 4443815 h 5281613"/>
                    <a:gd name="connsiteX260" fmla="*/ 2560225 w 5111751"/>
                    <a:gd name="connsiteY260" fmla="*/ 4588051 h 5281613"/>
                    <a:gd name="connsiteX261" fmla="*/ 2514147 w 5111751"/>
                    <a:gd name="connsiteY261" fmla="*/ 4716943 h 5281613"/>
                    <a:gd name="connsiteX262" fmla="*/ 2557153 w 5111751"/>
                    <a:gd name="connsiteY262" fmla="*/ 4855042 h 5281613"/>
                    <a:gd name="connsiteX263" fmla="*/ 2597088 w 5111751"/>
                    <a:gd name="connsiteY263" fmla="*/ 4971659 h 5281613"/>
                    <a:gd name="connsiteX264" fmla="*/ 2633951 w 5111751"/>
                    <a:gd name="connsiteY264" fmla="*/ 5008485 h 5281613"/>
                    <a:gd name="connsiteX265" fmla="*/ 2686174 w 5111751"/>
                    <a:gd name="connsiteY265" fmla="*/ 5079069 h 5281613"/>
                    <a:gd name="connsiteX266" fmla="*/ 2655455 w 5111751"/>
                    <a:gd name="connsiteY266" fmla="*/ 4962452 h 5281613"/>
                    <a:gd name="connsiteX267" fmla="*/ 2633951 w 5111751"/>
                    <a:gd name="connsiteY267" fmla="*/ 4928695 h 5281613"/>
                    <a:gd name="connsiteX268" fmla="*/ 2649311 w 5111751"/>
                    <a:gd name="connsiteY268" fmla="*/ 4937901 h 5281613"/>
                    <a:gd name="connsiteX269" fmla="*/ 2692318 w 5111751"/>
                    <a:gd name="connsiteY269" fmla="*/ 4987003 h 5281613"/>
                    <a:gd name="connsiteX270" fmla="*/ 2732137 w 5111751"/>
                    <a:gd name="connsiteY270" fmla="*/ 5048453 h 5281613"/>
                    <a:gd name="connsiteX271" fmla="*/ 2732173 w 5111751"/>
                    <a:gd name="connsiteY271" fmla="*/ 5048368 h 5281613"/>
                    <a:gd name="connsiteX272" fmla="*/ 2692485 w 5111751"/>
                    <a:gd name="connsiteY272" fmla="*/ 4987045 h 5281613"/>
                    <a:gd name="connsiteX273" fmla="*/ 2649527 w 5111751"/>
                    <a:gd name="connsiteY273" fmla="*/ 4937951 h 5281613"/>
                    <a:gd name="connsiteX274" fmla="*/ 2637253 w 5111751"/>
                    <a:gd name="connsiteY274" fmla="*/ 4928745 h 5281613"/>
                    <a:gd name="connsiteX275" fmla="*/ 2628048 w 5111751"/>
                    <a:gd name="connsiteY275" fmla="*/ 4858172 h 5281613"/>
                    <a:gd name="connsiteX276" fmla="*/ 2631116 w 5111751"/>
                    <a:gd name="connsiteY276" fmla="*/ 4784530 h 5281613"/>
                    <a:gd name="connsiteX277" fmla="*/ 2618843 w 5111751"/>
                    <a:gd name="connsiteY277" fmla="*/ 4704751 h 5281613"/>
                    <a:gd name="connsiteX278" fmla="*/ 2658732 w 5111751"/>
                    <a:gd name="connsiteY278" fmla="*/ 4600425 h 5281613"/>
                    <a:gd name="connsiteX279" fmla="*/ 2763060 w 5111751"/>
                    <a:gd name="connsiteY279" fmla="*/ 4591219 h 5281613"/>
                    <a:gd name="connsiteX280" fmla="*/ 2772265 w 5111751"/>
                    <a:gd name="connsiteY280" fmla="*/ 4585083 h 5281613"/>
                    <a:gd name="connsiteX281" fmla="*/ 2778402 w 5111751"/>
                    <a:gd name="connsiteY281" fmla="*/ 4582014 h 5281613"/>
                    <a:gd name="connsiteX282" fmla="*/ 2824429 w 5111751"/>
                    <a:gd name="connsiteY282" fmla="*/ 4600425 h 5281613"/>
                    <a:gd name="connsiteX283" fmla="*/ 2842840 w 5111751"/>
                    <a:gd name="connsiteY283" fmla="*/ 4618835 h 5281613"/>
                    <a:gd name="connsiteX284" fmla="*/ 2852045 w 5111751"/>
                    <a:gd name="connsiteY284" fmla="*/ 4621904 h 5281613"/>
                    <a:gd name="connsiteX285" fmla="*/ 2885798 w 5111751"/>
                    <a:gd name="connsiteY285" fmla="*/ 4624972 h 5281613"/>
                    <a:gd name="connsiteX286" fmla="*/ 2895004 w 5111751"/>
                    <a:gd name="connsiteY286" fmla="*/ 4624972 h 5281613"/>
                    <a:gd name="connsiteX287" fmla="*/ 2971715 w 5111751"/>
                    <a:gd name="connsiteY287" fmla="*/ 4609630 h 5281613"/>
                    <a:gd name="connsiteX288" fmla="*/ 2980920 w 5111751"/>
                    <a:gd name="connsiteY288" fmla="*/ 4615767 h 5281613"/>
                    <a:gd name="connsiteX289" fmla="*/ 3005468 w 5111751"/>
                    <a:gd name="connsiteY289" fmla="*/ 4628040 h 5281613"/>
                    <a:gd name="connsiteX290" fmla="*/ 3036153 w 5111751"/>
                    <a:gd name="connsiteY290" fmla="*/ 4618835 h 5281613"/>
                    <a:gd name="connsiteX291" fmla="*/ 3045358 w 5111751"/>
                    <a:gd name="connsiteY291" fmla="*/ 4615767 h 5281613"/>
                    <a:gd name="connsiteX292" fmla="*/ 3115932 w 5111751"/>
                    <a:gd name="connsiteY292" fmla="*/ 4548262 h 5281613"/>
                    <a:gd name="connsiteX293" fmla="*/ 3131275 w 5111751"/>
                    <a:gd name="connsiteY293" fmla="*/ 4548262 h 5281613"/>
                    <a:gd name="connsiteX294" fmla="*/ 3186507 w 5111751"/>
                    <a:gd name="connsiteY294" fmla="*/ 4569741 h 5281613"/>
                    <a:gd name="connsiteX295" fmla="*/ 3260150 w 5111751"/>
                    <a:gd name="connsiteY295" fmla="*/ 4529851 h 5281613"/>
                    <a:gd name="connsiteX296" fmla="*/ 3303108 w 5111751"/>
                    <a:gd name="connsiteY296" fmla="*/ 4529851 h 5281613"/>
                    <a:gd name="connsiteX297" fmla="*/ 3330724 w 5111751"/>
                    <a:gd name="connsiteY297" fmla="*/ 4511441 h 5281613"/>
                    <a:gd name="connsiteX298" fmla="*/ 3468805 w 5111751"/>
                    <a:gd name="connsiteY298" fmla="*/ 4422457 h 5281613"/>
                    <a:gd name="connsiteX299" fmla="*/ 3484147 w 5111751"/>
                    <a:gd name="connsiteY299" fmla="*/ 4462346 h 5281613"/>
                    <a:gd name="connsiteX300" fmla="*/ 3496421 w 5111751"/>
                    <a:gd name="connsiteY300" fmla="*/ 4471551 h 5281613"/>
                    <a:gd name="connsiteX301" fmla="*/ 3484147 w 5111751"/>
                    <a:gd name="connsiteY301" fmla="*/ 4529851 h 5281613"/>
                    <a:gd name="connsiteX302" fmla="*/ 3468805 w 5111751"/>
                    <a:gd name="connsiteY302" fmla="*/ 4566672 h 5281613"/>
                    <a:gd name="connsiteX303" fmla="*/ 3481079 w 5111751"/>
                    <a:gd name="connsiteY303" fmla="*/ 4646451 h 5281613"/>
                    <a:gd name="connsiteX304" fmla="*/ 3481079 w 5111751"/>
                    <a:gd name="connsiteY304" fmla="*/ 4689409 h 5281613"/>
                    <a:gd name="connsiteX305" fmla="*/ 3478010 w 5111751"/>
                    <a:gd name="connsiteY305" fmla="*/ 4726230 h 5281613"/>
                    <a:gd name="connsiteX306" fmla="*/ 3478010 w 5111751"/>
                    <a:gd name="connsiteY306" fmla="*/ 4747709 h 5281613"/>
                    <a:gd name="connsiteX307" fmla="*/ 3487216 w 5111751"/>
                    <a:gd name="connsiteY307" fmla="*/ 4778393 h 5281613"/>
                    <a:gd name="connsiteX308" fmla="*/ 3474942 w 5111751"/>
                    <a:gd name="connsiteY308" fmla="*/ 4833624 h 5281613"/>
                    <a:gd name="connsiteX309" fmla="*/ 3478010 w 5111751"/>
                    <a:gd name="connsiteY309" fmla="*/ 4928745 h 5281613"/>
                    <a:gd name="connsiteX310" fmla="*/ 3487216 w 5111751"/>
                    <a:gd name="connsiteY310" fmla="*/ 5048414 h 5281613"/>
                    <a:gd name="connsiteX311" fmla="*/ 3490284 w 5111751"/>
                    <a:gd name="connsiteY311" fmla="*/ 5100577 h 5281613"/>
                    <a:gd name="connsiteX312" fmla="*/ 3514832 w 5111751"/>
                    <a:gd name="connsiteY312" fmla="*/ 5106713 h 5281613"/>
                    <a:gd name="connsiteX313" fmla="*/ 3487216 w 5111751"/>
                    <a:gd name="connsiteY313" fmla="*/ 5165013 h 5281613"/>
                    <a:gd name="connsiteX314" fmla="*/ 3502558 w 5111751"/>
                    <a:gd name="connsiteY314" fmla="*/ 5177287 h 5281613"/>
                    <a:gd name="connsiteX315" fmla="*/ 3488989 w 5111751"/>
                    <a:gd name="connsiteY315" fmla="*/ 5175369 h 5281613"/>
                    <a:gd name="connsiteX316" fmla="*/ 3490284 w 5111751"/>
                    <a:gd name="connsiteY316" fmla="*/ 5192629 h 5281613"/>
                    <a:gd name="connsiteX317" fmla="*/ 3471873 w 5111751"/>
                    <a:gd name="connsiteY317" fmla="*/ 5211040 h 5281613"/>
                    <a:gd name="connsiteX318" fmla="*/ 3471873 w 5111751"/>
                    <a:gd name="connsiteY318" fmla="*/ 5260134 h 5281613"/>
                    <a:gd name="connsiteX319" fmla="*/ 3456531 w 5111751"/>
                    <a:gd name="connsiteY319" fmla="*/ 5281613 h 5281613"/>
                    <a:gd name="connsiteX320" fmla="*/ 2775334 w 5111751"/>
                    <a:gd name="connsiteY320" fmla="*/ 5281613 h 5281613"/>
                    <a:gd name="connsiteX321" fmla="*/ 2772265 w 5111751"/>
                    <a:gd name="connsiteY321" fmla="*/ 5214108 h 5281613"/>
                    <a:gd name="connsiteX322" fmla="*/ 2774080 w 5111751"/>
                    <a:gd name="connsiteY322" fmla="*/ 5203263 h 5281613"/>
                    <a:gd name="connsiteX323" fmla="*/ 2773734 w 5111751"/>
                    <a:gd name="connsiteY323" fmla="*/ 5203288 h 5281613"/>
                    <a:gd name="connsiteX324" fmla="*/ 2772188 w 5111751"/>
                    <a:gd name="connsiteY324" fmla="*/ 5214098 h 5281613"/>
                    <a:gd name="connsiteX325" fmla="*/ 2775259 w 5111751"/>
                    <a:gd name="connsiteY325" fmla="*/ 5281613 h 5281613"/>
                    <a:gd name="connsiteX326" fmla="*/ 2554082 w 5111751"/>
                    <a:gd name="connsiteY326" fmla="*/ 5281613 h 5281613"/>
                    <a:gd name="connsiteX327" fmla="*/ 2569441 w 5111751"/>
                    <a:gd name="connsiteY327" fmla="*/ 5247856 h 5281613"/>
                    <a:gd name="connsiteX328" fmla="*/ 2582455 w 5111751"/>
                    <a:gd name="connsiteY328" fmla="*/ 5216557 h 5281613"/>
                    <a:gd name="connsiteX329" fmla="*/ 2582219 w 5111751"/>
                    <a:gd name="connsiteY329" fmla="*/ 5216570 h 5281613"/>
                    <a:gd name="connsiteX330" fmla="*/ 2569207 w 5111751"/>
                    <a:gd name="connsiteY330" fmla="*/ 5247893 h 5281613"/>
                    <a:gd name="connsiteX331" fmla="*/ 2553859 w 5111751"/>
                    <a:gd name="connsiteY331" fmla="*/ 5281613 h 5281613"/>
                    <a:gd name="connsiteX332" fmla="*/ 1968011 w 5111751"/>
                    <a:gd name="connsiteY332" fmla="*/ 5281613 h 5281613"/>
                    <a:gd name="connsiteX333" fmla="*/ 1965575 w 5111751"/>
                    <a:gd name="connsiteY333" fmla="*/ 5281613 h 5281613"/>
                    <a:gd name="connsiteX334" fmla="*/ 721036 w 5111751"/>
                    <a:gd name="connsiteY334" fmla="*/ 5281613 h 5281613"/>
                    <a:gd name="connsiteX335" fmla="*/ 720725 w 5111751"/>
                    <a:gd name="connsiteY335" fmla="*/ 5281613 h 5281613"/>
                    <a:gd name="connsiteX336" fmla="*/ 0 w 5111751"/>
                    <a:gd name="connsiteY336" fmla="*/ 5281613 h 5281613"/>
                    <a:gd name="connsiteX337" fmla="*/ 0 w 5111751"/>
                    <a:gd name="connsiteY337" fmla="*/ 3885042 h 5281613"/>
                    <a:gd name="connsiteX338" fmla="*/ 0 w 5111751"/>
                    <a:gd name="connsiteY338" fmla="*/ 3885015 h 5281613"/>
                    <a:gd name="connsiteX339" fmla="*/ 0 w 5111751"/>
                    <a:gd name="connsiteY339" fmla="*/ 2834596 h 5281613"/>
                    <a:gd name="connsiteX340" fmla="*/ 0 w 5111751"/>
                    <a:gd name="connsiteY340" fmla="*/ 2833687 h 5281613"/>
                    <a:gd name="connsiteX341" fmla="*/ 0 w 5111751"/>
                    <a:gd name="connsiteY341" fmla="*/ 2035909 h 5281613"/>
                    <a:gd name="connsiteX342" fmla="*/ 930 w 5111751"/>
                    <a:gd name="connsiteY342" fmla="*/ 2035587 h 5281613"/>
                    <a:gd name="connsiteX343" fmla="*/ 3071 w 5111751"/>
                    <a:gd name="connsiteY343" fmla="*/ 2035587 h 5281613"/>
                    <a:gd name="connsiteX344" fmla="*/ 14583 w 5111751"/>
                    <a:gd name="connsiteY344" fmla="*/ 2030861 h 5281613"/>
                    <a:gd name="connsiteX345" fmla="*/ 930 w 5111751"/>
                    <a:gd name="connsiteY345" fmla="*/ 2035587 h 5281613"/>
                    <a:gd name="connsiteX346" fmla="*/ 0 w 5111751"/>
                    <a:gd name="connsiteY346" fmla="*/ 2035587 h 5281613"/>
                    <a:gd name="connsiteX347" fmla="*/ 0 w 5111751"/>
                    <a:gd name="connsiteY347" fmla="*/ 1327150 h 5281613"/>
                    <a:gd name="connsiteX348" fmla="*/ 0 w 5111751"/>
                    <a:gd name="connsiteY348" fmla="*/ 1326021 h 5281613"/>
                    <a:gd name="connsiteX349" fmla="*/ 0 w 5111751"/>
                    <a:gd name="connsiteY34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86648 w 5111751"/>
                    <a:gd name="connsiteY39" fmla="*/ 693820 h 5281613"/>
                    <a:gd name="connsiteX40" fmla="*/ 3994113 w 5111751"/>
                    <a:gd name="connsiteY40" fmla="*/ 822843 h 5281613"/>
                    <a:gd name="connsiteX41" fmla="*/ 4156846 w 5111751"/>
                    <a:gd name="connsiteY41" fmla="*/ 865851 h 5281613"/>
                    <a:gd name="connsiteX42" fmla="*/ 4230536 w 5111751"/>
                    <a:gd name="connsiteY42" fmla="*/ 822843 h 5281613"/>
                    <a:gd name="connsiteX43" fmla="*/ 4322649 w 5111751"/>
                    <a:gd name="connsiteY43" fmla="*/ 807483 h 5281613"/>
                    <a:gd name="connsiteX44" fmla="*/ 4430115 w 5111751"/>
                    <a:gd name="connsiteY44" fmla="*/ 798267 h 5281613"/>
                    <a:gd name="connsiteX45" fmla="*/ 4528369 w 5111751"/>
                    <a:gd name="connsiteY45" fmla="*/ 742972 h 5281613"/>
                    <a:gd name="connsiteX46" fmla="*/ 4614341 w 5111751"/>
                    <a:gd name="connsiteY46" fmla="*/ 746044 h 5281613"/>
                    <a:gd name="connsiteX47" fmla="*/ 4672679 w 5111751"/>
                    <a:gd name="connsiteY47" fmla="*/ 724540 h 5281613"/>
                    <a:gd name="connsiteX48" fmla="*/ 4734088 w 5111751"/>
                    <a:gd name="connsiteY48" fmla="*/ 730684 h 5281613"/>
                    <a:gd name="connsiteX49" fmla="*/ 4832342 w 5111751"/>
                    <a:gd name="connsiteY49" fmla="*/ 699964 h 5281613"/>
                    <a:gd name="connsiteX50" fmla="*/ 4936736 w 5111751"/>
                    <a:gd name="connsiteY50" fmla="*/ 675388 h 5281613"/>
                    <a:gd name="connsiteX51" fmla="*/ 4988934 w 5111751"/>
                    <a:gd name="connsiteY51" fmla="*/ 613949 h 5281613"/>
                    <a:gd name="connsiteX52" fmla="*/ 5077976 w 5111751"/>
                    <a:gd name="connsiteY52" fmla="*/ 653885 h 5281613"/>
                    <a:gd name="connsiteX53" fmla="*/ 5065695 w 5111751"/>
                    <a:gd name="connsiteY53" fmla="*/ 767547 h 5281613"/>
                    <a:gd name="connsiteX54" fmla="*/ 5050342 w 5111751"/>
                    <a:gd name="connsiteY54" fmla="*/ 868922 h 5281613"/>
                    <a:gd name="connsiteX55" fmla="*/ 5081047 w 5111751"/>
                    <a:gd name="connsiteY55" fmla="*/ 853563 h 5281613"/>
                    <a:gd name="connsiteX56" fmla="*/ 5111751 w 5111751"/>
                    <a:gd name="connsiteY56" fmla="*/ 865851 h 5281613"/>
                    <a:gd name="connsiteX57" fmla="*/ 5034990 w 5111751"/>
                    <a:gd name="connsiteY57" fmla="*/ 908858 h 5281613"/>
                    <a:gd name="connsiteX58" fmla="*/ 5025779 w 5111751"/>
                    <a:gd name="connsiteY58" fmla="*/ 1037881 h 5281613"/>
                    <a:gd name="connsiteX59" fmla="*/ 4973582 w 5111751"/>
                    <a:gd name="connsiteY59" fmla="*/ 1133112 h 5281613"/>
                    <a:gd name="connsiteX60" fmla="*/ 4924455 w 5111751"/>
                    <a:gd name="connsiteY60" fmla="*/ 1255991 h 5281613"/>
                    <a:gd name="connsiteX61" fmla="*/ 4887609 w 5111751"/>
                    <a:gd name="connsiteY61" fmla="*/ 1289782 h 5281613"/>
                    <a:gd name="connsiteX62" fmla="*/ 4881469 w 5111751"/>
                    <a:gd name="connsiteY62" fmla="*/ 1348150 h 5281613"/>
                    <a:gd name="connsiteX63" fmla="*/ 4813919 w 5111751"/>
                    <a:gd name="connsiteY63" fmla="*/ 1461813 h 5281613"/>
                    <a:gd name="connsiteX64" fmla="*/ 4761722 w 5111751"/>
                    <a:gd name="connsiteY64" fmla="*/ 1624627 h 5281613"/>
                    <a:gd name="connsiteX65" fmla="*/ 4672679 w 5111751"/>
                    <a:gd name="connsiteY65" fmla="*/ 1775154 h 5281613"/>
                    <a:gd name="connsiteX66" fmla="*/ 4586707 w 5111751"/>
                    <a:gd name="connsiteY66" fmla="*/ 1922608 h 5281613"/>
                    <a:gd name="connsiteX67" fmla="*/ 4466960 w 5111751"/>
                    <a:gd name="connsiteY67" fmla="*/ 2070063 h 5281613"/>
                    <a:gd name="connsiteX68" fmla="*/ 4196762 w 5111751"/>
                    <a:gd name="connsiteY68" fmla="*/ 2318892 h 5281613"/>
                    <a:gd name="connsiteX69" fmla="*/ 4070874 w 5111751"/>
                    <a:gd name="connsiteY69" fmla="*/ 2414123 h 5281613"/>
                    <a:gd name="connsiteX70" fmla="*/ 3941915 w 5111751"/>
                    <a:gd name="connsiteY70" fmla="*/ 2546218 h 5281613"/>
                    <a:gd name="connsiteX71" fmla="*/ 3828309 w 5111751"/>
                    <a:gd name="connsiteY71" fmla="*/ 2684456 h 5281613"/>
                    <a:gd name="connsiteX72" fmla="*/ 3776112 w 5111751"/>
                    <a:gd name="connsiteY72" fmla="*/ 2755112 h 5281613"/>
                    <a:gd name="connsiteX73" fmla="*/ 3726985 w 5111751"/>
                    <a:gd name="connsiteY73" fmla="*/ 2788903 h 5281613"/>
                    <a:gd name="connsiteX74" fmla="*/ 3665576 w 5111751"/>
                    <a:gd name="connsiteY74" fmla="*/ 2920998 h 5281613"/>
                    <a:gd name="connsiteX75" fmla="*/ 3631802 w 5111751"/>
                    <a:gd name="connsiteY75" fmla="*/ 2850343 h 5281613"/>
                    <a:gd name="connsiteX76" fmla="*/ 3622590 w 5111751"/>
                    <a:gd name="connsiteY76" fmla="*/ 2838055 h 5281613"/>
                    <a:gd name="connsiteX77" fmla="*/ 3604168 w 5111751"/>
                    <a:gd name="connsiteY77" fmla="*/ 2813479 h 5281613"/>
                    <a:gd name="connsiteX78" fmla="*/ 3579604 w 5111751"/>
                    <a:gd name="connsiteY78" fmla="*/ 2693672 h 5281613"/>
                    <a:gd name="connsiteX79" fmla="*/ 3582675 w 5111751"/>
                    <a:gd name="connsiteY79" fmla="*/ 2245165 h 5281613"/>
                    <a:gd name="connsiteX80" fmla="*/ 3585745 w 5111751"/>
                    <a:gd name="connsiteY80" fmla="*/ 2153006 h 5281613"/>
                    <a:gd name="connsiteX81" fmla="*/ 3634872 w 5111751"/>
                    <a:gd name="connsiteY81" fmla="*/ 2088494 h 5281613"/>
                    <a:gd name="connsiteX82" fmla="*/ 3708562 w 5111751"/>
                    <a:gd name="connsiteY82" fmla="*/ 1968688 h 5281613"/>
                    <a:gd name="connsiteX83" fmla="*/ 3708943 w 5111751"/>
                    <a:gd name="connsiteY83" fmla="*/ 1968398 h 5281613"/>
                    <a:gd name="connsiteX84" fmla="*/ 3687519 w 5111751"/>
                    <a:gd name="connsiteY84" fmla="*/ 1965336 h 5281613"/>
                    <a:gd name="connsiteX85" fmla="*/ 3589268 w 5111751"/>
                    <a:gd name="connsiteY85" fmla="*/ 1956119 h 5281613"/>
                    <a:gd name="connsiteX86" fmla="*/ 3549354 w 5111751"/>
                    <a:gd name="connsiteY86" fmla="*/ 1919253 h 5281613"/>
                    <a:gd name="connsiteX87" fmla="*/ 3518651 w 5111751"/>
                    <a:gd name="connsiteY87" fmla="*/ 1925397 h 5281613"/>
                    <a:gd name="connsiteX88" fmla="*/ 3509440 w 5111751"/>
                    <a:gd name="connsiteY88" fmla="*/ 1931542 h 5281613"/>
                    <a:gd name="connsiteX89" fmla="*/ 3491018 w 5111751"/>
                    <a:gd name="connsiteY89" fmla="*/ 1937686 h 5281613"/>
                    <a:gd name="connsiteX90" fmla="*/ 3411189 w 5111751"/>
                    <a:gd name="connsiteY90" fmla="*/ 1992985 h 5281613"/>
                    <a:gd name="connsiteX91" fmla="*/ 3365134 w 5111751"/>
                    <a:gd name="connsiteY91" fmla="*/ 2060573 h 5281613"/>
                    <a:gd name="connsiteX92" fmla="*/ 3279165 w 5111751"/>
                    <a:gd name="connsiteY92" fmla="*/ 2042140 h 5281613"/>
                    <a:gd name="connsiteX93" fmla="*/ 3230040 w 5111751"/>
                    <a:gd name="connsiteY93" fmla="*/ 2023707 h 5281613"/>
                    <a:gd name="connsiteX94" fmla="*/ 3174774 w 5111751"/>
                    <a:gd name="connsiteY94" fmla="*/ 2026779 h 5281613"/>
                    <a:gd name="connsiteX95" fmla="*/ 2975202 w 5111751"/>
                    <a:gd name="connsiteY95" fmla="*/ 1897748 h 5281613"/>
                    <a:gd name="connsiteX96" fmla="*/ 2962921 w 5111751"/>
                    <a:gd name="connsiteY96" fmla="*/ 1891604 h 5281613"/>
                    <a:gd name="connsiteX97" fmla="*/ 2929148 w 5111751"/>
                    <a:gd name="connsiteY97" fmla="*/ 1888531 h 5281613"/>
                    <a:gd name="connsiteX98" fmla="*/ 2855460 w 5111751"/>
                    <a:gd name="connsiteY98" fmla="*/ 1885459 h 5281613"/>
                    <a:gd name="connsiteX99" fmla="*/ 2846249 w 5111751"/>
                    <a:gd name="connsiteY99" fmla="*/ 1882387 h 5281613"/>
                    <a:gd name="connsiteX100" fmla="*/ 2837038 w 5111751"/>
                    <a:gd name="connsiteY100" fmla="*/ 1873170 h 5281613"/>
                    <a:gd name="connsiteX101" fmla="*/ 2821686 w 5111751"/>
                    <a:gd name="connsiteY101" fmla="*/ 1857810 h 5281613"/>
                    <a:gd name="connsiteX102" fmla="*/ 2800194 w 5111751"/>
                    <a:gd name="connsiteY102" fmla="*/ 1827088 h 5281613"/>
                    <a:gd name="connsiteX103" fmla="*/ 2800194 w 5111751"/>
                    <a:gd name="connsiteY103" fmla="*/ 1747211 h 5281613"/>
                    <a:gd name="connsiteX104" fmla="*/ 2747998 w 5111751"/>
                    <a:gd name="connsiteY104" fmla="*/ 1719562 h 5281613"/>
                    <a:gd name="connsiteX105" fmla="*/ 2732646 w 5111751"/>
                    <a:gd name="connsiteY105" fmla="*/ 1728778 h 5281613"/>
                    <a:gd name="connsiteX106" fmla="*/ 2701943 w 5111751"/>
                    <a:gd name="connsiteY106" fmla="*/ 1679623 h 5281613"/>
                    <a:gd name="connsiteX107" fmla="*/ 2665099 w 5111751"/>
                    <a:gd name="connsiteY107" fmla="*/ 1584386 h 5281613"/>
                    <a:gd name="connsiteX108" fmla="*/ 2637466 w 5111751"/>
                    <a:gd name="connsiteY108" fmla="*/ 1510654 h 5281613"/>
                    <a:gd name="connsiteX109" fmla="*/ 2615974 w 5111751"/>
                    <a:gd name="connsiteY109" fmla="*/ 1492221 h 5281613"/>
                    <a:gd name="connsiteX110" fmla="*/ 2594482 w 5111751"/>
                    <a:gd name="connsiteY110" fmla="*/ 1467643 h 5281613"/>
                    <a:gd name="connsiteX111" fmla="*/ 2582200 w 5111751"/>
                    <a:gd name="connsiteY111" fmla="*/ 1461499 h 5281613"/>
                    <a:gd name="connsiteX112" fmla="*/ 2557638 w 5111751"/>
                    <a:gd name="connsiteY112" fmla="*/ 1430777 h 5281613"/>
                    <a:gd name="connsiteX113" fmla="*/ 2545356 w 5111751"/>
                    <a:gd name="connsiteY113" fmla="*/ 1412344 h 5281613"/>
                    <a:gd name="connsiteX114" fmla="*/ 2539216 w 5111751"/>
                    <a:gd name="connsiteY114" fmla="*/ 1403128 h 5281613"/>
                    <a:gd name="connsiteX115" fmla="*/ 2502372 w 5111751"/>
                    <a:gd name="connsiteY115" fmla="*/ 1353973 h 5281613"/>
                    <a:gd name="connsiteX116" fmla="*/ 2437895 w 5111751"/>
                    <a:gd name="connsiteY116" fmla="*/ 1326323 h 5281613"/>
                    <a:gd name="connsiteX117" fmla="*/ 2376488 w 5111751"/>
                    <a:gd name="connsiteY117" fmla="*/ 1301746 h 5281613"/>
                    <a:gd name="connsiteX118" fmla="*/ 2401051 w 5111751"/>
                    <a:gd name="connsiteY118" fmla="*/ 1243375 h 5281613"/>
                    <a:gd name="connsiteX119" fmla="*/ 2407192 w 5111751"/>
                    <a:gd name="connsiteY119" fmla="*/ 1215725 h 5281613"/>
                    <a:gd name="connsiteX120" fmla="*/ 2416403 w 5111751"/>
                    <a:gd name="connsiteY120" fmla="*/ 1209581 h 5281613"/>
                    <a:gd name="connsiteX121" fmla="*/ 2462457 w 5111751"/>
                    <a:gd name="connsiteY121" fmla="*/ 1206508 h 5281613"/>
                    <a:gd name="connsiteX122" fmla="*/ 2508512 w 5111751"/>
                    <a:gd name="connsiteY122" fmla="*/ 1209581 h 5281613"/>
                    <a:gd name="connsiteX123" fmla="*/ 2539216 w 5111751"/>
                    <a:gd name="connsiteY123" fmla="*/ 1188075 h 5281613"/>
                    <a:gd name="connsiteX124" fmla="*/ 2548427 w 5111751"/>
                    <a:gd name="connsiteY124" fmla="*/ 1135848 h 5281613"/>
                    <a:gd name="connsiteX125" fmla="*/ 2542286 w 5111751"/>
                    <a:gd name="connsiteY125" fmla="*/ 1098982 h 5281613"/>
                    <a:gd name="connsiteX126" fmla="*/ 2545356 w 5111751"/>
                    <a:gd name="connsiteY126" fmla="*/ 973023 h 5281613"/>
                    <a:gd name="connsiteX127" fmla="*/ 2548427 w 5111751"/>
                    <a:gd name="connsiteY127" fmla="*/ 966879 h 5281613"/>
                    <a:gd name="connsiteX128" fmla="*/ 2548429 w 5111751"/>
                    <a:gd name="connsiteY128" fmla="*/ 966874 h 5281613"/>
                    <a:gd name="connsiteX129" fmla="*/ 2499316 w 5111751"/>
                    <a:gd name="connsiteY129" fmla="*/ 914707 h 5281613"/>
                    <a:gd name="connsiteX130" fmla="*/ 2462472 w 5111751"/>
                    <a:gd name="connsiteY130" fmla="*/ 896290 h 5281613"/>
                    <a:gd name="connsiteX131" fmla="*/ 2462472 w 5111751"/>
                    <a:gd name="connsiteY131" fmla="*/ 801136 h 5281613"/>
                    <a:gd name="connsiteX132" fmla="*/ 2339658 w 5111751"/>
                    <a:gd name="connsiteY132" fmla="*/ 702912 h 5281613"/>
                    <a:gd name="connsiteX133" fmla="*/ 2339658 w 5111751"/>
                    <a:gd name="connsiteY133" fmla="*/ 481909 h 5281613"/>
                    <a:gd name="connsiteX134" fmla="*/ 2189210 w 5111751"/>
                    <a:gd name="connsiteY134" fmla="*/ 521813 h 5281613"/>
                    <a:gd name="connsiteX135" fmla="*/ 2232195 w 5111751"/>
                    <a:gd name="connsiteY135" fmla="*/ 659940 h 5281613"/>
                    <a:gd name="connsiteX136" fmla="*/ 2170788 w 5111751"/>
                    <a:gd name="connsiteY136" fmla="*/ 724399 h 5281613"/>
                    <a:gd name="connsiteX137" fmla="*/ 2054115 w 5111751"/>
                    <a:gd name="connsiteY137" fmla="*/ 868665 h 5281613"/>
                    <a:gd name="connsiteX138" fmla="*/ 1998848 w 5111751"/>
                    <a:gd name="connsiteY138" fmla="*/ 874804 h 5281613"/>
                    <a:gd name="connsiteX139" fmla="*/ 1879104 w 5111751"/>
                    <a:gd name="connsiteY139" fmla="*/ 788858 h 5281613"/>
                    <a:gd name="connsiteX140" fmla="*/ 1811557 w 5111751"/>
                    <a:gd name="connsiteY140" fmla="*/ 825692 h 5281613"/>
                    <a:gd name="connsiteX141" fmla="*/ 1802346 w 5111751"/>
                    <a:gd name="connsiteY141" fmla="*/ 880943 h 5281613"/>
                    <a:gd name="connsiteX142" fmla="*/ 1747079 w 5111751"/>
                    <a:gd name="connsiteY142" fmla="*/ 880943 h 5281613"/>
                    <a:gd name="connsiteX143" fmla="*/ 1710235 w 5111751"/>
                    <a:gd name="connsiteY143" fmla="*/ 939263 h 5281613"/>
                    <a:gd name="connsiteX144" fmla="*/ 1630406 w 5111751"/>
                    <a:gd name="connsiteY144" fmla="*/ 930055 h 5281613"/>
                    <a:gd name="connsiteX145" fmla="*/ 1590491 w 5111751"/>
                    <a:gd name="connsiteY145" fmla="*/ 899360 h 5281613"/>
                    <a:gd name="connsiteX146" fmla="*/ 1467677 w 5111751"/>
                    <a:gd name="connsiteY146" fmla="*/ 905499 h 5281613"/>
                    <a:gd name="connsiteX147" fmla="*/ 1403199 w 5111751"/>
                    <a:gd name="connsiteY147" fmla="*/ 923916 h 5281613"/>
                    <a:gd name="connsiteX148" fmla="*/ 1366355 w 5111751"/>
                    <a:gd name="connsiteY148" fmla="*/ 905499 h 5281613"/>
                    <a:gd name="connsiteX149" fmla="*/ 1301878 w 5111751"/>
                    <a:gd name="connsiteY149" fmla="*/ 770441 h 5281613"/>
                    <a:gd name="connsiteX150" fmla="*/ 1185204 w 5111751"/>
                    <a:gd name="connsiteY150" fmla="*/ 785789 h 5281613"/>
                    <a:gd name="connsiteX151" fmla="*/ 1071601 w 5111751"/>
                    <a:gd name="connsiteY151" fmla="*/ 979166 h 5281613"/>
                    <a:gd name="connsiteX152" fmla="*/ 1070834 w 5111751"/>
                    <a:gd name="connsiteY152" fmla="*/ 979550 h 5281613"/>
                    <a:gd name="connsiteX153" fmla="*/ 1065460 w 5111751"/>
                    <a:gd name="connsiteY153" fmla="*/ 982236 h 5281613"/>
                    <a:gd name="connsiteX154" fmla="*/ 985941 w 5111751"/>
                    <a:gd name="connsiteY154" fmla="*/ 1015869 h 5281613"/>
                    <a:gd name="connsiteX155" fmla="*/ 985941 w 5111751"/>
                    <a:gd name="connsiteY155" fmla="*/ 1021921 h 5281613"/>
                    <a:gd name="connsiteX156" fmla="*/ 985941 w 5111751"/>
                    <a:gd name="connsiteY156" fmla="*/ 1040351 h 5281613"/>
                    <a:gd name="connsiteX157" fmla="*/ 955227 w 5111751"/>
                    <a:gd name="connsiteY157" fmla="*/ 1111001 h 5281613"/>
                    <a:gd name="connsiteX158" fmla="*/ 955227 w 5111751"/>
                    <a:gd name="connsiteY158" fmla="*/ 1117144 h 5281613"/>
                    <a:gd name="connsiteX159" fmla="*/ 964441 w 5111751"/>
                    <a:gd name="connsiteY159" fmla="*/ 1114073 h 5281613"/>
                    <a:gd name="connsiteX160" fmla="*/ 970584 w 5111751"/>
                    <a:gd name="connsiteY160" fmla="*/ 1111001 h 5281613"/>
                    <a:gd name="connsiteX161" fmla="*/ 961370 w 5111751"/>
                    <a:gd name="connsiteY161" fmla="*/ 1150933 h 5281613"/>
                    <a:gd name="connsiteX162" fmla="*/ 1056585 w 5111751"/>
                    <a:gd name="connsiteY162" fmla="*/ 1166292 h 5281613"/>
                    <a:gd name="connsiteX163" fmla="*/ 1096514 w 5111751"/>
                    <a:gd name="connsiteY163" fmla="*/ 1240013 h 5281613"/>
                    <a:gd name="connsiteX164" fmla="*/ 1161015 w 5111751"/>
                    <a:gd name="connsiteY164" fmla="*/ 1252300 h 5281613"/>
                    <a:gd name="connsiteX165" fmla="*/ 1210159 w 5111751"/>
                    <a:gd name="connsiteY165" fmla="*/ 1301447 h 5281613"/>
                    <a:gd name="connsiteX166" fmla="*/ 1216302 w 5111751"/>
                    <a:gd name="connsiteY166" fmla="*/ 1356738 h 5281613"/>
                    <a:gd name="connsiteX167" fmla="*/ 1262374 w 5111751"/>
                    <a:gd name="connsiteY167" fmla="*/ 1402814 h 5281613"/>
                    <a:gd name="connsiteX168" fmla="*/ 1317660 w 5111751"/>
                    <a:gd name="connsiteY168" fmla="*/ 1433531 h 5281613"/>
                    <a:gd name="connsiteX169" fmla="*/ 1354518 w 5111751"/>
                    <a:gd name="connsiteY169" fmla="*/ 1479607 h 5281613"/>
                    <a:gd name="connsiteX170" fmla="*/ 1391375 w 5111751"/>
                    <a:gd name="connsiteY170" fmla="*/ 1522611 h 5281613"/>
                    <a:gd name="connsiteX171" fmla="*/ 1406733 w 5111751"/>
                    <a:gd name="connsiteY171" fmla="*/ 1571758 h 5281613"/>
                    <a:gd name="connsiteX172" fmla="*/ 1431304 w 5111751"/>
                    <a:gd name="connsiteY172" fmla="*/ 1617834 h 5281613"/>
                    <a:gd name="connsiteX173" fmla="*/ 1483519 w 5111751"/>
                    <a:gd name="connsiteY173" fmla="*/ 1645479 h 5281613"/>
                    <a:gd name="connsiteX174" fmla="*/ 1526520 w 5111751"/>
                    <a:gd name="connsiteY174" fmla="*/ 1713057 h 5281613"/>
                    <a:gd name="connsiteX175" fmla="*/ 1554163 w 5111751"/>
                    <a:gd name="connsiteY175" fmla="*/ 1786778 h 5281613"/>
                    <a:gd name="connsiteX176" fmla="*/ 1544949 w 5111751"/>
                    <a:gd name="connsiteY176" fmla="*/ 1777563 h 5281613"/>
                    <a:gd name="connsiteX177" fmla="*/ 1474305 w 5111751"/>
                    <a:gd name="connsiteY177" fmla="*/ 1771420 h 5281613"/>
                    <a:gd name="connsiteX178" fmla="*/ 1460131 w 5111751"/>
                    <a:gd name="connsiteY178" fmla="*/ 1778074 h 5281613"/>
                    <a:gd name="connsiteX179" fmla="*/ 1473565 w 5111751"/>
                    <a:gd name="connsiteY179" fmla="*/ 1771891 h 5281613"/>
                    <a:gd name="connsiteX180" fmla="*/ 1544174 w 5111751"/>
                    <a:gd name="connsiteY180" fmla="*/ 1778034 h 5281613"/>
                    <a:gd name="connsiteX181" fmla="*/ 1559523 w 5111751"/>
                    <a:gd name="connsiteY181" fmla="*/ 1799534 h 5281613"/>
                    <a:gd name="connsiteX182" fmla="*/ 1593292 w 5111751"/>
                    <a:gd name="connsiteY182" fmla="*/ 1830248 h 5281613"/>
                    <a:gd name="connsiteX183" fmla="*/ 1599432 w 5111751"/>
                    <a:gd name="connsiteY183" fmla="*/ 1845605 h 5281613"/>
                    <a:gd name="connsiteX184" fmla="*/ 1627062 w 5111751"/>
                    <a:gd name="connsiteY184" fmla="*/ 1867105 h 5281613"/>
                    <a:gd name="connsiteX185" fmla="*/ 1636271 w 5111751"/>
                    <a:gd name="connsiteY185" fmla="*/ 1876319 h 5281613"/>
                    <a:gd name="connsiteX186" fmla="*/ 1660831 w 5111751"/>
                    <a:gd name="connsiteY186" fmla="*/ 1900890 h 5281613"/>
                    <a:gd name="connsiteX187" fmla="*/ 1731439 w 5111751"/>
                    <a:gd name="connsiteY187" fmla="*/ 1888604 h 5281613"/>
                    <a:gd name="connsiteX188" fmla="*/ 1811257 w 5111751"/>
                    <a:gd name="connsiteY188" fmla="*/ 1897819 h 5281613"/>
                    <a:gd name="connsiteX189" fmla="*/ 1838887 w 5111751"/>
                    <a:gd name="connsiteY189" fmla="*/ 1876319 h 5281613"/>
                    <a:gd name="connsiteX190" fmla="*/ 1851166 w 5111751"/>
                    <a:gd name="connsiteY190" fmla="*/ 1860962 h 5281613"/>
                    <a:gd name="connsiteX191" fmla="*/ 1888006 w 5111751"/>
                    <a:gd name="connsiteY191" fmla="*/ 1857890 h 5281613"/>
                    <a:gd name="connsiteX192" fmla="*/ 1912565 w 5111751"/>
                    <a:gd name="connsiteY192" fmla="*/ 1900890 h 5281613"/>
                    <a:gd name="connsiteX193" fmla="*/ 1943265 w 5111751"/>
                    <a:gd name="connsiteY193" fmla="*/ 1937747 h 5281613"/>
                    <a:gd name="connsiteX194" fmla="*/ 2023083 w 5111751"/>
                    <a:gd name="connsiteY194" fmla="*/ 2017603 h 5281613"/>
                    <a:gd name="connsiteX195" fmla="*/ 2020013 w 5111751"/>
                    <a:gd name="connsiteY195" fmla="*/ 2023746 h 5281613"/>
                    <a:gd name="connsiteX196" fmla="*/ 2066062 w 5111751"/>
                    <a:gd name="connsiteY196" fmla="*/ 2048317 h 5281613"/>
                    <a:gd name="connsiteX197" fmla="*/ 2072202 w 5111751"/>
                    <a:gd name="connsiteY197" fmla="*/ 2066746 h 5281613"/>
                    <a:gd name="connsiteX198" fmla="*/ 2056852 w 5111751"/>
                    <a:gd name="connsiteY198" fmla="*/ 2183459 h 5281613"/>
                    <a:gd name="connsiteX199" fmla="*/ 2053782 w 5111751"/>
                    <a:gd name="connsiteY199" fmla="*/ 2226458 h 5281613"/>
                    <a:gd name="connsiteX200" fmla="*/ 2059922 w 5111751"/>
                    <a:gd name="connsiteY200" fmla="*/ 2235673 h 5281613"/>
                    <a:gd name="connsiteX201" fmla="*/ 2072202 w 5111751"/>
                    <a:gd name="connsiteY201" fmla="*/ 2238744 h 5281613"/>
                    <a:gd name="connsiteX202" fmla="*/ 2087551 w 5111751"/>
                    <a:gd name="connsiteY202" fmla="*/ 2235673 h 5281613"/>
                    <a:gd name="connsiteX203" fmla="*/ 2130530 w 5111751"/>
                    <a:gd name="connsiteY203" fmla="*/ 2269458 h 5281613"/>
                    <a:gd name="connsiteX204" fmla="*/ 2130530 w 5111751"/>
                    <a:gd name="connsiteY204" fmla="*/ 2281744 h 5281613"/>
                    <a:gd name="connsiteX205" fmla="*/ 2096761 w 5111751"/>
                    <a:gd name="connsiteY205" fmla="*/ 2340100 h 5281613"/>
                    <a:gd name="connsiteX206" fmla="*/ 2087551 w 5111751"/>
                    <a:gd name="connsiteY206" fmla="*/ 2349314 h 5281613"/>
                    <a:gd name="connsiteX207" fmla="*/ 1967824 w 5111751"/>
                    <a:gd name="connsiteY207" fmla="*/ 2472171 h 5281613"/>
                    <a:gd name="connsiteX208" fmla="*/ 1930985 w 5111751"/>
                    <a:gd name="connsiteY208" fmla="*/ 2505956 h 5281613"/>
                    <a:gd name="connsiteX209" fmla="*/ 1934055 w 5111751"/>
                    <a:gd name="connsiteY209" fmla="*/ 2533599 h 5281613"/>
                    <a:gd name="connsiteX210" fmla="*/ 1934055 w 5111751"/>
                    <a:gd name="connsiteY210" fmla="*/ 2545884 h 5281613"/>
                    <a:gd name="connsiteX211" fmla="*/ 1897216 w 5111751"/>
                    <a:gd name="connsiteY211" fmla="*/ 2634955 h 5281613"/>
                    <a:gd name="connsiteX212" fmla="*/ 1894145 w 5111751"/>
                    <a:gd name="connsiteY212" fmla="*/ 2650312 h 5281613"/>
                    <a:gd name="connsiteX213" fmla="*/ 1894145 w 5111751"/>
                    <a:gd name="connsiteY213" fmla="*/ 2668740 h 5281613"/>
                    <a:gd name="connsiteX214" fmla="*/ 1884936 w 5111751"/>
                    <a:gd name="connsiteY214" fmla="*/ 2745525 h 5281613"/>
                    <a:gd name="connsiteX215" fmla="*/ 1875726 w 5111751"/>
                    <a:gd name="connsiteY215" fmla="*/ 2834596 h 5281613"/>
                    <a:gd name="connsiteX216" fmla="*/ 1869586 w 5111751"/>
                    <a:gd name="connsiteY216" fmla="*/ 2877595 h 5281613"/>
                    <a:gd name="connsiteX217" fmla="*/ 1866516 w 5111751"/>
                    <a:gd name="connsiteY217" fmla="*/ 2883738 h 5281613"/>
                    <a:gd name="connsiteX218" fmla="*/ 1820467 w 5111751"/>
                    <a:gd name="connsiteY218" fmla="*/ 2935952 h 5281613"/>
                    <a:gd name="connsiteX219" fmla="*/ 1811257 w 5111751"/>
                    <a:gd name="connsiteY219" fmla="*/ 2978952 h 5281613"/>
                    <a:gd name="connsiteX220" fmla="*/ 1771348 w 5111751"/>
                    <a:gd name="connsiteY220" fmla="*/ 3058808 h 5281613"/>
                    <a:gd name="connsiteX221" fmla="*/ 1786698 w 5111751"/>
                    <a:gd name="connsiteY221" fmla="*/ 3095665 h 5281613"/>
                    <a:gd name="connsiteX222" fmla="*/ 1792838 w 5111751"/>
                    <a:gd name="connsiteY222" fmla="*/ 3107951 h 5281613"/>
                    <a:gd name="connsiteX223" fmla="*/ 1817397 w 5111751"/>
                    <a:gd name="connsiteY223" fmla="*/ 3147879 h 5281613"/>
                    <a:gd name="connsiteX224" fmla="*/ 1823537 w 5111751"/>
                    <a:gd name="connsiteY224" fmla="*/ 3172450 h 5281613"/>
                    <a:gd name="connsiteX225" fmla="*/ 1820467 w 5111751"/>
                    <a:gd name="connsiteY225" fmla="*/ 3200093 h 5281613"/>
                    <a:gd name="connsiteX226" fmla="*/ 1792838 w 5111751"/>
                    <a:gd name="connsiteY226" fmla="*/ 3369020 h 5281613"/>
                    <a:gd name="connsiteX227" fmla="*/ 1823537 w 5111751"/>
                    <a:gd name="connsiteY227" fmla="*/ 3329091 h 5281613"/>
                    <a:gd name="connsiteX228" fmla="*/ 1798978 w 5111751"/>
                    <a:gd name="connsiteY228" fmla="*/ 3470376 h 5281613"/>
                    <a:gd name="connsiteX229" fmla="*/ 1832747 w 5111751"/>
                    <a:gd name="connsiteY229" fmla="*/ 3611661 h 5281613"/>
                    <a:gd name="connsiteX230" fmla="*/ 1814327 w 5111751"/>
                    <a:gd name="connsiteY230" fmla="*/ 3660803 h 5281613"/>
                    <a:gd name="connsiteX231" fmla="*/ 1875726 w 5111751"/>
                    <a:gd name="connsiteY231" fmla="*/ 3799016 h 5281613"/>
                    <a:gd name="connsiteX232" fmla="*/ 1967824 w 5111751"/>
                    <a:gd name="connsiteY232" fmla="*/ 3946443 h 5281613"/>
                    <a:gd name="connsiteX233" fmla="*/ 2016943 w 5111751"/>
                    <a:gd name="connsiteY233" fmla="*/ 4032443 h 5281613"/>
                    <a:gd name="connsiteX234" fmla="*/ 1995660 w 5111751"/>
                    <a:gd name="connsiteY234" fmla="*/ 4072157 h 5281613"/>
                    <a:gd name="connsiteX235" fmla="*/ 2013805 w 5111751"/>
                    <a:gd name="connsiteY235" fmla="*/ 4079927 h 5281613"/>
                    <a:gd name="connsiteX236" fmla="*/ 2011021 w 5111751"/>
                    <a:gd name="connsiteY236" fmla="*/ 4090575 h 5281613"/>
                    <a:gd name="connsiteX237" fmla="*/ 2057103 w 5111751"/>
                    <a:gd name="connsiteY237" fmla="*/ 4102854 h 5281613"/>
                    <a:gd name="connsiteX238" fmla="*/ 2103185 w 5111751"/>
                    <a:gd name="connsiteY238" fmla="*/ 4096715 h 5281613"/>
                    <a:gd name="connsiteX239" fmla="*/ 2115474 w 5111751"/>
                    <a:gd name="connsiteY239" fmla="*/ 4096715 h 5281613"/>
                    <a:gd name="connsiteX240" fmla="*/ 2136979 w 5111751"/>
                    <a:gd name="connsiteY240" fmla="*/ 4102854 h 5281613"/>
                    <a:gd name="connsiteX241" fmla="*/ 2155411 w 5111751"/>
                    <a:gd name="connsiteY241" fmla="*/ 4118202 h 5281613"/>
                    <a:gd name="connsiteX242" fmla="*/ 2176916 w 5111751"/>
                    <a:gd name="connsiteY242" fmla="*/ 4145830 h 5281613"/>
                    <a:gd name="connsiteX243" fmla="*/ 2204565 w 5111751"/>
                    <a:gd name="connsiteY243" fmla="*/ 4145830 h 5281613"/>
                    <a:gd name="connsiteX244" fmla="*/ 2229143 w 5111751"/>
                    <a:gd name="connsiteY244" fmla="*/ 4170387 h 5281613"/>
                    <a:gd name="connsiteX245" fmla="*/ 2266008 w 5111751"/>
                    <a:gd name="connsiteY245" fmla="*/ 4179596 h 5281613"/>
                    <a:gd name="connsiteX246" fmla="*/ 2296729 w 5111751"/>
                    <a:gd name="connsiteY246" fmla="*/ 4194945 h 5281613"/>
                    <a:gd name="connsiteX247" fmla="*/ 2302874 w 5111751"/>
                    <a:gd name="connsiteY247" fmla="*/ 4204154 h 5281613"/>
                    <a:gd name="connsiteX248" fmla="*/ 2321307 w 5111751"/>
                    <a:gd name="connsiteY248" fmla="*/ 4210293 h 5281613"/>
                    <a:gd name="connsiteX249" fmla="*/ 2364316 w 5111751"/>
                    <a:gd name="connsiteY249" fmla="*/ 4225641 h 5281613"/>
                    <a:gd name="connsiteX250" fmla="*/ 2369767 w 5111751"/>
                    <a:gd name="connsiteY250" fmla="*/ 4251037 h 5281613"/>
                    <a:gd name="connsiteX251" fmla="*/ 2369767 w 5111751"/>
                    <a:gd name="connsiteY251" fmla="*/ 4232064 h 5281613"/>
                    <a:gd name="connsiteX252" fmla="*/ 2368231 w 5111751"/>
                    <a:gd name="connsiteY252" fmla="*/ 4228995 h 5281613"/>
                    <a:gd name="connsiteX253" fmla="*/ 2369767 w 5111751"/>
                    <a:gd name="connsiteY253" fmla="*/ 4228995 h 5281613"/>
                    <a:gd name="connsiteX254" fmla="*/ 2418917 w 5111751"/>
                    <a:gd name="connsiteY254" fmla="*/ 4244339 h 5281613"/>
                    <a:gd name="connsiteX255" fmla="*/ 2443493 w 5111751"/>
                    <a:gd name="connsiteY255" fmla="*/ 4262753 h 5281613"/>
                    <a:gd name="connsiteX256" fmla="*/ 2511075 w 5111751"/>
                    <a:gd name="connsiteY256" fmla="*/ 4284235 h 5281613"/>
                    <a:gd name="connsiteX257" fmla="*/ 2541794 w 5111751"/>
                    <a:gd name="connsiteY257" fmla="*/ 4376300 h 5281613"/>
                    <a:gd name="connsiteX258" fmla="*/ 2547938 w 5111751"/>
                    <a:gd name="connsiteY258" fmla="*/ 4443815 h 5281613"/>
                    <a:gd name="connsiteX259" fmla="*/ 2560225 w 5111751"/>
                    <a:gd name="connsiteY259" fmla="*/ 4588051 h 5281613"/>
                    <a:gd name="connsiteX260" fmla="*/ 2514147 w 5111751"/>
                    <a:gd name="connsiteY260" fmla="*/ 4716943 h 5281613"/>
                    <a:gd name="connsiteX261" fmla="*/ 2557153 w 5111751"/>
                    <a:gd name="connsiteY261" fmla="*/ 4855042 h 5281613"/>
                    <a:gd name="connsiteX262" fmla="*/ 2597088 w 5111751"/>
                    <a:gd name="connsiteY262" fmla="*/ 4971659 h 5281613"/>
                    <a:gd name="connsiteX263" fmla="*/ 2633951 w 5111751"/>
                    <a:gd name="connsiteY263" fmla="*/ 5008485 h 5281613"/>
                    <a:gd name="connsiteX264" fmla="*/ 2686174 w 5111751"/>
                    <a:gd name="connsiteY264" fmla="*/ 5079069 h 5281613"/>
                    <a:gd name="connsiteX265" fmla="*/ 2655455 w 5111751"/>
                    <a:gd name="connsiteY265" fmla="*/ 4962452 h 5281613"/>
                    <a:gd name="connsiteX266" fmla="*/ 2633951 w 5111751"/>
                    <a:gd name="connsiteY266" fmla="*/ 4928695 h 5281613"/>
                    <a:gd name="connsiteX267" fmla="*/ 2649311 w 5111751"/>
                    <a:gd name="connsiteY267" fmla="*/ 4937901 h 5281613"/>
                    <a:gd name="connsiteX268" fmla="*/ 2692318 w 5111751"/>
                    <a:gd name="connsiteY268" fmla="*/ 4987003 h 5281613"/>
                    <a:gd name="connsiteX269" fmla="*/ 2732137 w 5111751"/>
                    <a:gd name="connsiteY269" fmla="*/ 5048453 h 5281613"/>
                    <a:gd name="connsiteX270" fmla="*/ 2732173 w 5111751"/>
                    <a:gd name="connsiteY270" fmla="*/ 5048368 h 5281613"/>
                    <a:gd name="connsiteX271" fmla="*/ 2692485 w 5111751"/>
                    <a:gd name="connsiteY271" fmla="*/ 4987045 h 5281613"/>
                    <a:gd name="connsiteX272" fmla="*/ 2649527 w 5111751"/>
                    <a:gd name="connsiteY272" fmla="*/ 4937951 h 5281613"/>
                    <a:gd name="connsiteX273" fmla="*/ 2637253 w 5111751"/>
                    <a:gd name="connsiteY273" fmla="*/ 4928745 h 5281613"/>
                    <a:gd name="connsiteX274" fmla="*/ 2628048 w 5111751"/>
                    <a:gd name="connsiteY274" fmla="*/ 4858172 h 5281613"/>
                    <a:gd name="connsiteX275" fmla="*/ 2631116 w 5111751"/>
                    <a:gd name="connsiteY275" fmla="*/ 4784530 h 5281613"/>
                    <a:gd name="connsiteX276" fmla="*/ 2618843 w 5111751"/>
                    <a:gd name="connsiteY276" fmla="*/ 4704751 h 5281613"/>
                    <a:gd name="connsiteX277" fmla="*/ 2658732 w 5111751"/>
                    <a:gd name="connsiteY277" fmla="*/ 4600425 h 5281613"/>
                    <a:gd name="connsiteX278" fmla="*/ 2763060 w 5111751"/>
                    <a:gd name="connsiteY278" fmla="*/ 4591219 h 5281613"/>
                    <a:gd name="connsiteX279" fmla="*/ 2772265 w 5111751"/>
                    <a:gd name="connsiteY279" fmla="*/ 4585083 h 5281613"/>
                    <a:gd name="connsiteX280" fmla="*/ 2778402 w 5111751"/>
                    <a:gd name="connsiteY280" fmla="*/ 4582014 h 5281613"/>
                    <a:gd name="connsiteX281" fmla="*/ 2824429 w 5111751"/>
                    <a:gd name="connsiteY281" fmla="*/ 4600425 h 5281613"/>
                    <a:gd name="connsiteX282" fmla="*/ 2842840 w 5111751"/>
                    <a:gd name="connsiteY282" fmla="*/ 4618835 h 5281613"/>
                    <a:gd name="connsiteX283" fmla="*/ 2852045 w 5111751"/>
                    <a:gd name="connsiteY283" fmla="*/ 4621904 h 5281613"/>
                    <a:gd name="connsiteX284" fmla="*/ 2885798 w 5111751"/>
                    <a:gd name="connsiteY284" fmla="*/ 4624972 h 5281613"/>
                    <a:gd name="connsiteX285" fmla="*/ 2895004 w 5111751"/>
                    <a:gd name="connsiteY285" fmla="*/ 4624972 h 5281613"/>
                    <a:gd name="connsiteX286" fmla="*/ 2971715 w 5111751"/>
                    <a:gd name="connsiteY286" fmla="*/ 4609630 h 5281613"/>
                    <a:gd name="connsiteX287" fmla="*/ 2980920 w 5111751"/>
                    <a:gd name="connsiteY287" fmla="*/ 4615767 h 5281613"/>
                    <a:gd name="connsiteX288" fmla="*/ 3005468 w 5111751"/>
                    <a:gd name="connsiteY288" fmla="*/ 4628040 h 5281613"/>
                    <a:gd name="connsiteX289" fmla="*/ 3036153 w 5111751"/>
                    <a:gd name="connsiteY289" fmla="*/ 4618835 h 5281613"/>
                    <a:gd name="connsiteX290" fmla="*/ 3045358 w 5111751"/>
                    <a:gd name="connsiteY290" fmla="*/ 4615767 h 5281613"/>
                    <a:gd name="connsiteX291" fmla="*/ 3115932 w 5111751"/>
                    <a:gd name="connsiteY291" fmla="*/ 4548262 h 5281613"/>
                    <a:gd name="connsiteX292" fmla="*/ 3131275 w 5111751"/>
                    <a:gd name="connsiteY292" fmla="*/ 4548262 h 5281613"/>
                    <a:gd name="connsiteX293" fmla="*/ 3186507 w 5111751"/>
                    <a:gd name="connsiteY293" fmla="*/ 4569741 h 5281613"/>
                    <a:gd name="connsiteX294" fmla="*/ 3260150 w 5111751"/>
                    <a:gd name="connsiteY294" fmla="*/ 4529851 h 5281613"/>
                    <a:gd name="connsiteX295" fmla="*/ 3303108 w 5111751"/>
                    <a:gd name="connsiteY295" fmla="*/ 4529851 h 5281613"/>
                    <a:gd name="connsiteX296" fmla="*/ 3330724 w 5111751"/>
                    <a:gd name="connsiteY296" fmla="*/ 4511441 h 5281613"/>
                    <a:gd name="connsiteX297" fmla="*/ 3468805 w 5111751"/>
                    <a:gd name="connsiteY297" fmla="*/ 4422457 h 5281613"/>
                    <a:gd name="connsiteX298" fmla="*/ 3484147 w 5111751"/>
                    <a:gd name="connsiteY298" fmla="*/ 4462346 h 5281613"/>
                    <a:gd name="connsiteX299" fmla="*/ 3496421 w 5111751"/>
                    <a:gd name="connsiteY299" fmla="*/ 4471551 h 5281613"/>
                    <a:gd name="connsiteX300" fmla="*/ 3484147 w 5111751"/>
                    <a:gd name="connsiteY300" fmla="*/ 4529851 h 5281613"/>
                    <a:gd name="connsiteX301" fmla="*/ 3468805 w 5111751"/>
                    <a:gd name="connsiteY301" fmla="*/ 4566672 h 5281613"/>
                    <a:gd name="connsiteX302" fmla="*/ 3481079 w 5111751"/>
                    <a:gd name="connsiteY302" fmla="*/ 4646451 h 5281613"/>
                    <a:gd name="connsiteX303" fmla="*/ 3481079 w 5111751"/>
                    <a:gd name="connsiteY303" fmla="*/ 4689409 h 5281613"/>
                    <a:gd name="connsiteX304" fmla="*/ 3478010 w 5111751"/>
                    <a:gd name="connsiteY304" fmla="*/ 4726230 h 5281613"/>
                    <a:gd name="connsiteX305" fmla="*/ 3478010 w 5111751"/>
                    <a:gd name="connsiteY305" fmla="*/ 4747709 h 5281613"/>
                    <a:gd name="connsiteX306" fmla="*/ 3487216 w 5111751"/>
                    <a:gd name="connsiteY306" fmla="*/ 4778393 h 5281613"/>
                    <a:gd name="connsiteX307" fmla="*/ 3474942 w 5111751"/>
                    <a:gd name="connsiteY307" fmla="*/ 4833624 h 5281613"/>
                    <a:gd name="connsiteX308" fmla="*/ 3478010 w 5111751"/>
                    <a:gd name="connsiteY308" fmla="*/ 4928745 h 5281613"/>
                    <a:gd name="connsiteX309" fmla="*/ 3487216 w 5111751"/>
                    <a:gd name="connsiteY309" fmla="*/ 5048414 h 5281613"/>
                    <a:gd name="connsiteX310" fmla="*/ 3490284 w 5111751"/>
                    <a:gd name="connsiteY310" fmla="*/ 5100577 h 5281613"/>
                    <a:gd name="connsiteX311" fmla="*/ 3514832 w 5111751"/>
                    <a:gd name="connsiteY311" fmla="*/ 5106713 h 5281613"/>
                    <a:gd name="connsiteX312" fmla="*/ 3487216 w 5111751"/>
                    <a:gd name="connsiteY312" fmla="*/ 5165013 h 5281613"/>
                    <a:gd name="connsiteX313" fmla="*/ 3502558 w 5111751"/>
                    <a:gd name="connsiteY313" fmla="*/ 5177287 h 5281613"/>
                    <a:gd name="connsiteX314" fmla="*/ 3488989 w 5111751"/>
                    <a:gd name="connsiteY314" fmla="*/ 5175369 h 5281613"/>
                    <a:gd name="connsiteX315" fmla="*/ 3490284 w 5111751"/>
                    <a:gd name="connsiteY315" fmla="*/ 5192629 h 5281613"/>
                    <a:gd name="connsiteX316" fmla="*/ 3471873 w 5111751"/>
                    <a:gd name="connsiteY316" fmla="*/ 5211040 h 5281613"/>
                    <a:gd name="connsiteX317" fmla="*/ 3471873 w 5111751"/>
                    <a:gd name="connsiteY317" fmla="*/ 5260134 h 5281613"/>
                    <a:gd name="connsiteX318" fmla="*/ 3456531 w 5111751"/>
                    <a:gd name="connsiteY318" fmla="*/ 5281613 h 5281613"/>
                    <a:gd name="connsiteX319" fmla="*/ 2775334 w 5111751"/>
                    <a:gd name="connsiteY319" fmla="*/ 5281613 h 5281613"/>
                    <a:gd name="connsiteX320" fmla="*/ 2772265 w 5111751"/>
                    <a:gd name="connsiteY320" fmla="*/ 5214108 h 5281613"/>
                    <a:gd name="connsiteX321" fmla="*/ 2774080 w 5111751"/>
                    <a:gd name="connsiteY321" fmla="*/ 5203263 h 5281613"/>
                    <a:gd name="connsiteX322" fmla="*/ 2773734 w 5111751"/>
                    <a:gd name="connsiteY322" fmla="*/ 5203288 h 5281613"/>
                    <a:gd name="connsiteX323" fmla="*/ 2772188 w 5111751"/>
                    <a:gd name="connsiteY323" fmla="*/ 5214098 h 5281613"/>
                    <a:gd name="connsiteX324" fmla="*/ 2775259 w 5111751"/>
                    <a:gd name="connsiteY324" fmla="*/ 5281613 h 5281613"/>
                    <a:gd name="connsiteX325" fmla="*/ 2554082 w 5111751"/>
                    <a:gd name="connsiteY325" fmla="*/ 5281613 h 5281613"/>
                    <a:gd name="connsiteX326" fmla="*/ 2569441 w 5111751"/>
                    <a:gd name="connsiteY326" fmla="*/ 5247856 h 5281613"/>
                    <a:gd name="connsiteX327" fmla="*/ 2582455 w 5111751"/>
                    <a:gd name="connsiteY327" fmla="*/ 5216557 h 5281613"/>
                    <a:gd name="connsiteX328" fmla="*/ 2582219 w 5111751"/>
                    <a:gd name="connsiteY328" fmla="*/ 5216570 h 5281613"/>
                    <a:gd name="connsiteX329" fmla="*/ 2569207 w 5111751"/>
                    <a:gd name="connsiteY329" fmla="*/ 5247893 h 5281613"/>
                    <a:gd name="connsiteX330" fmla="*/ 2553859 w 5111751"/>
                    <a:gd name="connsiteY330" fmla="*/ 5281613 h 5281613"/>
                    <a:gd name="connsiteX331" fmla="*/ 1968011 w 5111751"/>
                    <a:gd name="connsiteY331" fmla="*/ 5281613 h 5281613"/>
                    <a:gd name="connsiteX332" fmla="*/ 1965575 w 5111751"/>
                    <a:gd name="connsiteY332" fmla="*/ 5281613 h 5281613"/>
                    <a:gd name="connsiteX333" fmla="*/ 721036 w 5111751"/>
                    <a:gd name="connsiteY333" fmla="*/ 5281613 h 5281613"/>
                    <a:gd name="connsiteX334" fmla="*/ 720725 w 5111751"/>
                    <a:gd name="connsiteY334" fmla="*/ 5281613 h 5281613"/>
                    <a:gd name="connsiteX335" fmla="*/ 0 w 5111751"/>
                    <a:gd name="connsiteY335" fmla="*/ 5281613 h 5281613"/>
                    <a:gd name="connsiteX336" fmla="*/ 0 w 5111751"/>
                    <a:gd name="connsiteY336" fmla="*/ 3885042 h 5281613"/>
                    <a:gd name="connsiteX337" fmla="*/ 0 w 5111751"/>
                    <a:gd name="connsiteY337" fmla="*/ 3885015 h 5281613"/>
                    <a:gd name="connsiteX338" fmla="*/ 0 w 5111751"/>
                    <a:gd name="connsiteY338" fmla="*/ 2834596 h 5281613"/>
                    <a:gd name="connsiteX339" fmla="*/ 0 w 5111751"/>
                    <a:gd name="connsiteY339" fmla="*/ 2833687 h 5281613"/>
                    <a:gd name="connsiteX340" fmla="*/ 0 w 5111751"/>
                    <a:gd name="connsiteY340" fmla="*/ 2035909 h 5281613"/>
                    <a:gd name="connsiteX341" fmla="*/ 930 w 5111751"/>
                    <a:gd name="connsiteY341" fmla="*/ 2035587 h 5281613"/>
                    <a:gd name="connsiteX342" fmla="*/ 3071 w 5111751"/>
                    <a:gd name="connsiteY342" fmla="*/ 2035587 h 5281613"/>
                    <a:gd name="connsiteX343" fmla="*/ 14583 w 5111751"/>
                    <a:gd name="connsiteY343" fmla="*/ 2030861 h 5281613"/>
                    <a:gd name="connsiteX344" fmla="*/ 930 w 5111751"/>
                    <a:gd name="connsiteY344" fmla="*/ 2035587 h 5281613"/>
                    <a:gd name="connsiteX345" fmla="*/ 0 w 5111751"/>
                    <a:gd name="connsiteY345" fmla="*/ 2035587 h 5281613"/>
                    <a:gd name="connsiteX346" fmla="*/ 0 w 5111751"/>
                    <a:gd name="connsiteY346" fmla="*/ 1327150 h 5281613"/>
                    <a:gd name="connsiteX347" fmla="*/ 0 w 5111751"/>
                    <a:gd name="connsiteY347" fmla="*/ 1326021 h 5281613"/>
                    <a:gd name="connsiteX348" fmla="*/ 0 w 5111751"/>
                    <a:gd name="connsiteY34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86648 w 5111751"/>
                    <a:gd name="connsiteY38" fmla="*/ 693820 h 5281613"/>
                    <a:gd name="connsiteX39" fmla="*/ 3994113 w 5111751"/>
                    <a:gd name="connsiteY39" fmla="*/ 822843 h 5281613"/>
                    <a:gd name="connsiteX40" fmla="*/ 4156846 w 5111751"/>
                    <a:gd name="connsiteY40" fmla="*/ 865851 h 5281613"/>
                    <a:gd name="connsiteX41" fmla="*/ 4230536 w 5111751"/>
                    <a:gd name="connsiteY41" fmla="*/ 822843 h 5281613"/>
                    <a:gd name="connsiteX42" fmla="*/ 4322649 w 5111751"/>
                    <a:gd name="connsiteY42" fmla="*/ 807483 h 5281613"/>
                    <a:gd name="connsiteX43" fmla="*/ 4430115 w 5111751"/>
                    <a:gd name="connsiteY43" fmla="*/ 798267 h 5281613"/>
                    <a:gd name="connsiteX44" fmla="*/ 4528369 w 5111751"/>
                    <a:gd name="connsiteY44" fmla="*/ 742972 h 5281613"/>
                    <a:gd name="connsiteX45" fmla="*/ 4614341 w 5111751"/>
                    <a:gd name="connsiteY45" fmla="*/ 746044 h 5281613"/>
                    <a:gd name="connsiteX46" fmla="*/ 4672679 w 5111751"/>
                    <a:gd name="connsiteY46" fmla="*/ 724540 h 5281613"/>
                    <a:gd name="connsiteX47" fmla="*/ 4734088 w 5111751"/>
                    <a:gd name="connsiteY47" fmla="*/ 730684 h 5281613"/>
                    <a:gd name="connsiteX48" fmla="*/ 4832342 w 5111751"/>
                    <a:gd name="connsiteY48" fmla="*/ 699964 h 5281613"/>
                    <a:gd name="connsiteX49" fmla="*/ 4936736 w 5111751"/>
                    <a:gd name="connsiteY49" fmla="*/ 675388 h 5281613"/>
                    <a:gd name="connsiteX50" fmla="*/ 4988934 w 5111751"/>
                    <a:gd name="connsiteY50" fmla="*/ 613949 h 5281613"/>
                    <a:gd name="connsiteX51" fmla="*/ 5077976 w 5111751"/>
                    <a:gd name="connsiteY51" fmla="*/ 653885 h 5281613"/>
                    <a:gd name="connsiteX52" fmla="*/ 5065695 w 5111751"/>
                    <a:gd name="connsiteY52" fmla="*/ 767547 h 5281613"/>
                    <a:gd name="connsiteX53" fmla="*/ 5050342 w 5111751"/>
                    <a:gd name="connsiteY53" fmla="*/ 868922 h 5281613"/>
                    <a:gd name="connsiteX54" fmla="*/ 5081047 w 5111751"/>
                    <a:gd name="connsiteY54" fmla="*/ 853563 h 5281613"/>
                    <a:gd name="connsiteX55" fmla="*/ 5111751 w 5111751"/>
                    <a:gd name="connsiteY55" fmla="*/ 865851 h 5281613"/>
                    <a:gd name="connsiteX56" fmla="*/ 5034990 w 5111751"/>
                    <a:gd name="connsiteY56" fmla="*/ 908858 h 5281613"/>
                    <a:gd name="connsiteX57" fmla="*/ 5025779 w 5111751"/>
                    <a:gd name="connsiteY57" fmla="*/ 1037881 h 5281613"/>
                    <a:gd name="connsiteX58" fmla="*/ 4973582 w 5111751"/>
                    <a:gd name="connsiteY58" fmla="*/ 1133112 h 5281613"/>
                    <a:gd name="connsiteX59" fmla="*/ 4924455 w 5111751"/>
                    <a:gd name="connsiteY59" fmla="*/ 1255991 h 5281613"/>
                    <a:gd name="connsiteX60" fmla="*/ 4887609 w 5111751"/>
                    <a:gd name="connsiteY60" fmla="*/ 1289782 h 5281613"/>
                    <a:gd name="connsiteX61" fmla="*/ 4881469 w 5111751"/>
                    <a:gd name="connsiteY61" fmla="*/ 1348150 h 5281613"/>
                    <a:gd name="connsiteX62" fmla="*/ 4813919 w 5111751"/>
                    <a:gd name="connsiteY62" fmla="*/ 1461813 h 5281613"/>
                    <a:gd name="connsiteX63" fmla="*/ 4761722 w 5111751"/>
                    <a:gd name="connsiteY63" fmla="*/ 1624627 h 5281613"/>
                    <a:gd name="connsiteX64" fmla="*/ 4672679 w 5111751"/>
                    <a:gd name="connsiteY64" fmla="*/ 1775154 h 5281613"/>
                    <a:gd name="connsiteX65" fmla="*/ 4586707 w 5111751"/>
                    <a:gd name="connsiteY65" fmla="*/ 1922608 h 5281613"/>
                    <a:gd name="connsiteX66" fmla="*/ 4466960 w 5111751"/>
                    <a:gd name="connsiteY66" fmla="*/ 2070063 h 5281613"/>
                    <a:gd name="connsiteX67" fmla="*/ 4196762 w 5111751"/>
                    <a:gd name="connsiteY67" fmla="*/ 2318892 h 5281613"/>
                    <a:gd name="connsiteX68" fmla="*/ 4070874 w 5111751"/>
                    <a:gd name="connsiteY68" fmla="*/ 2414123 h 5281613"/>
                    <a:gd name="connsiteX69" fmla="*/ 3941915 w 5111751"/>
                    <a:gd name="connsiteY69" fmla="*/ 2546218 h 5281613"/>
                    <a:gd name="connsiteX70" fmla="*/ 3828309 w 5111751"/>
                    <a:gd name="connsiteY70" fmla="*/ 2684456 h 5281613"/>
                    <a:gd name="connsiteX71" fmla="*/ 3776112 w 5111751"/>
                    <a:gd name="connsiteY71" fmla="*/ 2755112 h 5281613"/>
                    <a:gd name="connsiteX72" fmla="*/ 3726985 w 5111751"/>
                    <a:gd name="connsiteY72" fmla="*/ 2788903 h 5281613"/>
                    <a:gd name="connsiteX73" fmla="*/ 3665576 w 5111751"/>
                    <a:gd name="connsiteY73" fmla="*/ 2920998 h 5281613"/>
                    <a:gd name="connsiteX74" fmla="*/ 3631802 w 5111751"/>
                    <a:gd name="connsiteY74" fmla="*/ 2850343 h 5281613"/>
                    <a:gd name="connsiteX75" fmla="*/ 3622590 w 5111751"/>
                    <a:gd name="connsiteY75" fmla="*/ 2838055 h 5281613"/>
                    <a:gd name="connsiteX76" fmla="*/ 3604168 w 5111751"/>
                    <a:gd name="connsiteY76" fmla="*/ 2813479 h 5281613"/>
                    <a:gd name="connsiteX77" fmla="*/ 3579604 w 5111751"/>
                    <a:gd name="connsiteY77" fmla="*/ 2693672 h 5281613"/>
                    <a:gd name="connsiteX78" fmla="*/ 3582675 w 5111751"/>
                    <a:gd name="connsiteY78" fmla="*/ 2245165 h 5281613"/>
                    <a:gd name="connsiteX79" fmla="*/ 3585745 w 5111751"/>
                    <a:gd name="connsiteY79" fmla="*/ 2153006 h 5281613"/>
                    <a:gd name="connsiteX80" fmla="*/ 3634872 w 5111751"/>
                    <a:gd name="connsiteY80" fmla="*/ 2088494 h 5281613"/>
                    <a:gd name="connsiteX81" fmla="*/ 3708562 w 5111751"/>
                    <a:gd name="connsiteY81" fmla="*/ 1968688 h 5281613"/>
                    <a:gd name="connsiteX82" fmla="*/ 3708943 w 5111751"/>
                    <a:gd name="connsiteY82" fmla="*/ 1968398 h 5281613"/>
                    <a:gd name="connsiteX83" fmla="*/ 3687519 w 5111751"/>
                    <a:gd name="connsiteY83" fmla="*/ 1965336 h 5281613"/>
                    <a:gd name="connsiteX84" fmla="*/ 3589268 w 5111751"/>
                    <a:gd name="connsiteY84" fmla="*/ 1956119 h 5281613"/>
                    <a:gd name="connsiteX85" fmla="*/ 3549354 w 5111751"/>
                    <a:gd name="connsiteY85" fmla="*/ 1919253 h 5281613"/>
                    <a:gd name="connsiteX86" fmla="*/ 3518651 w 5111751"/>
                    <a:gd name="connsiteY86" fmla="*/ 1925397 h 5281613"/>
                    <a:gd name="connsiteX87" fmla="*/ 3509440 w 5111751"/>
                    <a:gd name="connsiteY87" fmla="*/ 1931542 h 5281613"/>
                    <a:gd name="connsiteX88" fmla="*/ 3491018 w 5111751"/>
                    <a:gd name="connsiteY88" fmla="*/ 1937686 h 5281613"/>
                    <a:gd name="connsiteX89" fmla="*/ 3411189 w 5111751"/>
                    <a:gd name="connsiteY89" fmla="*/ 1992985 h 5281613"/>
                    <a:gd name="connsiteX90" fmla="*/ 3365134 w 5111751"/>
                    <a:gd name="connsiteY90" fmla="*/ 2060573 h 5281613"/>
                    <a:gd name="connsiteX91" fmla="*/ 3279165 w 5111751"/>
                    <a:gd name="connsiteY91" fmla="*/ 2042140 h 5281613"/>
                    <a:gd name="connsiteX92" fmla="*/ 3230040 w 5111751"/>
                    <a:gd name="connsiteY92" fmla="*/ 2023707 h 5281613"/>
                    <a:gd name="connsiteX93" fmla="*/ 3174774 w 5111751"/>
                    <a:gd name="connsiteY93" fmla="*/ 2026779 h 5281613"/>
                    <a:gd name="connsiteX94" fmla="*/ 2975202 w 5111751"/>
                    <a:gd name="connsiteY94" fmla="*/ 1897748 h 5281613"/>
                    <a:gd name="connsiteX95" fmla="*/ 2962921 w 5111751"/>
                    <a:gd name="connsiteY95" fmla="*/ 1891604 h 5281613"/>
                    <a:gd name="connsiteX96" fmla="*/ 2929148 w 5111751"/>
                    <a:gd name="connsiteY96" fmla="*/ 1888531 h 5281613"/>
                    <a:gd name="connsiteX97" fmla="*/ 2855460 w 5111751"/>
                    <a:gd name="connsiteY97" fmla="*/ 1885459 h 5281613"/>
                    <a:gd name="connsiteX98" fmla="*/ 2846249 w 5111751"/>
                    <a:gd name="connsiteY98" fmla="*/ 1882387 h 5281613"/>
                    <a:gd name="connsiteX99" fmla="*/ 2837038 w 5111751"/>
                    <a:gd name="connsiteY99" fmla="*/ 1873170 h 5281613"/>
                    <a:gd name="connsiteX100" fmla="*/ 2821686 w 5111751"/>
                    <a:gd name="connsiteY100" fmla="*/ 1857810 h 5281613"/>
                    <a:gd name="connsiteX101" fmla="*/ 2800194 w 5111751"/>
                    <a:gd name="connsiteY101" fmla="*/ 1827088 h 5281613"/>
                    <a:gd name="connsiteX102" fmla="*/ 2800194 w 5111751"/>
                    <a:gd name="connsiteY102" fmla="*/ 1747211 h 5281613"/>
                    <a:gd name="connsiteX103" fmla="*/ 2747998 w 5111751"/>
                    <a:gd name="connsiteY103" fmla="*/ 1719562 h 5281613"/>
                    <a:gd name="connsiteX104" fmla="*/ 2732646 w 5111751"/>
                    <a:gd name="connsiteY104" fmla="*/ 1728778 h 5281613"/>
                    <a:gd name="connsiteX105" fmla="*/ 2701943 w 5111751"/>
                    <a:gd name="connsiteY105" fmla="*/ 1679623 h 5281613"/>
                    <a:gd name="connsiteX106" fmla="*/ 2665099 w 5111751"/>
                    <a:gd name="connsiteY106" fmla="*/ 1584386 h 5281613"/>
                    <a:gd name="connsiteX107" fmla="*/ 2637466 w 5111751"/>
                    <a:gd name="connsiteY107" fmla="*/ 1510654 h 5281613"/>
                    <a:gd name="connsiteX108" fmla="*/ 2615974 w 5111751"/>
                    <a:gd name="connsiteY108" fmla="*/ 1492221 h 5281613"/>
                    <a:gd name="connsiteX109" fmla="*/ 2594482 w 5111751"/>
                    <a:gd name="connsiteY109" fmla="*/ 1467643 h 5281613"/>
                    <a:gd name="connsiteX110" fmla="*/ 2582200 w 5111751"/>
                    <a:gd name="connsiteY110" fmla="*/ 1461499 h 5281613"/>
                    <a:gd name="connsiteX111" fmla="*/ 2557638 w 5111751"/>
                    <a:gd name="connsiteY111" fmla="*/ 1430777 h 5281613"/>
                    <a:gd name="connsiteX112" fmla="*/ 2545356 w 5111751"/>
                    <a:gd name="connsiteY112" fmla="*/ 1412344 h 5281613"/>
                    <a:gd name="connsiteX113" fmla="*/ 2539216 w 5111751"/>
                    <a:gd name="connsiteY113" fmla="*/ 1403128 h 5281613"/>
                    <a:gd name="connsiteX114" fmla="*/ 2502372 w 5111751"/>
                    <a:gd name="connsiteY114" fmla="*/ 1353973 h 5281613"/>
                    <a:gd name="connsiteX115" fmla="*/ 2437895 w 5111751"/>
                    <a:gd name="connsiteY115" fmla="*/ 1326323 h 5281613"/>
                    <a:gd name="connsiteX116" fmla="*/ 2376488 w 5111751"/>
                    <a:gd name="connsiteY116" fmla="*/ 1301746 h 5281613"/>
                    <a:gd name="connsiteX117" fmla="*/ 2401051 w 5111751"/>
                    <a:gd name="connsiteY117" fmla="*/ 1243375 h 5281613"/>
                    <a:gd name="connsiteX118" fmla="*/ 2407192 w 5111751"/>
                    <a:gd name="connsiteY118" fmla="*/ 1215725 h 5281613"/>
                    <a:gd name="connsiteX119" fmla="*/ 2416403 w 5111751"/>
                    <a:gd name="connsiteY119" fmla="*/ 1209581 h 5281613"/>
                    <a:gd name="connsiteX120" fmla="*/ 2462457 w 5111751"/>
                    <a:gd name="connsiteY120" fmla="*/ 1206508 h 5281613"/>
                    <a:gd name="connsiteX121" fmla="*/ 2508512 w 5111751"/>
                    <a:gd name="connsiteY121" fmla="*/ 1209581 h 5281613"/>
                    <a:gd name="connsiteX122" fmla="*/ 2539216 w 5111751"/>
                    <a:gd name="connsiteY122" fmla="*/ 1188075 h 5281613"/>
                    <a:gd name="connsiteX123" fmla="*/ 2548427 w 5111751"/>
                    <a:gd name="connsiteY123" fmla="*/ 1135848 h 5281613"/>
                    <a:gd name="connsiteX124" fmla="*/ 2542286 w 5111751"/>
                    <a:gd name="connsiteY124" fmla="*/ 1098982 h 5281613"/>
                    <a:gd name="connsiteX125" fmla="*/ 2545356 w 5111751"/>
                    <a:gd name="connsiteY125" fmla="*/ 973023 h 5281613"/>
                    <a:gd name="connsiteX126" fmla="*/ 2548427 w 5111751"/>
                    <a:gd name="connsiteY126" fmla="*/ 966879 h 5281613"/>
                    <a:gd name="connsiteX127" fmla="*/ 2548429 w 5111751"/>
                    <a:gd name="connsiteY127" fmla="*/ 966874 h 5281613"/>
                    <a:gd name="connsiteX128" fmla="*/ 2499316 w 5111751"/>
                    <a:gd name="connsiteY128" fmla="*/ 914707 h 5281613"/>
                    <a:gd name="connsiteX129" fmla="*/ 2462472 w 5111751"/>
                    <a:gd name="connsiteY129" fmla="*/ 896290 h 5281613"/>
                    <a:gd name="connsiteX130" fmla="*/ 2462472 w 5111751"/>
                    <a:gd name="connsiteY130" fmla="*/ 801136 h 5281613"/>
                    <a:gd name="connsiteX131" fmla="*/ 2339658 w 5111751"/>
                    <a:gd name="connsiteY131" fmla="*/ 702912 h 5281613"/>
                    <a:gd name="connsiteX132" fmla="*/ 2339658 w 5111751"/>
                    <a:gd name="connsiteY132" fmla="*/ 481909 h 5281613"/>
                    <a:gd name="connsiteX133" fmla="*/ 2189210 w 5111751"/>
                    <a:gd name="connsiteY133" fmla="*/ 521813 h 5281613"/>
                    <a:gd name="connsiteX134" fmla="*/ 2232195 w 5111751"/>
                    <a:gd name="connsiteY134" fmla="*/ 659940 h 5281613"/>
                    <a:gd name="connsiteX135" fmla="*/ 2170788 w 5111751"/>
                    <a:gd name="connsiteY135" fmla="*/ 724399 h 5281613"/>
                    <a:gd name="connsiteX136" fmla="*/ 2054115 w 5111751"/>
                    <a:gd name="connsiteY136" fmla="*/ 868665 h 5281613"/>
                    <a:gd name="connsiteX137" fmla="*/ 1998848 w 5111751"/>
                    <a:gd name="connsiteY137" fmla="*/ 874804 h 5281613"/>
                    <a:gd name="connsiteX138" fmla="*/ 1879104 w 5111751"/>
                    <a:gd name="connsiteY138" fmla="*/ 788858 h 5281613"/>
                    <a:gd name="connsiteX139" fmla="*/ 1811557 w 5111751"/>
                    <a:gd name="connsiteY139" fmla="*/ 825692 h 5281613"/>
                    <a:gd name="connsiteX140" fmla="*/ 1802346 w 5111751"/>
                    <a:gd name="connsiteY140" fmla="*/ 880943 h 5281613"/>
                    <a:gd name="connsiteX141" fmla="*/ 1747079 w 5111751"/>
                    <a:gd name="connsiteY141" fmla="*/ 880943 h 5281613"/>
                    <a:gd name="connsiteX142" fmla="*/ 1710235 w 5111751"/>
                    <a:gd name="connsiteY142" fmla="*/ 939263 h 5281613"/>
                    <a:gd name="connsiteX143" fmla="*/ 1630406 w 5111751"/>
                    <a:gd name="connsiteY143" fmla="*/ 930055 h 5281613"/>
                    <a:gd name="connsiteX144" fmla="*/ 1590491 w 5111751"/>
                    <a:gd name="connsiteY144" fmla="*/ 899360 h 5281613"/>
                    <a:gd name="connsiteX145" fmla="*/ 1467677 w 5111751"/>
                    <a:gd name="connsiteY145" fmla="*/ 905499 h 5281613"/>
                    <a:gd name="connsiteX146" fmla="*/ 1403199 w 5111751"/>
                    <a:gd name="connsiteY146" fmla="*/ 923916 h 5281613"/>
                    <a:gd name="connsiteX147" fmla="*/ 1366355 w 5111751"/>
                    <a:gd name="connsiteY147" fmla="*/ 905499 h 5281613"/>
                    <a:gd name="connsiteX148" fmla="*/ 1301878 w 5111751"/>
                    <a:gd name="connsiteY148" fmla="*/ 770441 h 5281613"/>
                    <a:gd name="connsiteX149" fmla="*/ 1185204 w 5111751"/>
                    <a:gd name="connsiteY149" fmla="*/ 785789 h 5281613"/>
                    <a:gd name="connsiteX150" fmla="*/ 1071601 w 5111751"/>
                    <a:gd name="connsiteY150" fmla="*/ 979166 h 5281613"/>
                    <a:gd name="connsiteX151" fmla="*/ 1070834 w 5111751"/>
                    <a:gd name="connsiteY151" fmla="*/ 979550 h 5281613"/>
                    <a:gd name="connsiteX152" fmla="*/ 1065460 w 5111751"/>
                    <a:gd name="connsiteY152" fmla="*/ 982236 h 5281613"/>
                    <a:gd name="connsiteX153" fmla="*/ 985941 w 5111751"/>
                    <a:gd name="connsiteY153" fmla="*/ 1015869 h 5281613"/>
                    <a:gd name="connsiteX154" fmla="*/ 985941 w 5111751"/>
                    <a:gd name="connsiteY154" fmla="*/ 1021921 h 5281613"/>
                    <a:gd name="connsiteX155" fmla="*/ 985941 w 5111751"/>
                    <a:gd name="connsiteY155" fmla="*/ 1040351 h 5281613"/>
                    <a:gd name="connsiteX156" fmla="*/ 955227 w 5111751"/>
                    <a:gd name="connsiteY156" fmla="*/ 1111001 h 5281613"/>
                    <a:gd name="connsiteX157" fmla="*/ 955227 w 5111751"/>
                    <a:gd name="connsiteY157" fmla="*/ 1117144 h 5281613"/>
                    <a:gd name="connsiteX158" fmla="*/ 964441 w 5111751"/>
                    <a:gd name="connsiteY158" fmla="*/ 1114073 h 5281613"/>
                    <a:gd name="connsiteX159" fmla="*/ 970584 w 5111751"/>
                    <a:gd name="connsiteY159" fmla="*/ 1111001 h 5281613"/>
                    <a:gd name="connsiteX160" fmla="*/ 961370 w 5111751"/>
                    <a:gd name="connsiteY160" fmla="*/ 1150933 h 5281613"/>
                    <a:gd name="connsiteX161" fmla="*/ 1056585 w 5111751"/>
                    <a:gd name="connsiteY161" fmla="*/ 1166292 h 5281613"/>
                    <a:gd name="connsiteX162" fmla="*/ 1096514 w 5111751"/>
                    <a:gd name="connsiteY162" fmla="*/ 1240013 h 5281613"/>
                    <a:gd name="connsiteX163" fmla="*/ 1161015 w 5111751"/>
                    <a:gd name="connsiteY163" fmla="*/ 1252300 h 5281613"/>
                    <a:gd name="connsiteX164" fmla="*/ 1210159 w 5111751"/>
                    <a:gd name="connsiteY164" fmla="*/ 1301447 h 5281613"/>
                    <a:gd name="connsiteX165" fmla="*/ 1216302 w 5111751"/>
                    <a:gd name="connsiteY165" fmla="*/ 1356738 h 5281613"/>
                    <a:gd name="connsiteX166" fmla="*/ 1262374 w 5111751"/>
                    <a:gd name="connsiteY166" fmla="*/ 1402814 h 5281613"/>
                    <a:gd name="connsiteX167" fmla="*/ 1317660 w 5111751"/>
                    <a:gd name="connsiteY167" fmla="*/ 1433531 h 5281613"/>
                    <a:gd name="connsiteX168" fmla="*/ 1354518 w 5111751"/>
                    <a:gd name="connsiteY168" fmla="*/ 1479607 h 5281613"/>
                    <a:gd name="connsiteX169" fmla="*/ 1391375 w 5111751"/>
                    <a:gd name="connsiteY169" fmla="*/ 1522611 h 5281613"/>
                    <a:gd name="connsiteX170" fmla="*/ 1406733 w 5111751"/>
                    <a:gd name="connsiteY170" fmla="*/ 1571758 h 5281613"/>
                    <a:gd name="connsiteX171" fmla="*/ 1431304 w 5111751"/>
                    <a:gd name="connsiteY171" fmla="*/ 1617834 h 5281613"/>
                    <a:gd name="connsiteX172" fmla="*/ 1483519 w 5111751"/>
                    <a:gd name="connsiteY172" fmla="*/ 1645479 h 5281613"/>
                    <a:gd name="connsiteX173" fmla="*/ 1526520 w 5111751"/>
                    <a:gd name="connsiteY173" fmla="*/ 1713057 h 5281613"/>
                    <a:gd name="connsiteX174" fmla="*/ 1554163 w 5111751"/>
                    <a:gd name="connsiteY174" fmla="*/ 1786778 h 5281613"/>
                    <a:gd name="connsiteX175" fmla="*/ 1544949 w 5111751"/>
                    <a:gd name="connsiteY175" fmla="*/ 1777563 h 5281613"/>
                    <a:gd name="connsiteX176" fmla="*/ 1474305 w 5111751"/>
                    <a:gd name="connsiteY176" fmla="*/ 1771420 h 5281613"/>
                    <a:gd name="connsiteX177" fmla="*/ 1460131 w 5111751"/>
                    <a:gd name="connsiteY177" fmla="*/ 1778074 h 5281613"/>
                    <a:gd name="connsiteX178" fmla="*/ 1473565 w 5111751"/>
                    <a:gd name="connsiteY178" fmla="*/ 1771891 h 5281613"/>
                    <a:gd name="connsiteX179" fmla="*/ 1544174 w 5111751"/>
                    <a:gd name="connsiteY179" fmla="*/ 1778034 h 5281613"/>
                    <a:gd name="connsiteX180" fmla="*/ 1559523 w 5111751"/>
                    <a:gd name="connsiteY180" fmla="*/ 1799534 h 5281613"/>
                    <a:gd name="connsiteX181" fmla="*/ 1593292 w 5111751"/>
                    <a:gd name="connsiteY181" fmla="*/ 1830248 h 5281613"/>
                    <a:gd name="connsiteX182" fmla="*/ 1599432 w 5111751"/>
                    <a:gd name="connsiteY182" fmla="*/ 1845605 h 5281613"/>
                    <a:gd name="connsiteX183" fmla="*/ 1627062 w 5111751"/>
                    <a:gd name="connsiteY183" fmla="*/ 1867105 h 5281613"/>
                    <a:gd name="connsiteX184" fmla="*/ 1636271 w 5111751"/>
                    <a:gd name="connsiteY184" fmla="*/ 1876319 h 5281613"/>
                    <a:gd name="connsiteX185" fmla="*/ 1660831 w 5111751"/>
                    <a:gd name="connsiteY185" fmla="*/ 1900890 h 5281613"/>
                    <a:gd name="connsiteX186" fmla="*/ 1731439 w 5111751"/>
                    <a:gd name="connsiteY186" fmla="*/ 1888604 h 5281613"/>
                    <a:gd name="connsiteX187" fmla="*/ 1811257 w 5111751"/>
                    <a:gd name="connsiteY187" fmla="*/ 1897819 h 5281613"/>
                    <a:gd name="connsiteX188" fmla="*/ 1838887 w 5111751"/>
                    <a:gd name="connsiteY188" fmla="*/ 1876319 h 5281613"/>
                    <a:gd name="connsiteX189" fmla="*/ 1851166 w 5111751"/>
                    <a:gd name="connsiteY189" fmla="*/ 1860962 h 5281613"/>
                    <a:gd name="connsiteX190" fmla="*/ 1888006 w 5111751"/>
                    <a:gd name="connsiteY190" fmla="*/ 1857890 h 5281613"/>
                    <a:gd name="connsiteX191" fmla="*/ 1912565 w 5111751"/>
                    <a:gd name="connsiteY191" fmla="*/ 1900890 h 5281613"/>
                    <a:gd name="connsiteX192" fmla="*/ 1943265 w 5111751"/>
                    <a:gd name="connsiteY192" fmla="*/ 1937747 h 5281613"/>
                    <a:gd name="connsiteX193" fmla="*/ 2023083 w 5111751"/>
                    <a:gd name="connsiteY193" fmla="*/ 2017603 h 5281613"/>
                    <a:gd name="connsiteX194" fmla="*/ 2020013 w 5111751"/>
                    <a:gd name="connsiteY194" fmla="*/ 2023746 h 5281613"/>
                    <a:gd name="connsiteX195" fmla="*/ 2066062 w 5111751"/>
                    <a:gd name="connsiteY195" fmla="*/ 2048317 h 5281613"/>
                    <a:gd name="connsiteX196" fmla="*/ 2072202 w 5111751"/>
                    <a:gd name="connsiteY196" fmla="*/ 2066746 h 5281613"/>
                    <a:gd name="connsiteX197" fmla="*/ 2056852 w 5111751"/>
                    <a:gd name="connsiteY197" fmla="*/ 2183459 h 5281613"/>
                    <a:gd name="connsiteX198" fmla="*/ 2053782 w 5111751"/>
                    <a:gd name="connsiteY198" fmla="*/ 2226458 h 5281613"/>
                    <a:gd name="connsiteX199" fmla="*/ 2059922 w 5111751"/>
                    <a:gd name="connsiteY199" fmla="*/ 2235673 h 5281613"/>
                    <a:gd name="connsiteX200" fmla="*/ 2072202 w 5111751"/>
                    <a:gd name="connsiteY200" fmla="*/ 2238744 h 5281613"/>
                    <a:gd name="connsiteX201" fmla="*/ 2087551 w 5111751"/>
                    <a:gd name="connsiteY201" fmla="*/ 2235673 h 5281613"/>
                    <a:gd name="connsiteX202" fmla="*/ 2130530 w 5111751"/>
                    <a:gd name="connsiteY202" fmla="*/ 2269458 h 5281613"/>
                    <a:gd name="connsiteX203" fmla="*/ 2130530 w 5111751"/>
                    <a:gd name="connsiteY203" fmla="*/ 2281744 h 5281613"/>
                    <a:gd name="connsiteX204" fmla="*/ 2096761 w 5111751"/>
                    <a:gd name="connsiteY204" fmla="*/ 2340100 h 5281613"/>
                    <a:gd name="connsiteX205" fmla="*/ 2087551 w 5111751"/>
                    <a:gd name="connsiteY205" fmla="*/ 2349314 h 5281613"/>
                    <a:gd name="connsiteX206" fmla="*/ 1967824 w 5111751"/>
                    <a:gd name="connsiteY206" fmla="*/ 2472171 h 5281613"/>
                    <a:gd name="connsiteX207" fmla="*/ 1930985 w 5111751"/>
                    <a:gd name="connsiteY207" fmla="*/ 2505956 h 5281613"/>
                    <a:gd name="connsiteX208" fmla="*/ 1934055 w 5111751"/>
                    <a:gd name="connsiteY208" fmla="*/ 2533599 h 5281613"/>
                    <a:gd name="connsiteX209" fmla="*/ 1934055 w 5111751"/>
                    <a:gd name="connsiteY209" fmla="*/ 2545884 h 5281613"/>
                    <a:gd name="connsiteX210" fmla="*/ 1897216 w 5111751"/>
                    <a:gd name="connsiteY210" fmla="*/ 2634955 h 5281613"/>
                    <a:gd name="connsiteX211" fmla="*/ 1894145 w 5111751"/>
                    <a:gd name="connsiteY211" fmla="*/ 2650312 h 5281613"/>
                    <a:gd name="connsiteX212" fmla="*/ 1894145 w 5111751"/>
                    <a:gd name="connsiteY212" fmla="*/ 2668740 h 5281613"/>
                    <a:gd name="connsiteX213" fmla="*/ 1884936 w 5111751"/>
                    <a:gd name="connsiteY213" fmla="*/ 2745525 h 5281613"/>
                    <a:gd name="connsiteX214" fmla="*/ 1875726 w 5111751"/>
                    <a:gd name="connsiteY214" fmla="*/ 2834596 h 5281613"/>
                    <a:gd name="connsiteX215" fmla="*/ 1869586 w 5111751"/>
                    <a:gd name="connsiteY215" fmla="*/ 2877595 h 5281613"/>
                    <a:gd name="connsiteX216" fmla="*/ 1866516 w 5111751"/>
                    <a:gd name="connsiteY216" fmla="*/ 2883738 h 5281613"/>
                    <a:gd name="connsiteX217" fmla="*/ 1820467 w 5111751"/>
                    <a:gd name="connsiteY217" fmla="*/ 2935952 h 5281613"/>
                    <a:gd name="connsiteX218" fmla="*/ 1811257 w 5111751"/>
                    <a:gd name="connsiteY218" fmla="*/ 2978952 h 5281613"/>
                    <a:gd name="connsiteX219" fmla="*/ 1771348 w 5111751"/>
                    <a:gd name="connsiteY219" fmla="*/ 3058808 h 5281613"/>
                    <a:gd name="connsiteX220" fmla="*/ 1786698 w 5111751"/>
                    <a:gd name="connsiteY220" fmla="*/ 3095665 h 5281613"/>
                    <a:gd name="connsiteX221" fmla="*/ 1792838 w 5111751"/>
                    <a:gd name="connsiteY221" fmla="*/ 3107951 h 5281613"/>
                    <a:gd name="connsiteX222" fmla="*/ 1817397 w 5111751"/>
                    <a:gd name="connsiteY222" fmla="*/ 3147879 h 5281613"/>
                    <a:gd name="connsiteX223" fmla="*/ 1823537 w 5111751"/>
                    <a:gd name="connsiteY223" fmla="*/ 3172450 h 5281613"/>
                    <a:gd name="connsiteX224" fmla="*/ 1820467 w 5111751"/>
                    <a:gd name="connsiteY224" fmla="*/ 3200093 h 5281613"/>
                    <a:gd name="connsiteX225" fmla="*/ 1792838 w 5111751"/>
                    <a:gd name="connsiteY225" fmla="*/ 3369020 h 5281613"/>
                    <a:gd name="connsiteX226" fmla="*/ 1823537 w 5111751"/>
                    <a:gd name="connsiteY226" fmla="*/ 3329091 h 5281613"/>
                    <a:gd name="connsiteX227" fmla="*/ 1798978 w 5111751"/>
                    <a:gd name="connsiteY227" fmla="*/ 3470376 h 5281613"/>
                    <a:gd name="connsiteX228" fmla="*/ 1832747 w 5111751"/>
                    <a:gd name="connsiteY228" fmla="*/ 3611661 h 5281613"/>
                    <a:gd name="connsiteX229" fmla="*/ 1814327 w 5111751"/>
                    <a:gd name="connsiteY229" fmla="*/ 3660803 h 5281613"/>
                    <a:gd name="connsiteX230" fmla="*/ 1875726 w 5111751"/>
                    <a:gd name="connsiteY230" fmla="*/ 3799016 h 5281613"/>
                    <a:gd name="connsiteX231" fmla="*/ 1967824 w 5111751"/>
                    <a:gd name="connsiteY231" fmla="*/ 3946443 h 5281613"/>
                    <a:gd name="connsiteX232" fmla="*/ 2016943 w 5111751"/>
                    <a:gd name="connsiteY232" fmla="*/ 4032443 h 5281613"/>
                    <a:gd name="connsiteX233" fmla="*/ 1995660 w 5111751"/>
                    <a:gd name="connsiteY233" fmla="*/ 4072157 h 5281613"/>
                    <a:gd name="connsiteX234" fmla="*/ 2013805 w 5111751"/>
                    <a:gd name="connsiteY234" fmla="*/ 4079927 h 5281613"/>
                    <a:gd name="connsiteX235" fmla="*/ 2011021 w 5111751"/>
                    <a:gd name="connsiteY235" fmla="*/ 4090575 h 5281613"/>
                    <a:gd name="connsiteX236" fmla="*/ 2057103 w 5111751"/>
                    <a:gd name="connsiteY236" fmla="*/ 4102854 h 5281613"/>
                    <a:gd name="connsiteX237" fmla="*/ 2103185 w 5111751"/>
                    <a:gd name="connsiteY237" fmla="*/ 4096715 h 5281613"/>
                    <a:gd name="connsiteX238" fmla="*/ 2115474 w 5111751"/>
                    <a:gd name="connsiteY238" fmla="*/ 4096715 h 5281613"/>
                    <a:gd name="connsiteX239" fmla="*/ 2136979 w 5111751"/>
                    <a:gd name="connsiteY239" fmla="*/ 4102854 h 5281613"/>
                    <a:gd name="connsiteX240" fmla="*/ 2155411 w 5111751"/>
                    <a:gd name="connsiteY240" fmla="*/ 4118202 h 5281613"/>
                    <a:gd name="connsiteX241" fmla="*/ 2176916 w 5111751"/>
                    <a:gd name="connsiteY241" fmla="*/ 4145830 h 5281613"/>
                    <a:gd name="connsiteX242" fmla="*/ 2204565 w 5111751"/>
                    <a:gd name="connsiteY242" fmla="*/ 4145830 h 5281613"/>
                    <a:gd name="connsiteX243" fmla="*/ 2229143 w 5111751"/>
                    <a:gd name="connsiteY243" fmla="*/ 4170387 h 5281613"/>
                    <a:gd name="connsiteX244" fmla="*/ 2266008 w 5111751"/>
                    <a:gd name="connsiteY244" fmla="*/ 4179596 h 5281613"/>
                    <a:gd name="connsiteX245" fmla="*/ 2296729 w 5111751"/>
                    <a:gd name="connsiteY245" fmla="*/ 4194945 h 5281613"/>
                    <a:gd name="connsiteX246" fmla="*/ 2302874 w 5111751"/>
                    <a:gd name="connsiteY246" fmla="*/ 4204154 h 5281613"/>
                    <a:gd name="connsiteX247" fmla="*/ 2321307 w 5111751"/>
                    <a:gd name="connsiteY247" fmla="*/ 4210293 h 5281613"/>
                    <a:gd name="connsiteX248" fmla="*/ 2364316 w 5111751"/>
                    <a:gd name="connsiteY248" fmla="*/ 4225641 h 5281613"/>
                    <a:gd name="connsiteX249" fmla="*/ 2369767 w 5111751"/>
                    <a:gd name="connsiteY249" fmla="*/ 4251037 h 5281613"/>
                    <a:gd name="connsiteX250" fmla="*/ 2369767 w 5111751"/>
                    <a:gd name="connsiteY250" fmla="*/ 4232064 h 5281613"/>
                    <a:gd name="connsiteX251" fmla="*/ 2368231 w 5111751"/>
                    <a:gd name="connsiteY251" fmla="*/ 4228995 h 5281613"/>
                    <a:gd name="connsiteX252" fmla="*/ 2369767 w 5111751"/>
                    <a:gd name="connsiteY252" fmla="*/ 4228995 h 5281613"/>
                    <a:gd name="connsiteX253" fmla="*/ 2418917 w 5111751"/>
                    <a:gd name="connsiteY253" fmla="*/ 4244339 h 5281613"/>
                    <a:gd name="connsiteX254" fmla="*/ 2443493 w 5111751"/>
                    <a:gd name="connsiteY254" fmla="*/ 4262753 h 5281613"/>
                    <a:gd name="connsiteX255" fmla="*/ 2511075 w 5111751"/>
                    <a:gd name="connsiteY255" fmla="*/ 4284235 h 5281613"/>
                    <a:gd name="connsiteX256" fmla="*/ 2541794 w 5111751"/>
                    <a:gd name="connsiteY256" fmla="*/ 4376300 h 5281613"/>
                    <a:gd name="connsiteX257" fmla="*/ 2547938 w 5111751"/>
                    <a:gd name="connsiteY257" fmla="*/ 4443815 h 5281613"/>
                    <a:gd name="connsiteX258" fmla="*/ 2560225 w 5111751"/>
                    <a:gd name="connsiteY258" fmla="*/ 4588051 h 5281613"/>
                    <a:gd name="connsiteX259" fmla="*/ 2514147 w 5111751"/>
                    <a:gd name="connsiteY259" fmla="*/ 4716943 h 5281613"/>
                    <a:gd name="connsiteX260" fmla="*/ 2557153 w 5111751"/>
                    <a:gd name="connsiteY260" fmla="*/ 4855042 h 5281613"/>
                    <a:gd name="connsiteX261" fmla="*/ 2597088 w 5111751"/>
                    <a:gd name="connsiteY261" fmla="*/ 4971659 h 5281613"/>
                    <a:gd name="connsiteX262" fmla="*/ 2633951 w 5111751"/>
                    <a:gd name="connsiteY262" fmla="*/ 5008485 h 5281613"/>
                    <a:gd name="connsiteX263" fmla="*/ 2686174 w 5111751"/>
                    <a:gd name="connsiteY263" fmla="*/ 5079069 h 5281613"/>
                    <a:gd name="connsiteX264" fmla="*/ 2655455 w 5111751"/>
                    <a:gd name="connsiteY264" fmla="*/ 4962452 h 5281613"/>
                    <a:gd name="connsiteX265" fmla="*/ 2633951 w 5111751"/>
                    <a:gd name="connsiteY265" fmla="*/ 4928695 h 5281613"/>
                    <a:gd name="connsiteX266" fmla="*/ 2649311 w 5111751"/>
                    <a:gd name="connsiteY266" fmla="*/ 4937901 h 5281613"/>
                    <a:gd name="connsiteX267" fmla="*/ 2692318 w 5111751"/>
                    <a:gd name="connsiteY267" fmla="*/ 4987003 h 5281613"/>
                    <a:gd name="connsiteX268" fmla="*/ 2732137 w 5111751"/>
                    <a:gd name="connsiteY268" fmla="*/ 5048453 h 5281613"/>
                    <a:gd name="connsiteX269" fmla="*/ 2732173 w 5111751"/>
                    <a:gd name="connsiteY269" fmla="*/ 5048368 h 5281613"/>
                    <a:gd name="connsiteX270" fmla="*/ 2692485 w 5111751"/>
                    <a:gd name="connsiteY270" fmla="*/ 4987045 h 5281613"/>
                    <a:gd name="connsiteX271" fmla="*/ 2649527 w 5111751"/>
                    <a:gd name="connsiteY271" fmla="*/ 4937951 h 5281613"/>
                    <a:gd name="connsiteX272" fmla="*/ 2637253 w 5111751"/>
                    <a:gd name="connsiteY272" fmla="*/ 4928745 h 5281613"/>
                    <a:gd name="connsiteX273" fmla="*/ 2628048 w 5111751"/>
                    <a:gd name="connsiteY273" fmla="*/ 4858172 h 5281613"/>
                    <a:gd name="connsiteX274" fmla="*/ 2631116 w 5111751"/>
                    <a:gd name="connsiteY274" fmla="*/ 4784530 h 5281613"/>
                    <a:gd name="connsiteX275" fmla="*/ 2618843 w 5111751"/>
                    <a:gd name="connsiteY275" fmla="*/ 4704751 h 5281613"/>
                    <a:gd name="connsiteX276" fmla="*/ 2658732 w 5111751"/>
                    <a:gd name="connsiteY276" fmla="*/ 4600425 h 5281613"/>
                    <a:gd name="connsiteX277" fmla="*/ 2763060 w 5111751"/>
                    <a:gd name="connsiteY277" fmla="*/ 4591219 h 5281613"/>
                    <a:gd name="connsiteX278" fmla="*/ 2772265 w 5111751"/>
                    <a:gd name="connsiteY278" fmla="*/ 4585083 h 5281613"/>
                    <a:gd name="connsiteX279" fmla="*/ 2778402 w 5111751"/>
                    <a:gd name="connsiteY279" fmla="*/ 4582014 h 5281613"/>
                    <a:gd name="connsiteX280" fmla="*/ 2824429 w 5111751"/>
                    <a:gd name="connsiteY280" fmla="*/ 4600425 h 5281613"/>
                    <a:gd name="connsiteX281" fmla="*/ 2842840 w 5111751"/>
                    <a:gd name="connsiteY281" fmla="*/ 4618835 h 5281613"/>
                    <a:gd name="connsiteX282" fmla="*/ 2852045 w 5111751"/>
                    <a:gd name="connsiteY282" fmla="*/ 4621904 h 5281613"/>
                    <a:gd name="connsiteX283" fmla="*/ 2885798 w 5111751"/>
                    <a:gd name="connsiteY283" fmla="*/ 4624972 h 5281613"/>
                    <a:gd name="connsiteX284" fmla="*/ 2895004 w 5111751"/>
                    <a:gd name="connsiteY284" fmla="*/ 4624972 h 5281613"/>
                    <a:gd name="connsiteX285" fmla="*/ 2971715 w 5111751"/>
                    <a:gd name="connsiteY285" fmla="*/ 4609630 h 5281613"/>
                    <a:gd name="connsiteX286" fmla="*/ 2980920 w 5111751"/>
                    <a:gd name="connsiteY286" fmla="*/ 4615767 h 5281613"/>
                    <a:gd name="connsiteX287" fmla="*/ 3005468 w 5111751"/>
                    <a:gd name="connsiteY287" fmla="*/ 4628040 h 5281613"/>
                    <a:gd name="connsiteX288" fmla="*/ 3036153 w 5111751"/>
                    <a:gd name="connsiteY288" fmla="*/ 4618835 h 5281613"/>
                    <a:gd name="connsiteX289" fmla="*/ 3045358 w 5111751"/>
                    <a:gd name="connsiteY289" fmla="*/ 4615767 h 5281613"/>
                    <a:gd name="connsiteX290" fmla="*/ 3115932 w 5111751"/>
                    <a:gd name="connsiteY290" fmla="*/ 4548262 h 5281613"/>
                    <a:gd name="connsiteX291" fmla="*/ 3131275 w 5111751"/>
                    <a:gd name="connsiteY291" fmla="*/ 4548262 h 5281613"/>
                    <a:gd name="connsiteX292" fmla="*/ 3186507 w 5111751"/>
                    <a:gd name="connsiteY292" fmla="*/ 4569741 h 5281613"/>
                    <a:gd name="connsiteX293" fmla="*/ 3260150 w 5111751"/>
                    <a:gd name="connsiteY293" fmla="*/ 4529851 h 5281613"/>
                    <a:gd name="connsiteX294" fmla="*/ 3303108 w 5111751"/>
                    <a:gd name="connsiteY294" fmla="*/ 4529851 h 5281613"/>
                    <a:gd name="connsiteX295" fmla="*/ 3330724 w 5111751"/>
                    <a:gd name="connsiteY295" fmla="*/ 4511441 h 5281613"/>
                    <a:gd name="connsiteX296" fmla="*/ 3468805 w 5111751"/>
                    <a:gd name="connsiteY296" fmla="*/ 4422457 h 5281613"/>
                    <a:gd name="connsiteX297" fmla="*/ 3484147 w 5111751"/>
                    <a:gd name="connsiteY297" fmla="*/ 4462346 h 5281613"/>
                    <a:gd name="connsiteX298" fmla="*/ 3496421 w 5111751"/>
                    <a:gd name="connsiteY298" fmla="*/ 4471551 h 5281613"/>
                    <a:gd name="connsiteX299" fmla="*/ 3484147 w 5111751"/>
                    <a:gd name="connsiteY299" fmla="*/ 4529851 h 5281613"/>
                    <a:gd name="connsiteX300" fmla="*/ 3468805 w 5111751"/>
                    <a:gd name="connsiteY300" fmla="*/ 4566672 h 5281613"/>
                    <a:gd name="connsiteX301" fmla="*/ 3481079 w 5111751"/>
                    <a:gd name="connsiteY301" fmla="*/ 4646451 h 5281613"/>
                    <a:gd name="connsiteX302" fmla="*/ 3481079 w 5111751"/>
                    <a:gd name="connsiteY302" fmla="*/ 4689409 h 5281613"/>
                    <a:gd name="connsiteX303" fmla="*/ 3478010 w 5111751"/>
                    <a:gd name="connsiteY303" fmla="*/ 4726230 h 5281613"/>
                    <a:gd name="connsiteX304" fmla="*/ 3478010 w 5111751"/>
                    <a:gd name="connsiteY304" fmla="*/ 4747709 h 5281613"/>
                    <a:gd name="connsiteX305" fmla="*/ 3487216 w 5111751"/>
                    <a:gd name="connsiteY305" fmla="*/ 4778393 h 5281613"/>
                    <a:gd name="connsiteX306" fmla="*/ 3474942 w 5111751"/>
                    <a:gd name="connsiteY306" fmla="*/ 4833624 h 5281613"/>
                    <a:gd name="connsiteX307" fmla="*/ 3478010 w 5111751"/>
                    <a:gd name="connsiteY307" fmla="*/ 4928745 h 5281613"/>
                    <a:gd name="connsiteX308" fmla="*/ 3487216 w 5111751"/>
                    <a:gd name="connsiteY308" fmla="*/ 5048414 h 5281613"/>
                    <a:gd name="connsiteX309" fmla="*/ 3490284 w 5111751"/>
                    <a:gd name="connsiteY309" fmla="*/ 5100577 h 5281613"/>
                    <a:gd name="connsiteX310" fmla="*/ 3514832 w 5111751"/>
                    <a:gd name="connsiteY310" fmla="*/ 5106713 h 5281613"/>
                    <a:gd name="connsiteX311" fmla="*/ 3487216 w 5111751"/>
                    <a:gd name="connsiteY311" fmla="*/ 5165013 h 5281613"/>
                    <a:gd name="connsiteX312" fmla="*/ 3502558 w 5111751"/>
                    <a:gd name="connsiteY312" fmla="*/ 5177287 h 5281613"/>
                    <a:gd name="connsiteX313" fmla="*/ 3488989 w 5111751"/>
                    <a:gd name="connsiteY313" fmla="*/ 5175369 h 5281613"/>
                    <a:gd name="connsiteX314" fmla="*/ 3490284 w 5111751"/>
                    <a:gd name="connsiteY314" fmla="*/ 5192629 h 5281613"/>
                    <a:gd name="connsiteX315" fmla="*/ 3471873 w 5111751"/>
                    <a:gd name="connsiteY315" fmla="*/ 5211040 h 5281613"/>
                    <a:gd name="connsiteX316" fmla="*/ 3471873 w 5111751"/>
                    <a:gd name="connsiteY316" fmla="*/ 5260134 h 5281613"/>
                    <a:gd name="connsiteX317" fmla="*/ 3456531 w 5111751"/>
                    <a:gd name="connsiteY317" fmla="*/ 5281613 h 5281613"/>
                    <a:gd name="connsiteX318" fmla="*/ 2775334 w 5111751"/>
                    <a:gd name="connsiteY318" fmla="*/ 5281613 h 5281613"/>
                    <a:gd name="connsiteX319" fmla="*/ 2772265 w 5111751"/>
                    <a:gd name="connsiteY319" fmla="*/ 5214108 h 5281613"/>
                    <a:gd name="connsiteX320" fmla="*/ 2774080 w 5111751"/>
                    <a:gd name="connsiteY320" fmla="*/ 5203263 h 5281613"/>
                    <a:gd name="connsiteX321" fmla="*/ 2773734 w 5111751"/>
                    <a:gd name="connsiteY321" fmla="*/ 5203288 h 5281613"/>
                    <a:gd name="connsiteX322" fmla="*/ 2772188 w 5111751"/>
                    <a:gd name="connsiteY322" fmla="*/ 5214098 h 5281613"/>
                    <a:gd name="connsiteX323" fmla="*/ 2775259 w 5111751"/>
                    <a:gd name="connsiteY323" fmla="*/ 5281613 h 5281613"/>
                    <a:gd name="connsiteX324" fmla="*/ 2554082 w 5111751"/>
                    <a:gd name="connsiteY324" fmla="*/ 5281613 h 5281613"/>
                    <a:gd name="connsiteX325" fmla="*/ 2569441 w 5111751"/>
                    <a:gd name="connsiteY325" fmla="*/ 5247856 h 5281613"/>
                    <a:gd name="connsiteX326" fmla="*/ 2582455 w 5111751"/>
                    <a:gd name="connsiteY326" fmla="*/ 5216557 h 5281613"/>
                    <a:gd name="connsiteX327" fmla="*/ 2582219 w 5111751"/>
                    <a:gd name="connsiteY327" fmla="*/ 5216570 h 5281613"/>
                    <a:gd name="connsiteX328" fmla="*/ 2569207 w 5111751"/>
                    <a:gd name="connsiteY328" fmla="*/ 5247893 h 5281613"/>
                    <a:gd name="connsiteX329" fmla="*/ 2553859 w 5111751"/>
                    <a:gd name="connsiteY329" fmla="*/ 5281613 h 5281613"/>
                    <a:gd name="connsiteX330" fmla="*/ 1968011 w 5111751"/>
                    <a:gd name="connsiteY330" fmla="*/ 5281613 h 5281613"/>
                    <a:gd name="connsiteX331" fmla="*/ 1965575 w 5111751"/>
                    <a:gd name="connsiteY331" fmla="*/ 5281613 h 5281613"/>
                    <a:gd name="connsiteX332" fmla="*/ 721036 w 5111751"/>
                    <a:gd name="connsiteY332" fmla="*/ 5281613 h 5281613"/>
                    <a:gd name="connsiteX333" fmla="*/ 720725 w 5111751"/>
                    <a:gd name="connsiteY333" fmla="*/ 5281613 h 5281613"/>
                    <a:gd name="connsiteX334" fmla="*/ 0 w 5111751"/>
                    <a:gd name="connsiteY334" fmla="*/ 5281613 h 5281613"/>
                    <a:gd name="connsiteX335" fmla="*/ 0 w 5111751"/>
                    <a:gd name="connsiteY335" fmla="*/ 3885042 h 5281613"/>
                    <a:gd name="connsiteX336" fmla="*/ 0 w 5111751"/>
                    <a:gd name="connsiteY336" fmla="*/ 3885015 h 5281613"/>
                    <a:gd name="connsiteX337" fmla="*/ 0 w 5111751"/>
                    <a:gd name="connsiteY337" fmla="*/ 2834596 h 5281613"/>
                    <a:gd name="connsiteX338" fmla="*/ 0 w 5111751"/>
                    <a:gd name="connsiteY338" fmla="*/ 2833687 h 5281613"/>
                    <a:gd name="connsiteX339" fmla="*/ 0 w 5111751"/>
                    <a:gd name="connsiteY339" fmla="*/ 2035909 h 5281613"/>
                    <a:gd name="connsiteX340" fmla="*/ 930 w 5111751"/>
                    <a:gd name="connsiteY340" fmla="*/ 2035587 h 5281613"/>
                    <a:gd name="connsiteX341" fmla="*/ 3071 w 5111751"/>
                    <a:gd name="connsiteY341" fmla="*/ 2035587 h 5281613"/>
                    <a:gd name="connsiteX342" fmla="*/ 14583 w 5111751"/>
                    <a:gd name="connsiteY342" fmla="*/ 2030861 h 5281613"/>
                    <a:gd name="connsiteX343" fmla="*/ 930 w 5111751"/>
                    <a:gd name="connsiteY343" fmla="*/ 2035587 h 5281613"/>
                    <a:gd name="connsiteX344" fmla="*/ 0 w 5111751"/>
                    <a:gd name="connsiteY344" fmla="*/ 2035587 h 5281613"/>
                    <a:gd name="connsiteX345" fmla="*/ 0 w 5111751"/>
                    <a:gd name="connsiteY345" fmla="*/ 1327150 h 5281613"/>
                    <a:gd name="connsiteX346" fmla="*/ 0 w 5111751"/>
                    <a:gd name="connsiteY346" fmla="*/ 1326021 h 5281613"/>
                    <a:gd name="connsiteX347" fmla="*/ 0 w 5111751"/>
                    <a:gd name="connsiteY34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86648 w 5111751"/>
                    <a:gd name="connsiteY37" fmla="*/ 693820 h 5281613"/>
                    <a:gd name="connsiteX38" fmla="*/ 3994113 w 5111751"/>
                    <a:gd name="connsiteY38" fmla="*/ 822843 h 5281613"/>
                    <a:gd name="connsiteX39" fmla="*/ 4156846 w 5111751"/>
                    <a:gd name="connsiteY39" fmla="*/ 865851 h 5281613"/>
                    <a:gd name="connsiteX40" fmla="*/ 4230536 w 5111751"/>
                    <a:gd name="connsiteY40" fmla="*/ 822843 h 5281613"/>
                    <a:gd name="connsiteX41" fmla="*/ 4322649 w 5111751"/>
                    <a:gd name="connsiteY41" fmla="*/ 807483 h 5281613"/>
                    <a:gd name="connsiteX42" fmla="*/ 4430115 w 5111751"/>
                    <a:gd name="connsiteY42" fmla="*/ 798267 h 5281613"/>
                    <a:gd name="connsiteX43" fmla="*/ 4528369 w 5111751"/>
                    <a:gd name="connsiteY43" fmla="*/ 742972 h 5281613"/>
                    <a:gd name="connsiteX44" fmla="*/ 4614341 w 5111751"/>
                    <a:gd name="connsiteY44" fmla="*/ 746044 h 5281613"/>
                    <a:gd name="connsiteX45" fmla="*/ 4672679 w 5111751"/>
                    <a:gd name="connsiteY45" fmla="*/ 724540 h 5281613"/>
                    <a:gd name="connsiteX46" fmla="*/ 4734088 w 5111751"/>
                    <a:gd name="connsiteY46" fmla="*/ 730684 h 5281613"/>
                    <a:gd name="connsiteX47" fmla="*/ 4832342 w 5111751"/>
                    <a:gd name="connsiteY47" fmla="*/ 699964 h 5281613"/>
                    <a:gd name="connsiteX48" fmla="*/ 4936736 w 5111751"/>
                    <a:gd name="connsiteY48" fmla="*/ 675388 h 5281613"/>
                    <a:gd name="connsiteX49" fmla="*/ 4988934 w 5111751"/>
                    <a:gd name="connsiteY49" fmla="*/ 613949 h 5281613"/>
                    <a:gd name="connsiteX50" fmla="*/ 5077976 w 5111751"/>
                    <a:gd name="connsiteY50" fmla="*/ 653885 h 5281613"/>
                    <a:gd name="connsiteX51" fmla="*/ 5065695 w 5111751"/>
                    <a:gd name="connsiteY51" fmla="*/ 767547 h 5281613"/>
                    <a:gd name="connsiteX52" fmla="*/ 5050342 w 5111751"/>
                    <a:gd name="connsiteY52" fmla="*/ 868922 h 5281613"/>
                    <a:gd name="connsiteX53" fmla="*/ 5081047 w 5111751"/>
                    <a:gd name="connsiteY53" fmla="*/ 853563 h 5281613"/>
                    <a:gd name="connsiteX54" fmla="*/ 5111751 w 5111751"/>
                    <a:gd name="connsiteY54" fmla="*/ 865851 h 5281613"/>
                    <a:gd name="connsiteX55" fmla="*/ 5034990 w 5111751"/>
                    <a:gd name="connsiteY55" fmla="*/ 908858 h 5281613"/>
                    <a:gd name="connsiteX56" fmla="*/ 5025779 w 5111751"/>
                    <a:gd name="connsiteY56" fmla="*/ 1037881 h 5281613"/>
                    <a:gd name="connsiteX57" fmla="*/ 4973582 w 5111751"/>
                    <a:gd name="connsiteY57" fmla="*/ 1133112 h 5281613"/>
                    <a:gd name="connsiteX58" fmla="*/ 4924455 w 5111751"/>
                    <a:gd name="connsiteY58" fmla="*/ 1255991 h 5281613"/>
                    <a:gd name="connsiteX59" fmla="*/ 4887609 w 5111751"/>
                    <a:gd name="connsiteY59" fmla="*/ 1289782 h 5281613"/>
                    <a:gd name="connsiteX60" fmla="*/ 4881469 w 5111751"/>
                    <a:gd name="connsiteY60" fmla="*/ 1348150 h 5281613"/>
                    <a:gd name="connsiteX61" fmla="*/ 4813919 w 5111751"/>
                    <a:gd name="connsiteY61" fmla="*/ 1461813 h 5281613"/>
                    <a:gd name="connsiteX62" fmla="*/ 4761722 w 5111751"/>
                    <a:gd name="connsiteY62" fmla="*/ 1624627 h 5281613"/>
                    <a:gd name="connsiteX63" fmla="*/ 4672679 w 5111751"/>
                    <a:gd name="connsiteY63" fmla="*/ 1775154 h 5281613"/>
                    <a:gd name="connsiteX64" fmla="*/ 4586707 w 5111751"/>
                    <a:gd name="connsiteY64" fmla="*/ 1922608 h 5281613"/>
                    <a:gd name="connsiteX65" fmla="*/ 4466960 w 5111751"/>
                    <a:gd name="connsiteY65" fmla="*/ 2070063 h 5281613"/>
                    <a:gd name="connsiteX66" fmla="*/ 4196762 w 5111751"/>
                    <a:gd name="connsiteY66" fmla="*/ 2318892 h 5281613"/>
                    <a:gd name="connsiteX67" fmla="*/ 4070874 w 5111751"/>
                    <a:gd name="connsiteY67" fmla="*/ 2414123 h 5281613"/>
                    <a:gd name="connsiteX68" fmla="*/ 3941915 w 5111751"/>
                    <a:gd name="connsiteY68" fmla="*/ 2546218 h 5281613"/>
                    <a:gd name="connsiteX69" fmla="*/ 3828309 w 5111751"/>
                    <a:gd name="connsiteY69" fmla="*/ 2684456 h 5281613"/>
                    <a:gd name="connsiteX70" fmla="*/ 3776112 w 5111751"/>
                    <a:gd name="connsiteY70" fmla="*/ 2755112 h 5281613"/>
                    <a:gd name="connsiteX71" fmla="*/ 3726985 w 5111751"/>
                    <a:gd name="connsiteY71" fmla="*/ 2788903 h 5281613"/>
                    <a:gd name="connsiteX72" fmla="*/ 3665576 w 5111751"/>
                    <a:gd name="connsiteY72" fmla="*/ 2920998 h 5281613"/>
                    <a:gd name="connsiteX73" fmla="*/ 3631802 w 5111751"/>
                    <a:gd name="connsiteY73" fmla="*/ 2850343 h 5281613"/>
                    <a:gd name="connsiteX74" fmla="*/ 3622590 w 5111751"/>
                    <a:gd name="connsiteY74" fmla="*/ 2838055 h 5281613"/>
                    <a:gd name="connsiteX75" fmla="*/ 3604168 w 5111751"/>
                    <a:gd name="connsiteY75" fmla="*/ 2813479 h 5281613"/>
                    <a:gd name="connsiteX76" fmla="*/ 3579604 w 5111751"/>
                    <a:gd name="connsiteY76" fmla="*/ 2693672 h 5281613"/>
                    <a:gd name="connsiteX77" fmla="*/ 3582675 w 5111751"/>
                    <a:gd name="connsiteY77" fmla="*/ 2245165 h 5281613"/>
                    <a:gd name="connsiteX78" fmla="*/ 3585745 w 5111751"/>
                    <a:gd name="connsiteY78" fmla="*/ 2153006 h 5281613"/>
                    <a:gd name="connsiteX79" fmla="*/ 3634872 w 5111751"/>
                    <a:gd name="connsiteY79" fmla="*/ 2088494 h 5281613"/>
                    <a:gd name="connsiteX80" fmla="*/ 3708562 w 5111751"/>
                    <a:gd name="connsiteY80" fmla="*/ 1968688 h 5281613"/>
                    <a:gd name="connsiteX81" fmla="*/ 3708943 w 5111751"/>
                    <a:gd name="connsiteY81" fmla="*/ 1968398 h 5281613"/>
                    <a:gd name="connsiteX82" fmla="*/ 3687519 w 5111751"/>
                    <a:gd name="connsiteY82" fmla="*/ 1965336 h 5281613"/>
                    <a:gd name="connsiteX83" fmla="*/ 3589268 w 5111751"/>
                    <a:gd name="connsiteY83" fmla="*/ 1956119 h 5281613"/>
                    <a:gd name="connsiteX84" fmla="*/ 3549354 w 5111751"/>
                    <a:gd name="connsiteY84" fmla="*/ 1919253 h 5281613"/>
                    <a:gd name="connsiteX85" fmla="*/ 3518651 w 5111751"/>
                    <a:gd name="connsiteY85" fmla="*/ 1925397 h 5281613"/>
                    <a:gd name="connsiteX86" fmla="*/ 3509440 w 5111751"/>
                    <a:gd name="connsiteY86" fmla="*/ 1931542 h 5281613"/>
                    <a:gd name="connsiteX87" fmla="*/ 3491018 w 5111751"/>
                    <a:gd name="connsiteY87" fmla="*/ 1937686 h 5281613"/>
                    <a:gd name="connsiteX88" fmla="*/ 3411189 w 5111751"/>
                    <a:gd name="connsiteY88" fmla="*/ 1992985 h 5281613"/>
                    <a:gd name="connsiteX89" fmla="*/ 3365134 w 5111751"/>
                    <a:gd name="connsiteY89" fmla="*/ 2060573 h 5281613"/>
                    <a:gd name="connsiteX90" fmla="*/ 3279165 w 5111751"/>
                    <a:gd name="connsiteY90" fmla="*/ 2042140 h 5281613"/>
                    <a:gd name="connsiteX91" fmla="*/ 3230040 w 5111751"/>
                    <a:gd name="connsiteY91" fmla="*/ 2023707 h 5281613"/>
                    <a:gd name="connsiteX92" fmla="*/ 3174774 w 5111751"/>
                    <a:gd name="connsiteY92" fmla="*/ 2026779 h 5281613"/>
                    <a:gd name="connsiteX93" fmla="*/ 2975202 w 5111751"/>
                    <a:gd name="connsiteY93" fmla="*/ 1897748 h 5281613"/>
                    <a:gd name="connsiteX94" fmla="*/ 2962921 w 5111751"/>
                    <a:gd name="connsiteY94" fmla="*/ 1891604 h 5281613"/>
                    <a:gd name="connsiteX95" fmla="*/ 2929148 w 5111751"/>
                    <a:gd name="connsiteY95" fmla="*/ 1888531 h 5281613"/>
                    <a:gd name="connsiteX96" fmla="*/ 2855460 w 5111751"/>
                    <a:gd name="connsiteY96" fmla="*/ 1885459 h 5281613"/>
                    <a:gd name="connsiteX97" fmla="*/ 2846249 w 5111751"/>
                    <a:gd name="connsiteY97" fmla="*/ 1882387 h 5281613"/>
                    <a:gd name="connsiteX98" fmla="*/ 2837038 w 5111751"/>
                    <a:gd name="connsiteY98" fmla="*/ 1873170 h 5281613"/>
                    <a:gd name="connsiteX99" fmla="*/ 2821686 w 5111751"/>
                    <a:gd name="connsiteY99" fmla="*/ 1857810 h 5281613"/>
                    <a:gd name="connsiteX100" fmla="*/ 2800194 w 5111751"/>
                    <a:gd name="connsiteY100" fmla="*/ 1827088 h 5281613"/>
                    <a:gd name="connsiteX101" fmla="*/ 2800194 w 5111751"/>
                    <a:gd name="connsiteY101" fmla="*/ 1747211 h 5281613"/>
                    <a:gd name="connsiteX102" fmla="*/ 2747998 w 5111751"/>
                    <a:gd name="connsiteY102" fmla="*/ 1719562 h 5281613"/>
                    <a:gd name="connsiteX103" fmla="*/ 2732646 w 5111751"/>
                    <a:gd name="connsiteY103" fmla="*/ 1728778 h 5281613"/>
                    <a:gd name="connsiteX104" fmla="*/ 2701943 w 5111751"/>
                    <a:gd name="connsiteY104" fmla="*/ 1679623 h 5281613"/>
                    <a:gd name="connsiteX105" fmla="*/ 2665099 w 5111751"/>
                    <a:gd name="connsiteY105" fmla="*/ 1584386 h 5281613"/>
                    <a:gd name="connsiteX106" fmla="*/ 2637466 w 5111751"/>
                    <a:gd name="connsiteY106" fmla="*/ 1510654 h 5281613"/>
                    <a:gd name="connsiteX107" fmla="*/ 2615974 w 5111751"/>
                    <a:gd name="connsiteY107" fmla="*/ 1492221 h 5281613"/>
                    <a:gd name="connsiteX108" fmla="*/ 2594482 w 5111751"/>
                    <a:gd name="connsiteY108" fmla="*/ 1467643 h 5281613"/>
                    <a:gd name="connsiteX109" fmla="*/ 2582200 w 5111751"/>
                    <a:gd name="connsiteY109" fmla="*/ 1461499 h 5281613"/>
                    <a:gd name="connsiteX110" fmla="*/ 2557638 w 5111751"/>
                    <a:gd name="connsiteY110" fmla="*/ 1430777 h 5281613"/>
                    <a:gd name="connsiteX111" fmla="*/ 2545356 w 5111751"/>
                    <a:gd name="connsiteY111" fmla="*/ 1412344 h 5281613"/>
                    <a:gd name="connsiteX112" fmla="*/ 2539216 w 5111751"/>
                    <a:gd name="connsiteY112" fmla="*/ 1403128 h 5281613"/>
                    <a:gd name="connsiteX113" fmla="*/ 2502372 w 5111751"/>
                    <a:gd name="connsiteY113" fmla="*/ 1353973 h 5281613"/>
                    <a:gd name="connsiteX114" fmla="*/ 2437895 w 5111751"/>
                    <a:gd name="connsiteY114" fmla="*/ 1326323 h 5281613"/>
                    <a:gd name="connsiteX115" fmla="*/ 2376488 w 5111751"/>
                    <a:gd name="connsiteY115" fmla="*/ 1301746 h 5281613"/>
                    <a:gd name="connsiteX116" fmla="*/ 2401051 w 5111751"/>
                    <a:gd name="connsiteY116" fmla="*/ 1243375 h 5281613"/>
                    <a:gd name="connsiteX117" fmla="*/ 2407192 w 5111751"/>
                    <a:gd name="connsiteY117" fmla="*/ 1215725 h 5281613"/>
                    <a:gd name="connsiteX118" fmla="*/ 2416403 w 5111751"/>
                    <a:gd name="connsiteY118" fmla="*/ 1209581 h 5281613"/>
                    <a:gd name="connsiteX119" fmla="*/ 2462457 w 5111751"/>
                    <a:gd name="connsiteY119" fmla="*/ 1206508 h 5281613"/>
                    <a:gd name="connsiteX120" fmla="*/ 2508512 w 5111751"/>
                    <a:gd name="connsiteY120" fmla="*/ 1209581 h 5281613"/>
                    <a:gd name="connsiteX121" fmla="*/ 2539216 w 5111751"/>
                    <a:gd name="connsiteY121" fmla="*/ 1188075 h 5281613"/>
                    <a:gd name="connsiteX122" fmla="*/ 2548427 w 5111751"/>
                    <a:gd name="connsiteY122" fmla="*/ 1135848 h 5281613"/>
                    <a:gd name="connsiteX123" fmla="*/ 2542286 w 5111751"/>
                    <a:gd name="connsiteY123" fmla="*/ 1098982 h 5281613"/>
                    <a:gd name="connsiteX124" fmla="*/ 2545356 w 5111751"/>
                    <a:gd name="connsiteY124" fmla="*/ 973023 h 5281613"/>
                    <a:gd name="connsiteX125" fmla="*/ 2548427 w 5111751"/>
                    <a:gd name="connsiteY125" fmla="*/ 966879 h 5281613"/>
                    <a:gd name="connsiteX126" fmla="*/ 2548429 w 5111751"/>
                    <a:gd name="connsiteY126" fmla="*/ 966874 h 5281613"/>
                    <a:gd name="connsiteX127" fmla="*/ 2499316 w 5111751"/>
                    <a:gd name="connsiteY127" fmla="*/ 914707 h 5281613"/>
                    <a:gd name="connsiteX128" fmla="*/ 2462472 w 5111751"/>
                    <a:gd name="connsiteY128" fmla="*/ 896290 h 5281613"/>
                    <a:gd name="connsiteX129" fmla="*/ 2462472 w 5111751"/>
                    <a:gd name="connsiteY129" fmla="*/ 801136 h 5281613"/>
                    <a:gd name="connsiteX130" fmla="*/ 2339658 w 5111751"/>
                    <a:gd name="connsiteY130" fmla="*/ 702912 h 5281613"/>
                    <a:gd name="connsiteX131" fmla="*/ 2339658 w 5111751"/>
                    <a:gd name="connsiteY131" fmla="*/ 481909 h 5281613"/>
                    <a:gd name="connsiteX132" fmla="*/ 2189210 w 5111751"/>
                    <a:gd name="connsiteY132" fmla="*/ 521813 h 5281613"/>
                    <a:gd name="connsiteX133" fmla="*/ 2232195 w 5111751"/>
                    <a:gd name="connsiteY133" fmla="*/ 659940 h 5281613"/>
                    <a:gd name="connsiteX134" fmla="*/ 2170788 w 5111751"/>
                    <a:gd name="connsiteY134" fmla="*/ 724399 h 5281613"/>
                    <a:gd name="connsiteX135" fmla="*/ 2054115 w 5111751"/>
                    <a:gd name="connsiteY135" fmla="*/ 868665 h 5281613"/>
                    <a:gd name="connsiteX136" fmla="*/ 1998848 w 5111751"/>
                    <a:gd name="connsiteY136" fmla="*/ 874804 h 5281613"/>
                    <a:gd name="connsiteX137" fmla="*/ 1879104 w 5111751"/>
                    <a:gd name="connsiteY137" fmla="*/ 788858 h 5281613"/>
                    <a:gd name="connsiteX138" fmla="*/ 1811557 w 5111751"/>
                    <a:gd name="connsiteY138" fmla="*/ 825692 h 5281613"/>
                    <a:gd name="connsiteX139" fmla="*/ 1802346 w 5111751"/>
                    <a:gd name="connsiteY139" fmla="*/ 880943 h 5281613"/>
                    <a:gd name="connsiteX140" fmla="*/ 1747079 w 5111751"/>
                    <a:gd name="connsiteY140" fmla="*/ 880943 h 5281613"/>
                    <a:gd name="connsiteX141" fmla="*/ 1710235 w 5111751"/>
                    <a:gd name="connsiteY141" fmla="*/ 939263 h 5281613"/>
                    <a:gd name="connsiteX142" fmla="*/ 1630406 w 5111751"/>
                    <a:gd name="connsiteY142" fmla="*/ 930055 h 5281613"/>
                    <a:gd name="connsiteX143" fmla="*/ 1590491 w 5111751"/>
                    <a:gd name="connsiteY143" fmla="*/ 899360 h 5281613"/>
                    <a:gd name="connsiteX144" fmla="*/ 1467677 w 5111751"/>
                    <a:gd name="connsiteY144" fmla="*/ 905499 h 5281613"/>
                    <a:gd name="connsiteX145" fmla="*/ 1403199 w 5111751"/>
                    <a:gd name="connsiteY145" fmla="*/ 923916 h 5281613"/>
                    <a:gd name="connsiteX146" fmla="*/ 1366355 w 5111751"/>
                    <a:gd name="connsiteY146" fmla="*/ 905499 h 5281613"/>
                    <a:gd name="connsiteX147" fmla="*/ 1301878 w 5111751"/>
                    <a:gd name="connsiteY147" fmla="*/ 770441 h 5281613"/>
                    <a:gd name="connsiteX148" fmla="*/ 1185204 w 5111751"/>
                    <a:gd name="connsiteY148" fmla="*/ 785789 h 5281613"/>
                    <a:gd name="connsiteX149" fmla="*/ 1071601 w 5111751"/>
                    <a:gd name="connsiteY149" fmla="*/ 979166 h 5281613"/>
                    <a:gd name="connsiteX150" fmla="*/ 1070834 w 5111751"/>
                    <a:gd name="connsiteY150" fmla="*/ 979550 h 5281613"/>
                    <a:gd name="connsiteX151" fmla="*/ 1065460 w 5111751"/>
                    <a:gd name="connsiteY151" fmla="*/ 982236 h 5281613"/>
                    <a:gd name="connsiteX152" fmla="*/ 985941 w 5111751"/>
                    <a:gd name="connsiteY152" fmla="*/ 1015869 h 5281613"/>
                    <a:gd name="connsiteX153" fmla="*/ 985941 w 5111751"/>
                    <a:gd name="connsiteY153" fmla="*/ 1021921 h 5281613"/>
                    <a:gd name="connsiteX154" fmla="*/ 985941 w 5111751"/>
                    <a:gd name="connsiteY154" fmla="*/ 1040351 h 5281613"/>
                    <a:gd name="connsiteX155" fmla="*/ 955227 w 5111751"/>
                    <a:gd name="connsiteY155" fmla="*/ 1111001 h 5281613"/>
                    <a:gd name="connsiteX156" fmla="*/ 955227 w 5111751"/>
                    <a:gd name="connsiteY156" fmla="*/ 1117144 h 5281613"/>
                    <a:gd name="connsiteX157" fmla="*/ 964441 w 5111751"/>
                    <a:gd name="connsiteY157" fmla="*/ 1114073 h 5281613"/>
                    <a:gd name="connsiteX158" fmla="*/ 970584 w 5111751"/>
                    <a:gd name="connsiteY158" fmla="*/ 1111001 h 5281613"/>
                    <a:gd name="connsiteX159" fmla="*/ 961370 w 5111751"/>
                    <a:gd name="connsiteY159" fmla="*/ 1150933 h 5281613"/>
                    <a:gd name="connsiteX160" fmla="*/ 1056585 w 5111751"/>
                    <a:gd name="connsiteY160" fmla="*/ 1166292 h 5281613"/>
                    <a:gd name="connsiteX161" fmla="*/ 1096514 w 5111751"/>
                    <a:gd name="connsiteY161" fmla="*/ 1240013 h 5281613"/>
                    <a:gd name="connsiteX162" fmla="*/ 1161015 w 5111751"/>
                    <a:gd name="connsiteY162" fmla="*/ 1252300 h 5281613"/>
                    <a:gd name="connsiteX163" fmla="*/ 1210159 w 5111751"/>
                    <a:gd name="connsiteY163" fmla="*/ 1301447 h 5281613"/>
                    <a:gd name="connsiteX164" fmla="*/ 1216302 w 5111751"/>
                    <a:gd name="connsiteY164" fmla="*/ 1356738 h 5281613"/>
                    <a:gd name="connsiteX165" fmla="*/ 1262374 w 5111751"/>
                    <a:gd name="connsiteY165" fmla="*/ 1402814 h 5281613"/>
                    <a:gd name="connsiteX166" fmla="*/ 1317660 w 5111751"/>
                    <a:gd name="connsiteY166" fmla="*/ 1433531 h 5281613"/>
                    <a:gd name="connsiteX167" fmla="*/ 1354518 w 5111751"/>
                    <a:gd name="connsiteY167" fmla="*/ 1479607 h 5281613"/>
                    <a:gd name="connsiteX168" fmla="*/ 1391375 w 5111751"/>
                    <a:gd name="connsiteY168" fmla="*/ 1522611 h 5281613"/>
                    <a:gd name="connsiteX169" fmla="*/ 1406733 w 5111751"/>
                    <a:gd name="connsiteY169" fmla="*/ 1571758 h 5281613"/>
                    <a:gd name="connsiteX170" fmla="*/ 1431304 w 5111751"/>
                    <a:gd name="connsiteY170" fmla="*/ 1617834 h 5281613"/>
                    <a:gd name="connsiteX171" fmla="*/ 1483519 w 5111751"/>
                    <a:gd name="connsiteY171" fmla="*/ 1645479 h 5281613"/>
                    <a:gd name="connsiteX172" fmla="*/ 1526520 w 5111751"/>
                    <a:gd name="connsiteY172" fmla="*/ 1713057 h 5281613"/>
                    <a:gd name="connsiteX173" fmla="*/ 1554163 w 5111751"/>
                    <a:gd name="connsiteY173" fmla="*/ 1786778 h 5281613"/>
                    <a:gd name="connsiteX174" fmla="*/ 1544949 w 5111751"/>
                    <a:gd name="connsiteY174" fmla="*/ 1777563 h 5281613"/>
                    <a:gd name="connsiteX175" fmla="*/ 1474305 w 5111751"/>
                    <a:gd name="connsiteY175" fmla="*/ 1771420 h 5281613"/>
                    <a:gd name="connsiteX176" fmla="*/ 1460131 w 5111751"/>
                    <a:gd name="connsiteY176" fmla="*/ 1778074 h 5281613"/>
                    <a:gd name="connsiteX177" fmla="*/ 1473565 w 5111751"/>
                    <a:gd name="connsiteY177" fmla="*/ 1771891 h 5281613"/>
                    <a:gd name="connsiteX178" fmla="*/ 1544174 w 5111751"/>
                    <a:gd name="connsiteY178" fmla="*/ 1778034 h 5281613"/>
                    <a:gd name="connsiteX179" fmla="*/ 1559523 w 5111751"/>
                    <a:gd name="connsiteY179" fmla="*/ 1799534 h 5281613"/>
                    <a:gd name="connsiteX180" fmla="*/ 1593292 w 5111751"/>
                    <a:gd name="connsiteY180" fmla="*/ 1830248 h 5281613"/>
                    <a:gd name="connsiteX181" fmla="*/ 1599432 w 5111751"/>
                    <a:gd name="connsiteY181" fmla="*/ 1845605 h 5281613"/>
                    <a:gd name="connsiteX182" fmla="*/ 1627062 w 5111751"/>
                    <a:gd name="connsiteY182" fmla="*/ 1867105 h 5281613"/>
                    <a:gd name="connsiteX183" fmla="*/ 1636271 w 5111751"/>
                    <a:gd name="connsiteY183" fmla="*/ 1876319 h 5281613"/>
                    <a:gd name="connsiteX184" fmla="*/ 1660831 w 5111751"/>
                    <a:gd name="connsiteY184" fmla="*/ 1900890 h 5281613"/>
                    <a:gd name="connsiteX185" fmla="*/ 1731439 w 5111751"/>
                    <a:gd name="connsiteY185" fmla="*/ 1888604 h 5281613"/>
                    <a:gd name="connsiteX186" fmla="*/ 1811257 w 5111751"/>
                    <a:gd name="connsiteY186" fmla="*/ 1897819 h 5281613"/>
                    <a:gd name="connsiteX187" fmla="*/ 1838887 w 5111751"/>
                    <a:gd name="connsiteY187" fmla="*/ 1876319 h 5281613"/>
                    <a:gd name="connsiteX188" fmla="*/ 1851166 w 5111751"/>
                    <a:gd name="connsiteY188" fmla="*/ 1860962 h 5281613"/>
                    <a:gd name="connsiteX189" fmla="*/ 1888006 w 5111751"/>
                    <a:gd name="connsiteY189" fmla="*/ 1857890 h 5281613"/>
                    <a:gd name="connsiteX190" fmla="*/ 1912565 w 5111751"/>
                    <a:gd name="connsiteY190" fmla="*/ 1900890 h 5281613"/>
                    <a:gd name="connsiteX191" fmla="*/ 1943265 w 5111751"/>
                    <a:gd name="connsiteY191" fmla="*/ 1937747 h 5281613"/>
                    <a:gd name="connsiteX192" fmla="*/ 2023083 w 5111751"/>
                    <a:gd name="connsiteY192" fmla="*/ 2017603 h 5281613"/>
                    <a:gd name="connsiteX193" fmla="*/ 2020013 w 5111751"/>
                    <a:gd name="connsiteY193" fmla="*/ 2023746 h 5281613"/>
                    <a:gd name="connsiteX194" fmla="*/ 2066062 w 5111751"/>
                    <a:gd name="connsiteY194" fmla="*/ 2048317 h 5281613"/>
                    <a:gd name="connsiteX195" fmla="*/ 2072202 w 5111751"/>
                    <a:gd name="connsiteY195" fmla="*/ 2066746 h 5281613"/>
                    <a:gd name="connsiteX196" fmla="*/ 2056852 w 5111751"/>
                    <a:gd name="connsiteY196" fmla="*/ 2183459 h 5281613"/>
                    <a:gd name="connsiteX197" fmla="*/ 2053782 w 5111751"/>
                    <a:gd name="connsiteY197" fmla="*/ 2226458 h 5281613"/>
                    <a:gd name="connsiteX198" fmla="*/ 2059922 w 5111751"/>
                    <a:gd name="connsiteY198" fmla="*/ 2235673 h 5281613"/>
                    <a:gd name="connsiteX199" fmla="*/ 2072202 w 5111751"/>
                    <a:gd name="connsiteY199" fmla="*/ 2238744 h 5281613"/>
                    <a:gd name="connsiteX200" fmla="*/ 2087551 w 5111751"/>
                    <a:gd name="connsiteY200" fmla="*/ 2235673 h 5281613"/>
                    <a:gd name="connsiteX201" fmla="*/ 2130530 w 5111751"/>
                    <a:gd name="connsiteY201" fmla="*/ 2269458 h 5281613"/>
                    <a:gd name="connsiteX202" fmla="*/ 2130530 w 5111751"/>
                    <a:gd name="connsiteY202" fmla="*/ 2281744 h 5281613"/>
                    <a:gd name="connsiteX203" fmla="*/ 2096761 w 5111751"/>
                    <a:gd name="connsiteY203" fmla="*/ 2340100 h 5281613"/>
                    <a:gd name="connsiteX204" fmla="*/ 2087551 w 5111751"/>
                    <a:gd name="connsiteY204" fmla="*/ 2349314 h 5281613"/>
                    <a:gd name="connsiteX205" fmla="*/ 1967824 w 5111751"/>
                    <a:gd name="connsiteY205" fmla="*/ 2472171 h 5281613"/>
                    <a:gd name="connsiteX206" fmla="*/ 1930985 w 5111751"/>
                    <a:gd name="connsiteY206" fmla="*/ 2505956 h 5281613"/>
                    <a:gd name="connsiteX207" fmla="*/ 1934055 w 5111751"/>
                    <a:gd name="connsiteY207" fmla="*/ 2533599 h 5281613"/>
                    <a:gd name="connsiteX208" fmla="*/ 1934055 w 5111751"/>
                    <a:gd name="connsiteY208" fmla="*/ 2545884 h 5281613"/>
                    <a:gd name="connsiteX209" fmla="*/ 1897216 w 5111751"/>
                    <a:gd name="connsiteY209" fmla="*/ 2634955 h 5281613"/>
                    <a:gd name="connsiteX210" fmla="*/ 1894145 w 5111751"/>
                    <a:gd name="connsiteY210" fmla="*/ 2650312 h 5281613"/>
                    <a:gd name="connsiteX211" fmla="*/ 1894145 w 5111751"/>
                    <a:gd name="connsiteY211" fmla="*/ 2668740 h 5281613"/>
                    <a:gd name="connsiteX212" fmla="*/ 1884936 w 5111751"/>
                    <a:gd name="connsiteY212" fmla="*/ 2745525 h 5281613"/>
                    <a:gd name="connsiteX213" fmla="*/ 1875726 w 5111751"/>
                    <a:gd name="connsiteY213" fmla="*/ 2834596 h 5281613"/>
                    <a:gd name="connsiteX214" fmla="*/ 1869586 w 5111751"/>
                    <a:gd name="connsiteY214" fmla="*/ 2877595 h 5281613"/>
                    <a:gd name="connsiteX215" fmla="*/ 1866516 w 5111751"/>
                    <a:gd name="connsiteY215" fmla="*/ 2883738 h 5281613"/>
                    <a:gd name="connsiteX216" fmla="*/ 1820467 w 5111751"/>
                    <a:gd name="connsiteY216" fmla="*/ 2935952 h 5281613"/>
                    <a:gd name="connsiteX217" fmla="*/ 1811257 w 5111751"/>
                    <a:gd name="connsiteY217" fmla="*/ 2978952 h 5281613"/>
                    <a:gd name="connsiteX218" fmla="*/ 1771348 w 5111751"/>
                    <a:gd name="connsiteY218" fmla="*/ 3058808 h 5281613"/>
                    <a:gd name="connsiteX219" fmla="*/ 1786698 w 5111751"/>
                    <a:gd name="connsiteY219" fmla="*/ 3095665 h 5281613"/>
                    <a:gd name="connsiteX220" fmla="*/ 1792838 w 5111751"/>
                    <a:gd name="connsiteY220" fmla="*/ 3107951 h 5281613"/>
                    <a:gd name="connsiteX221" fmla="*/ 1817397 w 5111751"/>
                    <a:gd name="connsiteY221" fmla="*/ 3147879 h 5281613"/>
                    <a:gd name="connsiteX222" fmla="*/ 1823537 w 5111751"/>
                    <a:gd name="connsiteY222" fmla="*/ 3172450 h 5281613"/>
                    <a:gd name="connsiteX223" fmla="*/ 1820467 w 5111751"/>
                    <a:gd name="connsiteY223" fmla="*/ 3200093 h 5281613"/>
                    <a:gd name="connsiteX224" fmla="*/ 1792838 w 5111751"/>
                    <a:gd name="connsiteY224" fmla="*/ 3369020 h 5281613"/>
                    <a:gd name="connsiteX225" fmla="*/ 1823537 w 5111751"/>
                    <a:gd name="connsiteY225" fmla="*/ 3329091 h 5281613"/>
                    <a:gd name="connsiteX226" fmla="*/ 1798978 w 5111751"/>
                    <a:gd name="connsiteY226" fmla="*/ 3470376 h 5281613"/>
                    <a:gd name="connsiteX227" fmla="*/ 1832747 w 5111751"/>
                    <a:gd name="connsiteY227" fmla="*/ 3611661 h 5281613"/>
                    <a:gd name="connsiteX228" fmla="*/ 1814327 w 5111751"/>
                    <a:gd name="connsiteY228" fmla="*/ 3660803 h 5281613"/>
                    <a:gd name="connsiteX229" fmla="*/ 1875726 w 5111751"/>
                    <a:gd name="connsiteY229" fmla="*/ 3799016 h 5281613"/>
                    <a:gd name="connsiteX230" fmla="*/ 1967824 w 5111751"/>
                    <a:gd name="connsiteY230" fmla="*/ 3946443 h 5281613"/>
                    <a:gd name="connsiteX231" fmla="*/ 2016943 w 5111751"/>
                    <a:gd name="connsiteY231" fmla="*/ 4032443 h 5281613"/>
                    <a:gd name="connsiteX232" fmla="*/ 1995660 w 5111751"/>
                    <a:gd name="connsiteY232" fmla="*/ 4072157 h 5281613"/>
                    <a:gd name="connsiteX233" fmla="*/ 2013805 w 5111751"/>
                    <a:gd name="connsiteY233" fmla="*/ 4079927 h 5281613"/>
                    <a:gd name="connsiteX234" fmla="*/ 2011021 w 5111751"/>
                    <a:gd name="connsiteY234" fmla="*/ 4090575 h 5281613"/>
                    <a:gd name="connsiteX235" fmla="*/ 2057103 w 5111751"/>
                    <a:gd name="connsiteY235" fmla="*/ 4102854 h 5281613"/>
                    <a:gd name="connsiteX236" fmla="*/ 2103185 w 5111751"/>
                    <a:gd name="connsiteY236" fmla="*/ 4096715 h 5281613"/>
                    <a:gd name="connsiteX237" fmla="*/ 2115474 w 5111751"/>
                    <a:gd name="connsiteY237" fmla="*/ 4096715 h 5281613"/>
                    <a:gd name="connsiteX238" fmla="*/ 2136979 w 5111751"/>
                    <a:gd name="connsiteY238" fmla="*/ 4102854 h 5281613"/>
                    <a:gd name="connsiteX239" fmla="*/ 2155411 w 5111751"/>
                    <a:gd name="connsiteY239" fmla="*/ 4118202 h 5281613"/>
                    <a:gd name="connsiteX240" fmla="*/ 2176916 w 5111751"/>
                    <a:gd name="connsiteY240" fmla="*/ 4145830 h 5281613"/>
                    <a:gd name="connsiteX241" fmla="*/ 2204565 w 5111751"/>
                    <a:gd name="connsiteY241" fmla="*/ 4145830 h 5281613"/>
                    <a:gd name="connsiteX242" fmla="*/ 2229143 w 5111751"/>
                    <a:gd name="connsiteY242" fmla="*/ 4170387 h 5281613"/>
                    <a:gd name="connsiteX243" fmla="*/ 2266008 w 5111751"/>
                    <a:gd name="connsiteY243" fmla="*/ 4179596 h 5281613"/>
                    <a:gd name="connsiteX244" fmla="*/ 2296729 w 5111751"/>
                    <a:gd name="connsiteY244" fmla="*/ 4194945 h 5281613"/>
                    <a:gd name="connsiteX245" fmla="*/ 2302874 w 5111751"/>
                    <a:gd name="connsiteY245" fmla="*/ 4204154 h 5281613"/>
                    <a:gd name="connsiteX246" fmla="*/ 2321307 w 5111751"/>
                    <a:gd name="connsiteY246" fmla="*/ 4210293 h 5281613"/>
                    <a:gd name="connsiteX247" fmla="*/ 2364316 w 5111751"/>
                    <a:gd name="connsiteY247" fmla="*/ 4225641 h 5281613"/>
                    <a:gd name="connsiteX248" fmla="*/ 2369767 w 5111751"/>
                    <a:gd name="connsiteY248" fmla="*/ 4251037 h 5281613"/>
                    <a:gd name="connsiteX249" fmla="*/ 2369767 w 5111751"/>
                    <a:gd name="connsiteY249" fmla="*/ 4232064 h 5281613"/>
                    <a:gd name="connsiteX250" fmla="*/ 2368231 w 5111751"/>
                    <a:gd name="connsiteY250" fmla="*/ 4228995 h 5281613"/>
                    <a:gd name="connsiteX251" fmla="*/ 2369767 w 5111751"/>
                    <a:gd name="connsiteY251" fmla="*/ 4228995 h 5281613"/>
                    <a:gd name="connsiteX252" fmla="*/ 2418917 w 5111751"/>
                    <a:gd name="connsiteY252" fmla="*/ 4244339 h 5281613"/>
                    <a:gd name="connsiteX253" fmla="*/ 2443493 w 5111751"/>
                    <a:gd name="connsiteY253" fmla="*/ 4262753 h 5281613"/>
                    <a:gd name="connsiteX254" fmla="*/ 2511075 w 5111751"/>
                    <a:gd name="connsiteY254" fmla="*/ 4284235 h 5281613"/>
                    <a:gd name="connsiteX255" fmla="*/ 2541794 w 5111751"/>
                    <a:gd name="connsiteY255" fmla="*/ 4376300 h 5281613"/>
                    <a:gd name="connsiteX256" fmla="*/ 2547938 w 5111751"/>
                    <a:gd name="connsiteY256" fmla="*/ 4443815 h 5281613"/>
                    <a:gd name="connsiteX257" fmla="*/ 2560225 w 5111751"/>
                    <a:gd name="connsiteY257" fmla="*/ 4588051 h 5281613"/>
                    <a:gd name="connsiteX258" fmla="*/ 2514147 w 5111751"/>
                    <a:gd name="connsiteY258" fmla="*/ 4716943 h 5281613"/>
                    <a:gd name="connsiteX259" fmla="*/ 2557153 w 5111751"/>
                    <a:gd name="connsiteY259" fmla="*/ 4855042 h 5281613"/>
                    <a:gd name="connsiteX260" fmla="*/ 2597088 w 5111751"/>
                    <a:gd name="connsiteY260" fmla="*/ 4971659 h 5281613"/>
                    <a:gd name="connsiteX261" fmla="*/ 2633951 w 5111751"/>
                    <a:gd name="connsiteY261" fmla="*/ 5008485 h 5281613"/>
                    <a:gd name="connsiteX262" fmla="*/ 2686174 w 5111751"/>
                    <a:gd name="connsiteY262" fmla="*/ 5079069 h 5281613"/>
                    <a:gd name="connsiteX263" fmla="*/ 2655455 w 5111751"/>
                    <a:gd name="connsiteY263" fmla="*/ 4962452 h 5281613"/>
                    <a:gd name="connsiteX264" fmla="*/ 2633951 w 5111751"/>
                    <a:gd name="connsiteY264" fmla="*/ 4928695 h 5281613"/>
                    <a:gd name="connsiteX265" fmla="*/ 2649311 w 5111751"/>
                    <a:gd name="connsiteY265" fmla="*/ 4937901 h 5281613"/>
                    <a:gd name="connsiteX266" fmla="*/ 2692318 w 5111751"/>
                    <a:gd name="connsiteY266" fmla="*/ 4987003 h 5281613"/>
                    <a:gd name="connsiteX267" fmla="*/ 2732137 w 5111751"/>
                    <a:gd name="connsiteY267" fmla="*/ 5048453 h 5281613"/>
                    <a:gd name="connsiteX268" fmla="*/ 2732173 w 5111751"/>
                    <a:gd name="connsiteY268" fmla="*/ 5048368 h 5281613"/>
                    <a:gd name="connsiteX269" fmla="*/ 2692485 w 5111751"/>
                    <a:gd name="connsiteY269" fmla="*/ 4987045 h 5281613"/>
                    <a:gd name="connsiteX270" fmla="*/ 2649527 w 5111751"/>
                    <a:gd name="connsiteY270" fmla="*/ 4937951 h 5281613"/>
                    <a:gd name="connsiteX271" fmla="*/ 2637253 w 5111751"/>
                    <a:gd name="connsiteY271" fmla="*/ 4928745 h 5281613"/>
                    <a:gd name="connsiteX272" fmla="*/ 2628048 w 5111751"/>
                    <a:gd name="connsiteY272" fmla="*/ 4858172 h 5281613"/>
                    <a:gd name="connsiteX273" fmla="*/ 2631116 w 5111751"/>
                    <a:gd name="connsiteY273" fmla="*/ 4784530 h 5281613"/>
                    <a:gd name="connsiteX274" fmla="*/ 2618843 w 5111751"/>
                    <a:gd name="connsiteY274" fmla="*/ 4704751 h 5281613"/>
                    <a:gd name="connsiteX275" fmla="*/ 2658732 w 5111751"/>
                    <a:gd name="connsiteY275" fmla="*/ 4600425 h 5281613"/>
                    <a:gd name="connsiteX276" fmla="*/ 2763060 w 5111751"/>
                    <a:gd name="connsiteY276" fmla="*/ 4591219 h 5281613"/>
                    <a:gd name="connsiteX277" fmla="*/ 2772265 w 5111751"/>
                    <a:gd name="connsiteY277" fmla="*/ 4585083 h 5281613"/>
                    <a:gd name="connsiteX278" fmla="*/ 2778402 w 5111751"/>
                    <a:gd name="connsiteY278" fmla="*/ 4582014 h 5281613"/>
                    <a:gd name="connsiteX279" fmla="*/ 2824429 w 5111751"/>
                    <a:gd name="connsiteY279" fmla="*/ 4600425 h 5281613"/>
                    <a:gd name="connsiteX280" fmla="*/ 2842840 w 5111751"/>
                    <a:gd name="connsiteY280" fmla="*/ 4618835 h 5281613"/>
                    <a:gd name="connsiteX281" fmla="*/ 2852045 w 5111751"/>
                    <a:gd name="connsiteY281" fmla="*/ 4621904 h 5281613"/>
                    <a:gd name="connsiteX282" fmla="*/ 2885798 w 5111751"/>
                    <a:gd name="connsiteY282" fmla="*/ 4624972 h 5281613"/>
                    <a:gd name="connsiteX283" fmla="*/ 2895004 w 5111751"/>
                    <a:gd name="connsiteY283" fmla="*/ 4624972 h 5281613"/>
                    <a:gd name="connsiteX284" fmla="*/ 2971715 w 5111751"/>
                    <a:gd name="connsiteY284" fmla="*/ 4609630 h 5281613"/>
                    <a:gd name="connsiteX285" fmla="*/ 2980920 w 5111751"/>
                    <a:gd name="connsiteY285" fmla="*/ 4615767 h 5281613"/>
                    <a:gd name="connsiteX286" fmla="*/ 3005468 w 5111751"/>
                    <a:gd name="connsiteY286" fmla="*/ 4628040 h 5281613"/>
                    <a:gd name="connsiteX287" fmla="*/ 3036153 w 5111751"/>
                    <a:gd name="connsiteY287" fmla="*/ 4618835 h 5281613"/>
                    <a:gd name="connsiteX288" fmla="*/ 3045358 w 5111751"/>
                    <a:gd name="connsiteY288" fmla="*/ 4615767 h 5281613"/>
                    <a:gd name="connsiteX289" fmla="*/ 3115932 w 5111751"/>
                    <a:gd name="connsiteY289" fmla="*/ 4548262 h 5281613"/>
                    <a:gd name="connsiteX290" fmla="*/ 3131275 w 5111751"/>
                    <a:gd name="connsiteY290" fmla="*/ 4548262 h 5281613"/>
                    <a:gd name="connsiteX291" fmla="*/ 3186507 w 5111751"/>
                    <a:gd name="connsiteY291" fmla="*/ 4569741 h 5281613"/>
                    <a:gd name="connsiteX292" fmla="*/ 3260150 w 5111751"/>
                    <a:gd name="connsiteY292" fmla="*/ 4529851 h 5281613"/>
                    <a:gd name="connsiteX293" fmla="*/ 3303108 w 5111751"/>
                    <a:gd name="connsiteY293" fmla="*/ 4529851 h 5281613"/>
                    <a:gd name="connsiteX294" fmla="*/ 3330724 w 5111751"/>
                    <a:gd name="connsiteY294" fmla="*/ 4511441 h 5281613"/>
                    <a:gd name="connsiteX295" fmla="*/ 3468805 w 5111751"/>
                    <a:gd name="connsiteY295" fmla="*/ 4422457 h 5281613"/>
                    <a:gd name="connsiteX296" fmla="*/ 3484147 w 5111751"/>
                    <a:gd name="connsiteY296" fmla="*/ 4462346 h 5281613"/>
                    <a:gd name="connsiteX297" fmla="*/ 3496421 w 5111751"/>
                    <a:gd name="connsiteY297" fmla="*/ 4471551 h 5281613"/>
                    <a:gd name="connsiteX298" fmla="*/ 3484147 w 5111751"/>
                    <a:gd name="connsiteY298" fmla="*/ 4529851 h 5281613"/>
                    <a:gd name="connsiteX299" fmla="*/ 3468805 w 5111751"/>
                    <a:gd name="connsiteY299" fmla="*/ 4566672 h 5281613"/>
                    <a:gd name="connsiteX300" fmla="*/ 3481079 w 5111751"/>
                    <a:gd name="connsiteY300" fmla="*/ 4646451 h 5281613"/>
                    <a:gd name="connsiteX301" fmla="*/ 3481079 w 5111751"/>
                    <a:gd name="connsiteY301" fmla="*/ 4689409 h 5281613"/>
                    <a:gd name="connsiteX302" fmla="*/ 3478010 w 5111751"/>
                    <a:gd name="connsiteY302" fmla="*/ 4726230 h 5281613"/>
                    <a:gd name="connsiteX303" fmla="*/ 3478010 w 5111751"/>
                    <a:gd name="connsiteY303" fmla="*/ 4747709 h 5281613"/>
                    <a:gd name="connsiteX304" fmla="*/ 3487216 w 5111751"/>
                    <a:gd name="connsiteY304" fmla="*/ 4778393 h 5281613"/>
                    <a:gd name="connsiteX305" fmla="*/ 3474942 w 5111751"/>
                    <a:gd name="connsiteY305" fmla="*/ 4833624 h 5281613"/>
                    <a:gd name="connsiteX306" fmla="*/ 3478010 w 5111751"/>
                    <a:gd name="connsiteY306" fmla="*/ 4928745 h 5281613"/>
                    <a:gd name="connsiteX307" fmla="*/ 3487216 w 5111751"/>
                    <a:gd name="connsiteY307" fmla="*/ 5048414 h 5281613"/>
                    <a:gd name="connsiteX308" fmla="*/ 3490284 w 5111751"/>
                    <a:gd name="connsiteY308" fmla="*/ 5100577 h 5281613"/>
                    <a:gd name="connsiteX309" fmla="*/ 3514832 w 5111751"/>
                    <a:gd name="connsiteY309" fmla="*/ 5106713 h 5281613"/>
                    <a:gd name="connsiteX310" fmla="*/ 3487216 w 5111751"/>
                    <a:gd name="connsiteY310" fmla="*/ 5165013 h 5281613"/>
                    <a:gd name="connsiteX311" fmla="*/ 3502558 w 5111751"/>
                    <a:gd name="connsiteY311" fmla="*/ 5177287 h 5281613"/>
                    <a:gd name="connsiteX312" fmla="*/ 3488989 w 5111751"/>
                    <a:gd name="connsiteY312" fmla="*/ 5175369 h 5281613"/>
                    <a:gd name="connsiteX313" fmla="*/ 3490284 w 5111751"/>
                    <a:gd name="connsiteY313" fmla="*/ 5192629 h 5281613"/>
                    <a:gd name="connsiteX314" fmla="*/ 3471873 w 5111751"/>
                    <a:gd name="connsiteY314" fmla="*/ 5211040 h 5281613"/>
                    <a:gd name="connsiteX315" fmla="*/ 3471873 w 5111751"/>
                    <a:gd name="connsiteY315" fmla="*/ 5260134 h 5281613"/>
                    <a:gd name="connsiteX316" fmla="*/ 3456531 w 5111751"/>
                    <a:gd name="connsiteY316" fmla="*/ 5281613 h 5281613"/>
                    <a:gd name="connsiteX317" fmla="*/ 2775334 w 5111751"/>
                    <a:gd name="connsiteY317" fmla="*/ 5281613 h 5281613"/>
                    <a:gd name="connsiteX318" fmla="*/ 2772265 w 5111751"/>
                    <a:gd name="connsiteY318" fmla="*/ 5214108 h 5281613"/>
                    <a:gd name="connsiteX319" fmla="*/ 2774080 w 5111751"/>
                    <a:gd name="connsiteY319" fmla="*/ 5203263 h 5281613"/>
                    <a:gd name="connsiteX320" fmla="*/ 2773734 w 5111751"/>
                    <a:gd name="connsiteY320" fmla="*/ 5203288 h 5281613"/>
                    <a:gd name="connsiteX321" fmla="*/ 2772188 w 5111751"/>
                    <a:gd name="connsiteY321" fmla="*/ 5214098 h 5281613"/>
                    <a:gd name="connsiteX322" fmla="*/ 2775259 w 5111751"/>
                    <a:gd name="connsiteY322" fmla="*/ 5281613 h 5281613"/>
                    <a:gd name="connsiteX323" fmla="*/ 2554082 w 5111751"/>
                    <a:gd name="connsiteY323" fmla="*/ 5281613 h 5281613"/>
                    <a:gd name="connsiteX324" fmla="*/ 2569441 w 5111751"/>
                    <a:gd name="connsiteY324" fmla="*/ 5247856 h 5281613"/>
                    <a:gd name="connsiteX325" fmla="*/ 2582455 w 5111751"/>
                    <a:gd name="connsiteY325" fmla="*/ 5216557 h 5281613"/>
                    <a:gd name="connsiteX326" fmla="*/ 2582219 w 5111751"/>
                    <a:gd name="connsiteY326" fmla="*/ 5216570 h 5281613"/>
                    <a:gd name="connsiteX327" fmla="*/ 2569207 w 5111751"/>
                    <a:gd name="connsiteY327" fmla="*/ 5247893 h 5281613"/>
                    <a:gd name="connsiteX328" fmla="*/ 2553859 w 5111751"/>
                    <a:gd name="connsiteY328" fmla="*/ 5281613 h 5281613"/>
                    <a:gd name="connsiteX329" fmla="*/ 1968011 w 5111751"/>
                    <a:gd name="connsiteY329" fmla="*/ 5281613 h 5281613"/>
                    <a:gd name="connsiteX330" fmla="*/ 1965575 w 5111751"/>
                    <a:gd name="connsiteY330" fmla="*/ 5281613 h 5281613"/>
                    <a:gd name="connsiteX331" fmla="*/ 721036 w 5111751"/>
                    <a:gd name="connsiteY331" fmla="*/ 5281613 h 5281613"/>
                    <a:gd name="connsiteX332" fmla="*/ 720725 w 5111751"/>
                    <a:gd name="connsiteY332" fmla="*/ 5281613 h 5281613"/>
                    <a:gd name="connsiteX333" fmla="*/ 0 w 5111751"/>
                    <a:gd name="connsiteY333" fmla="*/ 5281613 h 5281613"/>
                    <a:gd name="connsiteX334" fmla="*/ 0 w 5111751"/>
                    <a:gd name="connsiteY334" fmla="*/ 3885042 h 5281613"/>
                    <a:gd name="connsiteX335" fmla="*/ 0 w 5111751"/>
                    <a:gd name="connsiteY335" fmla="*/ 3885015 h 5281613"/>
                    <a:gd name="connsiteX336" fmla="*/ 0 w 5111751"/>
                    <a:gd name="connsiteY336" fmla="*/ 2834596 h 5281613"/>
                    <a:gd name="connsiteX337" fmla="*/ 0 w 5111751"/>
                    <a:gd name="connsiteY337" fmla="*/ 2833687 h 5281613"/>
                    <a:gd name="connsiteX338" fmla="*/ 0 w 5111751"/>
                    <a:gd name="connsiteY338" fmla="*/ 2035909 h 5281613"/>
                    <a:gd name="connsiteX339" fmla="*/ 930 w 5111751"/>
                    <a:gd name="connsiteY339" fmla="*/ 2035587 h 5281613"/>
                    <a:gd name="connsiteX340" fmla="*/ 3071 w 5111751"/>
                    <a:gd name="connsiteY340" fmla="*/ 2035587 h 5281613"/>
                    <a:gd name="connsiteX341" fmla="*/ 14583 w 5111751"/>
                    <a:gd name="connsiteY341" fmla="*/ 2030861 h 5281613"/>
                    <a:gd name="connsiteX342" fmla="*/ 930 w 5111751"/>
                    <a:gd name="connsiteY342" fmla="*/ 2035587 h 5281613"/>
                    <a:gd name="connsiteX343" fmla="*/ 0 w 5111751"/>
                    <a:gd name="connsiteY343" fmla="*/ 2035587 h 5281613"/>
                    <a:gd name="connsiteX344" fmla="*/ 0 w 5111751"/>
                    <a:gd name="connsiteY344" fmla="*/ 1327150 h 5281613"/>
                    <a:gd name="connsiteX345" fmla="*/ 0 w 5111751"/>
                    <a:gd name="connsiteY345" fmla="*/ 1326021 h 5281613"/>
                    <a:gd name="connsiteX346" fmla="*/ 0 w 5111751"/>
                    <a:gd name="connsiteY34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82455 w 5111751"/>
                    <a:gd name="connsiteY324" fmla="*/ 5216557 h 5281613"/>
                    <a:gd name="connsiteX325" fmla="*/ 2582219 w 5111751"/>
                    <a:gd name="connsiteY325" fmla="*/ 5216570 h 5281613"/>
                    <a:gd name="connsiteX326" fmla="*/ 2569207 w 5111751"/>
                    <a:gd name="connsiteY326" fmla="*/ 5247893 h 5281613"/>
                    <a:gd name="connsiteX327" fmla="*/ 2553859 w 5111751"/>
                    <a:gd name="connsiteY327" fmla="*/ 5281613 h 5281613"/>
                    <a:gd name="connsiteX328" fmla="*/ 1968011 w 5111751"/>
                    <a:gd name="connsiteY328" fmla="*/ 5281613 h 5281613"/>
                    <a:gd name="connsiteX329" fmla="*/ 1965575 w 5111751"/>
                    <a:gd name="connsiteY329" fmla="*/ 5281613 h 5281613"/>
                    <a:gd name="connsiteX330" fmla="*/ 721036 w 5111751"/>
                    <a:gd name="connsiteY330" fmla="*/ 5281613 h 5281613"/>
                    <a:gd name="connsiteX331" fmla="*/ 720725 w 5111751"/>
                    <a:gd name="connsiteY331" fmla="*/ 5281613 h 5281613"/>
                    <a:gd name="connsiteX332" fmla="*/ 0 w 5111751"/>
                    <a:gd name="connsiteY332" fmla="*/ 5281613 h 5281613"/>
                    <a:gd name="connsiteX333" fmla="*/ 0 w 5111751"/>
                    <a:gd name="connsiteY333" fmla="*/ 3885042 h 5281613"/>
                    <a:gd name="connsiteX334" fmla="*/ 0 w 5111751"/>
                    <a:gd name="connsiteY334" fmla="*/ 3885015 h 5281613"/>
                    <a:gd name="connsiteX335" fmla="*/ 0 w 5111751"/>
                    <a:gd name="connsiteY335" fmla="*/ 2834596 h 5281613"/>
                    <a:gd name="connsiteX336" fmla="*/ 0 w 5111751"/>
                    <a:gd name="connsiteY336" fmla="*/ 2833687 h 5281613"/>
                    <a:gd name="connsiteX337" fmla="*/ 0 w 5111751"/>
                    <a:gd name="connsiteY337" fmla="*/ 2035909 h 5281613"/>
                    <a:gd name="connsiteX338" fmla="*/ 930 w 5111751"/>
                    <a:gd name="connsiteY338" fmla="*/ 2035587 h 5281613"/>
                    <a:gd name="connsiteX339" fmla="*/ 3071 w 5111751"/>
                    <a:gd name="connsiteY339" fmla="*/ 2035587 h 5281613"/>
                    <a:gd name="connsiteX340" fmla="*/ 14583 w 5111751"/>
                    <a:gd name="connsiteY340" fmla="*/ 2030861 h 5281613"/>
                    <a:gd name="connsiteX341" fmla="*/ 930 w 5111751"/>
                    <a:gd name="connsiteY341" fmla="*/ 2035587 h 5281613"/>
                    <a:gd name="connsiteX342" fmla="*/ 0 w 5111751"/>
                    <a:gd name="connsiteY342" fmla="*/ 2035587 h 5281613"/>
                    <a:gd name="connsiteX343" fmla="*/ 0 w 5111751"/>
                    <a:gd name="connsiteY343" fmla="*/ 1327150 h 5281613"/>
                    <a:gd name="connsiteX344" fmla="*/ 0 w 5111751"/>
                    <a:gd name="connsiteY344" fmla="*/ 1326021 h 5281613"/>
                    <a:gd name="connsiteX345" fmla="*/ 0 w 5111751"/>
                    <a:gd name="connsiteY34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82455 w 5111751"/>
                    <a:gd name="connsiteY324" fmla="*/ 5216557 h 5281613"/>
                    <a:gd name="connsiteX325" fmla="*/ 2569207 w 5111751"/>
                    <a:gd name="connsiteY325" fmla="*/ 5247893 h 5281613"/>
                    <a:gd name="connsiteX326" fmla="*/ 2553859 w 5111751"/>
                    <a:gd name="connsiteY326" fmla="*/ 5281613 h 5281613"/>
                    <a:gd name="connsiteX327" fmla="*/ 1968011 w 5111751"/>
                    <a:gd name="connsiteY327" fmla="*/ 5281613 h 5281613"/>
                    <a:gd name="connsiteX328" fmla="*/ 1965575 w 5111751"/>
                    <a:gd name="connsiteY328" fmla="*/ 5281613 h 5281613"/>
                    <a:gd name="connsiteX329" fmla="*/ 721036 w 5111751"/>
                    <a:gd name="connsiteY329" fmla="*/ 5281613 h 5281613"/>
                    <a:gd name="connsiteX330" fmla="*/ 720725 w 5111751"/>
                    <a:gd name="connsiteY330" fmla="*/ 5281613 h 5281613"/>
                    <a:gd name="connsiteX331" fmla="*/ 0 w 5111751"/>
                    <a:gd name="connsiteY331" fmla="*/ 5281613 h 5281613"/>
                    <a:gd name="connsiteX332" fmla="*/ 0 w 5111751"/>
                    <a:gd name="connsiteY332" fmla="*/ 3885042 h 5281613"/>
                    <a:gd name="connsiteX333" fmla="*/ 0 w 5111751"/>
                    <a:gd name="connsiteY333" fmla="*/ 3885015 h 5281613"/>
                    <a:gd name="connsiteX334" fmla="*/ 0 w 5111751"/>
                    <a:gd name="connsiteY334" fmla="*/ 2834596 h 5281613"/>
                    <a:gd name="connsiteX335" fmla="*/ 0 w 5111751"/>
                    <a:gd name="connsiteY335" fmla="*/ 2833687 h 5281613"/>
                    <a:gd name="connsiteX336" fmla="*/ 0 w 5111751"/>
                    <a:gd name="connsiteY336" fmla="*/ 2035909 h 5281613"/>
                    <a:gd name="connsiteX337" fmla="*/ 930 w 5111751"/>
                    <a:gd name="connsiteY337" fmla="*/ 2035587 h 5281613"/>
                    <a:gd name="connsiteX338" fmla="*/ 3071 w 5111751"/>
                    <a:gd name="connsiteY338" fmla="*/ 2035587 h 5281613"/>
                    <a:gd name="connsiteX339" fmla="*/ 14583 w 5111751"/>
                    <a:gd name="connsiteY339" fmla="*/ 2030861 h 5281613"/>
                    <a:gd name="connsiteX340" fmla="*/ 930 w 5111751"/>
                    <a:gd name="connsiteY340" fmla="*/ 2035587 h 5281613"/>
                    <a:gd name="connsiteX341" fmla="*/ 0 w 5111751"/>
                    <a:gd name="connsiteY341" fmla="*/ 2035587 h 5281613"/>
                    <a:gd name="connsiteX342" fmla="*/ 0 w 5111751"/>
                    <a:gd name="connsiteY342" fmla="*/ 1327150 h 5281613"/>
                    <a:gd name="connsiteX343" fmla="*/ 0 w 5111751"/>
                    <a:gd name="connsiteY343" fmla="*/ 1326021 h 5281613"/>
                    <a:gd name="connsiteX344" fmla="*/ 0 w 5111751"/>
                    <a:gd name="connsiteY34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69207 w 5111751"/>
                    <a:gd name="connsiteY324" fmla="*/ 5247893 h 5281613"/>
                    <a:gd name="connsiteX325" fmla="*/ 2553859 w 5111751"/>
                    <a:gd name="connsiteY325" fmla="*/ 5281613 h 5281613"/>
                    <a:gd name="connsiteX326" fmla="*/ 1968011 w 5111751"/>
                    <a:gd name="connsiteY326" fmla="*/ 5281613 h 5281613"/>
                    <a:gd name="connsiteX327" fmla="*/ 1965575 w 5111751"/>
                    <a:gd name="connsiteY327" fmla="*/ 5281613 h 5281613"/>
                    <a:gd name="connsiteX328" fmla="*/ 721036 w 5111751"/>
                    <a:gd name="connsiteY328" fmla="*/ 5281613 h 5281613"/>
                    <a:gd name="connsiteX329" fmla="*/ 720725 w 5111751"/>
                    <a:gd name="connsiteY329" fmla="*/ 5281613 h 5281613"/>
                    <a:gd name="connsiteX330" fmla="*/ 0 w 5111751"/>
                    <a:gd name="connsiteY330" fmla="*/ 5281613 h 5281613"/>
                    <a:gd name="connsiteX331" fmla="*/ 0 w 5111751"/>
                    <a:gd name="connsiteY331" fmla="*/ 3885042 h 5281613"/>
                    <a:gd name="connsiteX332" fmla="*/ 0 w 5111751"/>
                    <a:gd name="connsiteY332" fmla="*/ 3885015 h 5281613"/>
                    <a:gd name="connsiteX333" fmla="*/ 0 w 5111751"/>
                    <a:gd name="connsiteY333" fmla="*/ 2834596 h 5281613"/>
                    <a:gd name="connsiteX334" fmla="*/ 0 w 5111751"/>
                    <a:gd name="connsiteY334" fmla="*/ 2833687 h 5281613"/>
                    <a:gd name="connsiteX335" fmla="*/ 0 w 5111751"/>
                    <a:gd name="connsiteY335" fmla="*/ 2035909 h 5281613"/>
                    <a:gd name="connsiteX336" fmla="*/ 930 w 5111751"/>
                    <a:gd name="connsiteY336" fmla="*/ 2035587 h 5281613"/>
                    <a:gd name="connsiteX337" fmla="*/ 3071 w 5111751"/>
                    <a:gd name="connsiteY337" fmla="*/ 2035587 h 5281613"/>
                    <a:gd name="connsiteX338" fmla="*/ 14583 w 5111751"/>
                    <a:gd name="connsiteY338" fmla="*/ 2030861 h 5281613"/>
                    <a:gd name="connsiteX339" fmla="*/ 930 w 5111751"/>
                    <a:gd name="connsiteY339" fmla="*/ 2035587 h 5281613"/>
                    <a:gd name="connsiteX340" fmla="*/ 0 w 5111751"/>
                    <a:gd name="connsiteY340" fmla="*/ 2035587 h 5281613"/>
                    <a:gd name="connsiteX341" fmla="*/ 0 w 5111751"/>
                    <a:gd name="connsiteY341" fmla="*/ 1327150 h 5281613"/>
                    <a:gd name="connsiteX342" fmla="*/ 0 w 5111751"/>
                    <a:gd name="connsiteY342" fmla="*/ 1326021 h 5281613"/>
                    <a:gd name="connsiteX343" fmla="*/ 0 w 5111751"/>
                    <a:gd name="connsiteY34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53859 w 5111751"/>
                    <a:gd name="connsiteY324" fmla="*/ 5281613 h 5281613"/>
                    <a:gd name="connsiteX325" fmla="*/ 1968011 w 5111751"/>
                    <a:gd name="connsiteY325" fmla="*/ 5281613 h 5281613"/>
                    <a:gd name="connsiteX326" fmla="*/ 1965575 w 5111751"/>
                    <a:gd name="connsiteY326" fmla="*/ 5281613 h 5281613"/>
                    <a:gd name="connsiteX327" fmla="*/ 721036 w 5111751"/>
                    <a:gd name="connsiteY327" fmla="*/ 5281613 h 5281613"/>
                    <a:gd name="connsiteX328" fmla="*/ 720725 w 5111751"/>
                    <a:gd name="connsiteY328" fmla="*/ 5281613 h 5281613"/>
                    <a:gd name="connsiteX329" fmla="*/ 0 w 5111751"/>
                    <a:gd name="connsiteY329" fmla="*/ 5281613 h 5281613"/>
                    <a:gd name="connsiteX330" fmla="*/ 0 w 5111751"/>
                    <a:gd name="connsiteY330" fmla="*/ 3885042 h 5281613"/>
                    <a:gd name="connsiteX331" fmla="*/ 0 w 5111751"/>
                    <a:gd name="connsiteY331" fmla="*/ 3885015 h 5281613"/>
                    <a:gd name="connsiteX332" fmla="*/ 0 w 5111751"/>
                    <a:gd name="connsiteY332" fmla="*/ 2834596 h 5281613"/>
                    <a:gd name="connsiteX333" fmla="*/ 0 w 5111751"/>
                    <a:gd name="connsiteY333" fmla="*/ 2833687 h 5281613"/>
                    <a:gd name="connsiteX334" fmla="*/ 0 w 5111751"/>
                    <a:gd name="connsiteY334" fmla="*/ 2035909 h 5281613"/>
                    <a:gd name="connsiteX335" fmla="*/ 930 w 5111751"/>
                    <a:gd name="connsiteY335" fmla="*/ 2035587 h 5281613"/>
                    <a:gd name="connsiteX336" fmla="*/ 3071 w 5111751"/>
                    <a:gd name="connsiteY336" fmla="*/ 2035587 h 5281613"/>
                    <a:gd name="connsiteX337" fmla="*/ 14583 w 5111751"/>
                    <a:gd name="connsiteY337" fmla="*/ 2030861 h 5281613"/>
                    <a:gd name="connsiteX338" fmla="*/ 930 w 5111751"/>
                    <a:gd name="connsiteY338" fmla="*/ 2035587 h 5281613"/>
                    <a:gd name="connsiteX339" fmla="*/ 0 w 5111751"/>
                    <a:gd name="connsiteY339" fmla="*/ 2035587 h 5281613"/>
                    <a:gd name="connsiteX340" fmla="*/ 0 w 5111751"/>
                    <a:gd name="connsiteY340" fmla="*/ 1327150 h 5281613"/>
                    <a:gd name="connsiteX341" fmla="*/ 0 w 5111751"/>
                    <a:gd name="connsiteY341" fmla="*/ 1326021 h 5281613"/>
                    <a:gd name="connsiteX342" fmla="*/ 0 w 5111751"/>
                    <a:gd name="connsiteY34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5259 w 5111751"/>
                    <a:gd name="connsiteY320" fmla="*/ 5281613 h 5281613"/>
                    <a:gd name="connsiteX321" fmla="*/ 2554082 w 5111751"/>
                    <a:gd name="connsiteY321" fmla="*/ 5281613 h 5281613"/>
                    <a:gd name="connsiteX322" fmla="*/ 2569441 w 5111751"/>
                    <a:gd name="connsiteY322" fmla="*/ 5247856 h 5281613"/>
                    <a:gd name="connsiteX323" fmla="*/ 2553859 w 5111751"/>
                    <a:gd name="connsiteY323" fmla="*/ 5281613 h 5281613"/>
                    <a:gd name="connsiteX324" fmla="*/ 1968011 w 5111751"/>
                    <a:gd name="connsiteY324" fmla="*/ 5281613 h 5281613"/>
                    <a:gd name="connsiteX325" fmla="*/ 1965575 w 5111751"/>
                    <a:gd name="connsiteY325" fmla="*/ 5281613 h 5281613"/>
                    <a:gd name="connsiteX326" fmla="*/ 721036 w 5111751"/>
                    <a:gd name="connsiteY326" fmla="*/ 5281613 h 5281613"/>
                    <a:gd name="connsiteX327" fmla="*/ 720725 w 5111751"/>
                    <a:gd name="connsiteY327" fmla="*/ 5281613 h 5281613"/>
                    <a:gd name="connsiteX328" fmla="*/ 0 w 5111751"/>
                    <a:gd name="connsiteY328" fmla="*/ 5281613 h 5281613"/>
                    <a:gd name="connsiteX329" fmla="*/ 0 w 5111751"/>
                    <a:gd name="connsiteY329" fmla="*/ 3885042 h 5281613"/>
                    <a:gd name="connsiteX330" fmla="*/ 0 w 5111751"/>
                    <a:gd name="connsiteY330" fmla="*/ 3885015 h 5281613"/>
                    <a:gd name="connsiteX331" fmla="*/ 0 w 5111751"/>
                    <a:gd name="connsiteY331" fmla="*/ 2834596 h 5281613"/>
                    <a:gd name="connsiteX332" fmla="*/ 0 w 5111751"/>
                    <a:gd name="connsiteY332" fmla="*/ 2833687 h 5281613"/>
                    <a:gd name="connsiteX333" fmla="*/ 0 w 5111751"/>
                    <a:gd name="connsiteY333" fmla="*/ 2035909 h 5281613"/>
                    <a:gd name="connsiteX334" fmla="*/ 930 w 5111751"/>
                    <a:gd name="connsiteY334" fmla="*/ 2035587 h 5281613"/>
                    <a:gd name="connsiteX335" fmla="*/ 3071 w 5111751"/>
                    <a:gd name="connsiteY335" fmla="*/ 2035587 h 5281613"/>
                    <a:gd name="connsiteX336" fmla="*/ 14583 w 5111751"/>
                    <a:gd name="connsiteY336" fmla="*/ 2030861 h 5281613"/>
                    <a:gd name="connsiteX337" fmla="*/ 930 w 5111751"/>
                    <a:gd name="connsiteY337" fmla="*/ 2035587 h 5281613"/>
                    <a:gd name="connsiteX338" fmla="*/ 0 w 5111751"/>
                    <a:gd name="connsiteY338" fmla="*/ 2035587 h 5281613"/>
                    <a:gd name="connsiteX339" fmla="*/ 0 w 5111751"/>
                    <a:gd name="connsiteY339" fmla="*/ 1327150 h 5281613"/>
                    <a:gd name="connsiteX340" fmla="*/ 0 w 5111751"/>
                    <a:gd name="connsiteY340" fmla="*/ 1326021 h 5281613"/>
                    <a:gd name="connsiteX341" fmla="*/ 0 w 5111751"/>
                    <a:gd name="connsiteY34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5259 w 5111751"/>
                    <a:gd name="connsiteY319" fmla="*/ 5281613 h 5281613"/>
                    <a:gd name="connsiteX320" fmla="*/ 2554082 w 5111751"/>
                    <a:gd name="connsiteY320" fmla="*/ 5281613 h 5281613"/>
                    <a:gd name="connsiteX321" fmla="*/ 2569441 w 5111751"/>
                    <a:gd name="connsiteY321" fmla="*/ 5247856 h 5281613"/>
                    <a:gd name="connsiteX322" fmla="*/ 2553859 w 5111751"/>
                    <a:gd name="connsiteY322" fmla="*/ 5281613 h 5281613"/>
                    <a:gd name="connsiteX323" fmla="*/ 1968011 w 5111751"/>
                    <a:gd name="connsiteY323" fmla="*/ 5281613 h 5281613"/>
                    <a:gd name="connsiteX324" fmla="*/ 1965575 w 5111751"/>
                    <a:gd name="connsiteY324" fmla="*/ 5281613 h 5281613"/>
                    <a:gd name="connsiteX325" fmla="*/ 721036 w 5111751"/>
                    <a:gd name="connsiteY325" fmla="*/ 5281613 h 5281613"/>
                    <a:gd name="connsiteX326" fmla="*/ 720725 w 5111751"/>
                    <a:gd name="connsiteY326" fmla="*/ 5281613 h 5281613"/>
                    <a:gd name="connsiteX327" fmla="*/ 0 w 5111751"/>
                    <a:gd name="connsiteY327" fmla="*/ 5281613 h 5281613"/>
                    <a:gd name="connsiteX328" fmla="*/ 0 w 5111751"/>
                    <a:gd name="connsiteY328" fmla="*/ 3885042 h 5281613"/>
                    <a:gd name="connsiteX329" fmla="*/ 0 w 5111751"/>
                    <a:gd name="connsiteY329" fmla="*/ 3885015 h 5281613"/>
                    <a:gd name="connsiteX330" fmla="*/ 0 w 5111751"/>
                    <a:gd name="connsiteY330" fmla="*/ 2834596 h 5281613"/>
                    <a:gd name="connsiteX331" fmla="*/ 0 w 5111751"/>
                    <a:gd name="connsiteY331" fmla="*/ 2833687 h 5281613"/>
                    <a:gd name="connsiteX332" fmla="*/ 0 w 5111751"/>
                    <a:gd name="connsiteY332" fmla="*/ 2035909 h 5281613"/>
                    <a:gd name="connsiteX333" fmla="*/ 930 w 5111751"/>
                    <a:gd name="connsiteY333" fmla="*/ 2035587 h 5281613"/>
                    <a:gd name="connsiteX334" fmla="*/ 3071 w 5111751"/>
                    <a:gd name="connsiteY334" fmla="*/ 2035587 h 5281613"/>
                    <a:gd name="connsiteX335" fmla="*/ 14583 w 5111751"/>
                    <a:gd name="connsiteY335" fmla="*/ 2030861 h 5281613"/>
                    <a:gd name="connsiteX336" fmla="*/ 930 w 5111751"/>
                    <a:gd name="connsiteY336" fmla="*/ 2035587 h 5281613"/>
                    <a:gd name="connsiteX337" fmla="*/ 0 w 5111751"/>
                    <a:gd name="connsiteY337" fmla="*/ 2035587 h 5281613"/>
                    <a:gd name="connsiteX338" fmla="*/ 0 w 5111751"/>
                    <a:gd name="connsiteY338" fmla="*/ 1327150 h 5281613"/>
                    <a:gd name="connsiteX339" fmla="*/ 0 w 5111751"/>
                    <a:gd name="connsiteY339" fmla="*/ 1326021 h 5281613"/>
                    <a:gd name="connsiteX340" fmla="*/ 0 w 5111751"/>
                    <a:gd name="connsiteY34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5259 w 5111751"/>
                    <a:gd name="connsiteY318" fmla="*/ 5281613 h 5281613"/>
                    <a:gd name="connsiteX319" fmla="*/ 2554082 w 5111751"/>
                    <a:gd name="connsiteY319" fmla="*/ 5281613 h 5281613"/>
                    <a:gd name="connsiteX320" fmla="*/ 2569441 w 5111751"/>
                    <a:gd name="connsiteY320" fmla="*/ 5247856 h 5281613"/>
                    <a:gd name="connsiteX321" fmla="*/ 2553859 w 5111751"/>
                    <a:gd name="connsiteY321" fmla="*/ 5281613 h 5281613"/>
                    <a:gd name="connsiteX322" fmla="*/ 1968011 w 5111751"/>
                    <a:gd name="connsiteY322" fmla="*/ 5281613 h 5281613"/>
                    <a:gd name="connsiteX323" fmla="*/ 1965575 w 5111751"/>
                    <a:gd name="connsiteY323" fmla="*/ 5281613 h 5281613"/>
                    <a:gd name="connsiteX324" fmla="*/ 721036 w 5111751"/>
                    <a:gd name="connsiteY324" fmla="*/ 5281613 h 5281613"/>
                    <a:gd name="connsiteX325" fmla="*/ 720725 w 5111751"/>
                    <a:gd name="connsiteY325" fmla="*/ 5281613 h 5281613"/>
                    <a:gd name="connsiteX326" fmla="*/ 0 w 5111751"/>
                    <a:gd name="connsiteY326" fmla="*/ 5281613 h 5281613"/>
                    <a:gd name="connsiteX327" fmla="*/ 0 w 5111751"/>
                    <a:gd name="connsiteY327" fmla="*/ 3885042 h 5281613"/>
                    <a:gd name="connsiteX328" fmla="*/ 0 w 5111751"/>
                    <a:gd name="connsiteY328" fmla="*/ 3885015 h 5281613"/>
                    <a:gd name="connsiteX329" fmla="*/ 0 w 5111751"/>
                    <a:gd name="connsiteY329" fmla="*/ 2834596 h 5281613"/>
                    <a:gd name="connsiteX330" fmla="*/ 0 w 5111751"/>
                    <a:gd name="connsiteY330" fmla="*/ 2833687 h 5281613"/>
                    <a:gd name="connsiteX331" fmla="*/ 0 w 5111751"/>
                    <a:gd name="connsiteY331" fmla="*/ 2035909 h 5281613"/>
                    <a:gd name="connsiteX332" fmla="*/ 930 w 5111751"/>
                    <a:gd name="connsiteY332" fmla="*/ 2035587 h 5281613"/>
                    <a:gd name="connsiteX333" fmla="*/ 3071 w 5111751"/>
                    <a:gd name="connsiteY333" fmla="*/ 2035587 h 5281613"/>
                    <a:gd name="connsiteX334" fmla="*/ 14583 w 5111751"/>
                    <a:gd name="connsiteY334" fmla="*/ 2030861 h 5281613"/>
                    <a:gd name="connsiteX335" fmla="*/ 930 w 5111751"/>
                    <a:gd name="connsiteY335" fmla="*/ 2035587 h 5281613"/>
                    <a:gd name="connsiteX336" fmla="*/ 0 w 5111751"/>
                    <a:gd name="connsiteY336" fmla="*/ 2035587 h 5281613"/>
                    <a:gd name="connsiteX337" fmla="*/ 0 w 5111751"/>
                    <a:gd name="connsiteY337" fmla="*/ 1327150 h 5281613"/>
                    <a:gd name="connsiteX338" fmla="*/ 0 w 5111751"/>
                    <a:gd name="connsiteY338" fmla="*/ 1326021 h 5281613"/>
                    <a:gd name="connsiteX339" fmla="*/ 0 w 5111751"/>
                    <a:gd name="connsiteY33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5259 w 5111751"/>
                    <a:gd name="connsiteY317" fmla="*/ 5281613 h 5281613"/>
                    <a:gd name="connsiteX318" fmla="*/ 2554082 w 5111751"/>
                    <a:gd name="connsiteY318" fmla="*/ 5281613 h 5281613"/>
                    <a:gd name="connsiteX319" fmla="*/ 2569441 w 5111751"/>
                    <a:gd name="connsiteY319" fmla="*/ 5247856 h 5281613"/>
                    <a:gd name="connsiteX320" fmla="*/ 2553859 w 5111751"/>
                    <a:gd name="connsiteY320" fmla="*/ 5281613 h 5281613"/>
                    <a:gd name="connsiteX321" fmla="*/ 1968011 w 5111751"/>
                    <a:gd name="connsiteY321" fmla="*/ 5281613 h 5281613"/>
                    <a:gd name="connsiteX322" fmla="*/ 1965575 w 5111751"/>
                    <a:gd name="connsiteY322" fmla="*/ 5281613 h 5281613"/>
                    <a:gd name="connsiteX323" fmla="*/ 721036 w 5111751"/>
                    <a:gd name="connsiteY323" fmla="*/ 5281613 h 5281613"/>
                    <a:gd name="connsiteX324" fmla="*/ 720725 w 5111751"/>
                    <a:gd name="connsiteY324" fmla="*/ 5281613 h 5281613"/>
                    <a:gd name="connsiteX325" fmla="*/ 0 w 5111751"/>
                    <a:gd name="connsiteY325" fmla="*/ 5281613 h 5281613"/>
                    <a:gd name="connsiteX326" fmla="*/ 0 w 5111751"/>
                    <a:gd name="connsiteY326" fmla="*/ 3885042 h 5281613"/>
                    <a:gd name="connsiteX327" fmla="*/ 0 w 5111751"/>
                    <a:gd name="connsiteY327" fmla="*/ 3885015 h 5281613"/>
                    <a:gd name="connsiteX328" fmla="*/ 0 w 5111751"/>
                    <a:gd name="connsiteY328" fmla="*/ 2834596 h 5281613"/>
                    <a:gd name="connsiteX329" fmla="*/ 0 w 5111751"/>
                    <a:gd name="connsiteY329" fmla="*/ 2833687 h 5281613"/>
                    <a:gd name="connsiteX330" fmla="*/ 0 w 5111751"/>
                    <a:gd name="connsiteY330" fmla="*/ 2035909 h 5281613"/>
                    <a:gd name="connsiteX331" fmla="*/ 930 w 5111751"/>
                    <a:gd name="connsiteY331" fmla="*/ 2035587 h 5281613"/>
                    <a:gd name="connsiteX332" fmla="*/ 3071 w 5111751"/>
                    <a:gd name="connsiteY332" fmla="*/ 2035587 h 5281613"/>
                    <a:gd name="connsiteX333" fmla="*/ 14583 w 5111751"/>
                    <a:gd name="connsiteY333" fmla="*/ 2030861 h 5281613"/>
                    <a:gd name="connsiteX334" fmla="*/ 930 w 5111751"/>
                    <a:gd name="connsiteY334" fmla="*/ 2035587 h 5281613"/>
                    <a:gd name="connsiteX335" fmla="*/ 0 w 5111751"/>
                    <a:gd name="connsiteY335" fmla="*/ 2035587 h 5281613"/>
                    <a:gd name="connsiteX336" fmla="*/ 0 w 5111751"/>
                    <a:gd name="connsiteY336" fmla="*/ 1327150 h 5281613"/>
                    <a:gd name="connsiteX337" fmla="*/ 0 w 5111751"/>
                    <a:gd name="connsiteY337" fmla="*/ 1326021 h 5281613"/>
                    <a:gd name="connsiteX338" fmla="*/ 0 w 5111751"/>
                    <a:gd name="connsiteY33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5259 w 5111751"/>
                    <a:gd name="connsiteY317" fmla="*/ 5281613 h 5281613"/>
                    <a:gd name="connsiteX318" fmla="*/ 2554082 w 5111751"/>
                    <a:gd name="connsiteY318" fmla="*/ 5281613 h 5281613"/>
                    <a:gd name="connsiteX319" fmla="*/ 2553859 w 5111751"/>
                    <a:gd name="connsiteY319" fmla="*/ 5281613 h 5281613"/>
                    <a:gd name="connsiteX320" fmla="*/ 1968011 w 5111751"/>
                    <a:gd name="connsiteY320" fmla="*/ 5281613 h 5281613"/>
                    <a:gd name="connsiteX321" fmla="*/ 1965575 w 5111751"/>
                    <a:gd name="connsiteY321" fmla="*/ 5281613 h 5281613"/>
                    <a:gd name="connsiteX322" fmla="*/ 721036 w 5111751"/>
                    <a:gd name="connsiteY322" fmla="*/ 5281613 h 5281613"/>
                    <a:gd name="connsiteX323" fmla="*/ 720725 w 5111751"/>
                    <a:gd name="connsiteY323" fmla="*/ 5281613 h 5281613"/>
                    <a:gd name="connsiteX324" fmla="*/ 0 w 5111751"/>
                    <a:gd name="connsiteY324" fmla="*/ 5281613 h 5281613"/>
                    <a:gd name="connsiteX325" fmla="*/ 0 w 5111751"/>
                    <a:gd name="connsiteY325" fmla="*/ 3885042 h 5281613"/>
                    <a:gd name="connsiteX326" fmla="*/ 0 w 5111751"/>
                    <a:gd name="connsiteY326" fmla="*/ 3885015 h 5281613"/>
                    <a:gd name="connsiteX327" fmla="*/ 0 w 5111751"/>
                    <a:gd name="connsiteY327" fmla="*/ 2834596 h 5281613"/>
                    <a:gd name="connsiteX328" fmla="*/ 0 w 5111751"/>
                    <a:gd name="connsiteY328" fmla="*/ 2833687 h 5281613"/>
                    <a:gd name="connsiteX329" fmla="*/ 0 w 5111751"/>
                    <a:gd name="connsiteY329" fmla="*/ 2035909 h 5281613"/>
                    <a:gd name="connsiteX330" fmla="*/ 930 w 5111751"/>
                    <a:gd name="connsiteY330" fmla="*/ 2035587 h 5281613"/>
                    <a:gd name="connsiteX331" fmla="*/ 3071 w 5111751"/>
                    <a:gd name="connsiteY331" fmla="*/ 2035587 h 5281613"/>
                    <a:gd name="connsiteX332" fmla="*/ 14583 w 5111751"/>
                    <a:gd name="connsiteY332" fmla="*/ 2030861 h 5281613"/>
                    <a:gd name="connsiteX333" fmla="*/ 930 w 5111751"/>
                    <a:gd name="connsiteY333" fmla="*/ 2035587 h 5281613"/>
                    <a:gd name="connsiteX334" fmla="*/ 0 w 5111751"/>
                    <a:gd name="connsiteY334" fmla="*/ 2035587 h 5281613"/>
                    <a:gd name="connsiteX335" fmla="*/ 0 w 5111751"/>
                    <a:gd name="connsiteY335" fmla="*/ 1327150 h 5281613"/>
                    <a:gd name="connsiteX336" fmla="*/ 0 w 5111751"/>
                    <a:gd name="connsiteY336" fmla="*/ 1326021 h 5281613"/>
                    <a:gd name="connsiteX337" fmla="*/ 0 w 5111751"/>
                    <a:gd name="connsiteY337" fmla="*/ 0 h 5281613"/>
                    <a:gd name="connsiteX0" fmla="*/ 1897063 w 5111751"/>
                    <a:gd name="connsiteY0" fmla="*/ 3573463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453679 w 5111751"/>
                    <a:gd name="connsiteY4" fmla="*/ 1780020 h 5281613"/>
                    <a:gd name="connsiteX5" fmla="*/ 1453735 w 5111751"/>
                    <a:gd name="connsiteY5" fmla="*/ 1780092 h 5281613"/>
                    <a:gd name="connsiteX6" fmla="*/ 1455420 w 5111751"/>
                    <a:gd name="connsiteY6" fmla="*/ 1780242 h 5281613"/>
                    <a:gd name="connsiteX7" fmla="*/ 1453679 w 5111751"/>
                    <a:gd name="connsiteY7" fmla="*/ 1780020 h 5281613"/>
                    <a:gd name="connsiteX8" fmla="*/ 0 w 5111751"/>
                    <a:gd name="connsiteY8" fmla="*/ 0 h 5281613"/>
                    <a:gd name="connsiteX9" fmla="*/ 865506 w 5111751"/>
                    <a:gd name="connsiteY9" fmla="*/ 0 h 5281613"/>
                    <a:gd name="connsiteX10" fmla="*/ 865887 w 5111751"/>
                    <a:gd name="connsiteY10" fmla="*/ 3070 h 5281613"/>
                    <a:gd name="connsiteX11" fmla="*/ 2889251 w 5111751"/>
                    <a:gd name="connsiteY11" fmla="*/ 0 h 5281613"/>
                    <a:gd name="connsiteX12" fmla="*/ 2891411 w 5111751"/>
                    <a:gd name="connsiteY12" fmla="*/ 0 h 5281613"/>
                    <a:gd name="connsiteX13" fmla="*/ 3309431 w 5111751"/>
                    <a:gd name="connsiteY13" fmla="*/ 0 h 5281613"/>
                    <a:gd name="connsiteX14" fmla="*/ 3334020 w 5111751"/>
                    <a:gd name="connsiteY14" fmla="*/ 27648 h 5281613"/>
                    <a:gd name="connsiteX15" fmla="*/ 3355536 w 5111751"/>
                    <a:gd name="connsiteY15" fmla="*/ 86017 h 5281613"/>
                    <a:gd name="connsiteX16" fmla="*/ 3364757 w 5111751"/>
                    <a:gd name="connsiteY16" fmla="*/ 18432 h 5281613"/>
                    <a:gd name="connsiteX17" fmla="*/ 3395494 w 5111751"/>
                    <a:gd name="connsiteY17" fmla="*/ 52224 h 5281613"/>
                    <a:gd name="connsiteX18" fmla="*/ 3426230 w 5111751"/>
                    <a:gd name="connsiteY18" fmla="*/ 104449 h 5281613"/>
                    <a:gd name="connsiteX19" fmla="*/ 3484630 w 5111751"/>
                    <a:gd name="connsiteY19" fmla="*/ 110593 h 5281613"/>
                    <a:gd name="connsiteX20" fmla="*/ 3536883 w 5111751"/>
                    <a:gd name="connsiteY20" fmla="*/ 153601 h 5281613"/>
                    <a:gd name="connsiteX21" fmla="*/ 3607577 w 5111751"/>
                    <a:gd name="connsiteY21" fmla="*/ 211970 h 5281613"/>
                    <a:gd name="connsiteX22" fmla="*/ 3669051 w 5111751"/>
                    <a:gd name="connsiteY22" fmla="*/ 285698 h 5281613"/>
                    <a:gd name="connsiteX23" fmla="*/ 3705935 w 5111751"/>
                    <a:gd name="connsiteY23" fmla="*/ 316419 h 5281613"/>
                    <a:gd name="connsiteX24" fmla="*/ 3728843 w 5111751"/>
                    <a:gd name="connsiteY24" fmla="*/ 339315 h 5281613"/>
                    <a:gd name="connsiteX25" fmla="*/ 3724377 w 5111751"/>
                    <a:gd name="connsiteY25" fmla="*/ 325635 h 5281613"/>
                    <a:gd name="connsiteX26" fmla="*/ 3752040 w 5111751"/>
                    <a:gd name="connsiteY26" fmla="*/ 384003 h 5281613"/>
                    <a:gd name="connsiteX27" fmla="*/ 3785850 w 5111751"/>
                    <a:gd name="connsiteY27" fmla="*/ 405507 h 5281613"/>
                    <a:gd name="connsiteX28" fmla="*/ 3850397 w 5111751"/>
                    <a:gd name="connsiteY28" fmla="*/ 454660 h 5281613"/>
                    <a:gd name="connsiteX29" fmla="*/ 3868840 w 5111751"/>
                    <a:gd name="connsiteY29" fmla="*/ 485380 h 5281613"/>
                    <a:gd name="connsiteX30" fmla="*/ 3907704 w 5111751"/>
                    <a:gd name="connsiteY30" fmla="*/ 599097 h 5281613"/>
                    <a:gd name="connsiteX31" fmla="*/ 3831035 w 5111751"/>
                    <a:gd name="connsiteY31" fmla="*/ 645038 h 5281613"/>
                    <a:gd name="connsiteX32" fmla="*/ 3785034 w 5111751"/>
                    <a:gd name="connsiteY32" fmla="*/ 681791 h 5281613"/>
                    <a:gd name="connsiteX33" fmla="*/ 3867836 w 5111751"/>
                    <a:gd name="connsiteY33" fmla="*/ 675665 h 5281613"/>
                    <a:gd name="connsiteX34" fmla="*/ 3886237 w 5111751"/>
                    <a:gd name="connsiteY34" fmla="*/ 694042 h 5281613"/>
                    <a:gd name="connsiteX35" fmla="*/ 3886648 w 5111751"/>
                    <a:gd name="connsiteY35" fmla="*/ 693820 h 5281613"/>
                    <a:gd name="connsiteX36" fmla="*/ 3994113 w 5111751"/>
                    <a:gd name="connsiteY36" fmla="*/ 822843 h 5281613"/>
                    <a:gd name="connsiteX37" fmla="*/ 4156846 w 5111751"/>
                    <a:gd name="connsiteY37" fmla="*/ 865851 h 5281613"/>
                    <a:gd name="connsiteX38" fmla="*/ 4230536 w 5111751"/>
                    <a:gd name="connsiteY38" fmla="*/ 822843 h 5281613"/>
                    <a:gd name="connsiteX39" fmla="*/ 4322649 w 5111751"/>
                    <a:gd name="connsiteY39" fmla="*/ 807483 h 5281613"/>
                    <a:gd name="connsiteX40" fmla="*/ 4430115 w 5111751"/>
                    <a:gd name="connsiteY40" fmla="*/ 798267 h 5281613"/>
                    <a:gd name="connsiteX41" fmla="*/ 4528369 w 5111751"/>
                    <a:gd name="connsiteY41" fmla="*/ 742972 h 5281613"/>
                    <a:gd name="connsiteX42" fmla="*/ 4614341 w 5111751"/>
                    <a:gd name="connsiteY42" fmla="*/ 746044 h 5281613"/>
                    <a:gd name="connsiteX43" fmla="*/ 4672679 w 5111751"/>
                    <a:gd name="connsiteY43" fmla="*/ 724540 h 5281613"/>
                    <a:gd name="connsiteX44" fmla="*/ 4734088 w 5111751"/>
                    <a:gd name="connsiteY44" fmla="*/ 730684 h 5281613"/>
                    <a:gd name="connsiteX45" fmla="*/ 4832342 w 5111751"/>
                    <a:gd name="connsiteY45" fmla="*/ 699964 h 5281613"/>
                    <a:gd name="connsiteX46" fmla="*/ 4936736 w 5111751"/>
                    <a:gd name="connsiteY46" fmla="*/ 675388 h 5281613"/>
                    <a:gd name="connsiteX47" fmla="*/ 4988934 w 5111751"/>
                    <a:gd name="connsiteY47" fmla="*/ 613949 h 5281613"/>
                    <a:gd name="connsiteX48" fmla="*/ 5077976 w 5111751"/>
                    <a:gd name="connsiteY48" fmla="*/ 653885 h 5281613"/>
                    <a:gd name="connsiteX49" fmla="*/ 5065695 w 5111751"/>
                    <a:gd name="connsiteY49" fmla="*/ 767547 h 5281613"/>
                    <a:gd name="connsiteX50" fmla="*/ 5050342 w 5111751"/>
                    <a:gd name="connsiteY50" fmla="*/ 868922 h 5281613"/>
                    <a:gd name="connsiteX51" fmla="*/ 5081047 w 5111751"/>
                    <a:gd name="connsiteY51" fmla="*/ 853563 h 5281613"/>
                    <a:gd name="connsiteX52" fmla="*/ 5111751 w 5111751"/>
                    <a:gd name="connsiteY52" fmla="*/ 865851 h 5281613"/>
                    <a:gd name="connsiteX53" fmla="*/ 5034990 w 5111751"/>
                    <a:gd name="connsiteY53" fmla="*/ 908858 h 5281613"/>
                    <a:gd name="connsiteX54" fmla="*/ 5025779 w 5111751"/>
                    <a:gd name="connsiteY54" fmla="*/ 1037881 h 5281613"/>
                    <a:gd name="connsiteX55" fmla="*/ 4973582 w 5111751"/>
                    <a:gd name="connsiteY55" fmla="*/ 1133112 h 5281613"/>
                    <a:gd name="connsiteX56" fmla="*/ 4924455 w 5111751"/>
                    <a:gd name="connsiteY56" fmla="*/ 1255991 h 5281613"/>
                    <a:gd name="connsiteX57" fmla="*/ 4887609 w 5111751"/>
                    <a:gd name="connsiteY57" fmla="*/ 1289782 h 5281613"/>
                    <a:gd name="connsiteX58" fmla="*/ 4881469 w 5111751"/>
                    <a:gd name="connsiteY58" fmla="*/ 1348150 h 5281613"/>
                    <a:gd name="connsiteX59" fmla="*/ 4813919 w 5111751"/>
                    <a:gd name="connsiteY59" fmla="*/ 1461813 h 5281613"/>
                    <a:gd name="connsiteX60" fmla="*/ 4761722 w 5111751"/>
                    <a:gd name="connsiteY60" fmla="*/ 1624627 h 5281613"/>
                    <a:gd name="connsiteX61" fmla="*/ 4672679 w 5111751"/>
                    <a:gd name="connsiteY61" fmla="*/ 1775154 h 5281613"/>
                    <a:gd name="connsiteX62" fmla="*/ 4586707 w 5111751"/>
                    <a:gd name="connsiteY62" fmla="*/ 1922608 h 5281613"/>
                    <a:gd name="connsiteX63" fmla="*/ 4466960 w 5111751"/>
                    <a:gd name="connsiteY63" fmla="*/ 2070063 h 5281613"/>
                    <a:gd name="connsiteX64" fmla="*/ 4196762 w 5111751"/>
                    <a:gd name="connsiteY64" fmla="*/ 2318892 h 5281613"/>
                    <a:gd name="connsiteX65" fmla="*/ 4070874 w 5111751"/>
                    <a:gd name="connsiteY65" fmla="*/ 2414123 h 5281613"/>
                    <a:gd name="connsiteX66" fmla="*/ 3941915 w 5111751"/>
                    <a:gd name="connsiteY66" fmla="*/ 2546218 h 5281613"/>
                    <a:gd name="connsiteX67" fmla="*/ 3828309 w 5111751"/>
                    <a:gd name="connsiteY67" fmla="*/ 2684456 h 5281613"/>
                    <a:gd name="connsiteX68" fmla="*/ 3776112 w 5111751"/>
                    <a:gd name="connsiteY68" fmla="*/ 2755112 h 5281613"/>
                    <a:gd name="connsiteX69" fmla="*/ 3726985 w 5111751"/>
                    <a:gd name="connsiteY69" fmla="*/ 2788903 h 5281613"/>
                    <a:gd name="connsiteX70" fmla="*/ 3665576 w 5111751"/>
                    <a:gd name="connsiteY70" fmla="*/ 2920998 h 5281613"/>
                    <a:gd name="connsiteX71" fmla="*/ 3631802 w 5111751"/>
                    <a:gd name="connsiteY71" fmla="*/ 2850343 h 5281613"/>
                    <a:gd name="connsiteX72" fmla="*/ 3622590 w 5111751"/>
                    <a:gd name="connsiteY72" fmla="*/ 2838055 h 5281613"/>
                    <a:gd name="connsiteX73" fmla="*/ 3604168 w 5111751"/>
                    <a:gd name="connsiteY73" fmla="*/ 2813479 h 5281613"/>
                    <a:gd name="connsiteX74" fmla="*/ 3579604 w 5111751"/>
                    <a:gd name="connsiteY74" fmla="*/ 2693672 h 5281613"/>
                    <a:gd name="connsiteX75" fmla="*/ 3582675 w 5111751"/>
                    <a:gd name="connsiteY75" fmla="*/ 2245165 h 5281613"/>
                    <a:gd name="connsiteX76" fmla="*/ 3585745 w 5111751"/>
                    <a:gd name="connsiteY76" fmla="*/ 2153006 h 5281613"/>
                    <a:gd name="connsiteX77" fmla="*/ 3634872 w 5111751"/>
                    <a:gd name="connsiteY77" fmla="*/ 2088494 h 5281613"/>
                    <a:gd name="connsiteX78" fmla="*/ 3708562 w 5111751"/>
                    <a:gd name="connsiteY78" fmla="*/ 1968688 h 5281613"/>
                    <a:gd name="connsiteX79" fmla="*/ 3708943 w 5111751"/>
                    <a:gd name="connsiteY79" fmla="*/ 1968398 h 5281613"/>
                    <a:gd name="connsiteX80" fmla="*/ 3687519 w 5111751"/>
                    <a:gd name="connsiteY80" fmla="*/ 1965336 h 5281613"/>
                    <a:gd name="connsiteX81" fmla="*/ 3589268 w 5111751"/>
                    <a:gd name="connsiteY81" fmla="*/ 1956119 h 5281613"/>
                    <a:gd name="connsiteX82" fmla="*/ 3549354 w 5111751"/>
                    <a:gd name="connsiteY82" fmla="*/ 1919253 h 5281613"/>
                    <a:gd name="connsiteX83" fmla="*/ 3518651 w 5111751"/>
                    <a:gd name="connsiteY83" fmla="*/ 1925397 h 5281613"/>
                    <a:gd name="connsiteX84" fmla="*/ 3509440 w 5111751"/>
                    <a:gd name="connsiteY84" fmla="*/ 1931542 h 5281613"/>
                    <a:gd name="connsiteX85" fmla="*/ 3491018 w 5111751"/>
                    <a:gd name="connsiteY85" fmla="*/ 1937686 h 5281613"/>
                    <a:gd name="connsiteX86" fmla="*/ 3411189 w 5111751"/>
                    <a:gd name="connsiteY86" fmla="*/ 1992985 h 5281613"/>
                    <a:gd name="connsiteX87" fmla="*/ 3365134 w 5111751"/>
                    <a:gd name="connsiteY87" fmla="*/ 2060573 h 5281613"/>
                    <a:gd name="connsiteX88" fmla="*/ 3279165 w 5111751"/>
                    <a:gd name="connsiteY88" fmla="*/ 2042140 h 5281613"/>
                    <a:gd name="connsiteX89" fmla="*/ 3230040 w 5111751"/>
                    <a:gd name="connsiteY89" fmla="*/ 2023707 h 5281613"/>
                    <a:gd name="connsiteX90" fmla="*/ 3174774 w 5111751"/>
                    <a:gd name="connsiteY90" fmla="*/ 2026779 h 5281613"/>
                    <a:gd name="connsiteX91" fmla="*/ 2975202 w 5111751"/>
                    <a:gd name="connsiteY91" fmla="*/ 1897748 h 5281613"/>
                    <a:gd name="connsiteX92" fmla="*/ 2962921 w 5111751"/>
                    <a:gd name="connsiteY92" fmla="*/ 1891604 h 5281613"/>
                    <a:gd name="connsiteX93" fmla="*/ 2929148 w 5111751"/>
                    <a:gd name="connsiteY93" fmla="*/ 1888531 h 5281613"/>
                    <a:gd name="connsiteX94" fmla="*/ 2855460 w 5111751"/>
                    <a:gd name="connsiteY94" fmla="*/ 1885459 h 5281613"/>
                    <a:gd name="connsiteX95" fmla="*/ 2846249 w 5111751"/>
                    <a:gd name="connsiteY95" fmla="*/ 1882387 h 5281613"/>
                    <a:gd name="connsiteX96" fmla="*/ 2837038 w 5111751"/>
                    <a:gd name="connsiteY96" fmla="*/ 1873170 h 5281613"/>
                    <a:gd name="connsiteX97" fmla="*/ 2821686 w 5111751"/>
                    <a:gd name="connsiteY97" fmla="*/ 1857810 h 5281613"/>
                    <a:gd name="connsiteX98" fmla="*/ 2800194 w 5111751"/>
                    <a:gd name="connsiteY98" fmla="*/ 1827088 h 5281613"/>
                    <a:gd name="connsiteX99" fmla="*/ 2800194 w 5111751"/>
                    <a:gd name="connsiteY99" fmla="*/ 1747211 h 5281613"/>
                    <a:gd name="connsiteX100" fmla="*/ 2747998 w 5111751"/>
                    <a:gd name="connsiteY100" fmla="*/ 1719562 h 5281613"/>
                    <a:gd name="connsiteX101" fmla="*/ 2732646 w 5111751"/>
                    <a:gd name="connsiteY101" fmla="*/ 1728778 h 5281613"/>
                    <a:gd name="connsiteX102" fmla="*/ 2701943 w 5111751"/>
                    <a:gd name="connsiteY102" fmla="*/ 1679623 h 5281613"/>
                    <a:gd name="connsiteX103" fmla="*/ 2665099 w 5111751"/>
                    <a:gd name="connsiteY103" fmla="*/ 1584386 h 5281613"/>
                    <a:gd name="connsiteX104" fmla="*/ 2637466 w 5111751"/>
                    <a:gd name="connsiteY104" fmla="*/ 1510654 h 5281613"/>
                    <a:gd name="connsiteX105" fmla="*/ 2615974 w 5111751"/>
                    <a:gd name="connsiteY105" fmla="*/ 1492221 h 5281613"/>
                    <a:gd name="connsiteX106" fmla="*/ 2594482 w 5111751"/>
                    <a:gd name="connsiteY106" fmla="*/ 1467643 h 5281613"/>
                    <a:gd name="connsiteX107" fmla="*/ 2582200 w 5111751"/>
                    <a:gd name="connsiteY107" fmla="*/ 1461499 h 5281613"/>
                    <a:gd name="connsiteX108" fmla="*/ 2557638 w 5111751"/>
                    <a:gd name="connsiteY108" fmla="*/ 1430777 h 5281613"/>
                    <a:gd name="connsiteX109" fmla="*/ 2545356 w 5111751"/>
                    <a:gd name="connsiteY109" fmla="*/ 1412344 h 5281613"/>
                    <a:gd name="connsiteX110" fmla="*/ 2539216 w 5111751"/>
                    <a:gd name="connsiteY110" fmla="*/ 1403128 h 5281613"/>
                    <a:gd name="connsiteX111" fmla="*/ 2502372 w 5111751"/>
                    <a:gd name="connsiteY111" fmla="*/ 1353973 h 5281613"/>
                    <a:gd name="connsiteX112" fmla="*/ 2437895 w 5111751"/>
                    <a:gd name="connsiteY112" fmla="*/ 1326323 h 5281613"/>
                    <a:gd name="connsiteX113" fmla="*/ 2376488 w 5111751"/>
                    <a:gd name="connsiteY113" fmla="*/ 1301746 h 5281613"/>
                    <a:gd name="connsiteX114" fmla="*/ 2401051 w 5111751"/>
                    <a:gd name="connsiteY114" fmla="*/ 1243375 h 5281613"/>
                    <a:gd name="connsiteX115" fmla="*/ 2407192 w 5111751"/>
                    <a:gd name="connsiteY115" fmla="*/ 1215725 h 5281613"/>
                    <a:gd name="connsiteX116" fmla="*/ 2416403 w 5111751"/>
                    <a:gd name="connsiteY116" fmla="*/ 1209581 h 5281613"/>
                    <a:gd name="connsiteX117" fmla="*/ 2462457 w 5111751"/>
                    <a:gd name="connsiteY117" fmla="*/ 1206508 h 5281613"/>
                    <a:gd name="connsiteX118" fmla="*/ 2508512 w 5111751"/>
                    <a:gd name="connsiteY118" fmla="*/ 1209581 h 5281613"/>
                    <a:gd name="connsiteX119" fmla="*/ 2539216 w 5111751"/>
                    <a:gd name="connsiteY119" fmla="*/ 1188075 h 5281613"/>
                    <a:gd name="connsiteX120" fmla="*/ 2548427 w 5111751"/>
                    <a:gd name="connsiteY120" fmla="*/ 1135848 h 5281613"/>
                    <a:gd name="connsiteX121" fmla="*/ 2542286 w 5111751"/>
                    <a:gd name="connsiteY121" fmla="*/ 1098982 h 5281613"/>
                    <a:gd name="connsiteX122" fmla="*/ 2545356 w 5111751"/>
                    <a:gd name="connsiteY122" fmla="*/ 973023 h 5281613"/>
                    <a:gd name="connsiteX123" fmla="*/ 2548427 w 5111751"/>
                    <a:gd name="connsiteY123" fmla="*/ 966879 h 5281613"/>
                    <a:gd name="connsiteX124" fmla="*/ 2548429 w 5111751"/>
                    <a:gd name="connsiteY124" fmla="*/ 966874 h 5281613"/>
                    <a:gd name="connsiteX125" fmla="*/ 2499316 w 5111751"/>
                    <a:gd name="connsiteY125" fmla="*/ 914707 h 5281613"/>
                    <a:gd name="connsiteX126" fmla="*/ 2462472 w 5111751"/>
                    <a:gd name="connsiteY126" fmla="*/ 896290 h 5281613"/>
                    <a:gd name="connsiteX127" fmla="*/ 2462472 w 5111751"/>
                    <a:gd name="connsiteY127" fmla="*/ 801136 h 5281613"/>
                    <a:gd name="connsiteX128" fmla="*/ 2339658 w 5111751"/>
                    <a:gd name="connsiteY128" fmla="*/ 702912 h 5281613"/>
                    <a:gd name="connsiteX129" fmla="*/ 2339658 w 5111751"/>
                    <a:gd name="connsiteY129" fmla="*/ 481909 h 5281613"/>
                    <a:gd name="connsiteX130" fmla="*/ 2189210 w 5111751"/>
                    <a:gd name="connsiteY130" fmla="*/ 521813 h 5281613"/>
                    <a:gd name="connsiteX131" fmla="*/ 2232195 w 5111751"/>
                    <a:gd name="connsiteY131" fmla="*/ 659940 h 5281613"/>
                    <a:gd name="connsiteX132" fmla="*/ 2170788 w 5111751"/>
                    <a:gd name="connsiteY132" fmla="*/ 724399 h 5281613"/>
                    <a:gd name="connsiteX133" fmla="*/ 2054115 w 5111751"/>
                    <a:gd name="connsiteY133" fmla="*/ 868665 h 5281613"/>
                    <a:gd name="connsiteX134" fmla="*/ 1998848 w 5111751"/>
                    <a:gd name="connsiteY134" fmla="*/ 874804 h 5281613"/>
                    <a:gd name="connsiteX135" fmla="*/ 1879104 w 5111751"/>
                    <a:gd name="connsiteY135" fmla="*/ 788858 h 5281613"/>
                    <a:gd name="connsiteX136" fmla="*/ 1811557 w 5111751"/>
                    <a:gd name="connsiteY136" fmla="*/ 825692 h 5281613"/>
                    <a:gd name="connsiteX137" fmla="*/ 1802346 w 5111751"/>
                    <a:gd name="connsiteY137" fmla="*/ 880943 h 5281613"/>
                    <a:gd name="connsiteX138" fmla="*/ 1747079 w 5111751"/>
                    <a:gd name="connsiteY138" fmla="*/ 880943 h 5281613"/>
                    <a:gd name="connsiteX139" fmla="*/ 1710235 w 5111751"/>
                    <a:gd name="connsiteY139" fmla="*/ 939263 h 5281613"/>
                    <a:gd name="connsiteX140" fmla="*/ 1630406 w 5111751"/>
                    <a:gd name="connsiteY140" fmla="*/ 930055 h 5281613"/>
                    <a:gd name="connsiteX141" fmla="*/ 1590491 w 5111751"/>
                    <a:gd name="connsiteY141" fmla="*/ 899360 h 5281613"/>
                    <a:gd name="connsiteX142" fmla="*/ 1467677 w 5111751"/>
                    <a:gd name="connsiteY142" fmla="*/ 905499 h 5281613"/>
                    <a:gd name="connsiteX143" fmla="*/ 1403199 w 5111751"/>
                    <a:gd name="connsiteY143" fmla="*/ 923916 h 5281613"/>
                    <a:gd name="connsiteX144" fmla="*/ 1366355 w 5111751"/>
                    <a:gd name="connsiteY144" fmla="*/ 905499 h 5281613"/>
                    <a:gd name="connsiteX145" fmla="*/ 1301878 w 5111751"/>
                    <a:gd name="connsiteY145" fmla="*/ 770441 h 5281613"/>
                    <a:gd name="connsiteX146" fmla="*/ 1185204 w 5111751"/>
                    <a:gd name="connsiteY146" fmla="*/ 785789 h 5281613"/>
                    <a:gd name="connsiteX147" fmla="*/ 1071601 w 5111751"/>
                    <a:gd name="connsiteY147" fmla="*/ 979166 h 5281613"/>
                    <a:gd name="connsiteX148" fmla="*/ 1070834 w 5111751"/>
                    <a:gd name="connsiteY148" fmla="*/ 979550 h 5281613"/>
                    <a:gd name="connsiteX149" fmla="*/ 1065460 w 5111751"/>
                    <a:gd name="connsiteY149" fmla="*/ 982236 h 5281613"/>
                    <a:gd name="connsiteX150" fmla="*/ 985941 w 5111751"/>
                    <a:gd name="connsiteY150" fmla="*/ 1015869 h 5281613"/>
                    <a:gd name="connsiteX151" fmla="*/ 985941 w 5111751"/>
                    <a:gd name="connsiteY151" fmla="*/ 1021921 h 5281613"/>
                    <a:gd name="connsiteX152" fmla="*/ 985941 w 5111751"/>
                    <a:gd name="connsiteY152" fmla="*/ 1040351 h 5281613"/>
                    <a:gd name="connsiteX153" fmla="*/ 955227 w 5111751"/>
                    <a:gd name="connsiteY153" fmla="*/ 1111001 h 5281613"/>
                    <a:gd name="connsiteX154" fmla="*/ 955227 w 5111751"/>
                    <a:gd name="connsiteY154" fmla="*/ 1117144 h 5281613"/>
                    <a:gd name="connsiteX155" fmla="*/ 964441 w 5111751"/>
                    <a:gd name="connsiteY155" fmla="*/ 1114073 h 5281613"/>
                    <a:gd name="connsiteX156" fmla="*/ 970584 w 5111751"/>
                    <a:gd name="connsiteY156" fmla="*/ 1111001 h 5281613"/>
                    <a:gd name="connsiteX157" fmla="*/ 961370 w 5111751"/>
                    <a:gd name="connsiteY157" fmla="*/ 1150933 h 5281613"/>
                    <a:gd name="connsiteX158" fmla="*/ 1056585 w 5111751"/>
                    <a:gd name="connsiteY158" fmla="*/ 1166292 h 5281613"/>
                    <a:gd name="connsiteX159" fmla="*/ 1096514 w 5111751"/>
                    <a:gd name="connsiteY159" fmla="*/ 1240013 h 5281613"/>
                    <a:gd name="connsiteX160" fmla="*/ 1161015 w 5111751"/>
                    <a:gd name="connsiteY160" fmla="*/ 1252300 h 5281613"/>
                    <a:gd name="connsiteX161" fmla="*/ 1210159 w 5111751"/>
                    <a:gd name="connsiteY161" fmla="*/ 1301447 h 5281613"/>
                    <a:gd name="connsiteX162" fmla="*/ 1216302 w 5111751"/>
                    <a:gd name="connsiteY162" fmla="*/ 1356738 h 5281613"/>
                    <a:gd name="connsiteX163" fmla="*/ 1262374 w 5111751"/>
                    <a:gd name="connsiteY163" fmla="*/ 1402814 h 5281613"/>
                    <a:gd name="connsiteX164" fmla="*/ 1317660 w 5111751"/>
                    <a:gd name="connsiteY164" fmla="*/ 1433531 h 5281613"/>
                    <a:gd name="connsiteX165" fmla="*/ 1354518 w 5111751"/>
                    <a:gd name="connsiteY165" fmla="*/ 1479607 h 5281613"/>
                    <a:gd name="connsiteX166" fmla="*/ 1391375 w 5111751"/>
                    <a:gd name="connsiteY166" fmla="*/ 1522611 h 5281613"/>
                    <a:gd name="connsiteX167" fmla="*/ 1406733 w 5111751"/>
                    <a:gd name="connsiteY167" fmla="*/ 1571758 h 5281613"/>
                    <a:gd name="connsiteX168" fmla="*/ 1431304 w 5111751"/>
                    <a:gd name="connsiteY168" fmla="*/ 1617834 h 5281613"/>
                    <a:gd name="connsiteX169" fmla="*/ 1483519 w 5111751"/>
                    <a:gd name="connsiteY169" fmla="*/ 1645479 h 5281613"/>
                    <a:gd name="connsiteX170" fmla="*/ 1526520 w 5111751"/>
                    <a:gd name="connsiteY170" fmla="*/ 1713057 h 5281613"/>
                    <a:gd name="connsiteX171" fmla="*/ 1554163 w 5111751"/>
                    <a:gd name="connsiteY171" fmla="*/ 1786778 h 5281613"/>
                    <a:gd name="connsiteX172" fmla="*/ 1544949 w 5111751"/>
                    <a:gd name="connsiteY172" fmla="*/ 1777563 h 5281613"/>
                    <a:gd name="connsiteX173" fmla="*/ 1474305 w 5111751"/>
                    <a:gd name="connsiteY173" fmla="*/ 1771420 h 5281613"/>
                    <a:gd name="connsiteX174" fmla="*/ 1460131 w 5111751"/>
                    <a:gd name="connsiteY174" fmla="*/ 1778074 h 5281613"/>
                    <a:gd name="connsiteX175" fmla="*/ 1473565 w 5111751"/>
                    <a:gd name="connsiteY175" fmla="*/ 1771891 h 5281613"/>
                    <a:gd name="connsiteX176" fmla="*/ 1544174 w 5111751"/>
                    <a:gd name="connsiteY176" fmla="*/ 1778034 h 5281613"/>
                    <a:gd name="connsiteX177" fmla="*/ 1559523 w 5111751"/>
                    <a:gd name="connsiteY177" fmla="*/ 1799534 h 5281613"/>
                    <a:gd name="connsiteX178" fmla="*/ 1593292 w 5111751"/>
                    <a:gd name="connsiteY178" fmla="*/ 1830248 h 5281613"/>
                    <a:gd name="connsiteX179" fmla="*/ 1599432 w 5111751"/>
                    <a:gd name="connsiteY179" fmla="*/ 1845605 h 5281613"/>
                    <a:gd name="connsiteX180" fmla="*/ 1627062 w 5111751"/>
                    <a:gd name="connsiteY180" fmla="*/ 1867105 h 5281613"/>
                    <a:gd name="connsiteX181" fmla="*/ 1636271 w 5111751"/>
                    <a:gd name="connsiteY181" fmla="*/ 1876319 h 5281613"/>
                    <a:gd name="connsiteX182" fmla="*/ 1660831 w 5111751"/>
                    <a:gd name="connsiteY182" fmla="*/ 1900890 h 5281613"/>
                    <a:gd name="connsiteX183" fmla="*/ 1731439 w 5111751"/>
                    <a:gd name="connsiteY183" fmla="*/ 1888604 h 5281613"/>
                    <a:gd name="connsiteX184" fmla="*/ 1811257 w 5111751"/>
                    <a:gd name="connsiteY184" fmla="*/ 1897819 h 5281613"/>
                    <a:gd name="connsiteX185" fmla="*/ 1838887 w 5111751"/>
                    <a:gd name="connsiteY185" fmla="*/ 1876319 h 5281613"/>
                    <a:gd name="connsiteX186" fmla="*/ 1851166 w 5111751"/>
                    <a:gd name="connsiteY186" fmla="*/ 1860962 h 5281613"/>
                    <a:gd name="connsiteX187" fmla="*/ 1888006 w 5111751"/>
                    <a:gd name="connsiteY187" fmla="*/ 1857890 h 5281613"/>
                    <a:gd name="connsiteX188" fmla="*/ 1912565 w 5111751"/>
                    <a:gd name="connsiteY188" fmla="*/ 1900890 h 5281613"/>
                    <a:gd name="connsiteX189" fmla="*/ 1943265 w 5111751"/>
                    <a:gd name="connsiteY189" fmla="*/ 1937747 h 5281613"/>
                    <a:gd name="connsiteX190" fmla="*/ 2023083 w 5111751"/>
                    <a:gd name="connsiteY190" fmla="*/ 2017603 h 5281613"/>
                    <a:gd name="connsiteX191" fmla="*/ 2020013 w 5111751"/>
                    <a:gd name="connsiteY191" fmla="*/ 2023746 h 5281613"/>
                    <a:gd name="connsiteX192" fmla="*/ 2066062 w 5111751"/>
                    <a:gd name="connsiteY192" fmla="*/ 2048317 h 5281613"/>
                    <a:gd name="connsiteX193" fmla="*/ 2072202 w 5111751"/>
                    <a:gd name="connsiteY193" fmla="*/ 2066746 h 5281613"/>
                    <a:gd name="connsiteX194" fmla="*/ 2056852 w 5111751"/>
                    <a:gd name="connsiteY194" fmla="*/ 2183459 h 5281613"/>
                    <a:gd name="connsiteX195" fmla="*/ 2053782 w 5111751"/>
                    <a:gd name="connsiteY195" fmla="*/ 2226458 h 5281613"/>
                    <a:gd name="connsiteX196" fmla="*/ 2059922 w 5111751"/>
                    <a:gd name="connsiteY196" fmla="*/ 2235673 h 5281613"/>
                    <a:gd name="connsiteX197" fmla="*/ 2072202 w 5111751"/>
                    <a:gd name="connsiteY197" fmla="*/ 2238744 h 5281613"/>
                    <a:gd name="connsiteX198" fmla="*/ 2087551 w 5111751"/>
                    <a:gd name="connsiteY198" fmla="*/ 2235673 h 5281613"/>
                    <a:gd name="connsiteX199" fmla="*/ 2130530 w 5111751"/>
                    <a:gd name="connsiteY199" fmla="*/ 2269458 h 5281613"/>
                    <a:gd name="connsiteX200" fmla="*/ 2130530 w 5111751"/>
                    <a:gd name="connsiteY200" fmla="*/ 2281744 h 5281613"/>
                    <a:gd name="connsiteX201" fmla="*/ 2096761 w 5111751"/>
                    <a:gd name="connsiteY201" fmla="*/ 2340100 h 5281613"/>
                    <a:gd name="connsiteX202" fmla="*/ 2087551 w 5111751"/>
                    <a:gd name="connsiteY202" fmla="*/ 2349314 h 5281613"/>
                    <a:gd name="connsiteX203" fmla="*/ 1967824 w 5111751"/>
                    <a:gd name="connsiteY203" fmla="*/ 2472171 h 5281613"/>
                    <a:gd name="connsiteX204" fmla="*/ 1930985 w 5111751"/>
                    <a:gd name="connsiteY204" fmla="*/ 2505956 h 5281613"/>
                    <a:gd name="connsiteX205" fmla="*/ 1934055 w 5111751"/>
                    <a:gd name="connsiteY205" fmla="*/ 2533599 h 5281613"/>
                    <a:gd name="connsiteX206" fmla="*/ 1934055 w 5111751"/>
                    <a:gd name="connsiteY206" fmla="*/ 2545884 h 5281613"/>
                    <a:gd name="connsiteX207" fmla="*/ 1897216 w 5111751"/>
                    <a:gd name="connsiteY207" fmla="*/ 2634955 h 5281613"/>
                    <a:gd name="connsiteX208" fmla="*/ 1894145 w 5111751"/>
                    <a:gd name="connsiteY208" fmla="*/ 2650312 h 5281613"/>
                    <a:gd name="connsiteX209" fmla="*/ 1894145 w 5111751"/>
                    <a:gd name="connsiteY209" fmla="*/ 2668740 h 5281613"/>
                    <a:gd name="connsiteX210" fmla="*/ 1884936 w 5111751"/>
                    <a:gd name="connsiteY210" fmla="*/ 2745525 h 5281613"/>
                    <a:gd name="connsiteX211" fmla="*/ 1875726 w 5111751"/>
                    <a:gd name="connsiteY211" fmla="*/ 2834596 h 5281613"/>
                    <a:gd name="connsiteX212" fmla="*/ 1869586 w 5111751"/>
                    <a:gd name="connsiteY212" fmla="*/ 2877595 h 5281613"/>
                    <a:gd name="connsiteX213" fmla="*/ 1866516 w 5111751"/>
                    <a:gd name="connsiteY213" fmla="*/ 2883738 h 5281613"/>
                    <a:gd name="connsiteX214" fmla="*/ 1820467 w 5111751"/>
                    <a:gd name="connsiteY214" fmla="*/ 2935952 h 5281613"/>
                    <a:gd name="connsiteX215" fmla="*/ 1811257 w 5111751"/>
                    <a:gd name="connsiteY215" fmla="*/ 2978952 h 5281613"/>
                    <a:gd name="connsiteX216" fmla="*/ 1771348 w 5111751"/>
                    <a:gd name="connsiteY216" fmla="*/ 3058808 h 5281613"/>
                    <a:gd name="connsiteX217" fmla="*/ 1786698 w 5111751"/>
                    <a:gd name="connsiteY217" fmla="*/ 3095665 h 5281613"/>
                    <a:gd name="connsiteX218" fmla="*/ 1792838 w 5111751"/>
                    <a:gd name="connsiteY218" fmla="*/ 3107951 h 5281613"/>
                    <a:gd name="connsiteX219" fmla="*/ 1817397 w 5111751"/>
                    <a:gd name="connsiteY219" fmla="*/ 3147879 h 5281613"/>
                    <a:gd name="connsiteX220" fmla="*/ 1823537 w 5111751"/>
                    <a:gd name="connsiteY220" fmla="*/ 3172450 h 5281613"/>
                    <a:gd name="connsiteX221" fmla="*/ 1820467 w 5111751"/>
                    <a:gd name="connsiteY221" fmla="*/ 3200093 h 5281613"/>
                    <a:gd name="connsiteX222" fmla="*/ 1792838 w 5111751"/>
                    <a:gd name="connsiteY222" fmla="*/ 3369020 h 5281613"/>
                    <a:gd name="connsiteX223" fmla="*/ 1823537 w 5111751"/>
                    <a:gd name="connsiteY223" fmla="*/ 3329091 h 5281613"/>
                    <a:gd name="connsiteX224" fmla="*/ 1798978 w 5111751"/>
                    <a:gd name="connsiteY224" fmla="*/ 3470376 h 5281613"/>
                    <a:gd name="connsiteX225" fmla="*/ 1832747 w 5111751"/>
                    <a:gd name="connsiteY225" fmla="*/ 3611661 h 5281613"/>
                    <a:gd name="connsiteX226" fmla="*/ 1814327 w 5111751"/>
                    <a:gd name="connsiteY226" fmla="*/ 3660803 h 5281613"/>
                    <a:gd name="connsiteX227" fmla="*/ 1875726 w 5111751"/>
                    <a:gd name="connsiteY227" fmla="*/ 3799016 h 5281613"/>
                    <a:gd name="connsiteX228" fmla="*/ 1967824 w 5111751"/>
                    <a:gd name="connsiteY228" fmla="*/ 3946443 h 5281613"/>
                    <a:gd name="connsiteX229" fmla="*/ 2016943 w 5111751"/>
                    <a:gd name="connsiteY229" fmla="*/ 4032443 h 5281613"/>
                    <a:gd name="connsiteX230" fmla="*/ 1995660 w 5111751"/>
                    <a:gd name="connsiteY230" fmla="*/ 4072157 h 5281613"/>
                    <a:gd name="connsiteX231" fmla="*/ 2013805 w 5111751"/>
                    <a:gd name="connsiteY231" fmla="*/ 4079927 h 5281613"/>
                    <a:gd name="connsiteX232" fmla="*/ 2011021 w 5111751"/>
                    <a:gd name="connsiteY232" fmla="*/ 4090575 h 5281613"/>
                    <a:gd name="connsiteX233" fmla="*/ 2057103 w 5111751"/>
                    <a:gd name="connsiteY233" fmla="*/ 4102854 h 5281613"/>
                    <a:gd name="connsiteX234" fmla="*/ 2103185 w 5111751"/>
                    <a:gd name="connsiteY234" fmla="*/ 4096715 h 5281613"/>
                    <a:gd name="connsiteX235" fmla="*/ 2115474 w 5111751"/>
                    <a:gd name="connsiteY235" fmla="*/ 4096715 h 5281613"/>
                    <a:gd name="connsiteX236" fmla="*/ 2136979 w 5111751"/>
                    <a:gd name="connsiteY236" fmla="*/ 4102854 h 5281613"/>
                    <a:gd name="connsiteX237" fmla="*/ 2155411 w 5111751"/>
                    <a:gd name="connsiteY237" fmla="*/ 4118202 h 5281613"/>
                    <a:gd name="connsiteX238" fmla="*/ 2176916 w 5111751"/>
                    <a:gd name="connsiteY238" fmla="*/ 4145830 h 5281613"/>
                    <a:gd name="connsiteX239" fmla="*/ 2204565 w 5111751"/>
                    <a:gd name="connsiteY239" fmla="*/ 4145830 h 5281613"/>
                    <a:gd name="connsiteX240" fmla="*/ 2229143 w 5111751"/>
                    <a:gd name="connsiteY240" fmla="*/ 4170387 h 5281613"/>
                    <a:gd name="connsiteX241" fmla="*/ 2266008 w 5111751"/>
                    <a:gd name="connsiteY241" fmla="*/ 4179596 h 5281613"/>
                    <a:gd name="connsiteX242" fmla="*/ 2296729 w 5111751"/>
                    <a:gd name="connsiteY242" fmla="*/ 4194945 h 5281613"/>
                    <a:gd name="connsiteX243" fmla="*/ 2302874 w 5111751"/>
                    <a:gd name="connsiteY243" fmla="*/ 4204154 h 5281613"/>
                    <a:gd name="connsiteX244" fmla="*/ 2321307 w 5111751"/>
                    <a:gd name="connsiteY244" fmla="*/ 4210293 h 5281613"/>
                    <a:gd name="connsiteX245" fmla="*/ 2364316 w 5111751"/>
                    <a:gd name="connsiteY245" fmla="*/ 4225641 h 5281613"/>
                    <a:gd name="connsiteX246" fmla="*/ 2369767 w 5111751"/>
                    <a:gd name="connsiteY246" fmla="*/ 4251037 h 5281613"/>
                    <a:gd name="connsiteX247" fmla="*/ 2369767 w 5111751"/>
                    <a:gd name="connsiteY247" fmla="*/ 4232064 h 5281613"/>
                    <a:gd name="connsiteX248" fmla="*/ 2368231 w 5111751"/>
                    <a:gd name="connsiteY248" fmla="*/ 4228995 h 5281613"/>
                    <a:gd name="connsiteX249" fmla="*/ 2369767 w 5111751"/>
                    <a:gd name="connsiteY249" fmla="*/ 4228995 h 5281613"/>
                    <a:gd name="connsiteX250" fmla="*/ 2418917 w 5111751"/>
                    <a:gd name="connsiteY250" fmla="*/ 4244339 h 5281613"/>
                    <a:gd name="connsiteX251" fmla="*/ 2443493 w 5111751"/>
                    <a:gd name="connsiteY251" fmla="*/ 4262753 h 5281613"/>
                    <a:gd name="connsiteX252" fmla="*/ 2511075 w 5111751"/>
                    <a:gd name="connsiteY252" fmla="*/ 4284235 h 5281613"/>
                    <a:gd name="connsiteX253" fmla="*/ 2541794 w 5111751"/>
                    <a:gd name="connsiteY253" fmla="*/ 4376300 h 5281613"/>
                    <a:gd name="connsiteX254" fmla="*/ 2547938 w 5111751"/>
                    <a:gd name="connsiteY254" fmla="*/ 4443815 h 5281613"/>
                    <a:gd name="connsiteX255" fmla="*/ 2560225 w 5111751"/>
                    <a:gd name="connsiteY255" fmla="*/ 4588051 h 5281613"/>
                    <a:gd name="connsiteX256" fmla="*/ 2514147 w 5111751"/>
                    <a:gd name="connsiteY256" fmla="*/ 4716943 h 5281613"/>
                    <a:gd name="connsiteX257" fmla="*/ 2557153 w 5111751"/>
                    <a:gd name="connsiteY257" fmla="*/ 4855042 h 5281613"/>
                    <a:gd name="connsiteX258" fmla="*/ 2597088 w 5111751"/>
                    <a:gd name="connsiteY258" fmla="*/ 4971659 h 5281613"/>
                    <a:gd name="connsiteX259" fmla="*/ 2633951 w 5111751"/>
                    <a:gd name="connsiteY259" fmla="*/ 5008485 h 5281613"/>
                    <a:gd name="connsiteX260" fmla="*/ 2686174 w 5111751"/>
                    <a:gd name="connsiteY260" fmla="*/ 5079069 h 5281613"/>
                    <a:gd name="connsiteX261" fmla="*/ 2655455 w 5111751"/>
                    <a:gd name="connsiteY261" fmla="*/ 4962452 h 5281613"/>
                    <a:gd name="connsiteX262" fmla="*/ 2633951 w 5111751"/>
                    <a:gd name="connsiteY262" fmla="*/ 4928695 h 5281613"/>
                    <a:gd name="connsiteX263" fmla="*/ 2649311 w 5111751"/>
                    <a:gd name="connsiteY263" fmla="*/ 4937901 h 5281613"/>
                    <a:gd name="connsiteX264" fmla="*/ 2692318 w 5111751"/>
                    <a:gd name="connsiteY264" fmla="*/ 4987003 h 5281613"/>
                    <a:gd name="connsiteX265" fmla="*/ 2732137 w 5111751"/>
                    <a:gd name="connsiteY265" fmla="*/ 5048453 h 5281613"/>
                    <a:gd name="connsiteX266" fmla="*/ 2732173 w 5111751"/>
                    <a:gd name="connsiteY266" fmla="*/ 5048368 h 5281613"/>
                    <a:gd name="connsiteX267" fmla="*/ 2692485 w 5111751"/>
                    <a:gd name="connsiteY267" fmla="*/ 4987045 h 5281613"/>
                    <a:gd name="connsiteX268" fmla="*/ 2649527 w 5111751"/>
                    <a:gd name="connsiteY268" fmla="*/ 4937951 h 5281613"/>
                    <a:gd name="connsiteX269" fmla="*/ 2637253 w 5111751"/>
                    <a:gd name="connsiteY269" fmla="*/ 4928745 h 5281613"/>
                    <a:gd name="connsiteX270" fmla="*/ 2628048 w 5111751"/>
                    <a:gd name="connsiteY270" fmla="*/ 4858172 h 5281613"/>
                    <a:gd name="connsiteX271" fmla="*/ 2631116 w 5111751"/>
                    <a:gd name="connsiteY271" fmla="*/ 4784530 h 5281613"/>
                    <a:gd name="connsiteX272" fmla="*/ 2618843 w 5111751"/>
                    <a:gd name="connsiteY272" fmla="*/ 4704751 h 5281613"/>
                    <a:gd name="connsiteX273" fmla="*/ 2658732 w 5111751"/>
                    <a:gd name="connsiteY273" fmla="*/ 4600425 h 5281613"/>
                    <a:gd name="connsiteX274" fmla="*/ 2763060 w 5111751"/>
                    <a:gd name="connsiteY274" fmla="*/ 4591219 h 5281613"/>
                    <a:gd name="connsiteX275" fmla="*/ 2772265 w 5111751"/>
                    <a:gd name="connsiteY275" fmla="*/ 4585083 h 5281613"/>
                    <a:gd name="connsiteX276" fmla="*/ 2778402 w 5111751"/>
                    <a:gd name="connsiteY276" fmla="*/ 4582014 h 5281613"/>
                    <a:gd name="connsiteX277" fmla="*/ 2824429 w 5111751"/>
                    <a:gd name="connsiteY277" fmla="*/ 4600425 h 5281613"/>
                    <a:gd name="connsiteX278" fmla="*/ 2842840 w 5111751"/>
                    <a:gd name="connsiteY278" fmla="*/ 4618835 h 5281613"/>
                    <a:gd name="connsiteX279" fmla="*/ 2852045 w 5111751"/>
                    <a:gd name="connsiteY279" fmla="*/ 4621904 h 5281613"/>
                    <a:gd name="connsiteX280" fmla="*/ 2885798 w 5111751"/>
                    <a:gd name="connsiteY280" fmla="*/ 4624972 h 5281613"/>
                    <a:gd name="connsiteX281" fmla="*/ 2895004 w 5111751"/>
                    <a:gd name="connsiteY281" fmla="*/ 4624972 h 5281613"/>
                    <a:gd name="connsiteX282" fmla="*/ 2971715 w 5111751"/>
                    <a:gd name="connsiteY282" fmla="*/ 4609630 h 5281613"/>
                    <a:gd name="connsiteX283" fmla="*/ 2980920 w 5111751"/>
                    <a:gd name="connsiteY283" fmla="*/ 4615767 h 5281613"/>
                    <a:gd name="connsiteX284" fmla="*/ 3005468 w 5111751"/>
                    <a:gd name="connsiteY284" fmla="*/ 4628040 h 5281613"/>
                    <a:gd name="connsiteX285" fmla="*/ 3036153 w 5111751"/>
                    <a:gd name="connsiteY285" fmla="*/ 4618835 h 5281613"/>
                    <a:gd name="connsiteX286" fmla="*/ 3045358 w 5111751"/>
                    <a:gd name="connsiteY286" fmla="*/ 4615767 h 5281613"/>
                    <a:gd name="connsiteX287" fmla="*/ 3115932 w 5111751"/>
                    <a:gd name="connsiteY287" fmla="*/ 4548262 h 5281613"/>
                    <a:gd name="connsiteX288" fmla="*/ 3131275 w 5111751"/>
                    <a:gd name="connsiteY288" fmla="*/ 4548262 h 5281613"/>
                    <a:gd name="connsiteX289" fmla="*/ 3186507 w 5111751"/>
                    <a:gd name="connsiteY289" fmla="*/ 4569741 h 5281613"/>
                    <a:gd name="connsiteX290" fmla="*/ 3260150 w 5111751"/>
                    <a:gd name="connsiteY290" fmla="*/ 4529851 h 5281613"/>
                    <a:gd name="connsiteX291" fmla="*/ 3303108 w 5111751"/>
                    <a:gd name="connsiteY291" fmla="*/ 4529851 h 5281613"/>
                    <a:gd name="connsiteX292" fmla="*/ 3330724 w 5111751"/>
                    <a:gd name="connsiteY292" fmla="*/ 4511441 h 5281613"/>
                    <a:gd name="connsiteX293" fmla="*/ 3468805 w 5111751"/>
                    <a:gd name="connsiteY293" fmla="*/ 4422457 h 5281613"/>
                    <a:gd name="connsiteX294" fmla="*/ 3484147 w 5111751"/>
                    <a:gd name="connsiteY294" fmla="*/ 4462346 h 5281613"/>
                    <a:gd name="connsiteX295" fmla="*/ 3496421 w 5111751"/>
                    <a:gd name="connsiteY295" fmla="*/ 4471551 h 5281613"/>
                    <a:gd name="connsiteX296" fmla="*/ 3484147 w 5111751"/>
                    <a:gd name="connsiteY296" fmla="*/ 4529851 h 5281613"/>
                    <a:gd name="connsiteX297" fmla="*/ 3468805 w 5111751"/>
                    <a:gd name="connsiteY297" fmla="*/ 4566672 h 5281613"/>
                    <a:gd name="connsiteX298" fmla="*/ 3481079 w 5111751"/>
                    <a:gd name="connsiteY298" fmla="*/ 4646451 h 5281613"/>
                    <a:gd name="connsiteX299" fmla="*/ 3481079 w 5111751"/>
                    <a:gd name="connsiteY299" fmla="*/ 4689409 h 5281613"/>
                    <a:gd name="connsiteX300" fmla="*/ 3478010 w 5111751"/>
                    <a:gd name="connsiteY300" fmla="*/ 4726230 h 5281613"/>
                    <a:gd name="connsiteX301" fmla="*/ 3478010 w 5111751"/>
                    <a:gd name="connsiteY301" fmla="*/ 4747709 h 5281613"/>
                    <a:gd name="connsiteX302" fmla="*/ 3487216 w 5111751"/>
                    <a:gd name="connsiteY302" fmla="*/ 4778393 h 5281613"/>
                    <a:gd name="connsiteX303" fmla="*/ 3474942 w 5111751"/>
                    <a:gd name="connsiteY303" fmla="*/ 4833624 h 5281613"/>
                    <a:gd name="connsiteX304" fmla="*/ 3478010 w 5111751"/>
                    <a:gd name="connsiteY304" fmla="*/ 4928745 h 5281613"/>
                    <a:gd name="connsiteX305" fmla="*/ 3487216 w 5111751"/>
                    <a:gd name="connsiteY305" fmla="*/ 5048414 h 5281613"/>
                    <a:gd name="connsiteX306" fmla="*/ 3490284 w 5111751"/>
                    <a:gd name="connsiteY306" fmla="*/ 5100577 h 5281613"/>
                    <a:gd name="connsiteX307" fmla="*/ 3514832 w 5111751"/>
                    <a:gd name="connsiteY307" fmla="*/ 5106713 h 5281613"/>
                    <a:gd name="connsiteX308" fmla="*/ 3487216 w 5111751"/>
                    <a:gd name="connsiteY308" fmla="*/ 5165013 h 5281613"/>
                    <a:gd name="connsiteX309" fmla="*/ 3502558 w 5111751"/>
                    <a:gd name="connsiteY309" fmla="*/ 5177287 h 5281613"/>
                    <a:gd name="connsiteX310" fmla="*/ 3488989 w 5111751"/>
                    <a:gd name="connsiteY310" fmla="*/ 5175369 h 5281613"/>
                    <a:gd name="connsiteX311" fmla="*/ 3490284 w 5111751"/>
                    <a:gd name="connsiteY311" fmla="*/ 5192629 h 5281613"/>
                    <a:gd name="connsiteX312" fmla="*/ 3471873 w 5111751"/>
                    <a:gd name="connsiteY312" fmla="*/ 5211040 h 5281613"/>
                    <a:gd name="connsiteX313" fmla="*/ 3471873 w 5111751"/>
                    <a:gd name="connsiteY313" fmla="*/ 5260134 h 5281613"/>
                    <a:gd name="connsiteX314" fmla="*/ 3456531 w 5111751"/>
                    <a:gd name="connsiteY314" fmla="*/ 5281613 h 5281613"/>
                    <a:gd name="connsiteX315" fmla="*/ 2775334 w 5111751"/>
                    <a:gd name="connsiteY315" fmla="*/ 5281613 h 5281613"/>
                    <a:gd name="connsiteX316" fmla="*/ 2775259 w 5111751"/>
                    <a:gd name="connsiteY316" fmla="*/ 5281613 h 5281613"/>
                    <a:gd name="connsiteX317" fmla="*/ 2554082 w 5111751"/>
                    <a:gd name="connsiteY317" fmla="*/ 5281613 h 5281613"/>
                    <a:gd name="connsiteX318" fmla="*/ 2553859 w 5111751"/>
                    <a:gd name="connsiteY318" fmla="*/ 5281613 h 5281613"/>
                    <a:gd name="connsiteX319" fmla="*/ 1968011 w 5111751"/>
                    <a:gd name="connsiteY319" fmla="*/ 5281613 h 5281613"/>
                    <a:gd name="connsiteX320" fmla="*/ 1965575 w 5111751"/>
                    <a:gd name="connsiteY320" fmla="*/ 5281613 h 5281613"/>
                    <a:gd name="connsiteX321" fmla="*/ 721036 w 5111751"/>
                    <a:gd name="connsiteY321" fmla="*/ 5281613 h 5281613"/>
                    <a:gd name="connsiteX322" fmla="*/ 720725 w 5111751"/>
                    <a:gd name="connsiteY322" fmla="*/ 5281613 h 5281613"/>
                    <a:gd name="connsiteX323" fmla="*/ 0 w 5111751"/>
                    <a:gd name="connsiteY323" fmla="*/ 5281613 h 5281613"/>
                    <a:gd name="connsiteX324" fmla="*/ 0 w 5111751"/>
                    <a:gd name="connsiteY324" fmla="*/ 3885042 h 5281613"/>
                    <a:gd name="connsiteX325" fmla="*/ 0 w 5111751"/>
                    <a:gd name="connsiteY325" fmla="*/ 3885015 h 5281613"/>
                    <a:gd name="connsiteX326" fmla="*/ 0 w 5111751"/>
                    <a:gd name="connsiteY326" fmla="*/ 2834596 h 5281613"/>
                    <a:gd name="connsiteX327" fmla="*/ 0 w 5111751"/>
                    <a:gd name="connsiteY327" fmla="*/ 2833687 h 5281613"/>
                    <a:gd name="connsiteX328" fmla="*/ 0 w 5111751"/>
                    <a:gd name="connsiteY328" fmla="*/ 2035909 h 5281613"/>
                    <a:gd name="connsiteX329" fmla="*/ 930 w 5111751"/>
                    <a:gd name="connsiteY329" fmla="*/ 2035587 h 5281613"/>
                    <a:gd name="connsiteX330" fmla="*/ 3071 w 5111751"/>
                    <a:gd name="connsiteY330" fmla="*/ 2035587 h 5281613"/>
                    <a:gd name="connsiteX331" fmla="*/ 14583 w 5111751"/>
                    <a:gd name="connsiteY331" fmla="*/ 2030861 h 5281613"/>
                    <a:gd name="connsiteX332" fmla="*/ 930 w 5111751"/>
                    <a:gd name="connsiteY332" fmla="*/ 2035587 h 5281613"/>
                    <a:gd name="connsiteX333" fmla="*/ 0 w 5111751"/>
                    <a:gd name="connsiteY333" fmla="*/ 2035587 h 5281613"/>
                    <a:gd name="connsiteX334" fmla="*/ 0 w 5111751"/>
                    <a:gd name="connsiteY334" fmla="*/ 1327150 h 5281613"/>
                    <a:gd name="connsiteX335" fmla="*/ 0 w 5111751"/>
                    <a:gd name="connsiteY335" fmla="*/ 1326021 h 5281613"/>
                    <a:gd name="connsiteX336" fmla="*/ 0 w 5111751"/>
                    <a:gd name="connsiteY336" fmla="*/ 0 h 5281613"/>
                    <a:gd name="connsiteX0" fmla="*/ 1898651 w 5111751"/>
                    <a:gd name="connsiteY0" fmla="*/ 3573463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453679 w 5111751"/>
                    <a:gd name="connsiteY3" fmla="*/ 1780020 h 5281613"/>
                    <a:gd name="connsiteX4" fmla="*/ 1453735 w 5111751"/>
                    <a:gd name="connsiteY4" fmla="*/ 1780092 h 5281613"/>
                    <a:gd name="connsiteX5" fmla="*/ 1455420 w 5111751"/>
                    <a:gd name="connsiteY5" fmla="*/ 1780242 h 5281613"/>
                    <a:gd name="connsiteX6" fmla="*/ 1453679 w 5111751"/>
                    <a:gd name="connsiteY6" fmla="*/ 1780020 h 5281613"/>
                    <a:gd name="connsiteX7" fmla="*/ 0 w 5111751"/>
                    <a:gd name="connsiteY7" fmla="*/ 0 h 5281613"/>
                    <a:gd name="connsiteX8" fmla="*/ 865506 w 5111751"/>
                    <a:gd name="connsiteY8" fmla="*/ 0 h 5281613"/>
                    <a:gd name="connsiteX9" fmla="*/ 865887 w 5111751"/>
                    <a:gd name="connsiteY9" fmla="*/ 3070 h 5281613"/>
                    <a:gd name="connsiteX10" fmla="*/ 2889251 w 5111751"/>
                    <a:gd name="connsiteY10" fmla="*/ 0 h 5281613"/>
                    <a:gd name="connsiteX11" fmla="*/ 2891411 w 5111751"/>
                    <a:gd name="connsiteY11" fmla="*/ 0 h 5281613"/>
                    <a:gd name="connsiteX12" fmla="*/ 3309431 w 5111751"/>
                    <a:gd name="connsiteY12" fmla="*/ 0 h 5281613"/>
                    <a:gd name="connsiteX13" fmla="*/ 3334020 w 5111751"/>
                    <a:gd name="connsiteY13" fmla="*/ 27648 h 5281613"/>
                    <a:gd name="connsiteX14" fmla="*/ 3355536 w 5111751"/>
                    <a:gd name="connsiteY14" fmla="*/ 86017 h 5281613"/>
                    <a:gd name="connsiteX15" fmla="*/ 3364757 w 5111751"/>
                    <a:gd name="connsiteY15" fmla="*/ 18432 h 5281613"/>
                    <a:gd name="connsiteX16" fmla="*/ 3395494 w 5111751"/>
                    <a:gd name="connsiteY16" fmla="*/ 52224 h 5281613"/>
                    <a:gd name="connsiteX17" fmla="*/ 3426230 w 5111751"/>
                    <a:gd name="connsiteY17" fmla="*/ 104449 h 5281613"/>
                    <a:gd name="connsiteX18" fmla="*/ 3484630 w 5111751"/>
                    <a:gd name="connsiteY18" fmla="*/ 110593 h 5281613"/>
                    <a:gd name="connsiteX19" fmla="*/ 3536883 w 5111751"/>
                    <a:gd name="connsiteY19" fmla="*/ 153601 h 5281613"/>
                    <a:gd name="connsiteX20" fmla="*/ 3607577 w 5111751"/>
                    <a:gd name="connsiteY20" fmla="*/ 211970 h 5281613"/>
                    <a:gd name="connsiteX21" fmla="*/ 3669051 w 5111751"/>
                    <a:gd name="connsiteY21" fmla="*/ 285698 h 5281613"/>
                    <a:gd name="connsiteX22" fmla="*/ 3705935 w 5111751"/>
                    <a:gd name="connsiteY22" fmla="*/ 316419 h 5281613"/>
                    <a:gd name="connsiteX23" fmla="*/ 3728843 w 5111751"/>
                    <a:gd name="connsiteY23" fmla="*/ 339315 h 5281613"/>
                    <a:gd name="connsiteX24" fmla="*/ 3724377 w 5111751"/>
                    <a:gd name="connsiteY24" fmla="*/ 325635 h 5281613"/>
                    <a:gd name="connsiteX25" fmla="*/ 3752040 w 5111751"/>
                    <a:gd name="connsiteY25" fmla="*/ 384003 h 5281613"/>
                    <a:gd name="connsiteX26" fmla="*/ 3785850 w 5111751"/>
                    <a:gd name="connsiteY26" fmla="*/ 405507 h 5281613"/>
                    <a:gd name="connsiteX27" fmla="*/ 3850397 w 5111751"/>
                    <a:gd name="connsiteY27" fmla="*/ 454660 h 5281613"/>
                    <a:gd name="connsiteX28" fmla="*/ 3868840 w 5111751"/>
                    <a:gd name="connsiteY28" fmla="*/ 485380 h 5281613"/>
                    <a:gd name="connsiteX29" fmla="*/ 3907704 w 5111751"/>
                    <a:gd name="connsiteY29" fmla="*/ 599097 h 5281613"/>
                    <a:gd name="connsiteX30" fmla="*/ 3831035 w 5111751"/>
                    <a:gd name="connsiteY30" fmla="*/ 645038 h 5281613"/>
                    <a:gd name="connsiteX31" fmla="*/ 3785034 w 5111751"/>
                    <a:gd name="connsiteY31" fmla="*/ 681791 h 5281613"/>
                    <a:gd name="connsiteX32" fmla="*/ 3867836 w 5111751"/>
                    <a:gd name="connsiteY32" fmla="*/ 675665 h 5281613"/>
                    <a:gd name="connsiteX33" fmla="*/ 3886237 w 5111751"/>
                    <a:gd name="connsiteY33" fmla="*/ 694042 h 5281613"/>
                    <a:gd name="connsiteX34" fmla="*/ 3886648 w 5111751"/>
                    <a:gd name="connsiteY34" fmla="*/ 693820 h 5281613"/>
                    <a:gd name="connsiteX35" fmla="*/ 3994113 w 5111751"/>
                    <a:gd name="connsiteY35" fmla="*/ 822843 h 5281613"/>
                    <a:gd name="connsiteX36" fmla="*/ 4156846 w 5111751"/>
                    <a:gd name="connsiteY36" fmla="*/ 865851 h 5281613"/>
                    <a:gd name="connsiteX37" fmla="*/ 4230536 w 5111751"/>
                    <a:gd name="connsiteY37" fmla="*/ 822843 h 5281613"/>
                    <a:gd name="connsiteX38" fmla="*/ 4322649 w 5111751"/>
                    <a:gd name="connsiteY38" fmla="*/ 807483 h 5281613"/>
                    <a:gd name="connsiteX39" fmla="*/ 4430115 w 5111751"/>
                    <a:gd name="connsiteY39" fmla="*/ 798267 h 5281613"/>
                    <a:gd name="connsiteX40" fmla="*/ 4528369 w 5111751"/>
                    <a:gd name="connsiteY40" fmla="*/ 742972 h 5281613"/>
                    <a:gd name="connsiteX41" fmla="*/ 4614341 w 5111751"/>
                    <a:gd name="connsiteY41" fmla="*/ 746044 h 5281613"/>
                    <a:gd name="connsiteX42" fmla="*/ 4672679 w 5111751"/>
                    <a:gd name="connsiteY42" fmla="*/ 724540 h 5281613"/>
                    <a:gd name="connsiteX43" fmla="*/ 4734088 w 5111751"/>
                    <a:gd name="connsiteY43" fmla="*/ 730684 h 5281613"/>
                    <a:gd name="connsiteX44" fmla="*/ 4832342 w 5111751"/>
                    <a:gd name="connsiteY44" fmla="*/ 699964 h 5281613"/>
                    <a:gd name="connsiteX45" fmla="*/ 4936736 w 5111751"/>
                    <a:gd name="connsiteY45" fmla="*/ 675388 h 5281613"/>
                    <a:gd name="connsiteX46" fmla="*/ 4988934 w 5111751"/>
                    <a:gd name="connsiteY46" fmla="*/ 613949 h 5281613"/>
                    <a:gd name="connsiteX47" fmla="*/ 5077976 w 5111751"/>
                    <a:gd name="connsiteY47" fmla="*/ 653885 h 5281613"/>
                    <a:gd name="connsiteX48" fmla="*/ 5065695 w 5111751"/>
                    <a:gd name="connsiteY48" fmla="*/ 767547 h 5281613"/>
                    <a:gd name="connsiteX49" fmla="*/ 5050342 w 5111751"/>
                    <a:gd name="connsiteY49" fmla="*/ 868922 h 5281613"/>
                    <a:gd name="connsiteX50" fmla="*/ 5081047 w 5111751"/>
                    <a:gd name="connsiteY50" fmla="*/ 853563 h 5281613"/>
                    <a:gd name="connsiteX51" fmla="*/ 5111751 w 5111751"/>
                    <a:gd name="connsiteY51" fmla="*/ 865851 h 5281613"/>
                    <a:gd name="connsiteX52" fmla="*/ 5034990 w 5111751"/>
                    <a:gd name="connsiteY52" fmla="*/ 908858 h 5281613"/>
                    <a:gd name="connsiteX53" fmla="*/ 5025779 w 5111751"/>
                    <a:gd name="connsiteY53" fmla="*/ 1037881 h 5281613"/>
                    <a:gd name="connsiteX54" fmla="*/ 4973582 w 5111751"/>
                    <a:gd name="connsiteY54" fmla="*/ 1133112 h 5281613"/>
                    <a:gd name="connsiteX55" fmla="*/ 4924455 w 5111751"/>
                    <a:gd name="connsiteY55" fmla="*/ 1255991 h 5281613"/>
                    <a:gd name="connsiteX56" fmla="*/ 4887609 w 5111751"/>
                    <a:gd name="connsiteY56" fmla="*/ 1289782 h 5281613"/>
                    <a:gd name="connsiteX57" fmla="*/ 4881469 w 5111751"/>
                    <a:gd name="connsiteY57" fmla="*/ 1348150 h 5281613"/>
                    <a:gd name="connsiteX58" fmla="*/ 4813919 w 5111751"/>
                    <a:gd name="connsiteY58" fmla="*/ 1461813 h 5281613"/>
                    <a:gd name="connsiteX59" fmla="*/ 4761722 w 5111751"/>
                    <a:gd name="connsiteY59" fmla="*/ 1624627 h 5281613"/>
                    <a:gd name="connsiteX60" fmla="*/ 4672679 w 5111751"/>
                    <a:gd name="connsiteY60" fmla="*/ 1775154 h 5281613"/>
                    <a:gd name="connsiteX61" fmla="*/ 4586707 w 5111751"/>
                    <a:gd name="connsiteY61" fmla="*/ 1922608 h 5281613"/>
                    <a:gd name="connsiteX62" fmla="*/ 4466960 w 5111751"/>
                    <a:gd name="connsiteY62" fmla="*/ 2070063 h 5281613"/>
                    <a:gd name="connsiteX63" fmla="*/ 4196762 w 5111751"/>
                    <a:gd name="connsiteY63" fmla="*/ 2318892 h 5281613"/>
                    <a:gd name="connsiteX64" fmla="*/ 4070874 w 5111751"/>
                    <a:gd name="connsiteY64" fmla="*/ 2414123 h 5281613"/>
                    <a:gd name="connsiteX65" fmla="*/ 3941915 w 5111751"/>
                    <a:gd name="connsiteY65" fmla="*/ 2546218 h 5281613"/>
                    <a:gd name="connsiteX66" fmla="*/ 3828309 w 5111751"/>
                    <a:gd name="connsiteY66" fmla="*/ 2684456 h 5281613"/>
                    <a:gd name="connsiteX67" fmla="*/ 3776112 w 5111751"/>
                    <a:gd name="connsiteY67" fmla="*/ 2755112 h 5281613"/>
                    <a:gd name="connsiteX68" fmla="*/ 3726985 w 5111751"/>
                    <a:gd name="connsiteY68" fmla="*/ 2788903 h 5281613"/>
                    <a:gd name="connsiteX69" fmla="*/ 3665576 w 5111751"/>
                    <a:gd name="connsiteY69" fmla="*/ 2920998 h 5281613"/>
                    <a:gd name="connsiteX70" fmla="*/ 3631802 w 5111751"/>
                    <a:gd name="connsiteY70" fmla="*/ 2850343 h 5281613"/>
                    <a:gd name="connsiteX71" fmla="*/ 3622590 w 5111751"/>
                    <a:gd name="connsiteY71" fmla="*/ 2838055 h 5281613"/>
                    <a:gd name="connsiteX72" fmla="*/ 3604168 w 5111751"/>
                    <a:gd name="connsiteY72" fmla="*/ 2813479 h 5281613"/>
                    <a:gd name="connsiteX73" fmla="*/ 3579604 w 5111751"/>
                    <a:gd name="connsiteY73" fmla="*/ 2693672 h 5281613"/>
                    <a:gd name="connsiteX74" fmla="*/ 3582675 w 5111751"/>
                    <a:gd name="connsiteY74" fmla="*/ 2245165 h 5281613"/>
                    <a:gd name="connsiteX75" fmla="*/ 3585745 w 5111751"/>
                    <a:gd name="connsiteY75" fmla="*/ 2153006 h 5281613"/>
                    <a:gd name="connsiteX76" fmla="*/ 3634872 w 5111751"/>
                    <a:gd name="connsiteY76" fmla="*/ 2088494 h 5281613"/>
                    <a:gd name="connsiteX77" fmla="*/ 3708562 w 5111751"/>
                    <a:gd name="connsiteY77" fmla="*/ 1968688 h 5281613"/>
                    <a:gd name="connsiteX78" fmla="*/ 3708943 w 5111751"/>
                    <a:gd name="connsiteY78" fmla="*/ 1968398 h 5281613"/>
                    <a:gd name="connsiteX79" fmla="*/ 3687519 w 5111751"/>
                    <a:gd name="connsiteY79" fmla="*/ 1965336 h 5281613"/>
                    <a:gd name="connsiteX80" fmla="*/ 3589268 w 5111751"/>
                    <a:gd name="connsiteY80" fmla="*/ 1956119 h 5281613"/>
                    <a:gd name="connsiteX81" fmla="*/ 3549354 w 5111751"/>
                    <a:gd name="connsiteY81" fmla="*/ 1919253 h 5281613"/>
                    <a:gd name="connsiteX82" fmla="*/ 3518651 w 5111751"/>
                    <a:gd name="connsiteY82" fmla="*/ 1925397 h 5281613"/>
                    <a:gd name="connsiteX83" fmla="*/ 3509440 w 5111751"/>
                    <a:gd name="connsiteY83" fmla="*/ 1931542 h 5281613"/>
                    <a:gd name="connsiteX84" fmla="*/ 3491018 w 5111751"/>
                    <a:gd name="connsiteY84" fmla="*/ 1937686 h 5281613"/>
                    <a:gd name="connsiteX85" fmla="*/ 3411189 w 5111751"/>
                    <a:gd name="connsiteY85" fmla="*/ 1992985 h 5281613"/>
                    <a:gd name="connsiteX86" fmla="*/ 3365134 w 5111751"/>
                    <a:gd name="connsiteY86" fmla="*/ 2060573 h 5281613"/>
                    <a:gd name="connsiteX87" fmla="*/ 3279165 w 5111751"/>
                    <a:gd name="connsiteY87" fmla="*/ 2042140 h 5281613"/>
                    <a:gd name="connsiteX88" fmla="*/ 3230040 w 5111751"/>
                    <a:gd name="connsiteY88" fmla="*/ 2023707 h 5281613"/>
                    <a:gd name="connsiteX89" fmla="*/ 3174774 w 5111751"/>
                    <a:gd name="connsiteY89" fmla="*/ 2026779 h 5281613"/>
                    <a:gd name="connsiteX90" fmla="*/ 2975202 w 5111751"/>
                    <a:gd name="connsiteY90" fmla="*/ 1897748 h 5281613"/>
                    <a:gd name="connsiteX91" fmla="*/ 2962921 w 5111751"/>
                    <a:gd name="connsiteY91" fmla="*/ 1891604 h 5281613"/>
                    <a:gd name="connsiteX92" fmla="*/ 2929148 w 5111751"/>
                    <a:gd name="connsiteY92" fmla="*/ 1888531 h 5281613"/>
                    <a:gd name="connsiteX93" fmla="*/ 2855460 w 5111751"/>
                    <a:gd name="connsiteY93" fmla="*/ 1885459 h 5281613"/>
                    <a:gd name="connsiteX94" fmla="*/ 2846249 w 5111751"/>
                    <a:gd name="connsiteY94" fmla="*/ 1882387 h 5281613"/>
                    <a:gd name="connsiteX95" fmla="*/ 2837038 w 5111751"/>
                    <a:gd name="connsiteY95" fmla="*/ 1873170 h 5281613"/>
                    <a:gd name="connsiteX96" fmla="*/ 2821686 w 5111751"/>
                    <a:gd name="connsiteY96" fmla="*/ 1857810 h 5281613"/>
                    <a:gd name="connsiteX97" fmla="*/ 2800194 w 5111751"/>
                    <a:gd name="connsiteY97" fmla="*/ 1827088 h 5281613"/>
                    <a:gd name="connsiteX98" fmla="*/ 2800194 w 5111751"/>
                    <a:gd name="connsiteY98" fmla="*/ 1747211 h 5281613"/>
                    <a:gd name="connsiteX99" fmla="*/ 2747998 w 5111751"/>
                    <a:gd name="connsiteY99" fmla="*/ 1719562 h 5281613"/>
                    <a:gd name="connsiteX100" fmla="*/ 2732646 w 5111751"/>
                    <a:gd name="connsiteY100" fmla="*/ 1728778 h 5281613"/>
                    <a:gd name="connsiteX101" fmla="*/ 2701943 w 5111751"/>
                    <a:gd name="connsiteY101" fmla="*/ 1679623 h 5281613"/>
                    <a:gd name="connsiteX102" fmla="*/ 2665099 w 5111751"/>
                    <a:gd name="connsiteY102" fmla="*/ 1584386 h 5281613"/>
                    <a:gd name="connsiteX103" fmla="*/ 2637466 w 5111751"/>
                    <a:gd name="connsiteY103" fmla="*/ 1510654 h 5281613"/>
                    <a:gd name="connsiteX104" fmla="*/ 2615974 w 5111751"/>
                    <a:gd name="connsiteY104" fmla="*/ 1492221 h 5281613"/>
                    <a:gd name="connsiteX105" fmla="*/ 2594482 w 5111751"/>
                    <a:gd name="connsiteY105" fmla="*/ 1467643 h 5281613"/>
                    <a:gd name="connsiteX106" fmla="*/ 2582200 w 5111751"/>
                    <a:gd name="connsiteY106" fmla="*/ 1461499 h 5281613"/>
                    <a:gd name="connsiteX107" fmla="*/ 2557638 w 5111751"/>
                    <a:gd name="connsiteY107" fmla="*/ 1430777 h 5281613"/>
                    <a:gd name="connsiteX108" fmla="*/ 2545356 w 5111751"/>
                    <a:gd name="connsiteY108" fmla="*/ 1412344 h 5281613"/>
                    <a:gd name="connsiteX109" fmla="*/ 2539216 w 5111751"/>
                    <a:gd name="connsiteY109" fmla="*/ 1403128 h 5281613"/>
                    <a:gd name="connsiteX110" fmla="*/ 2502372 w 5111751"/>
                    <a:gd name="connsiteY110" fmla="*/ 1353973 h 5281613"/>
                    <a:gd name="connsiteX111" fmla="*/ 2437895 w 5111751"/>
                    <a:gd name="connsiteY111" fmla="*/ 1326323 h 5281613"/>
                    <a:gd name="connsiteX112" fmla="*/ 2376488 w 5111751"/>
                    <a:gd name="connsiteY112" fmla="*/ 1301746 h 5281613"/>
                    <a:gd name="connsiteX113" fmla="*/ 2401051 w 5111751"/>
                    <a:gd name="connsiteY113" fmla="*/ 1243375 h 5281613"/>
                    <a:gd name="connsiteX114" fmla="*/ 2407192 w 5111751"/>
                    <a:gd name="connsiteY114" fmla="*/ 1215725 h 5281613"/>
                    <a:gd name="connsiteX115" fmla="*/ 2416403 w 5111751"/>
                    <a:gd name="connsiteY115" fmla="*/ 1209581 h 5281613"/>
                    <a:gd name="connsiteX116" fmla="*/ 2462457 w 5111751"/>
                    <a:gd name="connsiteY116" fmla="*/ 1206508 h 5281613"/>
                    <a:gd name="connsiteX117" fmla="*/ 2508512 w 5111751"/>
                    <a:gd name="connsiteY117" fmla="*/ 1209581 h 5281613"/>
                    <a:gd name="connsiteX118" fmla="*/ 2539216 w 5111751"/>
                    <a:gd name="connsiteY118" fmla="*/ 1188075 h 5281613"/>
                    <a:gd name="connsiteX119" fmla="*/ 2548427 w 5111751"/>
                    <a:gd name="connsiteY119" fmla="*/ 1135848 h 5281613"/>
                    <a:gd name="connsiteX120" fmla="*/ 2542286 w 5111751"/>
                    <a:gd name="connsiteY120" fmla="*/ 1098982 h 5281613"/>
                    <a:gd name="connsiteX121" fmla="*/ 2545356 w 5111751"/>
                    <a:gd name="connsiteY121" fmla="*/ 973023 h 5281613"/>
                    <a:gd name="connsiteX122" fmla="*/ 2548427 w 5111751"/>
                    <a:gd name="connsiteY122" fmla="*/ 966879 h 5281613"/>
                    <a:gd name="connsiteX123" fmla="*/ 2548429 w 5111751"/>
                    <a:gd name="connsiteY123" fmla="*/ 966874 h 5281613"/>
                    <a:gd name="connsiteX124" fmla="*/ 2499316 w 5111751"/>
                    <a:gd name="connsiteY124" fmla="*/ 914707 h 5281613"/>
                    <a:gd name="connsiteX125" fmla="*/ 2462472 w 5111751"/>
                    <a:gd name="connsiteY125" fmla="*/ 896290 h 5281613"/>
                    <a:gd name="connsiteX126" fmla="*/ 2462472 w 5111751"/>
                    <a:gd name="connsiteY126" fmla="*/ 801136 h 5281613"/>
                    <a:gd name="connsiteX127" fmla="*/ 2339658 w 5111751"/>
                    <a:gd name="connsiteY127" fmla="*/ 702912 h 5281613"/>
                    <a:gd name="connsiteX128" fmla="*/ 2339658 w 5111751"/>
                    <a:gd name="connsiteY128" fmla="*/ 481909 h 5281613"/>
                    <a:gd name="connsiteX129" fmla="*/ 2189210 w 5111751"/>
                    <a:gd name="connsiteY129" fmla="*/ 521813 h 5281613"/>
                    <a:gd name="connsiteX130" fmla="*/ 2232195 w 5111751"/>
                    <a:gd name="connsiteY130" fmla="*/ 659940 h 5281613"/>
                    <a:gd name="connsiteX131" fmla="*/ 2170788 w 5111751"/>
                    <a:gd name="connsiteY131" fmla="*/ 724399 h 5281613"/>
                    <a:gd name="connsiteX132" fmla="*/ 2054115 w 5111751"/>
                    <a:gd name="connsiteY132" fmla="*/ 868665 h 5281613"/>
                    <a:gd name="connsiteX133" fmla="*/ 1998848 w 5111751"/>
                    <a:gd name="connsiteY133" fmla="*/ 874804 h 5281613"/>
                    <a:gd name="connsiteX134" fmla="*/ 1879104 w 5111751"/>
                    <a:gd name="connsiteY134" fmla="*/ 788858 h 5281613"/>
                    <a:gd name="connsiteX135" fmla="*/ 1811557 w 5111751"/>
                    <a:gd name="connsiteY135" fmla="*/ 825692 h 5281613"/>
                    <a:gd name="connsiteX136" fmla="*/ 1802346 w 5111751"/>
                    <a:gd name="connsiteY136" fmla="*/ 880943 h 5281613"/>
                    <a:gd name="connsiteX137" fmla="*/ 1747079 w 5111751"/>
                    <a:gd name="connsiteY137" fmla="*/ 880943 h 5281613"/>
                    <a:gd name="connsiteX138" fmla="*/ 1710235 w 5111751"/>
                    <a:gd name="connsiteY138" fmla="*/ 939263 h 5281613"/>
                    <a:gd name="connsiteX139" fmla="*/ 1630406 w 5111751"/>
                    <a:gd name="connsiteY139" fmla="*/ 930055 h 5281613"/>
                    <a:gd name="connsiteX140" fmla="*/ 1590491 w 5111751"/>
                    <a:gd name="connsiteY140" fmla="*/ 899360 h 5281613"/>
                    <a:gd name="connsiteX141" fmla="*/ 1467677 w 5111751"/>
                    <a:gd name="connsiteY141" fmla="*/ 905499 h 5281613"/>
                    <a:gd name="connsiteX142" fmla="*/ 1403199 w 5111751"/>
                    <a:gd name="connsiteY142" fmla="*/ 923916 h 5281613"/>
                    <a:gd name="connsiteX143" fmla="*/ 1366355 w 5111751"/>
                    <a:gd name="connsiteY143" fmla="*/ 905499 h 5281613"/>
                    <a:gd name="connsiteX144" fmla="*/ 1301878 w 5111751"/>
                    <a:gd name="connsiteY144" fmla="*/ 770441 h 5281613"/>
                    <a:gd name="connsiteX145" fmla="*/ 1185204 w 5111751"/>
                    <a:gd name="connsiteY145" fmla="*/ 785789 h 5281613"/>
                    <a:gd name="connsiteX146" fmla="*/ 1071601 w 5111751"/>
                    <a:gd name="connsiteY146" fmla="*/ 979166 h 5281613"/>
                    <a:gd name="connsiteX147" fmla="*/ 1070834 w 5111751"/>
                    <a:gd name="connsiteY147" fmla="*/ 979550 h 5281613"/>
                    <a:gd name="connsiteX148" fmla="*/ 1065460 w 5111751"/>
                    <a:gd name="connsiteY148" fmla="*/ 982236 h 5281613"/>
                    <a:gd name="connsiteX149" fmla="*/ 985941 w 5111751"/>
                    <a:gd name="connsiteY149" fmla="*/ 1015869 h 5281613"/>
                    <a:gd name="connsiteX150" fmla="*/ 985941 w 5111751"/>
                    <a:gd name="connsiteY150" fmla="*/ 1021921 h 5281613"/>
                    <a:gd name="connsiteX151" fmla="*/ 985941 w 5111751"/>
                    <a:gd name="connsiteY151" fmla="*/ 1040351 h 5281613"/>
                    <a:gd name="connsiteX152" fmla="*/ 955227 w 5111751"/>
                    <a:gd name="connsiteY152" fmla="*/ 1111001 h 5281613"/>
                    <a:gd name="connsiteX153" fmla="*/ 955227 w 5111751"/>
                    <a:gd name="connsiteY153" fmla="*/ 1117144 h 5281613"/>
                    <a:gd name="connsiteX154" fmla="*/ 964441 w 5111751"/>
                    <a:gd name="connsiteY154" fmla="*/ 1114073 h 5281613"/>
                    <a:gd name="connsiteX155" fmla="*/ 970584 w 5111751"/>
                    <a:gd name="connsiteY155" fmla="*/ 1111001 h 5281613"/>
                    <a:gd name="connsiteX156" fmla="*/ 961370 w 5111751"/>
                    <a:gd name="connsiteY156" fmla="*/ 1150933 h 5281613"/>
                    <a:gd name="connsiteX157" fmla="*/ 1056585 w 5111751"/>
                    <a:gd name="connsiteY157" fmla="*/ 1166292 h 5281613"/>
                    <a:gd name="connsiteX158" fmla="*/ 1096514 w 5111751"/>
                    <a:gd name="connsiteY158" fmla="*/ 1240013 h 5281613"/>
                    <a:gd name="connsiteX159" fmla="*/ 1161015 w 5111751"/>
                    <a:gd name="connsiteY159" fmla="*/ 1252300 h 5281613"/>
                    <a:gd name="connsiteX160" fmla="*/ 1210159 w 5111751"/>
                    <a:gd name="connsiteY160" fmla="*/ 1301447 h 5281613"/>
                    <a:gd name="connsiteX161" fmla="*/ 1216302 w 5111751"/>
                    <a:gd name="connsiteY161" fmla="*/ 1356738 h 5281613"/>
                    <a:gd name="connsiteX162" fmla="*/ 1262374 w 5111751"/>
                    <a:gd name="connsiteY162" fmla="*/ 1402814 h 5281613"/>
                    <a:gd name="connsiteX163" fmla="*/ 1317660 w 5111751"/>
                    <a:gd name="connsiteY163" fmla="*/ 1433531 h 5281613"/>
                    <a:gd name="connsiteX164" fmla="*/ 1354518 w 5111751"/>
                    <a:gd name="connsiteY164" fmla="*/ 1479607 h 5281613"/>
                    <a:gd name="connsiteX165" fmla="*/ 1391375 w 5111751"/>
                    <a:gd name="connsiteY165" fmla="*/ 1522611 h 5281613"/>
                    <a:gd name="connsiteX166" fmla="*/ 1406733 w 5111751"/>
                    <a:gd name="connsiteY166" fmla="*/ 1571758 h 5281613"/>
                    <a:gd name="connsiteX167" fmla="*/ 1431304 w 5111751"/>
                    <a:gd name="connsiteY167" fmla="*/ 1617834 h 5281613"/>
                    <a:gd name="connsiteX168" fmla="*/ 1483519 w 5111751"/>
                    <a:gd name="connsiteY168" fmla="*/ 1645479 h 5281613"/>
                    <a:gd name="connsiteX169" fmla="*/ 1526520 w 5111751"/>
                    <a:gd name="connsiteY169" fmla="*/ 1713057 h 5281613"/>
                    <a:gd name="connsiteX170" fmla="*/ 1554163 w 5111751"/>
                    <a:gd name="connsiteY170" fmla="*/ 1786778 h 5281613"/>
                    <a:gd name="connsiteX171" fmla="*/ 1544949 w 5111751"/>
                    <a:gd name="connsiteY171" fmla="*/ 1777563 h 5281613"/>
                    <a:gd name="connsiteX172" fmla="*/ 1474305 w 5111751"/>
                    <a:gd name="connsiteY172" fmla="*/ 1771420 h 5281613"/>
                    <a:gd name="connsiteX173" fmla="*/ 1460131 w 5111751"/>
                    <a:gd name="connsiteY173" fmla="*/ 1778074 h 5281613"/>
                    <a:gd name="connsiteX174" fmla="*/ 1473565 w 5111751"/>
                    <a:gd name="connsiteY174" fmla="*/ 1771891 h 5281613"/>
                    <a:gd name="connsiteX175" fmla="*/ 1544174 w 5111751"/>
                    <a:gd name="connsiteY175" fmla="*/ 1778034 h 5281613"/>
                    <a:gd name="connsiteX176" fmla="*/ 1559523 w 5111751"/>
                    <a:gd name="connsiteY176" fmla="*/ 1799534 h 5281613"/>
                    <a:gd name="connsiteX177" fmla="*/ 1593292 w 5111751"/>
                    <a:gd name="connsiteY177" fmla="*/ 1830248 h 5281613"/>
                    <a:gd name="connsiteX178" fmla="*/ 1599432 w 5111751"/>
                    <a:gd name="connsiteY178" fmla="*/ 1845605 h 5281613"/>
                    <a:gd name="connsiteX179" fmla="*/ 1627062 w 5111751"/>
                    <a:gd name="connsiteY179" fmla="*/ 1867105 h 5281613"/>
                    <a:gd name="connsiteX180" fmla="*/ 1636271 w 5111751"/>
                    <a:gd name="connsiteY180" fmla="*/ 1876319 h 5281613"/>
                    <a:gd name="connsiteX181" fmla="*/ 1660831 w 5111751"/>
                    <a:gd name="connsiteY181" fmla="*/ 1900890 h 5281613"/>
                    <a:gd name="connsiteX182" fmla="*/ 1731439 w 5111751"/>
                    <a:gd name="connsiteY182" fmla="*/ 1888604 h 5281613"/>
                    <a:gd name="connsiteX183" fmla="*/ 1811257 w 5111751"/>
                    <a:gd name="connsiteY183" fmla="*/ 1897819 h 5281613"/>
                    <a:gd name="connsiteX184" fmla="*/ 1838887 w 5111751"/>
                    <a:gd name="connsiteY184" fmla="*/ 1876319 h 5281613"/>
                    <a:gd name="connsiteX185" fmla="*/ 1851166 w 5111751"/>
                    <a:gd name="connsiteY185" fmla="*/ 1860962 h 5281613"/>
                    <a:gd name="connsiteX186" fmla="*/ 1888006 w 5111751"/>
                    <a:gd name="connsiteY186" fmla="*/ 1857890 h 5281613"/>
                    <a:gd name="connsiteX187" fmla="*/ 1912565 w 5111751"/>
                    <a:gd name="connsiteY187" fmla="*/ 1900890 h 5281613"/>
                    <a:gd name="connsiteX188" fmla="*/ 1943265 w 5111751"/>
                    <a:gd name="connsiteY188" fmla="*/ 1937747 h 5281613"/>
                    <a:gd name="connsiteX189" fmla="*/ 2023083 w 5111751"/>
                    <a:gd name="connsiteY189" fmla="*/ 2017603 h 5281613"/>
                    <a:gd name="connsiteX190" fmla="*/ 2020013 w 5111751"/>
                    <a:gd name="connsiteY190" fmla="*/ 2023746 h 5281613"/>
                    <a:gd name="connsiteX191" fmla="*/ 2066062 w 5111751"/>
                    <a:gd name="connsiteY191" fmla="*/ 2048317 h 5281613"/>
                    <a:gd name="connsiteX192" fmla="*/ 2072202 w 5111751"/>
                    <a:gd name="connsiteY192" fmla="*/ 2066746 h 5281613"/>
                    <a:gd name="connsiteX193" fmla="*/ 2056852 w 5111751"/>
                    <a:gd name="connsiteY193" fmla="*/ 2183459 h 5281613"/>
                    <a:gd name="connsiteX194" fmla="*/ 2053782 w 5111751"/>
                    <a:gd name="connsiteY194" fmla="*/ 2226458 h 5281613"/>
                    <a:gd name="connsiteX195" fmla="*/ 2059922 w 5111751"/>
                    <a:gd name="connsiteY195" fmla="*/ 2235673 h 5281613"/>
                    <a:gd name="connsiteX196" fmla="*/ 2072202 w 5111751"/>
                    <a:gd name="connsiteY196" fmla="*/ 2238744 h 5281613"/>
                    <a:gd name="connsiteX197" fmla="*/ 2087551 w 5111751"/>
                    <a:gd name="connsiteY197" fmla="*/ 2235673 h 5281613"/>
                    <a:gd name="connsiteX198" fmla="*/ 2130530 w 5111751"/>
                    <a:gd name="connsiteY198" fmla="*/ 2269458 h 5281613"/>
                    <a:gd name="connsiteX199" fmla="*/ 2130530 w 5111751"/>
                    <a:gd name="connsiteY199" fmla="*/ 2281744 h 5281613"/>
                    <a:gd name="connsiteX200" fmla="*/ 2096761 w 5111751"/>
                    <a:gd name="connsiteY200" fmla="*/ 2340100 h 5281613"/>
                    <a:gd name="connsiteX201" fmla="*/ 2087551 w 5111751"/>
                    <a:gd name="connsiteY201" fmla="*/ 2349314 h 5281613"/>
                    <a:gd name="connsiteX202" fmla="*/ 1967824 w 5111751"/>
                    <a:gd name="connsiteY202" fmla="*/ 2472171 h 5281613"/>
                    <a:gd name="connsiteX203" fmla="*/ 1930985 w 5111751"/>
                    <a:gd name="connsiteY203" fmla="*/ 2505956 h 5281613"/>
                    <a:gd name="connsiteX204" fmla="*/ 1934055 w 5111751"/>
                    <a:gd name="connsiteY204" fmla="*/ 2533599 h 5281613"/>
                    <a:gd name="connsiteX205" fmla="*/ 1934055 w 5111751"/>
                    <a:gd name="connsiteY205" fmla="*/ 2545884 h 5281613"/>
                    <a:gd name="connsiteX206" fmla="*/ 1897216 w 5111751"/>
                    <a:gd name="connsiteY206" fmla="*/ 2634955 h 5281613"/>
                    <a:gd name="connsiteX207" fmla="*/ 1894145 w 5111751"/>
                    <a:gd name="connsiteY207" fmla="*/ 2650312 h 5281613"/>
                    <a:gd name="connsiteX208" fmla="*/ 1894145 w 5111751"/>
                    <a:gd name="connsiteY208" fmla="*/ 2668740 h 5281613"/>
                    <a:gd name="connsiteX209" fmla="*/ 1884936 w 5111751"/>
                    <a:gd name="connsiteY209" fmla="*/ 2745525 h 5281613"/>
                    <a:gd name="connsiteX210" fmla="*/ 1875726 w 5111751"/>
                    <a:gd name="connsiteY210" fmla="*/ 2834596 h 5281613"/>
                    <a:gd name="connsiteX211" fmla="*/ 1869586 w 5111751"/>
                    <a:gd name="connsiteY211" fmla="*/ 2877595 h 5281613"/>
                    <a:gd name="connsiteX212" fmla="*/ 1866516 w 5111751"/>
                    <a:gd name="connsiteY212" fmla="*/ 2883738 h 5281613"/>
                    <a:gd name="connsiteX213" fmla="*/ 1820467 w 5111751"/>
                    <a:gd name="connsiteY213" fmla="*/ 2935952 h 5281613"/>
                    <a:gd name="connsiteX214" fmla="*/ 1811257 w 5111751"/>
                    <a:gd name="connsiteY214" fmla="*/ 2978952 h 5281613"/>
                    <a:gd name="connsiteX215" fmla="*/ 1771348 w 5111751"/>
                    <a:gd name="connsiteY215" fmla="*/ 3058808 h 5281613"/>
                    <a:gd name="connsiteX216" fmla="*/ 1786698 w 5111751"/>
                    <a:gd name="connsiteY216" fmla="*/ 3095665 h 5281613"/>
                    <a:gd name="connsiteX217" fmla="*/ 1792838 w 5111751"/>
                    <a:gd name="connsiteY217" fmla="*/ 3107951 h 5281613"/>
                    <a:gd name="connsiteX218" fmla="*/ 1817397 w 5111751"/>
                    <a:gd name="connsiteY218" fmla="*/ 3147879 h 5281613"/>
                    <a:gd name="connsiteX219" fmla="*/ 1823537 w 5111751"/>
                    <a:gd name="connsiteY219" fmla="*/ 3172450 h 5281613"/>
                    <a:gd name="connsiteX220" fmla="*/ 1820467 w 5111751"/>
                    <a:gd name="connsiteY220" fmla="*/ 3200093 h 5281613"/>
                    <a:gd name="connsiteX221" fmla="*/ 1792838 w 5111751"/>
                    <a:gd name="connsiteY221" fmla="*/ 3369020 h 5281613"/>
                    <a:gd name="connsiteX222" fmla="*/ 1823537 w 5111751"/>
                    <a:gd name="connsiteY222" fmla="*/ 3329091 h 5281613"/>
                    <a:gd name="connsiteX223" fmla="*/ 1798978 w 5111751"/>
                    <a:gd name="connsiteY223" fmla="*/ 3470376 h 5281613"/>
                    <a:gd name="connsiteX224" fmla="*/ 1832747 w 5111751"/>
                    <a:gd name="connsiteY224" fmla="*/ 3611661 h 5281613"/>
                    <a:gd name="connsiteX225" fmla="*/ 1814327 w 5111751"/>
                    <a:gd name="connsiteY225" fmla="*/ 3660803 h 5281613"/>
                    <a:gd name="connsiteX226" fmla="*/ 1875726 w 5111751"/>
                    <a:gd name="connsiteY226" fmla="*/ 3799016 h 5281613"/>
                    <a:gd name="connsiteX227" fmla="*/ 1967824 w 5111751"/>
                    <a:gd name="connsiteY227" fmla="*/ 3946443 h 5281613"/>
                    <a:gd name="connsiteX228" fmla="*/ 2016943 w 5111751"/>
                    <a:gd name="connsiteY228" fmla="*/ 4032443 h 5281613"/>
                    <a:gd name="connsiteX229" fmla="*/ 1995660 w 5111751"/>
                    <a:gd name="connsiteY229" fmla="*/ 4072157 h 5281613"/>
                    <a:gd name="connsiteX230" fmla="*/ 2013805 w 5111751"/>
                    <a:gd name="connsiteY230" fmla="*/ 4079927 h 5281613"/>
                    <a:gd name="connsiteX231" fmla="*/ 2011021 w 5111751"/>
                    <a:gd name="connsiteY231" fmla="*/ 4090575 h 5281613"/>
                    <a:gd name="connsiteX232" fmla="*/ 2057103 w 5111751"/>
                    <a:gd name="connsiteY232" fmla="*/ 4102854 h 5281613"/>
                    <a:gd name="connsiteX233" fmla="*/ 2103185 w 5111751"/>
                    <a:gd name="connsiteY233" fmla="*/ 4096715 h 5281613"/>
                    <a:gd name="connsiteX234" fmla="*/ 2115474 w 5111751"/>
                    <a:gd name="connsiteY234" fmla="*/ 4096715 h 5281613"/>
                    <a:gd name="connsiteX235" fmla="*/ 2136979 w 5111751"/>
                    <a:gd name="connsiteY235" fmla="*/ 4102854 h 5281613"/>
                    <a:gd name="connsiteX236" fmla="*/ 2155411 w 5111751"/>
                    <a:gd name="connsiteY236" fmla="*/ 4118202 h 5281613"/>
                    <a:gd name="connsiteX237" fmla="*/ 2176916 w 5111751"/>
                    <a:gd name="connsiteY237" fmla="*/ 4145830 h 5281613"/>
                    <a:gd name="connsiteX238" fmla="*/ 2204565 w 5111751"/>
                    <a:gd name="connsiteY238" fmla="*/ 4145830 h 5281613"/>
                    <a:gd name="connsiteX239" fmla="*/ 2229143 w 5111751"/>
                    <a:gd name="connsiteY239" fmla="*/ 4170387 h 5281613"/>
                    <a:gd name="connsiteX240" fmla="*/ 2266008 w 5111751"/>
                    <a:gd name="connsiteY240" fmla="*/ 4179596 h 5281613"/>
                    <a:gd name="connsiteX241" fmla="*/ 2296729 w 5111751"/>
                    <a:gd name="connsiteY241" fmla="*/ 4194945 h 5281613"/>
                    <a:gd name="connsiteX242" fmla="*/ 2302874 w 5111751"/>
                    <a:gd name="connsiteY242" fmla="*/ 4204154 h 5281613"/>
                    <a:gd name="connsiteX243" fmla="*/ 2321307 w 5111751"/>
                    <a:gd name="connsiteY243" fmla="*/ 4210293 h 5281613"/>
                    <a:gd name="connsiteX244" fmla="*/ 2364316 w 5111751"/>
                    <a:gd name="connsiteY244" fmla="*/ 4225641 h 5281613"/>
                    <a:gd name="connsiteX245" fmla="*/ 2369767 w 5111751"/>
                    <a:gd name="connsiteY245" fmla="*/ 4251037 h 5281613"/>
                    <a:gd name="connsiteX246" fmla="*/ 2369767 w 5111751"/>
                    <a:gd name="connsiteY246" fmla="*/ 4232064 h 5281613"/>
                    <a:gd name="connsiteX247" fmla="*/ 2368231 w 5111751"/>
                    <a:gd name="connsiteY247" fmla="*/ 4228995 h 5281613"/>
                    <a:gd name="connsiteX248" fmla="*/ 2369767 w 5111751"/>
                    <a:gd name="connsiteY248" fmla="*/ 4228995 h 5281613"/>
                    <a:gd name="connsiteX249" fmla="*/ 2418917 w 5111751"/>
                    <a:gd name="connsiteY249" fmla="*/ 4244339 h 5281613"/>
                    <a:gd name="connsiteX250" fmla="*/ 2443493 w 5111751"/>
                    <a:gd name="connsiteY250" fmla="*/ 4262753 h 5281613"/>
                    <a:gd name="connsiteX251" fmla="*/ 2511075 w 5111751"/>
                    <a:gd name="connsiteY251" fmla="*/ 4284235 h 5281613"/>
                    <a:gd name="connsiteX252" fmla="*/ 2541794 w 5111751"/>
                    <a:gd name="connsiteY252" fmla="*/ 4376300 h 5281613"/>
                    <a:gd name="connsiteX253" fmla="*/ 2547938 w 5111751"/>
                    <a:gd name="connsiteY253" fmla="*/ 4443815 h 5281613"/>
                    <a:gd name="connsiteX254" fmla="*/ 2560225 w 5111751"/>
                    <a:gd name="connsiteY254" fmla="*/ 4588051 h 5281613"/>
                    <a:gd name="connsiteX255" fmla="*/ 2514147 w 5111751"/>
                    <a:gd name="connsiteY255" fmla="*/ 4716943 h 5281613"/>
                    <a:gd name="connsiteX256" fmla="*/ 2557153 w 5111751"/>
                    <a:gd name="connsiteY256" fmla="*/ 4855042 h 5281613"/>
                    <a:gd name="connsiteX257" fmla="*/ 2597088 w 5111751"/>
                    <a:gd name="connsiteY257" fmla="*/ 4971659 h 5281613"/>
                    <a:gd name="connsiteX258" fmla="*/ 2633951 w 5111751"/>
                    <a:gd name="connsiteY258" fmla="*/ 5008485 h 5281613"/>
                    <a:gd name="connsiteX259" fmla="*/ 2686174 w 5111751"/>
                    <a:gd name="connsiteY259" fmla="*/ 5079069 h 5281613"/>
                    <a:gd name="connsiteX260" fmla="*/ 2655455 w 5111751"/>
                    <a:gd name="connsiteY260" fmla="*/ 4962452 h 5281613"/>
                    <a:gd name="connsiteX261" fmla="*/ 2633951 w 5111751"/>
                    <a:gd name="connsiteY261" fmla="*/ 4928695 h 5281613"/>
                    <a:gd name="connsiteX262" fmla="*/ 2649311 w 5111751"/>
                    <a:gd name="connsiteY262" fmla="*/ 4937901 h 5281613"/>
                    <a:gd name="connsiteX263" fmla="*/ 2692318 w 5111751"/>
                    <a:gd name="connsiteY263" fmla="*/ 4987003 h 5281613"/>
                    <a:gd name="connsiteX264" fmla="*/ 2732137 w 5111751"/>
                    <a:gd name="connsiteY264" fmla="*/ 5048453 h 5281613"/>
                    <a:gd name="connsiteX265" fmla="*/ 2732173 w 5111751"/>
                    <a:gd name="connsiteY265" fmla="*/ 5048368 h 5281613"/>
                    <a:gd name="connsiteX266" fmla="*/ 2692485 w 5111751"/>
                    <a:gd name="connsiteY266" fmla="*/ 4987045 h 5281613"/>
                    <a:gd name="connsiteX267" fmla="*/ 2649527 w 5111751"/>
                    <a:gd name="connsiteY267" fmla="*/ 4937951 h 5281613"/>
                    <a:gd name="connsiteX268" fmla="*/ 2637253 w 5111751"/>
                    <a:gd name="connsiteY268" fmla="*/ 4928745 h 5281613"/>
                    <a:gd name="connsiteX269" fmla="*/ 2628048 w 5111751"/>
                    <a:gd name="connsiteY269" fmla="*/ 4858172 h 5281613"/>
                    <a:gd name="connsiteX270" fmla="*/ 2631116 w 5111751"/>
                    <a:gd name="connsiteY270" fmla="*/ 4784530 h 5281613"/>
                    <a:gd name="connsiteX271" fmla="*/ 2618843 w 5111751"/>
                    <a:gd name="connsiteY271" fmla="*/ 4704751 h 5281613"/>
                    <a:gd name="connsiteX272" fmla="*/ 2658732 w 5111751"/>
                    <a:gd name="connsiteY272" fmla="*/ 4600425 h 5281613"/>
                    <a:gd name="connsiteX273" fmla="*/ 2763060 w 5111751"/>
                    <a:gd name="connsiteY273" fmla="*/ 4591219 h 5281613"/>
                    <a:gd name="connsiteX274" fmla="*/ 2772265 w 5111751"/>
                    <a:gd name="connsiteY274" fmla="*/ 4585083 h 5281613"/>
                    <a:gd name="connsiteX275" fmla="*/ 2778402 w 5111751"/>
                    <a:gd name="connsiteY275" fmla="*/ 4582014 h 5281613"/>
                    <a:gd name="connsiteX276" fmla="*/ 2824429 w 5111751"/>
                    <a:gd name="connsiteY276" fmla="*/ 4600425 h 5281613"/>
                    <a:gd name="connsiteX277" fmla="*/ 2842840 w 5111751"/>
                    <a:gd name="connsiteY277" fmla="*/ 4618835 h 5281613"/>
                    <a:gd name="connsiteX278" fmla="*/ 2852045 w 5111751"/>
                    <a:gd name="connsiteY278" fmla="*/ 4621904 h 5281613"/>
                    <a:gd name="connsiteX279" fmla="*/ 2885798 w 5111751"/>
                    <a:gd name="connsiteY279" fmla="*/ 4624972 h 5281613"/>
                    <a:gd name="connsiteX280" fmla="*/ 2895004 w 5111751"/>
                    <a:gd name="connsiteY280" fmla="*/ 4624972 h 5281613"/>
                    <a:gd name="connsiteX281" fmla="*/ 2971715 w 5111751"/>
                    <a:gd name="connsiteY281" fmla="*/ 4609630 h 5281613"/>
                    <a:gd name="connsiteX282" fmla="*/ 2980920 w 5111751"/>
                    <a:gd name="connsiteY282" fmla="*/ 4615767 h 5281613"/>
                    <a:gd name="connsiteX283" fmla="*/ 3005468 w 5111751"/>
                    <a:gd name="connsiteY283" fmla="*/ 4628040 h 5281613"/>
                    <a:gd name="connsiteX284" fmla="*/ 3036153 w 5111751"/>
                    <a:gd name="connsiteY284" fmla="*/ 4618835 h 5281613"/>
                    <a:gd name="connsiteX285" fmla="*/ 3045358 w 5111751"/>
                    <a:gd name="connsiteY285" fmla="*/ 4615767 h 5281613"/>
                    <a:gd name="connsiteX286" fmla="*/ 3115932 w 5111751"/>
                    <a:gd name="connsiteY286" fmla="*/ 4548262 h 5281613"/>
                    <a:gd name="connsiteX287" fmla="*/ 3131275 w 5111751"/>
                    <a:gd name="connsiteY287" fmla="*/ 4548262 h 5281613"/>
                    <a:gd name="connsiteX288" fmla="*/ 3186507 w 5111751"/>
                    <a:gd name="connsiteY288" fmla="*/ 4569741 h 5281613"/>
                    <a:gd name="connsiteX289" fmla="*/ 3260150 w 5111751"/>
                    <a:gd name="connsiteY289" fmla="*/ 4529851 h 5281613"/>
                    <a:gd name="connsiteX290" fmla="*/ 3303108 w 5111751"/>
                    <a:gd name="connsiteY290" fmla="*/ 4529851 h 5281613"/>
                    <a:gd name="connsiteX291" fmla="*/ 3330724 w 5111751"/>
                    <a:gd name="connsiteY291" fmla="*/ 4511441 h 5281613"/>
                    <a:gd name="connsiteX292" fmla="*/ 3468805 w 5111751"/>
                    <a:gd name="connsiteY292" fmla="*/ 4422457 h 5281613"/>
                    <a:gd name="connsiteX293" fmla="*/ 3484147 w 5111751"/>
                    <a:gd name="connsiteY293" fmla="*/ 4462346 h 5281613"/>
                    <a:gd name="connsiteX294" fmla="*/ 3496421 w 5111751"/>
                    <a:gd name="connsiteY294" fmla="*/ 4471551 h 5281613"/>
                    <a:gd name="connsiteX295" fmla="*/ 3484147 w 5111751"/>
                    <a:gd name="connsiteY295" fmla="*/ 4529851 h 5281613"/>
                    <a:gd name="connsiteX296" fmla="*/ 3468805 w 5111751"/>
                    <a:gd name="connsiteY296" fmla="*/ 4566672 h 5281613"/>
                    <a:gd name="connsiteX297" fmla="*/ 3481079 w 5111751"/>
                    <a:gd name="connsiteY297" fmla="*/ 4646451 h 5281613"/>
                    <a:gd name="connsiteX298" fmla="*/ 3481079 w 5111751"/>
                    <a:gd name="connsiteY298" fmla="*/ 4689409 h 5281613"/>
                    <a:gd name="connsiteX299" fmla="*/ 3478010 w 5111751"/>
                    <a:gd name="connsiteY299" fmla="*/ 4726230 h 5281613"/>
                    <a:gd name="connsiteX300" fmla="*/ 3478010 w 5111751"/>
                    <a:gd name="connsiteY300" fmla="*/ 4747709 h 5281613"/>
                    <a:gd name="connsiteX301" fmla="*/ 3487216 w 5111751"/>
                    <a:gd name="connsiteY301" fmla="*/ 4778393 h 5281613"/>
                    <a:gd name="connsiteX302" fmla="*/ 3474942 w 5111751"/>
                    <a:gd name="connsiteY302" fmla="*/ 4833624 h 5281613"/>
                    <a:gd name="connsiteX303" fmla="*/ 3478010 w 5111751"/>
                    <a:gd name="connsiteY303" fmla="*/ 4928745 h 5281613"/>
                    <a:gd name="connsiteX304" fmla="*/ 3487216 w 5111751"/>
                    <a:gd name="connsiteY304" fmla="*/ 5048414 h 5281613"/>
                    <a:gd name="connsiteX305" fmla="*/ 3490284 w 5111751"/>
                    <a:gd name="connsiteY305" fmla="*/ 5100577 h 5281613"/>
                    <a:gd name="connsiteX306" fmla="*/ 3514832 w 5111751"/>
                    <a:gd name="connsiteY306" fmla="*/ 5106713 h 5281613"/>
                    <a:gd name="connsiteX307" fmla="*/ 3487216 w 5111751"/>
                    <a:gd name="connsiteY307" fmla="*/ 5165013 h 5281613"/>
                    <a:gd name="connsiteX308" fmla="*/ 3502558 w 5111751"/>
                    <a:gd name="connsiteY308" fmla="*/ 5177287 h 5281613"/>
                    <a:gd name="connsiteX309" fmla="*/ 3488989 w 5111751"/>
                    <a:gd name="connsiteY309" fmla="*/ 5175369 h 5281613"/>
                    <a:gd name="connsiteX310" fmla="*/ 3490284 w 5111751"/>
                    <a:gd name="connsiteY310" fmla="*/ 5192629 h 5281613"/>
                    <a:gd name="connsiteX311" fmla="*/ 3471873 w 5111751"/>
                    <a:gd name="connsiteY311" fmla="*/ 5211040 h 5281613"/>
                    <a:gd name="connsiteX312" fmla="*/ 3471873 w 5111751"/>
                    <a:gd name="connsiteY312" fmla="*/ 5260134 h 5281613"/>
                    <a:gd name="connsiteX313" fmla="*/ 3456531 w 5111751"/>
                    <a:gd name="connsiteY313" fmla="*/ 5281613 h 5281613"/>
                    <a:gd name="connsiteX314" fmla="*/ 2775334 w 5111751"/>
                    <a:gd name="connsiteY314" fmla="*/ 5281613 h 5281613"/>
                    <a:gd name="connsiteX315" fmla="*/ 2775259 w 5111751"/>
                    <a:gd name="connsiteY315" fmla="*/ 5281613 h 5281613"/>
                    <a:gd name="connsiteX316" fmla="*/ 2554082 w 5111751"/>
                    <a:gd name="connsiteY316" fmla="*/ 5281613 h 5281613"/>
                    <a:gd name="connsiteX317" fmla="*/ 2553859 w 5111751"/>
                    <a:gd name="connsiteY317" fmla="*/ 5281613 h 5281613"/>
                    <a:gd name="connsiteX318" fmla="*/ 1968011 w 5111751"/>
                    <a:gd name="connsiteY318" fmla="*/ 5281613 h 5281613"/>
                    <a:gd name="connsiteX319" fmla="*/ 1965575 w 5111751"/>
                    <a:gd name="connsiteY319" fmla="*/ 5281613 h 5281613"/>
                    <a:gd name="connsiteX320" fmla="*/ 721036 w 5111751"/>
                    <a:gd name="connsiteY320" fmla="*/ 5281613 h 5281613"/>
                    <a:gd name="connsiteX321" fmla="*/ 720725 w 5111751"/>
                    <a:gd name="connsiteY321" fmla="*/ 5281613 h 5281613"/>
                    <a:gd name="connsiteX322" fmla="*/ 0 w 5111751"/>
                    <a:gd name="connsiteY322" fmla="*/ 5281613 h 5281613"/>
                    <a:gd name="connsiteX323" fmla="*/ 0 w 5111751"/>
                    <a:gd name="connsiteY323" fmla="*/ 3885042 h 5281613"/>
                    <a:gd name="connsiteX324" fmla="*/ 0 w 5111751"/>
                    <a:gd name="connsiteY324" fmla="*/ 3885015 h 5281613"/>
                    <a:gd name="connsiteX325" fmla="*/ 0 w 5111751"/>
                    <a:gd name="connsiteY325" fmla="*/ 2834596 h 5281613"/>
                    <a:gd name="connsiteX326" fmla="*/ 0 w 5111751"/>
                    <a:gd name="connsiteY326" fmla="*/ 2833687 h 5281613"/>
                    <a:gd name="connsiteX327" fmla="*/ 0 w 5111751"/>
                    <a:gd name="connsiteY327" fmla="*/ 2035909 h 5281613"/>
                    <a:gd name="connsiteX328" fmla="*/ 930 w 5111751"/>
                    <a:gd name="connsiteY328" fmla="*/ 2035587 h 5281613"/>
                    <a:gd name="connsiteX329" fmla="*/ 3071 w 5111751"/>
                    <a:gd name="connsiteY329" fmla="*/ 2035587 h 5281613"/>
                    <a:gd name="connsiteX330" fmla="*/ 14583 w 5111751"/>
                    <a:gd name="connsiteY330" fmla="*/ 2030861 h 5281613"/>
                    <a:gd name="connsiteX331" fmla="*/ 930 w 5111751"/>
                    <a:gd name="connsiteY331" fmla="*/ 2035587 h 5281613"/>
                    <a:gd name="connsiteX332" fmla="*/ 0 w 5111751"/>
                    <a:gd name="connsiteY332" fmla="*/ 2035587 h 5281613"/>
                    <a:gd name="connsiteX333" fmla="*/ 0 w 5111751"/>
                    <a:gd name="connsiteY333" fmla="*/ 1327150 h 5281613"/>
                    <a:gd name="connsiteX334" fmla="*/ 0 w 5111751"/>
                    <a:gd name="connsiteY334" fmla="*/ 1326021 h 5281613"/>
                    <a:gd name="connsiteX335" fmla="*/ 0 w 5111751"/>
                    <a:gd name="connsiteY335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460131 w 5111751"/>
                    <a:gd name="connsiteY170" fmla="*/ 1778074 h 5281613"/>
                    <a:gd name="connsiteX171" fmla="*/ 1473565 w 5111751"/>
                    <a:gd name="connsiteY171" fmla="*/ 1771891 h 5281613"/>
                    <a:gd name="connsiteX172" fmla="*/ 1544174 w 5111751"/>
                    <a:gd name="connsiteY172" fmla="*/ 1778034 h 5281613"/>
                    <a:gd name="connsiteX173" fmla="*/ 1559523 w 5111751"/>
                    <a:gd name="connsiteY173" fmla="*/ 1799534 h 5281613"/>
                    <a:gd name="connsiteX174" fmla="*/ 1593292 w 5111751"/>
                    <a:gd name="connsiteY174" fmla="*/ 1830248 h 5281613"/>
                    <a:gd name="connsiteX175" fmla="*/ 1599432 w 5111751"/>
                    <a:gd name="connsiteY175" fmla="*/ 1845605 h 5281613"/>
                    <a:gd name="connsiteX176" fmla="*/ 1627062 w 5111751"/>
                    <a:gd name="connsiteY176" fmla="*/ 1867105 h 5281613"/>
                    <a:gd name="connsiteX177" fmla="*/ 1636271 w 5111751"/>
                    <a:gd name="connsiteY177" fmla="*/ 1876319 h 5281613"/>
                    <a:gd name="connsiteX178" fmla="*/ 1660831 w 5111751"/>
                    <a:gd name="connsiteY178" fmla="*/ 1900890 h 5281613"/>
                    <a:gd name="connsiteX179" fmla="*/ 1731439 w 5111751"/>
                    <a:gd name="connsiteY179" fmla="*/ 1888604 h 5281613"/>
                    <a:gd name="connsiteX180" fmla="*/ 1811257 w 5111751"/>
                    <a:gd name="connsiteY180" fmla="*/ 1897819 h 5281613"/>
                    <a:gd name="connsiteX181" fmla="*/ 1838887 w 5111751"/>
                    <a:gd name="connsiteY181" fmla="*/ 1876319 h 5281613"/>
                    <a:gd name="connsiteX182" fmla="*/ 1851166 w 5111751"/>
                    <a:gd name="connsiteY182" fmla="*/ 1860962 h 5281613"/>
                    <a:gd name="connsiteX183" fmla="*/ 1888006 w 5111751"/>
                    <a:gd name="connsiteY183" fmla="*/ 1857890 h 5281613"/>
                    <a:gd name="connsiteX184" fmla="*/ 1912565 w 5111751"/>
                    <a:gd name="connsiteY184" fmla="*/ 1900890 h 5281613"/>
                    <a:gd name="connsiteX185" fmla="*/ 1943265 w 5111751"/>
                    <a:gd name="connsiteY185" fmla="*/ 1937747 h 5281613"/>
                    <a:gd name="connsiteX186" fmla="*/ 2023083 w 5111751"/>
                    <a:gd name="connsiteY186" fmla="*/ 2017603 h 5281613"/>
                    <a:gd name="connsiteX187" fmla="*/ 2020013 w 5111751"/>
                    <a:gd name="connsiteY187" fmla="*/ 2023746 h 5281613"/>
                    <a:gd name="connsiteX188" fmla="*/ 2066062 w 5111751"/>
                    <a:gd name="connsiteY188" fmla="*/ 2048317 h 5281613"/>
                    <a:gd name="connsiteX189" fmla="*/ 2072202 w 5111751"/>
                    <a:gd name="connsiteY189" fmla="*/ 2066746 h 5281613"/>
                    <a:gd name="connsiteX190" fmla="*/ 2056852 w 5111751"/>
                    <a:gd name="connsiteY190" fmla="*/ 2183459 h 5281613"/>
                    <a:gd name="connsiteX191" fmla="*/ 2053782 w 5111751"/>
                    <a:gd name="connsiteY191" fmla="*/ 2226458 h 5281613"/>
                    <a:gd name="connsiteX192" fmla="*/ 2059922 w 5111751"/>
                    <a:gd name="connsiteY192" fmla="*/ 2235673 h 5281613"/>
                    <a:gd name="connsiteX193" fmla="*/ 2072202 w 5111751"/>
                    <a:gd name="connsiteY193" fmla="*/ 2238744 h 5281613"/>
                    <a:gd name="connsiteX194" fmla="*/ 2087551 w 5111751"/>
                    <a:gd name="connsiteY194" fmla="*/ 2235673 h 5281613"/>
                    <a:gd name="connsiteX195" fmla="*/ 2130530 w 5111751"/>
                    <a:gd name="connsiteY195" fmla="*/ 2269458 h 5281613"/>
                    <a:gd name="connsiteX196" fmla="*/ 2130530 w 5111751"/>
                    <a:gd name="connsiteY196" fmla="*/ 2281744 h 5281613"/>
                    <a:gd name="connsiteX197" fmla="*/ 2096761 w 5111751"/>
                    <a:gd name="connsiteY197" fmla="*/ 2340100 h 5281613"/>
                    <a:gd name="connsiteX198" fmla="*/ 2087551 w 5111751"/>
                    <a:gd name="connsiteY198" fmla="*/ 2349314 h 5281613"/>
                    <a:gd name="connsiteX199" fmla="*/ 1967824 w 5111751"/>
                    <a:gd name="connsiteY199" fmla="*/ 2472171 h 5281613"/>
                    <a:gd name="connsiteX200" fmla="*/ 1930985 w 5111751"/>
                    <a:gd name="connsiteY200" fmla="*/ 2505956 h 5281613"/>
                    <a:gd name="connsiteX201" fmla="*/ 1934055 w 5111751"/>
                    <a:gd name="connsiteY201" fmla="*/ 2533599 h 5281613"/>
                    <a:gd name="connsiteX202" fmla="*/ 1934055 w 5111751"/>
                    <a:gd name="connsiteY202" fmla="*/ 2545884 h 5281613"/>
                    <a:gd name="connsiteX203" fmla="*/ 1897216 w 5111751"/>
                    <a:gd name="connsiteY203" fmla="*/ 2634955 h 5281613"/>
                    <a:gd name="connsiteX204" fmla="*/ 1894145 w 5111751"/>
                    <a:gd name="connsiteY204" fmla="*/ 2650312 h 5281613"/>
                    <a:gd name="connsiteX205" fmla="*/ 1894145 w 5111751"/>
                    <a:gd name="connsiteY205" fmla="*/ 2668740 h 5281613"/>
                    <a:gd name="connsiteX206" fmla="*/ 1884936 w 5111751"/>
                    <a:gd name="connsiteY206" fmla="*/ 2745525 h 5281613"/>
                    <a:gd name="connsiteX207" fmla="*/ 1875726 w 5111751"/>
                    <a:gd name="connsiteY207" fmla="*/ 2834596 h 5281613"/>
                    <a:gd name="connsiteX208" fmla="*/ 1869586 w 5111751"/>
                    <a:gd name="connsiteY208" fmla="*/ 2877595 h 5281613"/>
                    <a:gd name="connsiteX209" fmla="*/ 1866516 w 5111751"/>
                    <a:gd name="connsiteY209" fmla="*/ 2883738 h 5281613"/>
                    <a:gd name="connsiteX210" fmla="*/ 1820467 w 5111751"/>
                    <a:gd name="connsiteY210" fmla="*/ 2935952 h 5281613"/>
                    <a:gd name="connsiteX211" fmla="*/ 1811257 w 5111751"/>
                    <a:gd name="connsiteY211" fmla="*/ 2978952 h 5281613"/>
                    <a:gd name="connsiteX212" fmla="*/ 1771348 w 5111751"/>
                    <a:gd name="connsiteY212" fmla="*/ 3058808 h 5281613"/>
                    <a:gd name="connsiteX213" fmla="*/ 1786698 w 5111751"/>
                    <a:gd name="connsiteY213" fmla="*/ 3095665 h 5281613"/>
                    <a:gd name="connsiteX214" fmla="*/ 1792838 w 5111751"/>
                    <a:gd name="connsiteY214" fmla="*/ 3107951 h 5281613"/>
                    <a:gd name="connsiteX215" fmla="*/ 1817397 w 5111751"/>
                    <a:gd name="connsiteY215" fmla="*/ 3147879 h 5281613"/>
                    <a:gd name="connsiteX216" fmla="*/ 1823537 w 5111751"/>
                    <a:gd name="connsiteY216" fmla="*/ 3172450 h 5281613"/>
                    <a:gd name="connsiteX217" fmla="*/ 1820467 w 5111751"/>
                    <a:gd name="connsiteY217" fmla="*/ 3200093 h 5281613"/>
                    <a:gd name="connsiteX218" fmla="*/ 1792838 w 5111751"/>
                    <a:gd name="connsiteY218" fmla="*/ 3369020 h 5281613"/>
                    <a:gd name="connsiteX219" fmla="*/ 1823537 w 5111751"/>
                    <a:gd name="connsiteY219" fmla="*/ 3329091 h 5281613"/>
                    <a:gd name="connsiteX220" fmla="*/ 1798978 w 5111751"/>
                    <a:gd name="connsiteY220" fmla="*/ 3470376 h 5281613"/>
                    <a:gd name="connsiteX221" fmla="*/ 1832747 w 5111751"/>
                    <a:gd name="connsiteY221" fmla="*/ 3611661 h 5281613"/>
                    <a:gd name="connsiteX222" fmla="*/ 1814327 w 5111751"/>
                    <a:gd name="connsiteY222" fmla="*/ 3660803 h 5281613"/>
                    <a:gd name="connsiteX223" fmla="*/ 1875726 w 5111751"/>
                    <a:gd name="connsiteY223" fmla="*/ 3799016 h 5281613"/>
                    <a:gd name="connsiteX224" fmla="*/ 1967824 w 5111751"/>
                    <a:gd name="connsiteY224" fmla="*/ 3946443 h 5281613"/>
                    <a:gd name="connsiteX225" fmla="*/ 2016943 w 5111751"/>
                    <a:gd name="connsiteY225" fmla="*/ 4032443 h 5281613"/>
                    <a:gd name="connsiteX226" fmla="*/ 1995660 w 5111751"/>
                    <a:gd name="connsiteY226" fmla="*/ 4072157 h 5281613"/>
                    <a:gd name="connsiteX227" fmla="*/ 2013805 w 5111751"/>
                    <a:gd name="connsiteY227" fmla="*/ 4079927 h 5281613"/>
                    <a:gd name="connsiteX228" fmla="*/ 2011021 w 5111751"/>
                    <a:gd name="connsiteY228" fmla="*/ 4090575 h 5281613"/>
                    <a:gd name="connsiteX229" fmla="*/ 2057103 w 5111751"/>
                    <a:gd name="connsiteY229" fmla="*/ 4102854 h 5281613"/>
                    <a:gd name="connsiteX230" fmla="*/ 2103185 w 5111751"/>
                    <a:gd name="connsiteY230" fmla="*/ 4096715 h 5281613"/>
                    <a:gd name="connsiteX231" fmla="*/ 2115474 w 5111751"/>
                    <a:gd name="connsiteY231" fmla="*/ 4096715 h 5281613"/>
                    <a:gd name="connsiteX232" fmla="*/ 2136979 w 5111751"/>
                    <a:gd name="connsiteY232" fmla="*/ 4102854 h 5281613"/>
                    <a:gd name="connsiteX233" fmla="*/ 2155411 w 5111751"/>
                    <a:gd name="connsiteY233" fmla="*/ 4118202 h 5281613"/>
                    <a:gd name="connsiteX234" fmla="*/ 2176916 w 5111751"/>
                    <a:gd name="connsiteY234" fmla="*/ 4145830 h 5281613"/>
                    <a:gd name="connsiteX235" fmla="*/ 2204565 w 5111751"/>
                    <a:gd name="connsiteY235" fmla="*/ 4145830 h 5281613"/>
                    <a:gd name="connsiteX236" fmla="*/ 2229143 w 5111751"/>
                    <a:gd name="connsiteY236" fmla="*/ 4170387 h 5281613"/>
                    <a:gd name="connsiteX237" fmla="*/ 2266008 w 5111751"/>
                    <a:gd name="connsiteY237" fmla="*/ 4179596 h 5281613"/>
                    <a:gd name="connsiteX238" fmla="*/ 2296729 w 5111751"/>
                    <a:gd name="connsiteY238" fmla="*/ 4194945 h 5281613"/>
                    <a:gd name="connsiteX239" fmla="*/ 2302874 w 5111751"/>
                    <a:gd name="connsiteY239" fmla="*/ 4204154 h 5281613"/>
                    <a:gd name="connsiteX240" fmla="*/ 2321307 w 5111751"/>
                    <a:gd name="connsiteY240" fmla="*/ 4210293 h 5281613"/>
                    <a:gd name="connsiteX241" fmla="*/ 2364316 w 5111751"/>
                    <a:gd name="connsiteY241" fmla="*/ 4225641 h 5281613"/>
                    <a:gd name="connsiteX242" fmla="*/ 2369767 w 5111751"/>
                    <a:gd name="connsiteY242" fmla="*/ 4251037 h 5281613"/>
                    <a:gd name="connsiteX243" fmla="*/ 2369767 w 5111751"/>
                    <a:gd name="connsiteY243" fmla="*/ 4232064 h 5281613"/>
                    <a:gd name="connsiteX244" fmla="*/ 2368231 w 5111751"/>
                    <a:gd name="connsiteY244" fmla="*/ 4228995 h 5281613"/>
                    <a:gd name="connsiteX245" fmla="*/ 2369767 w 5111751"/>
                    <a:gd name="connsiteY245" fmla="*/ 4228995 h 5281613"/>
                    <a:gd name="connsiteX246" fmla="*/ 2418917 w 5111751"/>
                    <a:gd name="connsiteY246" fmla="*/ 4244339 h 5281613"/>
                    <a:gd name="connsiteX247" fmla="*/ 2443493 w 5111751"/>
                    <a:gd name="connsiteY247" fmla="*/ 4262753 h 5281613"/>
                    <a:gd name="connsiteX248" fmla="*/ 2511075 w 5111751"/>
                    <a:gd name="connsiteY248" fmla="*/ 4284235 h 5281613"/>
                    <a:gd name="connsiteX249" fmla="*/ 2541794 w 5111751"/>
                    <a:gd name="connsiteY249" fmla="*/ 4376300 h 5281613"/>
                    <a:gd name="connsiteX250" fmla="*/ 2547938 w 5111751"/>
                    <a:gd name="connsiteY250" fmla="*/ 4443815 h 5281613"/>
                    <a:gd name="connsiteX251" fmla="*/ 2560225 w 5111751"/>
                    <a:gd name="connsiteY251" fmla="*/ 4588051 h 5281613"/>
                    <a:gd name="connsiteX252" fmla="*/ 2514147 w 5111751"/>
                    <a:gd name="connsiteY252" fmla="*/ 4716943 h 5281613"/>
                    <a:gd name="connsiteX253" fmla="*/ 2557153 w 5111751"/>
                    <a:gd name="connsiteY253" fmla="*/ 4855042 h 5281613"/>
                    <a:gd name="connsiteX254" fmla="*/ 2597088 w 5111751"/>
                    <a:gd name="connsiteY254" fmla="*/ 4971659 h 5281613"/>
                    <a:gd name="connsiteX255" fmla="*/ 2633951 w 5111751"/>
                    <a:gd name="connsiteY255" fmla="*/ 5008485 h 5281613"/>
                    <a:gd name="connsiteX256" fmla="*/ 2686174 w 5111751"/>
                    <a:gd name="connsiteY256" fmla="*/ 5079069 h 5281613"/>
                    <a:gd name="connsiteX257" fmla="*/ 2655455 w 5111751"/>
                    <a:gd name="connsiteY257" fmla="*/ 4962452 h 5281613"/>
                    <a:gd name="connsiteX258" fmla="*/ 2633951 w 5111751"/>
                    <a:gd name="connsiteY258" fmla="*/ 4928695 h 5281613"/>
                    <a:gd name="connsiteX259" fmla="*/ 2649311 w 5111751"/>
                    <a:gd name="connsiteY259" fmla="*/ 4937901 h 5281613"/>
                    <a:gd name="connsiteX260" fmla="*/ 2692318 w 5111751"/>
                    <a:gd name="connsiteY260" fmla="*/ 4987003 h 5281613"/>
                    <a:gd name="connsiteX261" fmla="*/ 2732137 w 5111751"/>
                    <a:gd name="connsiteY261" fmla="*/ 5048453 h 5281613"/>
                    <a:gd name="connsiteX262" fmla="*/ 2732173 w 5111751"/>
                    <a:gd name="connsiteY262" fmla="*/ 5048368 h 5281613"/>
                    <a:gd name="connsiteX263" fmla="*/ 2692485 w 5111751"/>
                    <a:gd name="connsiteY263" fmla="*/ 4987045 h 5281613"/>
                    <a:gd name="connsiteX264" fmla="*/ 2649527 w 5111751"/>
                    <a:gd name="connsiteY264" fmla="*/ 4937951 h 5281613"/>
                    <a:gd name="connsiteX265" fmla="*/ 2637253 w 5111751"/>
                    <a:gd name="connsiteY265" fmla="*/ 4928745 h 5281613"/>
                    <a:gd name="connsiteX266" fmla="*/ 2628048 w 5111751"/>
                    <a:gd name="connsiteY266" fmla="*/ 4858172 h 5281613"/>
                    <a:gd name="connsiteX267" fmla="*/ 2631116 w 5111751"/>
                    <a:gd name="connsiteY267" fmla="*/ 4784530 h 5281613"/>
                    <a:gd name="connsiteX268" fmla="*/ 2618843 w 5111751"/>
                    <a:gd name="connsiteY268" fmla="*/ 4704751 h 5281613"/>
                    <a:gd name="connsiteX269" fmla="*/ 2658732 w 5111751"/>
                    <a:gd name="connsiteY269" fmla="*/ 4600425 h 5281613"/>
                    <a:gd name="connsiteX270" fmla="*/ 2763060 w 5111751"/>
                    <a:gd name="connsiteY270" fmla="*/ 4591219 h 5281613"/>
                    <a:gd name="connsiteX271" fmla="*/ 2772265 w 5111751"/>
                    <a:gd name="connsiteY271" fmla="*/ 4585083 h 5281613"/>
                    <a:gd name="connsiteX272" fmla="*/ 2778402 w 5111751"/>
                    <a:gd name="connsiteY272" fmla="*/ 4582014 h 5281613"/>
                    <a:gd name="connsiteX273" fmla="*/ 2824429 w 5111751"/>
                    <a:gd name="connsiteY273" fmla="*/ 4600425 h 5281613"/>
                    <a:gd name="connsiteX274" fmla="*/ 2842840 w 5111751"/>
                    <a:gd name="connsiteY274" fmla="*/ 4618835 h 5281613"/>
                    <a:gd name="connsiteX275" fmla="*/ 2852045 w 5111751"/>
                    <a:gd name="connsiteY275" fmla="*/ 4621904 h 5281613"/>
                    <a:gd name="connsiteX276" fmla="*/ 2885798 w 5111751"/>
                    <a:gd name="connsiteY276" fmla="*/ 4624972 h 5281613"/>
                    <a:gd name="connsiteX277" fmla="*/ 2895004 w 5111751"/>
                    <a:gd name="connsiteY277" fmla="*/ 4624972 h 5281613"/>
                    <a:gd name="connsiteX278" fmla="*/ 2971715 w 5111751"/>
                    <a:gd name="connsiteY278" fmla="*/ 4609630 h 5281613"/>
                    <a:gd name="connsiteX279" fmla="*/ 2980920 w 5111751"/>
                    <a:gd name="connsiteY279" fmla="*/ 4615767 h 5281613"/>
                    <a:gd name="connsiteX280" fmla="*/ 3005468 w 5111751"/>
                    <a:gd name="connsiteY280" fmla="*/ 4628040 h 5281613"/>
                    <a:gd name="connsiteX281" fmla="*/ 3036153 w 5111751"/>
                    <a:gd name="connsiteY281" fmla="*/ 4618835 h 5281613"/>
                    <a:gd name="connsiteX282" fmla="*/ 3045358 w 5111751"/>
                    <a:gd name="connsiteY282" fmla="*/ 4615767 h 5281613"/>
                    <a:gd name="connsiteX283" fmla="*/ 3115932 w 5111751"/>
                    <a:gd name="connsiteY283" fmla="*/ 4548262 h 5281613"/>
                    <a:gd name="connsiteX284" fmla="*/ 3131275 w 5111751"/>
                    <a:gd name="connsiteY284" fmla="*/ 4548262 h 5281613"/>
                    <a:gd name="connsiteX285" fmla="*/ 3186507 w 5111751"/>
                    <a:gd name="connsiteY285" fmla="*/ 4569741 h 5281613"/>
                    <a:gd name="connsiteX286" fmla="*/ 3260150 w 5111751"/>
                    <a:gd name="connsiteY286" fmla="*/ 4529851 h 5281613"/>
                    <a:gd name="connsiteX287" fmla="*/ 3303108 w 5111751"/>
                    <a:gd name="connsiteY287" fmla="*/ 4529851 h 5281613"/>
                    <a:gd name="connsiteX288" fmla="*/ 3330724 w 5111751"/>
                    <a:gd name="connsiteY288" fmla="*/ 4511441 h 5281613"/>
                    <a:gd name="connsiteX289" fmla="*/ 3468805 w 5111751"/>
                    <a:gd name="connsiteY289" fmla="*/ 4422457 h 5281613"/>
                    <a:gd name="connsiteX290" fmla="*/ 3484147 w 5111751"/>
                    <a:gd name="connsiteY290" fmla="*/ 4462346 h 5281613"/>
                    <a:gd name="connsiteX291" fmla="*/ 3496421 w 5111751"/>
                    <a:gd name="connsiteY291" fmla="*/ 4471551 h 5281613"/>
                    <a:gd name="connsiteX292" fmla="*/ 3484147 w 5111751"/>
                    <a:gd name="connsiteY292" fmla="*/ 4529851 h 5281613"/>
                    <a:gd name="connsiteX293" fmla="*/ 3468805 w 5111751"/>
                    <a:gd name="connsiteY293" fmla="*/ 4566672 h 5281613"/>
                    <a:gd name="connsiteX294" fmla="*/ 3481079 w 5111751"/>
                    <a:gd name="connsiteY294" fmla="*/ 4646451 h 5281613"/>
                    <a:gd name="connsiteX295" fmla="*/ 3481079 w 5111751"/>
                    <a:gd name="connsiteY295" fmla="*/ 4689409 h 5281613"/>
                    <a:gd name="connsiteX296" fmla="*/ 3478010 w 5111751"/>
                    <a:gd name="connsiteY296" fmla="*/ 4726230 h 5281613"/>
                    <a:gd name="connsiteX297" fmla="*/ 3478010 w 5111751"/>
                    <a:gd name="connsiteY297" fmla="*/ 4747709 h 5281613"/>
                    <a:gd name="connsiteX298" fmla="*/ 3487216 w 5111751"/>
                    <a:gd name="connsiteY298" fmla="*/ 4778393 h 5281613"/>
                    <a:gd name="connsiteX299" fmla="*/ 3474942 w 5111751"/>
                    <a:gd name="connsiteY299" fmla="*/ 4833624 h 5281613"/>
                    <a:gd name="connsiteX300" fmla="*/ 3478010 w 5111751"/>
                    <a:gd name="connsiteY300" fmla="*/ 4928745 h 5281613"/>
                    <a:gd name="connsiteX301" fmla="*/ 3487216 w 5111751"/>
                    <a:gd name="connsiteY301" fmla="*/ 5048414 h 5281613"/>
                    <a:gd name="connsiteX302" fmla="*/ 3490284 w 5111751"/>
                    <a:gd name="connsiteY302" fmla="*/ 5100577 h 5281613"/>
                    <a:gd name="connsiteX303" fmla="*/ 3514832 w 5111751"/>
                    <a:gd name="connsiteY303" fmla="*/ 5106713 h 5281613"/>
                    <a:gd name="connsiteX304" fmla="*/ 3487216 w 5111751"/>
                    <a:gd name="connsiteY304" fmla="*/ 5165013 h 5281613"/>
                    <a:gd name="connsiteX305" fmla="*/ 3502558 w 5111751"/>
                    <a:gd name="connsiteY305" fmla="*/ 5177287 h 5281613"/>
                    <a:gd name="connsiteX306" fmla="*/ 3488989 w 5111751"/>
                    <a:gd name="connsiteY306" fmla="*/ 5175369 h 5281613"/>
                    <a:gd name="connsiteX307" fmla="*/ 3490284 w 5111751"/>
                    <a:gd name="connsiteY307" fmla="*/ 5192629 h 5281613"/>
                    <a:gd name="connsiteX308" fmla="*/ 3471873 w 5111751"/>
                    <a:gd name="connsiteY308" fmla="*/ 5211040 h 5281613"/>
                    <a:gd name="connsiteX309" fmla="*/ 3471873 w 5111751"/>
                    <a:gd name="connsiteY309" fmla="*/ 5260134 h 5281613"/>
                    <a:gd name="connsiteX310" fmla="*/ 3456531 w 5111751"/>
                    <a:gd name="connsiteY310" fmla="*/ 5281613 h 5281613"/>
                    <a:gd name="connsiteX311" fmla="*/ 2775334 w 5111751"/>
                    <a:gd name="connsiteY311" fmla="*/ 5281613 h 5281613"/>
                    <a:gd name="connsiteX312" fmla="*/ 2775259 w 5111751"/>
                    <a:gd name="connsiteY312" fmla="*/ 5281613 h 5281613"/>
                    <a:gd name="connsiteX313" fmla="*/ 2554082 w 5111751"/>
                    <a:gd name="connsiteY313" fmla="*/ 5281613 h 5281613"/>
                    <a:gd name="connsiteX314" fmla="*/ 2553859 w 5111751"/>
                    <a:gd name="connsiteY314" fmla="*/ 5281613 h 5281613"/>
                    <a:gd name="connsiteX315" fmla="*/ 1968011 w 5111751"/>
                    <a:gd name="connsiteY315" fmla="*/ 5281613 h 5281613"/>
                    <a:gd name="connsiteX316" fmla="*/ 1965575 w 5111751"/>
                    <a:gd name="connsiteY316" fmla="*/ 5281613 h 5281613"/>
                    <a:gd name="connsiteX317" fmla="*/ 721036 w 5111751"/>
                    <a:gd name="connsiteY317" fmla="*/ 5281613 h 5281613"/>
                    <a:gd name="connsiteX318" fmla="*/ 720725 w 5111751"/>
                    <a:gd name="connsiteY318" fmla="*/ 5281613 h 5281613"/>
                    <a:gd name="connsiteX319" fmla="*/ 0 w 5111751"/>
                    <a:gd name="connsiteY319" fmla="*/ 5281613 h 5281613"/>
                    <a:gd name="connsiteX320" fmla="*/ 0 w 5111751"/>
                    <a:gd name="connsiteY320" fmla="*/ 3885042 h 5281613"/>
                    <a:gd name="connsiteX321" fmla="*/ 0 w 5111751"/>
                    <a:gd name="connsiteY321" fmla="*/ 3885015 h 5281613"/>
                    <a:gd name="connsiteX322" fmla="*/ 0 w 5111751"/>
                    <a:gd name="connsiteY322" fmla="*/ 2834596 h 5281613"/>
                    <a:gd name="connsiteX323" fmla="*/ 0 w 5111751"/>
                    <a:gd name="connsiteY323" fmla="*/ 2833687 h 5281613"/>
                    <a:gd name="connsiteX324" fmla="*/ 0 w 5111751"/>
                    <a:gd name="connsiteY324" fmla="*/ 2035909 h 5281613"/>
                    <a:gd name="connsiteX325" fmla="*/ 930 w 5111751"/>
                    <a:gd name="connsiteY325" fmla="*/ 2035587 h 5281613"/>
                    <a:gd name="connsiteX326" fmla="*/ 3071 w 5111751"/>
                    <a:gd name="connsiteY326" fmla="*/ 2035587 h 5281613"/>
                    <a:gd name="connsiteX327" fmla="*/ 14583 w 5111751"/>
                    <a:gd name="connsiteY327" fmla="*/ 2030861 h 5281613"/>
                    <a:gd name="connsiteX328" fmla="*/ 930 w 5111751"/>
                    <a:gd name="connsiteY328" fmla="*/ 2035587 h 5281613"/>
                    <a:gd name="connsiteX329" fmla="*/ 0 w 5111751"/>
                    <a:gd name="connsiteY329" fmla="*/ 2035587 h 5281613"/>
                    <a:gd name="connsiteX330" fmla="*/ 0 w 5111751"/>
                    <a:gd name="connsiteY330" fmla="*/ 1327150 h 5281613"/>
                    <a:gd name="connsiteX331" fmla="*/ 0 w 5111751"/>
                    <a:gd name="connsiteY331" fmla="*/ 1326021 h 5281613"/>
                    <a:gd name="connsiteX332" fmla="*/ 0 w 5111751"/>
                    <a:gd name="connsiteY332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460131 w 5111751"/>
                    <a:gd name="connsiteY170" fmla="*/ 1778074 h 5281613"/>
                    <a:gd name="connsiteX171" fmla="*/ 1544174 w 5111751"/>
                    <a:gd name="connsiteY171" fmla="*/ 1778034 h 5281613"/>
                    <a:gd name="connsiteX172" fmla="*/ 1559523 w 5111751"/>
                    <a:gd name="connsiteY172" fmla="*/ 1799534 h 5281613"/>
                    <a:gd name="connsiteX173" fmla="*/ 1593292 w 5111751"/>
                    <a:gd name="connsiteY173" fmla="*/ 1830248 h 5281613"/>
                    <a:gd name="connsiteX174" fmla="*/ 1599432 w 5111751"/>
                    <a:gd name="connsiteY174" fmla="*/ 1845605 h 5281613"/>
                    <a:gd name="connsiteX175" fmla="*/ 1627062 w 5111751"/>
                    <a:gd name="connsiteY175" fmla="*/ 1867105 h 5281613"/>
                    <a:gd name="connsiteX176" fmla="*/ 1636271 w 5111751"/>
                    <a:gd name="connsiteY176" fmla="*/ 1876319 h 5281613"/>
                    <a:gd name="connsiteX177" fmla="*/ 1660831 w 5111751"/>
                    <a:gd name="connsiteY177" fmla="*/ 1900890 h 5281613"/>
                    <a:gd name="connsiteX178" fmla="*/ 1731439 w 5111751"/>
                    <a:gd name="connsiteY178" fmla="*/ 1888604 h 5281613"/>
                    <a:gd name="connsiteX179" fmla="*/ 1811257 w 5111751"/>
                    <a:gd name="connsiteY179" fmla="*/ 1897819 h 5281613"/>
                    <a:gd name="connsiteX180" fmla="*/ 1838887 w 5111751"/>
                    <a:gd name="connsiteY180" fmla="*/ 1876319 h 5281613"/>
                    <a:gd name="connsiteX181" fmla="*/ 1851166 w 5111751"/>
                    <a:gd name="connsiteY181" fmla="*/ 1860962 h 5281613"/>
                    <a:gd name="connsiteX182" fmla="*/ 1888006 w 5111751"/>
                    <a:gd name="connsiteY182" fmla="*/ 1857890 h 5281613"/>
                    <a:gd name="connsiteX183" fmla="*/ 1912565 w 5111751"/>
                    <a:gd name="connsiteY183" fmla="*/ 1900890 h 5281613"/>
                    <a:gd name="connsiteX184" fmla="*/ 1943265 w 5111751"/>
                    <a:gd name="connsiteY184" fmla="*/ 1937747 h 5281613"/>
                    <a:gd name="connsiteX185" fmla="*/ 2023083 w 5111751"/>
                    <a:gd name="connsiteY185" fmla="*/ 2017603 h 5281613"/>
                    <a:gd name="connsiteX186" fmla="*/ 2020013 w 5111751"/>
                    <a:gd name="connsiteY186" fmla="*/ 2023746 h 5281613"/>
                    <a:gd name="connsiteX187" fmla="*/ 2066062 w 5111751"/>
                    <a:gd name="connsiteY187" fmla="*/ 2048317 h 5281613"/>
                    <a:gd name="connsiteX188" fmla="*/ 2072202 w 5111751"/>
                    <a:gd name="connsiteY188" fmla="*/ 2066746 h 5281613"/>
                    <a:gd name="connsiteX189" fmla="*/ 2056852 w 5111751"/>
                    <a:gd name="connsiteY189" fmla="*/ 2183459 h 5281613"/>
                    <a:gd name="connsiteX190" fmla="*/ 2053782 w 5111751"/>
                    <a:gd name="connsiteY190" fmla="*/ 2226458 h 5281613"/>
                    <a:gd name="connsiteX191" fmla="*/ 2059922 w 5111751"/>
                    <a:gd name="connsiteY191" fmla="*/ 2235673 h 5281613"/>
                    <a:gd name="connsiteX192" fmla="*/ 2072202 w 5111751"/>
                    <a:gd name="connsiteY192" fmla="*/ 2238744 h 5281613"/>
                    <a:gd name="connsiteX193" fmla="*/ 2087551 w 5111751"/>
                    <a:gd name="connsiteY193" fmla="*/ 2235673 h 5281613"/>
                    <a:gd name="connsiteX194" fmla="*/ 2130530 w 5111751"/>
                    <a:gd name="connsiteY194" fmla="*/ 2269458 h 5281613"/>
                    <a:gd name="connsiteX195" fmla="*/ 2130530 w 5111751"/>
                    <a:gd name="connsiteY195" fmla="*/ 2281744 h 5281613"/>
                    <a:gd name="connsiteX196" fmla="*/ 2096761 w 5111751"/>
                    <a:gd name="connsiteY196" fmla="*/ 2340100 h 5281613"/>
                    <a:gd name="connsiteX197" fmla="*/ 2087551 w 5111751"/>
                    <a:gd name="connsiteY197" fmla="*/ 2349314 h 5281613"/>
                    <a:gd name="connsiteX198" fmla="*/ 1967824 w 5111751"/>
                    <a:gd name="connsiteY198" fmla="*/ 2472171 h 5281613"/>
                    <a:gd name="connsiteX199" fmla="*/ 1930985 w 5111751"/>
                    <a:gd name="connsiteY199" fmla="*/ 2505956 h 5281613"/>
                    <a:gd name="connsiteX200" fmla="*/ 1934055 w 5111751"/>
                    <a:gd name="connsiteY200" fmla="*/ 2533599 h 5281613"/>
                    <a:gd name="connsiteX201" fmla="*/ 1934055 w 5111751"/>
                    <a:gd name="connsiteY201" fmla="*/ 2545884 h 5281613"/>
                    <a:gd name="connsiteX202" fmla="*/ 1897216 w 5111751"/>
                    <a:gd name="connsiteY202" fmla="*/ 2634955 h 5281613"/>
                    <a:gd name="connsiteX203" fmla="*/ 1894145 w 5111751"/>
                    <a:gd name="connsiteY203" fmla="*/ 2650312 h 5281613"/>
                    <a:gd name="connsiteX204" fmla="*/ 1894145 w 5111751"/>
                    <a:gd name="connsiteY204" fmla="*/ 2668740 h 5281613"/>
                    <a:gd name="connsiteX205" fmla="*/ 1884936 w 5111751"/>
                    <a:gd name="connsiteY205" fmla="*/ 2745525 h 5281613"/>
                    <a:gd name="connsiteX206" fmla="*/ 1875726 w 5111751"/>
                    <a:gd name="connsiteY206" fmla="*/ 2834596 h 5281613"/>
                    <a:gd name="connsiteX207" fmla="*/ 1869586 w 5111751"/>
                    <a:gd name="connsiteY207" fmla="*/ 2877595 h 5281613"/>
                    <a:gd name="connsiteX208" fmla="*/ 1866516 w 5111751"/>
                    <a:gd name="connsiteY208" fmla="*/ 2883738 h 5281613"/>
                    <a:gd name="connsiteX209" fmla="*/ 1820467 w 5111751"/>
                    <a:gd name="connsiteY209" fmla="*/ 2935952 h 5281613"/>
                    <a:gd name="connsiteX210" fmla="*/ 1811257 w 5111751"/>
                    <a:gd name="connsiteY210" fmla="*/ 2978952 h 5281613"/>
                    <a:gd name="connsiteX211" fmla="*/ 1771348 w 5111751"/>
                    <a:gd name="connsiteY211" fmla="*/ 3058808 h 5281613"/>
                    <a:gd name="connsiteX212" fmla="*/ 1786698 w 5111751"/>
                    <a:gd name="connsiteY212" fmla="*/ 3095665 h 5281613"/>
                    <a:gd name="connsiteX213" fmla="*/ 1792838 w 5111751"/>
                    <a:gd name="connsiteY213" fmla="*/ 3107951 h 5281613"/>
                    <a:gd name="connsiteX214" fmla="*/ 1817397 w 5111751"/>
                    <a:gd name="connsiteY214" fmla="*/ 3147879 h 5281613"/>
                    <a:gd name="connsiteX215" fmla="*/ 1823537 w 5111751"/>
                    <a:gd name="connsiteY215" fmla="*/ 3172450 h 5281613"/>
                    <a:gd name="connsiteX216" fmla="*/ 1820467 w 5111751"/>
                    <a:gd name="connsiteY216" fmla="*/ 3200093 h 5281613"/>
                    <a:gd name="connsiteX217" fmla="*/ 1792838 w 5111751"/>
                    <a:gd name="connsiteY217" fmla="*/ 3369020 h 5281613"/>
                    <a:gd name="connsiteX218" fmla="*/ 1823537 w 5111751"/>
                    <a:gd name="connsiteY218" fmla="*/ 3329091 h 5281613"/>
                    <a:gd name="connsiteX219" fmla="*/ 1798978 w 5111751"/>
                    <a:gd name="connsiteY219" fmla="*/ 3470376 h 5281613"/>
                    <a:gd name="connsiteX220" fmla="*/ 1832747 w 5111751"/>
                    <a:gd name="connsiteY220" fmla="*/ 3611661 h 5281613"/>
                    <a:gd name="connsiteX221" fmla="*/ 1814327 w 5111751"/>
                    <a:gd name="connsiteY221" fmla="*/ 3660803 h 5281613"/>
                    <a:gd name="connsiteX222" fmla="*/ 1875726 w 5111751"/>
                    <a:gd name="connsiteY222" fmla="*/ 3799016 h 5281613"/>
                    <a:gd name="connsiteX223" fmla="*/ 1967824 w 5111751"/>
                    <a:gd name="connsiteY223" fmla="*/ 3946443 h 5281613"/>
                    <a:gd name="connsiteX224" fmla="*/ 2016943 w 5111751"/>
                    <a:gd name="connsiteY224" fmla="*/ 4032443 h 5281613"/>
                    <a:gd name="connsiteX225" fmla="*/ 1995660 w 5111751"/>
                    <a:gd name="connsiteY225" fmla="*/ 4072157 h 5281613"/>
                    <a:gd name="connsiteX226" fmla="*/ 2013805 w 5111751"/>
                    <a:gd name="connsiteY226" fmla="*/ 4079927 h 5281613"/>
                    <a:gd name="connsiteX227" fmla="*/ 2011021 w 5111751"/>
                    <a:gd name="connsiteY227" fmla="*/ 4090575 h 5281613"/>
                    <a:gd name="connsiteX228" fmla="*/ 2057103 w 5111751"/>
                    <a:gd name="connsiteY228" fmla="*/ 4102854 h 5281613"/>
                    <a:gd name="connsiteX229" fmla="*/ 2103185 w 5111751"/>
                    <a:gd name="connsiteY229" fmla="*/ 4096715 h 5281613"/>
                    <a:gd name="connsiteX230" fmla="*/ 2115474 w 5111751"/>
                    <a:gd name="connsiteY230" fmla="*/ 4096715 h 5281613"/>
                    <a:gd name="connsiteX231" fmla="*/ 2136979 w 5111751"/>
                    <a:gd name="connsiteY231" fmla="*/ 4102854 h 5281613"/>
                    <a:gd name="connsiteX232" fmla="*/ 2155411 w 5111751"/>
                    <a:gd name="connsiteY232" fmla="*/ 4118202 h 5281613"/>
                    <a:gd name="connsiteX233" fmla="*/ 2176916 w 5111751"/>
                    <a:gd name="connsiteY233" fmla="*/ 4145830 h 5281613"/>
                    <a:gd name="connsiteX234" fmla="*/ 2204565 w 5111751"/>
                    <a:gd name="connsiteY234" fmla="*/ 4145830 h 5281613"/>
                    <a:gd name="connsiteX235" fmla="*/ 2229143 w 5111751"/>
                    <a:gd name="connsiteY235" fmla="*/ 4170387 h 5281613"/>
                    <a:gd name="connsiteX236" fmla="*/ 2266008 w 5111751"/>
                    <a:gd name="connsiteY236" fmla="*/ 4179596 h 5281613"/>
                    <a:gd name="connsiteX237" fmla="*/ 2296729 w 5111751"/>
                    <a:gd name="connsiteY237" fmla="*/ 4194945 h 5281613"/>
                    <a:gd name="connsiteX238" fmla="*/ 2302874 w 5111751"/>
                    <a:gd name="connsiteY238" fmla="*/ 4204154 h 5281613"/>
                    <a:gd name="connsiteX239" fmla="*/ 2321307 w 5111751"/>
                    <a:gd name="connsiteY239" fmla="*/ 4210293 h 5281613"/>
                    <a:gd name="connsiteX240" fmla="*/ 2364316 w 5111751"/>
                    <a:gd name="connsiteY240" fmla="*/ 4225641 h 5281613"/>
                    <a:gd name="connsiteX241" fmla="*/ 2369767 w 5111751"/>
                    <a:gd name="connsiteY241" fmla="*/ 4251037 h 5281613"/>
                    <a:gd name="connsiteX242" fmla="*/ 2369767 w 5111751"/>
                    <a:gd name="connsiteY242" fmla="*/ 4232064 h 5281613"/>
                    <a:gd name="connsiteX243" fmla="*/ 2368231 w 5111751"/>
                    <a:gd name="connsiteY243" fmla="*/ 4228995 h 5281613"/>
                    <a:gd name="connsiteX244" fmla="*/ 2369767 w 5111751"/>
                    <a:gd name="connsiteY244" fmla="*/ 4228995 h 5281613"/>
                    <a:gd name="connsiteX245" fmla="*/ 2418917 w 5111751"/>
                    <a:gd name="connsiteY245" fmla="*/ 4244339 h 5281613"/>
                    <a:gd name="connsiteX246" fmla="*/ 2443493 w 5111751"/>
                    <a:gd name="connsiteY246" fmla="*/ 4262753 h 5281613"/>
                    <a:gd name="connsiteX247" fmla="*/ 2511075 w 5111751"/>
                    <a:gd name="connsiteY247" fmla="*/ 4284235 h 5281613"/>
                    <a:gd name="connsiteX248" fmla="*/ 2541794 w 5111751"/>
                    <a:gd name="connsiteY248" fmla="*/ 4376300 h 5281613"/>
                    <a:gd name="connsiteX249" fmla="*/ 2547938 w 5111751"/>
                    <a:gd name="connsiteY249" fmla="*/ 4443815 h 5281613"/>
                    <a:gd name="connsiteX250" fmla="*/ 2560225 w 5111751"/>
                    <a:gd name="connsiteY250" fmla="*/ 4588051 h 5281613"/>
                    <a:gd name="connsiteX251" fmla="*/ 2514147 w 5111751"/>
                    <a:gd name="connsiteY251" fmla="*/ 4716943 h 5281613"/>
                    <a:gd name="connsiteX252" fmla="*/ 2557153 w 5111751"/>
                    <a:gd name="connsiteY252" fmla="*/ 4855042 h 5281613"/>
                    <a:gd name="connsiteX253" fmla="*/ 2597088 w 5111751"/>
                    <a:gd name="connsiteY253" fmla="*/ 4971659 h 5281613"/>
                    <a:gd name="connsiteX254" fmla="*/ 2633951 w 5111751"/>
                    <a:gd name="connsiteY254" fmla="*/ 5008485 h 5281613"/>
                    <a:gd name="connsiteX255" fmla="*/ 2686174 w 5111751"/>
                    <a:gd name="connsiteY255" fmla="*/ 5079069 h 5281613"/>
                    <a:gd name="connsiteX256" fmla="*/ 2655455 w 5111751"/>
                    <a:gd name="connsiteY256" fmla="*/ 4962452 h 5281613"/>
                    <a:gd name="connsiteX257" fmla="*/ 2633951 w 5111751"/>
                    <a:gd name="connsiteY257" fmla="*/ 4928695 h 5281613"/>
                    <a:gd name="connsiteX258" fmla="*/ 2649311 w 5111751"/>
                    <a:gd name="connsiteY258" fmla="*/ 4937901 h 5281613"/>
                    <a:gd name="connsiteX259" fmla="*/ 2692318 w 5111751"/>
                    <a:gd name="connsiteY259" fmla="*/ 4987003 h 5281613"/>
                    <a:gd name="connsiteX260" fmla="*/ 2732137 w 5111751"/>
                    <a:gd name="connsiteY260" fmla="*/ 5048453 h 5281613"/>
                    <a:gd name="connsiteX261" fmla="*/ 2732173 w 5111751"/>
                    <a:gd name="connsiteY261" fmla="*/ 5048368 h 5281613"/>
                    <a:gd name="connsiteX262" fmla="*/ 2692485 w 5111751"/>
                    <a:gd name="connsiteY262" fmla="*/ 4987045 h 5281613"/>
                    <a:gd name="connsiteX263" fmla="*/ 2649527 w 5111751"/>
                    <a:gd name="connsiteY263" fmla="*/ 4937951 h 5281613"/>
                    <a:gd name="connsiteX264" fmla="*/ 2637253 w 5111751"/>
                    <a:gd name="connsiteY264" fmla="*/ 4928745 h 5281613"/>
                    <a:gd name="connsiteX265" fmla="*/ 2628048 w 5111751"/>
                    <a:gd name="connsiteY265" fmla="*/ 4858172 h 5281613"/>
                    <a:gd name="connsiteX266" fmla="*/ 2631116 w 5111751"/>
                    <a:gd name="connsiteY266" fmla="*/ 4784530 h 5281613"/>
                    <a:gd name="connsiteX267" fmla="*/ 2618843 w 5111751"/>
                    <a:gd name="connsiteY267" fmla="*/ 4704751 h 5281613"/>
                    <a:gd name="connsiteX268" fmla="*/ 2658732 w 5111751"/>
                    <a:gd name="connsiteY268" fmla="*/ 4600425 h 5281613"/>
                    <a:gd name="connsiteX269" fmla="*/ 2763060 w 5111751"/>
                    <a:gd name="connsiteY269" fmla="*/ 4591219 h 5281613"/>
                    <a:gd name="connsiteX270" fmla="*/ 2772265 w 5111751"/>
                    <a:gd name="connsiteY270" fmla="*/ 4585083 h 5281613"/>
                    <a:gd name="connsiteX271" fmla="*/ 2778402 w 5111751"/>
                    <a:gd name="connsiteY271" fmla="*/ 4582014 h 5281613"/>
                    <a:gd name="connsiteX272" fmla="*/ 2824429 w 5111751"/>
                    <a:gd name="connsiteY272" fmla="*/ 4600425 h 5281613"/>
                    <a:gd name="connsiteX273" fmla="*/ 2842840 w 5111751"/>
                    <a:gd name="connsiteY273" fmla="*/ 4618835 h 5281613"/>
                    <a:gd name="connsiteX274" fmla="*/ 2852045 w 5111751"/>
                    <a:gd name="connsiteY274" fmla="*/ 4621904 h 5281613"/>
                    <a:gd name="connsiteX275" fmla="*/ 2885798 w 5111751"/>
                    <a:gd name="connsiteY275" fmla="*/ 4624972 h 5281613"/>
                    <a:gd name="connsiteX276" fmla="*/ 2895004 w 5111751"/>
                    <a:gd name="connsiteY276" fmla="*/ 4624972 h 5281613"/>
                    <a:gd name="connsiteX277" fmla="*/ 2971715 w 5111751"/>
                    <a:gd name="connsiteY277" fmla="*/ 4609630 h 5281613"/>
                    <a:gd name="connsiteX278" fmla="*/ 2980920 w 5111751"/>
                    <a:gd name="connsiteY278" fmla="*/ 4615767 h 5281613"/>
                    <a:gd name="connsiteX279" fmla="*/ 3005468 w 5111751"/>
                    <a:gd name="connsiteY279" fmla="*/ 4628040 h 5281613"/>
                    <a:gd name="connsiteX280" fmla="*/ 3036153 w 5111751"/>
                    <a:gd name="connsiteY280" fmla="*/ 4618835 h 5281613"/>
                    <a:gd name="connsiteX281" fmla="*/ 3045358 w 5111751"/>
                    <a:gd name="connsiteY281" fmla="*/ 4615767 h 5281613"/>
                    <a:gd name="connsiteX282" fmla="*/ 3115932 w 5111751"/>
                    <a:gd name="connsiteY282" fmla="*/ 4548262 h 5281613"/>
                    <a:gd name="connsiteX283" fmla="*/ 3131275 w 5111751"/>
                    <a:gd name="connsiteY283" fmla="*/ 4548262 h 5281613"/>
                    <a:gd name="connsiteX284" fmla="*/ 3186507 w 5111751"/>
                    <a:gd name="connsiteY284" fmla="*/ 4569741 h 5281613"/>
                    <a:gd name="connsiteX285" fmla="*/ 3260150 w 5111751"/>
                    <a:gd name="connsiteY285" fmla="*/ 4529851 h 5281613"/>
                    <a:gd name="connsiteX286" fmla="*/ 3303108 w 5111751"/>
                    <a:gd name="connsiteY286" fmla="*/ 4529851 h 5281613"/>
                    <a:gd name="connsiteX287" fmla="*/ 3330724 w 5111751"/>
                    <a:gd name="connsiteY287" fmla="*/ 4511441 h 5281613"/>
                    <a:gd name="connsiteX288" fmla="*/ 3468805 w 5111751"/>
                    <a:gd name="connsiteY288" fmla="*/ 4422457 h 5281613"/>
                    <a:gd name="connsiteX289" fmla="*/ 3484147 w 5111751"/>
                    <a:gd name="connsiteY289" fmla="*/ 4462346 h 5281613"/>
                    <a:gd name="connsiteX290" fmla="*/ 3496421 w 5111751"/>
                    <a:gd name="connsiteY290" fmla="*/ 4471551 h 5281613"/>
                    <a:gd name="connsiteX291" fmla="*/ 3484147 w 5111751"/>
                    <a:gd name="connsiteY291" fmla="*/ 4529851 h 5281613"/>
                    <a:gd name="connsiteX292" fmla="*/ 3468805 w 5111751"/>
                    <a:gd name="connsiteY292" fmla="*/ 4566672 h 5281613"/>
                    <a:gd name="connsiteX293" fmla="*/ 3481079 w 5111751"/>
                    <a:gd name="connsiteY293" fmla="*/ 4646451 h 5281613"/>
                    <a:gd name="connsiteX294" fmla="*/ 3481079 w 5111751"/>
                    <a:gd name="connsiteY294" fmla="*/ 4689409 h 5281613"/>
                    <a:gd name="connsiteX295" fmla="*/ 3478010 w 5111751"/>
                    <a:gd name="connsiteY295" fmla="*/ 4726230 h 5281613"/>
                    <a:gd name="connsiteX296" fmla="*/ 3478010 w 5111751"/>
                    <a:gd name="connsiteY296" fmla="*/ 4747709 h 5281613"/>
                    <a:gd name="connsiteX297" fmla="*/ 3487216 w 5111751"/>
                    <a:gd name="connsiteY297" fmla="*/ 4778393 h 5281613"/>
                    <a:gd name="connsiteX298" fmla="*/ 3474942 w 5111751"/>
                    <a:gd name="connsiteY298" fmla="*/ 4833624 h 5281613"/>
                    <a:gd name="connsiteX299" fmla="*/ 3478010 w 5111751"/>
                    <a:gd name="connsiteY299" fmla="*/ 4928745 h 5281613"/>
                    <a:gd name="connsiteX300" fmla="*/ 3487216 w 5111751"/>
                    <a:gd name="connsiteY300" fmla="*/ 5048414 h 5281613"/>
                    <a:gd name="connsiteX301" fmla="*/ 3490284 w 5111751"/>
                    <a:gd name="connsiteY301" fmla="*/ 5100577 h 5281613"/>
                    <a:gd name="connsiteX302" fmla="*/ 3514832 w 5111751"/>
                    <a:gd name="connsiteY302" fmla="*/ 5106713 h 5281613"/>
                    <a:gd name="connsiteX303" fmla="*/ 3487216 w 5111751"/>
                    <a:gd name="connsiteY303" fmla="*/ 5165013 h 5281613"/>
                    <a:gd name="connsiteX304" fmla="*/ 3502558 w 5111751"/>
                    <a:gd name="connsiteY304" fmla="*/ 5177287 h 5281613"/>
                    <a:gd name="connsiteX305" fmla="*/ 3488989 w 5111751"/>
                    <a:gd name="connsiteY305" fmla="*/ 5175369 h 5281613"/>
                    <a:gd name="connsiteX306" fmla="*/ 3490284 w 5111751"/>
                    <a:gd name="connsiteY306" fmla="*/ 5192629 h 5281613"/>
                    <a:gd name="connsiteX307" fmla="*/ 3471873 w 5111751"/>
                    <a:gd name="connsiteY307" fmla="*/ 5211040 h 5281613"/>
                    <a:gd name="connsiteX308" fmla="*/ 3471873 w 5111751"/>
                    <a:gd name="connsiteY308" fmla="*/ 5260134 h 5281613"/>
                    <a:gd name="connsiteX309" fmla="*/ 3456531 w 5111751"/>
                    <a:gd name="connsiteY309" fmla="*/ 5281613 h 5281613"/>
                    <a:gd name="connsiteX310" fmla="*/ 2775334 w 5111751"/>
                    <a:gd name="connsiteY310" fmla="*/ 5281613 h 5281613"/>
                    <a:gd name="connsiteX311" fmla="*/ 2775259 w 5111751"/>
                    <a:gd name="connsiteY311" fmla="*/ 5281613 h 5281613"/>
                    <a:gd name="connsiteX312" fmla="*/ 2554082 w 5111751"/>
                    <a:gd name="connsiteY312" fmla="*/ 5281613 h 5281613"/>
                    <a:gd name="connsiteX313" fmla="*/ 2553859 w 5111751"/>
                    <a:gd name="connsiteY313" fmla="*/ 5281613 h 5281613"/>
                    <a:gd name="connsiteX314" fmla="*/ 1968011 w 5111751"/>
                    <a:gd name="connsiteY314" fmla="*/ 5281613 h 5281613"/>
                    <a:gd name="connsiteX315" fmla="*/ 1965575 w 5111751"/>
                    <a:gd name="connsiteY315" fmla="*/ 5281613 h 5281613"/>
                    <a:gd name="connsiteX316" fmla="*/ 721036 w 5111751"/>
                    <a:gd name="connsiteY316" fmla="*/ 5281613 h 5281613"/>
                    <a:gd name="connsiteX317" fmla="*/ 720725 w 5111751"/>
                    <a:gd name="connsiteY317" fmla="*/ 5281613 h 5281613"/>
                    <a:gd name="connsiteX318" fmla="*/ 0 w 5111751"/>
                    <a:gd name="connsiteY318" fmla="*/ 5281613 h 5281613"/>
                    <a:gd name="connsiteX319" fmla="*/ 0 w 5111751"/>
                    <a:gd name="connsiteY319" fmla="*/ 3885042 h 5281613"/>
                    <a:gd name="connsiteX320" fmla="*/ 0 w 5111751"/>
                    <a:gd name="connsiteY320" fmla="*/ 3885015 h 5281613"/>
                    <a:gd name="connsiteX321" fmla="*/ 0 w 5111751"/>
                    <a:gd name="connsiteY321" fmla="*/ 2834596 h 5281613"/>
                    <a:gd name="connsiteX322" fmla="*/ 0 w 5111751"/>
                    <a:gd name="connsiteY322" fmla="*/ 2833687 h 5281613"/>
                    <a:gd name="connsiteX323" fmla="*/ 0 w 5111751"/>
                    <a:gd name="connsiteY323" fmla="*/ 2035909 h 5281613"/>
                    <a:gd name="connsiteX324" fmla="*/ 930 w 5111751"/>
                    <a:gd name="connsiteY324" fmla="*/ 2035587 h 5281613"/>
                    <a:gd name="connsiteX325" fmla="*/ 3071 w 5111751"/>
                    <a:gd name="connsiteY325" fmla="*/ 2035587 h 5281613"/>
                    <a:gd name="connsiteX326" fmla="*/ 14583 w 5111751"/>
                    <a:gd name="connsiteY326" fmla="*/ 2030861 h 5281613"/>
                    <a:gd name="connsiteX327" fmla="*/ 930 w 5111751"/>
                    <a:gd name="connsiteY327" fmla="*/ 2035587 h 5281613"/>
                    <a:gd name="connsiteX328" fmla="*/ 0 w 5111751"/>
                    <a:gd name="connsiteY328" fmla="*/ 2035587 h 5281613"/>
                    <a:gd name="connsiteX329" fmla="*/ 0 w 5111751"/>
                    <a:gd name="connsiteY329" fmla="*/ 1327150 h 5281613"/>
                    <a:gd name="connsiteX330" fmla="*/ 0 w 5111751"/>
                    <a:gd name="connsiteY330" fmla="*/ 1326021 h 5281613"/>
                    <a:gd name="connsiteX331" fmla="*/ 0 w 5111751"/>
                    <a:gd name="connsiteY331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544174 w 5111751"/>
                    <a:gd name="connsiteY170" fmla="*/ 1778034 h 5281613"/>
                    <a:gd name="connsiteX171" fmla="*/ 1559523 w 5111751"/>
                    <a:gd name="connsiteY171" fmla="*/ 1799534 h 5281613"/>
                    <a:gd name="connsiteX172" fmla="*/ 1593292 w 5111751"/>
                    <a:gd name="connsiteY172" fmla="*/ 1830248 h 5281613"/>
                    <a:gd name="connsiteX173" fmla="*/ 1599432 w 5111751"/>
                    <a:gd name="connsiteY173" fmla="*/ 1845605 h 5281613"/>
                    <a:gd name="connsiteX174" fmla="*/ 1627062 w 5111751"/>
                    <a:gd name="connsiteY174" fmla="*/ 1867105 h 5281613"/>
                    <a:gd name="connsiteX175" fmla="*/ 1636271 w 5111751"/>
                    <a:gd name="connsiteY175" fmla="*/ 1876319 h 5281613"/>
                    <a:gd name="connsiteX176" fmla="*/ 1660831 w 5111751"/>
                    <a:gd name="connsiteY176" fmla="*/ 1900890 h 5281613"/>
                    <a:gd name="connsiteX177" fmla="*/ 1731439 w 5111751"/>
                    <a:gd name="connsiteY177" fmla="*/ 1888604 h 5281613"/>
                    <a:gd name="connsiteX178" fmla="*/ 1811257 w 5111751"/>
                    <a:gd name="connsiteY178" fmla="*/ 1897819 h 5281613"/>
                    <a:gd name="connsiteX179" fmla="*/ 1838887 w 5111751"/>
                    <a:gd name="connsiteY179" fmla="*/ 1876319 h 5281613"/>
                    <a:gd name="connsiteX180" fmla="*/ 1851166 w 5111751"/>
                    <a:gd name="connsiteY180" fmla="*/ 1860962 h 5281613"/>
                    <a:gd name="connsiteX181" fmla="*/ 1888006 w 5111751"/>
                    <a:gd name="connsiteY181" fmla="*/ 1857890 h 5281613"/>
                    <a:gd name="connsiteX182" fmla="*/ 1912565 w 5111751"/>
                    <a:gd name="connsiteY182" fmla="*/ 1900890 h 5281613"/>
                    <a:gd name="connsiteX183" fmla="*/ 1943265 w 5111751"/>
                    <a:gd name="connsiteY183" fmla="*/ 1937747 h 5281613"/>
                    <a:gd name="connsiteX184" fmla="*/ 2023083 w 5111751"/>
                    <a:gd name="connsiteY184" fmla="*/ 2017603 h 5281613"/>
                    <a:gd name="connsiteX185" fmla="*/ 2020013 w 5111751"/>
                    <a:gd name="connsiteY185" fmla="*/ 2023746 h 5281613"/>
                    <a:gd name="connsiteX186" fmla="*/ 2066062 w 5111751"/>
                    <a:gd name="connsiteY186" fmla="*/ 2048317 h 5281613"/>
                    <a:gd name="connsiteX187" fmla="*/ 2072202 w 5111751"/>
                    <a:gd name="connsiteY187" fmla="*/ 2066746 h 5281613"/>
                    <a:gd name="connsiteX188" fmla="*/ 2056852 w 5111751"/>
                    <a:gd name="connsiteY188" fmla="*/ 2183459 h 5281613"/>
                    <a:gd name="connsiteX189" fmla="*/ 2053782 w 5111751"/>
                    <a:gd name="connsiteY189" fmla="*/ 2226458 h 5281613"/>
                    <a:gd name="connsiteX190" fmla="*/ 2059922 w 5111751"/>
                    <a:gd name="connsiteY190" fmla="*/ 2235673 h 5281613"/>
                    <a:gd name="connsiteX191" fmla="*/ 2072202 w 5111751"/>
                    <a:gd name="connsiteY191" fmla="*/ 2238744 h 5281613"/>
                    <a:gd name="connsiteX192" fmla="*/ 2087551 w 5111751"/>
                    <a:gd name="connsiteY192" fmla="*/ 2235673 h 5281613"/>
                    <a:gd name="connsiteX193" fmla="*/ 2130530 w 5111751"/>
                    <a:gd name="connsiteY193" fmla="*/ 2269458 h 5281613"/>
                    <a:gd name="connsiteX194" fmla="*/ 2130530 w 5111751"/>
                    <a:gd name="connsiteY194" fmla="*/ 2281744 h 5281613"/>
                    <a:gd name="connsiteX195" fmla="*/ 2096761 w 5111751"/>
                    <a:gd name="connsiteY195" fmla="*/ 2340100 h 5281613"/>
                    <a:gd name="connsiteX196" fmla="*/ 2087551 w 5111751"/>
                    <a:gd name="connsiteY196" fmla="*/ 2349314 h 5281613"/>
                    <a:gd name="connsiteX197" fmla="*/ 1967824 w 5111751"/>
                    <a:gd name="connsiteY197" fmla="*/ 2472171 h 5281613"/>
                    <a:gd name="connsiteX198" fmla="*/ 1930985 w 5111751"/>
                    <a:gd name="connsiteY198" fmla="*/ 2505956 h 5281613"/>
                    <a:gd name="connsiteX199" fmla="*/ 1934055 w 5111751"/>
                    <a:gd name="connsiteY199" fmla="*/ 2533599 h 5281613"/>
                    <a:gd name="connsiteX200" fmla="*/ 1934055 w 5111751"/>
                    <a:gd name="connsiteY200" fmla="*/ 2545884 h 5281613"/>
                    <a:gd name="connsiteX201" fmla="*/ 1897216 w 5111751"/>
                    <a:gd name="connsiteY201" fmla="*/ 2634955 h 5281613"/>
                    <a:gd name="connsiteX202" fmla="*/ 1894145 w 5111751"/>
                    <a:gd name="connsiteY202" fmla="*/ 2650312 h 5281613"/>
                    <a:gd name="connsiteX203" fmla="*/ 1894145 w 5111751"/>
                    <a:gd name="connsiteY203" fmla="*/ 2668740 h 5281613"/>
                    <a:gd name="connsiteX204" fmla="*/ 1884936 w 5111751"/>
                    <a:gd name="connsiteY204" fmla="*/ 2745525 h 5281613"/>
                    <a:gd name="connsiteX205" fmla="*/ 1875726 w 5111751"/>
                    <a:gd name="connsiteY205" fmla="*/ 2834596 h 5281613"/>
                    <a:gd name="connsiteX206" fmla="*/ 1869586 w 5111751"/>
                    <a:gd name="connsiteY206" fmla="*/ 2877595 h 5281613"/>
                    <a:gd name="connsiteX207" fmla="*/ 1866516 w 5111751"/>
                    <a:gd name="connsiteY207" fmla="*/ 2883738 h 5281613"/>
                    <a:gd name="connsiteX208" fmla="*/ 1820467 w 5111751"/>
                    <a:gd name="connsiteY208" fmla="*/ 2935952 h 5281613"/>
                    <a:gd name="connsiteX209" fmla="*/ 1811257 w 5111751"/>
                    <a:gd name="connsiteY209" fmla="*/ 2978952 h 5281613"/>
                    <a:gd name="connsiteX210" fmla="*/ 1771348 w 5111751"/>
                    <a:gd name="connsiteY210" fmla="*/ 3058808 h 5281613"/>
                    <a:gd name="connsiteX211" fmla="*/ 1786698 w 5111751"/>
                    <a:gd name="connsiteY211" fmla="*/ 3095665 h 5281613"/>
                    <a:gd name="connsiteX212" fmla="*/ 1792838 w 5111751"/>
                    <a:gd name="connsiteY212" fmla="*/ 3107951 h 5281613"/>
                    <a:gd name="connsiteX213" fmla="*/ 1817397 w 5111751"/>
                    <a:gd name="connsiteY213" fmla="*/ 3147879 h 5281613"/>
                    <a:gd name="connsiteX214" fmla="*/ 1823537 w 5111751"/>
                    <a:gd name="connsiteY214" fmla="*/ 3172450 h 5281613"/>
                    <a:gd name="connsiteX215" fmla="*/ 1820467 w 5111751"/>
                    <a:gd name="connsiteY215" fmla="*/ 3200093 h 5281613"/>
                    <a:gd name="connsiteX216" fmla="*/ 1792838 w 5111751"/>
                    <a:gd name="connsiteY216" fmla="*/ 3369020 h 5281613"/>
                    <a:gd name="connsiteX217" fmla="*/ 1823537 w 5111751"/>
                    <a:gd name="connsiteY217" fmla="*/ 3329091 h 5281613"/>
                    <a:gd name="connsiteX218" fmla="*/ 1798978 w 5111751"/>
                    <a:gd name="connsiteY218" fmla="*/ 3470376 h 5281613"/>
                    <a:gd name="connsiteX219" fmla="*/ 1832747 w 5111751"/>
                    <a:gd name="connsiteY219" fmla="*/ 3611661 h 5281613"/>
                    <a:gd name="connsiteX220" fmla="*/ 1814327 w 5111751"/>
                    <a:gd name="connsiteY220" fmla="*/ 3660803 h 5281613"/>
                    <a:gd name="connsiteX221" fmla="*/ 1875726 w 5111751"/>
                    <a:gd name="connsiteY221" fmla="*/ 3799016 h 5281613"/>
                    <a:gd name="connsiteX222" fmla="*/ 1967824 w 5111751"/>
                    <a:gd name="connsiteY222" fmla="*/ 3946443 h 5281613"/>
                    <a:gd name="connsiteX223" fmla="*/ 2016943 w 5111751"/>
                    <a:gd name="connsiteY223" fmla="*/ 4032443 h 5281613"/>
                    <a:gd name="connsiteX224" fmla="*/ 1995660 w 5111751"/>
                    <a:gd name="connsiteY224" fmla="*/ 4072157 h 5281613"/>
                    <a:gd name="connsiteX225" fmla="*/ 2013805 w 5111751"/>
                    <a:gd name="connsiteY225" fmla="*/ 4079927 h 5281613"/>
                    <a:gd name="connsiteX226" fmla="*/ 2011021 w 5111751"/>
                    <a:gd name="connsiteY226" fmla="*/ 4090575 h 5281613"/>
                    <a:gd name="connsiteX227" fmla="*/ 2057103 w 5111751"/>
                    <a:gd name="connsiteY227" fmla="*/ 4102854 h 5281613"/>
                    <a:gd name="connsiteX228" fmla="*/ 2103185 w 5111751"/>
                    <a:gd name="connsiteY228" fmla="*/ 4096715 h 5281613"/>
                    <a:gd name="connsiteX229" fmla="*/ 2115474 w 5111751"/>
                    <a:gd name="connsiteY229" fmla="*/ 4096715 h 5281613"/>
                    <a:gd name="connsiteX230" fmla="*/ 2136979 w 5111751"/>
                    <a:gd name="connsiteY230" fmla="*/ 4102854 h 5281613"/>
                    <a:gd name="connsiteX231" fmla="*/ 2155411 w 5111751"/>
                    <a:gd name="connsiteY231" fmla="*/ 4118202 h 5281613"/>
                    <a:gd name="connsiteX232" fmla="*/ 2176916 w 5111751"/>
                    <a:gd name="connsiteY232" fmla="*/ 4145830 h 5281613"/>
                    <a:gd name="connsiteX233" fmla="*/ 2204565 w 5111751"/>
                    <a:gd name="connsiteY233" fmla="*/ 4145830 h 5281613"/>
                    <a:gd name="connsiteX234" fmla="*/ 2229143 w 5111751"/>
                    <a:gd name="connsiteY234" fmla="*/ 4170387 h 5281613"/>
                    <a:gd name="connsiteX235" fmla="*/ 2266008 w 5111751"/>
                    <a:gd name="connsiteY235" fmla="*/ 4179596 h 5281613"/>
                    <a:gd name="connsiteX236" fmla="*/ 2296729 w 5111751"/>
                    <a:gd name="connsiteY236" fmla="*/ 4194945 h 5281613"/>
                    <a:gd name="connsiteX237" fmla="*/ 2302874 w 5111751"/>
                    <a:gd name="connsiteY237" fmla="*/ 4204154 h 5281613"/>
                    <a:gd name="connsiteX238" fmla="*/ 2321307 w 5111751"/>
                    <a:gd name="connsiteY238" fmla="*/ 4210293 h 5281613"/>
                    <a:gd name="connsiteX239" fmla="*/ 2364316 w 5111751"/>
                    <a:gd name="connsiteY239" fmla="*/ 4225641 h 5281613"/>
                    <a:gd name="connsiteX240" fmla="*/ 2369767 w 5111751"/>
                    <a:gd name="connsiteY240" fmla="*/ 4251037 h 5281613"/>
                    <a:gd name="connsiteX241" fmla="*/ 2369767 w 5111751"/>
                    <a:gd name="connsiteY241" fmla="*/ 4232064 h 5281613"/>
                    <a:gd name="connsiteX242" fmla="*/ 2368231 w 5111751"/>
                    <a:gd name="connsiteY242" fmla="*/ 4228995 h 5281613"/>
                    <a:gd name="connsiteX243" fmla="*/ 2369767 w 5111751"/>
                    <a:gd name="connsiteY243" fmla="*/ 4228995 h 5281613"/>
                    <a:gd name="connsiteX244" fmla="*/ 2418917 w 5111751"/>
                    <a:gd name="connsiteY244" fmla="*/ 4244339 h 5281613"/>
                    <a:gd name="connsiteX245" fmla="*/ 2443493 w 5111751"/>
                    <a:gd name="connsiteY245" fmla="*/ 4262753 h 5281613"/>
                    <a:gd name="connsiteX246" fmla="*/ 2511075 w 5111751"/>
                    <a:gd name="connsiteY246" fmla="*/ 4284235 h 5281613"/>
                    <a:gd name="connsiteX247" fmla="*/ 2541794 w 5111751"/>
                    <a:gd name="connsiteY247" fmla="*/ 4376300 h 5281613"/>
                    <a:gd name="connsiteX248" fmla="*/ 2547938 w 5111751"/>
                    <a:gd name="connsiteY248" fmla="*/ 4443815 h 5281613"/>
                    <a:gd name="connsiteX249" fmla="*/ 2560225 w 5111751"/>
                    <a:gd name="connsiteY249" fmla="*/ 4588051 h 5281613"/>
                    <a:gd name="connsiteX250" fmla="*/ 2514147 w 5111751"/>
                    <a:gd name="connsiteY250" fmla="*/ 4716943 h 5281613"/>
                    <a:gd name="connsiteX251" fmla="*/ 2557153 w 5111751"/>
                    <a:gd name="connsiteY251" fmla="*/ 4855042 h 5281613"/>
                    <a:gd name="connsiteX252" fmla="*/ 2597088 w 5111751"/>
                    <a:gd name="connsiteY252" fmla="*/ 4971659 h 5281613"/>
                    <a:gd name="connsiteX253" fmla="*/ 2633951 w 5111751"/>
                    <a:gd name="connsiteY253" fmla="*/ 5008485 h 5281613"/>
                    <a:gd name="connsiteX254" fmla="*/ 2686174 w 5111751"/>
                    <a:gd name="connsiteY254" fmla="*/ 5079069 h 5281613"/>
                    <a:gd name="connsiteX255" fmla="*/ 2655455 w 5111751"/>
                    <a:gd name="connsiteY255" fmla="*/ 4962452 h 5281613"/>
                    <a:gd name="connsiteX256" fmla="*/ 2633951 w 5111751"/>
                    <a:gd name="connsiteY256" fmla="*/ 4928695 h 5281613"/>
                    <a:gd name="connsiteX257" fmla="*/ 2649311 w 5111751"/>
                    <a:gd name="connsiteY257" fmla="*/ 4937901 h 5281613"/>
                    <a:gd name="connsiteX258" fmla="*/ 2692318 w 5111751"/>
                    <a:gd name="connsiteY258" fmla="*/ 4987003 h 5281613"/>
                    <a:gd name="connsiteX259" fmla="*/ 2732137 w 5111751"/>
                    <a:gd name="connsiteY259" fmla="*/ 5048453 h 5281613"/>
                    <a:gd name="connsiteX260" fmla="*/ 2732173 w 5111751"/>
                    <a:gd name="connsiteY260" fmla="*/ 5048368 h 5281613"/>
                    <a:gd name="connsiteX261" fmla="*/ 2692485 w 5111751"/>
                    <a:gd name="connsiteY261" fmla="*/ 4987045 h 5281613"/>
                    <a:gd name="connsiteX262" fmla="*/ 2649527 w 5111751"/>
                    <a:gd name="connsiteY262" fmla="*/ 4937951 h 5281613"/>
                    <a:gd name="connsiteX263" fmla="*/ 2637253 w 5111751"/>
                    <a:gd name="connsiteY263" fmla="*/ 4928745 h 5281613"/>
                    <a:gd name="connsiteX264" fmla="*/ 2628048 w 5111751"/>
                    <a:gd name="connsiteY264" fmla="*/ 4858172 h 5281613"/>
                    <a:gd name="connsiteX265" fmla="*/ 2631116 w 5111751"/>
                    <a:gd name="connsiteY265" fmla="*/ 4784530 h 5281613"/>
                    <a:gd name="connsiteX266" fmla="*/ 2618843 w 5111751"/>
                    <a:gd name="connsiteY266" fmla="*/ 4704751 h 5281613"/>
                    <a:gd name="connsiteX267" fmla="*/ 2658732 w 5111751"/>
                    <a:gd name="connsiteY267" fmla="*/ 4600425 h 5281613"/>
                    <a:gd name="connsiteX268" fmla="*/ 2763060 w 5111751"/>
                    <a:gd name="connsiteY268" fmla="*/ 4591219 h 5281613"/>
                    <a:gd name="connsiteX269" fmla="*/ 2772265 w 5111751"/>
                    <a:gd name="connsiteY269" fmla="*/ 4585083 h 5281613"/>
                    <a:gd name="connsiteX270" fmla="*/ 2778402 w 5111751"/>
                    <a:gd name="connsiteY270" fmla="*/ 4582014 h 5281613"/>
                    <a:gd name="connsiteX271" fmla="*/ 2824429 w 5111751"/>
                    <a:gd name="connsiteY271" fmla="*/ 4600425 h 5281613"/>
                    <a:gd name="connsiteX272" fmla="*/ 2842840 w 5111751"/>
                    <a:gd name="connsiteY272" fmla="*/ 4618835 h 5281613"/>
                    <a:gd name="connsiteX273" fmla="*/ 2852045 w 5111751"/>
                    <a:gd name="connsiteY273" fmla="*/ 4621904 h 5281613"/>
                    <a:gd name="connsiteX274" fmla="*/ 2885798 w 5111751"/>
                    <a:gd name="connsiteY274" fmla="*/ 4624972 h 5281613"/>
                    <a:gd name="connsiteX275" fmla="*/ 2895004 w 5111751"/>
                    <a:gd name="connsiteY275" fmla="*/ 4624972 h 5281613"/>
                    <a:gd name="connsiteX276" fmla="*/ 2971715 w 5111751"/>
                    <a:gd name="connsiteY276" fmla="*/ 4609630 h 5281613"/>
                    <a:gd name="connsiteX277" fmla="*/ 2980920 w 5111751"/>
                    <a:gd name="connsiteY277" fmla="*/ 4615767 h 5281613"/>
                    <a:gd name="connsiteX278" fmla="*/ 3005468 w 5111751"/>
                    <a:gd name="connsiteY278" fmla="*/ 4628040 h 5281613"/>
                    <a:gd name="connsiteX279" fmla="*/ 3036153 w 5111751"/>
                    <a:gd name="connsiteY279" fmla="*/ 4618835 h 5281613"/>
                    <a:gd name="connsiteX280" fmla="*/ 3045358 w 5111751"/>
                    <a:gd name="connsiteY280" fmla="*/ 4615767 h 5281613"/>
                    <a:gd name="connsiteX281" fmla="*/ 3115932 w 5111751"/>
                    <a:gd name="connsiteY281" fmla="*/ 4548262 h 5281613"/>
                    <a:gd name="connsiteX282" fmla="*/ 3131275 w 5111751"/>
                    <a:gd name="connsiteY282" fmla="*/ 4548262 h 5281613"/>
                    <a:gd name="connsiteX283" fmla="*/ 3186507 w 5111751"/>
                    <a:gd name="connsiteY283" fmla="*/ 4569741 h 5281613"/>
                    <a:gd name="connsiteX284" fmla="*/ 3260150 w 5111751"/>
                    <a:gd name="connsiteY284" fmla="*/ 4529851 h 5281613"/>
                    <a:gd name="connsiteX285" fmla="*/ 3303108 w 5111751"/>
                    <a:gd name="connsiteY285" fmla="*/ 4529851 h 5281613"/>
                    <a:gd name="connsiteX286" fmla="*/ 3330724 w 5111751"/>
                    <a:gd name="connsiteY286" fmla="*/ 4511441 h 5281613"/>
                    <a:gd name="connsiteX287" fmla="*/ 3468805 w 5111751"/>
                    <a:gd name="connsiteY287" fmla="*/ 4422457 h 5281613"/>
                    <a:gd name="connsiteX288" fmla="*/ 3484147 w 5111751"/>
                    <a:gd name="connsiteY288" fmla="*/ 4462346 h 5281613"/>
                    <a:gd name="connsiteX289" fmla="*/ 3496421 w 5111751"/>
                    <a:gd name="connsiteY289" fmla="*/ 4471551 h 5281613"/>
                    <a:gd name="connsiteX290" fmla="*/ 3484147 w 5111751"/>
                    <a:gd name="connsiteY290" fmla="*/ 4529851 h 5281613"/>
                    <a:gd name="connsiteX291" fmla="*/ 3468805 w 5111751"/>
                    <a:gd name="connsiteY291" fmla="*/ 4566672 h 5281613"/>
                    <a:gd name="connsiteX292" fmla="*/ 3481079 w 5111751"/>
                    <a:gd name="connsiteY292" fmla="*/ 4646451 h 5281613"/>
                    <a:gd name="connsiteX293" fmla="*/ 3481079 w 5111751"/>
                    <a:gd name="connsiteY293" fmla="*/ 4689409 h 5281613"/>
                    <a:gd name="connsiteX294" fmla="*/ 3478010 w 5111751"/>
                    <a:gd name="connsiteY294" fmla="*/ 4726230 h 5281613"/>
                    <a:gd name="connsiteX295" fmla="*/ 3478010 w 5111751"/>
                    <a:gd name="connsiteY295" fmla="*/ 4747709 h 5281613"/>
                    <a:gd name="connsiteX296" fmla="*/ 3487216 w 5111751"/>
                    <a:gd name="connsiteY296" fmla="*/ 4778393 h 5281613"/>
                    <a:gd name="connsiteX297" fmla="*/ 3474942 w 5111751"/>
                    <a:gd name="connsiteY297" fmla="*/ 4833624 h 5281613"/>
                    <a:gd name="connsiteX298" fmla="*/ 3478010 w 5111751"/>
                    <a:gd name="connsiteY298" fmla="*/ 4928745 h 5281613"/>
                    <a:gd name="connsiteX299" fmla="*/ 3487216 w 5111751"/>
                    <a:gd name="connsiteY299" fmla="*/ 5048414 h 5281613"/>
                    <a:gd name="connsiteX300" fmla="*/ 3490284 w 5111751"/>
                    <a:gd name="connsiteY300" fmla="*/ 5100577 h 5281613"/>
                    <a:gd name="connsiteX301" fmla="*/ 3514832 w 5111751"/>
                    <a:gd name="connsiteY301" fmla="*/ 5106713 h 5281613"/>
                    <a:gd name="connsiteX302" fmla="*/ 3487216 w 5111751"/>
                    <a:gd name="connsiteY302" fmla="*/ 5165013 h 5281613"/>
                    <a:gd name="connsiteX303" fmla="*/ 3502558 w 5111751"/>
                    <a:gd name="connsiteY303" fmla="*/ 5177287 h 5281613"/>
                    <a:gd name="connsiteX304" fmla="*/ 3488989 w 5111751"/>
                    <a:gd name="connsiteY304" fmla="*/ 5175369 h 5281613"/>
                    <a:gd name="connsiteX305" fmla="*/ 3490284 w 5111751"/>
                    <a:gd name="connsiteY305" fmla="*/ 5192629 h 5281613"/>
                    <a:gd name="connsiteX306" fmla="*/ 3471873 w 5111751"/>
                    <a:gd name="connsiteY306" fmla="*/ 5211040 h 5281613"/>
                    <a:gd name="connsiteX307" fmla="*/ 3471873 w 5111751"/>
                    <a:gd name="connsiteY307" fmla="*/ 5260134 h 5281613"/>
                    <a:gd name="connsiteX308" fmla="*/ 3456531 w 5111751"/>
                    <a:gd name="connsiteY308" fmla="*/ 5281613 h 5281613"/>
                    <a:gd name="connsiteX309" fmla="*/ 2775334 w 5111751"/>
                    <a:gd name="connsiteY309" fmla="*/ 5281613 h 5281613"/>
                    <a:gd name="connsiteX310" fmla="*/ 2775259 w 5111751"/>
                    <a:gd name="connsiteY310" fmla="*/ 5281613 h 5281613"/>
                    <a:gd name="connsiteX311" fmla="*/ 2554082 w 5111751"/>
                    <a:gd name="connsiteY311" fmla="*/ 5281613 h 5281613"/>
                    <a:gd name="connsiteX312" fmla="*/ 2553859 w 5111751"/>
                    <a:gd name="connsiteY312" fmla="*/ 5281613 h 5281613"/>
                    <a:gd name="connsiteX313" fmla="*/ 1968011 w 5111751"/>
                    <a:gd name="connsiteY313" fmla="*/ 5281613 h 5281613"/>
                    <a:gd name="connsiteX314" fmla="*/ 1965575 w 5111751"/>
                    <a:gd name="connsiteY314" fmla="*/ 5281613 h 5281613"/>
                    <a:gd name="connsiteX315" fmla="*/ 721036 w 5111751"/>
                    <a:gd name="connsiteY315" fmla="*/ 5281613 h 5281613"/>
                    <a:gd name="connsiteX316" fmla="*/ 720725 w 5111751"/>
                    <a:gd name="connsiteY316" fmla="*/ 5281613 h 5281613"/>
                    <a:gd name="connsiteX317" fmla="*/ 0 w 5111751"/>
                    <a:gd name="connsiteY317" fmla="*/ 5281613 h 5281613"/>
                    <a:gd name="connsiteX318" fmla="*/ 0 w 5111751"/>
                    <a:gd name="connsiteY318" fmla="*/ 3885042 h 5281613"/>
                    <a:gd name="connsiteX319" fmla="*/ 0 w 5111751"/>
                    <a:gd name="connsiteY319" fmla="*/ 3885015 h 5281613"/>
                    <a:gd name="connsiteX320" fmla="*/ 0 w 5111751"/>
                    <a:gd name="connsiteY320" fmla="*/ 2834596 h 5281613"/>
                    <a:gd name="connsiteX321" fmla="*/ 0 w 5111751"/>
                    <a:gd name="connsiteY321" fmla="*/ 2833687 h 5281613"/>
                    <a:gd name="connsiteX322" fmla="*/ 0 w 5111751"/>
                    <a:gd name="connsiteY322" fmla="*/ 2035909 h 5281613"/>
                    <a:gd name="connsiteX323" fmla="*/ 930 w 5111751"/>
                    <a:gd name="connsiteY323" fmla="*/ 2035587 h 5281613"/>
                    <a:gd name="connsiteX324" fmla="*/ 3071 w 5111751"/>
                    <a:gd name="connsiteY324" fmla="*/ 2035587 h 5281613"/>
                    <a:gd name="connsiteX325" fmla="*/ 14583 w 5111751"/>
                    <a:gd name="connsiteY325" fmla="*/ 2030861 h 5281613"/>
                    <a:gd name="connsiteX326" fmla="*/ 930 w 5111751"/>
                    <a:gd name="connsiteY326" fmla="*/ 2035587 h 5281613"/>
                    <a:gd name="connsiteX327" fmla="*/ 0 w 5111751"/>
                    <a:gd name="connsiteY327" fmla="*/ 2035587 h 5281613"/>
                    <a:gd name="connsiteX328" fmla="*/ 0 w 5111751"/>
                    <a:gd name="connsiteY328" fmla="*/ 1327150 h 5281613"/>
                    <a:gd name="connsiteX329" fmla="*/ 0 w 5111751"/>
                    <a:gd name="connsiteY329" fmla="*/ 1326021 h 5281613"/>
                    <a:gd name="connsiteX330" fmla="*/ 0 w 5111751"/>
                    <a:gd name="connsiteY330" fmla="*/ 0 h 5281613"/>
                    <a:gd name="connsiteX0" fmla="*/ 1455420 w 5111751"/>
                    <a:gd name="connsiteY0" fmla="*/ 1780242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0 w 5111751"/>
                    <a:gd name="connsiteY3" fmla="*/ 0 h 5281613"/>
                    <a:gd name="connsiteX4" fmla="*/ 865506 w 5111751"/>
                    <a:gd name="connsiteY4" fmla="*/ 0 h 5281613"/>
                    <a:gd name="connsiteX5" fmla="*/ 865887 w 5111751"/>
                    <a:gd name="connsiteY5" fmla="*/ 3070 h 5281613"/>
                    <a:gd name="connsiteX6" fmla="*/ 2889251 w 5111751"/>
                    <a:gd name="connsiteY6" fmla="*/ 0 h 5281613"/>
                    <a:gd name="connsiteX7" fmla="*/ 2891411 w 5111751"/>
                    <a:gd name="connsiteY7" fmla="*/ 0 h 5281613"/>
                    <a:gd name="connsiteX8" fmla="*/ 3309431 w 5111751"/>
                    <a:gd name="connsiteY8" fmla="*/ 0 h 5281613"/>
                    <a:gd name="connsiteX9" fmla="*/ 3334020 w 5111751"/>
                    <a:gd name="connsiteY9" fmla="*/ 27648 h 5281613"/>
                    <a:gd name="connsiteX10" fmla="*/ 3355536 w 5111751"/>
                    <a:gd name="connsiteY10" fmla="*/ 86017 h 5281613"/>
                    <a:gd name="connsiteX11" fmla="*/ 3364757 w 5111751"/>
                    <a:gd name="connsiteY11" fmla="*/ 18432 h 5281613"/>
                    <a:gd name="connsiteX12" fmla="*/ 3395494 w 5111751"/>
                    <a:gd name="connsiteY12" fmla="*/ 52224 h 5281613"/>
                    <a:gd name="connsiteX13" fmla="*/ 3426230 w 5111751"/>
                    <a:gd name="connsiteY13" fmla="*/ 104449 h 5281613"/>
                    <a:gd name="connsiteX14" fmla="*/ 3484630 w 5111751"/>
                    <a:gd name="connsiteY14" fmla="*/ 110593 h 5281613"/>
                    <a:gd name="connsiteX15" fmla="*/ 3536883 w 5111751"/>
                    <a:gd name="connsiteY15" fmla="*/ 153601 h 5281613"/>
                    <a:gd name="connsiteX16" fmla="*/ 3607577 w 5111751"/>
                    <a:gd name="connsiteY16" fmla="*/ 211970 h 5281613"/>
                    <a:gd name="connsiteX17" fmla="*/ 3669051 w 5111751"/>
                    <a:gd name="connsiteY17" fmla="*/ 285698 h 5281613"/>
                    <a:gd name="connsiteX18" fmla="*/ 3705935 w 5111751"/>
                    <a:gd name="connsiteY18" fmla="*/ 316419 h 5281613"/>
                    <a:gd name="connsiteX19" fmla="*/ 3728843 w 5111751"/>
                    <a:gd name="connsiteY19" fmla="*/ 339315 h 5281613"/>
                    <a:gd name="connsiteX20" fmla="*/ 3724377 w 5111751"/>
                    <a:gd name="connsiteY20" fmla="*/ 325635 h 5281613"/>
                    <a:gd name="connsiteX21" fmla="*/ 3752040 w 5111751"/>
                    <a:gd name="connsiteY21" fmla="*/ 384003 h 5281613"/>
                    <a:gd name="connsiteX22" fmla="*/ 3785850 w 5111751"/>
                    <a:gd name="connsiteY22" fmla="*/ 405507 h 5281613"/>
                    <a:gd name="connsiteX23" fmla="*/ 3850397 w 5111751"/>
                    <a:gd name="connsiteY23" fmla="*/ 454660 h 5281613"/>
                    <a:gd name="connsiteX24" fmla="*/ 3868840 w 5111751"/>
                    <a:gd name="connsiteY24" fmla="*/ 485380 h 5281613"/>
                    <a:gd name="connsiteX25" fmla="*/ 3907704 w 5111751"/>
                    <a:gd name="connsiteY25" fmla="*/ 599097 h 5281613"/>
                    <a:gd name="connsiteX26" fmla="*/ 3831035 w 5111751"/>
                    <a:gd name="connsiteY26" fmla="*/ 645038 h 5281613"/>
                    <a:gd name="connsiteX27" fmla="*/ 3785034 w 5111751"/>
                    <a:gd name="connsiteY27" fmla="*/ 681791 h 5281613"/>
                    <a:gd name="connsiteX28" fmla="*/ 3867836 w 5111751"/>
                    <a:gd name="connsiteY28" fmla="*/ 675665 h 5281613"/>
                    <a:gd name="connsiteX29" fmla="*/ 3886237 w 5111751"/>
                    <a:gd name="connsiteY29" fmla="*/ 694042 h 5281613"/>
                    <a:gd name="connsiteX30" fmla="*/ 3886648 w 5111751"/>
                    <a:gd name="connsiteY30" fmla="*/ 693820 h 5281613"/>
                    <a:gd name="connsiteX31" fmla="*/ 3994113 w 5111751"/>
                    <a:gd name="connsiteY31" fmla="*/ 822843 h 5281613"/>
                    <a:gd name="connsiteX32" fmla="*/ 4156846 w 5111751"/>
                    <a:gd name="connsiteY32" fmla="*/ 865851 h 5281613"/>
                    <a:gd name="connsiteX33" fmla="*/ 4230536 w 5111751"/>
                    <a:gd name="connsiteY33" fmla="*/ 822843 h 5281613"/>
                    <a:gd name="connsiteX34" fmla="*/ 4322649 w 5111751"/>
                    <a:gd name="connsiteY34" fmla="*/ 807483 h 5281613"/>
                    <a:gd name="connsiteX35" fmla="*/ 4430115 w 5111751"/>
                    <a:gd name="connsiteY35" fmla="*/ 798267 h 5281613"/>
                    <a:gd name="connsiteX36" fmla="*/ 4528369 w 5111751"/>
                    <a:gd name="connsiteY36" fmla="*/ 742972 h 5281613"/>
                    <a:gd name="connsiteX37" fmla="*/ 4614341 w 5111751"/>
                    <a:gd name="connsiteY37" fmla="*/ 746044 h 5281613"/>
                    <a:gd name="connsiteX38" fmla="*/ 4672679 w 5111751"/>
                    <a:gd name="connsiteY38" fmla="*/ 724540 h 5281613"/>
                    <a:gd name="connsiteX39" fmla="*/ 4734088 w 5111751"/>
                    <a:gd name="connsiteY39" fmla="*/ 730684 h 5281613"/>
                    <a:gd name="connsiteX40" fmla="*/ 4832342 w 5111751"/>
                    <a:gd name="connsiteY40" fmla="*/ 699964 h 5281613"/>
                    <a:gd name="connsiteX41" fmla="*/ 4936736 w 5111751"/>
                    <a:gd name="connsiteY41" fmla="*/ 675388 h 5281613"/>
                    <a:gd name="connsiteX42" fmla="*/ 4988934 w 5111751"/>
                    <a:gd name="connsiteY42" fmla="*/ 613949 h 5281613"/>
                    <a:gd name="connsiteX43" fmla="*/ 5077976 w 5111751"/>
                    <a:gd name="connsiteY43" fmla="*/ 653885 h 5281613"/>
                    <a:gd name="connsiteX44" fmla="*/ 5065695 w 5111751"/>
                    <a:gd name="connsiteY44" fmla="*/ 767547 h 5281613"/>
                    <a:gd name="connsiteX45" fmla="*/ 5050342 w 5111751"/>
                    <a:gd name="connsiteY45" fmla="*/ 868922 h 5281613"/>
                    <a:gd name="connsiteX46" fmla="*/ 5081047 w 5111751"/>
                    <a:gd name="connsiteY46" fmla="*/ 853563 h 5281613"/>
                    <a:gd name="connsiteX47" fmla="*/ 5111751 w 5111751"/>
                    <a:gd name="connsiteY47" fmla="*/ 865851 h 5281613"/>
                    <a:gd name="connsiteX48" fmla="*/ 5034990 w 5111751"/>
                    <a:gd name="connsiteY48" fmla="*/ 908858 h 5281613"/>
                    <a:gd name="connsiteX49" fmla="*/ 5025779 w 5111751"/>
                    <a:gd name="connsiteY49" fmla="*/ 1037881 h 5281613"/>
                    <a:gd name="connsiteX50" fmla="*/ 4973582 w 5111751"/>
                    <a:gd name="connsiteY50" fmla="*/ 1133112 h 5281613"/>
                    <a:gd name="connsiteX51" fmla="*/ 4924455 w 5111751"/>
                    <a:gd name="connsiteY51" fmla="*/ 1255991 h 5281613"/>
                    <a:gd name="connsiteX52" fmla="*/ 4887609 w 5111751"/>
                    <a:gd name="connsiteY52" fmla="*/ 1289782 h 5281613"/>
                    <a:gd name="connsiteX53" fmla="*/ 4881469 w 5111751"/>
                    <a:gd name="connsiteY53" fmla="*/ 1348150 h 5281613"/>
                    <a:gd name="connsiteX54" fmla="*/ 4813919 w 5111751"/>
                    <a:gd name="connsiteY54" fmla="*/ 1461813 h 5281613"/>
                    <a:gd name="connsiteX55" fmla="*/ 4761722 w 5111751"/>
                    <a:gd name="connsiteY55" fmla="*/ 1624627 h 5281613"/>
                    <a:gd name="connsiteX56" fmla="*/ 4672679 w 5111751"/>
                    <a:gd name="connsiteY56" fmla="*/ 1775154 h 5281613"/>
                    <a:gd name="connsiteX57" fmla="*/ 4586707 w 5111751"/>
                    <a:gd name="connsiteY57" fmla="*/ 1922608 h 5281613"/>
                    <a:gd name="connsiteX58" fmla="*/ 4466960 w 5111751"/>
                    <a:gd name="connsiteY58" fmla="*/ 2070063 h 5281613"/>
                    <a:gd name="connsiteX59" fmla="*/ 4196762 w 5111751"/>
                    <a:gd name="connsiteY59" fmla="*/ 2318892 h 5281613"/>
                    <a:gd name="connsiteX60" fmla="*/ 4070874 w 5111751"/>
                    <a:gd name="connsiteY60" fmla="*/ 2414123 h 5281613"/>
                    <a:gd name="connsiteX61" fmla="*/ 3941915 w 5111751"/>
                    <a:gd name="connsiteY61" fmla="*/ 2546218 h 5281613"/>
                    <a:gd name="connsiteX62" fmla="*/ 3828309 w 5111751"/>
                    <a:gd name="connsiteY62" fmla="*/ 2684456 h 5281613"/>
                    <a:gd name="connsiteX63" fmla="*/ 3776112 w 5111751"/>
                    <a:gd name="connsiteY63" fmla="*/ 2755112 h 5281613"/>
                    <a:gd name="connsiteX64" fmla="*/ 3726985 w 5111751"/>
                    <a:gd name="connsiteY64" fmla="*/ 2788903 h 5281613"/>
                    <a:gd name="connsiteX65" fmla="*/ 3665576 w 5111751"/>
                    <a:gd name="connsiteY65" fmla="*/ 2920998 h 5281613"/>
                    <a:gd name="connsiteX66" fmla="*/ 3631802 w 5111751"/>
                    <a:gd name="connsiteY66" fmla="*/ 2850343 h 5281613"/>
                    <a:gd name="connsiteX67" fmla="*/ 3622590 w 5111751"/>
                    <a:gd name="connsiteY67" fmla="*/ 2838055 h 5281613"/>
                    <a:gd name="connsiteX68" fmla="*/ 3604168 w 5111751"/>
                    <a:gd name="connsiteY68" fmla="*/ 2813479 h 5281613"/>
                    <a:gd name="connsiteX69" fmla="*/ 3579604 w 5111751"/>
                    <a:gd name="connsiteY69" fmla="*/ 2693672 h 5281613"/>
                    <a:gd name="connsiteX70" fmla="*/ 3582675 w 5111751"/>
                    <a:gd name="connsiteY70" fmla="*/ 2245165 h 5281613"/>
                    <a:gd name="connsiteX71" fmla="*/ 3585745 w 5111751"/>
                    <a:gd name="connsiteY71" fmla="*/ 2153006 h 5281613"/>
                    <a:gd name="connsiteX72" fmla="*/ 3634872 w 5111751"/>
                    <a:gd name="connsiteY72" fmla="*/ 2088494 h 5281613"/>
                    <a:gd name="connsiteX73" fmla="*/ 3708562 w 5111751"/>
                    <a:gd name="connsiteY73" fmla="*/ 1968688 h 5281613"/>
                    <a:gd name="connsiteX74" fmla="*/ 3708943 w 5111751"/>
                    <a:gd name="connsiteY74" fmla="*/ 1968398 h 5281613"/>
                    <a:gd name="connsiteX75" fmla="*/ 3687519 w 5111751"/>
                    <a:gd name="connsiteY75" fmla="*/ 1965336 h 5281613"/>
                    <a:gd name="connsiteX76" fmla="*/ 3589268 w 5111751"/>
                    <a:gd name="connsiteY76" fmla="*/ 1956119 h 5281613"/>
                    <a:gd name="connsiteX77" fmla="*/ 3549354 w 5111751"/>
                    <a:gd name="connsiteY77" fmla="*/ 1919253 h 5281613"/>
                    <a:gd name="connsiteX78" fmla="*/ 3518651 w 5111751"/>
                    <a:gd name="connsiteY78" fmla="*/ 1925397 h 5281613"/>
                    <a:gd name="connsiteX79" fmla="*/ 3509440 w 5111751"/>
                    <a:gd name="connsiteY79" fmla="*/ 1931542 h 5281613"/>
                    <a:gd name="connsiteX80" fmla="*/ 3491018 w 5111751"/>
                    <a:gd name="connsiteY80" fmla="*/ 1937686 h 5281613"/>
                    <a:gd name="connsiteX81" fmla="*/ 3411189 w 5111751"/>
                    <a:gd name="connsiteY81" fmla="*/ 1992985 h 5281613"/>
                    <a:gd name="connsiteX82" fmla="*/ 3365134 w 5111751"/>
                    <a:gd name="connsiteY82" fmla="*/ 2060573 h 5281613"/>
                    <a:gd name="connsiteX83" fmla="*/ 3279165 w 5111751"/>
                    <a:gd name="connsiteY83" fmla="*/ 2042140 h 5281613"/>
                    <a:gd name="connsiteX84" fmla="*/ 3230040 w 5111751"/>
                    <a:gd name="connsiteY84" fmla="*/ 2023707 h 5281613"/>
                    <a:gd name="connsiteX85" fmla="*/ 3174774 w 5111751"/>
                    <a:gd name="connsiteY85" fmla="*/ 2026779 h 5281613"/>
                    <a:gd name="connsiteX86" fmla="*/ 2975202 w 5111751"/>
                    <a:gd name="connsiteY86" fmla="*/ 1897748 h 5281613"/>
                    <a:gd name="connsiteX87" fmla="*/ 2962921 w 5111751"/>
                    <a:gd name="connsiteY87" fmla="*/ 1891604 h 5281613"/>
                    <a:gd name="connsiteX88" fmla="*/ 2929148 w 5111751"/>
                    <a:gd name="connsiteY88" fmla="*/ 1888531 h 5281613"/>
                    <a:gd name="connsiteX89" fmla="*/ 2855460 w 5111751"/>
                    <a:gd name="connsiteY89" fmla="*/ 1885459 h 5281613"/>
                    <a:gd name="connsiteX90" fmla="*/ 2846249 w 5111751"/>
                    <a:gd name="connsiteY90" fmla="*/ 1882387 h 5281613"/>
                    <a:gd name="connsiteX91" fmla="*/ 2837038 w 5111751"/>
                    <a:gd name="connsiteY91" fmla="*/ 1873170 h 5281613"/>
                    <a:gd name="connsiteX92" fmla="*/ 2821686 w 5111751"/>
                    <a:gd name="connsiteY92" fmla="*/ 1857810 h 5281613"/>
                    <a:gd name="connsiteX93" fmla="*/ 2800194 w 5111751"/>
                    <a:gd name="connsiteY93" fmla="*/ 1827088 h 5281613"/>
                    <a:gd name="connsiteX94" fmla="*/ 2800194 w 5111751"/>
                    <a:gd name="connsiteY94" fmla="*/ 1747211 h 5281613"/>
                    <a:gd name="connsiteX95" fmla="*/ 2747998 w 5111751"/>
                    <a:gd name="connsiteY95" fmla="*/ 1719562 h 5281613"/>
                    <a:gd name="connsiteX96" fmla="*/ 2732646 w 5111751"/>
                    <a:gd name="connsiteY96" fmla="*/ 1728778 h 5281613"/>
                    <a:gd name="connsiteX97" fmla="*/ 2701943 w 5111751"/>
                    <a:gd name="connsiteY97" fmla="*/ 1679623 h 5281613"/>
                    <a:gd name="connsiteX98" fmla="*/ 2665099 w 5111751"/>
                    <a:gd name="connsiteY98" fmla="*/ 1584386 h 5281613"/>
                    <a:gd name="connsiteX99" fmla="*/ 2637466 w 5111751"/>
                    <a:gd name="connsiteY99" fmla="*/ 1510654 h 5281613"/>
                    <a:gd name="connsiteX100" fmla="*/ 2615974 w 5111751"/>
                    <a:gd name="connsiteY100" fmla="*/ 1492221 h 5281613"/>
                    <a:gd name="connsiteX101" fmla="*/ 2594482 w 5111751"/>
                    <a:gd name="connsiteY101" fmla="*/ 1467643 h 5281613"/>
                    <a:gd name="connsiteX102" fmla="*/ 2582200 w 5111751"/>
                    <a:gd name="connsiteY102" fmla="*/ 1461499 h 5281613"/>
                    <a:gd name="connsiteX103" fmla="*/ 2557638 w 5111751"/>
                    <a:gd name="connsiteY103" fmla="*/ 1430777 h 5281613"/>
                    <a:gd name="connsiteX104" fmla="*/ 2545356 w 5111751"/>
                    <a:gd name="connsiteY104" fmla="*/ 1412344 h 5281613"/>
                    <a:gd name="connsiteX105" fmla="*/ 2539216 w 5111751"/>
                    <a:gd name="connsiteY105" fmla="*/ 1403128 h 5281613"/>
                    <a:gd name="connsiteX106" fmla="*/ 2502372 w 5111751"/>
                    <a:gd name="connsiteY106" fmla="*/ 1353973 h 5281613"/>
                    <a:gd name="connsiteX107" fmla="*/ 2437895 w 5111751"/>
                    <a:gd name="connsiteY107" fmla="*/ 1326323 h 5281613"/>
                    <a:gd name="connsiteX108" fmla="*/ 2376488 w 5111751"/>
                    <a:gd name="connsiteY108" fmla="*/ 1301746 h 5281613"/>
                    <a:gd name="connsiteX109" fmla="*/ 2401051 w 5111751"/>
                    <a:gd name="connsiteY109" fmla="*/ 1243375 h 5281613"/>
                    <a:gd name="connsiteX110" fmla="*/ 2407192 w 5111751"/>
                    <a:gd name="connsiteY110" fmla="*/ 1215725 h 5281613"/>
                    <a:gd name="connsiteX111" fmla="*/ 2416403 w 5111751"/>
                    <a:gd name="connsiteY111" fmla="*/ 1209581 h 5281613"/>
                    <a:gd name="connsiteX112" fmla="*/ 2462457 w 5111751"/>
                    <a:gd name="connsiteY112" fmla="*/ 1206508 h 5281613"/>
                    <a:gd name="connsiteX113" fmla="*/ 2508512 w 5111751"/>
                    <a:gd name="connsiteY113" fmla="*/ 1209581 h 5281613"/>
                    <a:gd name="connsiteX114" fmla="*/ 2539216 w 5111751"/>
                    <a:gd name="connsiteY114" fmla="*/ 1188075 h 5281613"/>
                    <a:gd name="connsiteX115" fmla="*/ 2548427 w 5111751"/>
                    <a:gd name="connsiteY115" fmla="*/ 1135848 h 5281613"/>
                    <a:gd name="connsiteX116" fmla="*/ 2542286 w 5111751"/>
                    <a:gd name="connsiteY116" fmla="*/ 1098982 h 5281613"/>
                    <a:gd name="connsiteX117" fmla="*/ 2545356 w 5111751"/>
                    <a:gd name="connsiteY117" fmla="*/ 973023 h 5281613"/>
                    <a:gd name="connsiteX118" fmla="*/ 2548427 w 5111751"/>
                    <a:gd name="connsiteY118" fmla="*/ 966879 h 5281613"/>
                    <a:gd name="connsiteX119" fmla="*/ 2548429 w 5111751"/>
                    <a:gd name="connsiteY119" fmla="*/ 966874 h 5281613"/>
                    <a:gd name="connsiteX120" fmla="*/ 2499316 w 5111751"/>
                    <a:gd name="connsiteY120" fmla="*/ 914707 h 5281613"/>
                    <a:gd name="connsiteX121" fmla="*/ 2462472 w 5111751"/>
                    <a:gd name="connsiteY121" fmla="*/ 896290 h 5281613"/>
                    <a:gd name="connsiteX122" fmla="*/ 2462472 w 5111751"/>
                    <a:gd name="connsiteY122" fmla="*/ 801136 h 5281613"/>
                    <a:gd name="connsiteX123" fmla="*/ 2339658 w 5111751"/>
                    <a:gd name="connsiteY123" fmla="*/ 702912 h 5281613"/>
                    <a:gd name="connsiteX124" fmla="*/ 2339658 w 5111751"/>
                    <a:gd name="connsiteY124" fmla="*/ 481909 h 5281613"/>
                    <a:gd name="connsiteX125" fmla="*/ 2189210 w 5111751"/>
                    <a:gd name="connsiteY125" fmla="*/ 521813 h 5281613"/>
                    <a:gd name="connsiteX126" fmla="*/ 2232195 w 5111751"/>
                    <a:gd name="connsiteY126" fmla="*/ 659940 h 5281613"/>
                    <a:gd name="connsiteX127" fmla="*/ 2170788 w 5111751"/>
                    <a:gd name="connsiteY127" fmla="*/ 724399 h 5281613"/>
                    <a:gd name="connsiteX128" fmla="*/ 2054115 w 5111751"/>
                    <a:gd name="connsiteY128" fmla="*/ 868665 h 5281613"/>
                    <a:gd name="connsiteX129" fmla="*/ 1998848 w 5111751"/>
                    <a:gd name="connsiteY129" fmla="*/ 874804 h 5281613"/>
                    <a:gd name="connsiteX130" fmla="*/ 1879104 w 5111751"/>
                    <a:gd name="connsiteY130" fmla="*/ 788858 h 5281613"/>
                    <a:gd name="connsiteX131" fmla="*/ 1811557 w 5111751"/>
                    <a:gd name="connsiteY131" fmla="*/ 825692 h 5281613"/>
                    <a:gd name="connsiteX132" fmla="*/ 1802346 w 5111751"/>
                    <a:gd name="connsiteY132" fmla="*/ 880943 h 5281613"/>
                    <a:gd name="connsiteX133" fmla="*/ 1747079 w 5111751"/>
                    <a:gd name="connsiteY133" fmla="*/ 880943 h 5281613"/>
                    <a:gd name="connsiteX134" fmla="*/ 1710235 w 5111751"/>
                    <a:gd name="connsiteY134" fmla="*/ 939263 h 5281613"/>
                    <a:gd name="connsiteX135" fmla="*/ 1630406 w 5111751"/>
                    <a:gd name="connsiteY135" fmla="*/ 930055 h 5281613"/>
                    <a:gd name="connsiteX136" fmla="*/ 1590491 w 5111751"/>
                    <a:gd name="connsiteY136" fmla="*/ 899360 h 5281613"/>
                    <a:gd name="connsiteX137" fmla="*/ 1467677 w 5111751"/>
                    <a:gd name="connsiteY137" fmla="*/ 905499 h 5281613"/>
                    <a:gd name="connsiteX138" fmla="*/ 1403199 w 5111751"/>
                    <a:gd name="connsiteY138" fmla="*/ 923916 h 5281613"/>
                    <a:gd name="connsiteX139" fmla="*/ 1366355 w 5111751"/>
                    <a:gd name="connsiteY139" fmla="*/ 905499 h 5281613"/>
                    <a:gd name="connsiteX140" fmla="*/ 1301878 w 5111751"/>
                    <a:gd name="connsiteY140" fmla="*/ 770441 h 5281613"/>
                    <a:gd name="connsiteX141" fmla="*/ 1185204 w 5111751"/>
                    <a:gd name="connsiteY141" fmla="*/ 785789 h 5281613"/>
                    <a:gd name="connsiteX142" fmla="*/ 1071601 w 5111751"/>
                    <a:gd name="connsiteY142" fmla="*/ 979166 h 5281613"/>
                    <a:gd name="connsiteX143" fmla="*/ 1070834 w 5111751"/>
                    <a:gd name="connsiteY143" fmla="*/ 979550 h 5281613"/>
                    <a:gd name="connsiteX144" fmla="*/ 1065460 w 5111751"/>
                    <a:gd name="connsiteY144" fmla="*/ 982236 h 5281613"/>
                    <a:gd name="connsiteX145" fmla="*/ 985941 w 5111751"/>
                    <a:gd name="connsiteY145" fmla="*/ 1015869 h 5281613"/>
                    <a:gd name="connsiteX146" fmla="*/ 985941 w 5111751"/>
                    <a:gd name="connsiteY146" fmla="*/ 1021921 h 5281613"/>
                    <a:gd name="connsiteX147" fmla="*/ 985941 w 5111751"/>
                    <a:gd name="connsiteY147" fmla="*/ 1040351 h 5281613"/>
                    <a:gd name="connsiteX148" fmla="*/ 955227 w 5111751"/>
                    <a:gd name="connsiteY148" fmla="*/ 1111001 h 5281613"/>
                    <a:gd name="connsiteX149" fmla="*/ 955227 w 5111751"/>
                    <a:gd name="connsiteY149" fmla="*/ 1117144 h 5281613"/>
                    <a:gd name="connsiteX150" fmla="*/ 964441 w 5111751"/>
                    <a:gd name="connsiteY150" fmla="*/ 1114073 h 5281613"/>
                    <a:gd name="connsiteX151" fmla="*/ 970584 w 5111751"/>
                    <a:gd name="connsiteY151" fmla="*/ 1111001 h 5281613"/>
                    <a:gd name="connsiteX152" fmla="*/ 961370 w 5111751"/>
                    <a:gd name="connsiteY152" fmla="*/ 1150933 h 5281613"/>
                    <a:gd name="connsiteX153" fmla="*/ 1056585 w 5111751"/>
                    <a:gd name="connsiteY153" fmla="*/ 1166292 h 5281613"/>
                    <a:gd name="connsiteX154" fmla="*/ 1096514 w 5111751"/>
                    <a:gd name="connsiteY154" fmla="*/ 1240013 h 5281613"/>
                    <a:gd name="connsiteX155" fmla="*/ 1161015 w 5111751"/>
                    <a:gd name="connsiteY155" fmla="*/ 1252300 h 5281613"/>
                    <a:gd name="connsiteX156" fmla="*/ 1210159 w 5111751"/>
                    <a:gd name="connsiteY156" fmla="*/ 1301447 h 5281613"/>
                    <a:gd name="connsiteX157" fmla="*/ 1216302 w 5111751"/>
                    <a:gd name="connsiteY157" fmla="*/ 1356738 h 5281613"/>
                    <a:gd name="connsiteX158" fmla="*/ 1262374 w 5111751"/>
                    <a:gd name="connsiteY158" fmla="*/ 1402814 h 5281613"/>
                    <a:gd name="connsiteX159" fmla="*/ 1317660 w 5111751"/>
                    <a:gd name="connsiteY159" fmla="*/ 1433531 h 5281613"/>
                    <a:gd name="connsiteX160" fmla="*/ 1354518 w 5111751"/>
                    <a:gd name="connsiteY160" fmla="*/ 1479607 h 5281613"/>
                    <a:gd name="connsiteX161" fmla="*/ 1391375 w 5111751"/>
                    <a:gd name="connsiteY161" fmla="*/ 1522611 h 5281613"/>
                    <a:gd name="connsiteX162" fmla="*/ 1406733 w 5111751"/>
                    <a:gd name="connsiteY162" fmla="*/ 1571758 h 5281613"/>
                    <a:gd name="connsiteX163" fmla="*/ 1431304 w 5111751"/>
                    <a:gd name="connsiteY163" fmla="*/ 1617834 h 5281613"/>
                    <a:gd name="connsiteX164" fmla="*/ 1483519 w 5111751"/>
                    <a:gd name="connsiteY164" fmla="*/ 1645479 h 5281613"/>
                    <a:gd name="connsiteX165" fmla="*/ 1526520 w 5111751"/>
                    <a:gd name="connsiteY165" fmla="*/ 1713057 h 5281613"/>
                    <a:gd name="connsiteX166" fmla="*/ 1554163 w 5111751"/>
                    <a:gd name="connsiteY166" fmla="*/ 1786778 h 5281613"/>
                    <a:gd name="connsiteX167" fmla="*/ 1544949 w 5111751"/>
                    <a:gd name="connsiteY167" fmla="*/ 1777563 h 5281613"/>
                    <a:gd name="connsiteX168" fmla="*/ 1474305 w 5111751"/>
                    <a:gd name="connsiteY168" fmla="*/ 1771420 h 5281613"/>
                    <a:gd name="connsiteX169" fmla="*/ 1544174 w 5111751"/>
                    <a:gd name="connsiteY169" fmla="*/ 1778034 h 5281613"/>
                    <a:gd name="connsiteX170" fmla="*/ 1559523 w 5111751"/>
                    <a:gd name="connsiteY170" fmla="*/ 1799534 h 5281613"/>
                    <a:gd name="connsiteX171" fmla="*/ 1593292 w 5111751"/>
                    <a:gd name="connsiteY171" fmla="*/ 1830248 h 5281613"/>
                    <a:gd name="connsiteX172" fmla="*/ 1599432 w 5111751"/>
                    <a:gd name="connsiteY172" fmla="*/ 1845605 h 5281613"/>
                    <a:gd name="connsiteX173" fmla="*/ 1627062 w 5111751"/>
                    <a:gd name="connsiteY173" fmla="*/ 1867105 h 5281613"/>
                    <a:gd name="connsiteX174" fmla="*/ 1636271 w 5111751"/>
                    <a:gd name="connsiteY174" fmla="*/ 1876319 h 5281613"/>
                    <a:gd name="connsiteX175" fmla="*/ 1660831 w 5111751"/>
                    <a:gd name="connsiteY175" fmla="*/ 1900890 h 5281613"/>
                    <a:gd name="connsiteX176" fmla="*/ 1731439 w 5111751"/>
                    <a:gd name="connsiteY176" fmla="*/ 1888604 h 5281613"/>
                    <a:gd name="connsiteX177" fmla="*/ 1811257 w 5111751"/>
                    <a:gd name="connsiteY177" fmla="*/ 1897819 h 5281613"/>
                    <a:gd name="connsiteX178" fmla="*/ 1838887 w 5111751"/>
                    <a:gd name="connsiteY178" fmla="*/ 1876319 h 5281613"/>
                    <a:gd name="connsiteX179" fmla="*/ 1851166 w 5111751"/>
                    <a:gd name="connsiteY179" fmla="*/ 1860962 h 5281613"/>
                    <a:gd name="connsiteX180" fmla="*/ 1888006 w 5111751"/>
                    <a:gd name="connsiteY180" fmla="*/ 1857890 h 5281613"/>
                    <a:gd name="connsiteX181" fmla="*/ 1912565 w 5111751"/>
                    <a:gd name="connsiteY181" fmla="*/ 1900890 h 5281613"/>
                    <a:gd name="connsiteX182" fmla="*/ 1943265 w 5111751"/>
                    <a:gd name="connsiteY182" fmla="*/ 1937747 h 5281613"/>
                    <a:gd name="connsiteX183" fmla="*/ 2023083 w 5111751"/>
                    <a:gd name="connsiteY183" fmla="*/ 2017603 h 5281613"/>
                    <a:gd name="connsiteX184" fmla="*/ 2020013 w 5111751"/>
                    <a:gd name="connsiteY184" fmla="*/ 2023746 h 5281613"/>
                    <a:gd name="connsiteX185" fmla="*/ 2066062 w 5111751"/>
                    <a:gd name="connsiteY185" fmla="*/ 2048317 h 5281613"/>
                    <a:gd name="connsiteX186" fmla="*/ 2072202 w 5111751"/>
                    <a:gd name="connsiteY186" fmla="*/ 2066746 h 5281613"/>
                    <a:gd name="connsiteX187" fmla="*/ 2056852 w 5111751"/>
                    <a:gd name="connsiteY187" fmla="*/ 2183459 h 5281613"/>
                    <a:gd name="connsiteX188" fmla="*/ 2053782 w 5111751"/>
                    <a:gd name="connsiteY188" fmla="*/ 2226458 h 5281613"/>
                    <a:gd name="connsiteX189" fmla="*/ 2059922 w 5111751"/>
                    <a:gd name="connsiteY189" fmla="*/ 2235673 h 5281613"/>
                    <a:gd name="connsiteX190" fmla="*/ 2072202 w 5111751"/>
                    <a:gd name="connsiteY190" fmla="*/ 2238744 h 5281613"/>
                    <a:gd name="connsiteX191" fmla="*/ 2087551 w 5111751"/>
                    <a:gd name="connsiteY191" fmla="*/ 2235673 h 5281613"/>
                    <a:gd name="connsiteX192" fmla="*/ 2130530 w 5111751"/>
                    <a:gd name="connsiteY192" fmla="*/ 2269458 h 5281613"/>
                    <a:gd name="connsiteX193" fmla="*/ 2130530 w 5111751"/>
                    <a:gd name="connsiteY193" fmla="*/ 2281744 h 5281613"/>
                    <a:gd name="connsiteX194" fmla="*/ 2096761 w 5111751"/>
                    <a:gd name="connsiteY194" fmla="*/ 2340100 h 5281613"/>
                    <a:gd name="connsiteX195" fmla="*/ 2087551 w 5111751"/>
                    <a:gd name="connsiteY195" fmla="*/ 2349314 h 5281613"/>
                    <a:gd name="connsiteX196" fmla="*/ 1967824 w 5111751"/>
                    <a:gd name="connsiteY196" fmla="*/ 2472171 h 5281613"/>
                    <a:gd name="connsiteX197" fmla="*/ 1930985 w 5111751"/>
                    <a:gd name="connsiteY197" fmla="*/ 2505956 h 5281613"/>
                    <a:gd name="connsiteX198" fmla="*/ 1934055 w 5111751"/>
                    <a:gd name="connsiteY198" fmla="*/ 2533599 h 5281613"/>
                    <a:gd name="connsiteX199" fmla="*/ 1934055 w 5111751"/>
                    <a:gd name="connsiteY199" fmla="*/ 2545884 h 5281613"/>
                    <a:gd name="connsiteX200" fmla="*/ 1897216 w 5111751"/>
                    <a:gd name="connsiteY200" fmla="*/ 2634955 h 5281613"/>
                    <a:gd name="connsiteX201" fmla="*/ 1894145 w 5111751"/>
                    <a:gd name="connsiteY201" fmla="*/ 2650312 h 5281613"/>
                    <a:gd name="connsiteX202" fmla="*/ 1894145 w 5111751"/>
                    <a:gd name="connsiteY202" fmla="*/ 2668740 h 5281613"/>
                    <a:gd name="connsiteX203" fmla="*/ 1884936 w 5111751"/>
                    <a:gd name="connsiteY203" fmla="*/ 2745525 h 5281613"/>
                    <a:gd name="connsiteX204" fmla="*/ 1875726 w 5111751"/>
                    <a:gd name="connsiteY204" fmla="*/ 2834596 h 5281613"/>
                    <a:gd name="connsiteX205" fmla="*/ 1869586 w 5111751"/>
                    <a:gd name="connsiteY205" fmla="*/ 2877595 h 5281613"/>
                    <a:gd name="connsiteX206" fmla="*/ 1866516 w 5111751"/>
                    <a:gd name="connsiteY206" fmla="*/ 2883738 h 5281613"/>
                    <a:gd name="connsiteX207" fmla="*/ 1820467 w 5111751"/>
                    <a:gd name="connsiteY207" fmla="*/ 2935952 h 5281613"/>
                    <a:gd name="connsiteX208" fmla="*/ 1811257 w 5111751"/>
                    <a:gd name="connsiteY208" fmla="*/ 2978952 h 5281613"/>
                    <a:gd name="connsiteX209" fmla="*/ 1771348 w 5111751"/>
                    <a:gd name="connsiteY209" fmla="*/ 3058808 h 5281613"/>
                    <a:gd name="connsiteX210" fmla="*/ 1786698 w 5111751"/>
                    <a:gd name="connsiteY210" fmla="*/ 3095665 h 5281613"/>
                    <a:gd name="connsiteX211" fmla="*/ 1792838 w 5111751"/>
                    <a:gd name="connsiteY211" fmla="*/ 3107951 h 5281613"/>
                    <a:gd name="connsiteX212" fmla="*/ 1817397 w 5111751"/>
                    <a:gd name="connsiteY212" fmla="*/ 3147879 h 5281613"/>
                    <a:gd name="connsiteX213" fmla="*/ 1823537 w 5111751"/>
                    <a:gd name="connsiteY213" fmla="*/ 3172450 h 5281613"/>
                    <a:gd name="connsiteX214" fmla="*/ 1820467 w 5111751"/>
                    <a:gd name="connsiteY214" fmla="*/ 3200093 h 5281613"/>
                    <a:gd name="connsiteX215" fmla="*/ 1792838 w 5111751"/>
                    <a:gd name="connsiteY215" fmla="*/ 3369020 h 5281613"/>
                    <a:gd name="connsiteX216" fmla="*/ 1823537 w 5111751"/>
                    <a:gd name="connsiteY216" fmla="*/ 3329091 h 5281613"/>
                    <a:gd name="connsiteX217" fmla="*/ 1798978 w 5111751"/>
                    <a:gd name="connsiteY217" fmla="*/ 3470376 h 5281613"/>
                    <a:gd name="connsiteX218" fmla="*/ 1832747 w 5111751"/>
                    <a:gd name="connsiteY218" fmla="*/ 3611661 h 5281613"/>
                    <a:gd name="connsiteX219" fmla="*/ 1814327 w 5111751"/>
                    <a:gd name="connsiteY219" fmla="*/ 3660803 h 5281613"/>
                    <a:gd name="connsiteX220" fmla="*/ 1875726 w 5111751"/>
                    <a:gd name="connsiteY220" fmla="*/ 3799016 h 5281613"/>
                    <a:gd name="connsiteX221" fmla="*/ 1967824 w 5111751"/>
                    <a:gd name="connsiteY221" fmla="*/ 3946443 h 5281613"/>
                    <a:gd name="connsiteX222" fmla="*/ 2016943 w 5111751"/>
                    <a:gd name="connsiteY222" fmla="*/ 4032443 h 5281613"/>
                    <a:gd name="connsiteX223" fmla="*/ 1995660 w 5111751"/>
                    <a:gd name="connsiteY223" fmla="*/ 4072157 h 5281613"/>
                    <a:gd name="connsiteX224" fmla="*/ 2013805 w 5111751"/>
                    <a:gd name="connsiteY224" fmla="*/ 4079927 h 5281613"/>
                    <a:gd name="connsiteX225" fmla="*/ 2011021 w 5111751"/>
                    <a:gd name="connsiteY225" fmla="*/ 4090575 h 5281613"/>
                    <a:gd name="connsiteX226" fmla="*/ 2057103 w 5111751"/>
                    <a:gd name="connsiteY226" fmla="*/ 4102854 h 5281613"/>
                    <a:gd name="connsiteX227" fmla="*/ 2103185 w 5111751"/>
                    <a:gd name="connsiteY227" fmla="*/ 4096715 h 5281613"/>
                    <a:gd name="connsiteX228" fmla="*/ 2115474 w 5111751"/>
                    <a:gd name="connsiteY228" fmla="*/ 4096715 h 5281613"/>
                    <a:gd name="connsiteX229" fmla="*/ 2136979 w 5111751"/>
                    <a:gd name="connsiteY229" fmla="*/ 4102854 h 5281613"/>
                    <a:gd name="connsiteX230" fmla="*/ 2155411 w 5111751"/>
                    <a:gd name="connsiteY230" fmla="*/ 4118202 h 5281613"/>
                    <a:gd name="connsiteX231" fmla="*/ 2176916 w 5111751"/>
                    <a:gd name="connsiteY231" fmla="*/ 4145830 h 5281613"/>
                    <a:gd name="connsiteX232" fmla="*/ 2204565 w 5111751"/>
                    <a:gd name="connsiteY232" fmla="*/ 4145830 h 5281613"/>
                    <a:gd name="connsiteX233" fmla="*/ 2229143 w 5111751"/>
                    <a:gd name="connsiteY233" fmla="*/ 4170387 h 5281613"/>
                    <a:gd name="connsiteX234" fmla="*/ 2266008 w 5111751"/>
                    <a:gd name="connsiteY234" fmla="*/ 4179596 h 5281613"/>
                    <a:gd name="connsiteX235" fmla="*/ 2296729 w 5111751"/>
                    <a:gd name="connsiteY235" fmla="*/ 4194945 h 5281613"/>
                    <a:gd name="connsiteX236" fmla="*/ 2302874 w 5111751"/>
                    <a:gd name="connsiteY236" fmla="*/ 4204154 h 5281613"/>
                    <a:gd name="connsiteX237" fmla="*/ 2321307 w 5111751"/>
                    <a:gd name="connsiteY237" fmla="*/ 4210293 h 5281613"/>
                    <a:gd name="connsiteX238" fmla="*/ 2364316 w 5111751"/>
                    <a:gd name="connsiteY238" fmla="*/ 4225641 h 5281613"/>
                    <a:gd name="connsiteX239" fmla="*/ 2369767 w 5111751"/>
                    <a:gd name="connsiteY239" fmla="*/ 4251037 h 5281613"/>
                    <a:gd name="connsiteX240" fmla="*/ 2369767 w 5111751"/>
                    <a:gd name="connsiteY240" fmla="*/ 4232064 h 5281613"/>
                    <a:gd name="connsiteX241" fmla="*/ 2368231 w 5111751"/>
                    <a:gd name="connsiteY241" fmla="*/ 4228995 h 5281613"/>
                    <a:gd name="connsiteX242" fmla="*/ 2369767 w 5111751"/>
                    <a:gd name="connsiteY242" fmla="*/ 4228995 h 5281613"/>
                    <a:gd name="connsiteX243" fmla="*/ 2418917 w 5111751"/>
                    <a:gd name="connsiteY243" fmla="*/ 4244339 h 5281613"/>
                    <a:gd name="connsiteX244" fmla="*/ 2443493 w 5111751"/>
                    <a:gd name="connsiteY244" fmla="*/ 4262753 h 5281613"/>
                    <a:gd name="connsiteX245" fmla="*/ 2511075 w 5111751"/>
                    <a:gd name="connsiteY245" fmla="*/ 4284235 h 5281613"/>
                    <a:gd name="connsiteX246" fmla="*/ 2541794 w 5111751"/>
                    <a:gd name="connsiteY246" fmla="*/ 4376300 h 5281613"/>
                    <a:gd name="connsiteX247" fmla="*/ 2547938 w 5111751"/>
                    <a:gd name="connsiteY247" fmla="*/ 4443815 h 5281613"/>
                    <a:gd name="connsiteX248" fmla="*/ 2560225 w 5111751"/>
                    <a:gd name="connsiteY248" fmla="*/ 4588051 h 5281613"/>
                    <a:gd name="connsiteX249" fmla="*/ 2514147 w 5111751"/>
                    <a:gd name="connsiteY249" fmla="*/ 4716943 h 5281613"/>
                    <a:gd name="connsiteX250" fmla="*/ 2557153 w 5111751"/>
                    <a:gd name="connsiteY250" fmla="*/ 4855042 h 5281613"/>
                    <a:gd name="connsiteX251" fmla="*/ 2597088 w 5111751"/>
                    <a:gd name="connsiteY251" fmla="*/ 4971659 h 5281613"/>
                    <a:gd name="connsiteX252" fmla="*/ 2633951 w 5111751"/>
                    <a:gd name="connsiteY252" fmla="*/ 5008485 h 5281613"/>
                    <a:gd name="connsiteX253" fmla="*/ 2686174 w 5111751"/>
                    <a:gd name="connsiteY253" fmla="*/ 5079069 h 5281613"/>
                    <a:gd name="connsiteX254" fmla="*/ 2655455 w 5111751"/>
                    <a:gd name="connsiteY254" fmla="*/ 4962452 h 5281613"/>
                    <a:gd name="connsiteX255" fmla="*/ 2633951 w 5111751"/>
                    <a:gd name="connsiteY255" fmla="*/ 4928695 h 5281613"/>
                    <a:gd name="connsiteX256" fmla="*/ 2649311 w 5111751"/>
                    <a:gd name="connsiteY256" fmla="*/ 4937901 h 5281613"/>
                    <a:gd name="connsiteX257" fmla="*/ 2692318 w 5111751"/>
                    <a:gd name="connsiteY257" fmla="*/ 4987003 h 5281613"/>
                    <a:gd name="connsiteX258" fmla="*/ 2732137 w 5111751"/>
                    <a:gd name="connsiteY258" fmla="*/ 5048453 h 5281613"/>
                    <a:gd name="connsiteX259" fmla="*/ 2732173 w 5111751"/>
                    <a:gd name="connsiteY259" fmla="*/ 5048368 h 5281613"/>
                    <a:gd name="connsiteX260" fmla="*/ 2692485 w 5111751"/>
                    <a:gd name="connsiteY260" fmla="*/ 4987045 h 5281613"/>
                    <a:gd name="connsiteX261" fmla="*/ 2649527 w 5111751"/>
                    <a:gd name="connsiteY261" fmla="*/ 4937951 h 5281613"/>
                    <a:gd name="connsiteX262" fmla="*/ 2637253 w 5111751"/>
                    <a:gd name="connsiteY262" fmla="*/ 4928745 h 5281613"/>
                    <a:gd name="connsiteX263" fmla="*/ 2628048 w 5111751"/>
                    <a:gd name="connsiteY263" fmla="*/ 4858172 h 5281613"/>
                    <a:gd name="connsiteX264" fmla="*/ 2631116 w 5111751"/>
                    <a:gd name="connsiteY264" fmla="*/ 4784530 h 5281613"/>
                    <a:gd name="connsiteX265" fmla="*/ 2618843 w 5111751"/>
                    <a:gd name="connsiteY265" fmla="*/ 4704751 h 5281613"/>
                    <a:gd name="connsiteX266" fmla="*/ 2658732 w 5111751"/>
                    <a:gd name="connsiteY266" fmla="*/ 4600425 h 5281613"/>
                    <a:gd name="connsiteX267" fmla="*/ 2763060 w 5111751"/>
                    <a:gd name="connsiteY267" fmla="*/ 4591219 h 5281613"/>
                    <a:gd name="connsiteX268" fmla="*/ 2772265 w 5111751"/>
                    <a:gd name="connsiteY268" fmla="*/ 4585083 h 5281613"/>
                    <a:gd name="connsiteX269" fmla="*/ 2778402 w 5111751"/>
                    <a:gd name="connsiteY269" fmla="*/ 4582014 h 5281613"/>
                    <a:gd name="connsiteX270" fmla="*/ 2824429 w 5111751"/>
                    <a:gd name="connsiteY270" fmla="*/ 4600425 h 5281613"/>
                    <a:gd name="connsiteX271" fmla="*/ 2842840 w 5111751"/>
                    <a:gd name="connsiteY271" fmla="*/ 4618835 h 5281613"/>
                    <a:gd name="connsiteX272" fmla="*/ 2852045 w 5111751"/>
                    <a:gd name="connsiteY272" fmla="*/ 4621904 h 5281613"/>
                    <a:gd name="connsiteX273" fmla="*/ 2885798 w 5111751"/>
                    <a:gd name="connsiteY273" fmla="*/ 4624972 h 5281613"/>
                    <a:gd name="connsiteX274" fmla="*/ 2895004 w 5111751"/>
                    <a:gd name="connsiteY274" fmla="*/ 4624972 h 5281613"/>
                    <a:gd name="connsiteX275" fmla="*/ 2971715 w 5111751"/>
                    <a:gd name="connsiteY275" fmla="*/ 4609630 h 5281613"/>
                    <a:gd name="connsiteX276" fmla="*/ 2980920 w 5111751"/>
                    <a:gd name="connsiteY276" fmla="*/ 4615767 h 5281613"/>
                    <a:gd name="connsiteX277" fmla="*/ 3005468 w 5111751"/>
                    <a:gd name="connsiteY277" fmla="*/ 4628040 h 5281613"/>
                    <a:gd name="connsiteX278" fmla="*/ 3036153 w 5111751"/>
                    <a:gd name="connsiteY278" fmla="*/ 4618835 h 5281613"/>
                    <a:gd name="connsiteX279" fmla="*/ 3045358 w 5111751"/>
                    <a:gd name="connsiteY279" fmla="*/ 4615767 h 5281613"/>
                    <a:gd name="connsiteX280" fmla="*/ 3115932 w 5111751"/>
                    <a:gd name="connsiteY280" fmla="*/ 4548262 h 5281613"/>
                    <a:gd name="connsiteX281" fmla="*/ 3131275 w 5111751"/>
                    <a:gd name="connsiteY281" fmla="*/ 4548262 h 5281613"/>
                    <a:gd name="connsiteX282" fmla="*/ 3186507 w 5111751"/>
                    <a:gd name="connsiteY282" fmla="*/ 4569741 h 5281613"/>
                    <a:gd name="connsiteX283" fmla="*/ 3260150 w 5111751"/>
                    <a:gd name="connsiteY283" fmla="*/ 4529851 h 5281613"/>
                    <a:gd name="connsiteX284" fmla="*/ 3303108 w 5111751"/>
                    <a:gd name="connsiteY284" fmla="*/ 4529851 h 5281613"/>
                    <a:gd name="connsiteX285" fmla="*/ 3330724 w 5111751"/>
                    <a:gd name="connsiteY285" fmla="*/ 4511441 h 5281613"/>
                    <a:gd name="connsiteX286" fmla="*/ 3468805 w 5111751"/>
                    <a:gd name="connsiteY286" fmla="*/ 4422457 h 5281613"/>
                    <a:gd name="connsiteX287" fmla="*/ 3484147 w 5111751"/>
                    <a:gd name="connsiteY287" fmla="*/ 4462346 h 5281613"/>
                    <a:gd name="connsiteX288" fmla="*/ 3496421 w 5111751"/>
                    <a:gd name="connsiteY288" fmla="*/ 4471551 h 5281613"/>
                    <a:gd name="connsiteX289" fmla="*/ 3484147 w 5111751"/>
                    <a:gd name="connsiteY289" fmla="*/ 4529851 h 5281613"/>
                    <a:gd name="connsiteX290" fmla="*/ 3468805 w 5111751"/>
                    <a:gd name="connsiteY290" fmla="*/ 4566672 h 5281613"/>
                    <a:gd name="connsiteX291" fmla="*/ 3481079 w 5111751"/>
                    <a:gd name="connsiteY291" fmla="*/ 4646451 h 5281613"/>
                    <a:gd name="connsiteX292" fmla="*/ 3481079 w 5111751"/>
                    <a:gd name="connsiteY292" fmla="*/ 4689409 h 5281613"/>
                    <a:gd name="connsiteX293" fmla="*/ 3478010 w 5111751"/>
                    <a:gd name="connsiteY293" fmla="*/ 4726230 h 5281613"/>
                    <a:gd name="connsiteX294" fmla="*/ 3478010 w 5111751"/>
                    <a:gd name="connsiteY294" fmla="*/ 4747709 h 5281613"/>
                    <a:gd name="connsiteX295" fmla="*/ 3487216 w 5111751"/>
                    <a:gd name="connsiteY295" fmla="*/ 4778393 h 5281613"/>
                    <a:gd name="connsiteX296" fmla="*/ 3474942 w 5111751"/>
                    <a:gd name="connsiteY296" fmla="*/ 4833624 h 5281613"/>
                    <a:gd name="connsiteX297" fmla="*/ 3478010 w 5111751"/>
                    <a:gd name="connsiteY297" fmla="*/ 4928745 h 5281613"/>
                    <a:gd name="connsiteX298" fmla="*/ 3487216 w 5111751"/>
                    <a:gd name="connsiteY298" fmla="*/ 5048414 h 5281613"/>
                    <a:gd name="connsiteX299" fmla="*/ 3490284 w 5111751"/>
                    <a:gd name="connsiteY299" fmla="*/ 5100577 h 5281613"/>
                    <a:gd name="connsiteX300" fmla="*/ 3514832 w 5111751"/>
                    <a:gd name="connsiteY300" fmla="*/ 5106713 h 5281613"/>
                    <a:gd name="connsiteX301" fmla="*/ 3487216 w 5111751"/>
                    <a:gd name="connsiteY301" fmla="*/ 5165013 h 5281613"/>
                    <a:gd name="connsiteX302" fmla="*/ 3502558 w 5111751"/>
                    <a:gd name="connsiteY302" fmla="*/ 5177287 h 5281613"/>
                    <a:gd name="connsiteX303" fmla="*/ 3488989 w 5111751"/>
                    <a:gd name="connsiteY303" fmla="*/ 5175369 h 5281613"/>
                    <a:gd name="connsiteX304" fmla="*/ 3490284 w 5111751"/>
                    <a:gd name="connsiteY304" fmla="*/ 5192629 h 5281613"/>
                    <a:gd name="connsiteX305" fmla="*/ 3471873 w 5111751"/>
                    <a:gd name="connsiteY305" fmla="*/ 5211040 h 5281613"/>
                    <a:gd name="connsiteX306" fmla="*/ 3471873 w 5111751"/>
                    <a:gd name="connsiteY306" fmla="*/ 5260134 h 5281613"/>
                    <a:gd name="connsiteX307" fmla="*/ 3456531 w 5111751"/>
                    <a:gd name="connsiteY307" fmla="*/ 5281613 h 5281613"/>
                    <a:gd name="connsiteX308" fmla="*/ 2775334 w 5111751"/>
                    <a:gd name="connsiteY308" fmla="*/ 5281613 h 5281613"/>
                    <a:gd name="connsiteX309" fmla="*/ 2775259 w 5111751"/>
                    <a:gd name="connsiteY309" fmla="*/ 5281613 h 5281613"/>
                    <a:gd name="connsiteX310" fmla="*/ 2554082 w 5111751"/>
                    <a:gd name="connsiteY310" fmla="*/ 5281613 h 5281613"/>
                    <a:gd name="connsiteX311" fmla="*/ 2553859 w 5111751"/>
                    <a:gd name="connsiteY311" fmla="*/ 5281613 h 5281613"/>
                    <a:gd name="connsiteX312" fmla="*/ 1968011 w 5111751"/>
                    <a:gd name="connsiteY312" fmla="*/ 5281613 h 5281613"/>
                    <a:gd name="connsiteX313" fmla="*/ 1965575 w 5111751"/>
                    <a:gd name="connsiteY313" fmla="*/ 5281613 h 5281613"/>
                    <a:gd name="connsiteX314" fmla="*/ 721036 w 5111751"/>
                    <a:gd name="connsiteY314" fmla="*/ 5281613 h 5281613"/>
                    <a:gd name="connsiteX315" fmla="*/ 720725 w 5111751"/>
                    <a:gd name="connsiteY315" fmla="*/ 5281613 h 5281613"/>
                    <a:gd name="connsiteX316" fmla="*/ 0 w 5111751"/>
                    <a:gd name="connsiteY316" fmla="*/ 5281613 h 5281613"/>
                    <a:gd name="connsiteX317" fmla="*/ 0 w 5111751"/>
                    <a:gd name="connsiteY317" fmla="*/ 3885042 h 5281613"/>
                    <a:gd name="connsiteX318" fmla="*/ 0 w 5111751"/>
                    <a:gd name="connsiteY318" fmla="*/ 3885015 h 5281613"/>
                    <a:gd name="connsiteX319" fmla="*/ 0 w 5111751"/>
                    <a:gd name="connsiteY319" fmla="*/ 2834596 h 5281613"/>
                    <a:gd name="connsiteX320" fmla="*/ 0 w 5111751"/>
                    <a:gd name="connsiteY320" fmla="*/ 2833687 h 5281613"/>
                    <a:gd name="connsiteX321" fmla="*/ 0 w 5111751"/>
                    <a:gd name="connsiteY321" fmla="*/ 2035909 h 5281613"/>
                    <a:gd name="connsiteX322" fmla="*/ 930 w 5111751"/>
                    <a:gd name="connsiteY322" fmla="*/ 2035587 h 5281613"/>
                    <a:gd name="connsiteX323" fmla="*/ 3071 w 5111751"/>
                    <a:gd name="connsiteY323" fmla="*/ 2035587 h 5281613"/>
                    <a:gd name="connsiteX324" fmla="*/ 14583 w 5111751"/>
                    <a:gd name="connsiteY324" fmla="*/ 2030861 h 5281613"/>
                    <a:gd name="connsiteX325" fmla="*/ 930 w 5111751"/>
                    <a:gd name="connsiteY325" fmla="*/ 2035587 h 5281613"/>
                    <a:gd name="connsiteX326" fmla="*/ 0 w 5111751"/>
                    <a:gd name="connsiteY326" fmla="*/ 2035587 h 5281613"/>
                    <a:gd name="connsiteX327" fmla="*/ 0 w 5111751"/>
                    <a:gd name="connsiteY327" fmla="*/ 1327150 h 5281613"/>
                    <a:gd name="connsiteX328" fmla="*/ 0 w 5111751"/>
                    <a:gd name="connsiteY328" fmla="*/ 1326021 h 5281613"/>
                    <a:gd name="connsiteX329" fmla="*/ 0 w 5111751"/>
                    <a:gd name="connsiteY329" fmla="*/ 0 h 5281613"/>
                    <a:gd name="connsiteX0" fmla="*/ 1455420 w 5111751"/>
                    <a:gd name="connsiteY0" fmla="*/ 1780242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0 w 5111751"/>
                    <a:gd name="connsiteY3" fmla="*/ 0 h 5281613"/>
                    <a:gd name="connsiteX4" fmla="*/ 865506 w 5111751"/>
                    <a:gd name="connsiteY4" fmla="*/ 0 h 5281613"/>
                    <a:gd name="connsiteX5" fmla="*/ 865887 w 5111751"/>
                    <a:gd name="connsiteY5" fmla="*/ 3070 h 5281613"/>
                    <a:gd name="connsiteX6" fmla="*/ 2889251 w 5111751"/>
                    <a:gd name="connsiteY6" fmla="*/ 0 h 5281613"/>
                    <a:gd name="connsiteX7" fmla="*/ 2891411 w 5111751"/>
                    <a:gd name="connsiteY7" fmla="*/ 0 h 5281613"/>
                    <a:gd name="connsiteX8" fmla="*/ 3309431 w 5111751"/>
                    <a:gd name="connsiteY8" fmla="*/ 0 h 5281613"/>
                    <a:gd name="connsiteX9" fmla="*/ 3334020 w 5111751"/>
                    <a:gd name="connsiteY9" fmla="*/ 27648 h 5281613"/>
                    <a:gd name="connsiteX10" fmla="*/ 3355536 w 5111751"/>
                    <a:gd name="connsiteY10" fmla="*/ 86017 h 5281613"/>
                    <a:gd name="connsiteX11" fmla="*/ 3364757 w 5111751"/>
                    <a:gd name="connsiteY11" fmla="*/ 18432 h 5281613"/>
                    <a:gd name="connsiteX12" fmla="*/ 3395494 w 5111751"/>
                    <a:gd name="connsiteY12" fmla="*/ 52224 h 5281613"/>
                    <a:gd name="connsiteX13" fmla="*/ 3426230 w 5111751"/>
                    <a:gd name="connsiteY13" fmla="*/ 104449 h 5281613"/>
                    <a:gd name="connsiteX14" fmla="*/ 3484630 w 5111751"/>
                    <a:gd name="connsiteY14" fmla="*/ 110593 h 5281613"/>
                    <a:gd name="connsiteX15" fmla="*/ 3536883 w 5111751"/>
                    <a:gd name="connsiteY15" fmla="*/ 153601 h 5281613"/>
                    <a:gd name="connsiteX16" fmla="*/ 3607577 w 5111751"/>
                    <a:gd name="connsiteY16" fmla="*/ 211970 h 5281613"/>
                    <a:gd name="connsiteX17" fmla="*/ 3669051 w 5111751"/>
                    <a:gd name="connsiteY17" fmla="*/ 285698 h 5281613"/>
                    <a:gd name="connsiteX18" fmla="*/ 3705935 w 5111751"/>
                    <a:gd name="connsiteY18" fmla="*/ 316419 h 5281613"/>
                    <a:gd name="connsiteX19" fmla="*/ 3728843 w 5111751"/>
                    <a:gd name="connsiteY19" fmla="*/ 339315 h 5281613"/>
                    <a:gd name="connsiteX20" fmla="*/ 3724377 w 5111751"/>
                    <a:gd name="connsiteY20" fmla="*/ 325635 h 5281613"/>
                    <a:gd name="connsiteX21" fmla="*/ 3752040 w 5111751"/>
                    <a:gd name="connsiteY21" fmla="*/ 384003 h 5281613"/>
                    <a:gd name="connsiteX22" fmla="*/ 3785850 w 5111751"/>
                    <a:gd name="connsiteY22" fmla="*/ 405507 h 5281613"/>
                    <a:gd name="connsiteX23" fmla="*/ 3850397 w 5111751"/>
                    <a:gd name="connsiteY23" fmla="*/ 454660 h 5281613"/>
                    <a:gd name="connsiteX24" fmla="*/ 3868840 w 5111751"/>
                    <a:gd name="connsiteY24" fmla="*/ 485380 h 5281613"/>
                    <a:gd name="connsiteX25" fmla="*/ 3907704 w 5111751"/>
                    <a:gd name="connsiteY25" fmla="*/ 599097 h 5281613"/>
                    <a:gd name="connsiteX26" fmla="*/ 3831035 w 5111751"/>
                    <a:gd name="connsiteY26" fmla="*/ 645038 h 5281613"/>
                    <a:gd name="connsiteX27" fmla="*/ 3785034 w 5111751"/>
                    <a:gd name="connsiteY27" fmla="*/ 681791 h 5281613"/>
                    <a:gd name="connsiteX28" fmla="*/ 3867836 w 5111751"/>
                    <a:gd name="connsiteY28" fmla="*/ 675665 h 5281613"/>
                    <a:gd name="connsiteX29" fmla="*/ 3886237 w 5111751"/>
                    <a:gd name="connsiteY29" fmla="*/ 694042 h 5281613"/>
                    <a:gd name="connsiteX30" fmla="*/ 3886648 w 5111751"/>
                    <a:gd name="connsiteY30" fmla="*/ 693820 h 5281613"/>
                    <a:gd name="connsiteX31" fmla="*/ 3994113 w 5111751"/>
                    <a:gd name="connsiteY31" fmla="*/ 822843 h 5281613"/>
                    <a:gd name="connsiteX32" fmla="*/ 4156846 w 5111751"/>
                    <a:gd name="connsiteY32" fmla="*/ 865851 h 5281613"/>
                    <a:gd name="connsiteX33" fmla="*/ 4230536 w 5111751"/>
                    <a:gd name="connsiteY33" fmla="*/ 822843 h 5281613"/>
                    <a:gd name="connsiteX34" fmla="*/ 4322649 w 5111751"/>
                    <a:gd name="connsiteY34" fmla="*/ 807483 h 5281613"/>
                    <a:gd name="connsiteX35" fmla="*/ 4430115 w 5111751"/>
                    <a:gd name="connsiteY35" fmla="*/ 798267 h 5281613"/>
                    <a:gd name="connsiteX36" fmla="*/ 4528369 w 5111751"/>
                    <a:gd name="connsiteY36" fmla="*/ 742972 h 5281613"/>
                    <a:gd name="connsiteX37" fmla="*/ 4614341 w 5111751"/>
                    <a:gd name="connsiteY37" fmla="*/ 746044 h 5281613"/>
                    <a:gd name="connsiteX38" fmla="*/ 4672679 w 5111751"/>
                    <a:gd name="connsiteY38" fmla="*/ 724540 h 5281613"/>
                    <a:gd name="connsiteX39" fmla="*/ 4734088 w 5111751"/>
                    <a:gd name="connsiteY39" fmla="*/ 730684 h 5281613"/>
                    <a:gd name="connsiteX40" fmla="*/ 4832342 w 5111751"/>
                    <a:gd name="connsiteY40" fmla="*/ 699964 h 5281613"/>
                    <a:gd name="connsiteX41" fmla="*/ 4936736 w 5111751"/>
                    <a:gd name="connsiteY41" fmla="*/ 675388 h 5281613"/>
                    <a:gd name="connsiteX42" fmla="*/ 4988934 w 5111751"/>
                    <a:gd name="connsiteY42" fmla="*/ 613949 h 5281613"/>
                    <a:gd name="connsiteX43" fmla="*/ 5077976 w 5111751"/>
                    <a:gd name="connsiteY43" fmla="*/ 653885 h 5281613"/>
                    <a:gd name="connsiteX44" fmla="*/ 5065695 w 5111751"/>
                    <a:gd name="connsiteY44" fmla="*/ 767547 h 5281613"/>
                    <a:gd name="connsiteX45" fmla="*/ 5050342 w 5111751"/>
                    <a:gd name="connsiteY45" fmla="*/ 868922 h 5281613"/>
                    <a:gd name="connsiteX46" fmla="*/ 5081047 w 5111751"/>
                    <a:gd name="connsiteY46" fmla="*/ 853563 h 5281613"/>
                    <a:gd name="connsiteX47" fmla="*/ 5111751 w 5111751"/>
                    <a:gd name="connsiteY47" fmla="*/ 865851 h 5281613"/>
                    <a:gd name="connsiteX48" fmla="*/ 5034990 w 5111751"/>
                    <a:gd name="connsiteY48" fmla="*/ 908858 h 5281613"/>
                    <a:gd name="connsiteX49" fmla="*/ 5025779 w 5111751"/>
                    <a:gd name="connsiteY49" fmla="*/ 1037881 h 5281613"/>
                    <a:gd name="connsiteX50" fmla="*/ 4973582 w 5111751"/>
                    <a:gd name="connsiteY50" fmla="*/ 1133112 h 5281613"/>
                    <a:gd name="connsiteX51" fmla="*/ 4924455 w 5111751"/>
                    <a:gd name="connsiteY51" fmla="*/ 1255991 h 5281613"/>
                    <a:gd name="connsiteX52" fmla="*/ 4887609 w 5111751"/>
                    <a:gd name="connsiteY52" fmla="*/ 1289782 h 5281613"/>
                    <a:gd name="connsiteX53" fmla="*/ 4881469 w 5111751"/>
                    <a:gd name="connsiteY53" fmla="*/ 1348150 h 5281613"/>
                    <a:gd name="connsiteX54" fmla="*/ 4813919 w 5111751"/>
                    <a:gd name="connsiteY54" fmla="*/ 1461813 h 5281613"/>
                    <a:gd name="connsiteX55" fmla="*/ 4761722 w 5111751"/>
                    <a:gd name="connsiteY55" fmla="*/ 1624627 h 5281613"/>
                    <a:gd name="connsiteX56" fmla="*/ 4672679 w 5111751"/>
                    <a:gd name="connsiteY56" fmla="*/ 1775154 h 5281613"/>
                    <a:gd name="connsiteX57" fmla="*/ 4586707 w 5111751"/>
                    <a:gd name="connsiteY57" fmla="*/ 1922608 h 5281613"/>
                    <a:gd name="connsiteX58" fmla="*/ 4466960 w 5111751"/>
                    <a:gd name="connsiteY58" fmla="*/ 2070063 h 5281613"/>
                    <a:gd name="connsiteX59" fmla="*/ 4196762 w 5111751"/>
                    <a:gd name="connsiteY59" fmla="*/ 2318892 h 5281613"/>
                    <a:gd name="connsiteX60" fmla="*/ 4070874 w 5111751"/>
                    <a:gd name="connsiteY60" fmla="*/ 2414123 h 5281613"/>
                    <a:gd name="connsiteX61" fmla="*/ 3941915 w 5111751"/>
                    <a:gd name="connsiteY61" fmla="*/ 2546218 h 5281613"/>
                    <a:gd name="connsiteX62" fmla="*/ 3828309 w 5111751"/>
                    <a:gd name="connsiteY62" fmla="*/ 2684456 h 5281613"/>
                    <a:gd name="connsiteX63" fmla="*/ 3776112 w 5111751"/>
                    <a:gd name="connsiteY63" fmla="*/ 2755112 h 5281613"/>
                    <a:gd name="connsiteX64" fmla="*/ 3726985 w 5111751"/>
                    <a:gd name="connsiteY64" fmla="*/ 2788903 h 5281613"/>
                    <a:gd name="connsiteX65" fmla="*/ 3665576 w 5111751"/>
                    <a:gd name="connsiteY65" fmla="*/ 2920998 h 5281613"/>
                    <a:gd name="connsiteX66" fmla="*/ 3631802 w 5111751"/>
                    <a:gd name="connsiteY66" fmla="*/ 2850343 h 5281613"/>
                    <a:gd name="connsiteX67" fmla="*/ 3622590 w 5111751"/>
                    <a:gd name="connsiteY67" fmla="*/ 2838055 h 5281613"/>
                    <a:gd name="connsiteX68" fmla="*/ 3604168 w 5111751"/>
                    <a:gd name="connsiteY68" fmla="*/ 2813479 h 5281613"/>
                    <a:gd name="connsiteX69" fmla="*/ 3579604 w 5111751"/>
                    <a:gd name="connsiteY69" fmla="*/ 2693672 h 5281613"/>
                    <a:gd name="connsiteX70" fmla="*/ 3582675 w 5111751"/>
                    <a:gd name="connsiteY70" fmla="*/ 2245165 h 5281613"/>
                    <a:gd name="connsiteX71" fmla="*/ 3585745 w 5111751"/>
                    <a:gd name="connsiteY71" fmla="*/ 2153006 h 5281613"/>
                    <a:gd name="connsiteX72" fmla="*/ 3634872 w 5111751"/>
                    <a:gd name="connsiteY72" fmla="*/ 2088494 h 5281613"/>
                    <a:gd name="connsiteX73" fmla="*/ 3708562 w 5111751"/>
                    <a:gd name="connsiteY73" fmla="*/ 1968688 h 5281613"/>
                    <a:gd name="connsiteX74" fmla="*/ 3708943 w 5111751"/>
                    <a:gd name="connsiteY74" fmla="*/ 1968398 h 5281613"/>
                    <a:gd name="connsiteX75" fmla="*/ 3687519 w 5111751"/>
                    <a:gd name="connsiteY75" fmla="*/ 1965336 h 5281613"/>
                    <a:gd name="connsiteX76" fmla="*/ 3589268 w 5111751"/>
                    <a:gd name="connsiteY76" fmla="*/ 1956119 h 5281613"/>
                    <a:gd name="connsiteX77" fmla="*/ 3549354 w 5111751"/>
                    <a:gd name="connsiteY77" fmla="*/ 1919253 h 5281613"/>
                    <a:gd name="connsiteX78" fmla="*/ 3518651 w 5111751"/>
                    <a:gd name="connsiteY78" fmla="*/ 1925397 h 5281613"/>
                    <a:gd name="connsiteX79" fmla="*/ 3509440 w 5111751"/>
                    <a:gd name="connsiteY79" fmla="*/ 1931542 h 5281613"/>
                    <a:gd name="connsiteX80" fmla="*/ 3491018 w 5111751"/>
                    <a:gd name="connsiteY80" fmla="*/ 1937686 h 5281613"/>
                    <a:gd name="connsiteX81" fmla="*/ 3411189 w 5111751"/>
                    <a:gd name="connsiteY81" fmla="*/ 1992985 h 5281613"/>
                    <a:gd name="connsiteX82" fmla="*/ 3365134 w 5111751"/>
                    <a:gd name="connsiteY82" fmla="*/ 2060573 h 5281613"/>
                    <a:gd name="connsiteX83" fmla="*/ 3279165 w 5111751"/>
                    <a:gd name="connsiteY83" fmla="*/ 2042140 h 5281613"/>
                    <a:gd name="connsiteX84" fmla="*/ 3230040 w 5111751"/>
                    <a:gd name="connsiteY84" fmla="*/ 2023707 h 5281613"/>
                    <a:gd name="connsiteX85" fmla="*/ 3174774 w 5111751"/>
                    <a:gd name="connsiteY85" fmla="*/ 2026779 h 5281613"/>
                    <a:gd name="connsiteX86" fmla="*/ 2975202 w 5111751"/>
                    <a:gd name="connsiteY86" fmla="*/ 1897748 h 5281613"/>
                    <a:gd name="connsiteX87" fmla="*/ 2962921 w 5111751"/>
                    <a:gd name="connsiteY87" fmla="*/ 1891604 h 5281613"/>
                    <a:gd name="connsiteX88" fmla="*/ 2929148 w 5111751"/>
                    <a:gd name="connsiteY88" fmla="*/ 1888531 h 5281613"/>
                    <a:gd name="connsiteX89" fmla="*/ 2855460 w 5111751"/>
                    <a:gd name="connsiteY89" fmla="*/ 1885459 h 5281613"/>
                    <a:gd name="connsiteX90" fmla="*/ 2846249 w 5111751"/>
                    <a:gd name="connsiteY90" fmla="*/ 1882387 h 5281613"/>
                    <a:gd name="connsiteX91" fmla="*/ 2837038 w 5111751"/>
                    <a:gd name="connsiteY91" fmla="*/ 1873170 h 5281613"/>
                    <a:gd name="connsiteX92" fmla="*/ 2821686 w 5111751"/>
                    <a:gd name="connsiteY92" fmla="*/ 1857810 h 5281613"/>
                    <a:gd name="connsiteX93" fmla="*/ 2800194 w 5111751"/>
                    <a:gd name="connsiteY93" fmla="*/ 1827088 h 5281613"/>
                    <a:gd name="connsiteX94" fmla="*/ 2800194 w 5111751"/>
                    <a:gd name="connsiteY94" fmla="*/ 1747211 h 5281613"/>
                    <a:gd name="connsiteX95" fmla="*/ 2747998 w 5111751"/>
                    <a:gd name="connsiteY95" fmla="*/ 1719562 h 5281613"/>
                    <a:gd name="connsiteX96" fmla="*/ 2732646 w 5111751"/>
                    <a:gd name="connsiteY96" fmla="*/ 1728778 h 5281613"/>
                    <a:gd name="connsiteX97" fmla="*/ 2701943 w 5111751"/>
                    <a:gd name="connsiteY97" fmla="*/ 1679623 h 5281613"/>
                    <a:gd name="connsiteX98" fmla="*/ 2665099 w 5111751"/>
                    <a:gd name="connsiteY98" fmla="*/ 1584386 h 5281613"/>
                    <a:gd name="connsiteX99" fmla="*/ 2637466 w 5111751"/>
                    <a:gd name="connsiteY99" fmla="*/ 1510654 h 5281613"/>
                    <a:gd name="connsiteX100" fmla="*/ 2615974 w 5111751"/>
                    <a:gd name="connsiteY100" fmla="*/ 1492221 h 5281613"/>
                    <a:gd name="connsiteX101" fmla="*/ 2594482 w 5111751"/>
                    <a:gd name="connsiteY101" fmla="*/ 1467643 h 5281613"/>
                    <a:gd name="connsiteX102" fmla="*/ 2582200 w 5111751"/>
                    <a:gd name="connsiteY102" fmla="*/ 1461499 h 5281613"/>
                    <a:gd name="connsiteX103" fmla="*/ 2557638 w 5111751"/>
                    <a:gd name="connsiteY103" fmla="*/ 1430777 h 5281613"/>
                    <a:gd name="connsiteX104" fmla="*/ 2545356 w 5111751"/>
                    <a:gd name="connsiteY104" fmla="*/ 1412344 h 5281613"/>
                    <a:gd name="connsiteX105" fmla="*/ 2539216 w 5111751"/>
                    <a:gd name="connsiteY105" fmla="*/ 1403128 h 5281613"/>
                    <a:gd name="connsiteX106" fmla="*/ 2502372 w 5111751"/>
                    <a:gd name="connsiteY106" fmla="*/ 1353973 h 5281613"/>
                    <a:gd name="connsiteX107" fmla="*/ 2437895 w 5111751"/>
                    <a:gd name="connsiteY107" fmla="*/ 1326323 h 5281613"/>
                    <a:gd name="connsiteX108" fmla="*/ 2376488 w 5111751"/>
                    <a:gd name="connsiteY108" fmla="*/ 1301746 h 5281613"/>
                    <a:gd name="connsiteX109" fmla="*/ 2401051 w 5111751"/>
                    <a:gd name="connsiteY109" fmla="*/ 1243375 h 5281613"/>
                    <a:gd name="connsiteX110" fmla="*/ 2407192 w 5111751"/>
                    <a:gd name="connsiteY110" fmla="*/ 1215725 h 5281613"/>
                    <a:gd name="connsiteX111" fmla="*/ 2416403 w 5111751"/>
                    <a:gd name="connsiteY111" fmla="*/ 1209581 h 5281613"/>
                    <a:gd name="connsiteX112" fmla="*/ 2462457 w 5111751"/>
                    <a:gd name="connsiteY112" fmla="*/ 1206508 h 5281613"/>
                    <a:gd name="connsiteX113" fmla="*/ 2508512 w 5111751"/>
                    <a:gd name="connsiteY113" fmla="*/ 1209581 h 5281613"/>
                    <a:gd name="connsiteX114" fmla="*/ 2539216 w 5111751"/>
                    <a:gd name="connsiteY114" fmla="*/ 1188075 h 5281613"/>
                    <a:gd name="connsiteX115" fmla="*/ 2548427 w 5111751"/>
                    <a:gd name="connsiteY115" fmla="*/ 1135848 h 5281613"/>
                    <a:gd name="connsiteX116" fmla="*/ 2542286 w 5111751"/>
                    <a:gd name="connsiteY116" fmla="*/ 1098982 h 5281613"/>
                    <a:gd name="connsiteX117" fmla="*/ 2545356 w 5111751"/>
                    <a:gd name="connsiteY117" fmla="*/ 973023 h 5281613"/>
                    <a:gd name="connsiteX118" fmla="*/ 2548427 w 5111751"/>
                    <a:gd name="connsiteY118" fmla="*/ 966879 h 5281613"/>
                    <a:gd name="connsiteX119" fmla="*/ 2548429 w 5111751"/>
                    <a:gd name="connsiteY119" fmla="*/ 966874 h 5281613"/>
                    <a:gd name="connsiteX120" fmla="*/ 2499316 w 5111751"/>
                    <a:gd name="connsiteY120" fmla="*/ 914707 h 5281613"/>
                    <a:gd name="connsiteX121" fmla="*/ 2462472 w 5111751"/>
                    <a:gd name="connsiteY121" fmla="*/ 896290 h 5281613"/>
                    <a:gd name="connsiteX122" fmla="*/ 2462472 w 5111751"/>
                    <a:gd name="connsiteY122" fmla="*/ 801136 h 5281613"/>
                    <a:gd name="connsiteX123" fmla="*/ 2339658 w 5111751"/>
                    <a:gd name="connsiteY123" fmla="*/ 702912 h 5281613"/>
                    <a:gd name="connsiteX124" fmla="*/ 2339658 w 5111751"/>
                    <a:gd name="connsiteY124" fmla="*/ 481909 h 5281613"/>
                    <a:gd name="connsiteX125" fmla="*/ 2189210 w 5111751"/>
                    <a:gd name="connsiteY125" fmla="*/ 521813 h 5281613"/>
                    <a:gd name="connsiteX126" fmla="*/ 2232195 w 5111751"/>
                    <a:gd name="connsiteY126" fmla="*/ 659940 h 5281613"/>
                    <a:gd name="connsiteX127" fmla="*/ 2170788 w 5111751"/>
                    <a:gd name="connsiteY127" fmla="*/ 724399 h 5281613"/>
                    <a:gd name="connsiteX128" fmla="*/ 2054115 w 5111751"/>
                    <a:gd name="connsiteY128" fmla="*/ 868665 h 5281613"/>
                    <a:gd name="connsiteX129" fmla="*/ 1998848 w 5111751"/>
                    <a:gd name="connsiteY129" fmla="*/ 874804 h 5281613"/>
                    <a:gd name="connsiteX130" fmla="*/ 1879104 w 5111751"/>
                    <a:gd name="connsiteY130" fmla="*/ 788858 h 5281613"/>
                    <a:gd name="connsiteX131" fmla="*/ 1811557 w 5111751"/>
                    <a:gd name="connsiteY131" fmla="*/ 825692 h 5281613"/>
                    <a:gd name="connsiteX132" fmla="*/ 1802346 w 5111751"/>
                    <a:gd name="connsiteY132" fmla="*/ 880943 h 5281613"/>
                    <a:gd name="connsiteX133" fmla="*/ 1747079 w 5111751"/>
                    <a:gd name="connsiteY133" fmla="*/ 880943 h 5281613"/>
                    <a:gd name="connsiteX134" fmla="*/ 1710235 w 5111751"/>
                    <a:gd name="connsiteY134" fmla="*/ 939263 h 5281613"/>
                    <a:gd name="connsiteX135" fmla="*/ 1630406 w 5111751"/>
                    <a:gd name="connsiteY135" fmla="*/ 930055 h 5281613"/>
                    <a:gd name="connsiteX136" fmla="*/ 1590491 w 5111751"/>
                    <a:gd name="connsiteY136" fmla="*/ 899360 h 5281613"/>
                    <a:gd name="connsiteX137" fmla="*/ 1467677 w 5111751"/>
                    <a:gd name="connsiteY137" fmla="*/ 905499 h 5281613"/>
                    <a:gd name="connsiteX138" fmla="*/ 1403199 w 5111751"/>
                    <a:gd name="connsiteY138" fmla="*/ 923916 h 5281613"/>
                    <a:gd name="connsiteX139" fmla="*/ 1366355 w 5111751"/>
                    <a:gd name="connsiteY139" fmla="*/ 905499 h 5281613"/>
                    <a:gd name="connsiteX140" fmla="*/ 1301878 w 5111751"/>
                    <a:gd name="connsiteY140" fmla="*/ 770441 h 5281613"/>
                    <a:gd name="connsiteX141" fmla="*/ 1185204 w 5111751"/>
                    <a:gd name="connsiteY141" fmla="*/ 785789 h 5281613"/>
                    <a:gd name="connsiteX142" fmla="*/ 1071601 w 5111751"/>
                    <a:gd name="connsiteY142" fmla="*/ 979166 h 5281613"/>
                    <a:gd name="connsiteX143" fmla="*/ 1070834 w 5111751"/>
                    <a:gd name="connsiteY143" fmla="*/ 979550 h 5281613"/>
                    <a:gd name="connsiteX144" fmla="*/ 1065460 w 5111751"/>
                    <a:gd name="connsiteY144" fmla="*/ 982236 h 5281613"/>
                    <a:gd name="connsiteX145" fmla="*/ 985941 w 5111751"/>
                    <a:gd name="connsiteY145" fmla="*/ 1015869 h 5281613"/>
                    <a:gd name="connsiteX146" fmla="*/ 985941 w 5111751"/>
                    <a:gd name="connsiteY146" fmla="*/ 1021921 h 5281613"/>
                    <a:gd name="connsiteX147" fmla="*/ 985941 w 5111751"/>
                    <a:gd name="connsiteY147" fmla="*/ 1040351 h 5281613"/>
                    <a:gd name="connsiteX148" fmla="*/ 955227 w 5111751"/>
                    <a:gd name="connsiteY148" fmla="*/ 1111001 h 5281613"/>
                    <a:gd name="connsiteX149" fmla="*/ 955227 w 5111751"/>
                    <a:gd name="connsiteY149" fmla="*/ 1117144 h 5281613"/>
                    <a:gd name="connsiteX150" fmla="*/ 964441 w 5111751"/>
                    <a:gd name="connsiteY150" fmla="*/ 1114073 h 5281613"/>
                    <a:gd name="connsiteX151" fmla="*/ 970584 w 5111751"/>
                    <a:gd name="connsiteY151" fmla="*/ 1111001 h 5281613"/>
                    <a:gd name="connsiteX152" fmla="*/ 961370 w 5111751"/>
                    <a:gd name="connsiteY152" fmla="*/ 1150933 h 5281613"/>
                    <a:gd name="connsiteX153" fmla="*/ 1056585 w 5111751"/>
                    <a:gd name="connsiteY153" fmla="*/ 1166292 h 5281613"/>
                    <a:gd name="connsiteX154" fmla="*/ 1096514 w 5111751"/>
                    <a:gd name="connsiteY154" fmla="*/ 1240013 h 5281613"/>
                    <a:gd name="connsiteX155" fmla="*/ 1161015 w 5111751"/>
                    <a:gd name="connsiteY155" fmla="*/ 1252300 h 5281613"/>
                    <a:gd name="connsiteX156" fmla="*/ 1210159 w 5111751"/>
                    <a:gd name="connsiteY156" fmla="*/ 1301447 h 5281613"/>
                    <a:gd name="connsiteX157" fmla="*/ 1216302 w 5111751"/>
                    <a:gd name="connsiteY157" fmla="*/ 1356738 h 5281613"/>
                    <a:gd name="connsiteX158" fmla="*/ 1262374 w 5111751"/>
                    <a:gd name="connsiteY158" fmla="*/ 1402814 h 5281613"/>
                    <a:gd name="connsiteX159" fmla="*/ 1317660 w 5111751"/>
                    <a:gd name="connsiteY159" fmla="*/ 1433531 h 5281613"/>
                    <a:gd name="connsiteX160" fmla="*/ 1354518 w 5111751"/>
                    <a:gd name="connsiteY160" fmla="*/ 1479607 h 5281613"/>
                    <a:gd name="connsiteX161" fmla="*/ 1391375 w 5111751"/>
                    <a:gd name="connsiteY161" fmla="*/ 1522611 h 5281613"/>
                    <a:gd name="connsiteX162" fmla="*/ 1406733 w 5111751"/>
                    <a:gd name="connsiteY162" fmla="*/ 1571758 h 5281613"/>
                    <a:gd name="connsiteX163" fmla="*/ 1431304 w 5111751"/>
                    <a:gd name="connsiteY163" fmla="*/ 1617834 h 5281613"/>
                    <a:gd name="connsiteX164" fmla="*/ 1483519 w 5111751"/>
                    <a:gd name="connsiteY164" fmla="*/ 1645479 h 5281613"/>
                    <a:gd name="connsiteX165" fmla="*/ 1526520 w 5111751"/>
                    <a:gd name="connsiteY165" fmla="*/ 1713057 h 5281613"/>
                    <a:gd name="connsiteX166" fmla="*/ 1554163 w 5111751"/>
                    <a:gd name="connsiteY166" fmla="*/ 1786778 h 5281613"/>
                    <a:gd name="connsiteX167" fmla="*/ 1544949 w 5111751"/>
                    <a:gd name="connsiteY167" fmla="*/ 1777563 h 5281613"/>
                    <a:gd name="connsiteX168" fmla="*/ 1544174 w 5111751"/>
                    <a:gd name="connsiteY168" fmla="*/ 1778034 h 5281613"/>
                    <a:gd name="connsiteX169" fmla="*/ 1559523 w 5111751"/>
                    <a:gd name="connsiteY169" fmla="*/ 1799534 h 5281613"/>
                    <a:gd name="connsiteX170" fmla="*/ 1593292 w 5111751"/>
                    <a:gd name="connsiteY170" fmla="*/ 1830248 h 5281613"/>
                    <a:gd name="connsiteX171" fmla="*/ 1599432 w 5111751"/>
                    <a:gd name="connsiteY171" fmla="*/ 1845605 h 5281613"/>
                    <a:gd name="connsiteX172" fmla="*/ 1627062 w 5111751"/>
                    <a:gd name="connsiteY172" fmla="*/ 1867105 h 5281613"/>
                    <a:gd name="connsiteX173" fmla="*/ 1636271 w 5111751"/>
                    <a:gd name="connsiteY173" fmla="*/ 1876319 h 5281613"/>
                    <a:gd name="connsiteX174" fmla="*/ 1660831 w 5111751"/>
                    <a:gd name="connsiteY174" fmla="*/ 1900890 h 5281613"/>
                    <a:gd name="connsiteX175" fmla="*/ 1731439 w 5111751"/>
                    <a:gd name="connsiteY175" fmla="*/ 1888604 h 5281613"/>
                    <a:gd name="connsiteX176" fmla="*/ 1811257 w 5111751"/>
                    <a:gd name="connsiteY176" fmla="*/ 1897819 h 5281613"/>
                    <a:gd name="connsiteX177" fmla="*/ 1838887 w 5111751"/>
                    <a:gd name="connsiteY177" fmla="*/ 1876319 h 5281613"/>
                    <a:gd name="connsiteX178" fmla="*/ 1851166 w 5111751"/>
                    <a:gd name="connsiteY178" fmla="*/ 1860962 h 5281613"/>
                    <a:gd name="connsiteX179" fmla="*/ 1888006 w 5111751"/>
                    <a:gd name="connsiteY179" fmla="*/ 1857890 h 5281613"/>
                    <a:gd name="connsiteX180" fmla="*/ 1912565 w 5111751"/>
                    <a:gd name="connsiteY180" fmla="*/ 1900890 h 5281613"/>
                    <a:gd name="connsiteX181" fmla="*/ 1943265 w 5111751"/>
                    <a:gd name="connsiteY181" fmla="*/ 1937747 h 5281613"/>
                    <a:gd name="connsiteX182" fmla="*/ 2023083 w 5111751"/>
                    <a:gd name="connsiteY182" fmla="*/ 2017603 h 5281613"/>
                    <a:gd name="connsiteX183" fmla="*/ 2020013 w 5111751"/>
                    <a:gd name="connsiteY183" fmla="*/ 2023746 h 5281613"/>
                    <a:gd name="connsiteX184" fmla="*/ 2066062 w 5111751"/>
                    <a:gd name="connsiteY184" fmla="*/ 2048317 h 5281613"/>
                    <a:gd name="connsiteX185" fmla="*/ 2072202 w 5111751"/>
                    <a:gd name="connsiteY185" fmla="*/ 2066746 h 5281613"/>
                    <a:gd name="connsiteX186" fmla="*/ 2056852 w 5111751"/>
                    <a:gd name="connsiteY186" fmla="*/ 2183459 h 5281613"/>
                    <a:gd name="connsiteX187" fmla="*/ 2053782 w 5111751"/>
                    <a:gd name="connsiteY187" fmla="*/ 2226458 h 5281613"/>
                    <a:gd name="connsiteX188" fmla="*/ 2059922 w 5111751"/>
                    <a:gd name="connsiteY188" fmla="*/ 2235673 h 5281613"/>
                    <a:gd name="connsiteX189" fmla="*/ 2072202 w 5111751"/>
                    <a:gd name="connsiteY189" fmla="*/ 2238744 h 5281613"/>
                    <a:gd name="connsiteX190" fmla="*/ 2087551 w 5111751"/>
                    <a:gd name="connsiteY190" fmla="*/ 2235673 h 5281613"/>
                    <a:gd name="connsiteX191" fmla="*/ 2130530 w 5111751"/>
                    <a:gd name="connsiteY191" fmla="*/ 2269458 h 5281613"/>
                    <a:gd name="connsiteX192" fmla="*/ 2130530 w 5111751"/>
                    <a:gd name="connsiteY192" fmla="*/ 2281744 h 5281613"/>
                    <a:gd name="connsiteX193" fmla="*/ 2096761 w 5111751"/>
                    <a:gd name="connsiteY193" fmla="*/ 2340100 h 5281613"/>
                    <a:gd name="connsiteX194" fmla="*/ 2087551 w 5111751"/>
                    <a:gd name="connsiteY194" fmla="*/ 2349314 h 5281613"/>
                    <a:gd name="connsiteX195" fmla="*/ 1967824 w 5111751"/>
                    <a:gd name="connsiteY195" fmla="*/ 2472171 h 5281613"/>
                    <a:gd name="connsiteX196" fmla="*/ 1930985 w 5111751"/>
                    <a:gd name="connsiteY196" fmla="*/ 2505956 h 5281613"/>
                    <a:gd name="connsiteX197" fmla="*/ 1934055 w 5111751"/>
                    <a:gd name="connsiteY197" fmla="*/ 2533599 h 5281613"/>
                    <a:gd name="connsiteX198" fmla="*/ 1934055 w 5111751"/>
                    <a:gd name="connsiteY198" fmla="*/ 2545884 h 5281613"/>
                    <a:gd name="connsiteX199" fmla="*/ 1897216 w 5111751"/>
                    <a:gd name="connsiteY199" fmla="*/ 2634955 h 5281613"/>
                    <a:gd name="connsiteX200" fmla="*/ 1894145 w 5111751"/>
                    <a:gd name="connsiteY200" fmla="*/ 2650312 h 5281613"/>
                    <a:gd name="connsiteX201" fmla="*/ 1894145 w 5111751"/>
                    <a:gd name="connsiteY201" fmla="*/ 2668740 h 5281613"/>
                    <a:gd name="connsiteX202" fmla="*/ 1884936 w 5111751"/>
                    <a:gd name="connsiteY202" fmla="*/ 2745525 h 5281613"/>
                    <a:gd name="connsiteX203" fmla="*/ 1875726 w 5111751"/>
                    <a:gd name="connsiteY203" fmla="*/ 2834596 h 5281613"/>
                    <a:gd name="connsiteX204" fmla="*/ 1869586 w 5111751"/>
                    <a:gd name="connsiteY204" fmla="*/ 2877595 h 5281613"/>
                    <a:gd name="connsiteX205" fmla="*/ 1866516 w 5111751"/>
                    <a:gd name="connsiteY205" fmla="*/ 2883738 h 5281613"/>
                    <a:gd name="connsiteX206" fmla="*/ 1820467 w 5111751"/>
                    <a:gd name="connsiteY206" fmla="*/ 2935952 h 5281613"/>
                    <a:gd name="connsiteX207" fmla="*/ 1811257 w 5111751"/>
                    <a:gd name="connsiteY207" fmla="*/ 2978952 h 5281613"/>
                    <a:gd name="connsiteX208" fmla="*/ 1771348 w 5111751"/>
                    <a:gd name="connsiteY208" fmla="*/ 3058808 h 5281613"/>
                    <a:gd name="connsiteX209" fmla="*/ 1786698 w 5111751"/>
                    <a:gd name="connsiteY209" fmla="*/ 3095665 h 5281613"/>
                    <a:gd name="connsiteX210" fmla="*/ 1792838 w 5111751"/>
                    <a:gd name="connsiteY210" fmla="*/ 3107951 h 5281613"/>
                    <a:gd name="connsiteX211" fmla="*/ 1817397 w 5111751"/>
                    <a:gd name="connsiteY211" fmla="*/ 3147879 h 5281613"/>
                    <a:gd name="connsiteX212" fmla="*/ 1823537 w 5111751"/>
                    <a:gd name="connsiteY212" fmla="*/ 3172450 h 5281613"/>
                    <a:gd name="connsiteX213" fmla="*/ 1820467 w 5111751"/>
                    <a:gd name="connsiteY213" fmla="*/ 3200093 h 5281613"/>
                    <a:gd name="connsiteX214" fmla="*/ 1792838 w 5111751"/>
                    <a:gd name="connsiteY214" fmla="*/ 3369020 h 5281613"/>
                    <a:gd name="connsiteX215" fmla="*/ 1823537 w 5111751"/>
                    <a:gd name="connsiteY215" fmla="*/ 3329091 h 5281613"/>
                    <a:gd name="connsiteX216" fmla="*/ 1798978 w 5111751"/>
                    <a:gd name="connsiteY216" fmla="*/ 3470376 h 5281613"/>
                    <a:gd name="connsiteX217" fmla="*/ 1832747 w 5111751"/>
                    <a:gd name="connsiteY217" fmla="*/ 3611661 h 5281613"/>
                    <a:gd name="connsiteX218" fmla="*/ 1814327 w 5111751"/>
                    <a:gd name="connsiteY218" fmla="*/ 3660803 h 5281613"/>
                    <a:gd name="connsiteX219" fmla="*/ 1875726 w 5111751"/>
                    <a:gd name="connsiteY219" fmla="*/ 3799016 h 5281613"/>
                    <a:gd name="connsiteX220" fmla="*/ 1967824 w 5111751"/>
                    <a:gd name="connsiteY220" fmla="*/ 3946443 h 5281613"/>
                    <a:gd name="connsiteX221" fmla="*/ 2016943 w 5111751"/>
                    <a:gd name="connsiteY221" fmla="*/ 4032443 h 5281613"/>
                    <a:gd name="connsiteX222" fmla="*/ 1995660 w 5111751"/>
                    <a:gd name="connsiteY222" fmla="*/ 4072157 h 5281613"/>
                    <a:gd name="connsiteX223" fmla="*/ 2013805 w 5111751"/>
                    <a:gd name="connsiteY223" fmla="*/ 4079927 h 5281613"/>
                    <a:gd name="connsiteX224" fmla="*/ 2011021 w 5111751"/>
                    <a:gd name="connsiteY224" fmla="*/ 4090575 h 5281613"/>
                    <a:gd name="connsiteX225" fmla="*/ 2057103 w 5111751"/>
                    <a:gd name="connsiteY225" fmla="*/ 4102854 h 5281613"/>
                    <a:gd name="connsiteX226" fmla="*/ 2103185 w 5111751"/>
                    <a:gd name="connsiteY226" fmla="*/ 4096715 h 5281613"/>
                    <a:gd name="connsiteX227" fmla="*/ 2115474 w 5111751"/>
                    <a:gd name="connsiteY227" fmla="*/ 4096715 h 5281613"/>
                    <a:gd name="connsiteX228" fmla="*/ 2136979 w 5111751"/>
                    <a:gd name="connsiteY228" fmla="*/ 4102854 h 5281613"/>
                    <a:gd name="connsiteX229" fmla="*/ 2155411 w 5111751"/>
                    <a:gd name="connsiteY229" fmla="*/ 4118202 h 5281613"/>
                    <a:gd name="connsiteX230" fmla="*/ 2176916 w 5111751"/>
                    <a:gd name="connsiteY230" fmla="*/ 4145830 h 5281613"/>
                    <a:gd name="connsiteX231" fmla="*/ 2204565 w 5111751"/>
                    <a:gd name="connsiteY231" fmla="*/ 4145830 h 5281613"/>
                    <a:gd name="connsiteX232" fmla="*/ 2229143 w 5111751"/>
                    <a:gd name="connsiteY232" fmla="*/ 4170387 h 5281613"/>
                    <a:gd name="connsiteX233" fmla="*/ 2266008 w 5111751"/>
                    <a:gd name="connsiteY233" fmla="*/ 4179596 h 5281613"/>
                    <a:gd name="connsiteX234" fmla="*/ 2296729 w 5111751"/>
                    <a:gd name="connsiteY234" fmla="*/ 4194945 h 5281613"/>
                    <a:gd name="connsiteX235" fmla="*/ 2302874 w 5111751"/>
                    <a:gd name="connsiteY235" fmla="*/ 4204154 h 5281613"/>
                    <a:gd name="connsiteX236" fmla="*/ 2321307 w 5111751"/>
                    <a:gd name="connsiteY236" fmla="*/ 4210293 h 5281613"/>
                    <a:gd name="connsiteX237" fmla="*/ 2364316 w 5111751"/>
                    <a:gd name="connsiteY237" fmla="*/ 4225641 h 5281613"/>
                    <a:gd name="connsiteX238" fmla="*/ 2369767 w 5111751"/>
                    <a:gd name="connsiteY238" fmla="*/ 4251037 h 5281613"/>
                    <a:gd name="connsiteX239" fmla="*/ 2369767 w 5111751"/>
                    <a:gd name="connsiteY239" fmla="*/ 4232064 h 5281613"/>
                    <a:gd name="connsiteX240" fmla="*/ 2368231 w 5111751"/>
                    <a:gd name="connsiteY240" fmla="*/ 4228995 h 5281613"/>
                    <a:gd name="connsiteX241" fmla="*/ 2369767 w 5111751"/>
                    <a:gd name="connsiteY241" fmla="*/ 4228995 h 5281613"/>
                    <a:gd name="connsiteX242" fmla="*/ 2418917 w 5111751"/>
                    <a:gd name="connsiteY242" fmla="*/ 4244339 h 5281613"/>
                    <a:gd name="connsiteX243" fmla="*/ 2443493 w 5111751"/>
                    <a:gd name="connsiteY243" fmla="*/ 4262753 h 5281613"/>
                    <a:gd name="connsiteX244" fmla="*/ 2511075 w 5111751"/>
                    <a:gd name="connsiteY244" fmla="*/ 4284235 h 5281613"/>
                    <a:gd name="connsiteX245" fmla="*/ 2541794 w 5111751"/>
                    <a:gd name="connsiteY245" fmla="*/ 4376300 h 5281613"/>
                    <a:gd name="connsiteX246" fmla="*/ 2547938 w 5111751"/>
                    <a:gd name="connsiteY246" fmla="*/ 4443815 h 5281613"/>
                    <a:gd name="connsiteX247" fmla="*/ 2560225 w 5111751"/>
                    <a:gd name="connsiteY247" fmla="*/ 4588051 h 5281613"/>
                    <a:gd name="connsiteX248" fmla="*/ 2514147 w 5111751"/>
                    <a:gd name="connsiteY248" fmla="*/ 4716943 h 5281613"/>
                    <a:gd name="connsiteX249" fmla="*/ 2557153 w 5111751"/>
                    <a:gd name="connsiteY249" fmla="*/ 4855042 h 5281613"/>
                    <a:gd name="connsiteX250" fmla="*/ 2597088 w 5111751"/>
                    <a:gd name="connsiteY250" fmla="*/ 4971659 h 5281613"/>
                    <a:gd name="connsiteX251" fmla="*/ 2633951 w 5111751"/>
                    <a:gd name="connsiteY251" fmla="*/ 5008485 h 5281613"/>
                    <a:gd name="connsiteX252" fmla="*/ 2686174 w 5111751"/>
                    <a:gd name="connsiteY252" fmla="*/ 5079069 h 5281613"/>
                    <a:gd name="connsiteX253" fmla="*/ 2655455 w 5111751"/>
                    <a:gd name="connsiteY253" fmla="*/ 4962452 h 5281613"/>
                    <a:gd name="connsiteX254" fmla="*/ 2633951 w 5111751"/>
                    <a:gd name="connsiteY254" fmla="*/ 4928695 h 5281613"/>
                    <a:gd name="connsiteX255" fmla="*/ 2649311 w 5111751"/>
                    <a:gd name="connsiteY255" fmla="*/ 4937901 h 5281613"/>
                    <a:gd name="connsiteX256" fmla="*/ 2692318 w 5111751"/>
                    <a:gd name="connsiteY256" fmla="*/ 4987003 h 5281613"/>
                    <a:gd name="connsiteX257" fmla="*/ 2732137 w 5111751"/>
                    <a:gd name="connsiteY257" fmla="*/ 5048453 h 5281613"/>
                    <a:gd name="connsiteX258" fmla="*/ 2732173 w 5111751"/>
                    <a:gd name="connsiteY258" fmla="*/ 5048368 h 5281613"/>
                    <a:gd name="connsiteX259" fmla="*/ 2692485 w 5111751"/>
                    <a:gd name="connsiteY259" fmla="*/ 4987045 h 5281613"/>
                    <a:gd name="connsiteX260" fmla="*/ 2649527 w 5111751"/>
                    <a:gd name="connsiteY260" fmla="*/ 4937951 h 5281613"/>
                    <a:gd name="connsiteX261" fmla="*/ 2637253 w 5111751"/>
                    <a:gd name="connsiteY261" fmla="*/ 4928745 h 5281613"/>
                    <a:gd name="connsiteX262" fmla="*/ 2628048 w 5111751"/>
                    <a:gd name="connsiteY262" fmla="*/ 4858172 h 5281613"/>
                    <a:gd name="connsiteX263" fmla="*/ 2631116 w 5111751"/>
                    <a:gd name="connsiteY263" fmla="*/ 4784530 h 5281613"/>
                    <a:gd name="connsiteX264" fmla="*/ 2618843 w 5111751"/>
                    <a:gd name="connsiteY264" fmla="*/ 4704751 h 5281613"/>
                    <a:gd name="connsiteX265" fmla="*/ 2658732 w 5111751"/>
                    <a:gd name="connsiteY265" fmla="*/ 4600425 h 5281613"/>
                    <a:gd name="connsiteX266" fmla="*/ 2763060 w 5111751"/>
                    <a:gd name="connsiteY266" fmla="*/ 4591219 h 5281613"/>
                    <a:gd name="connsiteX267" fmla="*/ 2772265 w 5111751"/>
                    <a:gd name="connsiteY267" fmla="*/ 4585083 h 5281613"/>
                    <a:gd name="connsiteX268" fmla="*/ 2778402 w 5111751"/>
                    <a:gd name="connsiteY268" fmla="*/ 4582014 h 5281613"/>
                    <a:gd name="connsiteX269" fmla="*/ 2824429 w 5111751"/>
                    <a:gd name="connsiteY269" fmla="*/ 4600425 h 5281613"/>
                    <a:gd name="connsiteX270" fmla="*/ 2842840 w 5111751"/>
                    <a:gd name="connsiteY270" fmla="*/ 4618835 h 5281613"/>
                    <a:gd name="connsiteX271" fmla="*/ 2852045 w 5111751"/>
                    <a:gd name="connsiteY271" fmla="*/ 4621904 h 5281613"/>
                    <a:gd name="connsiteX272" fmla="*/ 2885798 w 5111751"/>
                    <a:gd name="connsiteY272" fmla="*/ 4624972 h 5281613"/>
                    <a:gd name="connsiteX273" fmla="*/ 2895004 w 5111751"/>
                    <a:gd name="connsiteY273" fmla="*/ 4624972 h 5281613"/>
                    <a:gd name="connsiteX274" fmla="*/ 2971715 w 5111751"/>
                    <a:gd name="connsiteY274" fmla="*/ 4609630 h 5281613"/>
                    <a:gd name="connsiteX275" fmla="*/ 2980920 w 5111751"/>
                    <a:gd name="connsiteY275" fmla="*/ 4615767 h 5281613"/>
                    <a:gd name="connsiteX276" fmla="*/ 3005468 w 5111751"/>
                    <a:gd name="connsiteY276" fmla="*/ 4628040 h 5281613"/>
                    <a:gd name="connsiteX277" fmla="*/ 3036153 w 5111751"/>
                    <a:gd name="connsiteY277" fmla="*/ 4618835 h 5281613"/>
                    <a:gd name="connsiteX278" fmla="*/ 3045358 w 5111751"/>
                    <a:gd name="connsiteY278" fmla="*/ 4615767 h 5281613"/>
                    <a:gd name="connsiteX279" fmla="*/ 3115932 w 5111751"/>
                    <a:gd name="connsiteY279" fmla="*/ 4548262 h 5281613"/>
                    <a:gd name="connsiteX280" fmla="*/ 3131275 w 5111751"/>
                    <a:gd name="connsiteY280" fmla="*/ 4548262 h 5281613"/>
                    <a:gd name="connsiteX281" fmla="*/ 3186507 w 5111751"/>
                    <a:gd name="connsiteY281" fmla="*/ 4569741 h 5281613"/>
                    <a:gd name="connsiteX282" fmla="*/ 3260150 w 5111751"/>
                    <a:gd name="connsiteY282" fmla="*/ 4529851 h 5281613"/>
                    <a:gd name="connsiteX283" fmla="*/ 3303108 w 5111751"/>
                    <a:gd name="connsiteY283" fmla="*/ 4529851 h 5281613"/>
                    <a:gd name="connsiteX284" fmla="*/ 3330724 w 5111751"/>
                    <a:gd name="connsiteY284" fmla="*/ 4511441 h 5281613"/>
                    <a:gd name="connsiteX285" fmla="*/ 3468805 w 5111751"/>
                    <a:gd name="connsiteY285" fmla="*/ 4422457 h 5281613"/>
                    <a:gd name="connsiteX286" fmla="*/ 3484147 w 5111751"/>
                    <a:gd name="connsiteY286" fmla="*/ 4462346 h 5281613"/>
                    <a:gd name="connsiteX287" fmla="*/ 3496421 w 5111751"/>
                    <a:gd name="connsiteY287" fmla="*/ 4471551 h 5281613"/>
                    <a:gd name="connsiteX288" fmla="*/ 3484147 w 5111751"/>
                    <a:gd name="connsiteY288" fmla="*/ 4529851 h 5281613"/>
                    <a:gd name="connsiteX289" fmla="*/ 3468805 w 5111751"/>
                    <a:gd name="connsiteY289" fmla="*/ 4566672 h 5281613"/>
                    <a:gd name="connsiteX290" fmla="*/ 3481079 w 5111751"/>
                    <a:gd name="connsiteY290" fmla="*/ 4646451 h 5281613"/>
                    <a:gd name="connsiteX291" fmla="*/ 3481079 w 5111751"/>
                    <a:gd name="connsiteY291" fmla="*/ 4689409 h 5281613"/>
                    <a:gd name="connsiteX292" fmla="*/ 3478010 w 5111751"/>
                    <a:gd name="connsiteY292" fmla="*/ 4726230 h 5281613"/>
                    <a:gd name="connsiteX293" fmla="*/ 3478010 w 5111751"/>
                    <a:gd name="connsiteY293" fmla="*/ 4747709 h 5281613"/>
                    <a:gd name="connsiteX294" fmla="*/ 3487216 w 5111751"/>
                    <a:gd name="connsiteY294" fmla="*/ 4778393 h 5281613"/>
                    <a:gd name="connsiteX295" fmla="*/ 3474942 w 5111751"/>
                    <a:gd name="connsiteY295" fmla="*/ 4833624 h 5281613"/>
                    <a:gd name="connsiteX296" fmla="*/ 3478010 w 5111751"/>
                    <a:gd name="connsiteY296" fmla="*/ 4928745 h 5281613"/>
                    <a:gd name="connsiteX297" fmla="*/ 3487216 w 5111751"/>
                    <a:gd name="connsiteY297" fmla="*/ 5048414 h 5281613"/>
                    <a:gd name="connsiteX298" fmla="*/ 3490284 w 5111751"/>
                    <a:gd name="connsiteY298" fmla="*/ 5100577 h 5281613"/>
                    <a:gd name="connsiteX299" fmla="*/ 3514832 w 5111751"/>
                    <a:gd name="connsiteY299" fmla="*/ 5106713 h 5281613"/>
                    <a:gd name="connsiteX300" fmla="*/ 3487216 w 5111751"/>
                    <a:gd name="connsiteY300" fmla="*/ 5165013 h 5281613"/>
                    <a:gd name="connsiteX301" fmla="*/ 3502558 w 5111751"/>
                    <a:gd name="connsiteY301" fmla="*/ 5177287 h 5281613"/>
                    <a:gd name="connsiteX302" fmla="*/ 3488989 w 5111751"/>
                    <a:gd name="connsiteY302" fmla="*/ 5175369 h 5281613"/>
                    <a:gd name="connsiteX303" fmla="*/ 3490284 w 5111751"/>
                    <a:gd name="connsiteY303" fmla="*/ 5192629 h 5281613"/>
                    <a:gd name="connsiteX304" fmla="*/ 3471873 w 5111751"/>
                    <a:gd name="connsiteY304" fmla="*/ 5211040 h 5281613"/>
                    <a:gd name="connsiteX305" fmla="*/ 3471873 w 5111751"/>
                    <a:gd name="connsiteY305" fmla="*/ 5260134 h 5281613"/>
                    <a:gd name="connsiteX306" fmla="*/ 3456531 w 5111751"/>
                    <a:gd name="connsiteY306" fmla="*/ 5281613 h 5281613"/>
                    <a:gd name="connsiteX307" fmla="*/ 2775334 w 5111751"/>
                    <a:gd name="connsiteY307" fmla="*/ 5281613 h 5281613"/>
                    <a:gd name="connsiteX308" fmla="*/ 2775259 w 5111751"/>
                    <a:gd name="connsiteY308" fmla="*/ 5281613 h 5281613"/>
                    <a:gd name="connsiteX309" fmla="*/ 2554082 w 5111751"/>
                    <a:gd name="connsiteY309" fmla="*/ 5281613 h 5281613"/>
                    <a:gd name="connsiteX310" fmla="*/ 2553859 w 5111751"/>
                    <a:gd name="connsiteY310" fmla="*/ 5281613 h 5281613"/>
                    <a:gd name="connsiteX311" fmla="*/ 1968011 w 5111751"/>
                    <a:gd name="connsiteY311" fmla="*/ 5281613 h 5281613"/>
                    <a:gd name="connsiteX312" fmla="*/ 1965575 w 5111751"/>
                    <a:gd name="connsiteY312" fmla="*/ 5281613 h 5281613"/>
                    <a:gd name="connsiteX313" fmla="*/ 721036 w 5111751"/>
                    <a:gd name="connsiteY313" fmla="*/ 5281613 h 5281613"/>
                    <a:gd name="connsiteX314" fmla="*/ 720725 w 5111751"/>
                    <a:gd name="connsiteY314" fmla="*/ 5281613 h 5281613"/>
                    <a:gd name="connsiteX315" fmla="*/ 0 w 5111751"/>
                    <a:gd name="connsiteY315" fmla="*/ 5281613 h 5281613"/>
                    <a:gd name="connsiteX316" fmla="*/ 0 w 5111751"/>
                    <a:gd name="connsiteY316" fmla="*/ 3885042 h 5281613"/>
                    <a:gd name="connsiteX317" fmla="*/ 0 w 5111751"/>
                    <a:gd name="connsiteY317" fmla="*/ 3885015 h 5281613"/>
                    <a:gd name="connsiteX318" fmla="*/ 0 w 5111751"/>
                    <a:gd name="connsiteY318" fmla="*/ 2834596 h 5281613"/>
                    <a:gd name="connsiteX319" fmla="*/ 0 w 5111751"/>
                    <a:gd name="connsiteY319" fmla="*/ 2833687 h 5281613"/>
                    <a:gd name="connsiteX320" fmla="*/ 0 w 5111751"/>
                    <a:gd name="connsiteY320" fmla="*/ 2035909 h 5281613"/>
                    <a:gd name="connsiteX321" fmla="*/ 930 w 5111751"/>
                    <a:gd name="connsiteY321" fmla="*/ 2035587 h 5281613"/>
                    <a:gd name="connsiteX322" fmla="*/ 3071 w 5111751"/>
                    <a:gd name="connsiteY322" fmla="*/ 2035587 h 5281613"/>
                    <a:gd name="connsiteX323" fmla="*/ 14583 w 5111751"/>
                    <a:gd name="connsiteY323" fmla="*/ 2030861 h 5281613"/>
                    <a:gd name="connsiteX324" fmla="*/ 930 w 5111751"/>
                    <a:gd name="connsiteY324" fmla="*/ 2035587 h 5281613"/>
                    <a:gd name="connsiteX325" fmla="*/ 0 w 5111751"/>
                    <a:gd name="connsiteY325" fmla="*/ 2035587 h 5281613"/>
                    <a:gd name="connsiteX326" fmla="*/ 0 w 5111751"/>
                    <a:gd name="connsiteY326" fmla="*/ 1327150 h 5281613"/>
                    <a:gd name="connsiteX327" fmla="*/ 0 w 5111751"/>
                    <a:gd name="connsiteY327" fmla="*/ 1326021 h 5281613"/>
                    <a:gd name="connsiteX328" fmla="*/ 0 w 5111751"/>
                    <a:gd name="connsiteY328" fmla="*/ 0 h 5281613"/>
                    <a:gd name="connsiteX0" fmla="*/ 0 w 5111751"/>
                    <a:gd name="connsiteY0" fmla="*/ 0 h 5281613"/>
                    <a:gd name="connsiteX1" fmla="*/ 865506 w 5111751"/>
                    <a:gd name="connsiteY1" fmla="*/ 0 h 5281613"/>
                    <a:gd name="connsiteX2" fmla="*/ 865887 w 5111751"/>
                    <a:gd name="connsiteY2" fmla="*/ 3070 h 5281613"/>
                    <a:gd name="connsiteX3" fmla="*/ 2889251 w 5111751"/>
                    <a:gd name="connsiteY3" fmla="*/ 0 h 5281613"/>
                    <a:gd name="connsiteX4" fmla="*/ 2891411 w 5111751"/>
                    <a:gd name="connsiteY4" fmla="*/ 0 h 5281613"/>
                    <a:gd name="connsiteX5" fmla="*/ 3309431 w 5111751"/>
                    <a:gd name="connsiteY5" fmla="*/ 0 h 5281613"/>
                    <a:gd name="connsiteX6" fmla="*/ 3334020 w 5111751"/>
                    <a:gd name="connsiteY6" fmla="*/ 27648 h 5281613"/>
                    <a:gd name="connsiteX7" fmla="*/ 3355536 w 5111751"/>
                    <a:gd name="connsiteY7" fmla="*/ 86017 h 5281613"/>
                    <a:gd name="connsiteX8" fmla="*/ 3364757 w 5111751"/>
                    <a:gd name="connsiteY8" fmla="*/ 18432 h 5281613"/>
                    <a:gd name="connsiteX9" fmla="*/ 3395494 w 5111751"/>
                    <a:gd name="connsiteY9" fmla="*/ 52224 h 5281613"/>
                    <a:gd name="connsiteX10" fmla="*/ 3426230 w 5111751"/>
                    <a:gd name="connsiteY10" fmla="*/ 104449 h 5281613"/>
                    <a:gd name="connsiteX11" fmla="*/ 3484630 w 5111751"/>
                    <a:gd name="connsiteY11" fmla="*/ 110593 h 5281613"/>
                    <a:gd name="connsiteX12" fmla="*/ 3536883 w 5111751"/>
                    <a:gd name="connsiteY12" fmla="*/ 153601 h 5281613"/>
                    <a:gd name="connsiteX13" fmla="*/ 3607577 w 5111751"/>
                    <a:gd name="connsiteY13" fmla="*/ 211970 h 5281613"/>
                    <a:gd name="connsiteX14" fmla="*/ 3669051 w 5111751"/>
                    <a:gd name="connsiteY14" fmla="*/ 285698 h 5281613"/>
                    <a:gd name="connsiteX15" fmla="*/ 3705935 w 5111751"/>
                    <a:gd name="connsiteY15" fmla="*/ 316419 h 5281613"/>
                    <a:gd name="connsiteX16" fmla="*/ 3728843 w 5111751"/>
                    <a:gd name="connsiteY16" fmla="*/ 339315 h 5281613"/>
                    <a:gd name="connsiteX17" fmla="*/ 3724377 w 5111751"/>
                    <a:gd name="connsiteY17" fmla="*/ 325635 h 5281613"/>
                    <a:gd name="connsiteX18" fmla="*/ 3752040 w 5111751"/>
                    <a:gd name="connsiteY18" fmla="*/ 384003 h 5281613"/>
                    <a:gd name="connsiteX19" fmla="*/ 3785850 w 5111751"/>
                    <a:gd name="connsiteY19" fmla="*/ 405507 h 5281613"/>
                    <a:gd name="connsiteX20" fmla="*/ 3850397 w 5111751"/>
                    <a:gd name="connsiteY20" fmla="*/ 454660 h 5281613"/>
                    <a:gd name="connsiteX21" fmla="*/ 3868840 w 5111751"/>
                    <a:gd name="connsiteY21" fmla="*/ 485380 h 5281613"/>
                    <a:gd name="connsiteX22" fmla="*/ 3907704 w 5111751"/>
                    <a:gd name="connsiteY22" fmla="*/ 599097 h 5281613"/>
                    <a:gd name="connsiteX23" fmla="*/ 3831035 w 5111751"/>
                    <a:gd name="connsiteY23" fmla="*/ 645038 h 5281613"/>
                    <a:gd name="connsiteX24" fmla="*/ 3785034 w 5111751"/>
                    <a:gd name="connsiteY24" fmla="*/ 681791 h 5281613"/>
                    <a:gd name="connsiteX25" fmla="*/ 3867836 w 5111751"/>
                    <a:gd name="connsiteY25" fmla="*/ 675665 h 5281613"/>
                    <a:gd name="connsiteX26" fmla="*/ 3886237 w 5111751"/>
                    <a:gd name="connsiteY26" fmla="*/ 694042 h 5281613"/>
                    <a:gd name="connsiteX27" fmla="*/ 3886648 w 5111751"/>
                    <a:gd name="connsiteY27" fmla="*/ 693820 h 5281613"/>
                    <a:gd name="connsiteX28" fmla="*/ 3994113 w 5111751"/>
                    <a:gd name="connsiteY28" fmla="*/ 822843 h 5281613"/>
                    <a:gd name="connsiteX29" fmla="*/ 4156846 w 5111751"/>
                    <a:gd name="connsiteY29" fmla="*/ 865851 h 5281613"/>
                    <a:gd name="connsiteX30" fmla="*/ 4230536 w 5111751"/>
                    <a:gd name="connsiteY30" fmla="*/ 822843 h 5281613"/>
                    <a:gd name="connsiteX31" fmla="*/ 4322649 w 5111751"/>
                    <a:gd name="connsiteY31" fmla="*/ 807483 h 5281613"/>
                    <a:gd name="connsiteX32" fmla="*/ 4430115 w 5111751"/>
                    <a:gd name="connsiteY32" fmla="*/ 798267 h 5281613"/>
                    <a:gd name="connsiteX33" fmla="*/ 4528369 w 5111751"/>
                    <a:gd name="connsiteY33" fmla="*/ 742972 h 5281613"/>
                    <a:gd name="connsiteX34" fmla="*/ 4614341 w 5111751"/>
                    <a:gd name="connsiteY34" fmla="*/ 746044 h 5281613"/>
                    <a:gd name="connsiteX35" fmla="*/ 4672679 w 5111751"/>
                    <a:gd name="connsiteY35" fmla="*/ 724540 h 5281613"/>
                    <a:gd name="connsiteX36" fmla="*/ 4734088 w 5111751"/>
                    <a:gd name="connsiteY36" fmla="*/ 730684 h 5281613"/>
                    <a:gd name="connsiteX37" fmla="*/ 4832342 w 5111751"/>
                    <a:gd name="connsiteY37" fmla="*/ 699964 h 5281613"/>
                    <a:gd name="connsiteX38" fmla="*/ 4936736 w 5111751"/>
                    <a:gd name="connsiteY38" fmla="*/ 675388 h 5281613"/>
                    <a:gd name="connsiteX39" fmla="*/ 4988934 w 5111751"/>
                    <a:gd name="connsiteY39" fmla="*/ 613949 h 5281613"/>
                    <a:gd name="connsiteX40" fmla="*/ 5077976 w 5111751"/>
                    <a:gd name="connsiteY40" fmla="*/ 653885 h 5281613"/>
                    <a:gd name="connsiteX41" fmla="*/ 5065695 w 5111751"/>
                    <a:gd name="connsiteY41" fmla="*/ 767547 h 5281613"/>
                    <a:gd name="connsiteX42" fmla="*/ 5050342 w 5111751"/>
                    <a:gd name="connsiteY42" fmla="*/ 868922 h 5281613"/>
                    <a:gd name="connsiteX43" fmla="*/ 5081047 w 5111751"/>
                    <a:gd name="connsiteY43" fmla="*/ 853563 h 5281613"/>
                    <a:gd name="connsiteX44" fmla="*/ 5111751 w 5111751"/>
                    <a:gd name="connsiteY44" fmla="*/ 865851 h 5281613"/>
                    <a:gd name="connsiteX45" fmla="*/ 5034990 w 5111751"/>
                    <a:gd name="connsiteY45" fmla="*/ 908858 h 5281613"/>
                    <a:gd name="connsiteX46" fmla="*/ 5025779 w 5111751"/>
                    <a:gd name="connsiteY46" fmla="*/ 1037881 h 5281613"/>
                    <a:gd name="connsiteX47" fmla="*/ 4973582 w 5111751"/>
                    <a:gd name="connsiteY47" fmla="*/ 1133112 h 5281613"/>
                    <a:gd name="connsiteX48" fmla="*/ 4924455 w 5111751"/>
                    <a:gd name="connsiteY48" fmla="*/ 1255991 h 5281613"/>
                    <a:gd name="connsiteX49" fmla="*/ 4887609 w 5111751"/>
                    <a:gd name="connsiteY49" fmla="*/ 1289782 h 5281613"/>
                    <a:gd name="connsiteX50" fmla="*/ 4881469 w 5111751"/>
                    <a:gd name="connsiteY50" fmla="*/ 1348150 h 5281613"/>
                    <a:gd name="connsiteX51" fmla="*/ 4813919 w 5111751"/>
                    <a:gd name="connsiteY51" fmla="*/ 1461813 h 5281613"/>
                    <a:gd name="connsiteX52" fmla="*/ 4761722 w 5111751"/>
                    <a:gd name="connsiteY52" fmla="*/ 1624627 h 5281613"/>
                    <a:gd name="connsiteX53" fmla="*/ 4672679 w 5111751"/>
                    <a:gd name="connsiteY53" fmla="*/ 1775154 h 5281613"/>
                    <a:gd name="connsiteX54" fmla="*/ 4586707 w 5111751"/>
                    <a:gd name="connsiteY54" fmla="*/ 1922608 h 5281613"/>
                    <a:gd name="connsiteX55" fmla="*/ 4466960 w 5111751"/>
                    <a:gd name="connsiteY55" fmla="*/ 2070063 h 5281613"/>
                    <a:gd name="connsiteX56" fmla="*/ 4196762 w 5111751"/>
                    <a:gd name="connsiteY56" fmla="*/ 2318892 h 5281613"/>
                    <a:gd name="connsiteX57" fmla="*/ 4070874 w 5111751"/>
                    <a:gd name="connsiteY57" fmla="*/ 2414123 h 5281613"/>
                    <a:gd name="connsiteX58" fmla="*/ 3941915 w 5111751"/>
                    <a:gd name="connsiteY58" fmla="*/ 2546218 h 5281613"/>
                    <a:gd name="connsiteX59" fmla="*/ 3828309 w 5111751"/>
                    <a:gd name="connsiteY59" fmla="*/ 2684456 h 5281613"/>
                    <a:gd name="connsiteX60" fmla="*/ 3776112 w 5111751"/>
                    <a:gd name="connsiteY60" fmla="*/ 2755112 h 5281613"/>
                    <a:gd name="connsiteX61" fmla="*/ 3726985 w 5111751"/>
                    <a:gd name="connsiteY61" fmla="*/ 2788903 h 5281613"/>
                    <a:gd name="connsiteX62" fmla="*/ 3665576 w 5111751"/>
                    <a:gd name="connsiteY62" fmla="*/ 2920998 h 5281613"/>
                    <a:gd name="connsiteX63" fmla="*/ 3631802 w 5111751"/>
                    <a:gd name="connsiteY63" fmla="*/ 2850343 h 5281613"/>
                    <a:gd name="connsiteX64" fmla="*/ 3622590 w 5111751"/>
                    <a:gd name="connsiteY64" fmla="*/ 2838055 h 5281613"/>
                    <a:gd name="connsiteX65" fmla="*/ 3604168 w 5111751"/>
                    <a:gd name="connsiteY65" fmla="*/ 2813479 h 5281613"/>
                    <a:gd name="connsiteX66" fmla="*/ 3579604 w 5111751"/>
                    <a:gd name="connsiteY66" fmla="*/ 2693672 h 5281613"/>
                    <a:gd name="connsiteX67" fmla="*/ 3582675 w 5111751"/>
                    <a:gd name="connsiteY67" fmla="*/ 2245165 h 5281613"/>
                    <a:gd name="connsiteX68" fmla="*/ 3585745 w 5111751"/>
                    <a:gd name="connsiteY68" fmla="*/ 2153006 h 5281613"/>
                    <a:gd name="connsiteX69" fmla="*/ 3634872 w 5111751"/>
                    <a:gd name="connsiteY69" fmla="*/ 2088494 h 5281613"/>
                    <a:gd name="connsiteX70" fmla="*/ 3708562 w 5111751"/>
                    <a:gd name="connsiteY70" fmla="*/ 1968688 h 5281613"/>
                    <a:gd name="connsiteX71" fmla="*/ 3708943 w 5111751"/>
                    <a:gd name="connsiteY71" fmla="*/ 1968398 h 5281613"/>
                    <a:gd name="connsiteX72" fmla="*/ 3687519 w 5111751"/>
                    <a:gd name="connsiteY72" fmla="*/ 1965336 h 5281613"/>
                    <a:gd name="connsiteX73" fmla="*/ 3589268 w 5111751"/>
                    <a:gd name="connsiteY73" fmla="*/ 1956119 h 5281613"/>
                    <a:gd name="connsiteX74" fmla="*/ 3549354 w 5111751"/>
                    <a:gd name="connsiteY74" fmla="*/ 1919253 h 5281613"/>
                    <a:gd name="connsiteX75" fmla="*/ 3518651 w 5111751"/>
                    <a:gd name="connsiteY75" fmla="*/ 1925397 h 5281613"/>
                    <a:gd name="connsiteX76" fmla="*/ 3509440 w 5111751"/>
                    <a:gd name="connsiteY76" fmla="*/ 1931542 h 5281613"/>
                    <a:gd name="connsiteX77" fmla="*/ 3491018 w 5111751"/>
                    <a:gd name="connsiteY77" fmla="*/ 1937686 h 5281613"/>
                    <a:gd name="connsiteX78" fmla="*/ 3411189 w 5111751"/>
                    <a:gd name="connsiteY78" fmla="*/ 1992985 h 5281613"/>
                    <a:gd name="connsiteX79" fmla="*/ 3365134 w 5111751"/>
                    <a:gd name="connsiteY79" fmla="*/ 2060573 h 5281613"/>
                    <a:gd name="connsiteX80" fmla="*/ 3279165 w 5111751"/>
                    <a:gd name="connsiteY80" fmla="*/ 2042140 h 5281613"/>
                    <a:gd name="connsiteX81" fmla="*/ 3230040 w 5111751"/>
                    <a:gd name="connsiteY81" fmla="*/ 2023707 h 5281613"/>
                    <a:gd name="connsiteX82" fmla="*/ 3174774 w 5111751"/>
                    <a:gd name="connsiteY82" fmla="*/ 2026779 h 5281613"/>
                    <a:gd name="connsiteX83" fmla="*/ 2975202 w 5111751"/>
                    <a:gd name="connsiteY83" fmla="*/ 1897748 h 5281613"/>
                    <a:gd name="connsiteX84" fmla="*/ 2962921 w 5111751"/>
                    <a:gd name="connsiteY84" fmla="*/ 1891604 h 5281613"/>
                    <a:gd name="connsiteX85" fmla="*/ 2929148 w 5111751"/>
                    <a:gd name="connsiteY85" fmla="*/ 1888531 h 5281613"/>
                    <a:gd name="connsiteX86" fmla="*/ 2855460 w 5111751"/>
                    <a:gd name="connsiteY86" fmla="*/ 1885459 h 5281613"/>
                    <a:gd name="connsiteX87" fmla="*/ 2846249 w 5111751"/>
                    <a:gd name="connsiteY87" fmla="*/ 1882387 h 5281613"/>
                    <a:gd name="connsiteX88" fmla="*/ 2837038 w 5111751"/>
                    <a:gd name="connsiteY88" fmla="*/ 1873170 h 5281613"/>
                    <a:gd name="connsiteX89" fmla="*/ 2821686 w 5111751"/>
                    <a:gd name="connsiteY89" fmla="*/ 1857810 h 5281613"/>
                    <a:gd name="connsiteX90" fmla="*/ 2800194 w 5111751"/>
                    <a:gd name="connsiteY90" fmla="*/ 1827088 h 5281613"/>
                    <a:gd name="connsiteX91" fmla="*/ 2800194 w 5111751"/>
                    <a:gd name="connsiteY91" fmla="*/ 1747211 h 5281613"/>
                    <a:gd name="connsiteX92" fmla="*/ 2747998 w 5111751"/>
                    <a:gd name="connsiteY92" fmla="*/ 1719562 h 5281613"/>
                    <a:gd name="connsiteX93" fmla="*/ 2732646 w 5111751"/>
                    <a:gd name="connsiteY93" fmla="*/ 1728778 h 5281613"/>
                    <a:gd name="connsiteX94" fmla="*/ 2701943 w 5111751"/>
                    <a:gd name="connsiteY94" fmla="*/ 1679623 h 5281613"/>
                    <a:gd name="connsiteX95" fmla="*/ 2665099 w 5111751"/>
                    <a:gd name="connsiteY95" fmla="*/ 1584386 h 5281613"/>
                    <a:gd name="connsiteX96" fmla="*/ 2637466 w 5111751"/>
                    <a:gd name="connsiteY96" fmla="*/ 1510654 h 5281613"/>
                    <a:gd name="connsiteX97" fmla="*/ 2615974 w 5111751"/>
                    <a:gd name="connsiteY97" fmla="*/ 1492221 h 5281613"/>
                    <a:gd name="connsiteX98" fmla="*/ 2594482 w 5111751"/>
                    <a:gd name="connsiteY98" fmla="*/ 1467643 h 5281613"/>
                    <a:gd name="connsiteX99" fmla="*/ 2582200 w 5111751"/>
                    <a:gd name="connsiteY99" fmla="*/ 1461499 h 5281613"/>
                    <a:gd name="connsiteX100" fmla="*/ 2557638 w 5111751"/>
                    <a:gd name="connsiteY100" fmla="*/ 1430777 h 5281613"/>
                    <a:gd name="connsiteX101" fmla="*/ 2545356 w 5111751"/>
                    <a:gd name="connsiteY101" fmla="*/ 1412344 h 5281613"/>
                    <a:gd name="connsiteX102" fmla="*/ 2539216 w 5111751"/>
                    <a:gd name="connsiteY102" fmla="*/ 1403128 h 5281613"/>
                    <a:gd name="connsiteX103" fmla="*/ 2502372 w 5111751"/>
                    <a:gd name="connsiteY103" fmla="*/ 1353973 h 5281613"/>
                    <a:gd name="connsiteX104" fmla="*/ 2437895 w 5111751"/>
                    <a:gd name="connsiteY104" fmla="*/ 1326323 h 5281613"/>
                    <a:gd name="connsiteX105" fmla="*/ 2376488 w 5111751"/>
                    <a:gd name="connsiteY105" fmla="*/ 1301746 h 5281613"/>
                    <a:gd name="connsiteX106" fmla="*/ 2401051 w 5111751"/>
                    <a:gd name="connsiteY106" fmla="*/ 1243375 h 5281613"/>
                    <a:gd name="connsiteX107" fmla="*/ 2407192 w 5111751"/>
                    <a:gd name="connsiteY107" fmla="*/ 1215725 h 5281613"/>
                    <a:gd name="connsiteX108" fmla="*/ 2416403 w 5111751"/>
                    <a:gd name="connsiteY108" fmla="*/ 1209581 h 5281613"/>
                    <a:gd name="connsiteX109" fmla="*/ 2462457 w 5111751"/>
                    <a:gd name="connsiteY109" fmla="*/ 1206508 h 5281613"/>
                    <a:gd name="connsiteX110" fmla="*/ 2508512 w 5111751"/>
                    <a:gd name="connsiteY110" fmla="*/ 1209581 h 5281613"/>
                    <a:gd name="connsiteX111" fmla="*/ 2539216 w 5111751"/>
                    <a:gd name="connsiteY111" fmla="*/ 1188075 h 5281613"/>
                    <a:gd name="connsiteX112" fmla="*/ 2548427 w 5111751"/>
                    <a:gd name="connsiteY112" fmla="*/ 1135848 h 5281613"/>
                    <a:gd name="connsiteX113" fmla="*/ 2542286 w 5111751"/>
                    <a:gd name="connsiteY113" fmla="*/ 1098982 h 5281613"/>
                    <a:gd name="connsiteX114" fmla="*/ 2545356 w 5111751"/>
                    <a:gd name="connsiteY114" fmla="*/ 973023 h 5281613"/>
                    <a:gd name="connsiteX115" fmla="*/ 2548427 w 5111751"/>
                    <a:gd name="connsiteY115" fmla="*/ 966879 h 5281613"/>
                    <a:gd name="connsiteX116" fmla="*/ 2548429 w 5111751"/>
                    <a:gd name="connsiteY116" fmla="*/ 966874 h 5281613"/>
                    <a:gd name="connsiteX117" fmla="*/ 2499316 w 5111751"/>
                    <a:gd name="connsiteY117" fmla="*/ 914707 h 5281613"/>
                    <a:gd name="connsiteX118" fmla="*/ 2462472 w 5111751"/>
                    <a:gd name="connsiteY118" fmla="*/ 896290 h 5281613"/>
                    <a:gd name="connsiteX119" fmla="*/ 2462472 w 5111751"/>
                    <a:gd name="connsiteY119" fmla="*/ 801136 h 5281613"/>
                    <a:gd name="connsiteX120" fmla="*/ 2339658 w 5111751"/>
                    <a:gd name="connsiteY120" fmla="*/ 702912 h 5281613"/>
                    <a:gd name="connsiteX121" fmla="*/ 2339658 w 5111751"/>
                    <a:gd name="connsiteY121" fmla="*/ 481909 h 5281613"/>
                    <a:gd name="connsiteX122" fmla="*/ 2189210 w 5111751"/>
                    <a:gd name="connsiteY122" fmla="*/ 521813 h 5281613"/>
                    <a:gd name="connsiteX123" fmla="*/ 2232195 w 5111751"/>
                    <a:gd name="connsiteY123" fmla="*/ 659940 h 5281613"/>
                    <a:gd name="connsiteX124" fmla="*/ 2170788 w 5111751"/>
                    <a:gd name="connsiteY124" fmla="*/ 724399 h 5281613"/>
                    <a:gd name="connsiteX125" fmla="*/ 2054115 w 5111751"/>
                    <a:gd name="connsiteY125" fmla="*/ 868665 h 5281613"/>
                    <a:gd name="connsiteX126" fmla="*/ 1998848 w 5111751"/>
                    <a:gd name="connsiteY126" fmla="*/ 874804 h 5281613"/>
                    <a:gd name="connsiteX127" fmla="*/ 1879104 w 5111751"/>
                    <a:gd name="connsiteY127" fmla="*/ 788858 h 5281613"/>
                    <a:gd name="connsiteX128" fmla="*/ 1811557 w 5111751"/>
                    <a:gd name="connsiteY128" fmla="*/ 825692 h 5281613"/>
                    <a:gd name="connsiteX129" fmla="*/ 1802346 w 5111751"/>
                    <a:gd name="connsiteY129" fmla="*/ 880943 h 5281613"/>
                    <a:gd name="connsiteX130" fmla="*/ 1747079 w 5111751"/>
                    <a:gd name="connsiteY130" fmla="*/ 880943 h 5281613"/>
                    <a:gd name="connsiteX131" fmla="*/ 1710235 w 5111751"/>
                    <a:gd name="connsiteY131" fmla="*/ 939263 h 5281613"/>
                    <a:gd name="connsiteX132" fmla="*/ 1630406 w 5111751"/>
                    <a:gd name="connsiteY132" fmla="*/ 930055 h 5281613"/>
                    <a:gd name="connsiteX133" fmla="*/ 1590491 w 5111751"/>
                    <a:gd name="connsiteY133" fmla="*/ 899360 h 5281613"/>
                    <a:gd name="connsiteX134" fmla="*/ 1467677 w 5111751"/>
                    <a:gd name="connsiteY134" fmla="*/ 905499 h 5281613"/>
                    <a:gd name="connsiteX135" fmla="*/ 1403199 w 5111751"/>
                    <a:gd name="connsiteY135" fmla="*/ 923916 h 5281613"/>
                    <a:gd name="connsiteX136" fmla="*/ 1366355 w 5111751"/>
                    <a:gd name="connsiteY136" fmla="*/ 905499 h 5281613"/>
                    <a:gd name="connsiteX137" fmla="*/ 1301878 w 5111751"/>
                    <a:gd name="connsiteY137" fmla="*/ 770441 h 5281613"/>
                    <a:gd name="connsiteX138" fmla="*/ 1185204 w 5111751"/>
                    <a:gd name="connsiteY138" fmla="*/ 785789 h 5281613"/>
                    <a:gd name="connsiteX139" fmla="*/ 1071601 w 5111751"/>
                    <a:gd name="connsiteY139" fmla="*/ 979166 h 5281613"/>
                    <a:gd name="connsiteX140" fmla="*/ 1070834 w 5111751"/>
                    <a:gd name="connsiteY140" fmla="*/ 979550 h 5281613"/>
                    <a:gd name="connsiteX141" fmla="*/ 1065460 w 5111751"/>
                    <a:gd name="connsiteY141" fmla="*/ 982236 h 5281613"/>
                    <a:gd name="connsiteX142" fmla="*/ 985941 w 5111751"/>
                    <a:gd name="connsiteY142" fmla="*/ 1015869 h 5281613"/>
                    <a:gd name="connsiteX143" fmla="*/ 985941 w 5111751"/>
                    <a:gd name="connsiteY143" fmla="*/ 1021921 h 5281613"/>
                    <a:gd name="connsiteX144" fmla="*/ 985941 w 5111751"/>
                    <a:gd name="connsiteY144" fmla="*/ 1040351 h 5281613"/>
                    <a:gd name="connsiteX145" fmla="*/ 955227 w 5111751"/>
                    <a:gd name="connsiteY145" fmla="*/ 1111001 h 5281613"/>
                    <a:gd name="connsiteX146" fmla="*/ 955227 w 5111751"/>
                    <a:gd name="connsiteY146" fmla="*/ 1117144 h 5281613"/>
                    <a:gd name="connsiteX147" fmla="*/ 964441 w 5111751"/>
                    <a:gd name="connsiteY147" fmla="*/ 1114073 h 5281613"/>
                    <a:gd name="connsiteX148" fmla="*/ 970584 w 5111751"/>
                    <a:gd name="connsiteY148" fmla="*/ 1111001 h 5281613"/>
                    <a:gd name="connsiteX149" fmla="*/ 961370 w 5111751"/>
                    <a:gd name="connsiteY149" fmla="*/ 1150933 h 5281613"/>
                    <a:gd name="connsiteX150" fmla="*/ 1056585 w 5111751"/>
                    <a:gd name="connsiteY150" fmla="*/ 1166292 h 5281613"/>
                    <a:gd name="connsiteX151" fmla="*/ 1096514 w 5111751"/>
                    <a:gd name="connsiteY151" fmla="*/ 1240013 h 5281613"/>
                    <a:gd name="connsiteX152" fmla="*/ 1161015 w 5111751"/>
                    <a:gd name="connsiteY152" fmla="*/ 1252300 h 5281613"/>
                    <a:gd name="connsiteX153" fmla="*/ 1210159 w 5111751"/>
                    <a:gd name="connsiteY153" fmla="*/ 1301447 h 5281613"/>
                    <a:gd name="connsiteX154" fmla="*/ 1216302 w 5111751"/>
                    <a:gd name="connsiteY154" fmla="*/ 1356738 h 5281613"/>
                    <a:gd name="connsiteX155" fmla="*/ 1262374 w 5111751"/>
                    <a:gd name="connsiteY155" fmla="*/ 1402814 h 5281613"/>
                    <a:gd name="connsiteX156" fmla="*/ 1317660 w 5111751"/>
                    <a:gd name="connsiteY156" fmla="*/ 1433531 h 5281613"/>
                    <a:gd name="connsiteX157" fmla="*/ 1354518 w 5111751"/>
                    <a:gd name="connsiteY157" fmla="*/ 1479607 h 5281613"/>
                    <a:gd name="connsiteX158" fmla="*/ 1391375 w 5111751"/>
                    <a:gd name="connsiteY158" fmla="*/ 1522611 h 5281613"/>
                    <a:gd name="connsiteX159" fmla="*/ 1406733 w 5111751"/>
                    <a:gd name="connsiteY159" fmla="*/ 1571758 h 5281613"/>
                    <a:gd name="connsiteX160" fmla="*/ 1431304 w 5111751"/>
                    <a:gd name="connsiteY160" fmla="*/ 1617834 h 5281613"/>
                    <a:gd name="connsiteX161" fmla="*/ 1483519 w 5111751"/>
                    <a:gd name="connsiteY161" fmla="*/ 1645479 h 5281613"/>
                    <a:gd name="connsiteX162" fmla="*/ 1526520 w 5111751"/>
                    <a:gd name="connsiteY162" fmla="*/ 1713057 h 5281613"/>
                    <a:gd name="connsiteX163" fmla="*/ 1554163 w 5111751"/>
                    <a:gd name="connsiteY163" fmla="*/ 1786778 h 5281613"/>
                    <a:gd name="connsiteX164" fmla="*/ 1544949 w 5111751"/>
                    <a:gd name="connsiteY164" fmla="*/ 1777563 h 5281613"/>
                    <a:gd name="connsiteX165" fmla="*/ 1544174 w 5111751"/>
                    <a:gd name="connsiteY165" fmla="*/ 1778034 h 5281613"/>
                    <a:gd name="connsiteX166" fmla="*/ 1559523 w 5111751"/>
                    <a:gd name="connsiteY166" fmla="*/ 1799534 h 5281613"/>
                    <a:gd name="connsiteX167" fmla="*/ 1593292 w 5111751"/>
                    <a:gd name="connsiteY167" fmla="*/ 1830248 h 5281613"/>
                    <a:gd name="connsiteX168" fmla="*/ 1599432 w 5111751"/>
                    <a:gd name="connsiteY168" fmla="*/ 1845605 h 5281613"/>
                    <a:gd name="connsiteX169" fmla="*/ 1627062 w 5111751"/>
                    <a:gd name="connsiteY169" fmla="*/ 1867105 h 5281613"/>
                    <a:gd name="connsiteX170" fmla="*/ 1636271 w 5111751"/>
                    <a:gd name="connsiteY170" fmla="*/ 1876319 h 5281613"/>
                    <a:gd name="connsiteX171" fmla="*/ 1660831 w 5111751"/>
                    <a:gd name="connsiteY171" fmla="*/ 1900890 h 5281613"/>
                    <a:gd name="connsiteX172" fmla="*/ 1731439 w 5111751"/>
                    <a:gd name="connsiteY172" fmla="*/ 1888604 h 5281613"/>
                    <a:gd name="connsiteX173" fmla="*/ 1811257 w 5111751"/>
                    <a:gd name="connsiteY173" fmla="*/ 1897819 h 5281613"/>
                    <a:gd name="connsiteX174" fmla="*/ 1838887 w 5111751"/>
                    <a:gd name="connsiteY174" fmla="*/ 1876319 h 5281613"/>
                    <a:gd name="connsiteX175" fmla="*/ 1851166 w 5111751"/>
                    <a:gd name="connsiteY175" fmla="*/ 1860962 h 5281613"/>
                    <a:gd name="connsiteX176" fmla="*/ 1888006 w 5111751"/>
                    <a:gd name="connsiteY176" fmla="*/ 1857890 h 5281613"/>
                    <a:gd name="connsiteX177" fmla="*/ 1912565 w 5111751"/>
                    <a:gd name="connsiteY177" fmla="*/ 1900890 h 5281613"/>
                    <a:gd name="connsiteX178" fmla="*/ 1943265 w 5111751"/>
                    <a:gd name="connsiteY178" fmla="*/ 1937747 h 5281613"/>
                    <a:gd name="connsiteX179" fmla="*/ 2023083 w 5111751"/>
                    <a:gd name="connsiteY179" fmla="*/ 2017603 h 5281613"/>
                    <a:gd name="connsiteX180" fmla="*/ 2020013 w 5111751"/>
                    <a:gd name="connsiteY180" fmla="*/ 2023746 h 5281613"/>
                    <a:gd name="connsiteX181" fmla="*/ 2066062 w 5111751"/>
                    <a:gd name="connsiteY181" fmla="*/ 2048317 h 5281613"/>
                    <a:gd name="connsiteX182" fmla="*/ 2072202 w 5111751"/>
                    <a:gd name="connsiteY182" fmla="*/ 2066746 h 5281613"/>
                    <a:gd name="connsiteX183" fmla="*/ 2056852 w 5111751"/>
                    <a:gd name="connsiteY183" fmla="*/ 2183459 h 5281613"/>
                    <a:gd name="connsiteX184" fmla="*/ 2053782 w 5111751"/>
                    <a:gd name="connsiteY184" fmla="*/ 2226458 h 5281613"/>
                    <a:gd name="connsiteX185" fmla="*/ 2059922 w 5111751"/>
                    <a:gd name="connsiteY185" fmla="*/ 2235673 h 5281613"/>
                    <a:gd name="connsiteX186" fmla="*/ 2072202 w 5111751"/>
                    <a:gd name="connsiteY186" fmla="*/ 2238744 h 5281613"/>
                    <a:gd name="connsiteX187" fmla="*/ 2087551 w 5111751"/>
                    <a:gd name="connsiteY187" fmla="*/ 2235673 h 5281613"/>
                    <a:gd name="connsiteX188" fmla="*/ 2130530 w 5111751"/>
                    <a:gd name="connsiteY188" fmla="*/ 2269458 h 5281613"/>
                    <a:gd name="connsiteX189" fmla="*/ 2130530 w 5111751"/>
                    <a:gd name="connsiteY189" fmla="*/ 2281744 h 5281613"/>
                    <a:gd name="connsiteX190" fmla="*/ 2096761 w 5111751"/>
                    <a:gd name="connsiteY190" fmla="*/ 2340100 h 5281613"/>
                    <a:gd name="connsiteX191" fmla="*/ 2087551 w 5111751"/>
                    <a:gd name="connsiteY191" fmla="*/ 2349314 h 5281613"/>
                    <a:gd name="connsiteX192" fmla="*/ 1967824 w 5111751"/>
                    <a:gd name="connsiteY192" fmla="*/ 2472171 h 5281613"/>
                    <a:gd name="connsiteX193" fmla="*/ 1930985 w 5111751"/>
                    <a:gd name="connsiteY193" fmla="*/ 2505956 h 5281613"/>
                    <a:gd name="connsiteX194" fmla="*/ 1934055 w 5111751"/>
                    <a:gd name="connsiteY194" fmla="*/ 2533599 h 5281613"/>
                    <a:gd name="connsiteX195" fmla="*/ 1934055 w 5111751"/>
                    <a:gd name="connsiteY195" fmla="*/ 2545884 h 5281613"/>
                    <a:gd name="connsiteX196" fmla="*/ 1897216 w 5111751"/>
                    <a:gd name="connsiteY196" fmla="*/ 2634955 h 5281613"/>
                    <a:gd name="connsiteX197" fmla="*/ 1894145 w 5111751"/>
                    <a:gd name="connsiteY197" fmla="*/ 2650312 h 5281613"/>
                    <a:gd name="connsiteX198" fmla="*/ 1894145 w 5111751"/>
                    <a:gd name="connsiteY198" fmla="*/ 2668740 h 5281613"/>
                    <a:gd name="connsiteX199" fmla="*/ 1884936 w 5111751"/>
                    <a:gd name="connsiteY199" fmla="*/ 2745525 h 5281613"/>
                    <a:gd name="connsiteX200" fmla="*/ 1875726 w 5111751"/>
                    <a:gd name="connsiteY200" fmla="*/ 2834596 h 5281613"/>
                    <a:gd name="connsiteX201" fmla="*/ 1869586 w 5111751"/>
                    <a:gd name="connsiteY201" fmla="*/ 2877595 h 5281613"/>
                    <a:gd name="connsiteX202" fmla="*/ 1866516 w 5111751"/>
                    <a:gd name="connsiteY202" fmla="*/ 2883738 h 5281613"/>
                    <a:gd name="connsiteX203" fmla="*/ 1820467 w 5111751"/>
                    <a:gd name="connsiteY203" fmla="*/ 2935952 h 5281613"/>
                    <a:gd name="connsiteX204" fmla="*/ 1811257 w 5111751"/>
                    <a:gd name="connsiteY204" fmla="*/ 2978952 h 5281613"/>
                    <a:gd name="connsiteX205" fmla="*/ 1771348 w 5111751"/>
                    <a:gd name="connsiteY205" fmla="*/ 3058808 h 5281613"/>
                    <a:gd name="connsiteX206" fmla="*/ 1786698 w 5111751"/>
                    <a:gd name="connsiteY206" fmla="*/ 3095665 h 5281613"/>
                    <a:gd name="connsiteX207" fmla="*/ 1792838 w 5111751"/>
                    <a:gd name="connsiteY207" fmla="*/ 3107951 h 5281613"/>
                    <a:gd name="connsiteX208" fmla="*/ 1817397 w 5111751"/>
                    <a:gd name="connsiteY208" fmla="*/ 3147879 h 5281613"/>
                    <a:gd name="connsiteX209" fmla="*/ 1823537 w 5111751"/>
                    <a:gd name="connsiteY209" fmla="*/ 3172450 h 5281613"/>
                    <a:gd name="connsiteX210" fmla="*/ 1820467 w 5111751"/>
                    <a:gd name="connsiteY210" fmla="*/ 3200093 h 5281613"/>
                    <a:gd name="connsiteX211" fmla="*/ 1792838 w 5111751"/>
                    <a:gd name="connsiteY211" fmla="*/ 3369020 h 5281613"/>
                    <a:gd name="connsiteX212" fmla="*/ 1823537 w 5111751"/>
                    <a:gd name="connsiteY212" fmla="*/ 3329091 h 5281613"/>
                    <a:gd name="connsiteX213" fmla="*/ 1798978 w 5111751"/>
                    <a:gd name="connsiteY213" fmla="*/ 3470376 h 5281613"/>
                    <a:gd name="connsiteX214" fmla="*/ 1832747 w 5111751"/>
                    <a:gd name="connsiteY214" fmla="*/ 3611661 h 5281613"/>
                    <a:gd name="connsiteX215" fmla="*/ 1814327 w 5111751"/>
                    <a:gd name="connsiteY215" fmla="*/ 3660803 h 5281613"/>
                    <a:gd name="connsiteX216" fmla="*/ 1875726 w 5111751"/>
                    <a:gd name="connsiteY216" fmla="*/ 3799016 h 5281613"/>
                    <a:gd name="connsiteX217" fmla="*/ 1967824 w 5111751"/>
                    <a:gd name="connsiteY217" fmla="*/ 3946443 h 5281613"/>
                    <a:gd name="connsiteX218" fmla="*/ 2016943 w 5111751"/>
                    <a:gd name="connsiteY218" fmla="*/ 4032443 h 5281613"/>
                    <a:gd name="connsiteX219" fmla="*/ 1995660 w 5111751"/>
                    <a:gd name="connsiteY219" fmla="*/ 4072157 h 5281613"/>
                    <a:gd name="connsiteX220" fmla="*/ 2013805 w 5111751"/>
                    <a:gd name="connsiteY220" fmla="*/ 4079927 h 5281613"/>
                    <a:gd name="connsiteX221" fmla="*/ 2011021 w 5111751"/>
                    <a:gd name="connsiteY221" fmla="*/ 4090575 h 5281613"/>
                    <a:gd name="connsiteX222" fmla="*/ 2057103 w 5111751"/>
                    <a:gd name="connsiteY222" fmla="*/ 4102854 h 5281613"/>
                    <a:gd name="connsiteX223" fmla="*/ 2103185 w 5111751"/>
                    <a:gd name="connsiteY223" fmla="*/ 4096715 h 5281613"/>
                    <a:gd name="connsiteX224" fmla="*/ 2115474 w 5111751"/>
                    <a:gd name="connsiteY224" fmla="*/ 4096715 h 5281613"/>
                    <a:gd name="connsiteX225" fmla="*/ 2136979 w 5111751"/>
                    <a:gd name="connsiteY225" fmla="*/ 4102854 h 5281613"/>
                    <a:gd name="connsiteX226" fmla="*/ 2155411 w 5111751"/>
                    <a:gd name="connsiteY226" fmla="*/ 4118202 h 5281613"/>
                    <a:gd name="connsiteX227" fmla="*/ 2176916 w 5111751"/>
                    <a:gd name="connsiteY227" fmla="*/ 4145830 h 5281613"/>
                    <a:gd name="connsiteX228" fmla="*/ 2204565 w 5111751"/>
                    <a:gd name="connsiteY228" fmla="*/ 4145830 h 5281613"/>
                    <a:gd name="connsiteX229" fmla="*/ 2229143 w 5111751"/>
                    <a:gd name="connsiteY229" fmla="*/ 4170387 h 5281613"/>
                    <a:gd name="connsiteX230" fmla="*/ 2266008 w 5111751"/>
                    <a:gd name="connsiteY230" fmla="*/ 4179596 h 5281613"/>
                    <a:gd name="connsiteX231" fmla="*/ 2296729 w 5111751"/>
                    <a:gd name="connsiteY231" fmla="*/ 4194945 h 5281613"/>
                    <a:gd name="connsiteX232" fmla="*/ 2302874 w 5111751"/>
                    <a:gd name="connsiteY232" fmla="*/ 4204154 h 5281613"/>
                    <a:gd name="connsiteX233" fmla="*/ 2321307 w 5111751"/>
                    <a:gd name="connsiteY233" fmla="*/ 4210293 h 5281613"/>
                    <a:gd name="connsiteX234" fmla="*/ 2364316 w 5111751"/>
                    <a:gd name="connsiteY234" fmla="*/ 4225641 h 5281613"/>
                    <a:gd name="connsiteX235" fmla="*/ 2369767 w 5111751"/>
                    <a:gd name="connsiteY235" fmla="*/ 4251037 h 5281613"/>
                    <a:gd name="connsiteX236" fmla="*/ 2369767 w 5111751"/>
                    <a:gd name="connsiteY236" fmla="*/ 4232064 h 5281613"/>
                    <a:gd name="connsiteX237" fmla="*/ 2368231 w 5111751"/>
                    <a:gd name="connsiteY237" fmla="*/ 4228995 h 5281613"/>
                    <a:gd name="connsiteX238" fmla="*/ 2369767 w 5111751"/>
                    <a:gd name="connsiteY238" fmla="*/ 4228995 h 5281613"/>
                    <a:gd name="connsiteX239" fmla="*/ 2418917 w 5111751"/>
                    <a:gd name="connsiteY239" fmla="*/ 4244339 h 5281613"/>
                    <a:gd name="connsiteX240" fmla="*/ 2443493 w 5111751"/>
                    <a:gd name="connsiteY240" fmla="*/ 4262753 h 5281613"/>
                    <a:gd name="connsiteX241" fmla="*/ 2511075 w 5111751"/>
                    <a:gd name="connsiteY241" fmla="*/ 4284235 h 5281613"/>
                    <a:gd name="connsiteX242" fmla="*/ 2541794 w 5111751"/>
                    <a:gd name="connsiteY242" fmla="*/ 4376300 h 5281613"/>
                    <a:gd name="connsiteX243" fmla="*/ 2547938 w 5111751"/>
                    <a:gd name="connsiteY243" fmla="*/ 4443815 h 5281613"/>
                    <a:gd name="connsiteX244" fmla="*/ 2560225 w 5111751"/>
                    <a:gd name="connsiteY244" fmla="*/ 4588051 h 5281613"/>
                    <a:gd name="connsiteX245" fmla="*/ 2514147 w 5111751"/>
                    <a:gd name="connsiteY245" fmla="*/ 4716943 h 5281613"/>
                    <a:gd name="connsiteX246" fmla="*/ 2557153 w 5111751"/>
                    <a:gd name="connsiteY246" fmla="*/ 4855042 h 5281613"/>
                    <a:gd name="connsiteX247" fmla="*/ 2597088 w 5111751"/>
                    <a:gd name="connsiteY247" fmla="*/ 4971659 h 5281613"/>
                    <a:gd name="connsiteX248" fmla="*/ 2633951 w 5111751"/>
                    <a:gd name="connsiteY248" fmla="*/ 5008485 h 5281613"/>
                    <a:gd name="connsiteX249" fmla="*/ 2686174 w 5111751"/>
                    <a:gd name="connsiteY249" fmla="*/ 5079069 h 5281613"/>
                    <a:gd name="connsiteX250" fmla="*/ 2655455 w 5111751"/>
                    <a:gd name="connsiteY250" fmla="*/ 4962452 h 5281613"/>
                    <a:gd name="connsiteX251" fmla="*/ 2633951 w 5111751"/>
                    <a:gd name="connsiteY251" fmla="*/ 4928695 h 5281613"/>
                    <a:gd name="connsiteX252" fmla="*/ 2649311 w 5111751"/>
                    <a:gd name="connsiteY252" fmla="*/ 4937901 h 5281613"/>
                    <a:gd name="connsiteX253" fmla="*/ 2692318 w 5111751"/>
                    <a:gd name="connsiteY253" fmla="*/ 4987003 h 5281613"/>
                    <a:gd name="connsiteX254" fmla="*/ 2732137 w 5111751"/>
                    <a:gd name="connsiteY254" fmla="*/ 5048453 h 5281613"/>
                    <a:gd name="connsiteX255" fmla="*/ 2732173 w 5111751"/>
                    <a:gd name="connsiteY255" fmla="*/ 5048368 h 5281613"/>
                    <a:gd name="connsiteX256" fmla="*/ 2692485 w 5111751"/>
                    <a:gd name="connsiteY256" fmla="*/ 4987045 h 5281613"/>
                    <a:gd name="connsiteX257" fmla="*/ 2649527 w 5111751"/>
                    <a:gd name="connsiteY257" fmla="*/ 4937951 h 5281613"/>
                    <a:gd name="connsiteX258" fmla="*/ 2637253 w 5111751"/>
                    <a:gd name="connsiteY258" fmla="*/ 4928745 h 5281613"/>
                    <a:gd name="connsiteX259" fmla="*/ 2628048 w 5111751"/>
                    <a:gd name="connsiteY259" fmla="*/ 4858172 h 5281613"/>
                    <a:gd name="connsiteX260" fmla="*/ 2631116 w 5111751"/>
                    <a:gd name="connsiteY260" fmla="*/ 4784530 h 5281613"/>
                    <a:gd name="connsiteX261" fmla="*/ 2618843 w 5111751"/>
                    <a:gd name="connsiteY261" fmla="*/ 4704751 h 5281613"/>
                    <a:gd name="connsiteX262" fmla="*/ 2658732 w 5111751"/>
                    <a:gd name="connsiteY262" fmla="*/ 4600425 h 5281613"/>
                    <a:gd name="connsiteX263" fmla="*/ 2763060 w 5111751"/>
                    <a:gd name="connsiteY263" fmla="*/ 4591219 h 5281613"/>
                    <a:gd name="connsiteX264" fmla="*/ 2772265 w 5111751"/>
                    <a:gd name="connsiteY264" fmla="*/ 4585083 h 5281613"/>
                    <a:gd name="connsiteX265" fmla="*/ 2778402 w 5111751"/>
                    <a:gd name="connsiteY265" fmla="*/ 4582014 h 5281613"/>
                    <a:gd name="connsiteX266" fmla="*/ 2824429 w 5111751"/>
                    <a:gd name="connsiteY266" fmla="*/ 4600425 h 5281613"/>
                    <a:gd name="connsiteX267" fmla="*/ 2842840 w 5111751"/>
                    <a:gd name="connsiteY267" fmla="*/ 4618835 h 5281613"/>
                    <a:gd name="connsiteX268" fmla="*/ 2852045 w 5111751"/>
                    <a:gd name="connsiteY268" fmla="*/ 4621904 h 5281613"/>
                    <a:gd name="connsiteX269" fmla="*/ 2885798 w 5111751"/>
                    <a:gd name="connsiteY269" fmla="*/ 4624972 h 5281613"/>
                    <a:gd name="connsiteX270" fmla="*/ 2895004 w 5111751"/>
                    <a:gd name="connsiteY270" fmla="*/ 4624972 h 5281613"/>
                    <a:gd name="connsiteX271" fmla="*/ 2971715 w 5111751"/>
                    <a:gd name="connsiteY271" fmla="*/ 4609630 h 5281613"/>
                    <a:gd name="connsiteX272" fmla="*/ 2980920 w 5111751"/>
                    <a:gd name="connsiteY272" fmla="*/ 4615767 h 5281613"/>
                    <a:gd name="connsiteX273" fmla="*/ 3005468 w 5111751"/>
                    <a:gd name="connsiteY273" fmla="*/ 4628040 h 5281613"/>
                    <a:gd name="connsiteX274" fmla="*/ 3036153 w 5111751"/>
                    <a:gd name="connsiteY274" fmla="*/ 4618835 h 5281613"/>
                    <a:gd name="connsiteX275" fmla="*/ 3045358 w 5111751"/>
                    <a:gd name="connsiteY275" fmla="*/ 4615767 h 5281613"/>
                    <a:gd name="connsiteX276" fmla="*/ 3115932 w 5111751"/>
                    <a:gd name="connsiteY276" fmla="*/ 4548262 h 5281613"/>
                    <a:gd name="connsiteX277" fmla="*/ 3131275 w 5111751"/>
                    <a:gd name="connsiteY277" fmla="*/ 4548262 h 5281613"/>
                    <a:gd name="connsiteX278" fmla="*/ 3186507 w 5111751"/>
                    <a:gd name="connsiteY278" fmla="*/ 4569741 h 5281613"/>
                    <a:gd name="connsiteX279" fmla="*/ 3260150 w 5111751"/>
                    <a:gd name="connsiteY279" fmla="*/ 4529851 h 5281613"/>
                    <a:gd name="connsiteX280" fmla="*/ 3303108 w 5111751"/>
                    <a:gd name="connsiteY280" fmla="*/ 4529851 h 5281613"/>
                    <a:gd name="connsiteX281" fmla="*/ 3330724 w 5111751"/>
                    <a:gd name="connsiteY281" fmla="*/ 4511441 h 5281613"/>
                    <a:gd name="connsiteX282" fmla="*/ 3468805 w 5111751"/>
                    <a:gd name="connsiteY282" fmla="*/ 4422457 h 5281613"/>
                    <a:gd name="connsiteX283" fmla="*/ 3484147 w 5111751"/>
                    <a:gd name="connsiteY283" fmla="*/ 4462346 h 5281613"/>
                    <a:gd name="connsiteX284" fmla="*/ 3496421 w 5111751"/>
                    <a:gd name="connsiteY284" fmla="*/ 4471551 h 5281613"/>
                    <a:gd name="connsiteX285" fmla="*/ 3484147 w 5111751"/>
                    <a:gd name="connsiteY285" fmla="*/ 4529851 h 5281613"/>
                    <a:gd name="connsiteX286" fmla="*/ 3468805 w 5111751"/>
                    <a:gd name="connsiteY286" fmla="*/ 4566672 h 5281613"/>
                    <a:gd name="connsiteX287" fmla="*/ 3481079 w 5111751"/>
                    <a:gd name="connsiteY287" fmla="*/ 4646451 h 5281613"/>
                    <a:gd name="connsiteX288" fmla="*/ 3481079 w 5111751"/>
                    <a:gd name="connsiteY288" fmla="*/ 4689409 h 5281613"/>
                    <a:gd name="connsiteX289" fmla="*/ 3478010 w 5111751"/>
                    <a:gd name="connsiteY289" fmla="*/ 4726230 h 5281613"/>
                    <a:gd name="connsiteX290" fmla="*/ 3478010 w 5111751"/>
                    <a:gd name="connsiteY290" fmla="*/ 4747709 h 5281613"/>
                    <a:gd name="connsiteX291" fmla="*/ 3487216 w 5111751"/>
                    <a:gd name="connsiteY291" fmla="*/ 4778393 h 5281613"/>
                    <a:gd name="connsiteX292" fmla="*/ 3474942 w 5111751"/>
                    <a:gd name="connsiteY292" fmla="*/ 4833624 h 5281613"/>
                    <a:gd name="connsiteX293" fmla="*/ 3478010 w 5111751"/>
                    <a:gd name="connsiteY293" fmla="*/ 4928745 h 5281613"/>
                    <a:gd name="connsiteX294" fmla="*/ 3487216 w 5111751"/>
                    <a:gd name="connsiteY294" fmla="*/ 5048414 h 5281613"/>
                    <a:gd name="connsiteX295" fmla="*/ 3490284 w 5111751"/>
                    <a:gd name="connsiteY295" fmla="*/ 5100577 h 5281613"/>
                    <a:gd name="connsiteX296" fmla="*/ 3514832 w 5111751"/>
                    <a:gd name="connsiteY296" fmla="*/ 5106713 h 5281613"/>
                    <a:gd name="connsiteX297" fmla="*/ 3487216 w 5111751"/>
                    <a:gd name="connsiteY297" fmla="*/ 5165013 h 5281613"/>
                    <a:gd name="connsiteX298" fmla="*/ 3502558 w 5111751"/>
                    <a:gd name="connsiteY298" fmla="*/ 5177287 h 5281613"/>
                    <a:gd name="connsiteX299" fmla="*/ 3488989 w 5111751"/>
                    <a:gd name="connsiteY299" fmla="*/ 5175369 h 5281613"/>
                    <a:gd name="connsiteX300" fmla="*/ 3490284 w 5111751"/>
                    <a:gd name="connsiteY300" fmla="*/ 5192629 h 5281613"/>
                    <a:gd name="connsiteX301" fmla="*/ 3471873 w 5111751"/>
                    <a:gd name="connsiteY301" fmla="*/ 5211040 h 5281613"/>
                    <a:gd name="connsiteX302" fmla="*/ 3471873 w 5111751"/>
                    <a:gd name="connsiteY302" fmla="*/ 5260134 h 5281613"/>
                    <a:gd name="connsiteX303" fmla="*/ 3456531 w 5111751"/>
                    <a:gd name="connsiteY303" fmla="*/ 5281613 h 5281613"/>
                    <a:gd name="connsiteX304" fmla="*/ 2775334 w 5111751"/>
                    <a:gd name="connsiteY304" fmla="*/ 5281613 h 5281613"/>
                    <a:gd name="connsiteX305" fmla="*/ 2775259 w 5111751"/>
                    <a:gd name="connsiteY305" fmla="*/ 5281613 h 5281613"/>
                    <a:gd name="connsiteX306" fmla="*/ 2554082 w 5111751"/>
                    <a:gd name="connsiteY306" fmla="*/ 5281613 h 5281613"/>
                    <a:gd name="connsiteX307" fmla="*/ 2553859 w 5111751"/>
                    <a:gd name="connsiteY307" fmla="*/ 5281613 h 5281613"/>
                    <a:gd name="connsiteX308" fmla="*/ 1968011 w 5111751"/>
                    <a:gd name="connsiteY308" fmla="*/ 5281613 h 5281613"/>
                    <a:gd name="connsiteX309" fmla="*/ 1965575 w 5111751"/>
                    <a:gd name="connsiteY309" fmla="*/ 5281613 h 5281613"/>
                    <a:gd name="connsiteX310" fmla="*/ 721036 w 5111751"/>
                    <a:gd name="connsiteY310" fmla="*/ 5281613 h 5281613"/>
                    <a:gd name="connsiteX311" fmla="*/ 720725 w 5111751"/>
                    <a:gd name="connsiteY311" fmla="*/ 5281613 h 5281613"/>
                    <a:gd name="connsiteX312" fmla="*/ 0 w 5111751"/>
                    <a:gd name="connsiteY312" fmla="*/ 5281613 h 5281613"/>
                    <a:gd name="connsiteX313" fmla="*/ 0 w 5111751"/>
                    <a:gd name="connsiteY313" fmla="*/ 3885042 h 5281613"/>
                    <a:gd name="connsiteX314" fmla="*/ 0 w 5111751"/>
                    <a:gd name="connsiteY314" fmla="*/ 3885015 h 5281613"/>
                    <a:gd name="connsiteX315" fmla="*/ 0 w 5111751"/>
                    <a:gd name="connsiteY315" fmla="*/ 2834596 h 5281613"/>
                    <a:gd name="connsiteX316" fmla="*/ 0 w 5111751"/>
                    <a:gd name="connsiteY316" fmla="*/ 2833687 h 5281613"/>
                    <a:gd name="connsiteX317" fmla="*/ 0 w 5111751"/>
                    <a:gd name="connsiteY317" fmla="*/ 2035909 h 5281613"/>
                    <a:gd name="connsiteX318" fmla="*/ 930 w 5111751"/>
                    <a:gd name="connsiteY318" fmla="*/ 2035587 h 5281613"/>
                    <a:gd name="connsiteX319" fmla="*/ 3071 w 5111751"/>
                    <a:gd name="connsiteY319" fmla="*/ 2035587 h 5281613"/>
                    <a:gd name="connsiteX320" fmla="*/ 14583 w 5111751"/>
                    <a:gd name="connsiteY320" fmla="*/ 2030861 h 5281613"/>
                    <a:gd name="connsiteX321" fmla="*/ 930 w 5111751"/>
                    <a:gd name="connsiteY321" fmla="*/ 2035587 h 5281613"/>
                    <a:gd name="connsiteX322" fmla="*/ 0 w 5111751"/>
                    <a:gd name="connsiteY322" fmla="*/ 2035587 h 5281613"/>
                    <a:gd name="connsiteX323" fmla="*/ 0 w 5111751"/>
                    <a:gd name="connsiteY323" fmla="*/ 1327150 h 5281613"/>
                    <a:gd name="connsiteX324" fmla="*/ 0 w 5111751"/>
                    <a:gd name="connsiteY324" fmla="*/ 1326021 h 5281613"/>
                    <a:gd name="connsiteX325" fmla="*/ 0 w 5111751"/>
                    <a:gd name="connsiteY325" fmla="*/ 0 h 5281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</a:cxnLst>
                  <a:rect l="l" t="t" r="r" b="b"/>
                  <a:pathLst>
                    <a:path w="5111751" h="5281613">
                      <a:moveTo>
                        <a:pt x="0" y="0"/>
                      </a:moveTo>
                      <a:lnTo>
                        <a:pt x="865506" y="0"/>
                      </a:lnTo>
                      <a:cubicBezTo>
                        <a:pt x="1009820" y="512"/>
                        <a:pt x="528596" y="3070"/>
                        <a:pt x="865887" y="3070"/>
                      </a:cubicBezTo>
                      <a:cubicBezTo>
                        <a:pt x="865887" y="0"/>
                        <a:pt x="865890" y="0"/>
                        <a:pt x="2889251" y="0"/>
                      </a:cubicBezTo>
                      <a:lnTo>
                        <a:pt x="2891411" y="0"/>
                      </a:lnTo>
                      <a:lnTo>
                        <a:pt x="3309431" y="0"/>
                      </a:lnTo>
                      <a:cubicBezTo>
                        <a:pt x="3315578" y="9216"/>
                        <a:pt x="3327873" y="12288"/>
                        <a:pt x="3334020" y="27648"/>
                      </a:cubicBezTo>
                      <a:cubicBezTo>
                        <a:pt x="3337094" y="43008"/>
                        <a:pt x="3340168" y="73729"/>
                        <a:pt x="3355536" y="86017"/>
                      </a:cubicBezTo>
                      <a:cubicBezTo>
                        <a:pt x="3373978" y="70657"/>
                        <a:pt x="3343241" y="21504"/>
                        <a:pt x="3364757" y="18432"/>
                      </a:cubicBezTo>
                      <a:cubicBezTo>
                        <a:pt x="3383199" y="15360"/>
                        <a:pt x="3395494" y="39936"/>
                        <a:pt x="3395494" y="52224"/>
                      </a:cubicBezTo>
                      <a:cubicBezTo>
                        <a:pt x="3398567" y="70657"/>
                        <a:pt x="3407788" y="98305"/>
                        <a:pt x="3426230" y="104449"/>
                      </a:cubicBezTo>
                      <a:cubicBezTo>
                        <a:pt x="3447746" y="116737"/>
                        <a:pt x="3463114" y="86017"/>
                        <a:pt x="3484630" y="110593"/>
                      </a:cubicBezTo>
                      <a:cubicBezTo>
                        <a:pt x="3506146" y="132097"/>
                        <a:pt x="3506146" y="147457"/>
                        <a:pt x="3536883" y="153601"/>
                      </a:cubicBezTo>
                      <a:cubicBezTo>
                        <a:pt x="3573767" y="156673"/>
                        <a:pt x="3586061" y="184322"/>
                        <a:pt x="3607577" y="211970"/>
                      </a:cubicBezTo>
                      <a:cubicBezTo>
                        <a:pt x="3626019" y="239618"/>
                        <a:pt x="3641387" y="267266"/>
                        <a:pt x="3669051" y="285698"/>
                      </a:cubicBezTo>
                      <a:cubicBezTo>
                        <a:pt x="3681346" y="294915"/>
                        <a:pt x="3693640" y="304131"/>
                        <a:pt x="3705935" y="316419"/>
                      </a:cubicBezTo>
                      <a:cubicBezTo>
                        <a:pt x="3710545" y="321027"/>
                        <a:pt x="3727258" y="342915"/>
                        <a:pt x="3728843" y="339315"/>
                      </a:cubicBezTo>
                      <a:lnTo>
                        <a:pt x="3724377" y="325635"/>
                      </a:lnTo>
                      <a:cubicBezTo>
                        <a:pt x="3745893" y="337923"/>
                        <a:pt x="3745893" y="365571"/>
                        <a:pt x="3752040" y="384003"/>
                      </a:cubicBezTo>
                      <a:cubicBezTo>
                        <a:pt x="3755114" y="399363"/>
                        <a:pt x="3773556" y="396291"/>
                        <a:pt x="3785850" y="405507"/>
                      </a:cubicBezTo>
                      <a:cubicBezTo>
                        <a:pt x="3795071" y="417796"/>
                        <a:pt x="3835029" y="494596"/>
                        <a:pt x="3850397" y="454660"/>
                      </a:cubicBezTo>
                      <a:cubicBezTo>
                        <a:pt x="3865766" y="470020"/>
                        <a:pt x="3871913" y="476164"/>
                        <a:pt x="3868840" y="485380"/>
                      </a:cubicBezTo>
                      <a:cubicBezTo>
                        <a:pt x="3880605" y="513843"/>
                        <a:pt x="3932120" y="565569"/>
                        <a:pt x="3907704" y="599097"/>
                      </a:cubicBezTo>
                      <a:cubicBezTo>
                        <a:pt x="3892370" y="617473"/>
                        <a:pt x="3852502" y="635850"/>
                        <a:pt x="3831035" y="645038"/>
                      </a:cubicBezTo>
                      <a:cubicBezTo>
                        <a:pt x="3809568" y="654226"/>
                        <a:pt x="3806501" y="678728"/>
                        <a:pt x="3785034" y="681791"/>
                      </a:cubicBezTo>
                      <a:cubicBezTo>
                        <a:pt x="3800368" y="700167"/>
                        <a:pt x="3846369" y="669540"/>
                        <a:pt x="3867836" y="675665"/>
                      </a:cubicBezTo>
                      <a:cubicBezTo>
                        <a:pt x="3880103" y="681791"/>
                        <a:pt x="3886237" y="687916"/>
                        <a:pt x="3886237" y="694042"/>
                      </a:cubicBezTo>
                      <a:cubicBezTo>
                        <a:pt x="3889372" y="697068"/>
                        <a:pt x="3868669" y="672353"/>
                        <a:pt x="3886648" y="693820"/>
                      </a:cubicBezTo>
                      <a:cubicBezTo>
                        <a:pt x="3935775" y="718396"/>
                        <a:pt x="3960338" y="779835"/>
                        <a:pt x="3994113" y="822843"/>
                      </a:cubicBezTo>
                      <a:cubicBezTo>
                        <a:pt x="4034028" y="871994"/>
                        <a:pt x="4095437" y="887354"/>
                        <a:pt x="4156846" y="865851"/>
                      </a:cubicBezTo>
                      <a:cubicBezTo>
                        <a:pt x="4181409" y="856635"/>
                        <a:pt x="4212114" y="838203"/>
                        <a:pt x="4230536" y="822843"/>
                      </a:cubicBezTo>
                      <a:cubicBezTo>
                        <a:pt x="4267382" y="795195"/>
                        <a:pt x="4276593" y="798267"/>
                        <a:pt x="4322649" y="807483"/>
                      </a:cubicBezTo>
                      <a:cubicBezTo>
                        <a:pt x="4368706" y="813627"/>
                        <a:pt x="4387129" y="822843"/>
                        <a:pt x="4430115" y="798267"/>
                      </a:cubicBezTo>
                      <a:cubicBezTo>
                        <a:pt x="4451608" y="782907"/>
                        <a:pt x="4500735" y="733756"/>
                        <a:pt x="4528369" y="742972"/>
                      </a:cubicBezTo>
                      <a:cubicBezTo>
                        <a:pt x="4559073" y="755260"/>
                        <a:pt x="4580566" y="755260"/>
                        <a:pt x="4614341" y="746044"/>
                      </a:cubicBezTo>
                      <a:cubicBezTo>
                        <a:pt x="4632763" y="736828"/>
                        <a:pt x="4651186" y="727612"/>
                        <a:pt x="4672679" y="724540"/>
                      </a:cubicBezTo>
                      <a:cubicBezTo>
                        <a:pt x="4697242" y="718396"/>
                        <a:pt x="4712595" y="727612"/>
                        <a:pt x="4734088" y="730684"/>
                      </a:cubicBezTo>
                      <a:cubicBezTo>
                        <a:pt x="4770933" y="733756"/>
                        <a:pt x="4798567" y="712252"/>
                        <a:pt x="4832342" y="699964"/>
                      </a:cubicBezTo>
                      <a:cubicBezTo>
                        <a:pt x="4863046" y="684604"/>
                        <a:pt x="4902962" y="690748"/>
                        <a:pt x="4936736" y="675388"/>
                      </a:cubicBezTo>
                      <a:cubicBezTo>
                        <a:pt x="4964370" y="660028"/>
                        <a:pt x="4967441" y="623165"/>
                        <a:pt x="4988934" y="613949"/>
                      </a:cubicBezTo>
                      <a:cubicBezTo>
                        <a:pt x="5013497" y="601661"/>
                        <a:pt x="5087188" y="620093"/>
                        <a:pt x="5077976" y="653885"/>
                      </a:cubicBezTo>
                      <a:cubicBezTo>
                        <a:pt x="5065695" y="696892"/>
                        <a:pt x="5056483" y="724540"/>
                        <a:pt x="5065695" y="767547"/>
                      </a:cubicBezTo>
                      <a:cubicBezTo>
                        <a:pt x="5071835" y="801339"/>
                        <a:pt x="5077976" y="844347"/>
                        <a:pt x="5050342" y="868922"/>
                      </a:cubicBezTo>
                      <a:cubicBezTo>
                        <a:pt x="5068765" y="878138"/>
                        <a:pt x="5084117" y="871994"/>
                        <a:pt x="5081047" y="853563"/>
                      </a:cubicBezTo>
                      <a:cubicBezTo>
                        <a:pt x="5090258" y="859707"/>
                        <a:pt x="5099469" y="862779"/>
                        <a:pt x="5111751" y="865851"/>
                      </a:cubicBezTo>
                      <a:cubicBezTo>
                        <a:pt x="5105610" y="896570"/>
                        <a:pt x="5034990" y="853563"/>
                        <a:pt x="5034990" y="908858"/>
                      </a:cubicBezTo>
                      <a:cubicBezTo>
                        <a:pt x="5034990" y="951866"/>
                        <a:pt x="5038061" y="994873"/>
                        <a:pt x="5025779" y="1037881"/>
                      </a:cubicBezTo>
                      <a:cubicBezTo>
                        <a:pt x="5016568" y="1074744"/>
                        <a:pt x="4995075" y="1102392"/>
                        <a:pt x="4973582" y="1133112"/>
                      </a:cubicBezTo>
                      <a:cubicBezTo>
                        <a:pt x="4949018" y="1169976"/>
                        <a:pt x="4952089" y="1222199"/>
                        <a:pt x="4924455" y="1255991"/>
                      </a:cubicBezTo>
                      <a:cubicBezTo>
                        <a:pt x="4912173" y="1271351"/>
                        <a:pt x="4896821" y="1274422"/>
                        <a:pt x="4887609" y="1289782"/>
                      </a:cubicBezTo>
                      <a:cubicBezTo>
                        <a:pt x="4881469" y="1308214"/>
                        <a:pt x="4887609" y="1329718"/>
                        <a:pt x="4881469" y="1348150"/>
                      </a:cubicBezTo>
                      <a:cubicBezTo>
                        <a:pt x="4866116" y="1388085"/>
                        <a:pt x="4835412" y="1421877"/>
                        <a:pt x="4813919" y="1461813"/>
                      </a:cubicBezTo>
                      <a:cubicBezTo>
                        <a:pt x="4786285" y="1514036"/>
                        <a:pt x="4783215" y="1572404"/>
                        <a:pt x="4761722" y="1624627"/>
                      </a:cubicBezTo>
                      <a:cubicBezTo>
                        <a:pt x="4740229" y="1679922"/>
                        <a:pt x="4706454" y="1726002"/>
                        <a:pt x="4672679" y="1775154"/>
                      </a:cubicBezTo>
                      <a:cubicBezTo>
                        <a:pt x="4641975" y="1824305"/>
                        <a:pt x="4623552" y="1879600"/>
                        <a:pt x="4586707" y="1922608"/>
                      </a:cubicBezTo>
                      <a:lnTo>
                        <a:pt x="4466960" y="2070063"/>
                      </a:lnTo>
                      <a:cubicBezTo>
                        <a:pt x="4387129" y="2168366"/>
                        <a:pt x="4304227" y="2248237"/>
                        <a:pt x="4196762" y="2318892"/>
                      </a:cubicBezTo>
                      <a:cubicBezTo>
                        <a:pt x="4153775" y="2346540"/>
                        <a:pt x="4107719" y="2377260"/>
                        <a:pt x="4070874" y="2414123"/>
                      </a:cubicBezTo>
                      <a:cubicBezTo>
                        <a:pt x="4027888" y="2457131"/>
                        <a:pt x="3981831" y="2500138"/>
                        <a:pt x="3941915" y="2546218"/>
                      </a:cubicBezTo>
                      <a:cubicBezTo>
                        <a:pt x="3905070" y="2592297"/>
                        <a:pt x="3865155" y="2638377"/>
                        <a:pt x="3828309" y="2684456"/>
                      </a:cubicBezTo>
                      <a:cubicBezTo>
                        <a:pt x="3809887" y="2705960"/>
                        <a:pt x="3794535" y="2730536"/>
                        <a:pt x="3776112" y="2755112"/>
                      </a:cubicBezTo>
                      <a:cubicBezTo>
                        <a:pt x="3763830" y="2767400"/>
                        <a:pt x="3733126" y="2819623"/>
                        <a:pt x="3726985" y="2788903"/>
                      </a:cubicBezTo>
                      <a:cubicBezTo>
                        <a:pt x="3726985" y="2838055"/>
                        <a:pt x="3696281" y="2884134"/>
                        <a:pt x="3665576" y="2920998"/>
                      </a:cubicBezTo>
                      <a:cubicBezTo>
                        <a:pt x="3665576" y="2893350"/>
                        <a:pt x="3650224" y="2871847"/>
                        <a:pt x="3631802" y="2850343"/>
                      </a:cubicBezTo>
                      <a:cubicBezTo>
                        <a:pt x="3628731" y="2847271"/>
                        <a:pt x="3625661" y="2841127"/>
                        <a:pt x="3622590" y="2838055"/>
                      </a:cubicBezTo>
                      <a:cubicBezTo>
                        <a:pt x="3616449" y="2831911"/>
                        <a:pt x="3610308" y="2822695"/>
                        <a:pt x="3604168" y="2813479"/>
                      </a:cubicBezTo>
                      <a:cubicBezTo>
                        <a:pt x="3576534" y="2770472"/>
                        <a:pt x="3579604" y="2742824"/>
                        <a:pt x="3579604" y="2693672"/>
                      </a:cubicBezTo>
                      <a:cubicBezTo>
                        <a:pt x="3579604" y="2543146"/>
                        <a:pt x="3582675" y="2395691"/>
                        <a:pt x="3582675" y="2245165"/>
                      </a:cubicBezTo>
                      <a:cubicBezTo>
                        <a:pt x="3582675" y="2217517"/>
                        <a:pt x="3573463" y="2180654"/>
                        <a:pt x="3585745" y="2153006"/>
                      </a:cubicBezTo>
                      <a:cubicBezTo>
                        <a:pt x="3598027" y="2128430"/>
                        <a:pt x="3619520" y="2109998"/>
                        <a:pt x="3634872" y="2088494"/>
                      </a:cubicBezTo>
                      <a:cubicBezTo>
                        <a:pt x="3659435" y="2054703"/>
                        <a:pt x="3680928" y="2002479"/>
                        <a:pt x="3708562" y="1968688"/>
                      </a:cubicBezTo>
                      <a:cubicBezTo>
                        <a:pt x="3708706" y="1968630"/>
                        <a:pt x="3708849" y="1968572"/>
                        <a:pt x="3708943" y="1968398"/>
                      </a:cubicBezTo>
                      <a:lnTo>
                        <a:pt x="3687519" y="1965336"/>
                      </a:lnTo>
                      <a:cubicBezTo>
                        <a:pt x="3656816" y="1959191"/>
                        <a:pt x="3616901" y="1983769"/>
                        <a:pt x="3589268" y="1956119"/>
                      </a:cubicBezTo>
                      <a:cubicBezTo>
                        <a:pt x="3576987" y="1940758"/>
                        <a:pt x="3567776" y="1922325"/>
                        <a:pt x="3549354" y="1919253"/>
                      </a:cubicBezTo>
                      <a:cubicBezTo>
                        <a:pt x="3540143" y="1919253"/>
                        <a:pt x="3527862" y="1922325"/>
                        <a:pt x="3518651" y="1925397"/>
                      </a:cubicBezTo>
                      <a:cubicBezTo>
                        <a:pt x="3515580" y="1928470"/>
                        <a:pt x="3512510" y="1928470"/>
                        <a:pt x="3509440" y="1931542"/>
                      </a:cubicBezTo>
                      <a:lnTo>
                        <a:pt x="3491018" y="1937686"/>
                      </a:lnTo>
                      <a:cubicBezTo>
                        <a:pt x="3466455" y="1949975"/>
                        <a:pt x="3426541" y="1971480"/>
                        <a:pt x="3411189" y="1992985"/>
                      </a:cubicBezTo>
                      <a:cubicBezTo>
                        <a:pt x="3389697" y="2020635"/>
                        <a:pt x="3377416" y="2042140"/>
                        <a:pt x="3365134" y="2060573"/>
                      </a:cubicBezTo>
                      <a:cubicBezTo>
                        <a:pt x="3346712" y="2042140"/>
                        <a:pt x="3303728" y="2039068"/>
                        <a:pt x="3279165" y="2042140"/>
                      </a:cubicBezTo>
                      <a:cubicBezTo>
                        <a:pt x="3260743" y="2042140"/>
                        <a:pt x="3248462" y="2026779"/>
                        <a:pt x="3230040" y="2023707"/>
                      </a:cubicBezTo>
                      <a:cubicBezTo>
                        <a:pt x="3211618" y="2020635"/>
                        <a:pt x="3193196" y="2029851"/>
                        <a:pt x="3174774" y="2026779"/>
                      </a:cubicBezTo>
                      <a:cubicBezTo>
                        <a:pt x="3104156" y="2020635"/>
                        <a:pt x="3165563" y="2011418"/>
                        <a:pt x="2975202" y="1897748"/>
                      </a:cubicBezTo>
                      <a:cubicBezTo>
                        <a:pt x="2972132" y="1894676"/>
                        <a:pt x="2965991" y="1894676"/>
                        <a:pt x="2962921" y="1891604"/>
                      </a:cubicBezTo>
                      <a:cubicBezTo>
                        <a:pt x="2953710" y="1888531"/>
                        <a:pt x="2941429" y="1888531"/>
                        <a:pt x="2929148" y="1888531"/>
                      </a:cubicBezTo>
                      <a:cubicBezTo>
                        <a:pt x="2904585" y="1888531"/>
                        <a:pt x="2880022" y="1894676"/>
                        <a:pt x="2855460" y="1885459"/>
                      </a:cubicBezTo>
                      <a:cubicBezTo>
                        <a:pt x="2852389" y="1885459"/>
                        <a:pt x="2849319" y="1882387"/>
                        <a:pt x="2846249" y="1882387"/>
                      </a:cubicBezTo>
                      <a:lnTo>
                        <a:pt x="2837038" y="1873170"/>
                      </a:lnTo>
                      <a:cubicBezTo>
                        <a:pt x="2830897" y="1870098"/>
                        <a:pt x="2827827" y="1863954"/>
                        <a:pt x="2821686" y="1857810"/>
                      </a:cubicBezTo>
                      <a:cubicBezTo>
                        <a:pt x="2812475" y="1845521"/>
                        <a:pt x="2803264" y="1833232"/>
                        <a:pt x="2800194" y="1827088"/>
                      </a:cubicBezTo>
                      <a:cubicBezTo>
                        <a:pt x="2787912" y="1802510"/>
                        <a:pt x="2809405" y="1771789"/>
                        <a:pt x="2800194" y="1747211"/>
                      </a:cubicBezTo>
                      <a:cubicBezTo>
                        <a:pt x="2797123" y="1728778"/>
                        <a:pt x="2769490" y="1716490"/>
                        <a:pt x="2747998" y="1719562"/>
                      </a:cubicBezTo>
                      <a:cubicBezTo>
                        <a:pt x="2741857" y="1722634"/>
                        <a:pt x="2738787" y="1722634"/>
                        <a:pt x="2732646" y="1728778"/>
                      </a:cubicBezTo>
                      <a:cubicBezTo>
                        <a:pt x="2723435" y="1719562"/>
                        <a:pt x="2708084" y="1691912"/>
                        <a:pt x="2701943" y="1679623"/>
                      </a:cubicBezTo>
                      <a:cubicBezTo>
                        <a:pt x="2683521" y="1651974"/>
                        <a:pt x="2677381" y="1615108"/>
                        <a:pt x="2665099" y="1584386"/>
                      </a:cubicBezTo>
                      <a:cubicBezTo>
                        <a:pt x="2655888" y="1559809"/>
                        <a:pt x="2649748" y="1532159"/>
                        <a:pt x="2637466" y="1510654"/>
                      </a:cubicBezTo>
                      <a:cubicBezTo>
                        <a:pt x="2631326" y="1501437"/>
                        <a:pt x="2625185" y="1498365"/>
                        <a:pt x="2615974" y="1492221"/>
                      </a:cubicBezTo>
                      <a:cubicBezTo>
                        <a:pt x="2603693" y="1486076"/>
                        <a:pt x="2603693" y="1476860"/>
                        <a:pt x="2594482" y="1467643"/>
                      </a:cubicBezTo>
                      <a:cubicBezTo>
                        <a:pt x="2591411" y="1464571"/>
                        <a:pt x="2588341" y="1461499"/>
                        <a:pt x="2582200" y="1461499"/>
                      </a:cubicBezTo>
                      <a:cubicBezTo>
                        <a:pt x="2566849" y="1458427"/>
                        <a:pt x="2563778" y="1439994"/>
                        <a:pt x="2557638" y="1430777"/>
                      </a:cubicBezTo>
                      <a:cubicBezTo>
                        <a:pt x="2554567" y="1424633"/>
                        <a:pt x="2548427" y="1418489"/>
                        <a:pt x="2545356" y="1412344"/>
                      </a:cubicBezTo>
                      <a:cubicBezTo>
                        <a:pt x="2545356" y="1409272"/>
                        <a:pt x="2542286" y="1406200"/>
                        <a:pt x="2539216" y="1403128"/>
                      </a:cubicBezTo>
                      <a:cubicBezTo>
                        <a:pt x="2530005" y="1384695"/>
                        <a:pt x="2517723" y="1366262"/>
                        <a:pt x="2502372" y="1353973"/>
                      </a:cubicBezTo>
                      <a:cubicBezTo>
                        <a:pt x="2483950" y="1338612"/>
                        <a:pt x="2462457" y="1329395"/>
                        <a:pt x="2437895" y="1326323"/>
                      </a:cubicBezTo>
                      <a:cubicBezTo>
                        <a:pt x="2416403" y="1323251"/>
                        <a:pt x="2388770" y="1323251"/>
                        <a:pt x="2376488" y="1301746"/>
                      </a:cubicBezTo>
                      <a:cubicBezTo>
                        <a:pt x="2379559" y="1277168"/>
                        <a:pt x="2401051" y="1264880"/>
                        <a:pt x="2401051" y="1243375"/>
                      </a:cubicBezTo>
                      <a:cubicBezTo>
                        <a:pt x="2401051" y="1231086"/>
                        <a:pt x="2404121" y="1221869"/>
                        <a:pt x="2407192" y="1215725"/>
                      </a:cubicBezTo>
                      <a:cubicBezTo>
                        <a:pt x="2410262" y="1212653"/>
                        <a:pt x="2413332" y="1212653"/>
                        <a:pt x="2416403" y="1209581"/>
                      </a:cubicBezTo>
                      <a:cubicBezTo>
                        <a:pt x="2425614" y="1203436"/>
                        <a:pt x="2444035" y="1203436"/>
                        <a:pt x="2462457" y="1206508"/>
                      </a:cubicBezTo>
                      <a:cubicBezTo>
                        <a:pt x="2480879" y="1209581"/>
                        <a:pt x="2496231" y="1212653"/>
                        <a:pt x="2508512" y="1209581"/>
                      </a:cubicBezTo>
                      <a:cubicBezTo>
                        <a:pt x="2520794" y="1206508"/>
                        <a:pt x="2530005" y="1200364"/>
                        <a:pt x="2539216" y="1188075"/>
                      </a:cubicBezTo>
                      <a:cubicBezTo>
                        <a:pt x="2548427" y="1172714"/>
                        <a:pt x="2548427" y="1154281"/>
                        <a:pt x="2548427" y="1135848"/>
                      </a:cubicBezTo>
                      <a:cubicBezTo>
                        <a:pt x="2545356" y="1123560"/>
                        <a:pt x="2542286" y="1111271"/>
                        <a:pt x="2542286" y="1098982"/>
                      </a:cubicBezTo>
                      <a:cubicBezTo>
                        <a:pt x="2536145" y="1059044"/>
                        <a:pt x="2530005" y="1012961"/>
                        <a:pt x="2545356" y="973023"/>
                      </a:cubicBezTo>
                      <a:lnTo>
                        <a:pt x="2548427" y="966879"/>
                      </a:lnTo>
                      <a:cubicBezTo>
                        <a:pt x="2548428" y="966877"/>
                        <a:pt x="2548428" y="966876"/>
                        <a:pt x="2548429" y="966874"/>
                      </a:cubicBezTo>
                      <a:lnTo>
                        <a:pt x="2499316" y="914707"/>
                      </a:lnTo>
                      <a:cubicBezTo>
                        <a:pt x="2499308" y="914704"/>
                        <a:pt x="2498778" y="914438"/>
                        <a:pt x="2462472" y="896290"/>
                      </a:cubicBezTo>
                      <a:lnTo>
                        <a:pt x="2462472" y="801136"/>
                      </a:lnTo>
                      <a:cubicBezTo>
                        <a:pt x="2462458" y="801124"/>
                        <a:pt x="2461080" y="800022"/>
                        <a:pt x="2339658" y="702912"/>
                      </a:cubicBezTo>
                      <a:lnTo>
                        <a:pt x="2339658" y="481909"/>
                      </a:lnTo>
                      <a:cubicBezTo>
                        <a:pt x="2339631" y="481918"/>
                        <a:pt x="2337628" y="482448"/>
                        <a:pt x="2189210" y="521813"/>
                      </a:cubicBezTo>
                      <a:cubicBezTo>
                        <a:pt x="2186140" y="524882"/>
                        <a:pt x="2186140" y="524882"/>
                        <a:pt x="2232195" y="659940"/>
                      </a:cubicBezTo>
                      <a:cubicBezTo>
                        <a:pt x="2232175" y="659962"/>
                        <a:pt x="2231057" y="661134"/>
                        <a:pt x="2170788" y="724399"/>
                      </a:cubicBezTo>
                      <a:cubicBezTo>
                        <a:pt x="2170773" y="724419"/>
                        <a:pt x="2169422" y="726088"/>
                        <a:pt x="2054115" y="868665"/>
                      </a:cubicBezTo>
                      <a:cubicBezTo>
                        <a:pt x="2054105" y="868666"/>
                        <a:pt x="2053326" y="868752"/>
                        <a:pt x="1998848" y="874804"/>
                      </a:cubicBezTo>
                      <a:cubicBezTo>
                        <a:pt x="1998833" y="874793"/>
                        <a:pt x="1997449" y="873797"/>
                        <a:pt x="1879104" y="788858"/>
                      </a:cubicBezTo>
                      <a:cubicBezTo>
                        <a:pt x="1876034" y="788858"/>
                        <a:pt x="1876034" y="788858"/>
                        <a:pt x="1811557" y="825692"/>
                      </a:cubicBezTo>
                      <a:cubicBezTo>
                        <a:pt x="1811555" y="825704"/>
                        <a:pt x="1811417" y="826526"/>
                        <a:pt x="1802346" y="880943"/>
                      </a:cubicBezTo>
                      <a:lnTo>
                        <a:pt x="1747079" y="880943"/>
                      </a:lnTo>
                      <a:cubicBezTo>
                        <a:pt x="1744009" y="880943"/>
                        <a:pt x="1744009" y="880943"/>
                        <a:pt x="1710235" y="939263"/>
                      </a:cubicBezTo>
                      <a:cubicBezTo>
                        <a:pt x="1710207" y="939261"/>
                        <a:pt x="1708712" y="939087"/>
                        <a:pt x="1630406" y="930055"/>
                      </a:cubicBezTo>
                      <a:lnTo>
                        <a:pt x="1590491" y="899360"/>
                      </a:lnTo>
                      <a:cubicBezTo>
                        <a:pt x="1590479" y="899360"/>
                        <a:pt x="1589243" y="899423"/>
                        <a:pt x="1467677" y="905499"/>
                      </a:cubicBezTo>
                      <a:cubicBezTo>
                        <a:pt x="1467662" y="905502"/>
                        <a:pt x="1466707" y="905775"/>
                        <a:pt x="1403199" y="923916"/>
                      </a:cubicBezTo>
                      <a:cubicBezTo>
                        <a:pt x="1403187" y="923909"/>
                        <a:pt x="1402495" y="923564"/>
                        <a:pt x="1366355" y="905499"/>
                      </a:cubicBezTo>
                      <a:cubicBezTo>
                        <a:pt x="1366342" y="905469"/>
                        <a:pt x="1365414" y="903529"/>
                        <a:pt x="1301878" y="770441"/>
                      </a:cubicBezTo>
                      <a:cubicBezTo>
                        <a:pt x="1298807" y="770441"/>
                        <a:pt x="1298807" y="770441"/>
                        <a:pt x="1185204" y="785789"/>
                      </a:cubicBezTo>
                      <a:cubicBezTo>
                        <a:pt x="1185189" y="785814"/>
                        <a:pt x="1183864" y="788072"/>
                        <a:pt x="1071601" y="979166"/>
                      </a:cubicBezTo>
                      <a:lnTo>
                        <a:pt x="1070834" y="979550"/>
                      </a:lnTo>
                      <a:lnTo>
                        <a:pt x="1065460" y="982236"/>
                      </a:lnTo>
                      <a:cubicBezTo>
                        <a:pt x="1065435" y="982247"/>
                        <a:pt x="1064011" y="982849"/>
                        <a:pt x="985941" y="1015869"/>
                      </a:cubicBezTo>
                      <a:lnTo>
                        <a:pt x="985941" y="1021921"/>
                      </a:lnTo>
                      <a:lnTo>
                        <a:pt x="985941" y="1040351"/>
                      </a:lnTo>
                      <a:cubicBezTo>
                        <a:pt x="982870" y="1077212"/>
                        <a:pt x="955227" y="1086427"/>
                        <a:pt x="955227" y="1111001"/>
                      </a:cubicBezTo>
                      <a:lnTo>
                        <a:pt x="955227" y="1117144"/>
                      </a:lnTo>
                      <a:cubicBezTo>
                        <a:pt x="958298" y="1114073"/>
                        <a:pt x="961370" y="1114073"/>
                        <a:pt x="964441" y="1114073"/>
                      </a:cubicBezTo>
                      <a:cubicBezTo>
                        <a:pt x="964441" y="1111001"/>
                        <a:pt x="967513" y="1111001"/>
                        <a:pt x="970584" y="1111001"/>
                      </a:cubicBezTo>
                      <a:cubicBezTo>
                        <a:pt x="973656" y="1126359"/>
                        <a:pt x="967513" y="1138646"/>
                        <a:pt x="961370" y="1150933"/>
                      </a:cubicBezTo>
                      <a:cubicBezTo>
                        <a:pt x="992084" y="1160148"/>
                        <a:pt x="1025871" y="1150933"/>
                        <a:pt x="1056585" y="1166292"/>
                      </a:cubicBezTo>
                      <a:cubicBezTo>
                        <a:pt x="1087300" y="1184722"/>
                        <a:pt x="1038156" y="1230798"/>
                        <a:pt x="1096514" y="1240013"/>
                      </a:cubicBezTo>
                      <a:cubicBezTo>
                        <a:pt x="1114943" y="1243085"/>
                        <a:pt x="1142586" y="1240013"/>
                        <a:pt x="1161015" y="1252300"/>
                      </a:cubicBezTo>
                      <a:cubicBezTo>
                        <a:pt x="1179444" y="1267658"/>
                        <a:pt x="1188658" y="1286089"/>
                        <a:pt x="1210159" y="1301447"/>
                      </a:cubicBezTo>
                      <a:cubicBezTo>
                        <a:pt x="1243945" y="1326021"/>
                        <a:pt x="1219373" y="1344451"/>
                        <a:pt x="1216302" y="1356738"/>
                      </a:cubicBezTo>
                      <a:cubicBezTo>
                        <a:pt x="1216302" y="1378240"/>
                        <a:pt x="1247016" y="1393599"/>
                        <a:pt x="1262374" y="1402814"/>
                      </a:cubicBezTo>
                      <a:cubicBezTo>
                        <a:pt x="1280802" y="1412029"/>
                        <a:pt x="1299231" y="1424316"/>
                        <a:pt x="1317660" y="1433531"/>
                      </a:cubicBezTo>
                      <a:cubicBezTo>
                        <a:pt x="1351446" y="1448890"/>
                        <a:pt x="1339160" y="1461176"/>
                        <a:pt x="1354518" y="1479607"/>
                      </a:cubicBezTo>
                      <a:cubicBezTo>
                        <a:pt x="1363732" y="1494965"/>
                        <a:pt x="1400590" y="1501109"/>
                        <a:pt x="1391375" y="1522611"/>
                      </a:cubicBezTo>
                      <a:cubicBezTo>
                        <a:pt x="1376018" y="1550256"/>
                        <a:pt x="1388304" y="1556400"/>
                        <a:pt x="1406733" y="1571758"/>
                      </a:cubicBezTo>
                      <a:cubicBezTo>
                        <a:pt x="1422090" y="1587117"/>
                        <a:pt x="1403661" y="1599404"/>
                        <a:pt x="1431304" y="1617834"/>
                      </a:cubicBezTo>
                      <a:cubicBezTo>
                        <a:pt x="1446662" y="1630121"/>
                        <a:pt x="1465091" y="1636264"/>
                        <a:pt x="1483519" y="1645479"/>
                      </a:cubicBezTo>
                      <a:cubicBezTo>
                        <a:pt x="1514234" y="1660838"/>
                        <a:pt x="1526520" y="1679268"/>
                        <a:pt x="1526520" y="1713057"/>
                      </a:cubicBezTo>
                      <a:cubicBezTo>
                        <a:pt x="1523448" y="1743774"/>
                        <a:pt x="1544949" y="1762205"/>
                        <a:pt x="1554163" y="1786778"/>
                      </a:cubicBezTo>
                      <a:lnTo>
                        <a:pt x="1544949" y="1777563"/>
                      </a:lnTo>
                      <a:cubicBezTo>
                        <a:pt x="1543284" y="1776106"/>
                        <a:pt x="1541745" y="1774372"/>
                        <a:pt x="1544174" y="1778034"/>
                      </a:cubicBezTo>
                      <a:cubicBezTo>
                        <a:pt x="1547244" y="1787248"/>
                        <a:pt x="1553383" y="1793391"/>
                        <a:pt x="1559523" y="1799534"/>
                      </a:cubicBezTo>
                      <a:cubicBezTo>
                        <a:pt x="1574873" y="1808748"/>
                        <a:pt x="1584083" y="1817962"/>
                        <a:pt x="1593292" y="1830248"/>
                      </a:cubicBezTo>
                      <a:cubicBezTo>
                        <a:pt x="1593292" y="1836391"/>
                        <a:pt x="1596362" y="1839462"/>
                        <a:pt x="1599432" y="1845605"/>
                      </a:cubicBezTo>
                      <a:cubicBezTo>
                        <a:pt x="1605572" y="1860962"/>
                        <a:pt x="1617852" y="1860962"/>
                        <a:pt x="1627062" y="1867105"/>
                      </a:cubicBezTo>
                      <a:cubicBezTo>
                        <a:pt x="1633201" y="1870176"/>
                        <a:pt x="1633201" y="1873247"/>
                        <a:pt x="1636271" y="1876319"/>
                      </a:cubicBezTo>
                      <a:cubicBezTo>
                        <a:pt x="1639341" y="1885533"/>
                        <a:pt x="1654691" y="1897819"/>
                        <a:pt x="1660831" y="1900890"/>
                      </a:cubicBezTo>
                      <a:cubicBezTo>
                        <a:pt x="1691530" y="1919318"/>
                        <a:pt x="1706880" y="1910104"/>
                        <a:pt x="1731439" y="1888604"/>
                      </a:cubicBezTo>
                      <a:cubicBezTo>
                        <a:pt x="1765208" y="1854819"/>
                        <a:pt x="1771348" y="1894747"/>
                        <a:pt x="1811257" y="1897819"/>
                      </a:cubicBezTo>
                      <a:cubicBezTo>
                        <a:pt x="1823537" y="1900890"/>
                        <a:pt x="1832747" y="1888604"/>
                        <a:pt x="1838887" y="1876319"/>
                      </a:cubicBezTo>
                      <a:cubicBezTo>
                        <a:pt x="1845027" y="1870176"/>
                        <a:pt x="1848096" y="1867105"/>
                        <a:pt x="1851166" y="1860962"/>
                      </a:cubicBezTo>
                      <a:cubicBezTo>
                        <a:pt x="1860376" y="1848676"/>
                        <a:pt x="1869586" y="1842533"/>
                        <a:pt x="1888006" y="1857890"/>
                      </a:cubicBezTo>
                      <a:cubicBezTo>
                        <a:pt x="1903356" y="1870176"/>
                        <a:pt x="1900286" y="1888604"/>
                        <a:pt x="1912565" y="1900890"/>
                      </a:cubicBezTo>
                      <a:cubicBezTo>
                        <a:pt x="1921775" y="1916247"/>
                        <a:pt x="1930985" y="1925461"/>
                        <a:pt x="1943265" y="1937747"/>
                      </a:cubicBezTo>
                      <a:cubicBezTo>
                        <a:pt x="1964754" y="1962318"/>
                        <a:pt x="2029223" y="1977675"/>
                        <a:pt x="2023083" y="2017603"/>
                      </a:cubicBezTo>
                      <a:lnTo>
                        <a:pt x="2020013" y="2023746"/>
                      </a:lnTo>
                      <a:cubicBezTo>
                        <a:pt x="2038432" y="2023746"/>
                        <a:pt x="2062992" y="2023746"/>
                        <a:pt x="2066062" y="2048317"/>
                      </a:cubicBezTo>
                      <a:cubicBezTo>
                        <a:pt x="2069132" y="2054460"/>
                        <a:pt x="2075272" y="2057531"/>
                        <a:pt x="2072202" y="2066746"/>
                      </a:cubicBezTo>
                      <a:cubicBezTo>
                        <a:pt x="2050712" y="2106674"/>
                        <a:pt x="2066062" y="2140459"/>
                        <a:pt x="2056852" y="2183459"/>
                      </a:cubicBezTo>
                      <a:cubicBezTo>
                        <a:pt x="2053782" y="2195744"/>
                        <a:pt x="2050712" y="2214173"/>
                        <a:pt x="2053782" y="2226458"/>
                      </a:cubicBezTo>
                      <a:lnTo>
                        <a:pt x="2059922" y="2235673"/>
                      </a:lnTo>
                      <a:lnTo>
                        <a:pt x="2072202" y="2238744"/>
                      </a:lnTo>
                      <a:lnTo>
                        <a:pt x="2087551" y="2235673"/>
                      </a:lnTo>
                      <a:cubicBezTo>
                        <a:pt x="2099831" y="2241815"/>
                        <a:pt x="2124390" y="2254101"/>
                        <a:pt x="2130530" y="2269458"/>
                      </a:cubicBezTo>
                      <a:cubicBezTo>
                        <a:pt x="2130530" y="2272529"/>
                        <a:pt x="2133600" y="2278672"/>
                        <a:pt x="2130530" y="2281744"/>
                      </a:cubicBezTo>
                      <a:cubicBezTo>
                        <a:pt x="2124390" y="2300172"/>
                        <a:pt x="2112111" y="2321672"/>
                        <a:pt x="2096761" y="2340100"/>
                      </a:cubicBezTo>
                      <a:cubicBezTo>
                        <a:pt x="2090621" y="2346243"/>
                        <a:pt x="2087551" y="2346243"/>
                        <a:pt x="2087551" y="2349314"/>
                      </a:cubicBezTo>
                      <a:cubicBezTo>
                        <a:pt x="2047642" y="2392314"/>
                        <a:pt x="1998523" y="2426099"/>
                        <a:pt x="1967824" y="2472171"/>
                      </a:cubicBezTo>
                      <a:cubicBezTo>
                        <a:pt x="1958614" y="2490599"/>
                        <a:pt x="1937125" y="2484456"/>
                        <a:pt x="1930985" y="2505956"/>
                      </a:cubicBezTo>
                      <a:cubicBezTo>
                        <a:pt x="1930985" y="2515170"/>
                        <a:pt x="1930985" y="2524384"/>
                        <a:pt x="1934055" y="2533599"/>
                      </a:cubicBezTo>
                      <a:lnTo>
                        <a:pt x="1934055" y="2545884"/>
                      </a:lnTo>
                      <a:cubicBezTo>
                        <a:pt x="1927915" y="2570455"/>
                        <a:pt x="1903356" y="2595027"/>
                        <a:pt x="1897216" y="2634955"/>
                      </a:cubicBezTo>
                      <a:cubicBezTo>
                        <a:pt x="1897216" y="2641098"/>
                        <a:pt x="1897216" y="2644169"/>
                        <a:pt x="1894145" y="2650312"/>
                      </a:cubicBezTo>
                      <a:lnTo>
                        <a:pt x="1894145" y="2668740"/>
                      </a:lnTo>
                      <a:cubicBezTo>
                        <a:pt x="1891075" y="2693311"/>
                        <a:pt x="1888006" y="2717883"/>
                        <a:pt x="1884936" y="2745525"/>
                      </a:cubicBezTo>
                      <a:cubicBezTo>
                        <a:pt x="1881866" y="2773168"/>
                        <a:pt x="1884936" y="2806953"/>
                        <a:pt x="1875726" y="2834596"/>
                      </a:cubicBezTo>
                      <a:cubicBezTo>
                        <a:pt x="1888006" y="2846881"/>
                        <a:pt x="1875726" y="2865310"/>
                        <a:pt x="1869586" y="2877595"/>
                      </a:cubicBezTo>
                      <a:cubicBezTo>
                        <a:pt x="1869586" y="2880667"/>
                        <a:pt x="1866516" y="2880667"/>
                        <a:pt x="1866516" y="2883738"/>
                      </a:cubicBezTo>
                      <a:cubicBezTo>
                        <a:pt x="1841957" y="2899095"/>
                        <a:pt x="1826607" y="2914452"/>
                        <a:pt x="1820467" y="2935952"/>
                      </a:cubicBezTo>
                      <a:cubicBezTo>
                        <a:pt x="1811257" y="2948238"/>
                        <a:pt x="1814327" y="2957452"/>
                        <a:pt x="1811257" y="2978952"/>
                      </a:cubicBezTo>
                      <a:cubicBezTo>
                        <a:pt x="1805117" y="3009666"/>
                        <a:pt x="1762138" y="3040380"/>
                        <a:pt x="1771348" y="3058808"/>
                      </a:cubicBezTo>
                      <a:cubicBezTo>
                        <a:pt x="1771348" y="3077237"/>
                        <a:pt x="1777488" y="3086451"/>
                        <a:pt x="1786698" y="3095665"/>
                      </a:cubicBezTo>
                      <a:cubicBezTo>
                        <a:pt x="1786698" y="3101808"/>
                        <a:pt x="1789768" y="3104879"/>
                        <a:pt x="1792838" y="3107951"/>
                      </a:cubicBezTo>
                      <a:cubicBezTo>
                        <a:pt x="1798978" y="3123308"/>
                        <a:pt x="1808187" y="3135593"/>
                        <a:pt x="1817397" y="3147879"/>
                      </a:cubicBezTo>
                      <a:cubicBezTo>
                        <a:pt x="1823537" y="3157093"/>
                        <a:pt x="1823537" y="3163236"/>
                        <a:pt x="1823537" y="3172450"/>
                      </a:cubicBezTo>
                      <a:cubicBezTo>
                        <a:pt x="1823537" y="3181664"/>
                        <a:pt x="1820467" y="3190878"/>
                        <a:pt x="1820467" y="3200093"/>
                      </a:cubicBezTo>
                      <a:cubicBezTo>
                        <a:pt x="1783628" y="3230807"/>
                        <a:pt x="1829677" y="3335234"/>
                        <a:pt x="1792838" y="3369020"/>
                      </a:cubicBezTo>
                      <a:cubicBezTo>
                        <a:pt x="1820467" y="3384377"/>
                        <a:pt x="1814327" y="3316806"/>
                        <a:pt x="1823537" y="3329091"/>
                      </a:cubicBezTo>
                      <a:cubicBezTo>
                        <a:pt x="1832747" y="3381305"/>
                        <a:pt x="1798978" y="3418162"/>
                        <a:pt x="1798978" y="3470376"/>
                      </a:cubicBezTo>
                      <a:cubicBezTo>
                        <a:pt x="1798978" y="3534875"/>
                        <a:pt x="1854236" y="3565589"/>
                        <a:pt x="1832747" y="3611661"/>
                      </a:cubicBezTo>
                      <a:cubicBezTo>
                        <a:pt x="1817397" y="3639303"/>
                        <a:pt x="1805117" y="3645446"/>
                        <a:pt x="1814327" y="3660803"/>
                      </a:cubicBezTo>
                      <a:cubicBezTo>
                        <a:pt x="1832747" y="3688446"/>
                        <a:pt x="1838887" y="3731445"/>
                        <a:pt x="1875726" y="3799016"/>
                      </a:cubicBezTo>
                      <a:cubicBezTo>
                        <a:pt x="1897216" y="3845087"/>
                        <a:pt x="1964754" y="3835873"/>
                        <a:pt x="1967824" y="3946443"/>
                      </a:cubicBezTo>
                      <a:cubicBezTo>
                        <a:pt x="1970894" y="3989443"/>
                        <a:pt x="2004663" y="3964872"/>
                        <a:pt x="2016943" y="4032443"/>
                      </a:cubicBezTo>
                      <a:cubicBezTo>
                        <a:pt x="2013940" y="4047779"/>
                        <a:pt x="1995660" y="4069100"/>
                        <a:pt x="1995660" y="4072157"/>
                      </a:cubicBezTo>
                      <a:cubicBezTo>
                        <a:pt x="1995660" y="4079064"/>
                        <a:pt x="2011213" y="4073884"/>
                        <a:pt x="2013805" y="4079927"/>
                      </a:cubicBezTo>
                      <a:lnTo>
                        <a:pt x="2011021" y="4090575"/>
                      </a:lnTo>
                      <a:cubicBezTo>
                        <a:pt x="2018509" y="4085587"/>
                        <a:pt x="2031758" y="4075227"/>
                        <a:pt x="2057103" y="4102854"/>
                      </a:cubicBezTo>
                      <a:cubicBezTo>
                        <a:pt x="2093969" y="4139690"/>
                        <a:pt x="2106257" y="4115133"/>
                        <a:pt x="2103185" y="4096715"/>
                      </a:cubicBezTo>
                      <a:lnTo>
                        <a:pt x="2115474" y="4096715"/>
                      </a:lnTo>
                      <a:cubicBezTo>
                        <a:pt x="2124690" y="4096715"/>
                        <a:pt x="2130834" y="4099784"/>
                        <a:pt x="2136979" y="4102854"/>
                      </a:cubicBezTo>
                      <a:cubicBezTo>
                        <a:pt x="2146195" y="4105924"/>
                        <a:pt x="2152339" y="4112063"/>
                        <a:pt x="2155411" y="4118202"/>
                      </a:cubicBezTo>
                      <a:cubicBezTo>
                        <a:pt x="2161556" y="4127411"/>
                        <a:pt x="2164628" y="4142760"/>
                        <a:pt x="2176916" y="4145830"/>
                      </a:cubicBezTo>
                      <a:cubicBezTo>
                        <a:pt x="2189205" y="4151969"/>
                        <a:pt x="2198421" y="4142760"/>
                        <a:pt x="2204565" y="4145830"/>
                      </a:cubicBezTo>
                      <a:cubicBezTo>
                        <a:pt x="2213782" y="4148899"/>
                        <a:pt x="2216854" y="4164248"/>
                        <a:pt x="2229143" y="4170387"/>
                      </a:cubicBezTo>
                      <a:cubicBezTo>
                        <a:pt x="2238359" y="4176526"/>
                        <a:pt x="2253720" y="4173457"/>
                        <a:pt x="2266008" y="4179596"/>
                      </a:cubicBezTo>
                      <a:cubicBezTo>
                        <a:pt x="2278297" y="4185736"/>
                        <a:pt x="2287513" y="4182666"/>
                        <a:pt x="2296729" y="4194945"/>
                      </a:cubicBezTo>
                      <a:cubicBezTo>
                        <a:pt x="2299802" y="4198014"/>
                        <a:pt x="2299802" y="4201084"/>
                        <a:pt x="2302874" y="4204154"/>
                      </a:cubicBezTo>
                      <a:cubicBezTo>
                        <a:pt x="2305946" y="4207223"/>
                        <a:pt x="2312090" y="4207223"/>
                        <a:pt x="2321307" y="4210293"/>
                      </a:cubicBezTo>
                      <a:cubicBezTo>
                        <a:pt x="2336667" y="4213363"/>
                        <a:pt x="2352028" y="4219502"/>
                        <a:pt x="2364316" y="4225641"/>
                      </a:cubicBezTo>
                      <a:cubicBezTo>
                        <a:pt x="2369217" y="4235436"/>
                        <a:pt x="2369775" y="4244362"/>
                        <a:pt x="2369767" y="4251037"/>
                      </a:cubicBezTo>
                      <a:cubicBezTo>
                        <a:pt x="2370519" y="4245245"/>
                        <a:pt x="2371318" y="4238263"/>
                        <a:pt x="2369767" y="4232064"/>
                      </a:cubicBezTo>
                      <a:cubicBezTo>
                        <a:pt x="2368610" y="4230909"/>
                        <a:pt x="2367889" y="4230189"/>
                        <a:pt x="2368231" y="4228995"/>
                      </a:cubicBezTo>
                      <a:lnTo>
                        <a:pt x="2369767" y="4228995"/>
                      </a:lnTo>
                      <a:cubicBezTo>
                        <a:pt x="2378982" y="4235133"/>
                        <a:pt x="2403558" y="4244339"/>
                        <a:pt x="2418917" y="4244339"/>
                      </a:cubicBezTo>
                      <a:cubicBezTo>
                        <a:pt x="2434277" y="4247408"/>
                        <a:pt x="2434277" y="4256615"/>
                        <a:pt x="2443493" y="4262753"/>
                      </a:cubicBezTo>
                      <a:cubicBezTo>
                        <a:pt x="2464996" y="4265821"/>
                        <a:pt x="2498787" y="4262753"/>
                        <a:pt x="2511075" y="4284235"/>
                      </a:cubicBezTo>
                      <a:cubicBezTo>
                        <a:pt x="2511075" y="4308785"/>
                        <a:pt x="2511075" y="4339474"/>
                        <a:pt x="2541794" y="4376300"/>
                      </a:cubicBezTo>
                      <a:cubicBezTo>
                        <a:pt x="2572513" y="4410058"/>
                        <a:pt x="2544866" y="4416195"/>
                        <a:pt x="2547938" y="4443815"/>
                      </a:cubicBezTo>
                      <a:cubicBezTo>
                        <a:pt x="2551010" y="4468366"/>
                        <a:pt x="2560225" y="4575776"/>
                        <a:pt x="2560225" y="4588051"/>
                      </a:cubicBezTo>
                      <a:cubicBezTo>
                        <a:pt x="2563297" y="4640222"/>
                        <a:pt x="2498787" y="4689324"/>
                        <a:pt x="2514147" y="4716943"/>
                      </a:cubicBezTo>
                      <a:cubicBezTo>
                        <a:pt x="2581729" y="4833560"/>
                        <a:pt x="2560225" y="4830491"/>
                        <a:pt x="2557153" y="4855042"/>
                      </a:cubicBezTo>
                      <a:cubicBezTo>
                        <a:pt x="2541794" y="4950177"/>
                        <a:pt x="2606304" y="4928695"/>
                        <a:pt x="2597088" y="4971659"/>
                      </a:cubicBezTo>
                      <a:cubicBezTo>
                        <a:pt x="2572513" y="5079069"/>
                        <a:pt x="2637023" y="5060656"/>
                        <a:pt x="2633951" y="5008485"/>
                      </a:cubicBezTo>
                      <a:cubicBezTo>
                        <a:pt x="2633964" y="5008503"/>
                        <a:pt x="2634743" y="5009557"/>
                        <a:pt x="2686174" y="5079069"/>
                      </a:cubicBezTo>
                      <a:cubicBezTo>
                        <a:pt x="2698462" y="5085206"/>
                        <a:pt x="2692318" y="4990072"/>
                        <a:pt x="2655455" y="4962452"/>
                      </a:cubicBezTo>
                      <a:cubicBezTo>
                        <a:pt x="2624736" y="4968590"/>
                        <a:pt x="2637023" y="4937901"/>
                        <a:pt x="2633951" y="4928695"/>
                      </a:cubicBezTo>
                      <a:cubicBezTo>
                        <a:pt x="2640095" y="4931763"/>
                        <a:pt x="2646239" y="4934832"/>
                        <a:pt x="2649311" y="4937901"/>
                      </a:cubicBezTo>
                      <a:cubicBezTo>
                        <a:pt x="2661599" y="4944039"/>
                        <a:pt x="2670814" y="4953245"/>
                        <a:pt x="2692318" y="4987003"/>
                      </a:cubicBezTo>
                      <a:cubicBezTo>
                        <a:pt x="2704518" y="5007317"/>
                        <a:pt x="2716719" y="5027630"/>
                        <a:pt x="2732137" y="5048453"/>
                      </a:cubicBezTo>
                      <a:cubicBezTo>
                        <a:pt x="2732149" y="5048425"/>
                        <a:pt x="2732161" y="5048396"/>
                        <a:pt x="2732173" y="5048368"/>
                      </a:cubicBezTo>
                      <a:cubicBezTo>
                        <a:pt x="2716813" y="5027590"/>
                        <a:pt x="2704649" y="5007318"/>
                        <a:pt x="2692485" y="4987045"/>
                      </a:cubicBezTo>
                      <a:cubicBezTo>
                        <a:pt x="2671006" y="4953293"/>
                        <a:pt x="2661801" y="4944087"/>
                        <a:pt x="2649527" y="4937951"/>
                      </a:cubicBezTo>
                      <a:cubicBezTo>
                        <a:pt x="2646459" y="4934882"/>
                        <a:pt x="2640322" y="4931814"/>
                        <a:pt x="2637253" y="4928745"/>
                      </a:cubicBezTo>
                      <a:cubicBezTo>
                        <a:pt x="2628048" y="4913403"/>
                        <a:pt x="2637253" y="4885787"/>
                        <a:pt x="2628048" y="4858172"/>
                      </a:cubicBezTo>
                      <a:cubicBezTo>
                        <a:pt x="2615774" y="4821351"/>
                        <a:pt x="2637253" y="4799872"/>
                        <a:pt x="2631116" y="4784530"/>
                      </a:cubicBezTo>
                      <a:cubicBezTo>
                        <a:pt x="2603500" y="4692477"/>
                        <a:pt x="2621911" y="4717025"/>
                        <a:pt x="2618843" y="4704751"/>
                      </a:cubicBezTo>
                      <a:cubicBezTo>
                        <a:pt x="2631116" y="4680204"/>
                        <a:pt x="2664869" y="4683272"/>
                        <a:pt x="2658732" y="4600425"/>
                      </a:cubicBezTo>
                      <a:cubicBezTo>
                        <a:pt x="2692485" y="4606562"/>
                        <a:pt x="2747718" y="4606562"/>
                        <a:pt x="2763060" y="4591219"/>
                      </a:cubicBezTo>
                      <a:cubicBezTo>
                        <a:pt x="2766128" y="4588151"/>
                        <a:pt x="2769197" y="4588151"/>
                        <a:pt x="2772265" y="4585083"/>
                      </a:cubicBezTo>
                      <a:lnTo>
                        <a:pt x="2778402" y="4582014"/>
                      </a:lnTo>
                      <a:cubicBezTo>
                        <a:pt x="2796813" y="4575877"/>
                        <a:pt x="2812155" y="4585083"/>
                        <a:pt x="2824429" y="4600425"/>
                      </a:cubicBezTo>
                      <a:cubicBezTo>
                        <a:pt x="2830566" y="4609630"/>
                        <a:pt x="2836703" y="4615767"/>
                        <a:pt x="2842840" y="4618835"/>
                      </a:cubicBezTo>
                      <a:cubicBezTo>
                        <a:pt x="2845908" y="4618835"/>
                        <a:pt x="2848977" y="4621904"/>
                        <a:pt x="2852045" y="4621904"/>
                      </a:cubicBezTo>
                      <a:cubicBezTo>
                        <a:pt x="2864319" y="4624972"/>
                        <a:pt x="2876593" y="4624972"/>
                        <a:pt x="2885798" y="4624972"/>
                      </a:cubicBezTo>
                      <a:lnTo>
                        <a:pt x="2895004" y="4624972"/>
                      </a:lnTo>
                      <a:cubicBezTo>
                        <a:pt x="2928757" y="4631109"/>
                        <a:pt x="2941030" y="4582014"/>
                        <a:pt x="2971715" y="4609630"/>
                      </a:cubicBezTo>
                      <a:cubicBezTo>
                        <a:pt x="2974783" y="4612698"/>
                        <a:pt x="2977852" y="4615767"/>
                        <a:pt x="2980920" y="4615767"/>
                      </a:cubicBezTo>
                      <a:cubicBezTo>
                        <a:pt x="2987057" y="4621904"/>
                        <a:pt x="2993194" y="4628040"/>
                        <a:pt x="3005468" y="4628040"/>
                      </a:cubicBezTo>
                      <a:cubicBezTo>
                        <a:pt x="3017742" y="4628040"/>
                        <a:pt x="3026947" y="4624972"/>
                        <a:pt x="3036153" y="4618835"/>
                      </a:cubicBezTo>
                      <a:cubicBezTo>
                        <a:pt x="3039221" y="4618835"/>
                        <a:pt x="3042289" y="4618835"/>
                        <a:pt x="3045358" y="4615767"/>
                      </a:cubicBezTo>
                      <a:cubicBezTo>
                        <a:pt x="3076043" y="4603493"/>
                        <a:pt x="3088316" y="4560535"/>
                        <a:pt x="3115932" y="4548262"/>
                      </a:cubicBezTo>
                      <a:cubicBezTo>
                        <a:pt x="3125138" y="4545193"/>
                        <a:pt x="3128206" y="4545193"/>
                        <a:pt x="3131275" y="4548262"/>
                      </a:cubicBezTo>
                      <a:cubicBezTo>
                        <a:pt x="3149685" y="4554398"/>
                        <a:pt x="3168096" y="4575877"/>
                        <a:pt x="3186507" y="4569741"/>
                      </a:cubicBezTo>
                      <a:cubicBezTo>
                        <a:pt x="3207986" y="4563604"/>
                        <a:pt x="3238671" y="4539056"/>
                        <a:pt x="3260150" y="4529851"/>
                      </a:cubicBezTo>
                      <a:cubicBezTo>
                        <a:pt x="3278561" y="4523714"/>
                        <a:pt x="3281629" y="4535988"/>
                        <a:pt x="3303108" y="4529851"/>
                      </a:cubicBezTo>
                      <a:cubicBezTo>
                        <a:pt x="3315382" y="4523714"/>
                        <a:pt x="3321519" y="4517577"/>
                        <a:pt x="3330724" y="4511441"/>
                      </a:cubicBezTo>
                      <a:cubicBezTo>
                        <a:pt x="3376751" y="4486893"/>
                        <a:pt x="3419710" y="4459278"/>
                        <a:pt x="3468805" y="4422457"/>
                      </a:cubicBezTo>
                      <a:cubicBezTo>
                        <a:pt x="3496421" y="4413251"/>
                        <a:pt x="3511763" y="4450072"/>
                        <a:pt x="3484147" y="4462346"/>
                      </a:cubicBezTo>
                      <a:cubicBezTo>
                        <a:pt x="3487216" y="4465414"/>
                        <a:pt x="3493353" y="4468483"/>
                        <a:pt x="3496421" y="4471551"/>
                      </a:cubicBezTo>
                      <a:cubicBezTo>
                        <a:pt x="3484147" y="4489962"/>
                        <a:pt x="3490284" y="4508372"/>
                        <a:pt x="3484147" y="4529851"/>
                      </a:cubicBezTo>
                      <a:cubicBezTo>
                        <a:pt x="3481079" y="4539056"/>
                        <a:pt x="3453463" y="4554398"/>
                        <a:pt x="3468805" y="4566672"/>
                      </a:cubicBezTo>
                      <a:cubicBezTo>
                        <a:pt x="3481079" y="4575877"/>
                        <a:pt x="3478010" y="4624972"/>
                        <a:pt x="3481079" y="4646451"/>
                      </a:cubicBezTo>
                      <a:cubicBezTo>
                        <a:pt x="3481079" y="4658725"/>
                        <a:pt x="3484147" y="4674067"/>
                        <a:pt x="3481079" y="4689409"/>
                      </a:cubicBezTo>
                      <a:cubicBezTo>
                        <a:pt x="3481079" y="4710888"/>
                        <a:pt x="3471873" y="4704751"/>
                        <a:pt x="3478010" y="4726230"/>
                      </a:cubicBezTo>
                      <a:cubicBezTo>
                        <a:pt x="3481079" y="4732367"/>
                        <a:pt x="3481079" y="4741572"/>
                        <a:pt x="3478010" y="4747709"/>
                      </a:cubicBezTo>
                      <a:cubicBezTo>
                        <a:pt x="3474942" y="4759982"/>
                        <a:pt x="3484147" y="4766119"/>
                        <a:pt x="3487216" y="4778393"/>
                      </a:cubicBezTo>
                      <a:cubicBezTo>
                        <a:pt x="3493353" y="4793735"/>
                        <a:pt x="3484147" y="4818282"/>
                        <a:pt x="3474942" y="4833624"/>
                      </a:cubicBezTo>
                      <a:cubicBezTo>
                        <a:pt x="3511763" y="4836693"/>
                        <a:pt x="3462668" y="4922608"/>
                        <a:pt x="3478010" y="4928745"/>
                      </a:cubicBezTo>
                      <a:cubicBezTo>
                        <a:pt x="3505626" y="4937951"/>
                        <a:pt x="3478010" y="5026935"/>
                        <a:pt x="3487216" y="5048414"/>
                      </a:cubicBezTo>
                      <a:cubicBezTo>
                        <a:pt x="3514832" y="5030003"/>
                        <a:pt x="3481079" y="5088303"/>
                        <a:pt x="3490284" y="5100577"/>
                      </a:cubicBezTo>
                      <a:cubicBezTo>
                        <a:pt x="3493353" y="5076029"/>
                        <a:pt x="3517900" y="5082166"/>
                        <a:pt x="3514832" y="5106713"/>
                      </a:cubicBezTo>
                      <a:cubicBezTo>
                        <a:pt x="3508695" y="5131261"/>
                        <a:pt x="3514832" y="5152740"/>
                        <a:pt x="3487216" y="5165013"/>
                      </a:cubicBezTo>
                      <a:cubicBezTo>
                        <a:pt x="3493353" y="5171150"/>
                        <a:pt x="3499489" y="5174219"/>
                        <a:pt x="3502558" y="5177287"/>
                      </a:cubicBezTo>
                      <a:lnTo>
                        <a:pt x="3488989" y="5175369"/>
                      </a:lnTo>
                      <a:cubicBezTo>
                        <a:pt x="3483380" y="5175945"/>
                        <a:pt x="3497188" y="5183424"/>
                        <a:pt x="3490284" y="5192629"/>
                      </a:cubicBezTo>
                      <a:cubicBezTo>
                        <a:pt x="3484147" y="5198766"/>
                        <a:pt x="3474942" y="5201834"/>
                        <a:pt x="3471873" y="5211040"/>
                      </a:cubicBezTo>
                      <a:cubicBezTo>
                        <a:pt x="3502558" y="5201834"/>
                        <a:pt x="3474942" y="5250929"/>
                        <a:pt x="3471873" y="5260134"/>
                      </a:cubicBezTo>
                      <a:cubicBezTo>
                        <a:pt x="3465736" y="5266271"/>
                        <a:pt x="3462668" y="5275476"/>
                        <a:pt x="3456531" y="5281613"/>
                      </a:cubicBezTo>
                      <a:lnTo>
                        <a:pt x="2775334" y="5281613"/>
                      </a:lnTo>
                      <a:lnTo>
                        <a:pt x="2775259" y="5281613"/>
                      </a:lnTo>
                      <a:lnTo>
                        <a:pt x="2554082" y="5281613"/>
                      </a:lnTo>
                      <a:lnTo>
                        <a:pt x="2553859" y="5281613"/>
                      </a:lnTo>
                      <a:lnTo>
                        <a:pt x="1968011" y="5281613"/>
                      </a:lnTo>
                      <a:lnTo>
                        <a:pt x="1965575" y="5281613"/>
                      </a:lnTo>
                      <a:lnTo>
                        <a:pt x="721036" y="5281613"/>
                      </a:lnTo>
                      <a:lnTo>
                        <a:pt x="720725" y="5281613"/>
                      </a:lnTo>
                      <a:lnTo>
                        <a:pt x="0" y="5281613"/>
                      </a:lnTo>
                      <a:lnTo>
                        <a:pt x="0" y="3885042"/>
                      </a:lnTo>
                      <a:lnTo>
                        <a:pt x="0" y="3885015"/>
                      </a:lnTo>
                      <a:lnTo>
                        <a:pt x="0" y="2834596"/>
                      </a:lnTo>
                      <a:lnTo>
                        <a:pt x="0" y="2833687"/>
                      </a:lnTo>
                      <a:lnTo>
                        <a:pt x="0" y="2035909"/>
                      </a:lnTo>
                      <a:lnTo>
                        <a:pt x="930" y="2035587"/>
                      </a:lnTo>
                      <a:lnTo>
                        <a:pt x="3071" y="2035587"/>
                      </a:lnTo>
                      <a:cubicBezTo>
                        <a:pt x="7167" y="2034563"/>
                        <a:pt x="11091" y="2033198"/>
                        <a:pt x="14583" y="2030861"/>
                      </a:cubicBezTo>
                      <a:lnTo>
                        <a:pt x="930" y="2035587"/>
                      </a:lnTo>
                      <a:lnTo>
                        <a:pt x="0" y="2035587"/>
                      </a:lnTo>
                      <a:lnTo>
                        <a:pt x="0" y="1327150"/>
                      </a:lnTo>
                      <a:lnTo>
                        <a:pt x="0" y="13260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305" name="组合 304"/>
              <p:cNvGrpSpPr/>
              <p:nvPr/>
            </p:nvGrpSpPr>
            <p:grpSpPr>
              <a:xfrm>
                <a:off x="2967038" y="1779588"/>
                <a:ext cx="2754000" cy="4147200"/>
                <a:chOff x="8150225" y="2101850"/>
                <a:chExt cx="2197100" cy="3309938"/>
              </a:xfrm>
            </p:grpSpPr>
            <p:sp>
              <p:nvSpPr>
                <p:cNvPr id="306" name="Freeform 243"/>
                <p:cNvSpPr>
                  <a:spLocks/>
                </p:cNvSpPr>
                <p:nvPr/>
              </p:nvSpPr>
              <p:spPr bwMode="auto">
                <a:xfrm>
                  <a:off x="9418638" y="3960813"/>
                  <a:ext cx="0" cy="3175"/>
                </a:xfrm>
                <a:custGeom>
                  <a:avLst/>
                  <a:gdLst>
                    <a:gd name="T0" fmla="*/ 1 h 1"/>
                    <a:gd name="T1" fmla="*/ 0 h 1"/>
                    <a:gd name="T2" fmla="*/ 0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07" name="Freeform 244"/>
                <p:cNvSpPr>
                  <a:spLocks/>
                </p:cNvSpPr>
                <p:nvPr/>
              </p:nvSpPr>
              <p:spPr bwMode="auto">
                <a:xfrm>
                  <a:off x="10023475" y="4598988"/>
                  <a:ext cx="53975" cy="107950"/>
                </a:xfrm>
                <a:custGeom>
                  <a:avLst/>
                  <a:gdLst>
                    <a:gd name="T0" fmla="*/ 7 w 22"/>
                    <a:gd name="T1" fmla="*/ 0 h 44"/>
                    <a:gd name="T2" fmla="*/ 1 w 22"/>
                    <a:gd name="T3" fmla="*/ 15 h 44"/>
                    <a:gd name="T4" fmla="*/ 14 w 22"/>
                    <a:gd name="T5" fmla="*/ 39 h 44"/>
                    <a:gd name="T6" fmla="*/ 12 w 22"/>
                    <a:gd name="T7" fmla="*/ 25 h 44"/>
                    <a:gd name="T8" fmla="*/ 7 w 22"/>
                    <a:gd name="T9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4">
                      <a:moveTo>
                        <a:pt x="7" y="0"/>
                      </a:moveTo>
                      <a:cubicBezTo>
                        <a:pt x="6" y="5"/>
                        <a:pt x="0" y="9"/>
                        <a:pt x="1" y="15"/>
                      </a:cubicBezTo>
                      <a:cubicBezTo>
                        <a:pt x="3" y="27"/>
                        <a:pt x="5" y="31"/>
                        <a:pt x="14" y="39"/>
                      </a:cubicBezTo>
                      <a:cubicBezTo>
                        <a:pt x="20" y="44"/>
                        <a:pt x="22" y="16"/>
                        <a:pt x="12" y="25"/>
                      </a:cubicBezTo>
                      <a:cubicBezTo>
                        <a:pt x="13" y="18"/>
                        <a:pt x="11" y="6"/>
                        <a:pt x="7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08" name="Freeform 245"/>
                <p:cNvSpPr>
                  <a:spLocks/>
                </p:cNvSpPr>
                <p:nvPr/>
              </p:nvSpPr>
              <p:spPr bwMode="auto">
                <a:xfrm>
                  <a:off x="10075863" y="4862513"/>
                  <a:ext cx="33337" cy="39688"/>
                </a:xfrm>
                <a:custGeom>
                  <a:avLst/>
                  <a:gdLst>
                    <a:gd name="T0" fmla="*/ 1 w 14"/>
                    <a:gd name="T1" fmla="*/ 16 h 16"/>
                    <a:gd name="T2" fmla="*/ 11 w 14"/>
                    <a:gd name="T3" fmla="*/ 0 h 16"/>
                    <a:gd name="T4" fmla="*/ 1 w 14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6">
                      <a:moveTo>
                        <a:pt x="1" y="16"/>
                      </a:moveTo>
                      <a:cubicBezTo>
                        <a:pt x="6" y="12"/>
                        <a:pt x="14" y="9"/>
                        <a:pt x="11" y="0"/>
                      </a:cubicBezTo>
                      <a:cubicBezTo>
                        <a:pt x="8" y="7"/>
                        <a:pt x="0" y="7"/>
                        <a:pt x="1" y="16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09" name="Freeform 246"/>
                <p:cNvSpPr>
                  <a:spLocks/>
                </p:cNvSpPr>
                <p:nvPr/>
              </p:nvSpPr>
              <p:spPr bwMode="auto">
                <a:xfrm>
                  <a:off x="10071100" y="4486275"/>
                  <a:ext cx="41275" cy="80963"/>
                </a:xfrm>
                <a:custGeom>
                  <a:avLst/>
                  <a:gdLst>
                    <a:gd name="T0" fmla="*/ 6 w 17"/>
                    <a:gd name="T1" fmla="*/ 0 h 33"/>
                    <a:gd name="T2" fmla="*/ 6 w 17"/>
                    <a:gd name="T3" fmla="*/ 5 h 33"/>
                    <a:gd name="T4" fmla="*/ 5 w 17"/>
                    <a:gd name="T5" fmla="*/ 16 h 33"/>
                    <a:gd name="T6" fmla="*/ 10 w 17"/>
                    <a:gd name="T7" fmla="*/ 19 h 33"/>
                    <a:gd name="T8" fmla="*/ 13 w 17"/>
                    <a:gd name="T9" fmla="*/ 24 h 33"/>
                    <a:gd name="T10" fmla="*/ 6 w 17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3">
                      <a:moveTo>
                        <a:pt x="6" y="0"/>
                      </a:moveTo>
                      <a:cubicBezTo>
                        <a:pt x="6" y="2"/>
                        <a:pt x="6" y="3"/>
                        <a:pt x="6" y="5"/>
                      </a:cubicBezTo>
                      <a:cubicBezTo>
                        <a:pt x="7" y="10"/>
                        <a:pt x="12" y="15"/>
                        <a:pt x="5" y="16"/>
                      </a:cubicBezTo>
                      <a:cubicBezTo>
                        <a:pt x="7" y="17"/>
                        <a:pt x="8" y="18"/>
                        <a:pt x="10" y="19"/>
                      </a:cubicBezTo>
                      <a:cubicBezTo>
                        <a:pt x="0" y="25"/>
                        <a:pt x="9" y="33"/>
                        <a:pt x="13" y="24"/>
                      </a:cubicBezTo>
                      <a:cubicBezTo>
                        <a:pt x="17" y="14"/>
                        <a:pt x="16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0" name="Freeform 247"/>
                <p:cNvSpPr>
                  <a:spLocks/>
                </p:cNvSpPr>
                <p:nvPr/>
              </p:nvSpPr>
              <p:spPr bwMode="auto">
                <a:xfrm>
                  <a:off x="8901113" y="455136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1" name="Freeform 248"/>
                <p:cNvSpPr>
                  <a:spLocks noEditPoints="1"/>
                </p:cNvSpPr>
                <p:nvPr/>
              </p:nvSpPr>
              <p:spPr bwMode="auto">
                <a:xfrm>
                  <a:off x="8150225" y="2101850"/>
                  <a:ext cx="2197100" cy="3309938"/>
                </a:xfrm>
                <a:custGeom>
                  <a:avLst/>
                  <a:gdLst>
                    <a:gd name="T0" fmla="*/ 857 w 897"/>
                    <a:gd name="T1" fmla="*/ 544 h 1351"/>
                    <a:gd name="T2" fmla="*/ 835 w 897"/>
                    <a:gd name="T3" fmla="*/ 470 h 1351"/>
                    <a:gd name="T4" fmla="*/ 785 w 897"/>
                    <a:gd name="T5" fmla="*/ 514 h 1351"/>
                    <a:gd name="T6" fmla="*/ 658 w 897"/>
                    <a:gd name="T7" fmla="*/ 461 h 1351"/>
                    <a:gd name="T8" fmla="*/ 608 w 897"/>
                    <a:gd name="T9" fmla="*/ 448 h 1351"/>
                    <a:gd name="T10" fmla="*/ 579 w 897"/>
                    <a:gd name="T11" fmla="*/ 406 h 1351"/>
                    <a:gd name="T12" fmla="*/ 530 w 897"/>
                    <a:gd name="T13" fmla="*/ 319 h 1351"/>
                    <a:gd name="T14" fmla="*/ 463 w 897"/>
                    <a:gd name="T15" fmla="*/ 267 h 1351"/>
                    <a:gd name="T16" fmla="*/ 519 w 897"/>
                    <a:gd name="T17" fmla="*/ 213 h 1351"/>
                    <a:gd name="T18" fmla="*/ 491 w 897"/>
                    <a:gd name="T19" fmla="*/ 104 h 1351"/>
                    <a:gd name="T20" fmla="*/ 397 w 897"/>
                    <a:gd name="T21" fmla="*/ 79 h 1351"/>
                    <a:gd name="T22" fmla="*/ 276 w 897"/>
                    <a:gd name="T23" fmla="*/ 130 h 1351"/>
                    <a:gd name="T24" fmla="*/ 219 w 897"/>
                    <a:gd name="T25" fmla="*/ 146 h 1351"/>
                    <a:gd name="T26" fmla="*/ 112 w 897"/>
                    <a:gd name="T27" fmla="*/ 94 h 1351"/>
                    <a:gd name="T28" fmla="*/ 0 w 897"/>
                    <a:gd name="T29" fmla="*/ 205 h 1351"/>
                    <a:gd name="T30" fmla="*/ 33 w 897"/>
                    <a:gd name="T31" fmla="*/ 224 h 1351"/>
                    <a:gd name="T32" fmla="*/ 118 w 897"/>
                    <a:gd name="T33" fmla="*/ 310 h 1351"/>
                    <a:gd name="T34" fmla="*/ 186 w 897"/>
                    <a:gd name="T35" fmla="*/ 401 h 1351"/>
                    <a:gd name="T36" fmla="*/ 210 w 897"/>
                    <a:gd name="T37" fmla="*/ 444 h 1351"/>
                    <a:gd name="T38" fmla="*/ 279 w 897"/>
                    <a:gd name="T39" fmla="*/ 461 h 1351"/>
                    <a:gd name="T40" fmla="*/ 348 w 897"/>
                    <a:gd name="T41" fmla="*/ 500 h 1351"/>
                    <a:gd name="T42" fmla="*/ 362 w 897"/>
                    <a:gd name="T43" fmla="*/ 510 h 1351"/>
                    <a:gd name="T44" fmla="*/ 364 w 897"/>
                    <a:gd name="T45" fmla="*/ 572 h 1351"/>
                    <a:gd name="T46" fmla="*/ 372 w 897"/>
                    <a:gd name="T47" fmla="*/ 605 h 1351"/>
                    <a:gd name="T48" fmla="*/ 319 w 897"/>
                    <a:gd name="T49" fmla="*/ 672 h 1351"/>
                    <a:gd name="T50" fmla="*/ 300 w 897"/>
                    <a:gd name="T51" fmla="*/ 766 h 1351"/>
                    <a:gd name="T52" fmla="*/ 279 w 897"/>
                    <a:gd name="T53" fmla="*/ 814 h 1351"/>
                    <a:gd name="T54" fmla="*/ 281 w 897"/>
                    <a:gd name="T55" fmla="*/ 868 h 1351"/>
                    <a:gd name="T56" fmla="*/ 301 w 897"/>
                    <a:gd name="T57" fmla="*/ 947 h 1351"/>
                    <a:gd name="T58" fmla="*/ 321 w 897"/>
                    <a:gd name="T59" fmla="*/ 1058 h 1351"/>
                    <a:gd name="T60" fmla="*/ 385 w 897"/>
                    <a:gd name="T61" fmla="*/ 1179 h 1351"/>
                    <a:gd name="T62" fmla="*/ 407 w 897"/>
                    <a:gd name="T63" fmla="*/ 1193 h 1351"/>
                    <a:gd name="T64" fmla="*/ 445 w 897"/>
                    <a:gd name="T65" fmla="*/ 1214 h 1351"/>
                    <a:gd name="T66" fmla="*/ 477 w 897"/>
                    <a:gd name="T67" fmla="*/ 1225 h 1351"/>
                    <a:gd name="T68" fmla="*/ 536 w 897"/>
                    <a:gd name="T69" fmla="*/ 1258 h 1351"/>
                    <a:gd name="T70" fmla="*/ 589 w 897"/>
                    <a:gd name="T71" fmla="*/ 1338 h 1351"/>
                    <a:gd name="T72" fmla="*/ 619 w 897"/>
                    <a:gd name="T73" fmla="*/ 1348 h 1351"/>
                    <a:gd name="T74" fmla="*/ 668 w 897"/>
                    <a:gd name="T75" fmla="*/ 1350 h 1351"/>
                    <a:gd name="T76" fmla="*/ 727 w 897"/>
                    <a:gd name="T77" fmla="*/ 1331 h 1351"/>
                    <a:gd name="T78" fmla="*/ 819 w 897"/>
                    <a:gd name="T79" fmla="*/ 1283 h 1351"/>
                    <a:gd name="T80" fmla="*/ 780 w 897"/>
                    <a:gd name="T81" fmla="*/ 1206 h 1351"/>
                    <a:gd name="T82" fmla="*/ 770 w 897"/>
                    <a:gd name="T83" fmla="*/ 1080 h 1351"/>
                    <a:gd name="T84" fmla="*/ 765 w 897"/>
                    <a:gd name="T85" fmla="*/ 959 h 1351"/>
                    <a:gd name="T86" fmla="*/ 831 w 897"/>
                    <a:gd name="T87" fmla="*/ 842 h 1351"/>
                    <a:gd name="T88" fmla="*/ 881 w 897"/>
                    <a:gd name="T89" fmla="*/ 799 h 1351"/>
                    <a:gd name="T90" fmla="*/ 520 w 897"/>
                    <a:gd name="T91" fmla="*/ 488 h 1351"/>
                    <a:gd name="T92" fmla="*/ 345 w 897"/>
                    <a:gd name="T93" fmla="*/ 848 h 1351"/>
                    <a:gd name="T94" fmla="*/ 361 w 897"/>
                    <a:gd name="T95" fmla="*/ 866 h 1351"/>
                    <a:gd name="T96" fmla="*/ 325 w 897"/>
                    <a:gd name="T97" fmla="*/ 833 h 1351"/>
                    <a:gd name="T98" fmla="*/ 352 w 897"/>
                    <a:gd name="T99" fmla="*/ 887 h 1351"/>
                    <a:gd name="T100" fmla="*/ 501 w 897"/>
                    <a:gd name="T101" fmla="*/ 793 h 1351"/>
                    <a:gd name="T102" fmla="*/ 493 w 897"/>
                    <a:gd name="T103" fmla="*/ 822 h 1351"/>
                    <a:gd name="T104" fmla="*/ 457 w 897"/>
                    <a:gd name="T105" fmla="*/ 843 h 1351"/>
                    <a:gd name="T106" fmla="*/ 401 w 897"/>
                    <a:gd name="T107" fmla="*/ 825 h 1351"/>
                    <a:gd name="T108" fmla="*/ 415 w 897"/>
                    <a:gd name="T109" fmla="*/ 709 h 1351"/>
                    <a:gd name="T110" fmla="*/ 479 w 897"/>
                    <a:gd name="T111" fmla="*/ 682 h 1351"/>
                    <a:gd name="T112" fmla="*/ 514 w 897"/>
                    <a:gd name="T113" fmla="*/ 691 h 1351"/>
                    <a:gd name="T114" fmla="*/ 518 w 897"/>
                    <a:gd name="T115" fmla="*/ 760 h 1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897" h="1351">
                      <a:moveTo>
                        <a:pt x="871" y="769"/>
                      </a:moveTo>
                      <a:cubicBezTo>
                        <a:pt x="870" y="768"/>
                        <a:pt x="870" y="768"/>
                        <a:pt x="869" y="767"/>
                      </a:cubicBezTo>
                      <a:cubicBezTo>
                        <a:pt x="867" y="765"/>
                        <a:pt x="865" y="762"/>
                        <a:pt x="863" y="759"/>
                      </a:cubicBezTo>
                      <a:cubicBezTo>
                        <a:pt x="854" y="745"/>
                        <a:pt x="855" y="736"/>
                        <a:pt x="855" y="720"/>
                      </a:cubicBezTo>
                      <a:cubicBezTo>
                        <a:pt x="855" y="671"/>
                        <a:pt x="856" y="623"/>
                        <a:pt x="856" y="574"/>
                      </a:cubicBezTo>
                      <a:cubicBezTo>
                        <a:pt x="856" y="565"/>
                        <a:pt x="853" y="553"/>
                        <a:pt x="857" y="544"/>
                      </a:cubicBezTo>
                      <a:cubicBezTo>
                        <a:pt x="861" y="536"/>
                        <a:pt x="868" y="530"/>
                        <a:pt x="873" y="523"/>
                      </a:cubicBezTo>
                      <a:cubicBezTo>
                        <a:pt x="881" y="512"/>
                        <a:pt x="888" y="495"/>
                        <a:pt x="897" y="484"/>
                      </a:cubicBezTo>
                      <a:cubicBezTo>
                        <a:pt x="895" y="484"/>
                        <a:pt x="893" y="484"/>
                        <a:pt x="890" y="483"/>
                      </a:cubicBezTo>
                      <a:cubicBezTo>
                        <a:pt x="880" y="481"/>
                        <a:pt x="867" y="489"/>
                        <a:pt x="858" y="480"/>
                      </a:cubicBezTo>
                      <a:cubicBezTo>
                        <a:pt x="854" y="475"/>
                        <a:pt x="851" y="469"/>
                        <a:pt x="845" y="468"/>
                      </a:cubicBezTo>
                      <a:cubicBezTo>
                        <a:pt x="842" y="468"/>
                        <a:pt x="838" y="469"/>
                        <a:pt x="835" y="470"/>
                      </a:cubicBezTo>
                      <a:cubicBezTo>
                        <a:pt x="834" y="471"/>
                        <a:pt x="833" y="471"/>
                        <a:pt x="832" y="472"/>
                      </a:cubicBezTo>
                      <a:cubicBezTo>
                        <a:pt x="829" y="473"/>
                        <a:pt x="827" y="474"/>
                        <a:pt x="826" y="474"/>
                      </a:cubicBezTo>
                      <a:cubicBezTo>
                        <a:pt x="818" y="478"/>
                        <a:pt x="805" y="485"/>
                        <a:pt x="800" y="492"/>
                      </a:cubicBezTo>
                      <a:cubicBezTo>
                        <a:pt x="799" y="492"/>
                        <a:pt x="799" y="493"/>
                        <a:pt x="799" y="493"/>
                      </a:cubicBezTo>
                      <a:cubicBezTo>
                        <a:pt x="793" y="501"/>
                        <a:pt x="789" y="508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79" y="508"/>
                        <a:pt x="765" y="507"/>
                        <a:pt x="757" y="508"/>
                      </a:cubicBezTo>
                      <a:cubicBezTo>
                        <a:pt x="751" y="508"/>
                        <a:pt x="747" y="503"/>
                        <a:pt x="741" y="502"/>
                      </a:cubicBezTo>
                      <a:cubicBezTo>
                        <a:pt x="735" y="501"/>
                        <a:pt x="729" y="504"/>
                        <a:pt x="723" y="503"/>
                      </a:cubicBezTo>
                      <a:cubicBezTo>
                        <a:pt x="700" y="501"/>
                        <a:pt x="720" y="498"/>
                        <a:pt x="658" y="461"/>
                      </a:cubicBezTo>
                      <a:cubicBezTo>
                        <a:pt x="657" y="460"/>
                        <a:pt x="655" y="460"/>
                        <a:pt x="654" y="459"/>
                      </a:cubicBezTo>
                      <a:cubicBezTo>
                        <a:pt x="651" y="458"/>
                        <a:pt x="647" y="458"/>
                        <a:pt x="643" y="458"/>
                      </a:cubicBezTo>
                      <a:cubicBezTo>
                        <a:pt x="635" y="458"/>
                        <a:pt x="627" y="460"/>
                        <a:pt x="619" y="457"/>
                      </a:cubicBezTo>
                      <a:cubicBezTo>
                        <a:pt x="618" y="457"/>
                        <a:pt x="617" y="456"/>
                        <a:pt x="616" y="456"/>
                      </a:cubicBezTo>
                      <a:cubicBezTo>
                        <a:pt x="615" y="455"/>
                        <a:pt x="614" y="454"/>
                        <a:pt x="613" y="453"/>
                      </a:cubicBezTo>
                      <a:cubicBezTo>
                        <a:pt x="611" y="452"/>
                        <a:pt x="610" y="450"/>
                        <a:pt x="608" y="448"/>
                      </a:cubicBezTo>
                      <a:cubicBezTo>
                        <a:pt x="605" y="444"/>
                        <a:pt x="602" y="440"/>
                        <a:pt x="601" y="438"/>
                      </a:cubicBezTo>
                      <a:cubicBezTo>
                        <a:pt x="597" y="430"/>
                        <a:pt x="604" y="420"/>
                        <a:pt x="601" y="412"/>
                      </a:cubicBezTo>
                      <a:cubicBezTo>
                        <a:pt x="600" y="406"/>
                        <a:pt x="591" y="402"/>
                        <a:pt x="584" y="403"/>
                      </a:cubicBezTo>
                      <a:cubicBezTo>
                        <a:pt x="583" y="404"/>
                        <a:pt x="582" y="405"/>
                        <a:pt x="580" y="407"/>
                      </a:cubicBezTo>
                      <a:cubicBezTo>
                        <a:pt x="580" y="407"/>
                        <a:pt x="580" y="406"/>
                        <a:pt x="579" y="406"/>
                      </a:cubicBezTo>
                      <a:cubicBezTo>
                        <a:pt x="579" y="406"/>
                        <a:pt x="579" y="406"/>
                        <a:pt x="579" y="406"/>
                      </a:cubicBezTo>
                      <a:cubicBezTo>
                        <a:pt x="576" y="403"/>
                        <a:pt x="571" y="394"/>
                        <a:pt x="569" y="390"/>
                      </a:cubicBezTo>
                      <a:cubicBezTo>
                        <a:pt x="563" y="381"/>
                        <a:pt x="561" y="369"/>
                        <a:pt x="557" y="359"/>
                      </a:cubicBezTo>
                      <a:cubicBezTo>
                        <a:pt x="554" y="351"/>
                        <a:pt x="552" y="342"/>
                        <a:pt x="548" y="335"/>
                      </a:cubicBezTo>
                      <a:cubicBezTo>
                        <a:pt x="546" y="332"/>
                        <a:pt x="544" y="331"/>
                        <a:pt x="541" y="329"/>
                      </a:cubicBezTo>
                      <a:cubicBezTo>
                        <a:pt x="537" y="327"/>
                        <a:pt x="537" y="324"/>
                        <a:pt x="534" y="321"/>
                      </a:cubicBezTo>
                      <a:cubicBezTo>
                        <a:pt x="533" y="320"/>
                        <a:pt x="532" y="319"/>
                        <a:pt x="530" y="319"/>
                      </a:cubicBezTo>
                      <a:cubicBezTo>
                        <a:pt x="525" y="318"/>
                        <a:pt x="524" y="312"/>
                        <a:pt x="522" y="309"/>
                      </a:cubicBezTo>
                      <a:cubicBezTo>
                        <a:pt x="521" y="307"/>
                        <a:pt x="519" y="305"/>
                        <a:pt x="518" y="303"/>
                      </a:cubicBezTo>
                      <a:cubicBezTo>
                        <a:pt x="518" y="302"/>
                        <a:pt x="517" y="301"/>
                        <a:pt x="516" y="300"/>
                      </a:cubicBezTo>
                      <a:cubicBezTo>
                        <a:pt x="513" y="294"/>
                        <a:pt x="509" y="288"/>
                        <a:pt x="504" y="284"/>
                      </a:cubicBezTo>
                      <a:cubicBezTo>
                        <a:pt x="498" y="279"/>
                        <a:pt x="491" y="276"/>
                        <a:pt x="483" y="275"/>
                      </a:cubicBezTo>
                      <a:cubicBezTo>
                        <a:pt x="476" y="274"/>
                        <a:pt x="467" y="274"/>
                        <a:pt x="463" y="267"/>
                      </a:cubicBezTo>
                      <a:cubicBezTo>
                        <a:pt x="464" y="259"/>
                        <a:pt x="471" y="255"/>
                        <a:pt x="471" y="248"/>
                      </a:cubicBezTo>
                      <a:cubicBezTo>
                        <a:pt x="471" y="244"/>
                        <a:pt x="472" y="241"/>
                        <a:pt x="473" y="239"/>
                      </a:cubicBezTo>
                      <a:cubicBezTo>
                        <a:pt x="474" y="238"/>
                        <a:pt x="474" y="237"/>
                        <a:pt x="476" y="237"/>
                      </a:cubicBezTo>
                      <a:cubicBezTo>
                        <a:pt x="479" y="235"/>
                        <a:pt x="485" y="235"/>
                        <a:pt x="491" y="236"/>
                      </a:cubicBezTo>
                      <a:cubicBezTo>
                        <a:pt x="497" y="237"/>
                        <a:pt x="502" y="238"/>
                        <a:pt x="506" y="237"/>
                      </a:cubicBezTo>
                      <a:cubicBezTo>
                        <a:pt x="517" y="234"/>
                        <a:pt x="519" y="224"/>
                        <a:pt x="519" y="213"/>
                      </a:cubicBezTo>
                      <a:cubicBezTo>
                        <a:pt x="518" y="209"/>
                        <a:pt x="517" y="205"/>
                        <a:pt x="517" y="201"/>
                      </a:cubicBezTo>
                      <a:cubicBezTo>
                        <a:pt x="515" y="188"/>
                        <a:pt x="513" y="173"/>
                        <a:pt x="518" y="160"/>
                      </a:cubicBezTo>
                      <a:cubicBezTo>
                        <a:pt x="519" y="159"/>
                        <a:pt x="519" y="159"/>
                        <a:pt x="519" y="158"/>
                      </a:cubicBezTo>
                      <a:cubicBezTo>
                        <a:pt x="503" y="141"/>
                        <a:pt x="503" y="141"/>
                        <a:pt x="503" y="141"/>
                      </a:cubicBezTo>
                      <a:cubicBezTo>
                        <a:pt x="491" y="135"/>
                        <a:pt x="491" y="135"/>
                        <a:pt x="491" y="135"/>
                      </a:cubicBezTo>
                      <a:cubicBezTo>
                        <a:pt x="491" y="104"/>
                        <a:pt x="491" y="104"/>
                        <a:pt x="491" y="104"/>
                      </a:cubicBezTo>
                      <a:cubicBezTo>
                        <a:pt x="451" y="72"/>
                        <a:pt x="451" y="72"/>
                        <a:pt x="451" y="72"/>
                      </a:cubicBezTo>
                      <a:cubicBezTo>
                        <a:pt x="451" y="0"/>
                        <a:pt x="451" y="0"/>
                        <a:pt x="451" y="0"/>
                      </a:cubicBezTo>
                      <a:cubicBezTo>
                        <a:pt x="402" y="13"/>
                        <a:pt x="402" y="13"/>
                        <a:pt x="402" y="13"/>
                      </a:cubicBezTo>
                      <a:cubicBezTo>
                        <a:pt x="402" y="14"/>
                        <a:pt x="402" y="14"/>
                        <a:pt x="402" y="14"/>
                      </a:cubicBezTo>
                      <a:cubicBezTo>
                        <a:pt x="416" y="58"/>
                        <a:pt x="416" y="58"/>
                        <a:pt x="416" y="58"/>
                      </a:cubicBezTo>
                      <a:cubicBezTo>
                        <a:pt x="397" y="79"/>
                        <a:pt x="397" y="79"/>
                        <a:pt x="397" y="79"/>
                      </a:cubicBezTo>
                      <a:cubicBezTo>
                        <a:pt x="358" y="127"/>
                        <a:pt x="358" y="127"/>
                        <a:pt x="358" y="127"/>
                      </a:cubicBezTo>
                      <a:cubicBezTo>
                        <a:pt x="340" y="128"/>
                        <a:pt x="340" y="128"/>
                        <a:pt x="340" y="128"/>
                      </a:cubicBezTo>
                      <a:cubicBezTo>
                        <a:pt x="301" y="100"/>
                        <a:pt x="301" y="100"/>
                        <a:pt x="301" y="100"/>
                      </a:cubicBezTo>
                      <a:cubicBezTo>
                        <a:pt x="300" y="100"/>
                        <a:pt x="300" y="100"/>
                        <a:pt x="300" y="100"/>
                      </a:cubicBezTo>
                      <a:cubicBezTo>
                        <a:pt x="279" y="112"/>
                        <a:pt x="279" y="112"/>
                        <a:pt x="279" y="112"/>
                      </a:cubicBezTo>
                      <a:cubicBezTo>
                        <a:pt x="276" y="130"/>
                        <a:pt x="276" y="130"/>
                        <a:pt x="276" y="130"/>
                      </a:cubicBezTo>
                      <a:cubicBezTo>
                        <a:pt x="276" y="130"/>
                        <a:pt x="276" y="130"/>
                        <a:pt x="276" y="130"/>
                      </a:cubicBezTo>
                      <a:cubicBezTo>
                        <a:pt x="258" y="130"/>
                        <a:pt x="258" y="130"/>
                        <a:pt x="258" y="130"/>
                      </a:cubicBezTo>
                      <a:cubicBezTo>
                        <a:pt x="257" y="130"/>
                        <a:pt x="257" y="130"/>
                        <a:pt x="257" y="130"/>
                      </a:cubicBezTo>
                      <a:cubicBezTo>
                        <a:pt x="246" y="149"/>
                        <a:pt x="246" y="149"/>
                        <a:pt x="246" y="149"/>
                      </a:cubicBezTo>
                      <a:cubicBezTo>
                        <a:pt x="246" y="150"/>
                        <a:pt x="246" y="150"/>
                        <a:pt x="246" y="150"/>
                      </a:cubicBezTo>
                      <a:cubicBezTo>
                        <a:pt x="219" y="146"/>
                        <a:pt x="219" y="146"/>
                        <a:pt x="219" y="146"/>
                      </a:cubicBezTo>
                      <a:cubicBezTo>
                        <a:pt x="206" y="136"/>
                        <a:pt x="206" y="136"/>
                        <a:pt x="206" y="136"/>
                      </a:cubicBezTo>
                      <a:cubicBezTo>
                        <a:pt x="166" y="138"/>
                        <a:pt x="166" y="138"/>
                        <a:pt x="166" y="138"/>
                      </a:cubicBezTo>
                      <a:cubicBezTo>
                        <a:pt x="145" y="145"/>
                        <a:pt x="145" y="145"/>
                        <a:pt x="145" y="145"/>
                      </a:cubicBezTo>
                      <a:cubicBezTo>
                        <a:pt x="133" y="138"/>
                        <a:pt x="133" y="138"/>
                        <a:pt x="133" y="138"/>
                      </a:cubicBezTo>
                      <a:cubicBezTo>
                        <a:pt x="112" y="94"/>
                        <a:pt x="112" y="94"/>
                        <a:pt x="112" y="94"/>
                      </a:cubicBezTo>
                      <a:cubicBezTo>
                        <a:pt x="112" y="94"/>
                        <a:pt x="112" y="94"/>
                        <a:pt x="112" y="94"/>
                      </a:cubicBezTo>
                      <a:cubicBezTo>
                        <a:pt x="75" y="99"/>
                        <a:pt x="75" y="99"/>
                        <a:pt x="75" y="99"/>
                      </a:cubicBezTo>
                      <a:cubicBezTo>
                        <a:pt x="38" y="162"/>
                        <a:pt x="38" y="162"/>
                        <a:pt x="38" y="162"/>
                      </a:cubicBezTo>
                      <a:cubicBezTo>
                        <a:pt x="36" y="163"/>
                        <a:pt x="36" y="163"/>
                        <a:pt x="36" y="163"/>
                      </a:cubicBezTo>
                      <a:cubicBezTo>
                        <a:pt x="10" y="176"/>
                        <a:pt x="10" y="176"/>
                        <a:pt x="10" y="176"/>
                      </a:cubicBezTo>
                      <a:cubicBezTo>
                        <a:pt x="10" y="178"/>
                        <a:pt x="10" y="180"/>
                        <a:pt x="10" y="182"/>
                      </a:cubicBezTo>
                      <a:cubicBezTo>
                        <a:pt x="9" y="194"/>
                        <a:pt x="0" y="197"/>
                        <a:pt x="0" y="205"/>
                      </a:cubicBezTo>
                      <a:cubicBezTo>
                        <a:pt x="1" y="204"/>
                        <a:pt x="1" y="204"/>
                        <a:pt x="2" y="204"/>
                      </a:cubicBezTo>
                      <a:cubicBezTo>
                        <a:pt x="3" y="204"/>
                        <a:pt x="3" y="205"/>
                        <a:pt x="3" y="206"/>
                      </a:cubicBezTo>
                      <a:cubicBezTo>
                        <a:pt x="3" y="205"/>
                        <a:pt x="4" y="205"/>
                        <a:pt x="5" y="205"/>
                      </a:cubicBezTo>
                      <a:cubicBezTo>
                        <a:pt x="6" y="210"/>
                        <a:pt x="4" y="214"/>
                        <a:pt x="2" y="218"/>
                      </a:cubicBezTo>
                      <a:cubicBezTo>
                        <a:pt x="11" y="219"/>
                        <a:pt x="26" y="218"/>
                        <a:pt x="33" y="223"/>
                      </a:cubicBezTo>
                      <a:cubicBezTo>
                        <a:pt x="33" y="223"/>
                        <a:pt x="33" y="223"/>
                        <a:pt x="33" y="224"/>
                      </a:cubicBezTo>
                      <a:cubicBezTo>
                        <a:pt x="43" y="229"/>
                        <a:pt x="27" y="244"/>
                        <a:pt x="46" y="247"/>
                      </a:cubicBezTo>
                      <a:cubicBezTo>
                        <a:pt x="52" y="248"/>
                        <a:pt x="61" y="247"/>
                        <a:pt x="67" y="251"/>
                      </a:cubicBezTo>
                      <a:cubicBezTo>
                        <a:pt x="73" y="256"/>
                        <a:pt x="76" y="262"/>
                        <a:pt x="83" y="267"/>
                      </a:cubicBezTo>
                      <a:cubicBezTo>
                        <a:pt x="94" y="275"/>
                        <a:pt x="86" y="281"/>
                        <a:pt x="85" y="285"/>
                      </a:cubicBezTo>
                      <a:cubicBezTo>
                        <a:pt x="85" y="292"/>
                        <a:pt x="95" y="297"/>
                        <a:pt x="100" y="300"/>
                      </a:cubicBezTo>
                      <a:cubicBezTo>
                        <a:pt x="106" y="303"/>
                        <a:pt x="112" y="307"/>
                        <a:pt x="118" y="310"/>
                      </a:cubicBezTo>
                      <a:cubicBezTo>
                        <a:pt x="129" y="315"/>
                        <a:pt x="125" y="319"/>
                        <a:pt x="130" y="325"/>
                      </a:cubicBezTo>
                      <a:cubicBezTo>
                        <a:pt x="133" y="330"/>
                        <a:pt x="145" y="332"/>
                        <a:pt x="142" y="339"/>
                      </a:cubicBezTo>
                      <a:cubicBezTo>
                        <a:pt x="137" y="348"/>
                        <a:pt x="141" y="350"/>
                        <a:pt x="147" y="355"/>
                      </a:cubicBezTo>
                      <a:cubicBezTo>
                        <a:pt x="152" y="360"/>
                        <a:pt x="146" y="364"/>
                        <a:pt x="155" y="370"/>
                      </a:cubicBezTo>
                      <a:cubicBezTo>
                        <a:pt x="160" y="374"/>
                        <a:pt x="166" y="376"/>
                        <a:pt x="172" y="379"/>
                      </a:cubicBezTo>
                      <a:cubicBezTo>
                        <a:pt x="182" y="384"/>
                        <a:pt x="186" y="390"/>
                        <a:pt x="186" y="401"/>
                      </a:cubicBezTo>
                      <a:cubicBezTo>
                        <a:pt x="185" y="411"/>
                        <a:pt x="192" y="417"/>
                        <a:pt x="195" y="425"/>
                      </a:cubicBezTo>
                      <a:cubicBezTo>
                        <a:pt x="194" y="424"/>
                        <a:pt x="193" y="423"/>
                        <a:pt x="192" y="422"/>
                      </a:cubicBezTo>
                      <a:cubicBezTo>
                        <a:pt x="193" y="425"/>
                        <a:pt x="195" y="427"/>
                        <a:pt x="197" y="429"/>
                      </a:cubicBezTo>
                      <a:cubicBezTo>
                        <a:pt x="202" y="432"/>
                        <a:pt x="205" y="435"/>
                        <a:pt x="208" y="439"/>
                      </a:cubicBezTo>
                      <a:cubicBezTo>
                        <a:pt x="208" y="441"/>
                        <a:pt x="209" y="442"/>
                        <a:pt x="210" y="444"/>
                      </a:cubicBezTo>
                      <a:cubicBezTo>
                        <a:pt x="210" y="444"/>
                        <a:pt x="210" y="444"/>
                        <a:pt x="210" y="444"/>
                      </a:cubicBezTo>
                      <a:cubicBezTo>
                        <a:pt x="212" y="449"/>
                        <a:pt x="216" y="449"/>
                        <a:pt x="219" y="451"/>
                      </a:cubicBezTo>
                      <a:cubicBezTo>
                        <a:pt x="219" y="451"/>
                        <a:pt x="220" y="451"/>
                        <a:pt x="220" y="452"/>
                      </a:cubicBezTo>
                      <a:cubicBezTo>
                        <a:pt x="221" y="452"/>
                        <a:pt x="221" y="453"/>
                        <a:pt x="222" y="454"/>
                      </a:cubicBezTo>
                      <a:cubicBezTo>
                        <a:pt x="223" y="457"/>
                        <a:pt x="228" y="461"/>
                        <a:pt x="230" y="462"/>
                      </a:cubicBezTo>
                      <a:cubicBezTo>
                        <a:pt x="240" y="468"/>
                        <a:pt x="245" y="465"/>
                        <a:pt x="253" y="458"/>
                      </a:cubicBezTo>
                      <a:cubicBezTo>
                        <a:pt x="264" y="447"/>
                        <a:pt x="266" y="460"/>
                        <a:pt x="279" y="461"/>
                      </a:cubicBezTo>
                      <a:cubicBezTo>
                        <a:pt x="283" y="462"/>
                        <a:pt x="286" y="458"/>
                        <a:pt x="288" y="454"/>
                      </a:cubicBezTo>
                      <a:cubicBezTo>
                        <a:pt x="290" y="452"/>
                        <a:pt x="291" y="450"/>
                        <a:pt x="292" y="449"/>
                      </a:cubicBezTo>
                      <a:cubicBezTo>
                        <a:pt x="295" y="445"/>
                        <a:pt x="298" y="443"/>
                        <a:pt x="304" y="448"/>
                      </a:cubicBezTo>
                      <a:cubicBezTo>
                        <a:pt x="309" y="452"/>
                        <a:pt x="308" y="458"/>
                        <a:pt x="312" y="462"/>
                      </a:cubicBezTo>
                      <a:cubicBezTo>
                        <a:pt x="315" y="467"/>
                        <a:pt x="318" y="470"/>
                        <a:pt x="322" y="474"/>
                      </a:cubicBezTo>
                      <a:cubicBezTo>
                        <a:pt x="329" y="482"/>
                        <a:pt x="350" y="487"/>
                        <a:pt x="348" y="500"/>
                      </a:cubicBezTo>
                      <a:cubicBezTo>
                        <a:pt x="348" y="500"/>
                        <a:pt x="348" y="501"/>
                        <a:pt x="347" y="502"/>
                      </a:cubicBezTo>
                      <a:cubicBezTo>
                        <a:pt x="347" y="503"/>
                        <a:pt x="347" y="503"/>
                        <a:pt x="347" y="503"/>
                      </a:cubicBezTo>
                      <a:cubicBezTo>
                        <a:pt x="353" y="502"/>
                        <a:pt x="361" y="502"/>
                        <a:pt x="362" y="510"/>
                      </a:cubicBezTo>
                      <a:cubicBezTo>
                        <a:pt x="362" y="510"/>
                        <a:pt x="362" y="510"/>
                        <a:pt x="362" y="510"/>
                      </a:cubicBezTo>
                      <a:cubicBezTo>
                        <a:pt x="362" y="509"/>
                        <a:pt x="362" y="509"/>
                        <a:pt x="362" y="509"/>
                      </a:cubicBezTo>
                      <a:cubicBezTo>
                        <a:pt x="362" y="510"/>
                        <a:pt x="362" y="510"/>
                        <a:pt x="362" y="510"/>
                      </a:cubicBezTo>
                      <a:cubicBezTo>
                        <a:pt x="363" y="512"/>
                        <a:pt x="365" y="513"/>
                        <a:pt x="364" y="516"/>
                      </a:cubicBezTo>
                      <a:cubicBezTo>
                        <a:pt x="357" y="529"/>
                        <a:pt x="362" y="540"/>
                        <a:pt x="359" y="554"/>
                      </a:cubicBezTo>
                      <a:cubicBezTo>
                        <a:pt x="358" y="558"/>
                        <a:pt x="357" y="564"/>
                        <a:pt x="358" y="568"/>
                      </a:cubicBezTo>
                      <a:cubicBezTo>
                        <a:pt x="358" y="569"/>
                        <a:pt x="358" y="569"/>
                        <a:pt x="359" y="569"/>
                      </a:cubicBezTo>
                      <a:cubicBezTo>
                        <a:pt x="359" y="570"/>
                        <a:pt x="359" y="571"/>
                        <a:pt x="360" y="571"/>
                      </a:cubicBezTo>
                      <a:cubicBezTo>
                        <a:pt x="361" y="572"/>
                        <a:pt x="363" y="572"/>
                        <a:pt x="364" y="572"/>
                      </a:cubicBezTo>
                      <a:cubicBezTo>
                        <a:pt x="366" y="571"/>
                        <a:pt x="367" y="571"/>
                        <a:pt x="369" y="571"/>
                      </a:cubicBezTo>
                      <a:cubicBezTo>
                        <a:pt x="369" y="571"/>
                        <a:pt x="369" y="571"/>
                        <a:pt x="370" y="571"/>
                      </a:cubicBezTo>
                      <a:cubicBezTo>
                        <a:pt x="373" y="573"/>
                        <a:pt x="381" y="577"/>
                        <a:pt x="383" y="582"/>
                      </a:cubicBezTo>
                      <a:cubicBezTo>
                        <a:pt x="383" y="583"/>
                        <a:pt x="384" y="584"/>
                        <a:pt x="383" y="586"/>
                      </a:cubicBezTo>
                      <a:cubicBezTo>
                        <a:pt x="382" y="592"/>
                        <a:pt x="376" y="599"/>
                        <a:pt x="372" y="605"/>
                      </a:cubicBezTo>
                      <a:cubicBezTo>
                        <a:pt x="372" y="605"/>
                        <a:pt x="372" y="605"/>
                        <a:pt x="372" y="605"/>
                      </a:cubicBezTo>
                      <a:cubicBezTo>
                        <a:pt x="371" y="605"/>
                        <a:pt x="371" y="606"/>
                        <a:pt x="371" y="606"/>
                      </a:cubicBezTo>
                      <a:cubicBezTo>
                        <a:pt x="370" y="607"/>
                        <a:pt x="369" y="607"/>
                        <a:pt x="369" y="608"/>
                      </a:cubicBezTo>
                      <a:cubicBezTo>
                        <a:pt x="356" y="622"/>
                        <a:pt x="340" y="633"/>
                        <a:pt x="330" y="648"/>
                      </a:cubicBezTo>
                      <a:cubicBezTo>
                        <a:pt x="327" y="654"/>
                        <a:pt x="320" y="652"/>
                        <a:pt x="318" y="659"/>
                      </a:cubicBezTo>
                      <a:cubicBezTo>
                        <a:pt x="318" y="662"/>
                        <a:pt x="318" y="665"/>
                        <a:pt x="319" y="668"/>
                      </a:cubicBezTo>
                      <a:cubicBezTo>
                        <a:pt x="319" y="669"/>
                        <a:pt x="319" y="671"/>
                        <a:pt x="319" y="672"/>
                      </a:cubicBezTo>
                      <a:cubicBezTo>
                        <a:pt x="319" y="672"/>
                        <a:pt x="319" y="672"/>
                        <a:pt x="318" y="672"/>
                      </a:cubicBezTo>
                      <a:cubicBezTo>
                        <a:pt x="317" y="680"/>
                        <a:pt x="309" y="688"/>
                        <a:pt x="307" y="701"/>
                      </a:cubicBezTo>
                      <a:cubicBezTo>
                        <a:pt x="307" y="701"/>
                        <a:pt x="307" y="702"/>
                        <a:pt x="307" y="702"/>
                      </a:cubicBezTo>
                      <a:cubicBezTo>
                        <a:pt x="307" y="705"/>
                        <a:pt x="306" y="709"/>
                        <a:pt x="306" y="712"/>
                      </a:cubicBezTo>
                      <a:cubicBezTo>
                        <a:pt x="305" y="720"/>
                        <a:pt x="304" y="728"/>
                        <a:pt x="303" y="737"/>
                      </a:cubicBezTo>
                      <a:cubicBezTo>
                        <a:pt x="302" y="746"/>
                        <a:pt x="303" y="757"/>
                        <a:pt x="300" y="766"/>
                      </a:cubicBezTo>
                      <a:cubicBezTo>
                        <a:pt x="304" y="770"/>
                        <a:pt x="300" y="776"/>
                        <a:pt x="298" y="780"/>
                      </a:cubicBezTo>
                      <a:cubicBezTo>
                        <a:pt x="298" y="781"/>
                        <a:pt x="298" y="781"/>
                        <a:pt x="298" y="781"/>
                      </a:cubicBezTo>
                      <a:cubicBezTo>
                        <a:pt x="298" y="782"/>
                        <a:pt x="297" y="782"/>
                        <a:pt x="297" y="782"/>
                      </a:cubicBezTo>
                      <a:cubicBezTo>
                        <a:pt x="289" y="787"/>
                        <a:pt x="284" y="792"/>
                        <a:pt x="282" y="799"/>
                      </a:cubicBezTo>
                      <a:cubicBezTo>
                        <a:pt x="280" y="802"/>
                        <a:pt x="279" y="806"/>
                        <a:pt x="280" y="811"/>
                      </a:cubicBezTo>
                      <a:cubicBezTo>
                        <a:pt x="280" y="812"/>
                        <a:pt x="279" y="813"/>
                        <a:pt x="279" y="814"/>
                      </a:cubicBezTo>
                      <a:cubicBezTo>
                        <a:pt x="277" y="823"/>
                        <a:pt x="263" y="833"/>
                        <a:pt x="266" y="839"/>
                      </a:cubicBezTo>
                      <a:cubicBezTo>
                        <a:pt x="266" y="845"/>
                        <a:pt x="268" y="848"/>
                        <a:pt x="271" y="851"/>
                      </a:cubicBezTo>
                      <a:cubicBezTo>
                        <a:pt x="271" y="852"/>
                        <a:pt x="272" y="853"/>
                        <a:pt x="272" y="853"/>
                      </a:cubicBezTo>
                      <a:cubicBezTo>
                        <a:pt x="273" y="851"/>
                        <a:pt x="273" y="851"/>
                        <a:pt x="272" y="853"/>
                      </a:cubicBezTo>
                      <a:cubicBezTo>
                        <a:pt x="273" y="854"/>
                        <a:pt x="273" y="854"/>
                        <a:pt x="273" y="855"/>
                      </a:cubicBezTo>
                      <a:cubicBezTo>
                        <a:pt x="275" y="860"/>
                        <a:pt x="278" y="864"/>
                        <a:pt x="281" y="868"/>
                      </a:cubicBezTo>
                      <a:cubicBezTo>
                        <a:pt x="282" y="869"/>
                        <a:pt x="282" y="869"/>
                        <a:pt x="282" y="869"/>
                      </a:cubicBezTo>
                      <a:cubicBezTo>
                        <a:pt x="283" y="871"/>
                        <a:pt x="284" y="873"/>
                        <a:pt x="283" y="876"/>
                      </a:cubicBezTo>
                      <a:cubicBezTo>
                        <a:pt x="283" y="879"/>
                        <a:pt x="282" y="882"/>
                        <a:pt x="282" y="885"/>
                      </a:cubicBezTo>
                      <a:cubicBezTo>
                        <a:pt x="282" y="885"/>
                        <a:pt x="282" y="885"/>
                        <a:pt x="282" y="885"/>
                      </a:cubicBezTo>
                      <a:cubicBezTo>
                        <a:pt x="289" y="893"/>
                        <a:pt x="285" y="903"/>
                        <a:pt x="288" y="913"/>
                      </a:cubicBezTo>
                      <a:cubicBezTo>
                        <a:pt x="289" y="920"/>
                        <a:pt x="299" y="941"/>
                        <a:pt x="301" y="947"/>
                      </a:cubicBezTo>
                      <a:cubicBezTo>
                        <a:pt x="301" y="947"/>
                        <a:pt x="301" y="947"/>
                        <a:pt x="301" y="947"/>
                      </a:cubicBezTo>
                      <a:cubicBezTo>
                        <a:pt x="303" y="954"/>
                        <a:pt x="298" y="963"/>
                        <a:pt x="300" y="967"/>
                      </a:cubicBezTo>
                      <a:cubicBezTo>
                        <a:pt x="312" y="992"/>
                        <a:pt x="311" y="973"/>
                        <a:pt x="307" y="1000"/>
                      </a:cubicBezTo>
                      <a:cubicBezTo>
                        <a:pt x="310" y="1010"/>
                        <a:pt x="321" y="1022"/>
                        <a:pt x="314" y="1028"/>
                      </a:cubicBezTo>
                      <a:cubicBezTo>
                        <a:pt x="298" y="1044"/>
                        <a:pt x="307" y="1055"/>
                        <a:pt x="316" y="1059"/>
                      </a:cubicBezTo>
                      <a:cubicBezTo>
                        <a:pt x="321" y="1061"/>
                        <a:pt x="318" y="1057"/>
                        <a:pt x="321" y="1058"/>
                      </a:cubicBezTo>
                      <a:cubicBezTo>
                        <a:pt x="346" y="1067"/>
                        <a:pt x="341" y="1101"/>
                        <a:pt x="348" y="1119"/>
                      </a:cubicBezTo>
                      <a:cubicBezTo>
                        <a:pt x="355" y="1138"/>
                        <a:pt x="371" y="1170"/>
                        <a:pt x="374" y="1177"/>
                      </a:cubicBezTo>
                      <a:cubicBezTo>
                        <a:pt x="374" y="1177"/>
                        <a:pt x="374" y="1177"/>
                        <a:pt x="374" y="1177"/>
                      </a:cubicBezTo>
                      <a:cubicBezTo>
                        <a:pt x="376" y="1177"/>
                        <a:pt x="377" y="1177"/>
                        <a:pt x="378" y="1177"/>
                      </a:cubicBezTo>
                      <a:cubicBezTo>
                        <a:pt x="380" y="1177"/>
                        <a:pt x="382" y="1178"/>
                        <a:pt x="385" y="1179"/>
                      </a:cubicBezTo>
                      <a:cubicBezTo>
                        <a:pt x="385" y="1179"/>
                        <a:pt x="385" y="1179"/>
                        <a:pt x="385" y="1179"/>
                      </a:cubicBezTo>
                      <a:cubicBezTo>
                        <a:pt x="386" y="1179"/>
                        <a:pt x="386" y="1179"/>
                        <a:pt x="386" y="1179"/>
                      </a:cubicBezTo>
                      <a:cubicBezTo>
                        <a:pt x="388" y="1180"/>
                        <a:pt x="390" y="1182"/>
                        <a:pt x="391" y="1184"/>
                      </a:cubicBezTo>
                      <a:cubicBezTo>
                        <a:pt x="393" y="1187"/>
                        <a:pt x="394" y="1192"/>
                        <a:pt x="398" y="1193"/>
                      </a:cubicBezTo>
                      <a:cubicBezTo>
                        <a:pt x="398" y="1194"/>
                        <a:pt x="398" y="1194"/>
                        <a:pt x="399" y="1194"/>
                      </a:cubicBezTo>
                      <a:cubicBezTo>
                        <a:pt x="399" y="1194"/>
                        <a:pt x="399" y="1194"/>
                        <a:pt x="399" y="1194"/>
                      </a:cubicBezTo>
                      <a:cubicBezTo>
                        <a:pt x="402" y="1195"/>
                        <a:pt x="405" y="1192"/>
                        <a:pt x="407" y="1193"/>
                      </a:cubicBezTo>
                      <a:cubicBezTo>
                        <a:pt x="410" y="1194"/>
                        <a:pt x="411" y="1199"/>
                        <a:pt x="415" y="1201"/>
                      </a:cubicBezTo>
                      <a:cubicBezTo>
                        <a:pt x="418" y="1203"/>
                        <a:pt x="423" y="1202"/>
                        <a:pt x="427" y="1204"/>
                      </a:cubicBezTo>
                      <a:cubicBezTo>
                        <a:pt x="431" y="1206"/>
                        <a:pt x="434" y="1205"/>
                        <a:pt x="437" y="1209"/>
                      </a:cubicBezTo>
                      <a:cubicBezTo>
                        <a:pt x="438" y="1210"/>
                        <a:pt x="438" y="1211"/>
                        <a:pt x="439" y="1212"/>
                      </a:cubicBezTo>
                      <a:cubicBezTo>
                        <a:pt x="440" y="1212"/>
                        <a:pt x="440" y="1213"/>
                        <a:pt x="441" y="1213"/>
                      </a:cubicBezTo>
                      <a:cubicBezTo>
                        <a:pt x="442" y="1213"/>
                        <a:pt x="443" y="1213"/>
                        <a:pt x="445" y="1214"/>
                      </a:cubicBezTo>
                      <a:cubicBezTo>
                        <a:pt x="450" y="1215"/>
                        <a:pt x="455" y="1217"/>
                        <a:pt x="459" y="1219"/>
                      </a:cubicBezTo>
                      <a:cubicBezTo>
                        <a:pt x="459" y="1219"/>
                        <a:pt x="460" y="1219"/>
                        <a:pt x="460" y="1219"/>
                      </a:cubicBezTo>
                      <a:cubicBezTo>
                        <a:pt x="460" y="1219"/>
                        <a:pt x="460" y="1219"/>
                        <a:pt x="460" y="1219"/>
                      </a:cubicBezTo>
                      <a:cubicBezTo>
                        <a:pt x="460" y="1219"/>
                        <a:pt x="460" y="1220"/>
                        <a:pt x="460" y="1220"/>
                      </a:cubicBezTo>
                      <a:cubicBezTo>
                        <a:pt x="460" y="1220"/>
                        <a:pt x="461" y="1220"/>
                        <a:pt x="461" y="1220"/>
                      </a:cubicBezTo>
                      <a:cubicBezTo>
                        <a:pt x="464" y="1222"/>
                        <a:pt x="472" y="1225"/>
                        <a:pt x="477" y="1225"/>
                      </a:cubicBezTo>
                      <a:cubicBezTo>
                        <a:pt x="482" y="1226"/>
                        <a:pt x="482" y="1229"/>
                        <a:pt x="485" y="1231"/>
                      </a:cubicBezTo>
                      <a:cubicBezTo>
                        <a:pt x="485" y="1231"/>
                        <a:pt x="485" y="1231"/>
                        <a:pt x="486" y="1231"/>
                      </a:cubicBezTo>
                      <a:cubicBezTo>
                        <a:pt x="486" y="1231"/>
                        <a:pt x="486" y="1231"/>
                        <a:pt x="487" y="1232"/>
                      </a:cubicBezTo>
                      <a:cubicBezTo>
                        <a:pt x="492" y="1232"/>
                        <a:pt x="503" y="1231"/>
                        <a:pt x="507" y="1238"/>
                      </a:cubicBezTo>
                      <a:cubicBezTo>
                        <a:pt x="506" y="1235"/>
                        <a:pt x="508" y="1222"/>
                        <a:pt x="517" y="1229"/>
                      </a:cubicBezTo>
                      <a:cubicBezTo>
                        <a:pt x="526" y="1236"/>
                        <a:pt x="533" y="1247"/>
                        <a:pt x="536" y="1258"/>
                      </a:cubicBezTo>
                      <a:cubicBezTo>
                        <a:pt x="539" y="1270"/>
                        <a:pt x="537" y="1280"/>
                        <a:pt x="539" y="1291"/>
                      </a:cubicBezTo>
                      <a:cubicBezTo>
                        <a:pt x="541" y="1300"/>
                        <a:pt x="538" y="1308"/>
                        <a:pt x="542" y="1316"/>
                      </a:cubicBezTo>
                      <a:cubicBezTo>
                        <a:pt x="545" y="1322"/>
                        <a:pt x="548" y="1327"/>
                        <a:pt x="552" y="1333"/>
                      </a:cubicBezTo>
                      <a:cubicBezTo>
                        <a:pt x="553" y="1334"/>
                        <a:pt x="554" y="1340"/>
                        <a:pt x="555" y="1341"/>
                      </a:cubicBezTo>
                      <a:cubicBezTo>
                        <a:pt x="555" y="1341"/>
                        <a:pt x="555" y="1341"/>
                        <a:pt x="556" y="1341"/>
                      </a:cubicBezTo>
                      <a:cubicBezTo>
                        <a:pt x="566" y="1343"/>
                        <a:pt x="584" y="1343"/>
                        <a:pt x="589" y="1338"/>
                      </a:cubicBezTo>
                      <a:cubicBezTo>
                        <a:pt x="590" y="1337"/>
                        <a:pt x="591" y="1337"/>
                        <a:pt x="592" y="1336"/>
                      </a:cubicBezTo>
                      <a:cubicBezTo>
                        <a:pt x="593" y="1336"/>
                        <a:pt x="594" y="1335"/>
                        <a:pt x="594" y="1335"/>
                      </a:cubicBezTo>
                      <a:cubicBezTo>
                        <a:pt x="600" y="1333"/>
                        <a:pt x="605" y="1336"/>
                        <a:pt x="609" y="1341"/>
                      </a:cubicBezTo>
                      <a:cubicBezTo>
                        <a:pt x="611" y="1344"/>
                        <a:pt x="613" y="1346"/>
                        <a:pt x="615" y="1347"/>
                      </a:cubicBezTo>
                      <a:cubicBezTo>
                        <a:pt x="616" y="1347"/>
                        <a:pt x="617" y="1348"/>
                        <a:pt x="618" y="1348"/>
                      </a:cubicBezTo>
                      <a:cubicBezTo>
                        <a:pt x="618" y="1348"/>
                        <a:pt x="619" y="1348"/>
                        <a:pt x="619" y="1348"/>
                      </a:cubicBezTo>
                      <a:cubicBezTo>
                        <a:pt x="622" y="1349"/>
                        <a:pt x="625" y="1349"/>
                        <a:pt x="629" y="1349"/>
                      </a:cubicBezTo>
                      <a:cubicBezTo>
                        <a:pt x="630" y="1349"/>
                        <a:pt x="631" y="1349"/>
                        <a:pt x="632" y="1349"/>
                      </a:cubicBezTo>
                      <a:cubicBezTo>
                        <a:pt x="643" y="1351"/>
                        <a:pt x="647" y="1335"/>
                        <a:pt x="657" y="1344"/>
                      </a:cubicBezTo>
                      <a:cubicBezTo>
                        <a:pt x="657" y="1344"/>
                        <a:pt x="657" y="1344"/>
                        <a:pt x="657" y="1344"/>
                      </a:cubicBezTo>
                      <a:cubicBezTo>
                        <a:pt x="658" y="1345"/>
                        <a:pt x="659" y="1346"/>
                        <a:pt x="660" y="1346"/>
                      </a:cubicBezTo>
                      <a:cubicBezTo>
                        <a:pt x="662" y="1348"/>
                        <a:pt x="664" y="1350"/>
                        <a:pt x="668" y="1350"/>
                      </a:cubicBezTo>
                      <a:cubicBezTo>
                        <a:pt x="671" y="1350"/>
                        <a:pt x="674" y="1349"/>
                        <a:pt x="678" y="1347"/>
                      </a:cubicBezTo>
                      <a:cubicBezTo>
                        <a:pt x="679" y="1347"/>
                        <a:pt x="680" y="1347"/>
                        <a:pt x="681" y="1346"/>
                      </a:cubicBezTo>
                      <a:cubicBezTo>
                        <a:pt x="691" y="1342"/>
                        <a:pt x="695" y="1328"/>
                        <a:pt x="704" y="1324"/>
                      </a:cubicBezTo>
                      <a:cubicBezTo>
                        <a:pt x="704" y="1324"/>
                        <a:pt x="705" y="1323"/>
                        <a:pt x="705" y="1323"/>
                      </a:cubicBezTo>
                      <a:cubicBezTo>
                        <a:pt x="707" y="1323"/>
                        <a:pt x="708" y="1323"/>
                        <a:pt x="709" y="1324"/>
                      </a:cubicBezTo>
                      <a:cubicBezTo>
                        <a:pt x="715" y="1326"/>
                        <a:pt x="721" y="1333"/>
                        <a:pt x="727" y="1331"/>
                      </a:cubicBezTo>
                      <a:cubicBezTo>
                        <a:pt x="734" y="1329"/>
                        <a:pt x="744" y="1321"/>
                        <a:pt x="751" y="1318"/>
                      </a:cubicBezTo>
                      <a:cubicBezTo>
                        <a:pt x="757" y="1316"/>
                        <a:pt x="758" y="1320"/>
                        <a:pt x="765" y="1318"/>
                      </a:cubicBezTo>
                      <a:cubicBezTo>
                        <a:pt x="765" y="1318"/>
                        <a:pt x="766" y="1317"/>
                        <a:pt x="766" y="1317"/>
                      </a:cubicBezTo>
                      <a:cubicBezTo>
                        <a:pt x="769" y="1315"/>
                        <a:pt x="771" y="1314"/>
                        <a:pt x="774" y="1312"/>
                      </a:cubicBezTo>
                      <a:cubicBezTo>
                        <a:pt x="789" y="1304"/>
                        <a:pt x="803" y="1295"/>
                        <a:pt x="819" y="1283"/>
                      </a:cubicBezTo>
                      <a:cubicBezTo>
                        <a:pt x="819" y="1283"/>
                        <a:pt x="819" y="1283"/>
                        <a:pt x="819" y="1283"/>
                      </a:cubicBezTo>
                      <a:cubicBezTo>
                        <a:pt x="828" y="1270"/>
                        <a:pt x="800" y="1254"/>
                        <a:pt x="800" y="1266"/>
                      </a:cubicBezTo>
                      <a:cubicBezTo>
                        <a:pt x="799" y="1259"/>
                        <a:pt x="796" y="1252"/>
                        <a:pt x="788" y="1254"/>
                      </a:cubicBezTo>
                      <a:cubicBezTo>
                        <a:pt x="792" y="1250"/>
                        <a:pt x="791" y="1247"/>
                        <a:pt x="789" y="1242"/>
                      </a:cubicBezTo>
                      <a:cubicBezTo>
                        <a:pt x="787" y="1239"/>
                        <a:pt x="790" y="1236"/>
                        <a:pt x="789" y="1233"/>
                      </a:cubicBezTo>
                      <a:cubicBezTo>
                        <a:pt x="787" y="1227"/>
                        <a:pt x="779" y="1224"/>
                        <a:pt x="782" y="1217"/>
                      </a:cubicBezTo>
                      <a:cubicBezTo>
                        <a:pt x="784" y="1213"/>
                        <a:pt x="788" y="1205"/>
                        <a:pt x="780" y="1206"/>
                      </a:cubicBezTo>
                      <a:cubicBezTo>
                        <a:pt x="776" y="1206"/>
                        <a:pt x="779" y="1195"/>
                        <a:pt x="773" y="1193"/>
                      </a:cubicBezTo>
                      <a:cubicBezTo>
                        <a:pt x="781" y="1192"/>
                        <a:pt x="770" y="1179"/>
                        <a:pt x="769" y="1172"/>
                      </a:cubicBezTo>
                      <a:cubicBezTo>
                        <a:pt x="768" y="1164"/>
                        <a:pt x="771" y="1155"/>
                        <a:pt x="774" y="1148"/>
                      </a:cubicBezTo>
                      <a:cubicBezTo>
                        <a:pt x="777" y="1144"/>
                        <a:pt x="777" y="1125"/>
                        <a:pt x="767" y="1134"/>
                      </a:cubicBezTo>
                      <a:cubicBezTo>
                        <a:pt x="773" y="1123"/>
                        <a:pt x="768" y="1110"/>
                        <a:pt x="777" y="1099"/>
                      </a:cubicBezTo>
                      <a:cubicBezTo>
                        <a:pt x="782" y="1093"/>
                        <a:pt x="784" y="1075"/>
                        <a:pt x="770" y="1080"/>
                      </a:cubicBezTo>
                      <a:cubicBezTo>
                        <a:pt x="773" y="1062"/>
                        <a:pt x="746" y="1061"/>
                        <a:pt x="749" y="1045"/>
                      </a:cubicBezTo>
                      <a:cubicBezTo>
                        <a:pt x="750" y="1041"/>
                        <a:pt x="746" y="1037"/>
                        <a:pt x="746" y="1032"/>
                      </a:cubicBezTo>
                      <a:cubicBezTo>
                        <a:pt x="746" y="1029"/>
                        <a:pt x="747" y="1026"/>
                        <a:pt x="748" y="1023"/>
                      </a:cubicBezTo>
                      <a:cubicBezTo>
                        <a:pt x="750" y="1017"/>
                        <a:pt x="753" y="1011"/>
                        <a:pt x="756" y="1004"/>
                      </a:cubicBezTo>
                      <a:cubicBezTo>
                        <a:pt x="761" y="992"/>
                        <a:pt x="766" y="978"/>
                        <a:pt x="768" y="965"/>
                      </a:cubicBezTo>
                      <a:cubicBezTo>
                        <a:pt x="768" y="963"/>
                        <a:pt x="767" y="961"/>
                        <a:pt x="765" y="959"/>
                      </a:cubicBezTo>
                      <a:cubicBezTo>
                        <a:pt x="766" y="959"/>
                        <a:pt x="767" y="960"/>
                        <a:pt x="767" y="960"/>
                      </a:cubicBezTo>
                      <a:cubicBezTo>
                        <a:pt x="772" y="961"/>
                        <a:pt x="771" y="954"/>
                        <a:pt x="777" y="958"/>
                      </a:cubicBezTo>
                      <a:cubicBezTo>
                        <a:pt x="779" y="946"/>
                        <a:pt x="792" y="937"/>
                        <a:pt x="789" y="923"/>
                      </a:cubicBezTo>
                      <a:cubicBezTo>
                        <a:pt x="796" y="926"/>
                        <a:pt x="801" y="892"/>
                        <a:pt x="807" y="887"/>
                      </a:cubicBezTo>
                      <a:cubicBezTo>
                        <a:pt x="811" y="885"/>
                        <a:pt x="820" y="871"/>
                        <a:pt x="818" y="866"/>
                      </a:cubicBezTo>
                      <a:cubicBezTo>
                        <a:pt x="814" y="855"/>
                        <a:pt x="819" y="844"/>
                        <a:pt x="831" y="842"/>
                      </a:cubicBezTo>
                      <a:cubicBezTo>
                        <a:pt x="837" y="842"/>
                        <a:pt x="842" y="840"/>
                        <a:pt x="845" y="835"/>
                      </a:cubicBezTo>
                      <a:cubicBezTo>
                        <a:pt x="846" y="832"/>
                        <a:pt x="851" y="817"/>
                        <a:pt x="852" y="830"/>
                      </a:cubicBezTo>
                      <a:cubicBezTo>
                        <a:pt x="857" y="825"/>
                        <a:pt x="851" y="816"/>
                        <a:pt x="849" y="811"/>
                      </a:cubicBezTo>
                      <a:cubicBezTo>
                        <a:pt x="850" y="812"/>
                        <a:pt x="851" y="814"/>
                        <a:pt x="853" y="816"/>
                      </a:cubicBezTo>
                      <a:cubicBezTo>
                        <a:pt x="853" y="814"/>
                        <a:pt x="854" y="812"/>
                        <a:pt x="855" y="811"/>
                      </a:cubicBezTo>
                      <a:cubicBezTo>
                        <a:pt x="863" y="818"/>
                        <a:pt x="876" y="806"/>
                        <a:pt x="881" y="799"/>
                      </a:cubicBezTo>
                      <a:cubicBezTo>
                        <a:pt x="882" y="797"/>
                        <a:pt x="883" y="795"/>
                        <a:pt x="883" y="793"/>
                      </a:cubicBezTo>
                      <a:cubicBezTo>
                        <a:pt x="883" y="785"/>
                        <a:pt x="878" y="778"/>
                        <a:pt x="872" y="771"/>
                      </a:cubicBezTo>
                      <a:cubicBezTo>
                        <a:pt x="872" y="770"/>
                        <a:pt x="871" y="769"/>
                        <a:pt x="871" y="769"/>
                      </a:cubicBezTo>
                      <a:close/>
                      <a:moveTo>
                        <a:pt x="519" y="488"/>
                      </a:moveTo>
                      <a:cubicBezTo>
                        <a:pt x="519" y="488"/>
                        <a:pt x="519" y="488"/>
                        <a:pt x="519" y="488"/>
                      </a:cubicBezTo>
                      <a:moveTo>
                        <a:pt x="520" y="488"/>
                      </a:moveTo>
                      <a:cubicBezTo>
                        <a:pt x="520" y="488"/>
                        <a:pt x="520" y="488"/>
                        <a:pt x="520" y="488"/>
                      </a:cubicBezTo>
                      <a:moveTo>
                        <a:pt x="418" y="504"/>
                      </a:moveTo>
                      <a:cubicBezTo>
                        <a:pt x="418" y="504"/>
                        <a:pt x="418" y="504"/>
                        <a:pt x="418" y="504"/>
                      </a:cubicBezTo>
                      <a:moveTo>
                        <a:pt x="318" y="829"/>
                      </a:moveTo>
                      <a:cubicBezTo>
                        <a:pt x="318" y="829"/>
                        <a:pt x="318" y="829"/>
                        <a:pt x="318" y="829"/>
                      </a:cubicBezTo>
                      <a:moveTo>
                        <a:pt x="345" y="848"/>
                      </a:moveTo>
                      <a:cubicBezTo>
                        <a:pt x="345" y="848"/>
                        <a:pt x="345" y="848"/>
                        <a:pt x="345" y="848"/>
                      </a:cubicBezTo>
                      <a:moveTo>
                        <a:pt x="339" y="899"/>
                      </a:moveTo>
                      <a:cubicBezTo>
                        <a:pt x="339" y="899"/>
                        <a:pt x="339" y="899"/>
                        <a:pt x="339" y="899"/>
                      </a:cubicBezTo>
                      <a:moveTo>
                        <a:pt x="361" y="866"/>
                      </a:moveTo>
                      <a:cubicBezTo>
                        <a:pt x="361" y="866"/>
                        <a:pt x="361" y="866"/>
                        <a:pt x="361" y="866"/>
                      </a:cubicBezTo>
                      <a:cubicBezTo>
                        <a:pt x="361" y="866"/>
                        <a:pt x="361" y="866"/>
                        <a:pt x="361" y="866"/>
                      </a:cubicBezTo>
                      <a:close/>
                      <a:moveTo>
                        <a:pt x="344" y="761"/>
                      </a:moveTo>
                      <a:cubicBezTo>
                        <a:pt x="344" y="761"/>
                        <a:pt x="344" y="761"/>
                        <a:pt x="344" y="761"/>
                      </a:cubicBezTo>
                      <a:moveTo>
                        <a:pt x="333" y="767"/>
                      </a:moveTo>
                      <a:cubicBezTo>
                        <a:pt x="333" y="767"/>
                        <a:pt x="333" y="767"/>
                        <a:pt x="333" y="767"/>
                      </a:cubicBezTo>
                      <a:moveTo>
                        <a:pt x="325" y="833"/>
                      </a:moveTo>
                      <a:cubicBezTo>
                        <a:pt x="325" y="833"/>
                        <a:pt x="325" y="833"/>
                        <a:pt x="325" y="833"/>
                      </a:cubicBezTo>
                      <a:moveTo>
                        <a:pt x="332" y="924"/>
                      </a:moveTo>
                      <a:cubicBezTo>
                        <a:pt x="332" y="924"/>
                        <a:pt x="332" y="924"/>
                        <a:pt x="332" y="924"/>
                      </a:cubicBezTo>
                      <a:moveTo>
                        <a:pt x="349" y="894"/>
                      </a:moveTo>
                      <a:cubicBezTo>
                        <a:pt x="349" y="894"/>
                        <a:pt x="349" y="894"/>
                        <a:pt x="349" y="894"/>
                      </a:cubicBezTo>
                      <a:moveTo>
                        <a:pt x="352" y="887"/>
                      </a:moveTo>
                      <a:cubicBezTo>
                        <a:pt x="352" y="887"/>
                        <a:pt x="352" y="887"/>
                        <a:pt x="352" y="887"/>
                      </a:cubicBezTo>
                      <a:moveTo>
                        <a:pt x="512" y="767"/>
                      </a:moveTo>
                      <a:cubicBezTo>
                        <a:pt x="510" y="769"/>
                        <a:pt x="509" y="773"/>
                        <a:pt x="512" y="775"/>
                      </a:cubicBezTo>
                      <a:cubicBezTo>
                        <a:pt x="510" y="778"/>
                        <a:pt x="512" y="772"/>
                        <a:pt x="510" y="775"/>
                      </a:cubicBezTo>
                      <a:cubicBezTo>
                        <a:pt x="506" y="779"/>
                        <a:pt x="511" y="786"/>
                        <a:pt x="512" y="786"/>
                      </a:cubicBezTo>
                      <a:cubicBezTo>
                        <a:pt x="504" y="784"/>
                        <a:pt x="502" y="782"/>
                        <a:pt x="501" y="783"/>
                      </a:cubicBezTo>
                      <a:cubicBezTo>
                        <a:pt x="499" y="784"/>
                        <a:pt x="494" y="785"/>
                        <a:pt x="501" y="793"/>
                      </a:cubicBezTo>
                      <a:cubicBezTo>
                        <a:pt x="500" y="794"/>
                        <a:pt x="497" y="792"/>
                        <a:pt x="498" y="794"/>
                      </a:cubicBezTo>
                      <a:cubicBezTo>
                        <a:pt x="499" y="798"/>
                        <a:pt x="496" y="801"/>
                        <a:pt x="494" y="801"/>
                      </a:cubicBezTo>
                      <a:cubicBezTo>
                        <a:pt x="475" y="804"/>
                        <a:pt x="482" y="806"/>
                        <a:pt x="481" y="808"/>
                      </a:cubicBezTo>
                      <a:cubicBezTo>
                        <a:pt x="477" y="809"/>
                        <a:pt x="492" y="806"/>
                        <a:pt x="493" y="812"/>
                      </a:cubicBezTo>
                      <a:cubicBezTo>
                        <a:pt x="477" y="813"/>
                        <a:pt x="480" y="813"/>
                        <a:pt x="477" y="817"/>
                      </a:cubicBezTo>
                      <a:cubicBezTo>
                        <a:pt x="477" y="816"/>
                        <a:pt x="477" y="820"/>
                        <a:pt x="493" y="822"/>
                      </a:cubicBezTo>
                      <a:cubicBezTo>
                        <a:pt x="498" y="822"/>
                        <a:pt x="497" y="818"/>
                        <a:pt x="506" y="819"/>
                      </a:cubicBezTo>
                      <a:cubicBezTo>
                        <a:pt x="514" y="820"/>
                        <a:pt x="488" y="832"/>
                        <a:pt x="486" y="842"/>
                      </a:cubicBezTo>
                      <a:cubicBezTo>
                        <a:pt x="448" y="818"/>
                        <a:pt x="459" y="860"/>
                        <a:pt x="466" y="859"/>
                      </a:cubicBezTo>
                      <a:cubicBezTo>
                        <a:pt x="454" y="860"/>
                        <a:pt x="460" y="861"/>
                        <a:pt x="457" y="865"/>
                      </a:cubicBezTo>
                      <a:cubicBezTo>
                        <a:pt x="453" y="860"/>
                        <a:pt x="453" y="860"/>
                        <a:pt x="453" y="860"/>
                      </a:cubicBezTo>
                      <a:cubicBezTo>
                        <a:pt x="459" y="863"/>
                        <a:pt x="459" y="850"/>
                        <a:pt x="457" y="843"/>
                      </a:cubicBezTo>
                      <a:cubicBezTo>
                        <a:pt x="456" y="839"/>
                        <a:pt x="449" y="838"/>
                        <a:pt x="451" y="835"/>
                      </a:cubicBezTo>
                      <a:cubicBezTo>
                        <a:pt x="442" y="847"/>
                        <a:pt x="433" y="829"/>
                        <a:pt x="432" y="827"/>
                      </a:cubicBezTo>
                      <a:cubicBezTo>
                        <a:pt x="423" y="832"/>
                        <a:pt x="420" y="839"/>
                        <a:pt x="425" y="842"/>
                      </a:cubicBezTo>
                      <a:cubicBezTo>
                        <a:pt x="418" y="841"/>
                        <a:pt x="416" y="842"/>
                        <a:pt x="418" y="854"/>
                      </a:cubicBezTo>
                      <a:cubicBezTo>
                        <a:pt x="414" y="847"/>
                        <a:pt x="410" y="850"/>
                        <a:pt x="409" y="856"/>
                      </a:cubicBezTo>
                      <a:cubicBezTo>
                        <a:pt x="407" y="828"/>
                        <a:pt x="405" y="837"/>
                        <a:pt x="401" y="825"/>
                      </a:cubicBezTo>
                      <a:cubicBezTo>
                        <a:pt x="400" y="822"/>
                        <a:pt x="406" y="815"/>
                        <a:pt x="400" y="809"/>
                      </a:cubicBezTo>
                      <a:cubicBezTo>
                        <a:pt x="400" y="806"/>
                        <a:pt x="409" y="795"/>
                        <a:pt x="406" y="785"/>
                      </a:cubicBezTo>
                      <a:cubicBezTo>
                        <a:pt x="405" y="782"/>
                        <a:pt x="416" y="782"/>
                        <a:pt x="410" y="758"/>
                      </a:cubicBezTo>
                      <a:cubicBezTo>
                        <a:pt x="409" y="758"/>
                        <a:pt x="409" y="758"/>
                        <a:pt x="409" y="758"/>
                      </a:cubicBezTo>
                      <a:cubicBezTo>
                        <a:pt x="408" y="751"/>
                        <a:pt x="404" y="750"/>
                        <a:pt x="406" y="740"/>
                      </a:cubicBezTo>
                      <a:cubicBezTo>
                        <a:pt x="408" y="729"/>
                        <a:pt x="422" y="726"/>
                        <a:pt x="415" y="709"/>
                      </a:cubicBezTo>
                      <a:cubicBezTo>
                        <a:pt x="415" y="707"/>
                        <a:pt x="423" y="708"/>
                        <a:pt x="427" y="703"/>
                      </a:cubicBezTo>
                      <a:cubicBezTo>
                        <a:pt x="434" y="702"/>
                        <a:pt x="437" y="702"/>
                        <a:pt x="437" y="697"/>
                      </a:cubicBezTo>
                      <a:cubicBezTo>
                        <a:pt x="439" y="696"/>
                        <a:pt x="442" y="707"/>
                        <a:pt x="450" y="687"/>
                      </a:cubicBezTo>
                      <a:cubicBezTo>
                        <a:pt x="452" y="685"/>
                        <a:pt x="450" y="696"/>
                        <a:pt x="451" y="696"/>
                      </a:cubicBezTo>
                      <a:cubicBezTo>
                        <a:pt x="453" y="695"/>
                        <a:pt x="471" y="701"/>
                        <a:pt x="470" y="690"/>
                      </a:cubicBezTo>
                      <a:cubicBezTo>
                        <a:pt x="477" y="690"/>
                        <a:pt x="473" y="684"/>
                        <a:pt x="479" y="682"/>
                      </a:cubicBezTo>
                      <a:cubicBezTo>
                        <a:pt x="476" y="679"/>
                        <a:pt x="476" y="679"/>
                        <a:pt x="476" y="679"/>
                      </a:cubicBezTo>
                      <a:cubicBezTo>
                        <a:pt x="483" y="676"/>
                        <a:pt x="480" y="677"/>
                        <a:pt x="485" y="676"/>
                      </a:cubicBezTo>
                      <a:cubicBezTo>
                        <a:pt x="483" y="678"/>
                        <a:pt x="489" y="683"/>
                        <a:pt x="491" y="686"/>
                      </a:cubicBezTo>
                      <a:cubicBezTo>
                        <a:pt x="484" y="686"/>
                        <a:pt x="484" y="691"/>
                        <a:pt x="493" y="690"/>
                      </a:cubicBezTo>
                      <a:cubicBezTo>
                        <a:pt x="496" y="690"/>
                        <a:pt x="494" y="687"/>
                        <a:pt x="501" y="685"/>
                      </a:cubicBezTo>
                      <a:cubicBezTo>
                        <a:pt x="500" y="694"/>
                        <a:pt x="510" y="691"/>
                        <a:pt x="514" y="691"/>
                      </a:cubicBezTo>
                      <a:cubicBezTo>
                        <a:pt x="513" y="704"/>
                        <a:pt x="526" y="724"/>
                        <a:pt x="532" y="720"/>
                      </a:cubicBezTo>
                      <a:cubicBezTo>
                        <a:pt x="538" y="714"/>
                        <a:pt x="544" y="698"/>
                        <a:pt x="557" y="718"/>
                      </a:cubicBezTo>
                      <a:cubicBezTo>
                        <a:pt x="537" y="721"/>
                        <a:pt x="537" y="721"/>
                        <a:pt x="537" y="721"/>
                      </a:cubicBezTo>
                      <a:cubicBezTo>
                        <a:pt x="539" y="724"/>
                        <a:pt x="537" y="728"/>
                        <a:pt x="537" y="730"/>
                      </a:cubicBezTo>
                      <a:cubicBezTo>
                        <a:pt x="504" y="723"/>
                        <a:pt x="528" y="752"/>
                        <a:pt x="518" y="759"/>
                      </a:cubicBezTo>
                      <a:cubicBezTo>
                        <a:pt x="518" y="760"/>
                        <a:pt x="518" y="760"/>
                        <a:pt x="518" y="760"/>
                      </a:cubicBezTo>
                      <a:cubicBezTo>
                        <a:pt x="516" y="762"/>
                        <a:pt x="514" y="764"/>
                        <a:pt x="512" y="767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314" name="组合 313"/>
            <p:cNvGrpSpPr/>
            <p:nvPr/>
          </p:nvGrpSpPr>
          <p:grpSpPr>
            <a:xfrm>
              <a:off x="2536875" y="2928286"/>
              <a:ext cx="4042838" cy="2328092"/>
              <a:chOff x="2536875" y="2928286"/>
              <a:chExt cx="4042838" cy="2328092"/>
            </a:xfrm>
          </p:grpSpPr>
          <p:sp>
            <p:nvSpPr>
              <p:cNvPr id="315" name="Oval 25"/>
              <p:cNvSpPr>
                <a:spLocks noChangeArrowheads="1"/>
              </p:cNvSpPr>
              <p:nvPr/>
            </p:nvSpPr>
            <p:spPr bwMode="gray">
              <a:xfrm>
                <a:off x="4890752" y="4073896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16" name="圆角矩形 315"/>
              <p:cNvSpPr/>
              <p:nvPr/>
            </p:nvSpPr>
            <p:spPr>
              <a:xfrm>
                <a:off x="5675313" y="4261644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Nairobi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17" name="肘形连接符 205"/>
              <p:cNvCxnSpPr>
                <a:stCxn id="315" idx="4"/>
                <a:endCxn id="316" idx="1"/>
              </p:cNvCxnSpPr>
              <p:nvPr/>
            </p:nvCxnSpPr>
            <p:spPr>
              <a:xfrm rot="16200000" flipH="1">
                <a:off x="5192793" y="3890729"/>
                <a:ext cx="220104" cy="744936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18" name="Oval 25"/>
              <p:cNvSpPr>
                <a:spLocks noChangeArrowheads="1"/>
              </p:cNvSpPr>
              <p:nvPr/>
            </p:nvSpPr>
            <p:spPr bwMode="gray">
              <a:xfrm>
                <a:off x="4747877" y="484542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19" name="圆角矩形 318"/>
              <p:cNvSpPr/>
              <p:nvPr/>
            </p:nvSpPr>
            <p:spPr>
              <a:xfrm>
                <a:off x="5532438" y="5033169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Dodoma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20" name="肘形连接符 205"/>
              <p:cNvCxnSpPr>
                <a:stCxn id="318" idx="4"/>
                <a:endCxn id="319" idx="1"/>
              </p:cNvCxnSpPr>
              <p:nvPr/>
            </p:nvCxnSpPr>
            <p:spPr>
              <a:xfrm rot="16200000" flipH="1">
                <a:off x="5049918" y="4662254"/>
                <a:ext cx="220104" cy="744936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21" name="Oval 25"/>
              <p:cNvSpPr>
                <a:spLocks noChangeArrowheads="1"/>
              </p:cNvSpPr>
              <p:nvPr/>
            </p:nvSpPr>
            <p:spPr bwMode="gray">
              <a:xfrm>
                <a:off x="4300202" y="381672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22" name="圆角矩形 321"/>
              <p:cNvSpPr/>
              <p:nvPr/>
            </p:nvSpPr>
            <p:spPr>
              <a:xfrm>
                <a:off x="2996088" y="3588063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Kampala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23" name="肘形连接符 205"/>
              <p:cNvCxnSpPr>
                <a:stCxn id="321" idx="0"/>
                <a:endCxn id="322" idx="3"/>
              </p:cNvCxnSpPr>
              <p:nvPr/>
            </p:nvCxnSpPr>
            <p:spPr>
              <a:xfrm rot="16200000" flipV="1">
                <a:off x="4061632" y="3538525"/>
                <a:ext cx="117053" cy="439339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24" name="Oval 25"/>
              <p:cNvSpPr>
                <a:spLocks noChangeArrowheads="1"/>
              </p:cNvSpPr>
              <p:nvPr/>
            </p:nvSpPr>
            <p:spPr bwMode="gray">
              <a:xfrm>
                <a:off x="3843002" y="4492996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25" name="圆角矩形 324"/>
              <p:cNvSpPr/>
              <p:nvPr/>
            </p:nvSpPr>
            <p:spPr>
              <a:xfrm>
                <a:off x="2536875" y="4569383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Bujumbura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26" name="肘形连接符 205"/>
              <p:cNvCxnSpPr>
                <a:stCxn id="324" idx="4"/>
                <a:endCxn id="325" idx="3"/>
              </p:cNvCxnSpPr>
              <p:nvPr/>
            </p:nvCxnSpPr>
            <p:spPr>
              <a:xfrm rot="5400000">
                <a:off x="3607580" y="4405940"/>
                <a:ext cx="108743" cy="441352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27" name="Oval 25"/>
              <p:cNvSpPr>
                <a:spLocks noChangeArrowheads="1"/>
              </p:cNvSpPr>
              <p:nvPr/>
            </p:nvSpPr>
            <p:spPr bwMode="gray">
              <a:xfrm>
                <a:off x="3928727" y="421677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28" name="圆角矩形 327"/>
              <p:cNvSpPr/>
              <p:nvPr/>
            </p:nvSpPr>
            <p:spPr>
              <a:xfrm>
                <a:off x="2610088" y="4046639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Kigali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29" name="肘形连接符 205"/>
              <p:cNvCxnSpPr>
                <a:stCxn id="327" idx="0"/>
                <a:endCxn id="328" idx="3"/>
              </p:cNvCxnSpPr>
              <p:nvPr/>
            </p:nvCxnSpPr>
            <p:spPr>
              <a:xfrm rot="16200000" flipV="1">
                <a:off x="3712157" y="3960576"/>
                <a:ext cx="58527" cy="453864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30" name="Oval 25"/>
              <p:cNvSpPr>
                <a:spLocks noChangeArrowheads="1"/>
              </p:cNvSpPr>
              <p:nvPr/>
            </p:nvSpPr>
            <p:spPr bwMode="gray">
              <a:xfrm>
                <a:off x="4166852" y="311187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31" name="圆角矩形 330"/>
              <p:cNvSpPr/>
              <p:nvPr/>
            </p:nvSpPr>
            <p:spPr>
              <a:xfrm>
                <a:off x="2591276" y="2928286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100" b="1" kern="0" dirty="0">
                    <a:solidFill>
                      <a:sysClr val="windowText" lastClr="000000"/>
                    </a:solidFill>
                  </a:rPr>
                  <a:t>Juba</a:t>
                </a:r>
                <a:endParaRPr lang="lt-LT" altLang="zh-CN" sz="11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32" name="肘形连接符 205"/>
              <p:cNvCxnSpPr>
                <a:stCxn id="330" idx="0"/>
                <a:endCxn id="331" idx="3"/>
              </p:cNvCxnSpPr>
              <p:nvPr/>
            </p:nvCxnSpPr>
            <p:spPr>
              <a:xfrm rot="16200000" flipV="1">
                <a:off x="3815087" y="2720480"/>
                <a:ext cx="71980" cy="710801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130753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Political map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012950" y="1293813"/>
            <a:ext cx="5111751" cy="5287962"/>
            <a:chOff x="2012950" y="1293813"/>
            <a:chExt cx="5111751" cy="5287962"/>
          </a:xfrm>
        </p:grpSpPr>
        <p:sp>
          <p:nvSpPr>
            <p:cNvPr id="7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12950" y="1293813"/>
              <a:ext cx="5111750" cy="528796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967038" y="1779588"/>
              <a:ext cx="2754312" cy="4148137"/>
              <a:chOff x="2967038" y="1779588"/>
              <a:chExt cx="2754312" cy="4148137"/>
            </a:xfrm>
          </p:grpSpPr>
          <p:sp>
            <p:nvSpPr>
              <p:cNvPr id="111" name="Freeform 8"/>
              <p:cNvSpPr>
                <a:spLocks/>
              </p:cNvSpPr>
              <p:nvPr/>
            </p:nvSpPr>
            <p:spPr bwMode="auto">
              <a:xfrm>
                <a:off x="4514850" y="3151188"/>
                <a:ext cx="1206500" cy="1579562"/>
              </a:xfrm>
              <a:custGeom>
                <a:avLst/>
                <a:gdLst>
                  <a:gd name="T0" fmla="*/ 367 w 393"/>
                  <a:gd name="T1" fmla="*/ 322 h 514"/>
                  <a:gd name="T2" fmla="*/ 359 w 393"/>
                  <a:gd name="T3" fmla="*/ 312 h 514"/>
                  <a:gd name="T4" fmla="*/ 352 w 393"/>
                  <a:gd name="T5" fmla="*/ 127 h 514"/>
                  <a:gd name="T6" fmla="*/ 369 w 393"/>
                  <a:gd name="T7" fmla="*/ 76 h 514"/>
                  <a:gd name="T8" fmla="*/ 386 w 393"/>
                  <a:gd name="T9" fmla="*/ 36 h 514"/>
                  <a:gd name="T10" fmla="*/ 341 w 393"/>
                  <a:gd name="T11" fmla="*/ 21 h 514"/>
                  <a:gd name="T12" fmla="*/ 328 w 393"/>
                  <a:gd name="T13" fmla="*/ 25 h 514"/>
                  <a:gd name="T14" fmla="*/ 296 w 393"/>
                  <a:gd name="T15" fmla="*/ 45 h 514"/>
                  <a:gd name="T16" fmla="*/ 281 w 393"/>
                  <a:gd name="T17" fmla="*/ 67 h 514"/>
                  <a:gd name="T18" fmla="*/ 281 w 393"/>
                  <a:gd name="T19" fmla="*/ 67 h 514"/>
                  <a:gd name="T20" fmla="*/ 253 w 393"/>
                  <a:gd name="T21" fmla="*/ 61 h 514"/>
                  <a:gd name="T22" fmla="*/ 219 w 393"/>
                  <a:gd name="T23" fmla="*/ 56 h 514"/>
                  <a:gd name="T24" fmla="*/ 150 w 393"/>
                  <a:gd name="T25" fmla="*/ 12 h 514"/>
                  <a:gd name="T26" fmla="*/ 115 w 393"/>
                  <a:gd name="T27" fmla="*/ 10 h 514"/>
                  <a:gd name="T28" fmla="*/ 109 w 393"/>
                  <a:gd name="T29" fmla="*/ 6 h 514"/>
                  <a:gd name="T30" fmla="*/ 80 w 393"/>
                  <a:gd name="T31" fmla="*/ 0 h 514"/>
                  <a:gd name="T32" fmla="*/ 48 w 393"/>
                  <a:gd name="T33" fmla="*/ 0 h 514"/>
                  <a:gd name="T34" fmla="*/ 11 w 393"/>
                  <a:gd name="T35" fmla="*/ 22 h 514"/>
                  <a:gd name="T36" fmla="*/ 16 w 393"/>
                  <a:gd name="T37" fmla="*/ 37 h 514"/>
                  <a:gd name="T38" fmla="*/ 16 w 393"/>
                  <a:gd name="T39" fmla="*/ 41 h 514"/>
                  <a:gd name="T40" fmla="*/ 25 w 393"/>
                  <a:gd name="T41" fmla="*/ 48 h 514"/>
                  <a:gd name="T42" fmla="*/ 33 w 393"/>
                  <a:gd name="T43" fmla="*/ 57 h 514"/>
                  <a:gd name="T44" fmla="*/ 47 w 393"/>
                  <a:gd name="T45" fmla="*/ 101 h 514"/>
                  <a:gd name="T46" fmla="*/ 63 w 393"/>
                  <a:gd name="T47" fmla="*/ 134 h 514"/>
                  <a:gd name="T48" fmla="*/ 51 w 393"/>
                  <a:gd name="T49" fmla="*/ 183 h 514"/>
                  <a:gd name="T50" fmla="*/ 39 w 393"/>
                  <a:gd name="T51" fmla="*/ 193 h 514"/>
                  <a:gd name="T52" fmla="*/ 29 w 393"/>
                  <a:gd name="T53" fmla="*/ 212 h 514"/>
                  <a:gd name="T54" fmla="*/ 21 w 393"/>
                  <a:gd name="T55" fmla="*/ 222 h 514"/>
                  <a:gd name="T56" fmla="*/ 19 w 393"/>
                  <a:gd name="T57" fmla="*/ 225 h 514"/>
                  <a:gd name="T58" fmla="*/ 10 w 393"/>
                  <a:gd name="T59" fmla="*/ 244 h 514"/>
                  <a:gd name="T60" fmla="*/ 53 w 393"/>
                  <a:gd name="T61" fmla="*/ 271 h 514"/>
                  <a:gd name="T62" fmla="*/ 33 w 393"/>
                  <a:gd name="T63" fmla="*/ 283 h 514"/>
                  <a:gd name="T64" fmla="*/ 14 w 393"/>
                  <a:gd name="T65" fmla="*/ 313 h 514"/>
                  <a:gd name="T66" fmla="*/ 160 w 393"/>
                  <a:gd name="T67" fmla="*/ 404 h 514"/>
                  <a:gd name="T68" fmla="*/ 192 w 393"/>
                  <a:gd name="T69" fmla="*/ 433 h 514"/>
                  <a:gd name="T70" fmla="*/ 189 w 393"/>
                  <a:gd name="T71" fmla="*/ 440 h 514"/>
                  <a:gd name="T72" fmla="*/ 187 w 393"/>
                  <a:gd name="T73" fmla="*/ 444 h 514"/>
                  <a:gd name="T74" fmla="*/ 202 w 393"/>
                  <a:gd name="T75" fmla="*/ 464 h 514"/>
                  <a:gd name="T76" fmla="*/ 229 w 393"/>
                  <a:gd name="T77" fmla="*/ 485 h 514"/>
                  <a:gd name="T78" fmla="*/ 263 w 393"/>
                  <a:gd name="T79" fmla="*/ 513 h 514"/>
                  <a:gd name="T80" fmla="*/ 285 w 393"/>
                  <a:gd name="T81" fmla="*/ 476 h 514"/>
                  <a:gd name="T82" fmla="*/ 314 w 393"/>
                  <a:gd name="T83" fmla="*/ 419 h 514"/>
                  <a:gd name="T84" fmla="*/ 341 w 393"/>
                  <a:gd name="T85" fmla="*/ 388 h 514"/>
                  <a:gd name="T86" fmla="*/ 345 w 393"/>
                  <a:gd name="T87" fmla="*/ 364 h 514"/>
                  <a:gd name="T88" fmla="*/ 351 w 393"/>
                  <a:gd name="T89" fmla="*/ 364 h 514"/>
                  <a:gd name="T90" fmla="*/ 379 w 393"/>
                  <a:gd name="T91" fmla="*/ 346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93" h="514">
                    <a:moveTo>
                      <a:pt x="368" y="324"/>
                    </a:moveTo>
                    <a:cubicBezTo>
                      <a:pt x="368" y="323"/>
                      <a:pt x="367" y="322"/>
                      <a:pt x="367" y="322"/>
                    </a:cubicBezTo>
                    <a:cubicBezTo>
                      <a:pt x="366" y="321"/>
                      <a:pt x="366" y="321"/>
                      <a:pt x="365" y="320"/>
                    </a:cubicBezTo>
                    <a:cubicBezTo>
                      <a:pt x="363" y="318"/>
                      <a:pt x="361" y="315"/>
                      <a:pt x="359" y="312"/>
                    </a:cubicBezTo>
                    <a:cubicBezTo>
                      <a:pt x="350" y="298"/>
                      <a:pt x="351" y="289"/>
                      <a:pt x="351" y="273"/>
                    </a:cubicBezTo>
                    <a:cubicBezTo>
                      <a:pt x="351" y="224"/>
                      <a:pt x="352" y="176"/>
                      <a:pt x="352" y="127"/>
                    </a:cubicBezTo>
                    <a:cubicBezTo>
                      <a:pt x="352" y="118"/>
                      <a:pt x="349" y="106"/>
                      <a:pt x="353" y="97"/>
                    </a:cubicBezTo>
                    <a:cubicBezTo>
                      <a:pt x="357" y="89"/>
                      <a:pt x="364" y="83"/>
                      <a:pt x="369" y="76"/>
                    </a:cubicBezTo>
                    <a:cubicBezTo>
                      <a:pt x="377" y="65"/>
                      <a:pt x="384" y="48"/>
                      <a:pt x="393" y="37"/>
                    </a:cubicBezTo>
                    <a:cubicBezTo>
                      <a:pt x="391" y="37"/>
                      <a:pt x="389" y="37"/>
                      <a:pt x="386" y="36"/>
                    </a:cubicBezTo>
                    <a:cubicBezTo>
                      <a:pt x="376" y="34"/>
                      <a:pt x="363" y="42"/>
                      <a:pt x="354" y="33"/>
                    </a:cubicBezTo>
                    <a:cubicBezTo>
                      <a:pt x="350" y="28"/>
                      <a:pt x="347" y="22"/>
                      <a:pt x="341" y="21"/>
                    </a:cubicBezTo>
                    <a:cubicBezTo>
                      <a:pt x="338" y="21"/>
                      <a:pt x="334" y="22"/>
                      <a:pt x="331" y="23"/>
                    </a:cubicBezTo>
                    <a:cubicBezTo>
                      <a:pt x="330" y="24"/>
                      <a:pt x="329" y="24"/>
                      <a:pt x="328" y="25"/>
                    </a:cubicBezTo>
                    <a:cubicBezTo>
                      <a:pt x="325" y="26"/>
                      <a:pt x="323" y="27"/>
                      <a:pt x="322" y="27"/>
                    </a:cubicBezTo>
                    <a:cubicBezTo>
                      <a:pt x="314" y="31"/>
                      <a:pt x="301" y="38"/>
                      <a:pt x="296" y="45"/>
                    </a:cubicBezTo>
                    <a:cubicBezTo>
                      <a:pt x="295" y="45"/>
                      <a:pt x="295" y="46"/>
                      <a:pt x="295" y="46"/>
                    </a:cubicBezTo>
                    <a:cubicBezTo>
                      <a:pt x="289" y="54"/>
                      <a:pt x="285" y="61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75" y="61"/>
                      <a:pt x="261" y="60"/>
                      <a:pt x="253" y="61"/>
                    </a:cubicBezTo>
                    <a:cubicBezTo>
                      <a:pt x="247" y="61"/>
                      <a:pt x="243" y="56"/>
                      <a:pt x="237" y="55"/>
                    </a:cubicBezTo>
                    <a:cubicBezTo>
                      <a:pt x="231" y="54"/>
                      <a:pt x="225" y="57"/>
                      <a:pt x="219" y="56"/>
                    </a:cubicBezTo>
                    <a:cubicBezTo>
                      <a:pt x="196" y="54"/>
                      <a:pt x="216" y="51"/>
                      <a:pt x="154" y="14"/>
                    </a:cubicBezTo>
                    <a:cubicBezTo>
                      <a:pt x="153" y="13"/>
                      <a:pt x="151" y="13"/>
                      <a:pt x="150" y="12"/>
                    </a:cubicBezTo>
                    <a:cubicBezTo>
                      <a:pt x="147" y="11"/>
                      <a:pt x="143" y="11"/>
                      <a:pt x="139" y="11"/>
                    </a:cubicBezTo>
                    <a:cubicBezTo>
                      <a:pt x="131" y="11"/>
                      <a:pt x="123" y="13"/>
                      <a:pt x="115" y="10"/>
                    </a:cubicBezTo>
                    <a:cubicBezTo>
                      <a:pt x="114" y="10"/>
                      <a:pt x="113" y="9"/>
                      <a:pt x="112" y="9"/>
                    </a:cubicBezTo>
                    <a:cubicBezTo>
                      <a:pt x="111" y="8"/>
                      <a:pt x="110" y="7"/>
                      <a:pt x="109" y="6"/>
                    </a:cubicBezTo>
                    <a:cubicBezTo>
                      <a:pt x="107" y="5"/>
                      <a:pt x="106" y="3"/>
                      <a:pt x="104" y="1"/>
                    </a:cubicBezTo>
                    <a:cubicBezTo>
                      <a:pt x="96" y="1"/>
                      <a:pt x="88" y="0"/>
                      <a:pt x="80" y="0"/>
                    </a:cubicBezTo>
                    <a:cubicBezTo>
                      <a:pt x="74" y="0"/>
                      <a:pt x="68" y="0"/>
                      <a:pt x="63" y="0"/>
                    </a:cubicBezTo>
                    <a:cubicBezTo>
                      <a:pt x="58" y="0"/>
                      <a:pt x="53" y="0"/>
                      <a:pt x="48" y="0"/>
                    </a:cubicBezTo>
                    <a:cubicBezTo>
                      <a:pt x="43" y="0"/>
                      <a:pt x="38" y="1"/>
                      <a:pt x="33" y="2"/>
                    </a:cubicBezTo>
                    <a:cubicBezTo>
                      <a:pt x="25" y="4"/>
                      <a:pt x="17" y="13"/>
                      <a:pt x="11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3" y="27"/>
                      <a:pt x="16" y="32"/>
                      <a:pt x="16" y="37"/>
                    </a:cubicBezTo>
                    <a:cubicBezTo>
                      <a:pt x="16" y="38"/>
                      <a:pt x="16" y="39"/>
                      <a:pt x="15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8" y="41"/>
                      <a:pt x="19" y="41"/>
                      <a:pt x="19" y="41"/>
                    </a:cubicBezTo>
                    <a:cubicBezTo>
                      <a:pt x="21" y="42"/>
                      <a:pt x="20" y="46"/>
                      <a:pt x="25" y="48"/>
                    </a:cubicBezTo>
                    <a:cubicBezTo>
                      <a:pt x="31" y="49"/>
                      <a:pt x="34" y="51"/>
                      <a:pt x="34" y="55"/>
                    </a:cubicBezTo>
                    <a:cubicBezTo>
                      <a:pt x="34" y="56"/>
                      <a:pt x="33" y="57"/>
                      <a:pt x="33" y="57"/>
                    </a:cubicBezTo>
                    <a:cubicBezTo>
                      <a:pt x="33" y="58"/>
                      <a:pt x="33" y="59"/>
                      <a:pt x="32" y="61"/>
                    </a:cubicBezTo>
                    <a:cubicBezTo>
                      <a:pt x="28" y="73"/>
                      <a:pt x="41" y="86"/>
                      <a:pt x="47" y="101"/>
                    </a:cubicBezTo>
                    <a:cubicBezTo>
                      <a:pt x="48" y="104"/>
                      <a:pt x="56" y="114"/>
                      <a:pt x="56" y="116"/>
                    </a:cubicBezTo>
                    <a:cubicBezTo>
                      <a:pt x="55" y="121"/>
                      <a:pt x="62" y="129"/>
                      <a:pt x="63" y="134"/>
                    </a:cubicBezTo>
                    <a:cubicBezTo>
                      <a:pt x="65" y="144"/>
                      <a:pt x="63" y="156"/>
                      <a:pt x="59" y="165"/>
                    </a:cubicBezTo>
                    <a:cubicBezTo>
                      <a:pt x="56" y="173"/>
                      <a:pt x="49" y="174"/>
                      <a:pt x="51" y="183"/>
                    </a:cubicBezTo>
                    <a:cubicBezTo>
                      <a:pt x="52" y="188"/>
                      <a:pt x="44" y="191"/>
                      <a:pt x="40" y="193"/>
                    </a:cubicBezTo>
                    <a:cubicBezTo>
                      <a:pt x="40" y="193"/>
                      <a:pt x="40" y="193"/>
                      <a:pt x="39" y="193"/>
                    </a:cubicBezTo>
                    <a:cubicBezTo>
                      <a:pt x="38" y="195"/>
                      <a:pt x="36" y="197"/>
                      <a:pt x="34" y="200"/>
                    </a:cubicBezTo>
                    <a:cubicBezTo>
                      <a:pt x="33" y="204"/>
                      <a:pt x="32" y="208"/>
                      <a:pt x="29" y="212"/>
                    </a:cubicBezTo>
                    <a:cubicBezTo>
                      <a:pt x="28" y="215"/>
                      <a:pt x="26" y="217"/>
                      <a:pt x="24" y="219"/>
                    </a:cubicBezTo>
                    <a:cubicBezTo>
                      <a:pt x="23" y="220"/>
                      <a:pt x="22" y="221"/>
                      <a:pt x="21" y="222"/>
                    </a:cubicBezTo>
                    <a:cubicBezTo>
                      <a:pt x="21" y="222"/>
                      <a:pt x="21" y="222"/>
                      <a:pt x="21" y="222"/>
                    </a:cubicBezTo>
                    <a:cubicBezTo>
                      <a:pt x="20" y="223"/>
                      <a:pt x="20" y="224"/>
                      <a:pt x="19" y="225"/>
                    </a:cubicBezTo>
                    <a:cubicBezTo>
                      <a:pt x="16" y="232"/>
                      <a:pt x="14" y="237"/>
                      <a:pt x="10" y="244"/>
                    </a:cubicBezTo>
                    <a:cubicBezTo>
                      <a:pt x="10" y="244"/>
                      <a:pt x="10" y="244"/>
                      <a:pt x="10" y="244"/>
                    </a:cubicBezTo>
                    <a:cubicBezTo>
                      <a:pt x="9" y="257"/>
                      <a:pt x="22" y="277"/>
                      <a:pt x="28" y="273"/>
                    </a:cubicBezTo>
                    <a:cubicBezTo>
                      <a:pt x="34" y="267"/>
                      <a:pt x="40" y="251"/>
                      <a:pt x="53" y="271"/>
                    </a:cubicBezTo>
                    <a:cubicBezTo>
                      <a:pt x="33" y="274"/>
                      <a:pt x="33" y="274"/>
                      <a:pt x="33" y="274"/>
                    </a:cubicBezTo>
                    <a:cubicBezTo>
                      <a:pt x="35" y="277"/>
                      <a:pt x="33" y="281"/>
                      <a:pt x="33" y="283"/>
                    </a:cubicBezTo>
                    <a:cubicBezTo>
                      <a:pt x="0" y="276"/>
                      <a:pt x="24" y="305"/>
                      <a:pt x="14" y="312"/>
                    </a:cubicBezTo>
                    <a:cubicBezTo>
                      <a:pt x="14" y="313"/>
                      <a:pt x="14" y="313"/>
                      <a:pt x="14" y="313"/>
                    </a:cubicBezTo>
                    <a:cubicBezTo>
                      <a:pt x="14" y="312"/>
                      <a:pt x="14" y="312"/>
                      <a:pt x="14" y="312"/>
                    </a:cubicBezTo>
                    <a:cubicBezTo>
                      <a:pt x="160" y="404"/>
                      <a:pt x="160" y="404"/>
                      <a:pt x="160" y="404"/>
                    </a:cubicBezTo>
                    <a:cubicBezTo>
                      <a:pt x="171" y="410"/>
                      <a:pt x="183" y="415"/>
                      <a:pt x="189" y="426"/>
                    </a:cubicBezTo>
                    <a:cubicBezTo>
                      <a:pt x="191" y="428"/>
                      <a:pt x="191" y="430"/>
                      <a:pt x="192" y="433"/>
                    </a:cubicBezTo>
                    <a:cubicBezTo>
                      <a:pt x="192" y="436"/>
                      <a:pt x="191" y="437"/>
                      <a:pt x="190" y="439"/>
                    </a:cubicBezTo>
                    <a:cubicBezTo>
                      <a:pt x="190" y="439"/>
                      <a:pt x="189" y="440"/>
                      <a:pt x="189" y="440"/>
                    </a:cubicBezTo>
                    <a:cubicBezTo>
                      <a:pt x="188" y="440"/>
                      <a:pt x="188" y="441"/>
                      <a:pt x="188" y="441"/>
                    </a:cubicBezTo>
                    <a:cubicBezTo>
                      <a:pt x="187" y="442"/>
                      <a:pt x="187" y="443"/>
                      <a:pt x="187" y="444"/>
                    </a:cubicBezTo>
                    <a:cubicBezTo>
                      <a:pt x="186" y="448"/>
                      <a:pt x="193" y="453"/>
                      <a:pt x="195" y="456"/>
                    </a:cubicBezTo>
                    <a:cubicBezTo>
                      <a:pt x="197" y="459"/>
                      <a:pt x="199" y="461"/>
                      <a:pt x="202" y="464"/>
                    </a:cubicBezTo>
                    <a:cubicBezTo>
                      <a:pt x="203" y="464"/>
                      <a:pt x="203" y="464"/>
                      <a:pt x="203" y="464"/>
                    </a:cubicBezTo>
                    <a:cubicBezTo>
                      <a:pt x="211" y="472"/>
                      <a:pt x="222" y="478"/>
                      <a:pt x="229" y="485"/>
                    </a:cubicBezTo>
                    <a:cubicBezTo>
                      <a:pt x="234" y="489"/>
                      <a:pt x="255" y="503"/>
                      <a:pt x="261" y="512"/>
                    </a:cubicBezTo>
                    <a:cubicBezTo>
                      <a:pt x="262" y="512"/>
                      <a:pt x="263" y="513"/>
                      <a:pt x="263" y="513"/>
                    </a:cubicBezTo>
                    <a:cubicBezTo>
                      <a:pt x="268" y="514"/>
                      <a:pt x="267" y="507"/>
                      <a:pt x="273" y="511"/>
                    </a:cubicBezTo>
                    <a:cubicBezTo>
                      <a:pt x="275" y="499"/>
                      <a:pt x="288" y="490"/>
                      <a:pt x="285" y="476"/>
                    </a:cubicBezTo>
                    <a:cubicBezTo>
                      <a:pt x="292" y="479"/>
                      <a:pt x="297" y="445"/>
                      <a:pt x="303" y="440"/>
                    </a:cubicBezTo>
                    <a:cubicBezTo>
                      <a:pt x="307" y="438"/>
                      <a:pt x="316" y="424"/>
                      <a:pt x="314" y="419"/>
                    </a:cubicBezTo>
                    <a:cubicBezTo>
                      <a:pt x="310" y="408"/>
                      <a:pt x="315" y="397"/>
                      <a:pt x="327" y="395"/>
                    </a:cubicBezTo>
                    <a:cubicBezTo>
                      <a:pt x="333" y="395"/>
                      <a:pt x="338" y="393"/>
                      <a:pt x="341" y="388"/>
                    </a:cubicBezTo>
                    <a:cubicBezTo>
                      <a:pt x="342" y="385"/>
                      <a:pt x="347" y="370"/>
                      <a:pt x="348" y="383"/>
                    </a:cubicBezTo>
                    <a:cubicBezTo>
                      <a:pt x="353" y="378"/>
                      <a:pt x="347" y="369"/>
                      <a:pt x="345" y="364"/>
                    </a:cubicBezTo>
                    <a:cubicBezTo>
                      <a:pt x="346" y="365"/>
                      <a:pt x="347" y="367"/>
                      <a:pt x="349" y="369"/>
                    </a:cubicBezTo>
                    <a:cubicBezTo>
                      <a:pt x="349" y="367"/>
                      <a:pt x="350" y="365"/>
                      <a:pt x="351" y="364"/>
                    </a:cubicBezTo>
                    <a:cubicBezTo>
                      <a:pt x="359" y="371"/>
                      <a:pt x="372" y="359"/>
                      <a:pt x="377" y="352"/>
                    </a:cubicBezTo>
                    <a:cubicBezTo>
                      <a:pt x="378" y="350"/>
                      <a:pt x="379" y="348"/>
                      <a:pt x="379" y="346"/>
                    </a:cubicBezTo>
                    <a:cubicBezTo>
                      <a:pt x="379" y="338"/>
                      <a:pt x="374" y="331"/>
                      <a:pt x="368" y="324"/>
                    </a:cubicBez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Freeform 12"/>
              <p:cNvSpPr>
                <a:spLocks/>
              </p:cNvSpPr>
              <p:nvPr/>
            </p:nvSpPr>
            <p:spPr bwMode="auto">
              <a:xfrm>
                <a:off x="3883025" y="3219450"/>
                <a:ext cx="831850" cy="960437"/>
              </a:xfrm>
              <a:custGeom>
                <a:avLst/>
                <a:gdLst>
                  <a:gd name="T0" fmla="*/ 14 w 271"/>
                  <a:gd name="T1" fmla="*/ 306 h 313"/>
                  <a:gd name="T2" fmla="*/ 15 w 271"/>
                  <a:gd name="T3" fmla="*/ 306 h 313"/>
                  <a:gd name="T4" fmla="*/ 15 w 271"/>
                  <a:gd name="T5" fmla="*/ 307 h 313"/>
                  <a:gd name="T6" fmla="*/ 21 w 271"/>
                  <a:gd name="T7" fmla="*/ 313 h 313"/>
                  <a:gd name="T8" fmla="*/ 31 w 271"/>
                  <a:gd name="T9" fmla="*/ 302 h 313"/>
                  <a:gd name="T10" fmla="*/ 35 w 271"/>
                  <a:gd name="T11" fmla="*/ 298 h 313"/>
                  <a:gd name="T12" fmla="*/ 47 w 271"/>
                  <a:gd name="T13" fmla="*/ 290 h 313"/>
                  <a:gd name="T14" fmla="*/ 111 w 271"/>
                  <a:gd name="T15" fmla="*/ 289 h 313"/>
                  <a:gd name="T16" fmla="*/ 117 w 271"/>
                  <a:gd name="T17" fmla="*/ 240 h 313"/>
                  <a:gd name="T18" fmla="*/ 139 w 271"/>
                  <a:gd name="T19" fmla="*/ 228 h 313"/>
                  <a:gd name="T20" fmla="*/ 153 w 271"/>
                  <a:gd name="T21" fmla="*/ 227 h 313"/>
                  <a:gd name="T22" fmla="*/ 181 w 271"/>
                  <a:gd name="T23" fmla="*/ 213 h 313"/>
                  <a:gd name="T24" fmla="*/ 187 w 271"/>
                  <a:gd name="T25" fmla="*/ 207 h 313"/>
                  <a:gd name="T26" fmla="*/ 195 w 271"/>
                  <a:gd name="T27" fmla="*/ 221 h 313"/>
                  <a:gd name="T28" fmla="*/ 216 w 271"/>
                  <a:gd name="T29" fmla="*/ 222 h 313"/>
                  <a:gd name="T30" fmla="*/ 225 w 271"/>
                  <a:gd name="T31" fmla="*/ 203 h 313"/>
                  <a:gd name="T32" fmla="*/ 230 w 271"/>
                  <a:gd name="T33" fmla="*/ 197 h 313"/>
                  <a:gd name="T34" fmla="*/ 240 w 271"/>
                  <a:gd name="T35" fmla="*/ 178 h 313"/>
                  <a:gd name="T36" fmla="*/ 246 w 271"/>
                  <a:gd name="T37" fmla="*/ 171 h 313"/>
                  <a:gd name="T38" fmla="*/ 265 w 271"/>
                  <a:gd name="T39" fmla="*/ 143 h 313"/>
                  <a:gd name="T40" fmla="*/ 262 w 271"/>
                  <a:gd name="T41" fmla="*/ 94 h 313"/>
                  <a:gd name="T42" fmla="*/ 238 w 271"/>
                  <a:gd name="T43" fmla="*/ 39 h 313"/>
                  <a:gd name="T44" fmla="*/ 240 w 271"/>
                  <a:gd name="T45" fmla="*/ 33 h 313"/>
                  <a:gd name="T46" fmla="*/ 225 w 271"/>
                  <a:gd name="T47" fmla="*/ 19 h 313"/>
                  <a:gd name="T48" fmla="*/ 221 w 271"/>
                  <a:gd name="T49" fmla="*/ 19 h 313"/>
                  <a:gd name="T50" fmla="*/ 222 w 271"/>
                  <a:gd name="T51" fmla="*/ 15 h 313"/>
                  <a:gd name="T52" fmla="*/ 216 w 271"/>
                  <a:gd name="T53" fmla="*/ 0 h 313"/>
                  <a:gd name="T54" fmla="*/ 193 w 271"/>
                  <a:gd name="T55" fmla="*/ 27 h 313"/>
                  <a:gd name="T56" fmla="*/ 167 w 271"/>
                  <a:gd name="T57" fmla="*/ 22 h 313"/>
                  <a:gd name="T58" fmla="*/ 120 w 271"/>
                  <a:gd name="T59" fmla="*/ 35 h 313"/>
                  <a:gd name="T60" fmla="*/ 113 w 271"/>
                  <a:gd name="T61" fmla="*/ 26 h 313"/>
                  <a:gd name="T62" fmla="*/ 94 w 271"/>
                  <a:gd name="T63" fmla="*/ 30 h 313"/>
                  <a:gd name="T64" fmla="*/ 94 w 271"/>
                  <a:gd name="T65" fmla="*/ 30 h 313"/>
                  <a:gd name="T66" fmla="*/ 85 w 271"/>
                  <a:gd name="T67" fmla="*/ 25 h 313"/>
                  <a:gd name="T68" fmla="*/ 64 w 271"/>
                  <a:gd name="T69" fmla="*/ 41 h 313"/>
                  <a:gd name="T70" fmla="*/ 61 w 271"/>
                  <a:gd name="T71" fmla="*/ 85 h 313"/>
                  <a:gd name="T72" fmla="*/ 61 w 271"/>
                  <a:gd name="T73" fmla="*/ 100 h 313"/>
                  <a:gd name="T74" fmla="*/ 66 w 271"/>
                  <a:gd name="T75" fmla="*/ 103 h 313"/>
                  <a:gd name="T76" fmla="*/ 72 w 271"/>
                  <a:gd name="T77" fmla="*/ 102 h 313"/>
                  <a:gd name="T78" fmla="*/ 85 w 271"/>
                  <a:gd name="T79" fmla="*/ 117 h 313"/>
                  <a:gd name="T80" fmla="*/ 74 w 271"/>
                  <a:gd name="T81" fmla="*/ 136 h 313"/>
                  <a:gd name="T82" fmla="*/ 71 w 271"/>
                  <a:gd name="T83" fmla="*/ 139 h 313"/>
                  <a:gd name="T84" fmla="*/ 20 w 271"/>
                  <a:gd name="T85" fmla="*/ 190 h 313"/>
                  <a:gd name="T86" fmla="*/ 21 w 271"/>
                  <a:gd name="T87" fmla="*/ 203 h 313"/>
                  <a:gd name="T88" fmla="*/ 9 w 271"/>
                  <a:gd name="T89" fmla="*/ 232 h 313"/>
                  <a:gd name="T90" fmla="*/ 8 w 271"/>
                  <a:gd name="T91" fmla="*/ 243 h 313"/>
                  <a:gd name="T92" fmla="*/ 2 w 271"/>
                  <a:gd name="T93" fmla="*/ 297 h 313"/>
                  <a:gd name="T94" fmla="*/ 0 w 271"/>
                  <a:gd name="T95" fmla="*/ 31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71" h="313">
                    <a:moveTo>
                      <a:pt x="2" y="311"/>
                    </a:moveTo>
                    <a:cubicBezTo>
                      <a:pt x="4" y="310"/>
                      <a:pt x="11" y="305"/>
                      <a:pt x="14" y="306"/>
                    </a:cubicBezTo>
                    <a:cubicBezTo>
                      <a:pt x="15" y="306"/>
                      <a:pt x="15" y="306"/>
                      <a:pt x="15" y="306"/>
                    </a:cubicBezTo>
                    <a:cubicBezTo>
                      <a:pt x="15" y="306"/>
                      <a:pt x="15" y="306"/>
                      <a:pt x="15" y="306"/>
                    </a:cubicBezTo>
                    <a:cubicBezTo>
                      <a:pt x="15" y="307"/>
                      <a:pt x="15" y="307"/>
                      <a:pt x="15" y="307"/>
                    </a:cubicBezTo>
                    <a:cubicBezTo>
                      <a:pt x="15" y="307"/>
                      <a:pt x="15" y="307"/>
                      <a:pt x="15" y="307"/>
                    </a:cubicBezTo>
                    <a:cubicBezTo>
                      <a:pt x="17" y="308"/>
                      <a:pt x="18" y="312"/>
                      <a:pt x="20" y="313"/>
                    </a:cubicBezTo>
                    <a:cubicBezTo>
                      <a:pt x="20" y="313"/>
                      <a:pt x="21" y="313"/>
                      <a:pt x="21" y="313"/>
                    </a:cubicBezTo>
                    <a:cubicBezTo>
                      <a:pt x="22" y="313"/>
                      <a:pt x="23" y="312"/>
                      <a:pt x="23" y="311"/>
                    </a:cubicBezTo>
                    <a:cubicBezTo>
                      <a:pt x="25" y="310"/>
                      <a:pt x="28" y="306"/>
                      <a:pt x="31" y="302"/>
                    </a:cubicBezTo>
                    <a:cubicBezTo>
                      <a:pt x="31" y="302"/>
                      <a:pt x="31" y="301"/>
                      <a:pt x="32" y="301"/>
                    </a:cubicBezTo>
                    <a:cubicBezTo>
                      <a:pt x="33" y="300"/>
                      <a:pt x="34" y="299"/>
                      <a:pt x="35" y="298"/>
                    </a:cubicBezTo>
                    <a:cubicBezTo>
                      <a:pt x="38" y="294"/>
                      <a:pt x="42" y="291"/>
                      <a:pt x="45" y="291"/>
                    </a:cubicBezTo>
                    <a:cubicBezTo>
                      <a:pt x="46" y="291"/>
                      <a:pt x="47" y="291"/>
                      <a:pt x="47" y="290"/>
                    </a:cubicBezTo>
                    <a:cubicBezTo>
                      <a:pt x="48" y="290"/>
                      <a:pt x="49" y="290"/>
                      <a:pt x="50" y="289"/>
                    </a:cubicBezTo>
                    <a:cubicBezTo>
                      <a:pt x="64" y="285"/>
                      <a:pt x="96" y="288"/>
                      <a:pt x="111" y="289"/>
                    </a:cubicBezTo>
                    <a:cubicBezTo>
                      <a:pt x="110" y="282"/>
                      <a:pt x="106" y="281"/>
                      <a:pt x="108" y="271"/>
                    </a:cubicBezTo>
                    <a:cubicBezTo>
                      <a:pt x="110" y="260"/>
                      <a:pt x="124" y="257"/>
                      <a:pt x="117" y="240"/>
                    </a:cubicBezTo>
                    <a:cubicBezTo>
                      <a:pt x="117" y="238"/>
                      <a:pt x="125" y="239"/>
                      <a:pt x="129" y="234"/>
                    </a:cubicBezTo>
                    <a:cubicBezTo>
                      <a:pt x="136" y="233"/>
                      <a:pt x="139" y="233"/>
                      <a:pt x="139" y="228"/>
                    </a:cubicBezTo>
                    <a:cubicBezTo>
                      <a:pt x="141" y="227"/>
                      <a:pt x="144" y="238"/>
                      <a:pt x="152" y="218"/>
                    </a:cubicBezTo>
                    <a:cubicBezTo>
                      <a:pt x="154" y="216"/>
                      <a:pt x="152" y="227"/>
                      <a:pt x="153" y="227"/>
                    </a:cubicBezTo>
                    <a:cubicBezTo>
                      <a:pt x="155" y="226"/>
                      <a:pt x="173" y="232"/>
                      <a:pt x="172" y="221"/>
                    </a:cubicBezTo>
                    <a:cubicBezTo>
                      <a:pt x="179" y="221"/>
                      <a:pt x="175" y="215"/>
                      <a:pt x="181" y="213"/>
                    </a:cubicBezTo>
                    <a:cubicBezTo>
                      <a:pt x="178" y="210"/>
                      <a:pt x="178" y="210"/>
                      <a:pt x="178" y="210"/>
                    </a:cubicBezTo>
                    <a:cubicBezTo>
                      <a:pt x="185" y="207"/>
                      <a:pt x="182" y="208"/>
                      <a:pt x="187" y="207"/>
                    </a:cubicBezTo>
                    <a:cubicBezTo>
                      <a:pt x="185" y="209"/>
                      <a:pt x="191" y="214"/>
                      <a:pt x="193" y="217"/>
                    </a:cubicBezTo>
                    <a:cubicBezTo>
                      <a:pt x="186" y="217"/>
                      <a:pt x="186" y="222"/>
                      <a:pt x="195" y="221"/>
                    </a:cubicBezTo>
                    <a:cubicBezTo>
                      <a:pt x="198" y="221"/>
                      <a:pt x="196" y="218"/>
                      <a:pt x="203" y="216"/>
                    </a:cubicBezTo>
                    <a:cubicBezTo>
                      <a:pt x="202" y="225"/>
                      <a:pt x="212" y="222"/>
                      <a:pt x="216" y="222"/>
                    </a:cubicBezTo>
                    <a:cubicBezTo>
                      <a:pt x="216" y="222"/>
                      <a:pt x="216" y="222"/>
                      <a:pt x="216" y="222"/>
                    </a:cubicBezTo>
                    <a:cubicBezTo>
                      <a:pt x="220" y="215"/>
                      <a:pt x="222" y="210"/>
                      <a:pt x="225" y="203"/>
                    </a:cubicBezTo>
                    <a:cubicBezTo>
                      <a:pt x="226" y="202"/>
                      <a:pt x="226" y="201"/>
                      <a:pt x="227" y="200"/>
                    </a:cubicBezTo>
                    <a:cubicBezTo>
                      <a:pt x="228" y="199"/>
                      <a:pt x="229" y="198"/>
                      <a:pt x="230" y="197"/>
                    </a:cubicBezTo>
                    <a:cubicBezTo>
                      <a:pt x="232" y="195"/>
                      <a:pt x="234" y="193"/>
                      <a:pt x="235" y="190"/>
                    </a:cubicBezTo>
                    <a:cubicBezTo>
                      <a:pt x="238" y="186"/>
                      <a:pt x="239" y="182"/>
                      <a:pt x="240" y="178"/>
                    </a:cubicBezTo>
                    <a:cubicBezTo>
                      <a:pt x="242" y="175"/>
                      <a:pt x="243" y="173"/>
                      <a:pt x="245" y="171"/>
                    </a:cubicBezTo>
                    <a:cubicBezTo>
                      <a:pt x="246" y="171"/>
                      <a:pt x="246" y="171"/>
                      <a:pt x="246" y="171"/>
                    </a:cubicBezTo>
                    <a:cubicBezTo>
                      <a:pt x="250" y="169"/>
                      <a:pt x="258" y="166"/>
                      <a:pt x="257" y="161"/>
                    </a:cubicBezTo>
                    <a:cubicBezTo>
                      <a:pt x="255" y="152"/>
                      <a:pt x="262" y="151"/>
                      <a:pt x="265" y="143"/>
                    </a:cubicBezTo>
                    <a:cubicBezTo>
                      <a:pt x="269" y="134"/>
                      <a:pt x="271" y="122"/>
                      <a:pt x="269" y="112"/>
                    </a:cubicBezTo>
                    <a:cubicBezTo>
                      <a:pt x="268" y="107"/>
                      <a:pt x="261" y="99"/>
                      <a:pt x="262" y="94"/>
                    </a:cubicBezTo>
                    <a:cubicBezTo>
                      <a:pt x="262" y="92"/>
                      <a:pt x="254" y="82"/>
                      <a:pt x="253" y="79"/>
                    </a:cubicBezTo>
                    <a:cubicBezTo>
                      <a:pt x="247" y="64"/>
                      <a:pt x="234" y="51"/>
                      <a:pt x="238" y="39"/>
                    </a:cubicBezTo>
                    <a:cubicBezTo>
                      <a:pt x="239" y="37"/>
                      <a:pt x="239" y="36"/>
                      <a:pt x="239" y="35"/>
                    </a:cubicBezTo>
                    <a:cubicBezTo>
                      <a:pt x="239" y="34"/>
                      <a:pt x="240" y="34"/>
                      <a:pt x="240" y="33"/>
                    </a:cubicBezTo>
                    <a:cubicBezTo>
                      <a:pt x="240" y="29"/>
                      <a:pt x="237" y="27"/>
                      <a:pt x="231" y="26"/>
                    </a:cubicBezTo>
                    <a:cubicBezTo>
                      <a:pt x="226" y="24"/>
                      <a:pt x="227" y="20"/>
                      <a:pt x="225" y="19"/>
                    </a:cubicBezTo>
                    <a:cubicBezTo>
                      <a:pt x="225" y="19"/>
                      <a:pt x="224" y="19"/>
                      <a:pt x="222" y="19"/>
                    </a:cubicBezTo>
                    <a:cubicBezTo>
                      <a:pt x="221" y="19"/>
                      <a:pt x="221" y="19"/>
                      <a:pt x="221" y="19"/>
                    </a:cubicBezTo>
                    <a:cubicBezTo>
                      <a:pt x="221" y="19"/>
                      <a:pt x="221" y="19"/>
                      <a:pt x="221" y="19"/>
                    </a:cubicBezTo>
                    <a:cubicBezTo>
                      <a:pt x="222" y="17"/>
                      <a:pt x="222" y="16"/>
                      <a:pt x="222" y="15"/>
                    </a:cubicBezTo>
                    <a:cubicBezTo>
                      <a:pt x="222" y="10"/>
                      <a:pt x="219" y="5"/>
                      <a:pt x="217" y="1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12" y="6"/>
                      <a:pt x="208" y="12"/>
                      <a:pt x="204" y="16"/>
                    </a:cubicBezTo>
                    <a:cubicBezTo>
                      <a:pt x="203" y="18"/>
                      <a:pt x="196" y="28"/>
                      <a:pt x="193" y="27"/>
                    </a:cubicBezTo>
                    <a:cubicBezTo>
                      <a:pt x="188" y="26"/>
                      <a:pt x="182" y="28"/>
                      <a:pt x="177" y="25"/>
                    </a:cubicBezTo>
                    <a:cubicBezTo>
                      <a:pt x="174" y="23"/>
                      <a:pt x="172" y="21"/>
                      <a:pt x="167" y="22"/>
                    </a:cubicBezTo>
                    <a:cubicBezTo>
                      <a:pt x="159" y="23"/>
                      <a:pt x="126" y="28"/>
                      <a:pt x="130" y="40"/>
                    </a:cubicBezTo>
                    <a:cubicBezTo>
                      <a:pt x="125" y="39"/>
                      <a:pt x="122" y="37"/>
                      <a:pt x="120" y="35"/>
                    </a:cubicBezTo>
                    <a:cubicBezTo>
                      <a:pt x="118" y="33"/>
                      <a:pt x="116" y="30"/>
                      <a:pt x="113" y="27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09" y="25"/>
                      <a:pt x="103" y="29"/>
                      <a:pt x="100" y="30"/>
                    </a:cubicBezTo>
                    <a:cubicBezTo>
                      <a:pt x="98" y="31"/>
                      <a:pt x="96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1" y="29"/>
                      <a:pt x="88" y="26"/>
                      <a:pt x="86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76" y="23"/>
                      <a:pt x="67" y="33"/>
                      <a:pt x="64" y="40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5" y="43"/>
                      <a:pt x="67" y="44"/>
                      <a:pt x="66" y="47"/>
                    </a:cubicBezTo>
                    <a:cubicBezTo>
                      <a:pt x="59" y="60"/>
                      <a:pt x="64" y="71"/>
                      <a:pt x="61" y="85"/>
                    </a:cubicBezTo>
                    <a:cubicBezTo>
                      <a:pt x="60" y="89"/>
                      <a:pt x="59" y="95"/>
                      <a:pt x="60" y="99"/>
                    </a:cubicBezTo>
                    <a:cubicBezTo>
                      <a:pt x="61" y="100"/>
                      <a:pt x="61" y="100"/>
                      <a:pt x="61" y="100"/>
                    </a:cubicBezTo>
                    <a:cubicBezTo>
                      <a:pt x="61" y="101"/>
                      <a:pt x="61" y="102"/>
                      <a:pt x="62" y="102"/>
                    </a:cubicBezTo>
                    <a:cubicBezTo>
                      <a:pt x="63" y="103"/>
                      <a:pt x="65" y="103"/>
                      <a:pt x="66" y="103"/>
                    </a:cubicBezTo>
                    <a:cubicBezTo>
                      <a:pt x="68" y="102"/>
                      <a:pt x="69" y="102"/>
                      <a:pt x="71" y="102"/>
                    </a:cubicBezTo>
                    <a:cubicBezTo>
                      <a:pt x="72" y="102"/>
                      <a:pt x="72" y="102"/>
                      <a:pt x="72" y="102"/>
                    </a:cubicBezTo>
                    <a:cubicBezTo>
                      <a:pt x="75" y="104"/>
                      <a:pt x="83" y="108"/>
                      <a:pt x="85" y="113"/>
                    </a:cubicBezTo>
                    <a:cubicBezTo>
                      <a:pt x="85" y="114"/>
                      <a:pt x="86" y="115"/>
                      <a:pt x="85" y="117"/>
                    </a:cubicBezTo>
                    <a:cubicBezTo>
                      <a:pt x="84" y="123"/>
                      <a:pt x="78" y="130"/>
                      <a:pt x="74" y="136"/>
                    </a:cubicBezTo>
                    <a:cubicBezTo>
                      <a:pt x="74" y="136"/>
                      <a:pt x="74" y="136"/>
                      <a:pt x="74" y="136"/>
                    </a:cubicBezTo>
                    <a:cubicBezTo>
                      <a:pt x="73" y="136"/>
                      <a:pt x="73" y="137"/>
                      <a:pt x="73" y="137"/>
                    </a:cubicBezTo>
                    <a:cubicBezTo>
                      <a:pt x="72" y="138"/>
                      <a:pt x="71" y="138"/>
                      <a:pt x="71" y="139"/>
                    </a:cubicBezTo>
                    <a:cubicBezTo>
                      <a:pt x="58" y="153"/>
                      <a:pt x="42" y="164"/>
                      <a:pt x="32" y="179"/>
                    </a:cubicBezTo>
                    <a:cubicBezTo>
                      <a:pt x="29" y="185"/>
                      <a:pt x="22" y="183"/>
                      <a:pt x="20" y="190"/>
                    </a:cubicBezTo>
                    <a:cubicBezTo>
                      <a:pt x="20" y="193"/>
                      <a:pt x="20" y="196"/>
                      <a:pt x="21" y="199"/>
                    </a:cubicBezTo>
                    <a:cubicBezTo>
                      <a:pt x="21" y="200"/>
                      <a:pt x="21" y="202"/>
                      <a:pt x="21" y="203"/>
                    </a:cubicBezTo>
                    <a:cubicBezTo>
                      <a:pt x="20" y="203"/>
                      <a:pt x="20" y="203"/>
                      <a:pt x="20" y="203"/>
                    </a:cubicBezTo>
                    <a:cubicBezTo>
                      <a:pt x="19" y="211"/>
                      <a:pt x="11" y="219"/>
                      <a:pt x="9" y="232"/>
                    </a:cubicBezTo>
                    <a:cubicBezTo>
                      <a:pt x="9" y="232"/>
                      <a:pt x="9" y="233"/>
                      <a:pt x="9" y="233"/>
                    </a:cubicBezTo>
                    <a:cubicBezTo>
                      <a:pt x="9" y="236"/>
                      <a:pt x="8" y="240"/>
                      <a:pt x="8" y="243"/>
                    </a:cubicBezTo>
                    <a:cubicBezTo>
                      <a:pt x="7" y="251"/>
                      <a:pt x="6" y="259"/>
                      <a:pt x="5" y="268"/>
                    </a:cubicBezTo>
                    <a:cubicBezTo>
                      <a:pt x="4" y="277"/>
                      <a:pt x="5" y="288"/>
                      <a:pt x="2" y="297"/>
                    </a:cubicBezTo>
                    <a:cubicBezTo>
                      <a:pt x="6" y="301"/>
                      <a:pt x="2" y="307"/>
                      <a:pt x="0" y="311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1" y="312"/>
                      <a:pt x="2" y="311"/>
                      <a:pt x="2" y="31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3" name="Freeform 17"/>
              <p:cNvSpPr>
                <a:spLocks/>
              </p:cNvSpPr>
              <p:nvPr/>
            </p:nvSpPr>
            <p:spPr bwMode="auto">
              <a:xfrm>
                <a:off x="2967038" y="1779588"/>
                <a:ext cx="1866900" cy="1565275"/>
              </a:xfrm>
              <a:custGeom>
                <a:avLst/>
                <a:gdLst>
                  <a:gd name="T0" fmla="*/ 384 w 608"/>
                  <a:gd name="T1" fmla="*/ 494 h 510"/>
                  <a:gd name="T2" fmla="*/ 392 w 608"/>
                  <a:gd name="T3" fmla="*/ 499 h 510"/>
                  <a:gd name="T4" fmla="*/ 398 w 608"/>
                  <a:gd name="T5" fmla="*/ 499 h 510"/>
                  <a:gd name="T6" fmla="*/ 413 w 608"/>
                  <a:gd name="T7" fmla="*/ 496 h 510"/>
                  <a:gd name="T8" fmla="*/ 428 w 608"/>
                  <a:gd name="T9" fmla="*/ 509 h 510"/>
                  <a:gd name="T10" fmla="*/ 475 w 608"/>
                  <a:gd name="T11" fmla="*/ 494 h 510"/>
                  <a:gd name="T12" fmla="*/ 502 w 608"/>
                  <a:gd name="T13" fmla="*/ 485 h 510"/>
                  <a:gd name="T14" fmla="*/ 515 w 608"/>
                  <a:gd name="T15" fmla="*/ 469 h 510"/>
                  <a:gd name="T16" fmla="*/ 552 w 608"/>
                  <a:gd name="T17" fmla="*/ 447 h 510"/>
                  <a:gd name="T18" fmla="*/ 608 w 608"/>
                  <a:gd name="T19" fmla="*/ 448 h 510"/>
                  <a:gd name="T20" fmla="*/ 601 w 608"/>
                  <a:gd name="T21" fmla="*/ 412 h 510"/>
                  <a:gd name="T22" fmla="*/ 580 w 608"/>
                  <a:gd name="T23" fmla="*/ 407 h 510"/>
                  <a:gd name="T24" fmla="*/ 579 w 608"/>
                  <a:gd name="T25" fmla="*/ 406 h 510"/>
                  <a:gd name="T26" fmla="*/ 557 w 608"/>
                  <a:gd name="T27" fmla="*/ 359 h 510"/>
                  <a:gd name="T28" fmla="*/ 541 w 608"/>
                  <a:gd name="T29" fmla="*/ 329 h 510"/>
                  <a:gd name="T30" fmla="*/ 530 w 608"/>
                  <a:gd name="T31" fmla="*/ 319 h 510"/>
                  <a:gd name="T32" fmla="*/ 518 w 608"/>
                  <a:gd name="T33" fmla="*/ 303 h 510"/>
                  <a:gd name="T34" fmla="*/ 504 w 608"/>
                  <a:gd name="T35" fmla="*/ 284 h 510"/>
                  <a:gd name="T36" fmla="*/ 463 w 608"/>
                  <a:gd name="T37" fmla="*/ 267 h 510"/>
                  <a:gd name="T38" fmla="*/ 473 w 608"/>
                  <a:gd name="T39" fmla="*/ 239 h 510"/>
                  <a:gd name="T40" fmla="*/ 491 w 608"/>
                  <a:gd name="T41" fmla="*/ 236 h 510"/>
                  <a:gd name="T42" fmla="*/ 519 w 608"/>
                  <a:gd name="T43" fmla="*/ 213 h 510"/>
                  <a:gd name="T44" fmla="*/ 518 w 608"/>
                  <a:gd name="T45" fmla="*/ 160 h 510"/>
                  <a:gd name="T46" fmla="*/ 503 w 608"/>
                  <a:gd name="T47" fmla="*/ 141 h 510"/>
                  <a:gd name="T48" fmla="*/ 491 w 608"/>
                  <a:gd name="T49" fmla="*/ 104 h 510"/>
                  <a:gd name="T50" fmla="*/ 451 w 608"/>
                  <a:gd name="T51" fmla="*/ 0 h 510"/>
                  <a:gd name="T52" fmla="*/ 402 w 608"/>
                  <a:gd name="T53" fmla="*/ 14 h 510"/>
                  <a:gd name="T54" fmla="*/ 397 w 608"/>
                  <a:gd name="T55" fmla="*/ 79 h 510"/>
                  <a:gd name="T56" fmla="*/ 340 w 608"/>
                  <a:gd name="T57" fmla="*/ 128 h 510"/>
                  <a:gd name="T58" fmla="*/ 300 w 608"/>
                  <a:gd name="T59" fmla="*/ 100 h 510"/>
                  <a:gd name="T60" fmla="*/ 276 w 608"/>
                  <a:gd name="T61" fmla="*/ 130 h 510"/>
                  <a:gd name="T62" fmla="*/ 258 w 608"/>
                  <a:gd name="T63" fmla="*/ 130 h 510"/>
                  <a:gd name="T64" fmla="*/ 246 w 608"/>
                  <a:gd name="T65" fmla="*/ 149 h 510"/>
                  <a:gd name="T66" fmla="*/ 219 w 608"/>
                  <a:gd name="T67" fmla="*/ 146 h 510"/>
                  <a:gd name="T68" fmla="*/ 166 w 608"/>
                  <a:gd name="T69" fmla="*/ 138 h 510"/>
                  <a:gd name="T70" fmla="*/ 133 w 608"/>
                  <a:gd name="T71" fmla="*/ 138 h 510"/>
                  <a:gd name="T72" fmla="*/ 112 w 608"/>
                  <a:gd name="T73" fmla="*/ 94 h 510"/>
                  <a:gd name="T74" fmla="*/ 38 w 608"/>
                  <a:gd name="T75" fmla="*/ 162 h 510"/>
                  <a:gd name="T76" fmla="*/ 10 w 608"/>
                  <a:gd name="T77" fmla="*/ 176 h 510"/>
                  <a:gd name="T78" fmla="*/ 0 w 608"/>
                  <a:gd name="T79" fmla="*/ 205 h 510"/>
                  <a:gd name="T80" fmla="*/ 3 w 608"/>
                  <a:gd name="T81" fmla="*/ 206 h 510"/>
                  <a:gd name="T82" fmla="*/ 2 w 608"/>
                  <a:gd name="T83" fmla="*/ 218 h 510"/>
                  <a:gd name="T84" fmla="*/ 33 w 608"/>
                  <a:gd name="T85" fmla="*/ 224 h 510"/>
                  <a:gd name="T86" fmla="*/ 67 w 608"/>
                  <a:gd name="T87" fmla="*/ 251 h 510"/>
                  <a:gd name="T88" fmla="*/ 85 w 608"/>
                  <a:gd name="T89" fmla="*/ 285 h 510"/>
                  <a:gd name="T90" fmla="*/ 118 w 608"/>
                  <a:gd name="T91" fmla="*/ 310 h 510"/>
                  <a:gd name="T92" fmla="*/ 142 w 608"/>
                  <a:gd name="T93" fmla="*/ 339 h 510"/>
                  <a:gd name="T94" fmla="*/ 155 w 608"/>
                  <a:gd name="T95" fmla="*/ 370 h 510"/>
                  <a:gd name="T96" fmla="*/ 186 w 608"/>
                  <a:gd name="T97" fmla="*/ 401 h 510"/>
                  <a:gd name="T98" fmla="*/ 192 w 608"/>
                  <a:gd name="T99" fmla="*/ 422 h 510"/>
                  <a:gd name="T100" fmla="*/ 208 w 608"/>
                  <a:gd name="T101" fmla="*/ 439 h 510"/>
                  <a:gd name="T102" fmla="*/ 210 w 608"/>
                  <a:gd name="T103" fmla="*/ 444 h 510"/>
                  <a:gd name="T104" fmla="*/ 220 w 608"/>
                  <a:gd name="T105" fmla="*/ 452 h 510"/>
                  <a:gd name="T106" fmla="*/ 230 w 608"/>
                  <a:gd name="T107" fmla="*/ 462 h 510"/>
                  <a:gd name="T108" fmla="*/ 279 w 608"/>
                  <a:gd name="T109" fmla="*/ 461 h 510"/>
                  <a:gd name="T110" fmla="*/ 292 w 608"/>
                  <a:gd name="T111" fmla="*/ 449 h 510"/>
                  <a:gd name="T112" fmla="*/ 312 w 608"/>
                  <a:gd name="T113" fmla="*/ 462 h 510"/>
                  <a:gd name="T114" fmla="*/ 348 w 608"/>
                  <a:gd name="T115" fmla="*/ 500 h 510"/>
                  <a:gd name="T116" fmla="*/ 347 w 608"/>
                  <a:gd name="T117" fmla="*/ 503 h 510"/>
                  <a:gd name="T118" fmla="*/ 362 w 608"/>
                  <a:gd name="T119" fmla="*/ 510 h 510"/>
                  <a:gd name="T120" fmla="*/ 383 w 608"/>
                  <a:gd name="T121" fmla="*/ 494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08" h="510">
                    <a:moveTo>
                      <a:pt x="383" y="494"/>
                    </a:moveTo>
                    <a:cubicBezTo>
                      <a:pt x="383" y="494"/>
                      <a:pt x="383" y="494"/>
                      <a:pt x="384" y="494"/>
                    </a:cubicBezTo>
                    <a:cubicBezTo>
                      <a:pt x="387" y="495"/>
                      <a:pt x="389" y="498"/>
                      <a:pt x="392" y="499"/>
                    </a:cubicBezTo>
                    <a:cubicBezTo>
                      <a:pt x="392" y="499"/>
                      <a:pt x="392" y="499"/>
                      <a:pt x="392" y="499"/>
                    </a:cubicBezTo>
                    <a:cubicBezTo>
                      <a:pt x="392" y="499"/>
                      <a:pt x="392" y="499"/>
                      <a:pt x="392" y="499"/>
                    </a:cubicBezTo>
                    <a:cubicBezTo>
                      <a:pt x="394" y="500"/>
                      <a:pt x="396" y="500"/>
                      <a:pt x="398" y="499"/>
                    </a:cubicBezTo>
                    <a:cubicBezTo>
                      <a:pt x="401" y="498"/>
                      <a:pt x="407" y="494"/>
                      <a:pt x="411" y="495"/>
                    </a:cubicBezTo>
                    <a:cubicBezTo>
                      <a:pt x="411" y="495"/>
                      <a:pt x="412" y="496"/>
                      <a:pt x="413" y="496"/>
                    </a:cubicBezTo>
                    <a:cubicBezTo>
                      <a:pt x="415" y="499"/>
                      <a:pt x="417" y="502"/>
                      <a:pt x="418" y="504"/>
                    </a:cubicBezTo>
                    <a:cubicBezTo>
                      <a:pt x="420" y="506"/>
                      <a:pt x="423" y="508"/>
                      <a:pt x="428" y="509"/>
                    </a:cubicBezTo>
                    <a:cubicBezTo>
                      <a:pt x="424" y="497"/>
                      <a:pt x="457" y="492"/>
                      <a:pt x="465" y="491"/>
                    </a:cubicBezTo>
                    <a:cubicBezTo>
                      <a:pt x="470" y="490"/>
                      <a:pt x="472" y="492"/>
                      <a:pt x="475" y="494"/>
                    </a:cubicBezTo>
                    <a:cubicBezTo>
                      <a:pt x="480" y="497"/>
                      <a:pt x="486" y="495"/>
                      <a:pt x="491" y="496"/>
                    </a:cubicBezTo>
                    <a:cubicBezTo>
                      <a:pt x="494" y="497"/>
                      <a:pt x="501" y="487"/>
                      <a:pt x="502" y="485"/>
                    </a:cubicBezTo>
                    <a:cubicBezTo>
                      <a:pt x="506" y="481"/>
                      <a:pt x="510" y="475"/>
                      <a:pt x="514" y="469"/>
                    </a:cubicBezTo>
                    <a:cubicBezTo>
                      <a:pt x="515" y="469"/>
                      <a:pt x="515" y="469"/>
                      <a:pt x="515" y="469"/>
                    </a:cubicBezTo>
                    <a:cubicBezTo>
                      <a:pt x="521" y="460"/>
                      <a:pt x="529" y="451"/>
                      <a:pt x="537" y="449"/>
                    </a:cubicBezTo>
                    <a:cubicBezTo>
                      <a:pt x="542" y="448"/>
                      <a:pt x="547" y="447"/>
                      <a:pt x="552" y="447"/>
                    </a:cubicBezTo>
                    <a:cubicBezTo>
                      <a:pt x="562" y="446"/>
                      <a:pt x="573" y="446"/>
                      <a:pt x="584" y="447"/>
                    </a:cubicBezTo>
                    <a:cubicBezTo>
                      <a:pt x="592" y="447"/>
                      <a:pt x="600" y="448"/>
                      <a:pt x="608" y="448"/>
                    </a:cubicBezTo>
                    <a:cubicBezTo>
                      <a:pt x="605" y="444"/>
                      <a:pt x="602" y="440"/>
                      <a:pt x="601" y="438"/>
                    </a:cubicBezTo>
                    <a:cubicBezTo>
                      <a:pt x="597" y="430"/>
                      <a:pt x="604" y="420"/>
                      <a:pt x="601" y="412"/>
                    </a:cubicBezTo>
                    <a:cubicBezTo>
                      <a:pt x="600" y="406"/>
                      <a:pt x="591" y="402"/>
                      <a:pt x="584" y="403"/>
                    </a:cubicBezTo>
                    <a:cubicBezTo>
                      <a:pt x="583" y="404"/>
                      <a:pt x="582" y="405"/>
                      <a:pt x="580" y="407"/>
                    </a:cubicBezTo>
                    <a:cubicBezTo>
                      <a:pt x="580" y="407"/>
                      <a:pt x="580" y="406"/>
                      <a:pt x="579" y="406"/>
                    </a:cubicBezTo>
                    <a:cubicBezTo>
                      <a:pt x="579" y="406"/>
                      <a:pt x="579" y="406"/>
                      <a:pt x="579" y="406"/>
                    </a:cubicBezTo>
                    <a:cubicBezTo>
                      <a:pt x="576" y="403"/>
                      <a:pt x="571" y="394"/>
                      <a:pt x="569" y="390"/>
                    </a:cubicBezTo>
                    <a:cubicBezTo>
                      <a:pt x="563" y="381"/>
                      <a:pt x="561" y="369"/>
                      <a:pt x="557" y="359"/>
                    </a:cubicBezTo>
                    <a:cubicBezTo>
                      <a:pt x="554" y="351"/>
                      <a:pt x="552" y="342"/>
                      <a:pt x="548" y="335"/>
                    </a:cubicBezTo>
                    <a:cubicBezTo>
                      <a:pt x="546" y="332"/>
                      <a:pt x="544" y="331"/>
                      <a:pt x="541" y="329"/>
                    </a:cubicBezTo>
                    <a:cubicBezTo>
                      <a:pt x="537" y="327"/>
                      <a:pt x="537" y="324"/>
                      <a:pt x="534" y="321"/>
                    </a:cubicBezTo>
                    <a:cubicBezTo>
                      <a:pt x="533" y="320"/>
                      <a:pt x="532" y="319"/>
                      <a:pt x="530" y="319"/>
                    </a:cubicBezTo>
                    <a:cubicBezTo>
                      <a:pt x="525" y="318"/>
                      <a:pt x="524" y="312"/>
                      <a:pt x="522" y="309"/>
                    </a:cubicBezTo>
                    <a:cubicBezTo>
                      <a:pt x="521" y="307"/>
                      <a:pt x="519" y="305"/>
                      <a:pt x="518" y="303"/>
                    </a:cubicBezTo>
                    <a:cubicBezTo>
                      <a:pt x="518" y="302"/>
                      <a:pt x="517" y="301"/>
                      <a:pt x="516" y="300"/>
                    </a:cubicBezTo>
                    <a:cubicBezTo>
                      <a:pt x="513" y="294"/>
                      <a:pt x="509" y="288"/>
                      <a:pt x="504" y="284"/>
                    </a:cubicBezTo>
                    <a:cubicBezTo>
                      <a:pt x="498" y="279"/>
                      <a:pt x="491" y="276"/>
                      <a:pt x="483" y="275"/>
                    </a:cubicBezTo>
                    <a:cubicBezTo>
                      <a:pt x="476" y="274"/>
                      <a:pt x="467" y="274"/>
                      <a:pt x="463" y="267"/>
                    </a:cubicBezTo>
                    <a:cubicBezTo>
                      <a:pt x="464" y="259"/>
                      <a:pt x="471" y="255"/>
                      <a:pt x="471" y="248"/>
                    </a:cubicBezTo>
                    <a:cubicBezTo>
                      <a:pt x="471" y="244"/>
                      <a:pt x="472" y="241"/>
                      <a:pt x="473" y="239"/>
                    </a:cubicBezTo>
                    <a:cubicBezTo>
                      <a:pt x="474" y="238"/>
                      <a:pt x="474" y="237"/>
                      <a:pt x="476" y="237"/>
                    </a:cubicBezTo>
                    <a:cubicBezTo>
                      <a:pt x="479" y="235"/>
                      <a:pt x="485" y="235"/>
                      <a:pt x="491" y="236"/>
                    </a:cubicBezTo>
                    <a:cubicBezTo>
                      <a:pt x="497" y="237"/>
                      <a:pt x="502" y="238"/>
                      <a:pt x="506" y="237"/>
                    </a:cubicBezTo>
                    <a:cubicBezTo>
                      <a:pt x="517" y="234"/>
                      <a:pt x="519" y="224"/>
                      <a:pt x="519" y="213"/>
                    </a:cubicBezTo>
                    <a:cubicBezTo>
                      <a:pt x="518" y="209"/>
                      <a:pt x="517" y="205"/>
                      <a:pt x="517" y="201"/>
                    </a:cubicBezTo>
                    <a:cubicBezTo>
                      <a:pt x="515" y="188"/>
                      <a:pt x="513" y="173"/>
                      <a:pt x="518" y="160"/>
                    </a:cubicBezTo>
                    <a:cubicBezTo>
                      <a:pt x="519" y="159"/>
                      <a:pt x="519" y="159"/>
                      <a:pt x="519" y="158"/>
                    </a:cubicBezTo>
                    <a:cubicBezTo>
                      <a:pt x="503" y="141"/>
                      <a:pt x="503" y="141"/>
                      <a:pt x="503" y="141"/>
                    </a:cubicBezTo>
                    <a:cubicBezTo>
                      <a:pt x="491" y="135"/>
                      <a:pt x="491" y="135"/>
                      <a:pt x="491" y="135"/>
                    </a:cubicBezTo>
                    <a:cubicBezTo>
                      <a:pt x="491" y="104"/>
                      <a:pt x="491" y="104"/>
                      <a:pt x="491" y="104"/>
                    </a:cubicBezTo>
                    <a:cubicBezTo>
                      <a:pt x="451" y="72"/>
                      <a:pt x="451" y="72"/>
                      <a:pt x="451" y="72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402" y="13"/>
                      <a:pt x="402" y="13"/>
                      <a:pt x="402" y="13"/>
                    </a:cubicBezTo>
                    <a:cubicBezTo>
                      <a:pt x="402" y="14"/>
                      <a:pt x="402" y="14"/>
                      <a:pt x="402" y="14"/>
                    </a:cubicBezTo>
                    <a:cubicBezTo>
                      <a:pt x="416" y="58"/>
                      <a:pt x="416" y="58"/>
                      <a:pt x="416" y="58"/>
                    </a:cubicBezTo>
                    <a:cubicBezTo>
                      <a:pt x="397" y="79"/>
                      <a:pt x="397" y="79"/>
                      <a:pt x="397" y="79"/>
                    </a:cubicBezTo>
                    <a:cubicBezTo>
                      <a:pt x="358" y="127"/>
                      <a:pt x="358" y="127"/>
                      <a:pt x="358" y="127"/>
                    </a:cubicBezTo>
                    <a:cubicBezTo>
                      <a:pt x="340" y="128"/>
                      <a:pt x="340" y="128"/>
                      <a:pt x="340" y="128"/>
                    </a:cubicBezTo>
                    <a:cubicBezTo>
                      <a:pt x="301" y="100"/>
                      <a:pt x="301" y="100"/>
                      <a:pt x="301" y="100"/>
                    </a:cubicBezTo>
                    <a:cubicBezTo>
                      <a:pt x="300" y="100"/>
                      <a:pt x="300" y="100"/>
                      <a:pt x="300" y="100"/>
                    </a:cubicBezTo>
                    <a:cubicBezTo>
                      <a:pt x="279" y="112"/>
                      <a:pt x="279" y="112"/>
                      <a:pt x="279" y="112"/>
                    </a:cubicBezTo>
                    <a:cubicBezTo>
                      <a:pt x="276" y="130"/>
                      <a:pt x="276" y="130"/>
                      <a:pt x="276" y="130"/>
                    </a:cubicBezTo>
                    <a:cubicBezTo>
                      <a:pt x="276" y="130"/>
                      <a:pt x="276" y="130"/>
                      <a:pt x="276" y="130"/>
                    </a:cubicBezTo>
                    <a:cubicBezTo>
                      <a:pt x="258" y="130"/>
                      <a:pt x="258" y="130"/>
                      <a:pt x="258" y="130"/>
                    </a:cubicBezTo>
                    <a:cubicBezTo>
                      <a:pt x="257" y="130"/>
                      <a:pt x="257" y="130"/>
                      <a:pt x="257" y="130"/>
                    </a:cubicBezTo>
                    <a:cubicBezTo>
                      <a:pt x="246" y="149"/>
                      <a:pt x="246" y="149"/>
                      <a:pt x="246" y="149"/>
                    </a:cubicBezTo>
                    <a:cubicBezTo>
                      <a:pt x="246" y="150"/>
                      <a:pt x="246" y="150"/>
                      <a:pt x="246" y="150"/>
                    </a:cubicBezTo>
                    <a:cubicBezTo>
                      <a:pt x="219" y="146"/>
                      <a:pt x="219" y="146"/>
                      <a:pt x="219" y="146"/>
                    </a:cubicBezTo>
                    <a:cubicBezTo>
                      <a:pt x="206" y="136"/>
                      <a:pt x="206" y="136"/>
                      <a:pt x="206" y="136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45" y="145"/>
                      <a:pt x="145" y="145"/>
                      <a:pt x="145" y="145"/>
                    </a:cubicBezTo>
                    <a:cubicBezTo>
                      <a:pt x="133" y="138"/>
                      <a:pt x="133" y="138"/>
                      <a:pt x="133" y="138"/>
                    </a:cubicBezTo>
                    <a:cubicBezTo>
                      <a:pt x="112" y="94"/>
                      <a:pt x="112" y="94"/>
                      <a:pt x="112" y="94"/>
                    </a:cubicBezTo>
                    <a:cubicBezTo>
                      <a:pt x="112" y="94"/>
                      <a:pt x="112" y="94"/>
                      <a:pt x="112" y="94"/>
                    </a:cubicBezTo>
                    <a:cubicBezTo>
                      <a:pt x="75" y="99"/>
                      <a:pt x="75" y="99"/>
                      <a:pt x="75" y="99"/>
                    </a:cubicBezTo>
                    <a:cubicBezTo>
                      <a:pt x="38" y="162"/>
                      <a:pt x="38" y="162"/>
                      <a:pt x="38" y="162"/>
                    </a:cubicBezTo>
                    <a:cubicBezTo>
                      <a:pt x="36" y="163"/>
                      <a:pt x="36" y="163"/>
                      <a:pt x="36" y="163"/>
                    </a:cubicBezTo>
                    <a:cubicBezTo>
                      <a:pt x="10" y="176"/>
                      <a:pt x="10" y="176"/>
                      <a:pt x="10" y="176"/>
                    </a:cubicBezTo>
                    <a:cubicBezTo>
                      <a:pt x="10" y="178"/>
                      <a:pt x="10" y="180"/>
                      <a:pt x="10" y="182"/>
                    </a:cubicBezTo>
                    <a:cubicBezTo>
                      <a:pt x="9" y="194"/>
                      <a:pt x="0" y="197"/>
                      <a:pt x="0" y="205"/>
                    </a:cubicBezTo>
                    <a:cubicBezTo>
                      <a:pt x="1" y="204"/>
                      <a:pt x="1" y="204"/>
                      <a:pt x="2" y="204"/>
                    </a:cubicBezTo>
                    <a:cubicBezTo>
                      <a:pt x="3" y="204"/>
                      <a:pt x="3" y="205"/>
                      <a:pt x="3" y="206"/>
                    </a:cubicBezTo>
                    <a:cubicBezTo>
                      <a:pt x="3" y="205"/>
                      <a:pt x="4" y="205"/>
                      <a:pt x="5" y="205"/>
                    </a:cubicBezTo>
                    <a:cubicBezTo>
                      <a:pt x="6" y="210"/>
                      <a:pt x="4" y="214"/>
                      <a:pt x="2" y="218"/>
                    </a:cubicBezTo>
                    <a:cubicBezTo>
                      <a:pt x="11" y="219"/>
                      <a:pt x="26" y="218"/>
                      <a:pt x="33" y="223"/>
                    </a:cubicBezTo>
                    <a:cubicBezTo>
                      <a:pt x="33" y="224"/>
                      <a:pt x="33" y="224"/>
                      <a:pt x="33" y="224"/>
                    </a:cubicBezTo>
                    <a:cubicBezTo>
                      <a:pt x="43" y="229"/>
                      <a:pt x="27" y="244"/>
                      <a:pt x="46" y="247"/>
                    </a:cubicBezTo>
                    <a:cubicBezTo>
                      <a:pt x="52" y="248"/>
                      <a:pt x="61" y="247"/>
                      <a:pt x="67" y="251"/>
                    </a:cubicBezTo>
                    <a:cubicBezTo>
                      <a:pt x="73" y="256"/>
                      <a:pt x="76" y="262"/>
                      <a:pt x="83" y="267"/>
                    </a:cubicBezTo>
                    <a:cubicBezTo>
                      <a:pt x="94" y="275"/>
                      <a:pt x="86" y="281"/>
                      <a:pt x="85" y="285"/>
                    </a:cubicBezTo>
                    <a:cubicBezTo>
                      <a:pt x="85" y="292"/>
                      <a:pt x="95" y="297"/>
                      <a:pt x="100" y="300"/>
                    </a:cubicBezTo>
                    <a:cubicBezTo>
                      <a:pt x="106" y="303"/>
                      <a:pt x="112" y="307"/>
                      <a:pt x="118" y="310"/>
                    </a:cubicBezTo>
                    <a:cubicBezTo>
                      <a:pt x="129" y="315"/>
                      <a:pt x="125" y="319"/>
                      <a:pt x="130" y="325"/>
                    </a:cubicBezTo>
                    <a:cubicBezTo>
                      <a:pt x="133" y="330"/>
                      <a:pt x="145" y="332"/>
                      <a:pt x="142" y="339"/>
                    </a:cubicBezTo>
                    <a:cubicBezTo>
                      <a:pt x="137" y="348"/>
                      <a:pt x="141" y="350"/>
                      <a:pt x="147" y="355"/>
                    </a:cubicBezTo>
                    <a:cubicBezTo>
                      <a:pt x="152" y="360"/>
                      <a:pt x="146" y="364"/>
                      <a:pt x="155" y="370"/>
                    </a:cubicBezTo>
                    <a:cubicBezTo>
                      <a:pt x="160" y="374"/>
                      <a:pt x="166" y="376"/>
                      <a:pt x="172" y="379"/>
                    </a:cubicBezTo>
                    <a:cubicBezTo>
                      <a:pt x="182" y="384"/>
                      <a:pt x="186" y="390"/>
                      <a:pt x="186" y="401"/>
                    </a:cubicBezTo>
                    <a:cubicBezTo>
                      <a:pt x="185" y="411"/>
                      <a:pt x="192" y="417"/>
                      <a:pt x="195" y="425"/>
                    </a:cubicBezTo>
                    <a:cubicBezTo>
                      <a:pt x="194" y="424"/>
                      <a:pt x="193" y="423"/>
                      <a:pt x="192" y="422"/>
                    </a:cubicBezTo>
                    <a:cubicBezTo>
                      <a:pt x="193" y="425"/>
                      <a:pt x="195" y="427"/>
                      <a:pt x="197" y="429"/>
                    </a:cubicBezTo>
                    <a:cubicBezTo>
                      <a:pt x="202" y="432"/>
                      <a:pt x="205" y="435"/>
                      <a:pt x="208" y="439"/>
                    </a:cubicBezTo>
                    <a:cubicBezTo>
                      <a:pt x="208" y="441"/>
                      <a:pt x="209" y="442"/>
                      <a:pt x="210" y="444"/>
                    </a:cubicBezTo>
                    <a:cubicBezTo>
                      <a:pt x="210" y="444"/>
                      <a:pt x="210" y="444"/>
                      <a:pt x="210" y="444"/>
                    </a:cubicBezTo>
                    <a:cubicBezTo>
                      <a:pt x="212" y="449"/>
                      <a:pt x="216" y="449"/>
                      <a:pt x="219" y="451"/>
                    </a:cubicBezTo>
                    <a:cubicBezTo>
                      <a:pt x="220" y="452"/>
                      <a:pt x="220" y="452"/>
                      <a:pt x="220" y="452"/>
                    </a:cubicBezTo>
                    <a:cubicBezTo>
                      <a:pt x="221" y="452"/>
                      <a:pt x="221" y="453"/>
                      <a:pt x="222" y="454"/>
                    </a:cubicBezTo>
                    <a:cubicBezTo>
                      <a:pt x="223" y="457"/>
                      <a:pt x="228" y="461"/>
                      <a:pt x="230" y="462"/>
                    </a:cubicBezTo>
                    <a:cubicBezTo>
                      <a:pt x="240" y="468"/>
                      <a:pt x="245" y="465"/>
                      <a:pt x="253" y="458"/>
                    </a:cubicBezTo>
                    <a:cubicBezTo>
                      <a:pt x="264" y="447"/>
                      <a:pt x="266" y="460"/>
                      <a:pt x="279" y="461"/>
                    </a:cubicBezTo>
                    <a:cubicBezTo>
                      <a:pt x="283" y="462"/>
                      <a:pt x="286" y="458"/>
                      <a:pt x="288" y="454"/>
                    </a:cubicBezTo>
                    <a:cubicBezTo>
                      <a:pt x="290" y="452"/>
                      <a:pt x="291" y="450"/>
                      <a:pt x="292" y="449"/>
                    </a:cubicBezTo>
                    <a:cubicBezTo>
                      <a:pt x="295" y="445"/>
                      <a:pt x="298" y="443"/>
                      <a:pt x="304" y="448"/>
                    </a:cubicBezTo>
                    <a:cubicBezTo>
                      <a:pt x="309" y="452"/>
                      <a:pt x="308" y="458"/>
                      <a:pt x="312" y="462"/>
                    </a:cubicBezTo>
                    <a:cubicBezTo>
                      <a:pt x="315" y="467"/>
                      <a:pt x="318" y="470"/>
                      <a:pt x="322" y="474"/>
                    </a:cubicBezTo>
                    <a:cubicBezTo>
                      <a:pt x="329" y="482"/>
                      <a:pt x="350" y="487"/>
                      <a:pt x="348" y="500"/>
                    </a:cubicBezTo>
                    <a:cubicBezTo>
                      <a:pt x="348" y="500"/>
                      <a:pt x="348" y="501"/>
                      <a:pt x="347" y="502"/>
                    </a:cubicBezTo>
                    <a:cubicBezTo>
                      <a:pt x="347" y="503"/>
                      <a:pt x="347" y="503"/>
                      <a:pt x="347" y="503"/>
                    </a:cubicBezTo>
                    <a:cubicBezTo>
                      <a:pt x="353" y="502"/>
                      <a:pt x="361" y="502"/>
                      <a:pt x="362" y="510"/>
                    </a:cubicBezTo>
                    <a:cubicBezTo>
                      <a:pt x="362" y="510"/>
                      <a:pt x="362" y="510"/>
                      <a:pt x="362" y="510"/>
                    </a:cubicBezTo>
                    <a:cubicBezTo>
                      <a:pt x="362" y="509"/>
                      <a:pt x="362" y="509"/>
                      <a:pt x="362" y="509"/>
                    </a:cubicBezTo>
                    <a:cubicBezTo>
                      <a:pt x="365" y="502"/>
                      <a:pt x="374" y="492"/>
                      <a:pt x="383" y="494"/>
                    </a:cubicBezTo>
                    <a:close/>
                  </a:path>
                </a:pathLst>
              </a:custGeom>
              <a:solidFill>
                <a:srgbClr val="00B0F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14" name="组合 113"/>
              <p:cNvGrpSpPr/>
              <p:nvPr/>
            </p:nvGrpSpPr>
            <p:grpSpPr>
              <a:xfrm>
                <a:off x="3883025" y="4094163"/>
                <a:ext cx="1627188" cy="1833562"/>
                <a:chOff x="3883025" y="4113213"/>
                <a:chExt cx="1627188" cy="1833562"/>
              </a:xfrm>
            </p:grpSpPr>
            <p:sp>
              <p:nvSpPr>
                <p:cNvPr id="117" name="Freeform 21"/>
                <p:cNvSpPr>
                  <a:spLocks/>
                </p:cNvSpPr>
                <p:nvPr/>
              </p:nvSpPr>
              <p:spPr bwMode="auto">
                <a:xfrm>
                  <a:off x="5316538" y="4927600"/>
                  <a:ext cx="66675" cy="134937"/>
                </a:xfrm>
                <a:custGeom>
                  <a:avLst/>
                  <a:gdLst>
                    <a:gd name="T0" fmla="*/ 7 w 22"/>
                    <a:gd name="T1" fmla="*/ 0 h 44"/>
                    <a:gd name="T2" fmla="*/ 1 w 22"/>
                    <a:gd name="T3" fmla="*/ 15 h 44"/>
                    <a:gd name="T4" fmla="*/ 14 w 22"/>
                    <a:gd name="T5" fmla="*/ 39 h 44"/>
                    <a:gd name="T6" fmla="*/ 12 w 22"/>
                    <a:gd name="T7" fmla="*/ 25 h 44"/>
                    <a:gd name="T8" fmla="*/ 7 w 22"/>
                    <a:gd name="T9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4">
                      <a:moveTo>
                        <a:pt x="7" y="0"/>
                      </a:moveTo>
                      <a:cubicBezTo>
                        <a:pt x="6" y="5"/>
                        <a:pt x="0" y="9"/>
                        <a:pt x="1" y="15"/>
                      </a:cubicBezTo>
                      <a:cubicBezTo>
                        <a:pt x="3" y="27"/>
                        <a:pt x="5" y="31"/>
                        <a:pt x="14" y="39"/>
                      </a:cubicBezTo>
                      <a:cubicBezTo>
                        <a:pt x="20" y="44"/>
                        <a:pt x="22" y="16"/>
                        <a:pt x="12" y="25"/>
                      </a:cubicBezTo>
                      <a:cubicBezTo>
                        <a:pt x="13" y="18"/>
                        <a:pt x="11" y="6"/>
                        <a:pt x="7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22"/>
                <p:cNvSpPr>
                  <a:spLocks/>
                </p:cNvSpPr>
                <p:nvPr/>
              </p:nvSpPr>
              <p:spPr bwMode="auto">
                <a:xfrm>
                  <a:off x="5380038" y="5259388"/>
                  <a:ext cx="44450" cy="49212"/>
                </a:xfrm>
                <a:custGeom>
                  <a:avLst/>
                  <a:gdLst>
                    <a:gd name="T0" fmla="*/ 1 w 14"/>
                    <a:gd name="T1" fmla="*/ 16 h 16"/>
                    <a:gd name="T2" fmla="*/ 11 w 14"/>
                    <a:gd name="T3" fmla="*/ 0 h 16"/>
                    <a:gd name="T4" fmla="*/ 1 w 14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6">
                      <a:moveTo>
                        <a:pt x="1" y="16"/>
                      </a:moveTo>
                      <a:cubicBezTo>
                        <a:pt x="6" y="12"/>
                        <a:pt x="14" y="9"/>
                        <a:pt x="11" y="0"/>
                      </a:cubicBezTo>
                      <a:cubicBezTo>
                        <a:pt x="8" y="7"/>
                        <a:pt x="0" y="7"/>
                        <a:pt x="1" y="16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Freeform 23"/>
                <p:cNvSpPr>
                  <a:spLocks/>
                </p:cNvSpPr>
                <p:nvPr/>
              </p:nvSpPr>
              <p:spPr bwMode="auto">
                <a:xfrm>
                  <a:off x="5375275" y="4786313"/>
                  <a:ext cx="50800" cy="101600"/>
                </a:xfrm>
                <a:custGeom>
                  <a:avLst/>
                  <a:gdLst>
                    <a:gd name="T0" fmla="*/ 6 w 17"/>
                    <a:gd name="T1" fmla="*/ 0 h 33"/>
                    <a:gd name="T2" fmla="*/ 6 w 17"/>
                    <a:gd name="T3" fmla="*/ 5 h 33"/>
                    <a:gd name="T4" fmla="*/ 5 w 17"/>
                    <a:gd name="T5" fmla="*/ 16 h 33"/>
                    <a:gd name="T6" fmla="*/ 10 w 17"/>
                    <a:gd name="T7" fmla="*/ 19 h 33"/>
                    <a:gd name="T8" fmla="*/ 13 w 17"/>
                    <a:gd name="T9" fmla="*/ 24 h 33"/>
                    <a:gd name="T10" fmla="*/ 6 w 17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3">
                      <a:moveTo>
                        <a:pt x="6" y="0"/>
                      </a:moveTo>
                      <a:cubicBezTo>
                        <a:pt x="6" y="2"/>
                        <a:pt x="6" y="3"/>
                        <a:pt x="6" y="5"/>
                      </a:cubicBezTo>
                      <a:cubicBezTo>
                        <a:pt x="7" y="10"/>
                        <a:pt x="12" y="15"/>
                        <a:pt x="5" y="16"/>
                      </a:cubicBezTo>
                      <a:cubicBezTo>
                        <a:pt x="7" y="17"/>
                        <a:pt x="8" y="18"/>
                        <a:pt x="10" y="19"/>
                      </a:cubicBezTo>
                      <a:cubicBezTo>
                        <a:pt x="0" y="25"/>
                        <a:pt x="9" y="33"/>
                        <a:pt x="13" y="24"/>
                      </a:cubicBezTo>
                      <a:cubicBezTo>
                        <a:pt x="17" y="14"/>
                        <a:pt x="16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Freeform 25"/>
                <p:cNvSpPr>
                  <a:spLocks/>
                </p:cNvSpPr>
                <p:nvPr/>
              </p:nvSpPr>
              <p:spPr bwMode="auto">
                <a:xfrm>
                  <a:off x="3883025" y="4113213"/>
                  <a:ext cx="1627188" cy="1833562"/>
                </a:xfrm>
                <a:custGeom>
                  <a:avLst/>
                  <a:gdLst>
                    <a:gd name="T0" fmla="*/ 408 w 530"/>
                    <a:gd name="T1" fmla="*/ 157 h 597"/>
                    <a:gd name="T2" fmla="*/ 394 w 530"/>
                    <a:gd name="T3" fmla="*/ 134 h 597"/>
                    <a:gd name="T4" fmla="*/ 398 w 530"/>
                    <a:gd name="T5" fmla="*/ 125 h 597"/>
                    <a:gd name="T6" fmla="*/ 220 w 530"/>
                    <a:gd name="T7" fmla="*/ 5 h 597"/>
                    <a:gd name="T8" fmla="*/ 214 w 530"/>
                    <a:gd name="T9" fmla="*/ 21 h 597"/>
                    <a:gd name="T10" fmla="*/ 203 w 530"/>
                    <a:gd name="T11" fmla="*/ 29 h 597"/>
                    <a:gd name="T12" fmla="*/ 196 w 530"/>
                    <a:gd name="T13" fmla="*/ 47 h 597"/>
                    <a:gd name="T14" fmla="*/ 179 w 530"/>
                    <a:gd name="T15" fmla="*/ 63 h 597"/>
                    <a:gd name="T16" fmla="*/ 188 w 530"/>
                    <a:gd name="T17" fmla="*/ 88 h 597"/>
                    <a:gd name="T18" fmla="*/ 155 w 530"/>
                    <a:gd name="T19" fmla="*/ 106 h 597"/>
                    <a:gd name="T20" fmla="*/ 134 w 530"/>
                    <a:gd name="T21" fmla="*/ 73 h 597"/>
                    <a:gd name="T22" fmla="*/ 111 w 530"/>
                    <a:gd name="T23" fmla="*/ 102 h 597"/>
                    <a:gd name="T24" fmla="*/ 108 w 530"/>
                    <a:gd name="T25" fmla="*/ 31 h 597"/>
                    <a:gd name="T26" fmla="*/ 50 w 530"/>
                    <a:gd name="T27" fmla="*/ 4 h 597"/>
                    <a:gd name="T28" fmla="*/ 48 w 530"/>
                    <a:gd name="T29" fmla="*/ 22 h 597"/>
                    <a:gd name="T30" fmla="*/ 65 w 530"/>
                    <a:gd name="T31" fmla="*/ 68 h 597"/>
                    <a:gd name="T32" fmla="*/ 47 w 530"/>
                    <a:gd name="T33" fmla="*/ 94 h 597"/>
                    <a:gd name="T34" fmla="*/ 56 w 530"/>
                    <a:gd name="T35" fmla="*/ 113 h 597"/>
                    <a:gd name="T36" fmla="*/ 60 w 530"/>
                    <a:gd name="T37" fmla="*/ 113 h 597"/>
                    <a:gd name="T38" fmla="*/ 63 w 530"/>
                    <a:gd name="T39" fmla="*/ 112 h 597"/>
                    <a:gd name="T40" fmla="*/ 59 w 530"/>
                    <a:gd name="T41" fmla="*/ 131 h 597"/>
                    <a:gd name="T42" fmla="*/ 51 w 530"/>
                    <a:gd name="T43" fmla="*/ 140 h 597"/>
                    <a:gd name="T44" fmla="*/ 42 w 530"/>
                    <a:gd name="T45" fmla="*/ 144 h 597"/>
                    <a:gd name="T46" fmla="*/ 42 w 530"/>
                    <a:gd name="T47" fmla="*/ 150 h 597"/>
                    <a:gd name="T48" fmla="*/ 45 w 530"/>
                    <a:gd name="T49" fmla="*/ 157 h 597"/>
                    <a:gd name="T50" fmla="*/ 36 w 530"/>
                    <a:gd name="T51" fmla="*/ 169 h 597"/>
                    <a:gd name="T52" fmla="*/ 16 w 530"/>
                    <a:gd name="T53" fmla="*/ 189 h 597"/>
                    <a:gd name="T54" fmla="*/ 3 w 530"/>
                    <a:gd name="T55" fmla="*/ 193 h 597"/>
                    <a:gd name="T56" fmla="*/ 2 w 530"/>
                    <a:gd name="T57" fmla="*/ 213 h 597"/>
                    <a:gd name="T58" fmla="*/ 18 w 530"/>
                    <a:gd name="T59" fmla="*/ 305 h 597"/>
                    <a:gd name="T60" fmla="*/ 76 w 530"/>
                    <a:gd name="T61" fmla="*/ 423 h 597"/>
                    <a:gd name="T62" fmla="*/ 87 w 530"/>
                    <a:gd name="T63" fmla="*/ 425 h 597"/>
                    <a:gd name="T64" fmla="*/ 93 w 530"/>
                    <a:gd name="T65" fmla="*/ 430 h 597"/>
                    <a:gd name="T66" fmla="*/ 101 w 530"/>
                    <a:gd name="T67" fmla="*/ 440 h 597"/>
                    <a:gd name="T68" fmla="*/ 129 w 530"/>
                    <a:gd name="T69" fmla="*/ 450 h 597"/>
                    <a:gd name="T70" fmla="*/ 143 w 530"/>
                    <a:gd name="T71" fmla="*/ 459 h 597"/>
                    <a:gd name="T72" fmla="*/ 162 w 530"/>
                    <a:gd name="T73" fmla="*/ 465 h 597"/>
                    <a:gd name="T74" fmla="*/ 163 w 530"/>
                    <a:gd name="T75" fmla="*/ 466 h 597"/>
                    <a:gd name="T76" fmla="*/ 188 w 530"/>
                    <a:gd name="T77" fmla="*/ 477 h 597"/>
                    <a:gd name="T78" fmla="*/ 219 w 530"/>
                    <a:gd name="T79" fmla="*/ 475 h 597"/>
                    <a:gd name="T80" fmla="*/ 244 w 530"/>
                    <a:gd name="T81" fmla="*/ 562 h 597"/>
                    <a:gd name="T82" fmla="*/ 258 w 530"/>
                    <a:gd name="T83" fmla="*/ 587 h 597"/>
                    <a:gd name="T84" fmla="*/ 296 w 530"/>
                    <a:gd name="T85" fmla="*/ 581 h 597"/>
                    <a:gd name="T86" fmla="*/ 320 w 530"/>
                    <a:gd name="T87" fmla="*/ 594 h 597"/>
                    <a:gd name="T88" fmla="*/ 334 w 530"/>
                    <a:gd name="T89" fmla="*/ 595 h 597"/>
                    <a:gd name="T90" fmla="*/ 362 w 530"/>
                    <a:gd name="T91" fmla="*/ 592 h 597"/>
                    <a:gd name="T92" fmla="*/ 383 w 530"/>
                    <a:gd name="T93" fmla="*/ 592 h 597"/>
                    <a:gd name="T94" fmla="*/ 411 w 530"/>
                    <a:gd name="T95" fmla="*/ 570 h 597"/>
                    <a:gd name="T96" fmla="*/ 467 w 530"/>
                    <a:gd name="T97" fmla="*/ 564 h 597"/>
                    <a:gd name="T98" fmla="*/ 521 w 530"/>
                    <a:gd name="T99" fmla="*/ 529 h 597"/>
                    <a:gd name="T100" fmla="*/ 490 w 530"/>
                    <a:gd name="T101" fmla="*/ 500 h 597"/>
                    <a:gd name="T102" fmla="*/ 484 w 530"/>
                    <a:gd name="T103" fmla="*/ 463 h 597"/>
                    <a:gd name="T104" fmla="*/ 471 w 530"/>
                    <a:gd name="T105" fmla="*/ 418 h 597"/>
                    <a:gd name="T106" fmla="*/ 479 w 530"/>
                    <a:gd name="T107" fmla="*/ 345 h 597"/>
                    <a:gd name="T108" fmla="*/ 448 w 530"/>
                    <a:gd name="T109" fmla="*/ 278 h 597"/>
                    <a:gd name="T110" fmla="*/ 470 w 530"/>
                    <a:gd name="T111" fmla="*/ 211 h 5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30" h="597">
                      <a:moveTo>
                        <a:pt x="435" y="178"/>
                      </a:moveTo>
                      <a:cubicBezTo>
                        <a:pt x="428" y="171"/>
                        <a:pt x="417" y="165"/>
                        <a:pt x="409" y="157"/>
                      </a:cubicBezTo>
                      <a:cubicBezTo>
                        <a:pt x="408" y="157"/>
                        <a:pt x="408" y="157"/>
                        <a:pt x="408" y="157"/>
                      </a:cubicBezTo>
                      <a:cubicBezTo>
                        <a:pt x="405" y="154"/>
                        <a:pt x="403" y="152"/>
                        <a:pt x="401" y="149"/>
                      </a:cubicBezTo>
                      <a:cubicBezTo>
                        <a:pt x="399" y="146"/>
                        <a:pt x="392" y="141"/>
                        <a:pt x="393" y="137"/>
                      </a:cubicBezTo>
                      <a:cubicBezTo>
                        <a:pt x="393" y="136"/>
                        <a:pt x="393" y="135"/>
                        <a:pt x="394" y="134"/>
                      </a:cubicBezTo>
                      <a:cubicBezTo>
                        <a:pt x="394" y="133"/>
                        <a:pt x="395" y="132"/>
                        <a:pt x="396" y="132"/>
                      </a:cubicBezTo>
                      <a:cubicBezTo>
                        <a:pt x="397" y="130"/>
                        <a:pt x="398" y="129"/>
                        <a:pt x="398" y="126"/>
                      </a:cubicBezTo>
                      <a:cubicBezTo>
                        <a:pt x="398" y="125"/>
                        <a:pt x="398" y="125"/>
                        <a:pt x="398" y="125"/>
                      </a:cubicBezTo>
                      <a:cubicBezTo>
                        <a:pt x="397" y="123"/>
                        <a:pt x="396" y="121"/>
                        <a:pt x="395" y="119"/>
                      </a:cubicBezTo>
                      <a:cubicBezTo>
                        <a:pt x="389" y="108"/>
                        <a:pt x="377" y="103"/>
                        <a:pt x="366" y="97"/>
                      </a:cubicBezTo>
                      <a:cubicBezTo>
                        <a:pt x="220" y="5"/>
                        <a:pt x="220" y="5"/>
                        <a:pt x="220" y="5"/>
                      </a:cubicBezTo>
                      <a:cubicBezTo>
                        <a:pt x="220" y="6"/>
                        <a:pt x="220" y="6"/>
                        <a:pt x="220" y="6"/>
                      </a:cubicBezTo>
                      <a:cubicBezTo>
                        <a:pt x="218" y="8"/>
                        <a:pt x="216" y="10"/>
                        <a:pt x="214" y="13"/>
                      </a:cubicBezTo>
                      <a:cubicBezTo>
                        <a:pt x="212" y="15"/>
                        <a:pt x="211" y="19"/>
                        <a:pt x="214" y="21"/>
                      </a:cubicBezTo>
                      <a:cubicBezTo>
                        <a:pt x="212" y="24"/>
                        <a:pt x="214" y="18"/>
                        <a:pt x="212" y="21"/>
                      </a:cubicBezTo>
                      <a:cubicBezTo>
                        <a:pt x="208" y="25"/>
                        <a:pt x="213" y="32"/>
                        <a:pt x="214" y="32"/>
                      </a:cubicBezTo>
                      <a:cubicBezTo>
                        <a:pt x="206" y="30"/>
                        <a:pt x="204" y="28"/>
                        <a:pt x="203" y="29"/>
                      </a:cubicBezTo>
                      <a:cubicBezTo>
                        <a:pt x="201" y="30"/>
                        <a:pt x="196" y="31"/>
                        <a:pt x="203" y="39"/>
                      </a:cubicBezTo>
                      <a:cubicBezTo>
                        <a:pt x="202" y="40"/>
                        <a:pt x="199" y="38"/>
                        <a:pt x="200" y="40"/>
                      </a:cubicBezTo>
                      <a:cubicBezTo>
                        <a:pt x="201" y="44"/>
                        <a:pt x="198" y="47"/>
                        <a:pt x="196" y="47"/>
                      </a:cubicBezTo>
                      <a:cubicBezTo>
                        <a:pt x="177" y="50"/>
                        <a:pt x="184" y="52"/>
                        <a:pt x="183" y="54"/>
                      </a:cubicBezTo>
                      <a:cubicBezTo>
                        <a:pt x="179" y="55"/>
                        <a:pt x="194" y="52"/>
                        <a:pt x="195" y="58"/>
                      </a:cubicBezTo>
                      <a:cubicBezTo>
                        <a:pt x="179" y="59"/>
                        <a:pt x="182" y="59"/>
                        <a:pt x="179" y="63"/>
                      </a:cubicBezTo>
                      <a:cubicBezTo>
                        <a:pt x="179" y="62"/>
                        <a:pt x="179" y="66"/>
                        <a:pt x="195" y="68"/>
                      </a:cubicBezTo>
                      <a:cubicBezTo>
                        <a:pt x="200" y="68"/>
                        <a:pt x="199" y="64"/>
                        <a:pt x="208" y="65"/>
                      </a:cubicBezTo>
                      <a:cubicBezTo>
                        <a:pt x="216" y="66"/>
                        <a:pt x="190" y="78"/>
                        <a:pt x="188" y="88"/>
                      </a:cubicBezTo>
                      <a:cubicBezTo>
                        <a:pt x="150" y="64"/>
                        <a:pt x="161" y="106"/>
                        <a:pt x="168" y="105"/>
                      </a:cubicBezTo>
                      <a:cubicBezTo>
                        <a:pt x="156" y="106"/>
                        <a:pt x="162" y="107"/>
                        <a:pt x="159" y="111"/>
                      </a:cubicBezTo>
                      <a:cubicBezTo>
                        <a:pt x="155" y="106"/>
                        <a:pt x="155" y="106"/>
                        <a:pt x="155" y="106"/>
                      </a:cubicBezTo>
                      <a:cubicBezTo>
                        <a:pt x="161" y="109"/>
                        <a:pt x="161" y="96"/>
                        <a:pt x="159" y="89"/>
                      </a:cubicBezTo>
                      <a:cubicBezTo>
                        <a:pt x="158" y="85"/>
                        <a:pt x="151" y="84"/>
                        <a:pt x="153" y="81"/>
                      </a:cubicBezTo>
                      <a:cubicBezTo>
                        <a:pt x="144" y="93"/>
                        <a:pt x="135" y="75"/>
                        <a:pt x="134" y="73"/>
                      </a:cubicBezTo>
                      <a:cubicBezTo>
                        <a:pt x="125" y="78"/>
                        <a:pt x="122" y="85"/>
                        <a:pt x="127" y="88"/>
                      </a:cubicBezTo>
                      <a:cubicBezTo>
                        <a:pt x="120" y="87"/>
                        <a:pt x="118" y="88"/>
                        <a:pt x="120" y="100"/>
                      </a:cubicBezTo>
                      <a:cubicBezTo>
                        <a:pt x="116" y="93"/>
                        <a:pt x="112" y="96"/>
                        <a:pt x="111" y="102"/>
                      </a:cubicBezTo>
                      <a:cubicBezTo>
                        <a:pt x="109" y="74"/>
                        <a:pt x="107" y="83"/>
                        <a:pt x="103" y="71"/>
                      </a:cubicBezTo>
                      <a:cubicBezTo>
                        <a:pt x="102" y="68"/>
                        <a:pt x="108" y="61"/>
                        <a:pt x="102" y="55"/>
                      </a:cubicBezTo>
                      <a:cubicBezTo>
                        <a:pt x="102" y="52"/>
                        <a:pt x="111" y="41"/>
                        <a:pt x="108" y="31"/>
                      </a:cubicBezTo>
                      <a:cubicBezTo>
                        <a:pt x="107" y="28"/>
                        <a:pt x="118" y="28"/>
                        <a:pt x="112" y="4"/>
                      </a:cubicBezTo>
                      <a:cubicBezTo>
                        <a:pt x="111" y="4"/>
                        <a:pt x="111" y="4"/>
                        <a:pt x="111" y="4"/>
                      </a:cubicBezTo>
                      <a:cubicBezTo>
                        <a:pt x="96" y="3"/>
                        <a:pt x="64" y="0"/>
                        <a:pt x="50" y="4"/>
                      </a:cubicBezTo>
                      <a:cubicBezTo>
                        <a:pt x="49" y="5"/>
                        <a:pt x="48" y="5"/>
                        <a:pt x="47" y="5"/>
                      </a:cubicBezTo>
                      <a:cubicBezTo>
                        <a:pt x="47" y="6"/>
                        <a:pt x="46" y="6"/>
                        <a:pt x="46" y="7"/>
                      </a:cubicBezTo>
                      <a:cubicBezTo>
                        <a:pt x="45" y="12"/>
                        <a:pt x="46" y="17"/>
                        <a:pt x="48" y="22"/>
                      </a:cubicBezTo>
                      <a:cubicBezTo>
                        <a:pt x="49" y="24"/>
                        <a:pt x="51" y="27"/>
                        <a:pt x="52" y="29"/>
                      </a:cubicBezTo>
                      <a:cubicBezTo>
                        <a:pt x="53" y="31"/>
                        <a:pt x="54" y="33"/>
                        <a:pt x="55" y="35"/>
                      </a:cubicBezTo>
                      <a:cubicBezTo>
                        <a:pt x="61" y="43"/>
                        <a:pt x="66" y="58"/>
                        <a:pt x="65" y="68"/>
                      </a:cubicBezTo>
                      <a:cubicBezTo>
                        <a:pt x="63" y="76"/>
                        <a:pt x="60" y="80"/>
                        <a:pt x="54" y="80"/>
                      </a:cubicBezTo>
                      <a:cubicBezTo>
                        <a:pt x="54" y="80"/>
                        <a:pt x="54" y="80"/>
                        <a:pt x="54" y="80"/>
                      </a:cubicBezTo>
                      <a:cubicBezTo>
                        <a:pt x="50" y="82"/>
                        <a:pt x="39" y="95"/>
                        <a:pt x="47" y="94"/>
                      </a:cubicBezTo>
                      <a:cubicBezTo>
                        <a:pt x="47" y="94"/>
                        <a:pt x="47" y="94"/>
                        <a:pt x="47" y="94"/>
                      </a:cubicBezTo>
                      <a:cubicBezTo>
                        <a:pt x="47" y="94"/>
                        <a:pt x="47" y="94"/>
                        <a:pt x="47" y="94"/>
                      </a:cubicBezTo>
                      <a:cubicBezTo>
                        <a:pt x="42" y="109"/>
                        <a:pt x="49" y="113"/>
                        <a:pt x="56" y="113"/>
                      </a:cubicBezTo>
                      <a:cubicBezTo>
                        <a:pt x="57" y="113"/>
                        <a:pt x="57" y="113"/>
                        <a:pt x="57" y="113"/>
                      </a:cubicBezTo>
                      <a:cubicBezTo>
                        <a:pt x="57" y="113"/>
                        <a:pt x="58" y="113"/>
                        <a:pt x="58" y="113"/>
                      </a:cubicBezTo>
                      <a:cubicBezTo>
                        <a:pt x="59" y="113"/>
                        <a:pt x="60" y="113"/>
                        <a:pt x="60" y="113"/>
                      </a:cubicBezTo>
                      <a:cubicBezTo>
                        <a:pt x="61" y="113"/>
                        <a:pt x="61" y="113"/>
                        <a:pt x="61" y="113"/>
                      </a:cubicBezTo>
                      <a:cubicBezTo>
                        <a:pt x="61" y="112"/>
                        <a:pt x="62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58" y="120"/>
                        <a:pt x="69" y="123"/>
                        <a:pt x="59" y="131"/>
                      </a:cubicBezTo>
                      <a:cubicBezTo>
                        <a:pt x="57" y="132"/>
                        <a:pt x="55" y="133"/>
                        <a:pt x="54" y="133"/>
                      </a:cubicBezTo>
                      <a:cubicBezTo>
                        <a:pt x="53" y="134"/>
                        <a:pt x="52" y="135"/>
                        <a:pt x="52" y="136"/>
                      </a:cubicBezTo>
                      <a:cubicBezTo>
                        <a:pt x="51" y="137"/>
                        <a:pt x="51" y="138"/>
                        <a:pt x="51" y="140"/>
                      </a:cubicBezTo>
                      <a:cubicBezTo>
                        <a:pt x="51" y="141"/>
                        <a:pt x="51" y="141"/>
                        <a:pt x="50" y="141"/>
                      </a:cubicBezTo>
                      <a:cubicBezTo>
                        <a:pt x="50" y="143"/>
                        <a:pt x="44" y="143"/>
                        <a:pt x="42" y="144"/>
                      </a:cubicBezTo>
                      <a:cubicBezTo>
                        <a:pt x="42" y="144"/>
                        <a:pt x="42" y="144"/>
                        <a:pt x="42" y="144"/>
                      </a:cubicBezTo>
                      <a:cubicBezTo>
                        <a:pt x="41" y="145"/>
                        <a:pt x="41" y="145"/>
                        <a:pt x="41" y="145"/>
                      </a:cubicBezTo>
                      <a:cubicBezTo>
                        <a:pt x="41" y="145"/>
                        <a:pt x="41" y="145"/>
                        <a:pt x="41" y="145"/>
                      </a:cubicBezTo>
                      <a:cubicBezTo>
                        <a:pt x="41" y="146"/>
                        <a:pt x="41" y="148"/>
                        <a:pt x="42" y="150"/>
                      </a:cubicBezTo>
                      <a:cubicBezTo>
                        <a:pt x="43" y="152"/>
                        <a:pt x="45" y="154"/>
                        <a:pt x="45" y="156"/>
                      </a:cubicBezTo>
                      <a:cubicBezTo>
                        <a:pt x="45" y="156"/>
                        <a:pt x="45" y="157"/>
                        <a:pt x="45" y="157"/>
                      </a:cubicBezTo>
                      <a:cubicBezTo>
                        <a:pt x="45" y="157"/>
                        <a:pt x="45" y="157"/>
                        <a:pt x="45" y="157"/>
                      </a:cubicBezTo>
                      <a:cubicBezTo>
                        <a:pt x="45" y="158"/>
                        <a:pt x="45" y="159"/>
                        <a:pt x="44" y="159"/>
                      </a:cubicBezTo>
                      <a:cubicBezTo>
                        <a:pt x="44" y="160"/>
                        <a:pt x="44" y="160"/>
                        <a:pt x="44" y="160"/>
                      </a:cubicBezTo>
                      <a:cubicBezTo>
                        <a:pt x="42" y="162"/>
                        <a:pt x="39" y="166"/>
                        <a:pt x="36" y="169"/>
                      </a:cubicBezTo>
                      <a:cubicBezTo>
                        <a:pt x="35" y="169"/>
                        <a:pt x="35" y="170"/>
                        <a:pt x="34" y="170"/>
                      </a:cubicBezTo>
                      <a:cubicBezTo>
                        <a:pt x="32" y="172"/>
                        <a:pt x="30" y="174"/>
                        <a:pt x="28" y="176"/>
                      </a:cubicBezTo>
                      <a:cubicBezTo>
                        <a:pt x="25" y="181"/>
                        <a:pt x="22" y="185"/>
                        <a:pt x="16" y="189"/>
                      </a:cubicBezTo>
                      <a:cubicBezTo>
                        <a:pt x="16" y="189"/>
                        <a:pt x="16" y="189"/>
                        <a:pt x="15" y="190"/>
                      </a:cubicBezTo>
                      <a:cubicBezTo>
                        <a:pt x="15" y="190"/>
                        <a:pt x="14" y="190"/>
                        <a:pt x="14" y="190"/>
                      </a:cubicBezTo>
                      <a:cubicBezTo>
                        <a:pt x="10" y="192"/>
                        <a:pt x="6" y="193"/>
                        <a:pt x="3" y="193"/>
                      </a:cubicBez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5" y="200"/>
                        <a:pt x="0" y="209"/>
                        <a:pt x="2" y="213"/>
                      </a:cubicBezTo>
                      <a:cubicBezTo>
                        <a:pt x="14" y="238"/>
                        <a:pt x="13" y="219"/>
                        <a:pt x="9" y="246"/>
                      </a:cubicBezTo>
                      <a:cubicBezTo>
                        <a:pt x="12" y="256"/>
                        <a:pt x="23" y="268"/>
                        <a:pt x="16" y="274"/>
                      </a:cubicBezTo>
                      <a:cubicBezTo>
                        <a:pt x="0" y="290"/>
                        <a:pt x="9" y="301"/>
                        <a:pt x="18" y="305"/>
                      </a:cubicBezTo>
                      <a:cubicBezTo>
                        <a:pt x="23" y="307"/>
                        <a:pt x="20" y="303"/>
                        <a:pt x="23" y="304"/>
                      </a:cubicBezTo>
                      <a:cubicBezTo>
                        <a:pt x="48" y="313"/>
                        <a:pt x="43" y="347"/>
                        <a:pt x="50" y="365"/>
                      </a:cubicBezTo>
                      <a:cubicBezTo>
                        <a:pt x="57" y="384"/>
                        <a:pt x="73" y="416"/>
                        <a:pt x="76" y="423"/>
                      </a:cubicBezTo>
                      <a:cubicBezTo>
                        <a:pt x="76" y="423"/>
                        <a:pt x="76" y="423"/>
                        <a:pt x="76" y="423"/>
                      </a:cubicBezTo>
                      <a:cubicBezTo>
                        <a:pt x="78" y="423"/>
                        <a:pt x="79" y="423"/>
                        <a:pt x="80" y="423"/>
                      </a:cubicBezTo>
                      <a:cubicBezTo>
                        <a:pt x="82" y="423"/>
                        <a:pt x="84" y="424"/>
                        <a:pt x="87" y="425"/>
                      </a:cubicBezTo>
                      <a:cubicBezTo>
                        <a:pt x="87" y="425"/>
                        <a:pt x="87" y="425"/>
                        <a:pt x="87" y="425"/>
                      </a:cubicBezTo>
                      <a:cubicBezTo>
                        <a:pt x="88" y="425"/>
                        <a:pt x="88" y="425"/>
                        <a:pt x="88" y="425"/>
                      </a:cubicBezTo>
                      <a:cubicBezTo>
                        <a:pt x="90" y="426"/>
                        <a:pt x="92" y="428"/>
                        <a:pt x="93" y="430"/>
                      </a:cubicBezTo>
                      <a:cubicBezTo>
                        <a:pt x="95" y="433"/>
                        <a:pt x="96" y="438"/>
                        <a:pt x="100" y="439"/>
                      </a:cubicBezTo>
                      <a:cubicBezTo>
                        <a:pt x="100" y="440"/>
                        <a:pt x="100" y="440"/>
                        <a:pt x="101" y="440"/>
                      </a:cubicBezTo>
                      <a:cubicBezTo>
                        <a:pt x="101" y="440"/>
                        <a:pt x="101" y="440"/>
                        <a:pt x="101" y="440"/>
                      </a:cubicBezTo>
                      <a:cubicBezTo>
                        <a:pt x="104" y="441"/>
                        <a:pt x="107" y="438"/>
                        <a:pt x="109" y="439"/>
                      </a:cubicBezTo>
                      <a:cubicBezTo>
                        <a:pt x="112" y="440"/>
                        <a:pt x="113" y="445"/>
                        <a:pt x="117" y="447"/>
                      </a:cubicBezTo>
                      <a:cubicBezTo>
                        <a:pt x="120" y="449"/>
                        <a:pt x="125" y="448"/>
                        <a:pt x="129" y="450"/>
                      </a:cubicBezTo>
                      <a:cubicBezTo>
                        <a:pt x="133" y="452"/>
                        <a:pt x="136" y="451"/>
                        <a:pt x="139" y="455"/>
                      </a:cubicBezTo>
                      <a:cubicBezTo>
                        <a:pt x="140" y="456"/>
                        <a:pt x="140" y="457"/>
                        <a:pt x="141" y="458"/>
                      </a:cubicBezTo>
                      <a:cubicBezTo>
                        <a:pt x="142" y="458"/>
                        <a:pt x="142" y="459"/>
                        <a:pt x="143" y="459"/>
                      </a:cubicBezTo>
                      <a:cubicBezTo>
                        <a:pt x="144" y="459"/>
                        <a:pt x="145" y="459"/>
                        <a:pt x="147" y="460"/>
                      </a:cubicBezTo>
                      <a:cubicBezTo>
                        <a:pt x="152" y="461"/>
                        <a:pt x="157" y="463"/>
                        <a:pt x="161" y="465"/>
                      </a:cubicBezTo>
                      <a:cubicBezTo>
                        <a:pt x="162" y="465"/>
                        <a:pt x="162" y="465"/>
                        <a:pt x="162" y="465"/>
                      </a:cubicBezTo>
                      <a:cubicBezTo>
                        <a:pt x="162" y="465"/>
                        <a:pt x="162" y="465"/>
                        <a:pt x="162" y="465"/>
                      </a:cubicBezTo>
                      <a:cubicBezTo>
                        <a:pt x="162" y="466"/>
                        <a:pt x="162" y="466"/>
                        <a:pt x="162" y="466"/>
                      </a:cubicBezTo>
                      <a:cubicBezTo>
                        <a:pt x="163" y="466"/>
                        <a:pt x="163" y="466"/>
                        <a:pt x="163" y="466"/>
                      </a:cubicBezTo>
                      <a:cubicBezTo>
                        <a:pt x="166" y="468"/>
                        <a:pt x="174" y="471"/>
                        <a:pt x="179" y="471"/>
                      </a:cubicBezTo>
                      <a:cubicBezTo>
                        <a:pt x="184" y="472"/>
                        <a:pt x="184" y="475"/>
                        <a:pt x="187" y="477"/>
                      </a:cubicBezTo>
                      <a:cubicBezTo>
                        <a:pt x="187" y="477"/>
                        <a:pt x="187" y="477"/>
                        <a:pt x="188" y="477"/>
                      </a:cubicBezTo>
                      <a:cubicBezTo>
                        <a:pt x="188" y="477"/>
                        <a:pt x="188" y="477"/>
                        <a:pt x="189" y="478"/>
                      </a:cubicBezTo>
                      <a:cubicBezTo>
                        <a:pt x="194" y="478"/>
                        <a:pt x="205" y="477"/>
                        <a:pt x="209" y="484"/>
                      </a:cubicBezTo>
                      <a:cubicBezTo>
                        <a:pt x="208" y="481"/>
                        <a:pt x="210" y="468"/>
                        <a:pt x="219" y="475"/>
                      </a:cubicBezTo>
                      <a:cubicBezTo>
                        <a:pt x="228" y="482"/>
                        <a:pt x="235" y="493"/>
                        <a:pt x="238" y="504"/>
                      </a:cubicBezTo>
                      <a:cubicBezTo>
                        <a:pt x="241" y="516"/>
                        <a:pt x="239" y="526"/>
                        <a:pt x="241" y="537"/>
                      </a:cubicBezTo>
                      <a:cubicBezTo>
                        <a:pt x="243" y="546"/>
                        <a:pt x="240" y="554"/>
                        <a:pt x="244" y="562"/>
                      </a:cubicBezTo>
                      <a:cubicBezTo>
                        <a:pt x="247" y="568"/>
                        <a:pt x="250" y="573"/>
                        <a:pt x="254" y="579"/>
                      </a:cubicBezTo>
                      <a:cubicBezTo>
                        <a:pt x="255" y="580"/>
                        <a:pt x="256" y="586"/>
                        <a:pt x="257" y="587"/>
                      </a:cubicBezTo>
                      <a:cubicBezTo>
                        <a:pt x="258" y="587"/>
                        <a:pt x="258" y="587"/>
                        <a:pt x="258" y="587"/>
                      </a:cubicBezTo>
                      <a:cubicBezTo>
                        <a:pt x="268" y="589"/>
                        <a:pt x="286" y="589"/>
                        <a:pt x="291" y="584"/>
                      </a:cubicBezTo>
                      <a:cubicBezTo>
                        <a:pt x="292" y="583"/>
                        <a:pt x="293" y="583"/>
                        <a:pt x="294" y="582"/>
                      </a:cubicBezTo>
                      <a:cubicBezTo>
                        <a:pt x="295" y="582"/>
                        <a:pt x="296" y="581"/>
                        <a:pt x="296" y="581"/>
                      </a:cubicBezTo>
                      <a:cubicBezTo>
                        <a:pt x="302" y="579"/>
                        <a:pt x="307" y="582"/>
                        <a:pt x="311" y="587"/>
                      </a:cubicBezTo>
                      <a:cubicBezTo>
                        <a:pt x="313" y="590"/>
                        <a:pt x="315" y="592"/>
                        <a:pt x="317" y="593"/>
                      </a:cubicBezTo>
                      <a:cubicBezTo>
                        <a:pt x="318" y="593"/>
                        <a:pt x="319" y="594"/>
                        <a:pt x="320" y="594"/>
                      </a:cubicBezTo>
                      <a:cubicBezTo>
                        <a:pt x="320" y="594"/>
                        <a:pt x="321" y="594"/>
                        <a:pt x="321" y="594"/>
                      </a:cubicBezTo>
                      <a:cubicBezTo>
                        <a:pt x="324" y="595"/>
                        <a:pt x="327" y="595"/>
                        <a:pt x="331" y="595"/>
                      </a:cubicBezTo>
                      <a:cubicBezTo>
                        <a:pt x="332" y="595"/>
                        <a:pt x="333" y="595"/>
                        <a:pt x="334" y="595"/>
                      </a:cubicBezTo>
                      <a:cubicBezTo>
                        <a:pt x="345" y="597"/>
                        <a:pt x="349" y="581"/>
                        <a:pt x="359" y="590"/>
                      </a:cubicBezTo>
                      <a:cubicBezTo>
                        <a:pt x="359" y="590"/>
                        <a:pt x="359" y="590"/>
                        <a:pt x="359" y="590"/>
                      </a:cubicBezTo>
                      <a:cubicBezTo>
                        <a:pt x="360" y="591"/>
                        <a:pt x="361" y="592"/>
                        <a:pt x="362" y="592"/>
                      </a:cubicBezTo>
                      <a:cubicBezTo>
                        <a:pt x="364" y="594"/>
                        <a:pt x="366" y="596"/>
                        <a:pt x="370" y="596"/>
                      </a:cubicBezTo>
                      <a:cubicBezTo>
                        <a:pt x="373" y="596"/>
                        <a:pt x="376" y="595"/>
                        <a:pt x="380" y="593"/>
                      </a:cubicBezTo>
                      <a:cubicBezTo>
                        <a:pt x="381" y="593"/>
                        <a:pt x="382" y="593"/>
                        <a:pt x="383" y="592"/>
                      </a:cubicBezTo>
                      <a:cubicBezTo>
                        <a:pt x="393" y="588"/>
                        <a:pt x="397" y="574"/>
                        <a:pt x="406" y="570"/>
                      </a:cubicBezTo>
                      <a:cubicBezTo>
                        <a:pt x="406" y="570"/>
                        <a:pt x="407" y="569"/>
                        <a:pt x="407" y="569"/>
                      </a:cubicBezTo>
                      <a:cubicBezTo>
                        <a:pt x="409" y="569"/>
                        <a:pt x="410" y="569"/>
                        <a:pt x="411" y="570"/>
                      </a:cubicBezTo>
                      <a:cubicBezTo>
                        <a:pt x="417" y="572"/>
                        <a:pt x="423" y="579"/>
                        <a:pt x="429" y="577"/>
                      </a:cubicBezTo>
                      <a:cubicBezTo>
                        <a:pt x="436" y="575"/>
                        <a:pt x="446" y="567"/>
                        <a:pt x="453" y="564"/>
                      </a:cubicBezTo>
                      <a:cubicBezTo>
                        <a:pt x="459" y="562"/>
                        <a:pt x="460" y="566"/>
                        <a:pt x="467" y="564"/>
                      </a:cubicBezTo>
                      <a:cubicBezTo>
                        <a:pt x="467" y="564"/>
                        <a:pt x="468" y="563"/>
                        <a:pt x="468" y="563"/>
                      </a:cubicBezTo>
                      <a:cubicBezTo>
                        <a:pt x="471" y="561"/>
                        <a:pt x="473" y="560"/>
                        <a:pt x="476" y="558"/>
                      </a:cubicBezTo>
                      <a:cubicBezTo>
                        <a:pt x="491" y="550"/>
                        <a:pt x="505" y="541"/>
                        <a:pt x="521" y="529"/>
                      </a:cubicBezTo>
                      <a:cubicBezTo>
                        <a:pt x="521" y="529"/>
                        <a:pt x="521" y="529"/>
                        <a:pt x="521" y="529"/>
                      </a:cubicBezTo>
                      <a:cubicBezTo>
                        <a:pt x="530" y="516"/>
                        <a:pt x="502" y="500"/>
                        <a:pt x="502" y="512"/>
                      </a:cubicBezTo>
                      <a:cubicBezTo>
                        <a:pt x="501" y="505"/>
                        <a:pt x="498" y="498"/>
                        <a:pt x="490" y="500"/>
                      </a:cubicBezTo>
                      <a:cubicBezTo>
                        <a:pt x="494" y="496"/>
                        <a:pt x="493" y="493"/>
                        <a:pt x="491" y="488"/>
                      </a:cubicBezTo>
                      <a:cubicBezTo>
                        <a:pt x="489" y="485"/>
                        <a:pt x="492" y="482"/>
                        <a:pt x="491" y="479"/>
                      </a:cubicBezTo>
                      <a:cubicBezTo>
                        <a:pt x="489" y="473"/>
                        <a:pt x="481" y="470"/>
                        <a:pt x="484" y="463"/>
                      </a:cubicBezTo>
                      <a:cubicBezTo>
                        <a:pt x="486" y="459"/>
                        <a:pt x="490" y="451"/>
                        <a:pt x="482" y="452"/>
                      </a:cubicBezTo>
                      <a:cubicBezTo>
                        <a:pt x="478" y="452"/>
                        <a:pt x="481" y="441"/>
                        <a:pt x="475" y="439"/>
                      </a:cubicBezTo>
                      <a:cubicBezTo>
                        <a:pt x="483" y="438"/>
                        <a:pt x="472" y="425"/>
                        <a:pt x="471" y="418"/>
                      </a:cubicBezTo>
                      <a:cubicBezTo>
                        <a:pt x="470" y="410"/>
                        <a:pt x="473" y="401"/>
                        <a:pt x="476" y="394"/>
                      </a:cubicBezTo>
                      <a:cubicBezTo>
                        <a:pt x="479" y="390"/>
                        <a:pt x="479" y="371"/>
                        <a:pt x="469" y="380"/>
                      </a:cubicBezTo>
                      <a:cubicBezTo>
                        <a:pt x="475" y="369"/>
                        <a:pt x="470" y="356"/>
                        <a:pt x="479" y="345"/>
                      </a:cubicBezTo>
                      <a:cubicBezTo>
                        <a:pt x="484" y="339"/>
                        <a:pt x="486" y="321"/>
                        <a:pt x="472" y="326"/>
                      </a:cubicBezTo>
                      <a:cubicBezTo>
                        <a:pt x="475" y="308"/>
                        <a:pt x="448" y="307"/>
                        <a:pt x="451" y="291"/>
                      </a:cubicBezTo>
                      <a:cubicBezTo>
                        <a:pt x="452" y="287"/>
                        <a:pt x="448" y="283"/>
                        <a:pt x="448" y="278"/>
                      </a:cubicBezTo>
                      <a:cubicBezTo>
                        <a:pt x="448" y="275"/>
                        <a:pt x="449" y="272"/>
                        <a:pt x="450" y="269"/>
                      </a:cubicBezTo>
                      <a:cubicBezTo>
                        <a:pt x="452" y="263"/>
                        <a:pt x="455" y="257"/>
                        <a:pt x="458" y="250"/>
                      </a:cubicBezTo>
                      <a:cubicBezTo>
                        <a:pt x="463" y="238"/>
                        <a:pt x="468" y="224"/>
                        <a:pt x="470" y="211"/>
                      </a:cubicBezTo>
                      <a:cubicBezTo>
                        <a:pt x="470" y="209"/>
                        <a:pt x="469" y="207"/>
                        <a:pt x="467" y="205"/>
                      </a:cubicBezTo>
                      <a:cubicBezTo>
                        <a:pt x="461" y="196"/>
                        <a:pt x="440" y="182"/>
                        <a:pt x="435" y="178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15" name="Freeform 26"/>
              <p:cNvSpPr>
                <a:spLocks/>
              </p:cNvSpPr>
              <p:nvPr/>
            </p:nvSpPr>
            <p:spPr bwMode="auto">
              <a:xfrm>
                <a:off x="3802063" y="4324350"/>
                <a:ext cx="292100" cy="363537"/>
              </a:xfrm>
              <a:custGeom>
                <a:avLst/>
                <a:gdLst>
                  <a:gd name="T0" fmla="*/ 29 w 95"/>
                  <a:gd name="T1" fmla="*/ 118 h 118"/>
                  <a:gd name="T2" fmla="*/ 29 w 95"/>
                  <a:gd name="T3" fmla="*/ 118 h 118"/>
                  <a:gd name="T4" fmla="*/ 40 w 95"/>
                  <a:gd name="T5" fmla="*/ 115 h 118"/>
                  <a:gd name="T6" fmla="*/ 41 w 95"/>
                  <a:gd name="T7" fmla="*/ 115 h 118"/>
                  <a:gd name="T8" fmla="*/ 42 w 95"/>
                  <a:gd name="T9" fmla="*/ 114 h 118"/>
                  <a:gd name="T10" fmla="*/ 54 w 95"/>
                  <a:gd name="T11" fmla="*/ 101 h 118"/>
                  <a:gd name="T12" fmla="*/ 60 w 95"/>
                  <a:gd name="T13" fmla="*/ 95 h 118"/>
                  <a:gd name="T14" fmla="*/ 62 w 95"/>
                  <a:gd name="T15" fmla="*/ 94 h 118"/>
                  <a:gd name="T16" fmla="*/ 70 w 95"/>
                  <a:gd name="T17" fmla="*/ 85 h 118"/>
                  <a:gd name="T18" fmla="*/ 71 w 95"/>
                  <a:gd name="T19" fmla="*/ 82 h 118"/>
                  <a:gd name="T20" fmla="*/ 71 w 95"/>
                  <a:gd name="T21" fmla="*/ 82 h 118"/>
                  <a:gd name="T22" fmla="*/ 71 w 95"/>
                  <a:gd name="T23" fmla="*/ 81 h 118"/>
                  <a:gd name="T24" fmla="*/ 68 w 95"/>
                  <a:gd name="T25" fmla="*/ 75 h 118"/>
                  <a:gd name="T26" fmla="*/ 67 w 95"/>
                  <a:gd name="T27" fmla="*/ 70 h 118"/>
                  <a:gd name="T28" fmla="*/ 67 w 95"/>
                  <a:gd name="T29" fmla="*/ 70 h 118"/>
                  <a:gd name="T30" fmla="*/ 67 w 95"/>
                  <a:gd name="T31" fmla="*/ 70 h 118"/>
                  <a:gd name="T32" fmla="*/ 68 w 95"/>
                  <a:gd name="T33" fmla="*/ 69 h 118"/>
                  <a:gd name="T34" fmla="*/ 68 w 95"/>
                  <a:gd name="T35" fmla="*/ 69 h 118"/>
                  <a:gd name="T36" fmla="*/ 76 w 95"/>
                  <a:gd name="T37" fmla="*/ 66 h 118"/>
                  <a:gd name="T38" fmla="*/ 77 w 95"/>
                  <a:gd name="T39" fmla="*/ 66 h 118"/>
                  <a:gd name="T40" fmla="*/ 77 w 95"/>
                  <a:gd name="T41" fmla="*/ 65 h 118"/>
                  <a:gd name="T42" fmla="*/ 78 w 95"/>
                  <a:gd name="T43" fmla="*/ 61 h 118"/>
                  <a:gd name="T44" fmla="*/ 80 w 95"/>
                  <a:gd name="T45" fmla="*/ 58 h 118"/>
                  <a:gd name="T46" fmla="*/ 85 w 95"/>
                  <a:gd name="T47" fmla="*/ 56 h 118"/>
                  <a:gd name="T48" fmla="*/ 89 w 95"/>
                  <a:gd name="T49" fmla="*/ 37 h 118"/>
                  <a:gd name="T50" fmla="*/ 89 w 95"/>
                  <a:gd name="T51" fmla="*/ 37 h 118"/>
                  <a:gd name="T52" fmla="*/ 89 w 95"/>
                  <a:gd name="T53" fmla="*/ 37 h 118"/>
                  <a:gd name="T54" fmla="*/ 87 w 95"/>
                  <a:gd name="T55" fmla="*/ 38 h 118"/>
                  <a:gd name="T56" fmla="*/ 86 w 95"/>
                  <a:gd name="T57" fmla="*/ 38 h 118"/>
                  <a:gd name="T58" fmla="*/ 84 w 95"/>
                  <a:gd name="T59" fmla="*/ 38 h 118"/>
                  <a:gd name="T60" fmla="*/ 83 w 95"/>
                  <a:gd name="T61" fmla="*/ 38 h 118"/>
                  <a:gd name="T62" fmla="*/ 82 w 95"/>
                  <a:gd name="T63" fmla="*/ 38 h 118"/>
                  <a:gd name="T64" fmla="*/ 73 w 95"/>
                  <a:gd name="T65" fmla="*/ 19 h 118"/>
                  <a:gd name="T66" fmla="*/ 73 w 95"/>
                  <a:gd name="T67" fmla="*/ 19 h 118"/>
                  <a:gd name="T68" fmla="*/ 73 w 95"/>
                  <a:gd name="T69" fmla="*/ 19 h 118"/>
                  <a:gd name="T70" fmla="*/ 80 w 95"/>
                  <a:gd name="T71" fmla="*/ 5 h 118"/>
                  <a:gd name="T72" fmla="*/ 80 w 95"/>
                  <a:gd name="T73" fmla="*/ 5 h 118"/>
                  <a:gd name="T74" fmla="*/ 80 w 95"/>
                  <a:gd name="T75" fmla="*/ 5 h 118"/>
                  <a:gd name="T76" fmla="*/ 71 w 95"/>
                  <a:gd name="T77" fmla="*/ 3 h 118"/>
                  <a:gd name="T78" fmla="*/ 53 w 95"/>
                  <a:gd name="T79" fmla="*/ 4 h 118"/>
                  <a:gd name="T80" fmla="*/ 48 w 95"/>
                  <a:gd name="T81" fmla="*/ 2 h 118"/>
                  <a:gd name="T82" fmla="*/ 47 w 95"/>
                  <a:gd name="T83" fmla="*/ 1 h 118"/>
                  <a:gd name="T84" fmla="*/ 46 w 95"/>
                  <a:gd name="T85" fmla="*/ 0 h 118"/>
                  <a:gd name="T86" fmla="*/ 45 w 95"/>
                  <a:gd name="T87" fmla="*/ 7 h 118"/>
                  <a:gd name="T88" fmla="*/ 32 w 95"/>
                  <a:gd name="T89" fmla="*/ 27 h 118"/>
                  <a:gd name="T90" fmla="*/ 18 w 95"/>
                  <a:gd name="T91" fmla="*/ 26 h 118"/>
                  <a:gd name="T92" fmla="*/ 18 w 95"/>
                  <a:gd name="T93" fmla="*/ 26 h 118"/>
                  <a:gd name="T94" fmla="*/ 15 w 95"/>
                  <a:gd name="T95" fmla="*/ 22 h 118"/>
                  <a:gd name="T96" fmla="*/ 14 w 95"/>
                  <a:gd name="T97" fmla="*/ 21 h 118"/>
                  <a:gd name="T98" fmla="*/ 11 w 95"/>
                  <a:gd name="T99" fmla="*/ 18 h 118"/>
                  <a:gd name="T100" fmla="*/ 3 w 95"/>
                  <a:gd name="T101" fmla="*/ 19 h 118"/>
                  <a:gd name="T102" fmla="*/ 0 w 95"/>
                  <a:gd name="T103" fmla="*/ 24 h 118"/>
                  <a:gd name="T104" fmla="*/ 1 w 95"/>
                  <a:gd name="T105" fmla="*/ 26 h 118"/>
                  <a:gd name="T106" fmla="*/ 9 w 95"/>
                  <a:gd name="T107" fmla="*/ 39 h 118"/>
                  <a:gd name="T108" fmla="*/ 10 w 95"/>
                  <a:gd name="T109" fmla="*/ 40 h 118"/>
                  <a:gd name="T110" fmla="*/ 11 w 95"/>
                  <a:gd name="T111" fmla="*/ 47 h 118"/>
                  <a:gd name="T112" fmla="*/ 10 w 95"/>
                  <a:gd name="T113" fmla="*/ 56 h 118"/>
                  <a:gd name="T114" fmla="*/ 10 w 95"/>
                  <a:gd name="T115" fmla="*/ 56 h 118"/>
                  <a:gd name="T116" fmla="*/ 16 w 95"/>
                  <a:gd name="T117" fmla="*/ 84 h 118"/>
                  <a:gd name="T118" fmla="*/ 29 w 95"/>
                  <a:gd name="T1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" h="118">
                    <a:moveTo>
                      <a:pt x="29" y="118"/>
                    </a:moveTo>
                    <a:cubicBezTo>
                      <a:pt x="29" y="118"/>
                      <a:pt x="29" y="118"/>
                      <a:pt x="29" y="118"/>
                    </a:cubicBezTo>
                    <a:cubicBezTo>
                      <a:pt x="32" y="118"/>
                      <a:pt x="36" y="117"/>
                      <a:pt x="40" y="115"/>
                    </a:cubicBezTo>
                    <a:cubicBezTo>
                      <a:pt x="40" y="115"/>
                      <a:pt x="41" y="115"/>
                      <a:pt x="41" y="115"/>
                    </a:cubicBezTo>
                    <a:cubicBezTo>
                      <a:pt x="42" y="114"/>
                      <a:pt x="42" y="114"/>
                      <a:pt x="42" y="114"/>
                    </a:cubicBezTo>
                    <a:cubicBezTo>
                      <a:pt x="48" y="110"/>
                      <a:pt x="51" y="106"/>
                      <a:pt x="54" y="101"/>
                    </a:cubicBezTo>
                    <a:cubicBezTo>
                      <a:pt x="56" y="99"/>
                      <a:pt x="58" y="97"/>
                      <a:pt x="60" y="95"/>
                    </a:cubicBezTo>
                    <a:cubicBezTo>
                      <a:pt x="61" y="95"/>
                      <a:pt x="61" y="94"/>
                      <a:pt x="62" y="94"/>
                    </a:cubicBezTo>
                    <a:cubicBezTo>
                      <a:pt x="65" y="91"/>
                      <a:pt x="68" y="87"/>
                      <a:pt x="70" y="85"/>
                    </a:cubicBezTo>
                    <a:cubicBezTo>
                      <a:pt x="70" y="84"/>
                      <a:pt x="71" y="83"/>
                      <a:pt x="71" y="82"/>
                    </a:cubicBezTo>
                    <a:cubicBezTo>
                      <a:pt x="71" y="82"/>
                      <a:pt x="71" y="82"/>
                      <a:pt x="71" y="82"/>
                    </a:cubicBezTo>
                    <a:cubicBezTo>
                      <a:pt x="71" y="82"/>
                      <a:pt x="71" y="81"/>
                      <a:pt x="71" y="81"/>
                    </a:cubicBezTo>
                    <a:cubicBezTo>
                      <a:pt x="71" y="79"/>
                      <a:pt x="69" y="77"/>
                      <a:pt x="68" y="75"/>
                    </a:cubicBezTo>
                    <a:cubicBezTo>
                      <a:pt x="67" y="73"/>
                      <a:pt x="67" y="71"/>
                      <a:pt x="6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8" y="69"/>
                      <a:pt x="68" y="69"/>
                      <a:pt x="68" y="69"/>
                    </a:cubicBezTo>
                    <a:cubicBezTo>
                      <a:pt x="68" y="69"/>
                      <a:pt x="68" y="69"/>
                      <a:pt x="68" y="69"/>
                    </a:cubicBezTo>
                    <a:cubicBezTo>
                      <a:pt x="70" y="68"/>
                      <a:pt x="76" y="68"/>
                      <a:pt x="76" y="66"/>
                    </a:cubicBezTo>
                    <a:cubicBezTo>
                      <a:pt x="77" y="66"/>
                      <a:pt x="77" y="66"/>
                      <a:pt x="77" y="66"/>
                    </a:cubicBezTo>
                    <a:cubicBezTo>
                      <a:pt x="77" y="66"/>
                      <a:pt x="77" y="65"/>
                      <a:pt x="77" y="65"/>
                    </a:cubicBezTo>
                    <a:cubicBezTo>
                      <a:pt x="77" y="63"/>
                      <a:pt x="77" y="62"/>
                      <a:pt x="78" y="61"/>
                    </a:cubicBezTo>
                    <a:cubicBezTo>
                      <a:pt x="78" y="60"/>
                      <a:pt x="79" y="59"/>
                      <a:pt x="80" y="58"/>
                    </a:cubicBezTo>
                    <a:cubicBezTo>
                      <a:pt x="81" y="58"/>
                      <a:pt x="83" y="57"/>
                      <a:pt x="85" y="56"/>
                    </a:cubicBezTo>
                    <a:cubicBezTo>
                      <a:pt x="95" y="48"/>
                      <a:pt x="84" y="45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8" y="37"/>
                      <a:pt x="87" y="37"/>
                      <a:pt x="87" y="38"/>
                    </a:cubicBezTo>
                    <a:cubicBezTo>
                      <a:pt x="86" y="38"/>
                      <a:pt x="86" y="38"/>
                      <a:pt x="86" y="38"/>
                    </a:cubicBezTo>
                    <a:cubicBezTo>
                      <a:pt x="86" y="38"/>
                      <a:pt x="85" y="38"/>
                      <a:pt x="84" y="38"/>
                    </a:cubicBezTo>
                    <a:cubicBezTo>
                      <a:pt x="84" y="38"/>
                      <a:pt x="83" y="38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75" y="38"/>
                      <a:pt x="68" y="34"/>
                      <a:pt x="73" y="19"/>
                    </a:cubicBezTo>
                    <a:cubicBezTo>
                      <a:pt x="73" y="19"/>
                      <a:pt x="73" y="19"/>
                      <a:pt x="73" y="19"/>
                    </a:cubicBezTo>
                    <a:cubicBezTo>
                      <a:pt x="73" y="19"/>
                      <a:pt x="73" y="19"/>
                      <a:pt x="73" y="19"/>
                    </a:cubicBezTo>
                    <a:cubicBezTo>
                      <a:pt x="65" y="20"/>
                      <a:pt x="76" y="7"/>
                      <a:pt x="80" y="5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78" y="5"/>
                      <a:pt x="75" y="4"/>
                      <a:pt x="71" y="3"/>
                    </a:cubicBezTo>
                    <a:cubicBezTo>
                      <a:pt x="63" y="0"/>
                      <a:pt x="59" y="4"/>
                      <a:pt x="53" y="4"/>
                    </a:cubicBezTo>
                    <a:cubicBezTo>
                      <a:pt x="52" y="4"/>
                      <a:pt x="50" y="4"/>
                      <a:pt x="48" y="2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1"/>
                      <a:pt x="46" y="1"/>
                      <a:pt x="46" y="0"/>
                    </a:cubicBezTo>
                    <a:cubicBezTo>
                      <a:pt x="46" y="3"/>
                      <a:pt x="45" y="5"/>
                      <a:pt x="45" y="7"/>
                    </a:cubicBezTo>
                    <a:cubicBezTo>
                      <a:pt x="44" y="16"/>
                      <a:pt x="43" y="24"/>
                      <a:pt x="32" y="27"/>
                    </a:cubicBezTo>
                    <a:cubicBezTo>
                      <a:pt x="27" y="28"/>
                      <a:pt x="22" y="28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7" y="25"/>
                      <a:pt x="16" y="24"/>
                      <a:pt x="15" y="22"/>
                    </a:cubicBezTo>
                    <a:cubicBezTo>
                      <a:pt x="15" y="22"/>
                      <a:pt x="14" y="21"/>
                      <a:pt x="14" y="21"/>
                    </a:cubicBezTo>
                    <a:cubicBezTo>
                      <a:pt x="13" y="20"/>
                      <a:pt x="12" y="19"/>
                      <a:pt x="11" y="18"/>
                    </a:cubicBezTo>
                    <a:cubicBezTo>
                      <a:pt x="9" y="16"/>
                      <a:pt x="5" y="17"/>
                      <a:pt x="3" y="19"/>
                    </a:cubicBezTo>
                    <a:cubicBezTo>
                      <a:pt x="2" y="20"/>
                      <a:pt x="1" y="22"/>
                      <a:pt x="0" y="24"/>
                    </a:cubicBezTo>
                    <a:cubicBezTo>
                      <a:pt x="1" y="25"/>
                      <a:pt x="1" y="25"/>
                      <a:pt x="1" y="26"/>
                    </a:cubicBezTo>
                    <a:cubicBezTo>
                      <a:pt x="3" y="31"/>
                      <a:pt x="6" y="35"/>
                      <a:pt x="9" y="39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1" y="42"/>
                      <a:pt x="12" y="44"/>
                      <a:pt x="11" y="47"/>
                    </a:cubicBezTo>
                    <a:cubicBezTo>
                      <a:pt x="11" y="50"/>
                      <a:pt x="10" y="53"/>
                      <a:pt x="10" y="56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7" y="64"/>
                      <a:pt x="13" y="74"/>
                      <a:pt x="16" y="84"/>
                    </a:cubicBezTo>
                    <a:cubicBezTo>
                      <a:pt x="17" y="91"/>
                      <a:pt x="27" y="112"/>
                      <a:pt x="29" y="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29"/>
              <p:cNvSpPr>
                <a:spLocks/>
              </p:cNvSpPr>
              <p:nvPr/>
            </p:nvSpPr>
            <p:spPr bwMode="auto">
              <a:xfrm>
                <a:off x="3775075" y="4113213"/>
                <a:ext cx="309563" cy="296862"/>
              </a:xfrm>
              <a:custGeom>
                <a:avLst/>
                <a:gdLst>
                  <a:gd name="T0" fmla="*/ 12 w 101"/>
                  <a:gd name="T1" fmla="*/ 88 h 97"/>
                  <a:gd name="T2" fmla="*/ 20 w 101"/>
                  <a:gd name="T3" fmla="*/ 87 h 97"/>
                  <a:gd name="T4" fmla="*/ 23 w 101"/>
                  <a:gd name="T5" fmla="*/ 90 h 97"/>
                  <a:gd name="T6" fmla="*/ 24 w 101"/>
                  <a:gd name="T7" fmla="*/ 91 h 97"/>
                  <a:gd name="T8" fmla="*/ 27 w 101"/>
                  <a:gd name="T9" fmla="*/ 95 h 97"/>
                  <a:gd name="T10" fmla="*/ 27 w 101"/>
                  <a:gd name="T11" fmla="*/ 95 h 97"/>
                  <a:gd name="T12" fmla="*/ 41 w 101"/>
                  <a:gd name="T13" fmla="*/ 96 h 97"/>
                  <a:gd name="T14" fmla="*/ 54 w 101"/>
                  <a:gd name="T15" fmla="*/ 76 h 97"/>
                  <a:gd name="T16" fmla="*/ 55 w 101"/>
                  <a:gd name="T17" fmla="*/ 69 h 97"/>
                  <a:gd name="T18" fmla="*/ 56 w 101"/>
                  <a:gd name="T19" fmla="*/ 70 h 97"/>
                  <a:gd name="T20" fmla="*/ 57 w 101"/>
                  <a:gd name="T21" fmla="*/ 71 h 97"/>
                  <a:gd name="T22" fmla="*/ 62 w 101"/>
                  <a:gd name="T23" fmla="*/ 73 h 97"/>
                  <a:gd name="T24" fmla="*/ 80 w 101"/>
                  <a:gd name="T25" fmla="*/ 72 h 97"/>
                  <a:gd name="T26" fmla="*/ 89 w 101"/>
                  <a:gd name="T27" fmla="*/ 74 h 97"/>
                  <a:gd name="T28" fmla="*/ 89 w 101"/>
                  <a:gd name="T29" fmla="*/ 74 h 97"/>
                  <a:gd name="T30" fmla="*/ 100 w 101"/>
                  <a:gd name="T31" fmla="*/ 62 h 97"/>
                  <a:gd name="T32" fmla="*/ 90 w 101"/>
                  <a:gd name="T33" fmla="*/ 29 h 97"/>
                  <a:gd name="T34" fmla="*/ 87 w 101"/>
                  <a:gd name="T35" fmla="*/ 23 h 97"/>
                  <a:gd name="T36" fmla="*/ 83 w 101"/>
                  <a:gd name="T37" fmla="*/ 16 h 97"/>
                  <a:gd name="T38" fmla="*/ 81 w 101"/>
                  <a:gd name="T39" fmla="*/ 1 h 97"/>
                  <a:gd name="T40" fmla="*/ 81 w 101"/>
                  <a:gd name="T41" fmla="*/ 0 h 97"/>
                  <a:gd name="T42" fmla="*/ 80 w 101"/>
                  <a:gd name="T43" fmla="*/ 0 h 97"/>
                  <a:gd name="T44" fmla="*/ 70 w 101"/>
                  <a:gd name="T45" fmla="*/ 7 h 97"/>
                  <a:gd name="T46" fmla="*/ 66 w 101"/>
                  <a:gd name="T47" fmla="*/ 11 h 97"/>
                  <a:gd name="T48" fmla="*/ 58 w 101"/>
                  <a:gd name="T49" fmla="*/ 20 h 97"/>
                  <a:gd name="T50" fmla="*/ 56 w 101"/>
                  <a:gd name="T51" fmla="*/ 22 h 97"/>
                  <a:gd name="T52" fmla="*/ 55 w 101"/>
                  <a:gd name="T53" fmla="*/ 22 h 97"/>
                  <a:gd name="T54" fmla="*/ 50 w 101"/>
                  <a:gd name="T55" fmla="*/ 16 h 97"/>
                  <a:gd name="T56" fmla="*/ 50 w 101"/>
                  <a:gd name="T57" fmla="*/ 16 h 97"/>
                  <a:gd name="T58" fmla="*/ 50 w 101"/>
                  <a:gd name="T59" fmla="*/ 15 h 97"/>
                  <a:gd name="T60" fmla="*/ 50 w 101"/>
                  <a:gd name="T61" fmla="*/ 15 h 97"/>
                  <a:gd name="T62" fmla="*/ 49 w 101"/>
                  <a:gd name="T63" fmla="*/ 15 h 97"/>
                  <a:gd name="T64" fmla="*/ 37 w 101"/>
                  <a:gd name="T65" fmla="*/ 20 h 97"/>
                  <a:gd name="T66" fmla="*/ 35 w 101"/>
                  <a:gd name="T67" fmla="*/ 21 h 97"/>
                  <a:gd name="T68" fmla="*/ 34 w 101"/>
                  <a:gd name="T69" fmla="*/ 22 h 97"/>
                  <a:gd name="T70" fmla="*/ 19 w 101"/>
                  <a:gd name="T71" fmla="*/ 39 h 97"/>
                  <a:gd name="T72" fmla="*/ 17 w 101"/>
                  <a:gd name="T73" fmla="*/ 51 h 97"/>
                  <a:gd name="T74" fmla="*/ 16 w 101"/>
                  <a:gd name="T75" fmla="*/ 54 h 97"/>
                  <a:gd name="T76" fmla="*/ 3 w 101"/>
                  <a:gd name="T77" fmla="*/ 79 h 97"/>
                  <a:gd name="T78" fmla="*/ 8 w 101"/>
                  <a:gd name="T79" fmla="*/ 91 h 97"/>
                  <a:gd name="T80" fmla="*/ 9 w 101"/>
                  <a:gd name="T81" fmla="*/ 93 h 97"/>
                  <a:gd name="T82" fmla="*/ 12 w 101"/>
                  <a:gd name="T83" fmla="*/ 8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1" h="97">
                    <a:moveTo>
                      <a:pt x="12" y="88"/>
                    </a:moveTo>
                    <a:cubicBezTo>
                      <a:pt x="14" y="86"/>
                      <a:pt x="18" y="85"/>
                      <a:pt x="20" y="87"/>
                    </a:cubicBezTo>
                    <a:cubicBezTo>
                      <a:pt x="21" y="88"/>
                      <a:pt x="22" y="89"/>
                      <a:pt x="23" y="90"/>
                    </a:cubicBezTo>
                    <a:cubicBezTo>
                      <a:pt x="23" y="90"/>
                      <a:pt x="24" y="91"/>
                      <a:pt x="24" y="91"/>
                    </a:cubicBezTo>
                    <a:cubicBezTo>
                      <a:pt x="25" y="93"/>
                      <a:pt x="26" y="94"/>
                      <a:pt x="27" y="95"/>
                    </a:cubicBezTo>
                    <a:cubicBezTo>
                      <a:pt x="27" y="95"/>
                      <a:pt x="27" y="95"/>
                      <a:pt x="27" y="95"/>
                    </a:cubicBezTo>
                    <a:cubicBezTo>
                      <a:pt x="31" y="97"/>
                      <a:pt x="36" y="97"/>
                      <a:pt x="41" y="96"/>
                    </a:cubicBezTo>
                    <a:cubicBezTo>
                      <a:pt x="52" y="93"/>
                      <a:pt x="53" y="85"/>
                      <a:pt x="54" y="76"/>
                    </a:cubicBezTo>
                    <a:cubicBezTo>
                      <a:pt x="54" y="74"/>
                      <a:pt x="55" y="71"/>
                      <a:pt x="55" y="69"/>
                    </a:cubicBezTo>
                    <a:cubicBezTo>
                      <a:pt x="55" y="70"/>
                      <a:pt x="56" y="70"/>
                      <a:pt x="56" y="70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9" y="72"/>
                      <a:pt x="61" y="73"/>
                      <a:pt x="62" y="73"/>
                    </a:cubicBezTo>
                    <a:cubicBezTo>
                      <a:pt x="68" y="73"/>
                      <a:pt x="72" y="69"/>
                      <a:pt x="80" y="72"/>
                    </a:cubicBezTo>
                    <a:cubicBezTo>
                      <a:pt x="84" y="73"/>
                      <a:pt x="87" y="74"/>
                      <a:pt x="89" y="74"/>
                    </a:cubicBezTo>
                    <a:cubicBezTo>
                      <a:pt x="89" y="74"/>
                      <a:pt x="89" y="74"/>
                      <a:pt x="89" y="74"/>
                    </a:cubicBezTo>
                    <a:cubicBezTo>
                      <a:pt x="95" y="74"/>
                      <a:pt x="98" y="70"/>
                      <a:pt x="100" y="62"/>
                    </a:cubicBezTo>
                    <a:cubicBezTo>
                      <a:pt x="101" y="52"/>
                      <a:pt x="96" y="37"/>
                      <a:pt x="90" y="29"/>
                    </a:cubicBezTo>
                    <a:cubicBezTo>
                      <a:pt x="89" y="27"/>
                      <a:pt x="88" y="25"/>
                      <a:pt x="87" y="23"/>
                    </a:cubicBezTo>
                    <a:cubicBezTo>
                      <a:pt x="86" y="21"/>
                      <a:pt x="84" y="18"/>
                      <a:pt x="83" y="16"/>
                    </a:cubicBezTo>
                    <a:cubicBezTo>
                      <a:pt x="81" y="11"/>
                      <a:pt x="80" y="6"/>
                      <a:pt x="81" y="1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7" y="0"/>
                      <a:pt x="73" y="3"/>
                      <a:pt x="70" y="7"/>
                    </a:cubicBezTo>
                    <a:cubicBezTo>
                      <a:pt x="68" y="8"/>
                      <a:pt x="67" y="10"/>
                      <a:pt x="66" y="11"/>
                    </a:cubicBezTo>
                    <a:cubicBezTo>
                      <a:pt x="63" y="15"/>
                      <a:pt x="60" y="19"/>
                      <a:pt x="58" y="20"/>
                    </a:cubicBezTo>
                    <a:cubicBezTo>
                      <a:pt x="58" y="21"/>
                      <a:pt x="57" y="22"/>
                      <a:pt x="56" y="22"/>
                    </a:cubicBezTo>
                    <a:cubicBezTo>
                      <a:pt x="56" y="22"/>
                      <a:pt x="55" y="22"/>
                      <a:pt x="55" y="22"/>
                    </a:cubicBezTo>
                    <a:cubicBezTo>
                      <a:pt x="53" y="21"/>
                      <a:pt x="52" y="17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6" y="14"/>
                      <a:pt x="39" y="19"/>
                      <a:pt x="37" y="20"/>
                    </a:cubicBezTo>
                    <a:cubicBezTo>
                      <a:pt x="37" y="20"/>
                      <a:pt x="36" y="21"/>
                      <a:pt x="35" y="21"/>
                    </a:cubicBezTo>
                    <a:cubicBezTo>
                      <a:pt x="35" y="22"/>
                      <a:pt x="34" y="22"/>
                      <a:pt x="34" y="22"/>
                    </a:cubicBezTo>
                    <a:cubicBezTo>
                      <a:pt x="26" y="27"/>
                      <a:pt x="21" y="32"/>
                      <a:pt x="19" y="39"/>
                    </a:cubicBezTo>
                    <a:cubicBezTo>
                      <a:pt x="17" y="42"/>
                      <a:pt x="16" y="46"/>
                      <a:pt x="17" y="51"/>
                    </a:cubicBezTo>
                    <a:cubicBezTo>
                      <a:pt x="17" y="52"/>
                      <a:pt x="16" y="53"/>
                      <a:pt x="16" y="54"/>
                    </a:cubicBezTo>
                    <a:cubicBezTo>
                      <a:pt x="14" y="63"/>
                      <a:pt x="0" y="73"/>
                      <a:pt x="3" y="79"/>
                    </a:cubicBezTo>
                    <a:cubicBezTo>
                      <a:pt x="3" y="85"/>
                      <a:pt x="5" y="88"/>
                      <a:pt x="8" y="91"/>
                    </a:cubicBezTo>
                    <a:cubicBezTo>
                      <a:pt x="8" y="92"/>
                      <a:pt x="9" y="93"/>
                      <a:pt x="9" y="93"/>
                    </a:cubicBezTo>
                    <a:cubicBezTo>
                      <a:pt x="10" y="91"/>
                      <a:pt x="11" y="89"/>
                      <a:pt x="12" y="8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2012950" y="1296988"/>
              <a:ext cx="5111751" cy="5281612"/>
              <a:chOff x="2012950" y="1316038"/>
              <a:chExt cx="5111751" cy="5281612"/>
            </a:xfrm>
          </p:grpSpPr>
          <p:sp>
            <p:nvSpPr>
              <p:cNvPr id="80" name="Freeform 6"/>
              <p:cNvSpPr>
                <a:spLocks/>
              </p:cNvSpPr>
              <p:nvPr/>
            </p:nvSpPr>
            <p:spPr bwMode="auto">
              <a:xfrm>
                <a:off x="6342063" y="5953125"/>
                <a:ext cx="617538" cy="644525"/>
              </a:xfrm>
              <a:custGeom>
                <a:avLst/>
                <a:gdLst>
                  <a:gd name="T0" fmla="*/ 200 w 201"/>
                  <a:gd name="T1" fmla="*/ 197 h 210"/>
                  <a:gd name="T2" fmla="*/ 193 w 201"/>
                  <a:gd name="T3" fmla="*/ 176 h 210"/>
                  <a:gd name="T4" fmla="*/ 188 w 201"/>
                  <a:gd name="T5" fmla="*/ 133 h 210"/>
                  <a:gd name="T6" fmla="*/ 170 w 201"/>
                  <a:gd name="T7" fmla="*/ 52 h 210"/>
                  <a:gd name="T8" fmla="*/ 165 w 201"/>
                  <a:gd name="T9" fmla="*/ 55 h 210"/>
                  <a:gd name="T10" fmla="*/ 163 w 201"/>
                  <a:gd name="T11" fmla="*/ 49 h 210"/>
                  <a:gd name="T12" fmla="*/ 161 w 201"/>
                  <a:gd name="T13" fmla="*/ 39 h 210"/>
                  <a:gd name="T14" fmla="*/ 148 w 201"/>
                  <a:gd name="T15" fmla="*/ 25 h 210"/>
                  <a:gd name="T16" fmla="*/ 148 w 201"/>
                  <a:gd name="T17" fmla="*/ 20 h 210"/>
                  <a:gd name="T18" fmla="*/ 144 w 201"/>
                  <a:gd name="T19" fmla="*/ 18 h 210"/>
                  <a:gd name="T20" fmla="*/ 124 w 201"/>
                  <a:gd name="T21" fmla="*/ 37 h 210"/>
                  <a:gd name="T22" fmla="*/ 126 w 201"/>
                  <a:gd name="T23" fmla="*/ 70 h 210"/>
                  <a:gd name="T24" fmla="*/ 107 w 201"/>
                  <a:gd name="T25" fmla="*/ 90 h 210"/>
                  <a:gd name="T26" fmla="*/ 102 w 201"/>
                  <a:gd name="T27" fmla="*/ 97 h 210"/>
                  <a:gd name="T28" fmla="*/ 98 w 201"/>
                  <a:gd name="T29" fmla="*/ 110 h 210"/>
                  <a:gd name="T30" fmla="*/ 78 w 201"/>
                  <a:gd name="T31" fmla="*/ 102 h 210"/>
                  <a:gd name="T32" fmla="*/ 83 w 201"/>
                  <a:gd name="T33" fmla="*/ 120 h 210"/>
                  <a:gd name="T34" fmla="*/ 80 w 201"/>
                  <a:gd name="T35" fmla="*/ 130 h 210"/>
                  <a:gd name="T36" fmla="*/ 69 w 201"/>
                  <a:gd name="T37" fmla="*/ 149 h 210"/>
                  <a:gd name="T38" fmla="*/ 80 w 201"/>
                  <a:gd name="T39" fmla="*/ 164 h 210"/>
                  <a:gd name="T40" fmla="*/ 68 w 201"/>
                  <a:gd name="T41" fmla="*/ 159 h 210"/>
                  <a:gd name="T42" fmla="*/ 52 w 201"/>
                  <a:gd name="T43" fmla="*/ 180 h 210"/>
                  <a:gd name="T44" fmla="*/ 56 w 201"/>
                  <a:gd name="T45" fmla="*/ 160 h 210"/>
                  <a:gd name="T46" fmla="*/ 48 w 201"/>
                  <a:gd name="T47" fmla="*/ 171 h 210"/>
                  <a:gd name="T48" fmla="*/ 36 w 201"/>
                  <a:gd name="T49" fmla="*/ 185 h 210"/>
                  <a:gd name="T50" fmla="*/ 41 w 201"/>
                  <a:gd name="T51" fmla="*/ 197 h 210"/>
                  <a:gd name="T52" fmla="*/ 29 w 201"/>
                  <a:gd name="T53" fmla="*/ 207 h 210"/>
                  <a:gd name="T54" fmla="*/ 26 w 201"/>
                  <a:gd name="T55" fmla="*/ 190 h 210"/>
                  <a:gd name="T56" fmla="*/ 10 w 201"/>
                  <a:gd name="T57" fmla="*/ 202 h 210"/>
                  <a:gd name="T58" fmla="*/ 0 w 201"/>
                  <a:gd name="T59" fmla="*/ 210 h 210"/>
                  <a:gd name="T60" fmla="*/ 159 w 201"/>
                  <a:gd name="T61" fmla="*/ 210 h 210"/>
                  <a:gd name="T62" fmla="*/ 166 w 201"/>
                  <a:gd name="T63" fmla="*/ 201 h 210"/>
                  <a:gd name="T64" fmla="*/ 172 w 201"/>
                  <a:gd name="T65" fmla="*/ 210 h 210"/>
                  <a:gd name="T66" fmla="*/ 196 w 201"/>
                  <a:gd name="T67" fmla="*/ 210 h 210"/>
                  <a:gd name="T68" fmla="*/ 200 w 201"/>
                  <a:gd name="T69" fmla="*/ 19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1" h="210">
                    <a:moveTo>
                      <a:pt x="200" y="197"/>
                    </a:moveTo>
                    <a:cubicBezTo>
                      <a:pt x="201" y="189"/>
                      <a:pt x="195" y="184"/>
                      <a:pt x="193" y="176"/>
                    </a:cubicBezTo>
                    <a:cubicBezTo>
                      <a:pt x="188" y="162"/>
                      <a:pt x="189" y="148"/>
                      <a:pt x="188" y="133"/>
                    </a:cubicBezTo>
                    <a:cubicBezTo>
                      <a:pt x="187" y="106"/>
                      <a:pt x="181" y="77"/>
                      <a:pt x="170" y="52"/>
                    </a:cubicBezTo>
                    <a:cubicBezTo>
                      <a:pt x="168" y="53"/>
                      <a:pt x="167" y="54"/>
                      <a:pt x="165" y="55"/>
                    </a:cubicBezTo>
                    <a:cubicBezTo>
                      <a:pt x="166" y="52"/>
                      <a:pt x="165" y="51"/>
                      <a:pt x="163" y="49"/>
                    </a:cubicBezTo>
                    <a:cubicBezTo>
                      <a:pt x="159" y="45"/>
                      <a:pt x="165" y="43"/>
                      <a:pt x="161" y="39"/>
                    </a:cubicBezTo>
                    <a:cubicBezTo>
                      <a:pt x="158" y="35"/>
                      <a:pt x="156" y="20"/>
                      <a:pt x="148" y="25"/>
                    </a:cubicBezTo>
                    <a:cubicBezTo>
                      <a:pt x="148" y="23"/>
                      <a:pt x="148" y="22"/>
                      <a:pt x="148" y="20"/>
                    </a:cubicBezTo>
                    <a:cubicBezTo>
                      <a:pt x="162" y="21"/>
                      <a:pt x="141" y="0"/>
                      <a:pt x="144" y="18"/>
                    </a:cubicBezTo>
                    <a:cubicBezTo>
                      <a:pt x="145" y="25"/>
                      <a:pt x="130" y="38"/>
                      <a:pt x="124" y="37"/>
                    </a:cubicBezTo>
                    <a:cubicBezTo>
                      <a:pt x="136" y="44"/>
                      <a:pt x="128" y="62"/>
                      <a:pt x="126" y="70"/>
                    </a:cubicBezTo>
                    <a:cubicBezTo>
                      <a:pt x="122" y="82"/>
                      <a:pt x="122" y="90"/>
                      <a:pt x="107" y="90"/>
                    </a:cubicBezTo>
                    <a:cubicBezTo>
                      <a:pt x="109" y="99"/>
                      <a:pt x="106" y="92"/>
                      <a:pt x="102" y="97"/>
                    </a:cubicBezTo>
                    <a:cubicBezTo>
                      <a:pt x="99" y="101"/>
                      <a:pt x="99" y="106"/>
                      <a:pt x="98" y="110"/>
                    </a:cubicBezTo>
                    <a:cubicBezTo>
                      <a:pt x="94" y="110"/>
                      <a:pt x="80" y="82"/>
                      <a:pt x="78" y="102"/>
                    </a:cubicBezTo>
                    <a:cubicBezTo>
                      <a:pt x="78" y="109"/>
                      <a:pt x="80" y="114"/>
                      <a:pt x="83" y="120"/>
                    </a:cubicBezTo>
                    <a:cubicBezTo>
                      <a:pt x="85" y="126"/>
                      <a:pt x="81" y="141"/>
                      <a:pt x="80" y="130"/>
                    </a:cubicBezTo>
                    <a:cubicBezTo>
                      <a:pt x="79" y="136"/>
                      <a:pt x="62" y="136"/>
                      <a:pt x="69" y="149"/>
                    </a:cubicBezTo>
                    <a:cubicBezTo>
                      <a:pt x="72" y="156"/>
                      <a:pt x="86" y="153"/>
                      <a:pt x="80" y="164"/>
                    </a:cubicBezTo>
                    <a:cubicBezTo>
                      <a:pt x="82" y="155"/>
                      <a:pt x="73" y="155"/>
                      <a:pt x="68" y="159"/>
                    </a:cubicBezTo>
                    <a:cubicBezTo>
                      <a:pt x="61" y="164"/>
                      <a:pt x="62" y="177"/>
                      <a:pt x="52" y="180"/>
                    </a:cubicBezTo>
                    <a:cubicBezTo>
                      <a:pt x="51" y="173"/>
                      <a:pt x="57" y="167"/>
                      <a:pt x="56" y="160"/>
                    </a:cubicBezTo>
                    <a:cubicBezTo>
                      <a:pt x="49" y="162"/>
                      <a:pt x="51" y="166"/>
                      <a:pt x="48" y="171"/>
                    </a:cubicBezTo>
                    <a:cubicBezTo>
                      <a:pt x="45" y="176"/>
                      <a:pt x="37" y="179"/>
                      <a:pt x="36" y="185"/>
                    </a:cubicBezTo>
                    <a:cubicBezTo>
                      <a:pt x="35" y="189"/>
                      <a:pt x="39" y="193"/>
                      <a:pt x="41" y="197"/>
                    </a:cubicBezTo>
                    <a:cubicBezTo>
                      <a:pt x="44" y="203"/>
                      <a:pt x="33" y="204"/>
                      <a:pt x="29" y="207"/>
                    </a:cubicBezTo>
                    <a:cubicBezTo>
                      <a:pt x="30" y="203"/>
                      <a:pt x="38" y="190"/>
                      <a:pt x="26" y="190"/>
                    </a:cubicBezTo>
                    <a:cubicBezTo>
                      <a:pt x="20" y="191"/>
                      <a:pt x="15" y="199"/>
                      <a:pt x="10" y="202"/>
                    </a:cubicBezTo>
                    <a:cubicBezTo>
                      <a:pt x="7" y="204"/>
                      <a:pt x="2" y="206"/>
                      <a:pt x="0" y="210"/>
                    </a:cubicBezTo>
                    <a:cubicBezTo>
                      <a:pt x="159" y="210"/>
                      <a:pt x="159" y="210"/>
                      <a:pt x="159" y="210"/>
                    </a:cubicBezTo>
                    <a:cubicBezTo>
                      <a:pt x="159" y="203"/>
                      <a:pt x="161" y="199"/>
                      <a:pt x="166" y="201"/>
                    </a:cubicBezTo>
                    <a:cubicBezTo>
                      <a:pt x="169" y="202"/>
                      <a:pt x="171" y="206"/>
                      <a:pt x="172" y="210"/>
                    </a:cubicBezTo>
                    <a:cubicBezTo>
                      <a:pt x="196" y="210"/>
                      <a:pt x="196" y="210"/>
                      <a:pt x="196" y="210"/>
                    </a:cubicBezTo>
                    <a:cubicBezTo>
                      <a:pt x="198" y="204"/>
                      <a:pt x="199" y="200"/>
                      <a:pt x="200" y="197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7"/>
              <p:cNvSpPr>
                <a:spLocks/>
              </p:cNvSpPr>
              <p:nvPr/>
            </p:nvSpPr>
            <p:spPr bwMode="auto">
              <a:xfrm>
                <a:off x="6624638" y="6192838"/>
                <a:ext cx="30163" cy="33337"/>
              </a:xfrm>
              <a:custGeom>
                <a:avLst/>
                <a:gdLst>
                  <a:gd name="T0" fmla="*/ 8 w 10"/>
                  <a:gd name="T1" fmla="*/ 11 h 11"/>
                  <a:gd name="T2" fmla="*/ 5 w 10"/>
                  <a:gd name="T3" fmla="*/ 0 h 11"/>
                  <a:gd name="T4" fmla="*/ 8 w 10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8" y="11"/>
                    </a:moveTo>
                    <a:cubicBezTo>
                      <a:pt x="10" y="7"/>
                      <a:pt x="8" y="3"/>
                      <a:pt x="5" y="0"/>
                    </a:cubicBezTo>
                    <a:cubicBezTo>
                      <a:pt x="0" y="4"/>
                      <a:pt x="1" y="11"/>
                      <a:pt x="8" y="1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Rectangle 9"/>
              <p:cNvSpPr>
                <a:spLocks noChangeArrowheads="1"/>
              </p:cNvSpPr>
              <p:nvPr/>
            </p:nvSpPr>
            <p:spPr bwMode="auto">
              <a:xfrm>
                <a:off x="4557713" y="4129088"/>
                <a:ext cx="1588" cy="3175"/>
              </a:xfrm>
              <a:prstGeom prst="rect">
                <a:avLst/>
              </a:pr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3" name="Freeform 10"/>
              <p:cNvSpPr>
                <a:spLocks/>
              </p:cNvSpPr>
              <p:nvPr/>
            </p:nvSpPr>
            <p:spPr bwMode="auto">
              <a:xfrm>
                <a:off x="2012950" y="3048000"/>
                <a:ext cx="2133600" cy="3200400"/>
              </a:xfrm>
              <a:custGeom>
                <a:avLst/>
                <a:gdLst>
                  <a:gd name="T0" fmla="*/ 51 w 695"/>
                  <a:gd name="T1" fmla="*/ 741 h 1042"/>
                  <a:gd name="T2" fmla="*/ 112 w 695"/>
                  <a:gd name="T3" fmla="*/ 713 h 1042"/>
                  <a:gd name="T4" fmla="*/ 121 w 695"/>
                  <a:gd name="T5" fmla="*/ 681 h 1042"/>
                  <a:gd name="T6" fmla="*/ 158 w 695"/>
                  <a:gd name="T7" fmla="*/ 681 h 1042"/>
                  <a:gd name="T8" fmla="*/ 173 w 695"/>
                  <a:gd name="T9" fmla="*/ 677 h 1042"/>
                  <a:gd name="T10" fmla="*/ 224 w 695"/>
                  <a:gd name="T11" fmla="*/ 697 h 1042"/>
                  <a:gd name="T12" fmla="*/ 235 w 695"/>
                  <a:gd name="T13" fmla="*/ 755 h 1042"/>
                  <a:gd name="T14" fmla="*/ 253 w 695"/>
                  <a:gd name="T15" fmla="*/ 885 h 1042"/>
                  <a:gd name="T16" fmla="*/ 250 w 695"/>
                  <a:gd name="T17" fmla="*/ 915 h 1042"/>
                  <a:gd name="T18" fmla="*/ 282 w 695"/>
                  <a:gd name="T19" fmla="*/ 906 h 1042"/>
                  <a:gd name="T20" fmla="*/ 312 w 695"/>
                  <a:gd name="T21" fmla="*/ 900 h 1042"/>
                  <a:gd name="T22" fmla="*/ 334 w 695"/>
                  <a:gd name="T23" fmla="*/ 896 h 1042"/>
                  <a:gd name="T24" fmla="*/ 354 w 695"/>
                  <a:gd name="T25" fmla="*/ 910 h 1042"/>
                  <a:gd name="T26" fmla="*/ 381 w 695"/>
                  <a:gd name="T27" fmla="*/ 917 h 1042"/>
                  <a:gd name="T28" fmla="*/ 400 w 695"/>
                  <a:gd name="T29" fmla="*/ 914 h 1042"/>
                  <a:gd name="T30" fmla="*/ 399 w 695"/>
                  <a:gd name="T31" fmla="*/ 918 h 1042"/>
                  <a:gd name="T32" fmla="*/ 414 w 695"/>
                  <a:gd name="T33" fmla="*/ 944 h 1042"/>
                  <a:gd name="T34" fmla="*/ 428 w 695"/>
                  <a:gd name="T35" fmla="*/ 948 h 1042"/>
                  <a:gd name="T36" fmla="*/ 486 w 695"/>
                  <a:gd name="T37" fmla="*/ 935 h 1042"/>
                  <a:gd name="T38" fmla="*/ 527 w 695"/>
                  <a:gd name="T39" fmla="*/ 974 h 1042"/>
                  <a:gd name="T40" fmla="*/ 544 w 695"/>
                  <a:gd name="T41" fmla="*/ 982 h 1042"/>
                  <a:gd name="T42" fmla="*/ 574 w 695"/>
                  <a:gd name="T43" fmla="*/ 1032 h 1042"/>
                  <a:gd name="T44" fmla="*/ 611 w 695"/>
                  <a:gd name="T45" fmla="*/ 1036 h 1042"/>
                  <a:gd name="T46" fmla="*/ 605 w 695"/>
                  <a:gd name="T47" fmla="*/ 968 h 1042"/>
                  <a:gd name="T48" fmla="*/ 598 w 695"/>
                  <a:gd name="T49" fmla="*/ 979 h 1042"/>
                  <a:gd name="T50" fmla="*/ 570 w 695"/>
                  <a:gd name="T51" fmla="*/ 965 h 1042"/>
                  <a:gd name="T52" fmla="*/ 575 w 695"/>
                  <a:gd name="T53" fmla="*/ 763 h 1042"/>
                  <a:gd name="T54" fmla="*/ 611 w 695"/>
                  <a:gd name="T55" fmla="*/ 673 h 1042"/>
                  <a:gd name="T56" fmla="*/ 584 w 695"/>
                  <a:gd name="T57" fmla="*/ 533 h 1042"/>
                  <a:gd name="T58" fmla="*/ 592 w 695"/>
                  <a:gd name="T59" fmla="*/ 461 h 1042"/>
                  <a:gd name="T60" fmla="*/ 590 w 695"/>
                  <a:gd name="T61" fmla="*/ 406 h 1042"/>
                  <a:gd name="T62" fmla="*/ 614 w 695"/>
                  <a:gd name="T63" fmla="*/ 330 h 1042"/>
                  <a:gd name="T64" fmla="*/ 630 w 695"/>
                  <a:gd name="T65" fmla="*/ 265 h 1042"/>
                  <a:gd name="T66" fmla="*/ 682 w 695"/>
                  <a:gd name="T67" fmla="*/ 199 h 1042"/>
                  <a:gd name="T68" fmla="*/ 681 w 695"/>
                  <a:gd name="T69" fmla="*/ 164 h 1042"/>
                  <a:gd name="T70" fmla="*/ 670 w 695"/>
                  <a:gd name="T71" fmla="*/ 147 h 1042"/>
                  <a:gd name="T72" fmla="*/ 658 w 695"/>
                  <a:gd name="T73" fmla="*/ 96 h 1042"/>
                  <a:gd name="T74" fmla="*/ 623 w 695"/>
                  <a:gd name="T75" fmla="*/ 55 h 1042"/>
                  <a:gd name="T76" fmla="*/ 564 w 695"/>
                  <a:gd name="T77" fmla="*/ 51 h 1042"/>
                  <a:gd name="T78" fmla="*/ 521 w 695"/>
                  <a:gd name="T79" fmla="*/ 37 h 1042"/>
                  <a:gd name="T80" fmla="*/ 480 w 695"/>
                  <a:gd name="T81" fmla="*/ 13 h 1042"/>
                  <a:gd name="T82" fmla="*/ 455 w 695"/>
                  <a:gd name="T83" fmla="*/ 14 h 1042"/>
                  <a:gd name="T84" fmla="*/ 404 w 695"/>
                  <a:gd name="T85" fmla="*/ 6 h 1042"/>
                  <a:gd name="T86" fmla="*/ 357 w 695"/>
                  <a:gd name="T87" fmla="*/ 16 h 1042"/>
                  <a:gd name="T88" fmla="*/ 279 w 695"/>
                  <a:gd name="T89" fmla="*/ 35 h 1042"/>
                  <a:gd name="T90" fmla="*/ 269 w 695"/>
                  <a:gd name="T91" fmla="*/ 59 h 1042"/>
                  <a:gd name="T92" fmla="*/ 263 w 695"/>
                  <a:gd name="T93" fmla="*/ 66 h 1042"/>
                  <a:gd name="T94" fmla="*/ 196 w 695"/>
                  <a:gd name="T95" fmla="*/ 54 h 1042"/>
                  <a:gd name="T96" fmla="*/ 135 w 695"/>
                  <a:gd name="T97" fmla="*/ 17 h 1042"/>
                  <a:gd name="T98" fmla="*/ 85 w 695"/>
                  <a:gd name="T99" fmla="*/ 47 h 1042"/>
                  <a:gd name="T100" fmla="*/ 77 w 695"/>
                  <a:gd name="T101" fmla="*/ 103 h 1042"/>
                  <a:gd name="T102" fmla="*/ 50 w 695"/>
                  <a:gd name="T103" fmla="*/ 209 h 1042"/>
                  <a:gd name="T104" fmla="*/ 35 w 695"/>
                  <a:gd name="T105" fmla="*/ 294 h 1042"/>
                  <a:gd name="T106" fmla="*/ 0 w 695"/>
                  <a:gd name="T107" fmla="*/ 701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5" h="1042">
                    <a:moveTo>
                      <a:pt x="23" y="739"/>
                    </a:moveTo>
                    <a:cubicBezTo>
                      <a:pt x="24" y="739"/>
                      <a:pt x="25" y="740"/>
                      <a:pt x="25" y="740"/>
                    </a:cubicBezTo>
                    <a:cubicBezTo>
                      <a:pt x="34" y="740"/>
                      <a:pt x="41" y="739"/>
                      <a:pt x="49" y="741"/>
                    </a:cubicBezTo>
                    <a:cubicBezTo>
                      <a:pt x="50" y="741"/>
                      <a:pt x="51" y="741"/>
                      <a:pt x="51" y="741"/>
                    </a:cubicBezTo>
                    <a:cubicBezTo>
                      <a:pt x="51" y="741"/>
                      <a:pt x="51" y="741"/>
                      <a:pt x="51" y="741"/>
                    </a:cubicBezTo>
                    <a:cubicBezTo>
                      <a:pt x="50" y="738"/>
                      <a:pt x="72" y="732"/>
                      <a:pt x="76" y="733"/>
                    </a:cubicBezTo>
                    <a:cubicBezTo>
                      <a:pt x="87" y="735"/>
                      <a:pt x="98" y="736"/>
                      <a:pt x="111" y="736"/>
                    </a:cubicBezTo>
                    <a:cubicBezTo>
                      <a:pt x="111" y="736"/>
                      <a:pt x="112" y="736"/>
                      <a:pt x="112" y="736"/>
                    </a:cubicBezTo>
                    <a:cubicBezTo>
                      <a:pt x="110" y="728"/>
                      <a:pt x="115" y="721"/>
                      <a:pt x="112" y="713"/>
                    </a:cubicBezTo>
                    <a:cubicBezTo>
                      <a:pt x="112" y="713"/>
                      <a:pt x="112" y="713"/>
                      <a:pt x="112" y="713"/>
                    </a:cubicBezTo>
                    <a:cubicBezTo>
                      <a:pt x="112" y="713"/>
                      <a:pt x="112" y="713"/>
                      <a:pt x="112" y="713"/>
                    </a:cubicBezTo>
                    <a:cubicBezTo>
                      <a:pt x="113" y="713"/>
                      <a:pt x="113" y="713"/>
                      <a:pt x="113" y="713"/>
                    </a:cubicBezTo>
                    <a:cubicBezTo>
                      <a:pt x="119" y="714"/>
                      <a:pt x="120" y="707"/>
                      <a:pt x="119" y="703"/>
                    </a:cubicBezTo>
                    <a:cubicBezTo>
                      <a:pt x="118" y="696"/>
                      <a:pt x="123" y="687"/>
                      <a:pt x="121" y="681"/>
                    </a:cubicBezTo>
                    <a:cubicBezTo>
                      <a:pt x="121" y="681"/>
                      <a:pt x="121" y="681"/>
                      <a:pt x="121" y="681"/>
                    </a:cubicBezTo>
                    <a:cubicBezTo>
                      <a:pt x="121" y="681"/>
                      <a:pt x="121" y="681"/>
                      <a:pt x="121" y="681"/>
                    </a:cubicBezTo>
                    <a:cubicBezTo>
                      <a:pt x="121" y="681"/>
                      <a:pt x="121" y="681"/>
                      <a:pt x="122" y="681"/>
                    </a:cubicBezTo>
                    <a:cubicBezTo>
                      <a:pt x="133" y="681"/>
                      <a:pt x="145" y="682"/>
                      <a:pt x="156" y="681"/>
                    </a:cubicBezTo>
                    <a:cubicBezTo>
                      <a:pt x="157" y="681"/>
                      <a:pt x="157" y="681"/>
                      <a:pt x="157" y="681"/>
                    </a:cubicBezTo>
                    <a:cubicBezTo>
                      <a:pt x="157" y="681"/>
                      <a:pt x="157" y="681"/>
                      <a:pt x="158" y="681"/>
                    </a:cubicBezTo>
                    <a:cubicBezTo>
                      <a:pt x="159" y="680"/>
                      <a:pt x="158" y="678"/>
                      <a:pt x="159" y="677"/>
                    </a:cubicBezTo>
                    <a:cubicBezTo>
                      <a:pt x="159" y="677"/>
                      <a:pt x="160" y="677"/>
                      <a:pt x="160" y="676"/>
                    </a:cubicBezTo>
                    <a:cubicBezTo>
                      <a:pt x="164" y="675"/>
                      <a:pt x="167" y="676"/>
                      <a:pt x="171" y="676"/>
                    </a:cubicBezTo>
                    <a:cubicBezTo>
                      <a:pt x="172" y="676"/>
                      <a:pt x="173" y="676"/>
                      <a:pt x="173" y="676"/>
                    </a:cubicBezTo>
                    <a:cubicBezTo>
                      <a:pt x="173" y="677"/>
                      <a:pt x="173" y="677"/>
                      <a:pt x="173" y="677"/>
                    </a:cubicBezTo>
                    <a:cubicBezTo>
                      <a:pt x="171" y="690"/>
                      <a:pt x="164" y="697"/>
                      <a:pt x="180" y="697"/>
                    </a:cubicBezTo>
                    <a:cubicBezTo>
                      <a:pt x="181" y="697"/>
                      <a:pt x="182" y="697"/>
                      <a:pt x="184" y="697"/>
                    </a:cubicBezTo>
                    <a:cubicBezTo>
                      <a:pt x="184" y="697"/>
                      <a:pt x="184" y="697"/>
                      <a:pt x="185" y="697"/>
                    </a:cubicBezTo>
                    <a:cubicBezTo>
                      <a:pt x="190" y="697"/>
                      <a:pt x="196" y="697"/>
                      <a:pt x="201" y="697"/>
                    </a:cubicBezTo>
                    <a:cubicBezTo>
                      <a:pt x="209" y="696"/>
                      <a:pt x="217" y="696"/>
                      <a:pt x="224" y="697"/>
                    </a:cubicBezTo>
                    <a:cubicBezTo>
                      <a:pt x="236" y="697"/>
                      <a:pt x="234" y="709"/>
                      <a:pt x="231" y="717"/>
                    </a:cubicBezTo>
                    <a:cubicBezTo>
                      <a:pt x="230" y="722"/>
                      <a:pt x="228" y="726"/>
                      <a:pt x="227" y="731"/>
                    </a:cubicBezTo>
                    <a:cubicBezTo>
                      <a:pt x="227" y="734"/>
                      <a:pt x="228" y="737"/>
                      <a:pt x="229" y="739"/>
                    </a:cubicBezTo>
                    <a:cubicBezTo>
                      <a:pt x="230" y="742"/>
                      <a:pt x="231" y="744"/>
                      <a:pt x="232" y="746"/>
                    </a:cubicBezTo>
                    <a:cubicBezTo>
                      <a:pt x="233" y="749"/>
                      <a:pt x="234" y="752"/>
                      <a:pt x="235" y="755"/>
                    </a:cubicBezTo>
                    <a:cubicBezTo>
                      <a:pt x="238" y="771"/>
                      <a:pt x="232" y="789"/>
                      <a:pt x="230" y="805"/>
                    </a:cubicBezTo>
                    <a:cubicBezTo>
                      <a:pt x="230" y="806"/>
                      <a:pt x="230" y="807"/>
                      <a:pt x="230" y="808"/>
                    </a:cubicBezTo>
                    <a:cubicBezTo>
                      <a:pt x="230" y="817"/>
                      <a:pt x="233" y="824"/>
                      <a:pt x="237" y="831"/>
                    </a:cubicBezTo>
                    <a:cubicBezTo>
                      <a:pt x="239" y="834"/>
                      <a:pt x="242" y="838"/>
                      <a:pt x="245" y="842"/>
                    </a:cubicBezTo>
                    <a:cubicBezTo>
                      <a:pt x="252" y="851"/>
                      <a:pt x="255" y="874"/>
                      <a:pt x="253" y="885"/>
                    </a:cubicBezTo>
                    <a:cubicBezTo>
                      <a:pt x="252" y="889"/>
                      <a:pt x="249" y="891"/>
                      <a:pt x="247" y="895"/>
                    </a:cubicBezTo>
                    <a:cubicBezTo>
                      <a:pt x="247" y="896"/>
                      <a:pt x="247" y="898"/>
                      <a:pt x="247" y="899"/>
                    </a:cubicBezTo>
                    <a:cubicBezTo>
                      <a:pt x="247" y="900"/>
                      <a:pt x="247" y="900"/>
                      <a:pt x="247" y="900"/>
                    </a:cubicBezTo>
                    <a:cubicBezTo>
                      <a:pt x="248" y="905"/>
                      <a:pt x="251" y="910"/>
                      <a:pt x="250" y="915"/>
                    </a:cubicBezTo>
                    <a:cubicBezTo>
                      <a:pt x="250" y="915"/>
                      <a:pt x="250" y="915"/>
                      <a:pt x="250" y="915"/>
                    </a:cubicBezTo>
                    <a:cubicBezTo>
                      <a:pt x="254" y="915"/>
                      <a:pt x="257" y="912"/>
                      <a:pt x="261" y="909"/>
                    </a:cubicBezTo>
                    <a:cubicBezTo>
                      <a:pt x="262" y="907"/>
                      <a:pt x="264" y="905"/>
                      <a:pt x="266" y="904"/>
                    </a:cubicBezTo>
                    <a:cubicBezTo>
                      <a:pt x="266" y="904"/>
                      <a:pt x="266" y="904"/>
                      <a:pt x="266" y="904"/>
                    </a:cubicBezTo>
                    <a:cubicBezTo>
                      <a:pt x="269" y="903"/>
                      <a:pt x="273" y="904"/>
                      <a:pt x="278" y="905"/>
                    </a:cubicBezTo>
                    <a:cubicBezTo>
                      <a:pt x="279" y="905"/>
                      <a:pt x="281" y="905"/>
                      <a:pt x="282" y="906"/>
                    </a:cubicBezTo>
                    <a:cubicBezTo>
                      <a:pt x="284" y="906"/>
                      <a:pt x="286" y="907"/>
                      <a:pt x="287" y="907"/>
                    </a:cubicBezTo>
                    <a:cubicBezTo>
                      <a:pt x="292" y="908"/>
                      <a:pt x="298" y="905"/>
                      <a:pt x="304" y="903"/>
                    </a:cubicBezTo>
                    <a:cubicBezTo>
                      <a:pt x="307" y="901"/>
                      <a:pt x="309" y="901"/>
                      <a:pt x="312" y="900"/>
                    </a:cubicBezTo>
                    <a:cubicBezTo>
                      <a:pt x="312" y="900"/>
                      <a:pt x="312" y="900"/>
                      <a:pt x="312" y="900"/>
                    </a:cubicBezTo>
                    <a:cubicBezTo>
                      <a:pt x="312" y="900"/>
                      <a:pt x="312" y="900"/>
                      <a:pt x="312" y="900"/>
                    </a:cubicBezTo>
                    <a:cubicBezTo>
                      <a:pt x="313" y="900"/>
                      <a:pt x="313" y="900"/>
                      <a:pt x="313" y="900"/>
                    </a:cubicBezTo>
                    <a:cubicBezTo>
                      <a:pt x="318" y="901"/>
                      <a:pt x="323" y="902"/>
                      <a:pt x="326" y="902"/>
                    </a:cubicBezTo>
                    <a:cubicBezTo>
                      <a:pt x="328" y="902"/>
                      <a:pt x="329" y="901"/>
                      <a:pt x="330" y="901"/>
                    </a:cubicBezTo>
                    <a:cubicBezTo>
                      <a:pt x="331" y="900"/>
                      <a:pt x="332" y="900"/>
                      <a:pt x="333" y="898"/>
                    </a:cubicBezTo>
                    <a:cubicBezTo>
                      <a:pt x="333" y="897"/>
                      <a:pt x="334" y="897"/>
                      <a:pt x="334" y="896"/>
                    </a:cubicBezTo>
                    <a:cubicBezTo>
                      <a:pt x="334" y="896"/>
                      <a:pt x="334" y="895"/>
                      <a:pt x="335" y="895"/>
                    </a:cubicBezTo>
                    <a:cubicBezTo>
                      <a:pt x="335" y="895"/>
                      <a:pt x="335" y="895"/>
                      <a:pt x="335" y="895"/>
                    </a:cubicBezTo>
                    <a:cubicBezTo>
                      <a:pt x="342" y="895"/>
                      <a:pt x="341" y="903"/>
                      <a:pt x="349" y="904"/>
                    </a:cubicBezTo>
                    <a:cubicBezTo>
                      <a:pt x="350" y="905"/>
                      <a:pt x="351" y="905"/>
                      <a:pt x="352" y="906"/>
                    </a:cubicBezTo>
                    <a:cubicBezTo>
                      <a:pt x="353" y="906"/>
                      <a:pt x="353" y="907"/>
                      <a:pt x="354" y="910"/>
                    </a:cubicBezTo>
                    <a:cubicBezTo>
                      <a:pt x="355" y="914"/>
                      <a:pt x="353" y="920"/>
                      <a:pt x="351" y="923"/>
                    </a:cubicBezTo>
                    <a:cubicBezTo>
                      <a:pt x="350" y="924"/>
                      <a:pt x="350" y="924"/>
                      <a:pt x="350" y="924"/>
                    </a:cubicBezTo>
                    <a:cubicBezTo>
                      <a:pt x="360" y="926"/>
                      <a:pt x="359" y="926"/>
                      <a:pt x="369" y="921"/>
                    </a:cubicBezTo>
                    <a:cubicBezTo>
                      <a:pt x="373" y="920"/>
                      <a:pt x="376" y="919"/>
                      <a:pt x="380" y="918"/>
                    </a:cubicBezTo>
                    <a:cubicBezTo>
                      <a:pt x="380" y="918"/>
                      <a:pt x="381" y="917"/>
                      <a:pt x="381" y="917"/>
                    </a:cubicBezTo>
                    <a:cubicBezTo>
                      <a:pt x="383" y="917"/>
                      <a:pt x="385" y="916"/>
                      <a:pt x="386" y="916"/>
                    </a:cubicBezTo>
                    <a:cubicBezTo>
                      <a:pt x="387" y="916"/>
                      <a:pt x="388" y="916"/>
                      <a:pt x="389" y="915"/>
                    </a:cubicBezTo>
                    <a:cubicBezTo>
                      <a:pt x="391" y="915"/>
                      <a:pt x="392" y="915"/>
                      <a:pt x="393" y="915"/>
                    </a:cubicBezTo>
                    <a:cubicBezTo>
                      <a:pt x="394" y="915"/>
                      <a:pt x="395" y="915"/>
                      <a:pt x="396" y="914"/>
                    </a:cubicBezTo>
                    <a:cubicBezTo>
                      <a:pt x="398" y="914"/>
                      <a:pt x="399" y="914"/>
                      <a:pt x="400" y="914"/>
                    </a:cubicBezTo>
                    <a:cubicBezTo>
                      <a:pt x="400" y="914"/>
                      <a:pt x="400" y="914"/>
                      <a:pt x="400" y="914"/>
                    </a:cubicBezTo>
                    <a:cubicBezTo>
                      <a:pt x="400" y="914"/>
                      <a:pt x="400" y="914"/>
                      <a:pt x="400" y="914"/>
                    </a:cubicBezTo>
                    <a:cubicBezTo>
                      <a:pt x="400" y="915"/>
                      <a:pt x="400" y="915"/>
                      <a:pt x="400" y="916"/>
                    </a:cubicBezTo>
                    <a:cubicBezTo>
                      <a:pt x="399" y="916"/>
                      <a:pt x="399" y="916"/>
                      <a:pt x="399" y="916"/>
                    </a:cubicBezTo>
                    <a:cubicBezTo>
                      <a:pt x="399" y="917"/>
                      <a:pt x="399" y="917"/>
                      <a:pt x="399" y="918"/>
                    </a:cubicBezTo>
                    <a:cubicBezTo>
                      <a:pt x="399" y="919"/>
                      <a:pt x="399" y="919"/>
                      <a:pt x="399" y="920"/>
                    </a:cubicBezTo>
                    <a:cubicBezTo>
                      <a:pt x="398" y="921"/>
                      <a:pt x="398" y="921"/>
                      <a:pt x="398" y="921"/>
                    </a:cubicBezTo>
                    <a:cubicBezTo>
                      <a:pt x="398" y="928"/>
                      <a:pt x="400" y="936"/>
                      <a:pt x="404" y="941"/>
                    </a:cubicBezTo>
                    <a:cubicBezTo>
                      <a:pt x="407" y="943"/>
                      <a:pt x="410" y="944"/>
                      <a:pt x="414" y="944"/>
                    </a:cubicBezTo>
                    <a:cubicBezTo>
                      <a:pt x="414" y="944"/>
                      <a:pt x="414" y="944"/>
                      <a:pt x="414" y="944"/>
                    </a:cubicBezTo>
                    <a:cubicBezTo>
                      <a:pt x="414" y="944"/>
                      <a:pt x="414" y="944"/>
                      <a:pt x="414" y="944"/>
                    </a:cubicBezTo>
                    <a:cubicBezTo>
                      <a:pt x="417" y="944"/>
                      <a:pt x="420" y="944"/>
                      <a:pt x="422" y="945"/>
                    </a:cubicBezTo>
                    <a:cubicBezTo>
                      <a:pt x="423" y="945"/>
                      <a:pt x="423" y="946"/>
                      <a:pt x="424" y="946"/>
                    </a:cubicBezTo>
                    <a:cubicBezTo>
                      <a:pt x="424" y="946"/>
                      <a:pt x="424" y="946"/>
                      <a:pt x="424" y="946"/>
                    </a:cubicBezTo>
                    <a:cubicBezTo>
                      <a:pt x="426" y="947"/>
                      <a:pt x="427" y="947"/>
                      <a:pt x="428" y="948"/>
                    </a:cubicBezTo>
                    <a:cubicBezTo>
                      <a:pt x="434" y="951"/>
                      <a:pt x="439" y="953"/>
                      <a:pt x="446" y="953"/>
                    </a:cubicBezTo>
                    <a:cubicBezTo>
                      <a:pt x="458" y="953"/>
                      <a:pt x="469" y="959"/>
                      <a:pt x="476" y="952"/>
                    </a:cubicBezTo>
                    <a:cubicBezTo>
                      <a:pt x="478" y="950"/>
                      <a:pt x="479" y="947"/>
                      <a:pt x="480" y="944"/>
                    </a:cubicBezTo>
                    <a:cubicBezTo>
                      <a:pt x="480" y="944"/>
                      <a:pt x="480" y="944"/>
                      <a:pt x="480" y="944"/>
                    </a:cubicBezTo>
                    <a:cubicBezTo>
                      <a:pt x="482" y="937"/>
                      <a:pt x="484" y="935"/>
                      <a:pt x="486" y="935"/>
                    </a:cubicBezTo>
                    <a:cubicBezTo>
                      <a:pt x="487" y="935"/>
                      <a:pt x="488" y="936"/>
                      <a:pt x="489" y="937"/>
                    </a:cubicBezTo>
                    <a:cubicBezTo>
                      <a:pt x="492" y="940"/>
                      <a:pt x="496" y="949"/>
                      <a:pt x="500" y="952"/>
                    </a:cubicBezTo>
                    <a:cubicBezTo>
                      <a:pt x="505" y="957"/>
                      <a:pt x="504" y="964"/>
                      <a:pt x="508" y="969"/>
                    </a:cubicBezTo>
                    <a:cubicBezTo>
                      <a:pt x="513" y="978"/>
                      <a:pt x="520" y="970"/>
                      <a:pt x="525" y="973"/>
                    </a:cubicBezTo>
                    <a:cubicBezTo>
                      <a:pt x="526" y="973"/>
                      <a:pt x="526" y="974"/>
                      <a:pt x="527" y="974"/>
                    </a:cubicBezTo>
                    <a:cubicBezTo>
                      <a:pt x="530" y="976"/>
                      <a:pt x="532" y="979"/>
                      <a:pt x="535" y="980"/>
                    </a:cubicBezTo>
                    <a:cubicBezTo>
                      <a:pt x="536" y="981"/>
                      <a:pt x="536" y="981"/>
                      <a:pt x="536" y="981"/>
                    </a:cubicBezTo>
                    <a:cubicBezTo>
                      <a:pt x="538" y="981"/>
                      <a:pt x="539" y="982"/>
                      <a:pt x="541" y="982"/>
                    </a:cubicBezTo>
                    <a:cubicBezTo>
                      <a:pt x="542" y="982"/>
                      <a:pt x="542" y="982"/>
                      <a:pt x="543" y="982"/>
                    </a:cubicBezTo>
                    <a:cubicBezTo>
                      <a:pt x="544" y="982"/>
                      <a:pt x="544" y="982"/>
                      <a:pt x="544" y="982"/>
                    </a:cubicBezTo>
                    <a:cubicBezTo>
                      <a:pt x="553" y="982"/>
                      <a:pt x="551" y="998"/>
                      <a:pt x="558" y="1004"/>
                    </a:cubicBezTo>
                    <a:cubicBezTo>
                      <a:pt x="559" y="1005"/>
                      <a:pt x="560" y="1006"/>
                      <a:pt x="561" y="1008"/>
                    </a:cubicBezTo>
                    <a:cubicBezTo>
                      <a:pt x="562" y="1008"/>
                      <a:pt x="563" y="1009"/>
                      <a:pt x="563" y="1010"/>
                    </a:cubicBezTo>
                    <a:cubicBezTo>
                      <a:pt x="564" y="1011"/>
                      <a:pt x="564" y="1011"/>
                      <a:pt x="565" y="1012"/>
                    </a:cubicBezTo>
                    <a:cubicBezTo>
                      <a:pt x="569" y="1018"/>
                      <a:pt x="571" y="1024"/>
                      <a:pt x="574" y="1032"/>
                    </a:cubicBezTo>
                    <a:cubicBezTo>
                      <a:pt x="579" y="1042"/>
                      <a:pt x="591" y="1030"/>
                      <a:pt x="600" y="1027"/>
                    </a:cubicBezTo>
                    <a:cubicBezTo>
                      <a:pt x="604" y="1025"/>
                      <a:pt x="607" y="1025"/>
                      <a:pt x="609" y="1028"/>
                    </a:cubicBezTo>
                    <a:cubicBezTo>
                      <a:pt x="606" y="1029"/>
                      <a:pt x="606" y="1033"/>
                      <a:pt x="607" y="1035"/>
                    </a:cubicBezTo>
                    <a:cubicBezTo>
                      <a:pt x="608" y="1035"/>
                      <a:pt x="609" y="1036"/>
                      <a:pt x="609" y="1036"/>
                    </a:cubicBezTo>
                    <a:cubicBezTo>
                      <a:pt x="610" y="1036"/>
                      <a:pt x="610" y="1036"/>
                      <a:pt x="611" y="1036"/>
                    </a:cubicBezTo>
                    <a:cubicBezTo>
                      <a:pt x="611" y="1037"/>
                      <a:pt x="611" y="1037"/>
                      <a:pt x="611" y="1037"/>
                    </a:cubicBezTo>
                    <a:cubicBezTo>
                      <a:pt x="616" y="1037"/>
                      <a:pt x="614" y="1024"/>
                      <a:pt x="614" y="1021"/>
                    </a:cubicBezTo>
                    <a:cubicBezTo>
                      <a:pt x="615" y="1003"/>
                      <a:pt x="616" y="984"/>
                      <a:pt x="616" y="966"/>
                    </a:cubicBezTo>
                    <a:cubicBezTo>
                      <a:pt x="615" y="966"/>
                      <a:pt x="615" y="966"/>
                      <a:pt x="615" y="966"/>
                    </a:cubicBezTo>
                    <a:cubicBezTo>
                      <a:pt x="612" y="967"/>
                      <a:pt x="608" y="967"/>
                      <a:pt x="605" y="968"/>
                    </a:cubicBezTo>
                    <a:cubicBezTo>
                      <a:pt x="605" y="968"/>
                      <a:pt x="605" y="968"/>
                      <a:pt x="605" y="968"/>
                    </a:cubicBezTo>
                    <a:cubicBezTo>
                      <a:pt x="604" y="968"/>
                      <a:pt x="604" y="969"/>
                      <a:pt x="604" y="969"/>
                    </a:cubicBezTo>
                    <a:cubicBezTo>
                      <a:pt x="603" y="969"/>
                      <a:pt x="603" y="969"/>
                      <a:pt x="603" y="969"/>
                    </a:cubicBezTo>
                    <a:cubicBezTo>
                      <a:pt x="600" y="971"/>
                      <a:pt x="601" y="976"/>
                      <a:pt x="599" y="979"/>
                    </a:cubicBezTo>
                    <a:cubicBezTo>
                      <a:pt x="598" y="979"/>
                      <a:pt x="598" y="979"/>
                      <a:pt x="598" y="979"/>
                    </a:cubicBezTo>
                    <a:cubicBezTo>
                      <a:pt x="598" y="979"/>
                      <a:pt x="598" y="979"/>
                      <a:pt x="598" y="979"/>
                    </a:cubicBezTo>
                    <a:cubicBezTo>
                      <a:pt x="596" y="982"/>
                      <a:pt x="590" y="980"/>
                      <a:pt x="584" y="976"/>
                    </a:cubicBezTo>
                    <a:cubicBezTo>
                      <a:pt x="580" y="974"/>
                      <a:pt x="577" y="972"/>
                      <a:pt x="576" y="971"/>
                    </a:cubicBezTo>
                    <a:cubicBezTo>
                      <a:pt x="575" y="970"/>
                      <a:pt x="574" y="969"/>
                      <a:pt x="573" y="968"/>
                    </a:cubicBezTo>
                    <a:cubicBezTo>
                      <a:pt x="572" y="967"/>
                      <a:pt x="571" y="966"/>
                      <a:pt x="570" y="965"/>
                    </a:cubicBezTo>
                    <a:cubicBezTo>
                      <a:pt x="557" y="951"/>
                      <a:pt x="542" y="940"/>
                      <a:pt x="549" y="917"/>
                    </a:cubicBezTo>
                    <a:cubicBezTo>
                      <a:pt x="554" y="904"/>
                      <a:pt x="557" y="894"/>
                      <a:pt x="561" y="883"/>
                    </a:cubicBezTo>
                    <a:cubicBezTo>
                      <a:pt x="563" y="876"/>
                      <a:pt x="558" y="864"/>
                      <a:pt x="559" y="855"/>
                    </a:cubicBezTo>
                    <a:cubicBezTo>
                      <a:pt x="560" y="842"/>
                      <a:pt x="567" y="813"/>
                      <a:pt x="549" y="808"/>
                    </a:cubicBezTo>
                    <a:cubicBezTo>
                      <a:pt x="555" y="792"/>
                      <a:pt x="587" y="784"/>
                      <a:pt x="575" y="763"/>
                    </a:cubicBezTo>
                    <a:cubicBezTo>
                      <a:pt x="602" y="757"/>
                      <a:pt x="625" y="756"/>
                      <a:pt x="656" y="749"/>
                    </a:cubicBezTo>
                    <a:cubicBezTo>
                      <a:pt x="656" y="749"/>
                      <a:pt x="656" y="749"/>
                      <a:pt x="656" y="749"/>
                    </a:cubicBezTo>
                    <a:cubicBezTo>
                      <a:pt x="656" y="749"/>
                      <a:pt x="657" y="749"/>
                      <a:pt x="657" y="749"/>
                    </a:cubicBezTo>
                    <a:cubicBezTo>
                      <a:pt x="653" y="727"/>
                      <a:pt x="642" y="735"/>
                      <a:pt x="641" y="721"/>
                    </a:cubicBezTo>
                    <a:cubicBezTo>
                      <a:pt x="640" y="685"/>
                      <a:pt x="618" y="688"/>
                      <a:pt x="611" y="673"/>
                    </a:cubicBezTo>
                    <a:cubicBezTo>
                      <a:pt x="599" y="651"/>
                      <a:pt x="597" y="637"/>
                      <a:pt x="591" y="628"/>
                    </a:cubicBezTo>
                    <a:cubicBezTo>
                      <a:pt x="588" y="623"/>
                      <a:pt x="592" y="621"/>
                      <a:pt x="597" y="612"/>
                    </a:cubicBezTo>
                    <a:cubicBezTo>
                      <a:pt x="604" y="597"/>
                      <a:pt x="586" y="587"/>
                      <a:pt x="586" y="566"/>
                    </a:cubicBezTo>
                    <a:cubicBezTo>
                      <a:pt x="586" y="549"/>
                      <a:pt x="597" y="537"/>
                      <a:pt x="594" y="520"/>
                    </a:cubicBezTo>
                    <a:cubicBezTo>
                      <a:pt x="591" y="516"/>
                      <a:pt x="593" y="538"/>
                      <a:pt x="584" y="533"/>
                    </a:cubicBezTo>
                    <a:cubicBezTo>
                      <a:pt x="596" y="522"/>
                      <a:pt x="581" y="488"/>
                      <a:pt x="593" y="478"/>
                    </a:cubicBezTo>
                    <a:cubicBezTo>
                      <a:pt x="593" y="478"/>
                      <a:pt x="593" y="478"/>
                      <a:pt x="593" y="478"/>
                    </a:cubicBezTo>
                    <a:cubicBezTo>
                      <a:pt x="593" y="475"/>
                      <a:pt x="594" y="472"/>
                      <a:pt x="594" y="469"/>
                    </a:cubicBezTo>
                    <a:cubicBezTo>
                      <a:pt x="594" y="466"/>
                      <a:pt x="594" y="464"/>
                      <a:pt x="593" y="462"/>
                    </a:cubicBezTo>
                    <a:cubicBezTo>
                      <a:pt x="592" y="461"/>
                      <a:pt x="592" y="461"/>
                      <a:pt x="592" y="461"/>
                    </a:cubicBezTo>
                    <a:cubicBezTo>
                      <a:pt x="589" y="457"/>
                      <a:pt x="586" y="453"/>
                      <a:pt x="584" y="448"/>
                    </a:cubicBezTo>
                    <a:cubicBezTo>
                      <a:pt x="583" y="447"/>
                      <a:pt x="582" y="446"/>
                      <a:pt x="582" y="444"/>
                    </a:cubicBezTo>
                    <a:cubicBezTo>
                      <a:pt x="579" y="441"/>
                      <a:pt x="577" y="438"/>
                      <a:pt x="577" y="432"/>
                    </a:cubicBezTo>
                    <a:cubicBezTo>
                      <a:pt x="574" y="426"/>
                      <a:pt x="588" y="416"/>
                      <a:pt x="590" y="407"/>
                    </a:cubicBezTo>
                    <a:cubicBezTo>
                      <a:pt x="590" y="407"/>
                      <a:pt x="590" y="406"/>
                      <a:pt x="590" y="406"/>
                    </a:cubicBezTo>
                    <a:cubicBezTo>
                      <a:pt x="591" y="399"/>
                      <a:pt x="590" y="396"/>
                      <a:pt x="593" y="392"/>
                    </a:cubicBezTo>
                    <a:cubicBezTo>
                      <a:pt x="595" y="385"/>
                      <a:pt x="600" y="380"/>
                      <a:pt x="608" y="375"/>
                    </a:cubicBezTo>
                    <a:cubicBezTo>
                      <a:pt x="608" y="374"/>
                      <a:pt x="609" y="374"/>
                      <a:pt x="609" y="373"/>
                    </a:cubicBezTo>
                    <a:cubicBezTo>
                      <a:pt x="611" y="369"/>
                      <a:pt x="615" y="363"/>
                      <a:pt x="611" y="359"/>
                    </a:cubicBezTo>
                    <a:cubicBezTo>
                      <a:pt x="614" y="350"/>
                      <a:pt x="613" y="339"/>
                      <a:pt x="614" y="330"/>
                    </a:cubicBezTo>
                    <a:cubicBezTo>
                      <a:pt x="615" y="321"/>
                      <a:pt x="616" y="313"/>
                      <a:pt x="617" y="305"/>
                    </a:cubicBezTo>
                    <a:cubicBezTo>
                      <a:pt x="617" y="303"/>
                      <a:pt x="617" y="301"/>
                      <a:pt x="617" y="299"/>
                    </a:cubicBezTo>
                    <a:cubicBezTo>
                      <a:pt x="618" y="297"/>
                      <a:pt x="618" y="296"/>
                      <a:pt x="618" y="294"/>
                    </a:cubicBezTo>
                    <a:cubicBezTo>
                      <a:pt x="620" y="281"/>
                      <a:pt x="628" y="273"/>
                      <a:pt x="629" y="265"/>
                    </a:cubicBezTo>
                    <a:cubicBezTo>
                      <a:pt x="630" y="265"/>
                      <a:pt x="630" y="265"/>
                      <a:pt x="630" y="265"/>
                    </a:cubicBezTo>
                    <a:cubicBezTo>
                      <a:pt x="630" y="264"/>
                      <a:pt x="630" y="262"/>
                      <a:pt x="630" y="261"/>
                    </a:cubicBezTo>
                    <a:cubicBezTo>
                      <a:pt x="629" y="258"/>
                      <a:pt x="629" y="255"/>
                      <a:pt x="629" y="252"/>
                    </a:cubicBezTo>
                    <a:cubicBezTo>
                      <a:pt x="631" y="245"/>
                      <a:pt x="638" y="247"/>
                      <a:pt x="641" y="241"/>
                    </a:cubicBezTo>
                    <a:cubicBezTo>
                      <a:pt x="651" y="226"/>
                      <a:pt x="667" y="215"/>
                      <a:pt x="680" y="201"/>
                    </a:cubicBezTo>
                    <a:cubicBezTo>
                      <a:pt x="680" y="200"/>
                      <a:pt x="681" y="200"/>
                      <a:pt x="682" y="199"/>
                    </a:cubicBezTo>
                    <a:cubicBezTo>
                      <a:pt x="682" y="199"/>
                      <a:pt x="682" y="198"/>
                      <a:pt x="683" y="198"/>
                    </a:cubicBezTo>
                    <a:cubicBezTo>
                      <a:pt x="683" y="198"/>
                      <a:pt x="683" y="198"/>
                      <a:pt x="683" y="198"/>
                    </a:cubicBezTo>
                    <a:cubicBezTo>
                      <a:pt x="688" y="192"/>
                      <a:pt x="692" y="185"/>
                      <a:pt x="694" y="179"/>
                    </a:cubicBezTo>
                    <a:cubicBezTo>
                      <a:pt x="695" y="178"/>
                      <a:pt x="694" y="176"/>
                      <a:pt x="694" y="175"/>
                    </a:cubicBezTo>
                    <a:cubicBezTo>
                      <a:pt x="692" y="170"/>
                      <a:pt x="684" y="166"/>
                      <a:pt x="681" y="164"/>
                    </a:cubicBezTo>
                    <a:cubicBezTo>
                      <a:pt x="680" y="164"/>
                      <a:pt x="680" y="164"/>
                      <a:pt x="680" y="164"/>
                    </a:cubicBezTo>
                    <a:cubicBezTo>
                      <a:pt x="678" y="164"/>
                      <a:pt x="676" y="165"/>
                      <a:pt x="675" y="165"/>
                    </a:cubicBezTo>
                    <a:cubicBezTo>
                      <a:pt x="674" y="165"/>
                      <a:pt x="672" y="165"/>
                      <a:pt x="671" y="164"/>
                    </a:cubicBezTo>
                    <a:cubicBezTo>
                      <a:pt x="670" y="164"/>
                      <a:pt x="669" y="163"/>
                      <a:pt x="669" y="161"/>
                    </a:cubicBezTo>
                    <a:cubicBezTo>
                      <a:pt x="668" y="157"/>
                      <a:pt x="669" y="151"/>
                      <a:pt x="670" y="147"/>
                    </a:cubicBezTo>
                    <a:cubicBezTo>
                      <a:pt x="673" y="133"/>
                      <a:pt x="668" y="122"/>
                      <a:pt x="675" y="109"/>
                    </a:cubicBezTo>
                    <a:cubicBezTo>
                      <a:pt x="676" y="106"/>
                      <a:pt x="674" y="105"/>
                      <a:pt x="673" y="103"/>
                    </a:cubicBezTo>
                    <a:cubicBezTo>
                      <a:pt x="673" y="103"/>
                      <a:pt x="673" y="103"/>
                      <a:pt x="673" y="103"/>
                    </a:cubicBezTo>
                    <a:cubicBezTo>
                      <a:pt x="673" y="103"/>
                      <a:pt x="673" y="103"/>
                      <a:pt x="673" y="103"/>
                    </a:cubicBezTo>
                    <a:cubicBezTo>
                      <a:pt x="672" y="95"/>
                      <a:pt x="664" y="95"/>
                      <a:pt x="658" y="96"/>
                    </a:cubicBezTo>
                    <a:cubicBezTo>
                      <a:pt x="658" y="96"/>
                      <a:pt x="658" y="96"/>
                      <a:pt x="658" y="95"/>
                    </a:cubicBezTo>
                    <a:cubicBezTo>
                      <a:pt x="658" y="95"/>
                      <a:pt x="658" y="95"/>
                      <a:pt x="658" y="95"/>
                    </a:cubicBezTo>
                    <a:cubicBezTo>
                      <a:pt x="658" y="94"/>
                      <a:pt x="659" y="93"/>
                      <a:pt x="659" y="93"/>
                    </a:cubicBezTo>
                    <a:cubicBezTo>
                      <a:pt x="661" y="80"/>
                      <a:pt x="640" y="75"/>
                      <a:pt x="633" y="67"/>
                    </a:cubicBezTo>
                    <a:cubicBezTo>
                      <a:pt x="629" y="63"/>
                      <a:pt x="626" y="60"/>
                      <a:pt x="623" y="55"/>
                    </a:cubicBezTo>
                    <a:cubicBezTo>
                      <a:pt x="619" y="51"/>
                      <a:pt x="620" y="45"/>
                      <a:pt x="615" y="41"/>
                    </a:cubicBezTo>
                    <a:cubicBezTo>
                      <a:pt x="609" y="36"/>
                      <a:pt x="606" y="38"/>
                      <a:pt x="603" y="42"/>
                    </a:cubicBezTo>
                    <a:cubicBezTo>
                      <a:pt x="602" y="44"/>
                      <a:pt x="601" y="45"/>
                      <a:pt x="599" y="47"/>
                    </a:cubicBezTo>
                    <a:cubicBezTo>
                      <a:pt x="597" y="51"/>
                      <a:pt x="594" y="55"/>
                      <a:pt x="590" y="54"/>
                    </a:cubicBezTo>
                    <a:cubicBezTo>
                      <a:pt x="577" y="53"/>
                      <a:pt x="575" y="40"/>
                      <a:pt x="564" y="51"/>
                    </a:cubicBezTo>
                    <a:cubicBezTo>
                      <a:pt x="556" y="58"/>
                      <a:pt x="551" y="61"/>
                      <a:pt x="541" y="55"/>
                    </a:cubicBezTo>
                    <a:cubicBezTo>
                      <a:pt x="539" y="54"/>
                      <a:pt x="534" y="50"/>
                      <a:pt x="533" y="47"/>
                    </a:cubicBezTo>
                    <a:cubicBezTo>
                      <a:pt x="532" y="46"/>
                      <a:pt x="532" y="45"/>
                      <a:pt x="531" y="45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27" y="42"/>
                      <a:pt x="523" y="42"/>
                      <a:pt x="521" y="37"/>
                    </a:cubicBezTo>
                    <a:cubicBezTo>
                      <a:pt x="521" y="37"/>
                      <a:pt x="521" y="37"/>
                      <a:pt x="521" y="37"/>
                    </a:cubicBezTo>
                    <a:cubicBezTo>
                      <a:pt x="520" y="35"/>
                      <a:pt x="519" y="34"/>
                      <a:pt x="519" y="32"/>
                    </a:cubicBezTo>
                    <a:cubicBezTo>
                      <a:pt x="516" y="28"/>
                      <a:pt x="513" y="25"/>
                      <a:pt x="508" y="22"/>
                    </a:cubicBezTo>
                    <a:cubicBezTo>
                      <a:pt x="506" y="20"/>
                      <a:pt x="504" y="18"/>
                      <a:pt x="503" y="15"/>
                    </a:cubicBezTo>
                    <a:cubicBezTo>
                      <a:pt x="495" y="9"/>
                      <a:pt x="487" y="7"/>
                      <a:pt x="480" y="13"/>
                    </a:cubicBezTo>
                    <a:cubicBezTo>
                      <a:pt x="477" y="17"/>
                      <a:pt x="471" y="16"/>
                      <a:pt x="467" y="15"/>
                    </a:cubicBezTo>
                    <a:cubicBezTo>
                      <a:pt x="467" y="15"/>
                      <a:pt x="467" y="15"/>
                      <a:pt x="466" y="15"/>
                    </a:cubicBezTo>
                    <a:cubicBezTo>
                      <a:pt x="465" y="15"/>
                      <a:pt x="465" y="15"/>
                      <a:pt x="464" y="15"/>
                    </a:cubicBezTo>
                    <a:cubicBezTo>
                      <a:pt x="463" y="15"/>
                      <a:pt x="463" y="16"/>
                      <a:pt x="462" y="16"/>
                    </a:cubicBezTo>
                    <a:cubicBezTo>
                      <a:pt x="459" y="17"/>
                      <a:pt x="457" y="15"/>
                      <a:pt x="455" y="14"/>
                    </a:cubicBezTo>
                    <a:cubicBezTo>
                      <a:pt x="455" y="13"/>
                      <a:pt x="454" y="13"/>
                      <a:pt x="454" y="13"/>
                    </a:cubicBezTo>
                    <a:cubicBezTo>
                      <a:pt x="453" y="13"/>
                      <a:pt x="453" y="13"/>
                      <a:pt x="453" y="13"/>
                    </a:cubicBezTo>
                    <a:cubicBezTo>
                      <a:pt x="447" y="10"/>
                      <a:pt x="442" y="5"/>
                      <a:pt x="435" y="7"/>
                    </a:cubicBezTo>
                    <a:cubicBezTo>
                      <a:pt x="422" y="11"/>
                      <a:pt x="421" y="2"/>
                      <a:pt x="412" y="1"/>
                    </a:cubicBezTo>
                    <a:cubicBezTo>
                      <a:pt x="408" y="0"/>
                      <a:pt x="404" y="2"/>
                      <a:pt x="404" y="6"/>
                    </a:cubicBezTo>
                    <a:cubicBezTo>
                      <a:pt x="404" y="7"/>
                      <a:pt x="404" y="8"/>
                      <a:pt x="404" y="9"/>
                    </a:cubicBezTo>
                    <a:cubicBezTo>
                      <a:pt x="405" y="16"/>
                      <a:pt x="399" y="18"/>
                      <a:pt x="393" y="20"/>
                    </a:cubicBezTo>
                    <a:cubicBezTo>
                      <a:pt x="392" y="20"/>
                      <a:pt x="390" y="21"/>
                      <a:pt x="389" y="21"/>
                    </a:cubicBezTo>
                    <a:cubicBezTo>
                      <a:pt x="382" y="23"/>
                      <a:pt x="374" y="26"/>
                      <a:pt x="369" y="22"/>
                    </a:cubicBezTo>
                    <a:cubicBezTo>
                      <a:pt x="365" y="19"/>
                      <a:pt x="359" y="10"/>
                      <a:pt x="357" y="16"/>
                    </a:cubicBezTo>
                    <a:cubicBezTo>
                      <a:pt x="354" y="24"/>
                      <a:pt x="337" y="29"/>
                      <a:pt x="330" y="31"/>
                    </a:cubicBezTo>
                    <a:cubicBezTo>
                      <a:pt x="317" y="33"/>
                      <a:pt x="308" y="46"/>
                      <a:pt x="303" y="40"/>
                    </a:cubicBezTo>
                    <a:cubicBezTo>
                      <a:pt x="302" y="39"/>
                      <a:pt x="301" y="38"/>
                      <a:pt x="300" y="37"/>
                    </a:cubicBezTo>
                    <a:cubicBezTo>
                      <a:pt x="299" y="36"/>
                      <a:pt x="298" y="35"/>
                      <a:pt x="298" y="34"/>
                    </a:cubicBezTo>
                    <a:cubicBezTo>
                      <a:pt x="292" y="29"/>
                      <a:pt x="287" y="26"/>
                      <a:pt x="279" y="35"/>
                    </a:cubicBezTo>
                    <a:cubicBezTo>
                      <a:pt x="276" y="39"/>
                      <a:pt x="276" y="44"/>
                      <a:pt x="273" y="48"/>
                    </a:cubicBezTo>
                    <a:cubicBezTo>
                      <a:pt x="272" y="50"/>
                      <a:pt x="271" y="53"/>
                      <a:pt x="270" y="55"/>
                    </a:cubicBezTo>
                    <a:cubicBezTo>
                      <a:pt x="270" y="56"/>
                      <a:pt x="270" y="56"/>
                      <a:pt x="270" y="57"/>
                    </a:cubicBezTo>
                    <a:cubicBezTo>
                      <a:pt x="270" y="57"/>
                      <a:pt x="269" y="58"/>
                      <a:pt x="269" y="58"/>
                    </a:cubicBezTo>
                    <a:cubicBezTo>
                      <a:pt x="269" y="59"/>
                      <a:pt x="269" y="59"/>
                      <a:pt x="269" y="59"/>
                    </a:cubicBezTo>
                    <a:cubicBezTo>
                      <a:pt x="268" y="60"/>
                      <a:pt x="268" y="60"/>
                      <a:pt x="268" y="61"/>
                    </a:cubicBezTo>
                    <a:cubicBezTo>
                      <a:pt x="267" y="61"/>
                      <a:pt x="267" y="61"/>
                      <a:pt x="267" y="61"/>
                    </a:cubicBezTo>
                    <a:cubicBezTo>
                      <a:pt x="267" y="62"/>
                      <a:pt x="266" y="63"/>
                      <a:pt x="266" y="63"/>
                    </a:cubicBezTo>
                    <a:cubicBezTo>
                      <a:pt x="266" y="63"/>
                      <a:pt x="266" y="63"/>
                      <a:pt x="266" y="63"/>
                    </a:cubicBezTo>
                    <a:cubicBezTo>
                      <a:pt x="265" y="64"/>
                      <a:pt x="264" y="65"/>
                      <a:pt x="263" y="66"/>
                    </a:cubicBezTo>
                    <a:cubicBezTo>
                      <a:pt x="262" y="67"/>
                      <a:pt x="259" y="67"/>
                      <a:pt x="257" y="67"/>
                    </a:cubicBezTo>
                    <a:cubicBezTo>
                      <a:pt x="253" y="67"/>
                      <a:pt x="250" y="66"/>
                      <a:pt x="246" y="65"/>
                    </a:cubicBezTo>
                    <a:cubicBezTo>
                      <a:pt x="239" y="62"/>
                      <a:pt x="231" y="59"/>
                      <a:pt x="225" y="59"/>
                    </a:cubicBezTo>
                    <a:cubicBezTo>
                      <a:pt x="219" y="59"/>
                      <a:pt x="218" y="61"/>
                      <a:pt x="211" y="59"/>
                    </a:cubicBezTo>
                    <a:cubicBezTo>
                      <a:pt x="204" y="56"/>
                      <a:pt x="201" y="60"/>
                      <a:pt x="196" y="54"/>
                    </a:cubicBezTo>
                    <a:cubicBezTo>
                      <a:pt x="195" y="53"/>
                      <a:pt x="194" y="52"/>
                      <a:pt x="194" y="52"/>
                    </a:cubicBezTo>
                    <a:cubicBezTo>
                      <a:pt x="188" y="49"/>
                      <a:pt x="179" y="53"/>
                      <a:pt x="173" y="52"/>
                    </a:cubicBezTo>
                    <a:cubicBezTo>
                      <a:pt x="164" y="50"/>
                      <a:pt x="164" y="38"/>
                      <a:pt x="159" y="33"/>
                    </a:cubicBezTo>
                    <a:cubicBezTo>
                      <a:pt x="154" y="28"/>
                      <a:pt x="147" y="23"/>
                      <a:pt x="140" y="20"/>
                    </a:cubicBezTo>
                    <a:cubicBezTo>
                      <a:pt x="138" y="19"/>
                      <a:pt x="137" y="18"/>
                      <a:pt x="135" y="17"/>
                    </a:cubicBezTo>
                    <a:cubicBezTo>
                      <a:pt x="133" y="16"/>
                      <a:pt x="131" y="15"/>
                      <a:pt x="129" y="14"/>
                    </a:cubicBezTo>
                    <a:cubicBezTo>
                      <a:pt x="118" y="6"/>
                      <a:pt x="101" y="21"/>
                      <a:pt x="95" y="31"/>
                    </a:cubicBezTo>
                    <a:cubicBezTo>
                      <a:pt x="92" y="36"/>
                      <a:pt x="88" y="41"/>
                      <a:pt x="86" y="46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5" y="48"/>
                      <a:pt x="85" y="49"/>
                      <a:pt x="84" y="49"/>
                    </a:cubicBezTo>
                    <a:cubicBezTo>
                      <a:pt x="83" y="54"/>
                      <a:pt x="76" y="53"/>
                      <a:pt x="74" y="56"/>
                    </a:cubicBezTo>
                    <a:cubicBezTo>
                      <a:pt x="71" y="61"/>
                      <a:pt x="78" y="70"/>
                      <a:pt x="78" y="75"/>
                    </a:cubicBezTo>
                    <a:cubicBezTo>
                      <a:pt x="77" y="83"/>
                      <a:pt x="76" y="86"/>
                      <a:pt x="77" y="103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7" y="105"/>
                      <a:pt x="78" y="107"/>
                      <a:pt x="77" y="110"/>
                    </a:cubicBezTo>
                    <a:cubicBezTo>
                      <a:pt x="76" y="124"/>
                      <a:pt x="66" y="144"/>
                      <a:pt x="59" y="157"/>
                    </a:cubicBezTo>
                    <a:cubicBezTo>
                      <a:pt x="51" y="171"/>
                      <a:pt x="51" y="181"/>
                      <a:pt x="51" y="197"/>
                    </a:cubicBezTo>
                    <a:cubicBezTo>
                      <a:pt x="51" y="199"/>
                      <a:pt x="50" y="200"/>
                      <a:pt x="50" y="201"/>
                    </a:cubicBezTo>
                    <a:cubicBezTo>
                      <a:pt x="50" y="204"/>
                      <a:pt x="50" y="207"/>
                      <a:pt x="50" y="209"/>
                    </a:cubicBezTo>
                    <a:cubicBezTo>
                      <a:pt x="50" y="211"/>
                      <a:pt x="49" y="212"/>
                      <a:pt x="49" y="213"/>
                    </a:cubicBezTo>
                    <a:cubicBezTo>
                      <a:pt x="48" y="217"/>
                      <a:pt x="47" y="221"/>
                      <a:pt x="46" y="225"/>
                    </a:cubicBezTo>
                    <a:cubicBezTo>
                      <a:pt x="43" y="235"/>
                      <a:pt x="41" y="240"/>
                      <a:pt x="40" y="251"/>
                    </a:cubicBezTo>
                    <a:cubicBezTo>
                      <a:pt x="40" y="258"/>
                      <a:pt x="40" y="265"/>
                      <a:pt x="40" y="272"/>
                    </a:cubicBezTo>
                    <a:cubicBezTo>
                      <a:pt x="39" y="279"/>
                      <a:pt x="37" y="287"/>
                      <a:pt x="35" y="294"/>
                    </a:cubicBezTo>
                    <a:cubicBezTo>
                      <a:pt x="31" y="311"/>
                      <a:pt x="39" y="323"/>
                      <a:pt x="25" y="338"/>
                    </a:cubicBezTo>
                    <a:cubicBezTo>
                      <a:pt x="23" y="341"/>
                      <a:pt x="20" y="343"/>
                      <a:pt x="18" y="345"/>
                    </a:cubicBezTo>
                    <a:cubicBezTo>
                      <a:pt x="15" y="348"/>
                      <a:pt x="12" y="351"/>
                      <a:pt x="8" y="353"/>
                    </a:cubicBezTo>
                    <a:cubicBezTo>
                      <a:pt x="5" y="355"/>
                      <a:pt x="3" y="357"/>
                      <a:pt x="0" y="359"/>
                    </a:cubicBezTo>
                    <a:cubicBezTo>
                      <a:pt x="0" y="701"/>
                      <a:pt x="0" y="701"/>
                      <a:pt x="0" y="701"/>
                    </a:cubicBezTo>
                    <a:cubicBezTo>
                      <a:pt x="4" y="706"/>
                      <a:pt x="6" y="710"/>
                      <a:pt x="9" y="716"/>
                    </a:cubicBezTo>
                    <a:cubicBezTo>
                      <a:pt x="10" y="720"/>
                      <a:pt x="17" y="735"/>
                      <a:pt x="23" y="73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Freeform 11"/>
              <p:cNvSpPr>
                <a:spLocks/>
              </p:cNvSpPr>
              <p:nvPr/>
            </p:nvSpPr>
            <p:spPr bwMode="auto">
              <a:xfrm>
                <a:off x="5586413" y="1917700"/>
                <a:ext cx="1538288" cy="2319337"/>
              </a:xfrm>
              <a:custGeom>
                <a:avLst/>
                <a:gdLst>
                  <a:gd name="T0" fmla="*/ 88 w 501"/>
                  <a:gd name="T1" fmla="*/ 55 h 755"/>
                  <a:gd name="T2" fmla="*/ 104 w 501"/>
                  <a:gd name="T3" fmla="*/ 119 h 755"/>
                  <a:gd name="T4" fmla="*/ 122 w 501"/>
                  <a:gd name="T5" fmla="*/ 146 h 755"/>
                  <a:gd name="T6" fmla="*/ 127 w 501"/>
                  <a:gd name="T7" fmla="*/ 149 h 755"/>
                  <a:gd name="T8" fmla="*/ 155 w 501"/>
                  <a:gd name="T9" fmla="*/ 170 h 755"/>
                  <a:gd name="T10" fmla="*/ 290 w 501"/>
                  <a:gd name="T11" fmla="*/ 220 h 755"/>
                  <a:gd name="T12" fmla="*/ 202 w 501"/>
                  <a:gd name="T13" fmla="*/ 383 h 755"/>
                  <a:gd name="T14" fmla="*/ 175 w 501"/>
                  <a:gd name="T15" fmla="*/ 392 h 755"/>
                  <a:gd name="T16" fmla="*/ 109 w 501"/>
                  <a:gd name="T17" fmla="*/ 407 h 755"/>
                  <a:gd name="T18" fmla="*/ 84 w 501"/>
                  <a:gd name="T19" fmla="*/ 428 h 755"/>
                  <a:gd name="T20" fmla="*/ 44 w 501"/>
                  <a:gd name="T21" fmla="*/ 445 h 755"/>
                  <a:gd name="T22" fmla="*/ 4 w 501"/>
                  <a:gd name="T23" fmla="*/ 505 h 755"/>
                  <a:gd name="T24" fmla="*/ 2 w 501"/>
                  <a:gd name="T25" fmla="*/ 681 h 755"/>
                  <a:gd name="T26" fmla="*/ 16 w 501"/>
                  <a:gd name="T27" fmla="*/ 728 h 755"/>
                  <a:gd name="T28" fmla="*/ 30 w 501"/>
                  <a:gd name="T29" fmla="*/ 754 h 755"/>
                  <a:gd name="T30" fmla="*/ 50 w 501"/>
                  <a:gd name="T31" fmla="*/ 712 h 755"/>
                  <a:gd name="T32" fmla="*/ 83 w 501"/>
                  <a:gd name="T33" fmla="*/ 678 h 755"/>
                  <a:gd name="T34" fmla="*/ 162 w 501"/>
                  <a:gd name="T35" fmla="*/ 590 h 755"/>
                  <a:gd name="T36" fmla="*/ 291 w 501"/>
                  <a:gd name="T37" fmla="*/ 478 h 755"/>
                  <a:gd name="T38" fmla="*/ 358 w 501"/>
                  <a:gd name="T39" fmla="*/ 382 h 755"/>
                  <a:gd name="T40" fmla="*/ 404 w 501"/>
                  <a:gd name="T41" fmla="*/ 280 h 755"/>
                  <a:gd name="T42" fmla="*/ 428 w 501"/>
                  <a:gd name="T43" fmla="*/ 224 h 755"/>
                  <a:gd name="T44" fmla="*/ 456 w 501"/>
                  <a:gd name="T45" fmla="*/ 173 h 755"/>
                  <a:gd name="T46" fmla="*/ 476 w 501"/>
                  <a:gd name="T47" fmla="*/ 100 h 755"/>
                  <a:gd name="T48" fmla="*/ 491 w 501"/>
                  <a:gd name="T49" fmla="*/ 82 h 755"/>
                  <a:gd name="T50" fmla="*/ 486 w 501"/>
                  <a:gd name="T51" fmla="*/ 54 h 755"/>
                  <a:gd name="T52" fmla="*/ 461 w 501"/>
                  <a:gd name="T53" fmla="*/ 4 h 755"/>
                  <a:gd name="T54" fmla="*/ 410 w 501"/>
                  <a:gd name="T55" fmla="*/ 32 h 755"/>
                  <a:gd name="T56" fmla="*/ 358 w 501"/>
                  <a:gd name="T57" fmla="*/ 40 h 755"/>
                  <a:gd name="T58" fmla="*/ 311 w 501"/>
                  <a:gd name="T59" fmla="*/ 46 h 755"/>
                  <a:gd name="T60" fmla="*/ 244 w 501"/>
                  <a:gd name="T61" fmla="*/ 67 h 755"/>
                  <a:gd name="T62" fmla="*/ 190 w 501"/>
                  <a:gd name="T63" fmla="*/ 86 h 755"/>
                  <a:gd name="T64" fmla="*/ 102 w 501"/>
                  <a:gd name="T65" fmla="*/ 29 h 755"/>
                  <a:gd name="T66" fmla="*/ 93 w 501"/>
                  <a:gd name="T67" fmla="*/ 5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1" h="755">
                    <a:moveTo>
                      <a:pt x="93" y="50"/>
                    </a:moveTo>
                    <a:cubicBezTo>
                      <a:pt x="91" y="53"/>
                      <a:pt x="90" y="54"/>
                      <a:pt x="88" y="55"/>
                    </a:cubicBezTo>
                    <a:cubicBezTo>
                      <a:pt x="86" y="65"/>
                      <a:pt x="75" y="74"/>
                      <a:pt x="81" y="86"/>
                    </a:cubicBezTo>
                    <a:cubicBezTo>
                      <a:pt x="88" y="102"/>
                      <a:pt x="95" y="106"/>
                      <a:pt x="104" y="119"/>
                    </a:cubicBezTo>
                    <a:cubicBezTo>
                      <a:pt x="107" y="124"/>
                      <a:pt x="113" y="139"/>
                      <a:pt x="116" y="143"/>
                    </a:cubicBezTo>
                    <a:cubicBezTo>
                      <a:pt x="118" y="145"/>
                      <a:pt x="120" y="146"/>
                      <a:pt x="122" y="146"/>
                    </a:cubicBezTo>
                    <a:cubicBezTo>
                      <a:pt x="123" y="147"/>
                      <a:pt x="123" y="147"/>
                      <a:pt x="123" y="147"/>
                    </a:cubicBezTo>
                    <a:cubicBezTo>
                      <a:pt x="124" y="147"/>
                      <a:pt x="126" y="148"/>
                      <a:pt x="127" y="149"/>
                    </a:cubicBezTo>
                    <a:cubicBezTo>
                      <a:pt x="131" y="152"/>
                      <a:pt x="136" y="158"/>
                      <a:pt x="141" y="162"/>
                    </a:cubicBezTo>
                    <a:cubicBezTo>
                      <a:pt x="146" y="165"/>
                      <a:pt x="150" y="167"/>
                      <a:pt x="155" y="170"/>
                    </a:cubicBezTo>
                    <a:cubicBezTo>
                      <a:pt x="186" y="181"/>
                      <a:pt x="215" y="193"/>
                      <a:pt x="246" y="204"/>
                    </a:cubicBezTo>
                    <a:cubicBezTo>
                      <a:pt x="261" y="210"/>
                      <a:pt x="274" y="217"/>
                      <a:pt x="290" y="220"/>
                    </a:cubicBezTo>
                    <a:cubicBezTo>
                      <a:pt x="304" y="224"/>
                      <a:pt x="323" y="221"/>
                      <a:pt x="338" y="221"/>
                    </a:cubicBezTo>
                    <a:cubicBezTo>
                      <a:pt x="202" y="383"/>
                      <a:pt x="202" y="383"/>
                      <a:pt x="202" y="383"/>
                    </a:cubicBezTo>
                    <a:cubicBezTo>
                      <a:pt x="194" y="393"/>
                      <a:pt x="187" y="394"/>
                      <a:pt x="175" y="392"/>
                    </a:cubicBezTo>
                    <a:cubicBezTo>
                      <a:pt x="175" y="392"/>
                      <a:pt x="175" y="392"/>
                      <a:pt x="175" y="392"/>
                    </a:cubicBezTo>
                    <a:cubicBezTo>
                      <a:pt x="171" y="392"/>
                      <a:pt x="168" y="392"/>
                      <a:pt x="164" y="391"/>
                    </a:cubicBezTo>
                    <a:cubicBezTo>
                      <a:pt x="148" y="390"/>
                      <a:pt x="128" y="392"/>
                      <a:pt x="109" y="407"/>
                    </a:cubicBezTo>
                    <a:cubicBezTo>
                      <a:pt x="106" y="410"/>
                      <a:pt x="102" y="413"/>
                      <a:pt x="98" y="417"/>
                    </a:cubicBezTo>
                    <a:cubicBezTo>
                      <a:pt x="95" y="422"/>
                      <a:pt x="91" y="426"/>
                      <a:pt x="84" y="428"/>
                    </a:cubicBezTo>
                    <a:cubicBezTo>
                      <a:pt x="75" y="429"/>
                      <a:pt x="66" y="429"/>
                      <a:pt x="58" y="434"/>
                    </a:cubicBezTo>
                    <a:cubicBezTo>
                      <a:pt x="51" y="438"/>
                      <a:pt x="49" y="443"/>
                      <a:pt x="44" y="445"/>
                    </a:cubicBezTo>
                    <a:cubicBezTo>
                      <a:pt x="35" y="456"/>
                      <a:pt x="28" y="473"/>
                      <a:pt x="20" y="484"/>
                    </a:cubicBezTo>
                    <a:cubicBezTo>
                      <a:pt x="15" y="491"/>
                      <a:pt x="8" y="497"/>
                      <a:pt x="4" y="505"/>
                    </a:cubicBezTo>
                    <a:cubicBezTo>
                      <a:pt x="0" y="514"/>
                      <a:pt x="3" y="526"/>
                      <a:pt x="3" y="535"/>
                    </a:cubicBezTo>
                    <a:cubicBezTo>
                      <a:pt x="3" y="584"/>
                      <a:pt x="2" y="632"/>
                      <a:pt x="2" y="681"/>
                    </a:cubicBezTo>
                    <a:cubicBezTo>
                      <a:pt x="2" y="697"/>
                      <a:pt x="1" y="706"/>
                      <a:pt x="10" y="720"/>
                    </a:cubicBezTo>
                    <a:cubicBezTo>
                      <a:pt x="12" y="723"/>
                      <a:pt x="14" y="726"/>
                      <a:pt x="16" y="728"/>
                    </a:cubicBezTo>
                    <a:cubicBezTo>
                      <a:pt x="17" y="729"/>
                      <a:pt x="18" y="731"/>
                      <a:pt x="19" y="732"/>
                    </a:cubicBezTo>
                    <a:cubicBezTo>
                      <a:pt x="25" y="739"/>
                      <a:pt x="30" y="746"/>
                      <a:pt x="30" y="754"/>
                    </a:cubicBezTo>
                    <a:cubicBezTo>
                      <a:pt x="30" y="755"/>
                      <a:pt x="30" y="755"/>
                      <a:pt x="30" y="755"/>
                    </a:cubicBezTo>
                    <a:cubicBezTo>
                      <a:pt x="40" y="743"/>
                      <a:pt x="50" y="728"/>
                      <a:pt x="50" y="712"/>
                    </a:cubicBezTo>
                    <a:cubicBezTo>
                      <a:pt x="52" y="722"/>
                      <a:pt x="62" y="705"/>
                      <a:pt x="66" y="701"/>
                    </a:cubicBezTo>
                    <a:cubicBezTo>
                      <a:pt x="72" y="693"/>
                      <a:pt x="77" y="685"/>
                      <a:pt x="83" y="678"/>
                    </a:cubicBezTo>
                    <a:cubicBezTo>
                      <a:pt x="95" y="663"/>
                      <a:pt x="108" y="648"/>
                      <a:pt x="120" y="633"/>
                    </a:cubicBezTo>
                    <a:cubicBezTo>
                      <a:pt x="133" y="618"/>
                      <a:pt x="148" y="604"/>
                      <a:pt x="162" y="590"/>
                    </a:cubicBezTo>
                    <a:cubicBezTo>
                      <a:pt x="174" y="578"/>
                      <a:pt x="189" y="568"/>
                      <a:pt x="203" y="559"/>
                    </a:cubicBezTo>
                    <a:cubicBezTo>
                      <a:pt x="238" y="536"/>
                      <a:pt x="265" y="510"/>
                      <a:pt x="291" y="478"/>
                    </a:cubicBezTo>
                    <a:cubicBezTo>
                      <a:pt x="304" y="462"/>
                      <a:pt x="317" y="446"/>
                      <a:pt x="330" y="430"/>
                    </a:cubicBezTo>
                    <a:cubicBezTo>
                      <a:pt x="342" y="416"/>
                      <a:pt x="348" y="398"/>
                      <a:pt x="358" y="382"/>
                    </a:cubicBezTo>
                    <a:cubicBezTo>
                      <a:pt x="369" y="366"/>
                      <a:pt x="380" y="351"/>
                      <a:pt x="387" y="333"/>
                    </a:cubicBezTo>
                    <a:cubicBezTo>
                      <a:pt x="394" y="316"/>
                      <a:pt x="395" y="297"/>
                      <a:pt x="404" y="280"/>
                    </a:cubicBezTo>
                    <a:cubicBezTo>
                      <a:pt x="411" y="267"/>
                      <a:pt x="421" y="256"/>
                      <a:pt x="426" y="243"/>
                    </a:cubicBezTo>
                    <a:cubicBezTo>
                      <a:pt x="428" y="237"/>
                      <a:pt x="426" y="230"/>
                      <a:pt x="428" y="224"/>
                    </a:cubicBezTo>
                    <a:cubicBezTo>
                      <a:pt x="431" y="219"/>
                      <a:pt x="436" y="218"/>
                      <a:pt x="440" y="213"/>
                    </a:cubicBezTo>
                    <a:cubicBezTo>
                      <a:pt x="449" y="202"/>
                      <a:pt x="448" y="185"/>
                      <a:pt x="456" y="173"/>
                    </a:cubicBezTo>
                    <a:cubicBezTo>
                      <a:pt x="463" y="163"/>
                      <a:pt x="470" y="154"/>
                      <a:pt x="473" y="142"/>
                    </a:cubicBezTo>
                    <a:cubicBezTo>
                      <a:pt x="477" y="128"/>
                      <a:pt x="476" y="114"/>
                      <a:pt x="476" y="100"/>
                    </a:cubicBezTo>
                    <a:cubicBezTo>
                      <a:pt x="476" y="82"/>
                      <a:pt x="499" y="96"/>
                      <a:pt x="501" y="86"/>
                    </a:cubicBezTo>
                    <a:cubicBezTo>
                      <a:pt x="497" y="85"/>
                      <a:pt x="494" y="84"/>
                      <a:pt x="491" y="82"/>
                    </a:cubicBezTo>
                    <a:cubicBezTo>
                      <a:pt x="492" y="88"/>
                      <a:pt x="487" y="90"/>
                      <a:pt x="481" y="87"/>
                    </a:cubicBezTo>
                    <a:cubicBezTo>
                      <a:pt x="490" y="79"/>
                      <a:pt x="488" y="65"/>
                      <a:pt x="486" y="54"/>
                    </a:cubicBezTo>
                    <a:cubicBezTo>
                      <a:pt x="483" y="40"/>
                      <a:pt x="486" y="31"/>
                      <a:pt x="490" y="17"/>
                    </a:cubicBezTo>
                    <a:cubicBezTo>
                      <a:pt x="493" y="6"/>
                      <a:pt x="469" y="0"/>
                      <a:pt x="461" y="4"/>
                    </a:cubicBezTo>
                    <a:cubicBezTo>
                      <a:pt x="454" y="7"/>
                      <a:pt x="453" y="19"/>
                      <a:pt x="444" y="24"/>
                    </a:cubicBezTo>
                    <a:cubicBezTo>
                      <a:pt x="433" y="29"/>
                      <a:pt x="420" y="27"/>
                      <a:pt x="410" y="32"/>
                    </a:cubicBezTo>
                    <a:cubicBezTo>
                      <a:pt x="399" y="36"/>
                      <a:pt x="390" y="43"/>
                      <a:pt x="378" y="42"/>
                    </a:cubicBezTo>
                    <a:cubicBezTo>
                      <a:pt x="371" y="41"/>
                      <a:pt x="366" y="38"/>
                      <a:pt x="358" y="40"/>
                    </a:cubicBezTo>
                    <a:cubicBezTo>
                      <a:pt x="351" y="41"/>
                      <a:pt x="345" y="44"/>
                      <a:pt x="339" y="47"/>
                    </a:cubicBezTo>
                    <a:cubicBezTo>
                      <a:pt x="328" y="50"/>
                      <a:pt x="321" y="50"/>
                      <a:pt x="311" y="46"/>
                    </a:cubicBezTo>
                    <a:cubicBezTo>
                      <a:pt x="302" y="43"/>
                      <a:pt x="286" y="59"/>
                      <a:pt x="279" y="64"/>
                    </a:cubicBezTo>
                    <a:cubicBezTo>
                      <a:pt x="265" y="72"/>
                      <a:pt x="259" y="69"/>
                      <a:pt x="244" y="67"/>
                    </a:cubicBezTo>
                    <a:cubicBezTo>
                      <a:pt x="229" y="64"/>
                      <a:pt x="226" y="63"/>
                      <a:pt x="214" y="72"/>
                    </a:cubicBezTo>
                    <a:cubicBezTo>
                      <a:pt x="208" y="77"/>
                      <a:pt x="198" y="83"/>
                      <a:pt x="190" y="86"/>
                    </a:cubicBezTo>
                    <a:cubicBezTo>
                      <a:pt x="170" y="93"/>
                      <a:pt x="150" y="88"/>
                      <a:pt x="137" y="72"/>
                    </a:cubicBezTo>
                    <a:cubicBezTo>
                      <a:pt x="126" y="58"/>
                      <a:pt x="118" y="38"/>
                      <a:pt x="102" y="29"/>
                    </a:cubicBezTo>
                    <a:cubicBezTo>
                      <a:pt x="102" y="30"/>
                      <a:pt x="102" y="30"/>
                      <a:pt x="102" y="30"/>
                    </a:cubicBezTo>
                    <a:cubicBezTo>
                      <a:pt x="103" y="37"/>
                      <a:pt x="95" y="45"/>
                      <a:pt x="93" y="50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Freeform 13"/>
              <p:cNvSpPr>
                <a:spLocks/>
              </p:cNvSpPr>
              <p:nvPr/>
            </p:nvSpPr>
            <p:spPr bwMode="auto">
              <a:xfrm>
                <a:off x="3952875" y="6330950"/>
                <a:ext cx="647700" cy="266700"/>
              </a:xfrm>
              <a:custGeom>
                <a:avLst/>
                <a:gdLst>
                  <a:gd name="T0" fmla="*/ 210 w 211"/>
                  <a:gd name="T1" fmla="*/ 58 h 87"/>
                  <a:gd name="T2" fmla="*/ 204 w 211"/>
                  <a:gd name="T3" fmla="*/ 23 h 87"/>
                  <a:gd name="T4" fmla="*/ 203 w 211"/>
                  <a:gd name="T5" fmla="*/ 22 h 87"/>
                  <a:gd name="T6" fmla="*/ 201 w 211"/>
                  <a:gd name="T7" fmla="*/ 21 h 87"/>
                  <a:gd name="T8" fmla="*/ 185 w 211"/>
                  <a:gd name="T9" fmla="*/ 25 h 87"/>
                  <a:gd name="T10" fmla="*/ 178 w 211"/>
                  <a:gd name="T11" fmla="*/ 26 h 87"/>
                  <a:gd name="T12" fmla="*/ 169 w 211"/>
                  <a:gd name="T13" fmla="*/ 29 h 87"/>
                  <a:gd name="T14" fmla="*/ 169 w 211"/>
                  <a:gd name="T15" fmla="*/ 30 h 87"/>
                  <a:gd name="T16" fmla="*/ 169 w 211"/>
                  <a:gd name="T17" fmla="*/ 30 h 87"/>
                  <a:gd name="T18" fmla="*/ 169 w 211"/>
                  <a:gd name="T19" fmla="*/ 30 h 87"/>
                  <a:gd name="T20" fmla="*/ 167 w 211"/>
                  <a:gd name="T21" fmla="*/ 28 h 87"/>
                  <a:gd name="T22" fmla="*/ 145 w 211"/>
                  <a:gd name="T23" fmla="*/ 3 h 87"/>
                  <a:gd name="T24" fmla="*/ 142 w 211"/>
                  <a:gd name="T25" fmla="*/ 0 h 87"/>
                  <a:gd name="T26" fmla="*/ 141 w 211"/>
                  <a:gd name="T27" fmla="*/ 0 h 87"/>
                  <a:gd name="T28" fmla="*/ 58 w 211"/>
                  <a:gd name="T29" fmla="*/ 32 h 87"/>
                  <a:gd name="T30" fmla="*/ 1 w 211"/>
                  <a:gd name="T31" fmla="*/ 53 h 87"/>
                  <a:gd name="T32" fmla="*/ 0 w 211"/>
                  <a:gd name="T33" fmla="*/ 55 h 87"/>
                  <a:gd name="T34" fmla="*/ 1 w 211"/>
                  <a:gd name="T35" fmla="*/ 60 h 87"/>
                  <a:gd name="T36" fmla="*/ 9 w 211"/>
                  <a:gd name="T37" fmla="*/ 87 h 87"/>
                  <a:gd name="T38" fmla="*/ 200 w 211"/>
                  <a:gd name="T39" fmla="*/ 87 h 87"/>
                  <a:gd name="T40" fmla="*/ 205 w 211"/>
                  <a:gd name="T41" fmla="*/ 76 h 87"/>
                  <a:gd name="T42" fmla="*/ 210 w 211"/>
                  <a:gd name="T43" fmla="*/ 5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1" h="87">
                    <a:moveTo>
                      <a:pt x="210" y="58"/>
                    </a:moveTo>
                    <a:cubicBezTo>
                      <a:pt x="211" y="48"/>
                      <a:pt x="211" y="33"/>
                      <a:pt x="204" y="23"/>
                    </a:cubicBezTo>
                    <a:cubicBezTo>
                      <a:pt x="203" y="23"/>
                      <a:pt x="203" y="22"/>
                      <a:pt x="203" y="22"/>
                    </a:cubicBezTo>
                    <a:cubicBezTo>
                      <a:pt x="202" y="22"/>
                      <a:pt x="202" y="22"/>
                      <a:pt x="201" y="21"/>
                    </a:cubicBezTo>
                    <a:cubicBezTo>
                      <a:pt x="198" y="21"/>
                      <a:pt x="191" y="25"/>
                      <a:pt x="185" y="25"/>
                    </a:cubicBezTo>
                    <a:cubicBezTo>
                      <a:pt x="182" y="26"/>
                      <a:pt x="180" y="26"/>
                      <a:pt x="178" y="26"/>
                    </a:cubicBezTo>
                    <a:cubicBezTo>
                      <a:pt x="174" y="26"/>
                      <a:pt x="170" y="27"/>
                      <a:pt x="169" y="29"/>
                    </a:cubicBezTo>
                    <a:cubicBezTo>
                      <a:pt x="169" y="29"/>
                      <a:pt x="169" y="30"/>
                      <a:pt x="169" y="30"/>
                    </a:cubicBezTo>
                    <a:cubicBezTo>
                      <a:pt x="169" y="30"/>
                      <a:pt x="169" y="30"/>
                      <a:pt x="169" y="30"/>
                    </a:cubicBezTo>
                    <a:cubicBezTo>
                      <a:pt x="169" y="30"/>
                      <a:pt x="169" y="30"/>
                      <a:pt x="169" y="30"/>
                    </a:cubicBezTo>
                    <a:cubicBezTo>
                      <a:pt x="168" y="30"/>
                      <a:pt x="168" y="29"/>
                      <a:pt x="167" y="28"/>
                    </a:cubicBezTo>
                    <a:cubicBezTo>
                      <a:pt x="145" y="3"/>
                      <a:pt x="145" y="3"/>
                      <a:pt x="145" y="3"/>
                    </a:cubicBezTo>
                    <a:cubicBezTo>
                      <a:pt x="143" y="2"/>
                      <a:pt x="143" y="1"/>
                      <a:pt x="142" y="0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14" y="13"/>
                      <a:pt x="86" y="23"/>
                      <a:pt x="58" y="32"/>
                    </a:cubicBezTo>
                    <a:cubicBezTo>
                      <a:pt x="39" y="39"/>
                      <a:pt x="20" y="46"/>
                      <a:pt x="1" y="53"/>
                    </a:cubicBezTo>
                    <a:cubicBezTo>
                      <a:pt x="1" y="54"/>
                      <a:pt x="0" y="54"/>
                      <a:pt x="0" y="55"/>
                    </a:cubicBezTo>
                    <a:cubicBezTo>
                      <a:pt x="0" y="56"/>
                      <a:pt x="0" y="58"/>
                      <a:pt x="1" y="60"/>
                    </a:cubicBezTo>
                    <a:cubicBezTo>
                      <a:pt x="3" y="67"/>
                      <a:pt x="9" y="79"/>
                      <a:pt x="9" y="87"/>
                    </a:cubicBezTo>
                    <a:cubicBezTo>
                      <a:pt x="200" y="87"/>
                      <a:pt x="200" y="87"/>
                      <a:pt x="200" y="87"/>
                    </a:cubicBezTo>
                    <a:cubicBezTo>
                      <a:pt x="201" y="83"/>
                      <a:pt x="203" y="79"/>
                      <a:pt x="205" y="76"/>
                    </a:cubicBezTo>
                    <a:cubicBezTo>
                      <a:pt x="210" y="69"/>
                      <a:pt x="209" y="67"/>
                      <a:pt x="210" y="58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Freeform 14"/>
              <p:cNvSpPr>
                <a:spLocks/>
              </p:cNvSpPr>
              <p:nvPr/>
            </p:nvSpPr>
            <p:spPr bwMode="auto">
              <a:xfrm>
                <a:off x="4616450" y="5729288"/>
                <a:ext cx="914400" cy="868362"/>
              </a:xfrm>
              <a:custGeom>
                <a:avLst/>
                <a:gdLst>
                  <a:gd name="T0" fmla="*/ 283 w 298"/>
                  <a:gd name="T1" fmla="*/ 276 h 283"/>
                  <a:gd name="T2" fmla="*/ 283 w 298"/>
                  <a:gd name="T3" fmla="*/ 260 h 283"/>
                  <a:gd name="T4" fmla="*/ 289 w 298"/>
                  <a:gd name="T5" fmla="*/ 254 h 283"/>
                  <a:gd name="T6" fmla="*/ 293 w 298"/>
                  <a:gd name="T7" fmla="*/ 249 h 283"/>
                  <a:gd name="T8" fmla="*/ 288 w 298"/>
                  <a:gd name="T9" fmla="*/ 245 h 283"/>
                  <a:gd name="T10" fmla="*/ 297 w 298"/>
                  <a:gd name="T11" fmla="*/ 226 h 283"/>
                  <a:gd name="T12" fmla="*/ 289 w 298"/>
                  <a:gd name="T13" fmla="*/ 224 h 283"/>
                  <a:gd name="T14" fmla="*/ 288 w 298"/>
                  <a:gd name="T15" fmla="*/ 207 h 283"/>
                  <a:gd name="T16" fmla="*/ 285 w 298"/>
                  <a:gd name="T17" fmla="*/ 168 h 283"/>
                  <a:gd name="T18" fmla="*/ 284 w 298"/>
                  <a:gd name="T19" fmla="*/ 137 h 283"/>
                  <a:gd name="T20" fmla="*/ 288 w 298"/>
                  <a:gd name="T21" fmla="*/ 119 h 283"/>
                  <a:gd name="T22" fmla="*/ 285 w 298"/>
                  <a:gd name="T23" fmla="*/ 109 h 283"/>
                  <a:gd name="T24" fmla="*/ 285 w 298"/>
                  <a:gd name="T25" fmla="*/ 102 h 283"/>
                  <a:gd name="T26" fmla="*/ 286 w 298"/>
                  <a:gd name="T27" fmla="*/ 90 h 283"/>
                  <a:gd name="T28" fmla="*/ 286 w 298"/>
                  <a:gd name="T29" fmla="*/ 76 h 283"/>
                  <a:gd name="T30" fmla="*/ 282 w 298"/>
                  <a:gd name="T31" fmla="*/ 50 h 283"/>
                  <a:gd name="T32" fmla="*/ 287 w 298"/>
                  <a:gd name="T33" fmla="*/ 38 h 283"/>
                  <a:gd name="T34" fmla="*/ 291 w 298"/>
                  <a:gd name="T35" fmla="*/ 19 h 283"/>
                  <a:gd name="T36" fmla="*/ 287 w 298"/>
                  <a:gd name="T37" fmla="*/ 16 h 283"/>
                  <a:gd name="T38" fmla="*/ 282 w 298"/>
                  <a:gd name="T39" fmla="*/ 3 h 283"/>
                  <a:gd name="T40" fmla="*/ 282 w 298"/>
                  <a:gd name="T41" fmla="*/ 3 h 283"/>
                  <a:gd name="T42" fmla="*/ 237 w 298"/>
                  <a:gd name="T43" fmla="*/ 32 h 283"/>
                  <a:gd name="T44" fmla="*/ 229 w 298"/>
                  <a:gd name="T45" fmla="*/ 37 h 283"/>
                  <a:gd name="T46" fmla="*/ 228 w 298"/>
                  <a:gd name="T47" fmla="*/ 38 h 283"/>
                  <a:gd name="T48" fmla="*/ 214 w 298"/>
                  <a:gd name="T49" fmla="*/ 38 h 283"/>
                  <a:gd name="T50" fmla="*/ 190 w 298"/>
                  <a:gd name="T51" fmla="*/ 51 h 283"/>
                  <a:gd name="T52" fmla="*/ 172 w 298"/>
                  <a:gd name="T53" fmla="*/ 44 h 283"/>
                  <a:gd name="T54" fmla="*/ 168 w 298"/>
                  <a:gd name="T55" fmla="*/ 43 h 283"/>
                  <a:gd name="T56" fmla="*/ 167 w 298"/>
                  <a:gd name="T57" fmla="*/ 44 h 283"/>
                  <a:gd name="T58" fmla="*/ 144 w 298"/>
                  <a:gd name="T59" fmla="*/ 66 h 283"/>
                  <a:gd name="T60" fmla="*/ 141 w 298"/>
                  <a:gd name="T61" fmla="*/ 67 h 283"/>
                  <a:gd name="T62" fmla="*/ 131 w 298"/>
                  <a:gd name="T63" fmla="*/ 70 h 283"/>
                  <a:gd name="T64" fmla="*/ 123 w 298"/>
                  <a:gd name="T65" fmla="*/ 66 h 283"/>
                  <a:gd name="T66" fmla="*/ 120 w 298"/>
                  <a:gd name="T67" fmla="*/ 64 h 283"/>
                  <a:gd name="T68" fmla="*/ 120 w 298"/>
                  <a:gd name="T69" fmla="*/ 64 h 283"/>
                  <a:gd name="T70" fmla="*/ 95 w 298"/>
                  <a:gd name="T71" fmla="*/ 69 h 283"/>
                  <a:gd name="T72" fmla="*/ 92 w 298"/>
                  <a:gd name="T73" fmla="*/ 69 h 283"/>
                  <a:gd name="T74" fmla="*/ 82 w 298"/>
                  <a:gd name="T75" fmla="*/ 68 h 283"/>
                  <a:gd name="T76" fmla="*/ 81 w 298"/>
                  <a:gd name="T77" fmla="*/ 68 h 283"/>
                  <a:gd name="T78" fmla="*/ 78 w 298"/>
                  <a:gd name="T79" fmla="*/ 67 h 283"/>
                  <a:gd name="T80" fmla="*/ 78 w 298"/>
                  <a:gd name="T81" fmla="*/ 67 h 283"/>
                  <a:gd name="T82" fmla="*/ 72 w 298"/>
                  <a:gd name="T83" fmla="*/ 61 h 283"/>
                  <a:gd name="T84" fmla="*/ 57 w 298"/>
                  <a:gd name="T85" fmla="*/ 55 h 283"/>
                  <a:gd name="T86" fmla="*/ 55 w 298"/>
                  <a:gd name="T87" fmla="*/ 56 h 283"/>
                  <a:gd name="T88" fmla="*/ 52 w 298"/>
                  <a:gd name="T89" fmla="*/ 58 h 283"/>
                  <a:gd name="T90" fmla="*/ 19 w 298"/>
                  <a:gd name="T91" fmla="*/ 61 h 283"/>
                  <a:gd name="T92" fmla="*/ 18 w 298"/>
                  <a:gd name="T93" fmla="*/ 61 h 283"/>
                  <a:gd name="T94" fmla="*/ 5 w 298"/>
                  <a:gd name="T95" fmla="*/ 95 h 283"/>
                  <a:gd name="T96" fmla="*/ 9 w 298"/>
                  <a:gd name="T97" fmla="*/ 121 h 283"/>
                  <a:gd name="T98" fmla="*/ 8 w 298"/>
                  <a:gd name="T99" fmla="*/ 145 h 283"/>
                  <a:gd name="T100" fmla="*/ 10 w 298"/>
                  <a:gd name="T101" fmla="*/ 167 h 283"/>
                  <a:gd name="T102" fmla="*/ 11 w 298"/>
                  <a:gd name="T103" fmla="*/ 168 h 283"/>
                  <a:gd name="T104" fmla="*/ 15 w 298"/>
                  <a:gd name="T105" fmla="*/ 171 h 283"/>
                  <a:gd name="T106" fmla="*/ 15 w 298"/>
                  <a:gd name="T107" fmla="*/ 171 h 283"/>
                  <a:gd name="T108" fmla="*/ 29 w 298"/>
                  <a:gd name="T109" fmla="*/ 187 h 283"/>
                  <a:gd name="T110" fmla="*/ 50 w 298"/>
                  <a:gd name="T111" fmla="*/ 218 h 283"/>
                  <a:gd name="T112" fmla="*/ 58 w 298"/>
                  <a:gd name="T113" fmla="*/ 233 h 283"/>
                  <a:gd name="T114" fmla="*/ 55 w 298"/>
                  <a:gd name="T115" fmla="*/ 261 h 283"/>
                  <a:gd name="T116" fmla="*/ 56 w 298"/>
                  <a:gd name="T117" fmla="*/ 283 h 283"/>
                  <a:gd name="T118" fmla="*/ 278 w 298"/>
                  <a:gd name="T119" fmla="*/ 283 h 283"/>
                  <a:gd name="T120" fmla="*/ 283 w 298"/>
                  <a:gd name="T121" fmla="*/ 27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8" h="283">
                    <a:moveTo>
                      <a:pt x="283" y="276"/>
                    </a:moveTo>
                    <a:cubicBezTo>
                      <a:pt x="284" y="273"/>
                      <a:pt x="293" y="257"/>
                      <a:pt x="283" y="260"/>
                    </a:cubicBezTo>
                    <a:cubicBezTo>
                      <a:pt x="284" y="257"/>
                      <a:pt x="287" y="256"/>
                      <a:pt x="289" y="254"/>
                    </a:cubicBezTo>
                    <a:cubicBezTo>
                      <a:pt x="292" y="250"/>
                      <a:pt x="283" y="247"/>
                      <a:pt x="293" y="249"/>
                    </a:cubicBezTo>
                    <a:cubicBezTo>
                      <a:pt x="292" y="248"/>
                      <a:pt x="290" y="247"/>
                      <a:pt x="288" y="245"/>
                    </a:cubicBezTo>
                    <a:cubicBezTo>
                      <a:pt x="297" y="241"/>
                      <a:pt x="295" y="234"/>
                      <a:pt x="297" y="226"/>
                    </a:cubicBezTo>
                    <a:cubicBezTo>
                      <a:pt x="298" y="218"/>
                      <a:pt x="290" y="216"/>
                      <a:pt x="289" y="224"/>
                    </a:cubicBezTo>
                    <a:cubicBezTo>
                      <a:pt x="286" y="220"/>
                      <a:pt x="297" y="201"/>
                      <a:pt x="288" y="207"/>
                    </a:cubicBezTo>
                    <a:cubicBezTo>
                      <a:pt x="285" y="200"/>
                      <a:pt x="294" y="171"/>
                      <a:pt x="285" y="168"/>
                    </a:cubicBezTo>
                    <a:cubicBezTo>
                      <a:pt x="280" y="166"/>
                      <a:pt x="296" y="138"/>
                      <a:pt x="284" y="137"/>
                    </a:cubicBezTo>
                    <a:cubicBezTo>
                      <a:pt x="287" y="132"/>
                      <a:pt x="290" y="124"/>
                      <a:pt x="288" y="119"/>
                    </a:cubicBezTo>
                    <a:cubicBezTo>
                      <a:pt x="287" y="115"/>
                      <a:pt x="284" y="113"/>
                      <a:pt x="285" y="109"/>
                    </a:cubicBezTo>
                    <a:cubicBezTo>
                      <a:pt x="286" y="107"/>
                      <a:pt x="286" y="104"/>
                      <a:pt x="285" y="102"/>
                    </a:cubicBezTo>
                    <a:cubicBezTo>
                      <a:pt x="283" y="95"/>
                      <a:pt x="286" y="97"/>
                      <a:pt x="286" y="90"/>
                    </a:cubicBezTo>
                    <a:cubicBezTo>
                      <a:pt x="287" y="85"/>
                      <a:pt x="286" y="80"/>
                      <a:pt x="286" y="76"/>
                    </a:cubicBezTo>
                    <a:cubicBezTo>
                      <a:pt x="285" y="69"/>
                      <a:pt x="286" y="53"/>
                      <a:pt x="282" y="50"/>
                    </a:cubicBezTo>
                    <a:cubicBezTo>
                      <a:pt x="277" y="46"/>
                      <a:pt x="286" y="41"/>
                      <a:pt x="287" y="38"/>
                    </a:cubicBezTo>
                    <a:cubicBezTo>
                      <a:pt x="289" y="31"/>
                      <a:pt x="287" y="25"/>
                      <a:pt x="291" y="19"/>
                    </a:cubicBezTo>
                    <a:cubicBezTo>
                      <a:pt x="290" y="18"/>
                      <a:pt x="288" y="17"/>
                      <a:pt x="287" y="16"/>
                    </a:cubicBezTo>
                    <a:cubicBezTo>
                      <a:pt x="296" y="12"/>
                      <a:pt x="291" y="0"/>
                      <a:pt x="282" y="3"/>
                    </a:cubicBezTo>
                    <a:cubicBezTo>
                      <a:pt x="282" y="3"/>
                      <a:pt x="282" y="3"/>
                      <a:pt x="282" y="3"/>
                    </a:cubicBezTo>
                    <a:cubicBezTo>
                      <a:pt x="266" y="15"/>
                      <a:pt x="252" y="24"/>
                      <a:pt x="237" y="32"/>
                    </a:cubicBezTo>
                    <a:cubicBezTo>
                      <a:pt x="234" y="34"/>
                      <a:pt x="232" y="36"/>
                      <a:pt x="229" y="37"/>
                    </a:cubicBezTo>
                    <a:cubicBezTo>
                      <a:pt x="229" y="37"/>
                      <a:pt x="228" y="38"/>
                      <a:pt x="228" y="38"/>
                    </a:cubicBezTo>
                    <a:cubicBezTo>
                      <a:pt x="221" y="40"/>
                      <a:pt x="220" y="36"/>
                      <a:pt x="214" y="38"/>
                    </a:cubicBezTo>
                    <a:cubicBezTo>
                      <a:pt x="207" y="41"/>
                      <a:pt x="197" y="49"/>
                      <a:pt x="190" y="51"/>
                    </a:cubicBezTo>
                    <a:cubicBezTo>
                      <a:pt x="184" y="53"/>
                      <a:pt x="178" y="46"/>
                      <a:pt x="172" y="44"/>
                    </a:cubicBezTo>
                    <a:cubicBezTo>
                      <a:pt x="171" y="43"/>
                      <a:pt x="170" y="43"/>
                      <a:pt x="168" y="43"/>
                    </a:cubicBezTo>
                    <a:cubicBezTo>
                      <a:pt x="168" y="43"/>
                      <a:pt x="167" y="44"/>
                      <a:pt x="167" y="44"/>
                    </a:cubicBezTo>
                    <a:cubicBezTo>
                      <a:pt x="158" y="48"/>
                      <a:pt x="154" y="62"/>
                      <a:pt x="144" y="66"/>
                    </a:cubicBezTo>
                    <a:cubicBezTo>
                      <a:pt x="143" y="67"/>
                      <a:pt x="142" y="67"/>
                      <a:pt x="141" y="67"/>
                    </a:cubicBezTo>
                    <a:cubicBezTo>
                      <a:pt x="138" y="69"/>
                      <a:pt x="135" y="70"/>
                      <a:pt x="131" y="70"/>
                    </a:cubicBezTo>
                    <a:cubicBezTo>
                      <a:pt x="127" y="70"/>
                      <a:pt x="125" y="68"/>
                      <a:pt x="123" y="66"/>
                    </a:cubicBezTo>
                    <a:cubicBezTo>
                      <a:pt x="122" y="66"/>
                      <a:pt x="121" y="65"/>
                      <a:pt x="120" y="64"/>
                    </a:cubicBezTo>
                    <a:cubicBezTo>
                      <a:pt x="120" y="64"/>
                      <a:pt x="120" y="64"/>
                      <a:pt x="120" y="64"/>
                    </a:cubicBezTo>
                    <a:cubicBezTo>
                      <a:pt x="110" y="55"/>
                      <a:pt x="106" y="71"/>
                      <a:pt x="95" y="69"/>
                    </a:cubicBezTo>
                    <a:cubicBezTo>
                      <a:pt x="94" y="69"/>
                      <a:pt x="93" y="69"/>
                      <a:pt x="92" y="69"/>
                    </a:cubicBezTo>
                    <a:cubicBezTo>
                      <a:pt x="89" y="69"/>
                      <a:pt x="85" y="69"/>
                      <a:pt x="82" y="68"/>
                    </a:cubicBezTo>
                    <a:cubicBezTo>
                      <a:pt x="82" y="68"/>
                      <a:pt x="81" y="68"/>
                      <a:pt x="81" y="68"/>
                    </a:cubicBezTo>
                    <a:cubicBezTo>
                      <a:pt x="80" y="68"/>
                      <a:pt x="79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6" y="66"/>
                      <a:pt x="74" y="64"/>
                      <a:pt x="72" y="61"/>
                    </a:cubicBezTo>
                    <a:cubicBezTo>
                      <a:pt x="68" y="56"/>
                      <a:pt x="63" y="53"/>
                      <a:pt x="57" y="55"/>
                    </a:cubicBezTo>
                    <a:cubicBezTo>
                      <a:pt x="57" y="55"/>
                      <a:pt x="56" y="56"/>
                      <a:pt x="55" y="56"/>
                    </a:cubicBezTo>
                    <a:cubicBezTo>
                      <a:pt x="54" y="57"/>
                      <a:pt x="53" y="57"/>
                      <a:pt x="52" y="58"/>
                    </a:cubicBezTo>
                    <a:cubicBezTo>
                      <a:pt x="47" y="63"/>
                      <a:pt x="29" y="63"/>
                      <a:pt x="19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20" y="88"/>
                      <a:pt x="9" y="87"/>
                      <a:pt x="5" y="95"/>
                    </a:cubicBezTo>
                    <a:cubicBezTo>
                      <a:pt x="6" y="99"/>
                      <a:pt x="0" y="91"/>
                      <a:pt x="9" y="121"/>
                    </a:cubicBezTo>
                    <a:cubicBezTo>
                      <a:pt x="11" y="126"/>
                      <a:pt x="4" y="133"/>
                      <a:pt x="8" y="145"/>
                    </a:cubicBezTo>
                    <a:cubicBezTo>
                      <a:pt x="11" y="154"/>
                      <a:pt x="8" y="163"/>
                      <a:pt x="10" y="167"/>
                    </a:cubicBezTo>
                    <a:cubicBezTo>
                      <a:pt x="11" y="168"/>
                      <a:pt x="11" y="168"/>
                      <a:pt x="11" y="168"/>
                    </a:cubicBezTo>
                    <a:cubicBezTo>
                      <a:pt x="12" y="169"/>
                      <a:pt x="14" y="170"/>
                      <a:pt x="15" y="171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9" y="173"/>
                      <a:pt x="22" y="176"/>
                      <a:pt x="29" y="187"/>
                    </a:cubicBezTo>
                    <a:cubicBezTo>
                      <a:pt x="35" y="197"/>
                      <a:pt x="41" y="207"/>
                      <a:pt x="50" y="218"/>
                    </a:cubicBezTo>
                    <a:cubicBezTo>
                      <a:pt x="54" y="223"/>
                      <a:pt x="56" y="227"/>
                      <a:pt x="58" y="233"/>
                    </a:cubicBezTo>
                    <a:cubicBezTo>
                      <a:pt x="60" y="242"/>
                      <a:pt x="56" y="252"/>
                      <a:pt x="55" y="261"/>
                    </a:cubicBezTo>
                    <a:cubicBezTo>
                      <a:pt x="55" y="268"/>
                      <a:pt x="56" y="276"/>
                      <a:pt x="56" y="283"/>
                    </a:cubicBezTo>
                    <a:cubicBezTo>
                      <a:pt x="278" y="283"/>
                      <a:pt x="278" y="283"/>
                      <a:pt x="278" y="283"/>
                    </a:cubicBezTo>
                    <a:cubicBezTo>
                      <a:pt x="280" y="281"/>
                      <a:pt x="281" y="278"/>
                      <a:pt x="283" y="276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15"/>
              <p:cNvSpPr>
                <a:spLocks/>
              </p:cNvSpPr>
              <p:nvPr/>
            </p:nvSpPr>
            <p:spPr bwMode="auto">
              <a:xfrm>
                <a:off x="2012950" y="5121275"/>
                <a:ext cx="1049338" cy="1476375"/>
              </a:xfrm>
              <a:custGeom>
                <a:avLst/>
                <a:gdLst>
                  <a:gd name="T0" fmla="*/ 242 w 342"/>
                  <a:gd name="T1" fmla="*/ 337 h 481"/>
                  <a:gd name="T2" fmla="*/ 334 w 342"/>
                  <a:gd name="T3" fmla="*/ 335 h 481"/>
                  <a:gd name="T4" fmla="*/ 332 w 342"/>
                  <a:gd name="T5" fmla="*/ 331 h 481"/>
                  <a:gd name="T6" fmla="*/ 331 w 342"/>
                  <a:gd name="T7" fmla="*/ 330 h 481"/>
                  <a:gd name="T8" fmla="*/ 330 w 342"/>
                  <a:gd name="T9" fmla="*/ 328 h 481"/>
                  <a:gd name="T10" fmla="*/ 334 w 342"/>
                  <a:gd name="T11" fmla="*/ 311 h 481"/>
                  <a:gd name="T12" fmla="*/ 335 w 342"/>
                  <a:gd name="T13" fmla="*/ 220 h 481"/>
                  <a:gd name="T14" fmla="*/ 333 w 342"/>
                  <a:gd name="T15" fmla="*/ 223 h 481"/>
                  <a:gd name="T16" fmla="*/ 326 w 342"/>
                  <a:gd name="T17" fmla="*/ 227 h 481"/>
                  <a:gd name="T18" fmla="*/ 312 w 342"/>
                  <a:gd name="T19" fmla="*/ 225 h 481"/>
                  <a:gd name="T20" fmla="*/ 312 w 342"/>
                  <a:gd name="T21" fmla="*/ 225 h 481"/>
                  <a:gd name="T22" fmla="*/ 287 w 342"/>
                  <a:gd name="T23" fmla="*/ 232 h 481"/>
                  <a:gd name="T24" fmla="*/ 278 w 342"/>
                  <a:gd name="T25" fmla="*/ 230 h 481"/>
                  <a:gd name="T26" fmla="*/ 266 w 342"/>
                  <a:gd name="T27" fmla="*/ 230 h 481"/>
                  <a:gd name="T28" fmla="*/ 250 w 342"/>
                  <a:gd name="T29" fmla="*/ 240 h 481"/>
                  <a:gd name="T30" fmla="*/ 247 w 342"/>
                  <a:gd name="T31" fmla="*/ 224 h 481"/>
                  <a:gd name="T32" fmla="*/ 253 w 342"/>
                  <a:gd name="T33" fmla="*/ 210 h 481"/>
                  <a:gd name="T34" fmla="*/ 237 w 342"/>
                  <a:gd name="T35" fmla="*/ 156 h 481"/>
                  <a:gd name="T36" fmla="*/ 230 w 342"/>
                  <a:gd name="T37" fmla="*/ 130 h 481"/>
                  <a:gd name="T38" fmla="*/ 232 w 342"/>
                  <a:gd name="T39" fmla="*/ 71 h 481"/>
                  <a:gd name="T40" fmla="*/ 227 w 342"/>
                  <a:gd name="T41" fmla="*/ 56 h 481"/>
                  <a:gd name="T42" fmla="*/ 224 w 342"/>
                  <a:gd name="T43" fmla="*/ 22 h 481"/>
                  <a:gd name="T44" fmla="*/ 184 w 342"/>
                  <a:gd name="T45" fmla="*/ 22 h 481"/>
                  <a:gd name="T46" fmla="*/ 173 w 342"/>
                  <a:gd name="T47" fmla="*/ 2 h 481"/>
                  <a:gd name="T48" fmla="*/ 171 w 342"/>
                  <a:gd name="T49" fmla="*/ 1 h 481"/>
                  <a:gd name="T50" fmla="*/ 159 w 342"/>
                  <a:gd name="T51" fmla="*/ 2 h 481"/>
                  <a:gd name="T52" fmla="*/ 156 w 342"/>
                  <a:gd name="T53" fmla="*/ 6 h 481"/>
                  <a:gd name="T54" fmla="*/ 121 w 342"/>
                  <a:gd name="T55" fmla="*/ 6 h 481"/>
                  <a:gd name="T56" fmla="*/ 119 w 342"/>
                  <a:gd name="T57" fmla="*/ 28 h 481"/>
                  <a:gd name="T58" fmla="*/ 112 w 342"/>
                  <a:gd name="T59" fmla="*/ 38 h 481"/>
                  <a:gd name="T60" fmla="*/ 112 w 342"/>
                  <a:gd name="T61" fmla="*/ 61 h 481"/>
                  <a:gd name="T62" fmla="*/ 111 w 342"/>
                  <a:gd name="T63" fmla="*/ 61 h 481"/>
                  <a:gd name="T64" fmla="*/ 51 w 342"/>
                  <a:gd name="T65" fmla="*/ 66 h 481"/>
                  <a:gd name="T66" fmla="*/ 51 w 342"/>
                  <a:gd name="T67" fmla="*/ 66 h 481"/>
                  <a:gd name="T68" fmla="*/ 27 w 342"/>
                  <a:gd name="T69" fmla="*/ 65 h 481"/>
                  <a:gd name="T70" fmla="*/ 9 w 342"/>
                  <a:gd name="T71" fmla="*/ 41 h 481"/>
                  <a:gd name="T72" fmla="*/ 0 w 342"/>
                  <a:gd name="T73" fmla="*/ 481 h 481"/>
                  <a:gd name="T74" fmla="*/ 236 w 342"/>
                  <a:gd name="T75" fmla="*/ 36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2" h="481">
                    <a:moveTo>
                      <a:pt x="236" y="349"/>
                    </a:moveTo>
                    <a:cubicBezTo>
                      <a:pt x="236" y="344"/>
                      <a:pt x="236" y="338"/>
                      <a:pt x="242" y="337"/>
                    </a:cubicBezTo>
                    <a:cubicBezTo>
                      <a:pt x="248" y="335"/>
                      <a:pt x="257" y="337"/>
                      <a:pt x="264" y="337"/>
                    </a:cubicBezTo>
                    <a:cubicBezTo>
                      <a:pt x="287" y="338"/>
                      <a:pt x="312" y="342"/>
                      <a:pt x="334" y="335"/>
                    </a:cubicBezTo>
                    <a:cubicBezTo>
                      <a:pt x="333" y="334"/>
                      <a:pt x="333" y="333"/>
                      <a:pt x="332" y="332"/>
                    </a:cubicBezTo>
                    <a:cubicBezTo>
                      <a:pt x="332" y="331"/>
                      <a:pt x="332" y="331"/>
                      <a:pt x="332" y="331"/>
                    </a:cubicBezTo>
                    <a:cubicBezTo>
                      <a:pt x="331" y="331"/>
                      <a:pt x="331" y="331"/>
                      <a:pt x="331" y="331"/>
                    </a:cubicBezTo>
                    <a:cubicBezTo>
                      <a:pt x="331" y="330"/>
                      <a:pt x="331" y="330"/>
                      <a:pt x="331" y="330"/>
                    </a:cubicBezTo>
                    <a:cubicBezTo>
                      <a:pt x="331" y="329"/>
                      <a:pt x="331" y="329"/>
                      <a:pt x="331" y="329"/>
                    </a:cubicBezTo>
                    <a:cubicBezTo>
                      <a:pt x="331" y="329"/>
                      <a:pt x="330" y="328"/>
                      <a:pt x="330" y="328"/>
                    </a:cubicBezTo>
                    <a:cubicBezTo>
                      <a:pt x="330" y="328"/>
                      <a:pt x="330" y="328"/>
                      <a:pt x="330" y="328"/>
                    </a:cubicBezTo>
                    <a:cubicBezTo>
                      <a:pt x="329" y="322"/>
                      <a:pt x="332" y="317"/>
                      <a:pt x="334" y="311"/>
                    </a:cubicBezTo>
                    <a:cubicBezTo>
                      <a:pt x="338" y="300"/>
                      <a:pt x="333" y="292"/>
                      <a:pt x="333" y="281"/>
                    </a:cubicBezTo>
                    <a:cubicBezTo>
                      <a:pt x="334" y="262"/>
                      <a:pt x="342" y="239"/>
                      <a:pt x="335" y="220"/>
                    </a:cubicBezTo>
                    <a:cubicBezTo>
                      <a:pt x="334" y="220"/>
                      <a:pt x="334" y="221"/>
                      <a:pt x="334" y="221"/>
                    </a:cubicBezTo>
                    <a:cubicBezTo>
                      <a:pt x="334" y="222"/>
                      <a:pt x="333" y="223"/>
                      <a:pt x="333" y="223"/>
                    </a:cubicBezTo>
                    <a:cubicBezTo>
                      <a:pt x="332" y="225"/>
                      <a:pt x="331" y="225"/>
                      <a:pt x="330" y="226"/>
                    </a:cubicBezTo>
                    <a:cubicBezTo>
                      <a:pt x="329" y="227"/>
                      <a:pt x="328" y="227"/>
                      <a:pt x="326" y="227"/>
                    </a:cubicBezTo>
                    <a:cubicBezTo>
                      <a:pt x="323" y="227"/>
                      <a:pt x="318" y="226"/>
                      <a:pt x="313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09" y="226"/>
                      <a:pt x="307" y="227"/>
                      <a:pt x="304" y="228"/>
                    </a:cubicBezTo>
                    <a:cubicBezTo>
                      <a:pt x="298" y="230"/>
                      <a:pt x="292" y="233"/>
                      <a:pt x="287" y="232"/>
                    </a:cubicBezTo>
                    <a:cubicBezTo>
                      <a:pt x="286" y="232"/>
                      <a:pt x="284" y="231"/>
                      <a:pt x="282" y="231"/>
                    </a:cubicBezTo>
                    <a:cubicBezTo>
                      <a:pt x="281" y="230"/>
                      <a:pt x="279" y="230"/>
                      <a:pt x="278" y="230"/>
                    </a:cubicBezTo>
                    <a:cubicBezTo>
                      <a:pt x="273" y="229"/>
                      <a:pt x="269" y="228"/>
                      <a:pt x="266" y="229"/>
                    </a:cubicBezTo>
                    <a:cubicBezTo>
                      <a:pt x="266" y="230"/>
                      <a:pt x="266" y="230"/>
                      <a:pt x="266" y="230"/>
                    </a:cubicBezTo>
                    <a:cubicBezTo>
                      <a:pt x="264" y="230"/>
                      <a:pt x="262" y="232"/>
                      <a:pt x="261" y="234"/>
                    </a:cubicBezTo>
                    <a:cubicBezTo>
                      <a:pt x="257" y="237"/>
                      <a:pt x="254" y="240"/>
                      <a:pt x="250" y="240"/>
                    </a:cubicBezTo>
                    <a:cubicBezTo>
                      <a:pt x="250" y="241"/>
                      <a:pt x="250" y="241"/>
                      <a:pt x="250" y="241"/>
                    </a:cubicBezTo>
                    <a:cubicBezTo>
                      <a:pt x="251" y="235"/>
                      <a:pt x="247" y="230"/>
                      <a:pt x="247" y="224"/>
                    </a:cubicBezTo>
                    <a:cubicBezTo>
                      <a:pt x="247" y="223"/>
                      <a:pt x="247" y="221"/>
                      <a:pt x="247" y="220"/>
                    </a:cubicBezTo>
                    <a:cubicBezTo>
                      <a:pt x="249" y="216"/>
                      <a:pt x="252" y="214"/>
                      <a:pt x="253" y="210"/>
                    </a:cubicBezTo>
                    <a:cubicBezTo>
                      <a:pt x="255" y="199"/>
                      <a:pt x="252" y="176"/>
                      <a:pt x="245" y="167"/>
                    </a:cubicBezTo>
                    <a:cubicBezTo>
                      <a:pt x="242" y="163"/>
                      <a:pt x="239" y="159"/>
                      <a:pt x="237" y="156"/>
                    </a:cubicBezTo>
                    <a:cubicBezTo>
                      <a:pt x="233" y="149"/>
                      <a:pt x="230" y="143"/>
                      <a:pt x="230" y="133"/>
                    </a:cubicBezTo>
                    <a:cubicBezTo>
                      <a:pt x="230" y="132"/>
                      <a:pt x="230" y="131"/>
                      <a:pt x="230" y="130"/>
                    </a:cubicBezTo>
                    <a:cubicBezTo>
                      <a:pt x="232" y="114"/>
                      <a:pt x="238" y="96"/>
                      <a:pt x="235" y="80"/>
                    </a:cubicBezTo>
                    <a:cubicBezTo>
                      <a:pt x="234" y="77"/>
                      <a:pt x="233" y="74"/>
                      <a:pt x="232" y="71"/>
                    </a:cubicBezTo>
                    <a:cubicBezTo>
                      <a:pt x="231" y="69"/>
                      <a:pt x="230" y="67"/>
                      <a:pt x="229" y="64"/>
                    </a:cubicBezTo>
                    <a:cubicBezTo>
                      <a:pt x="228" y="62"/>
                      <a:pt x="227" y="59"/>
                      <a:pt x="227" y="56"/>
                    </a:cubicBezTo>
                    <a:cubicBezTo>
                      <a:pt x="228" y="51"/>
                      <a:pt x="230" y="47"/>
                      <a:pt x="231" y="42"/>
                    </a:cubicBezTo>
                    <a:cubicBezTo>
                      <a:pt x="234" y="34"/>
                      <a:pt x="236" y="22"/>
                      <a:pt x="224" y="22"/>
                    </a:cubicBezTo>
                    <a:cubicBezTo>
                      <a:pt x="217" y="21"/>
                      <a:pt x="209" y="21"/>
                      <a:pt x="201" y="22"/>
                    </a:cubicBezTo>
                    <a:cubicBezTo>
                      <a:pt x="195" y="22"/>
                      <a:pt x="189" y="22"/>
                      <a:pt x="184" y="22"/>
                    </a:cubicBezTo>
                    <a:cubicBezTo>
                      <a:pt x="182" y="22"/>
                      <a:pt x="181" y="22"/>
                      <a:pt x="180" y="22"/>
                    </a:cubicBezTo>
                    <a:cubicBezTo>
                      <a:pt x="164" y="22"/>
                      <a:pt x="171" y="15"/>
                      <a:pt x="173" y="2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1"/>
                      <a:pt x="172" y="1"/>
                      <a:pt x="171" y="1"/>
                    </a:cubicBezTo>
                    <a:cubicBezTo>
                      <a:pt x="167" y="1"/>
                      <a:pt x="164" y="0"/>
                      <a:pt x="160" y="1"/>
                    </a:cubicBezTo>
                    <a:cubicBezTo>
                      <a:pt x="160" y="2"/>
                      <a:pt x="159" y="2"/>
                      <a:pt x="159" y="2"/>
                    </a:cubicBezTo>
                    <a:cubicBezTo>
                      <a:pt x="158" y="4"/>
                      <a:pt x="159" y="6"/>
                      <a:pt x="157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45" y="7"/>
                      <a:pt x="133" y="6"/>
                      <a:pt x="122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23" y="12"/>
                      <a:pt x="118" y="21"/>
                      <a:pt x="119" y="28"/>
                    </a:cubicBezTo>
                    <a:cubicBezTo>
                      <a:pt x="120" y="32"/>
                      <a:pt x="119" y="39"/>
                      <a:pt x="113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15" y="46"/>
                      <a:pt x="110" y="53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98" y="61"/>
                      <a:pt x="87" y="60"/>
                      <a:pt x="76" y="58"/>
                    </a:cubicBezTo>
                    <a:cubicBezTo>
                      <a:pt x="72" y="57"/>
                      <a:pt x="50" y="63"/>
                      <a:pt x="51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66"/>
                      <a:pt x="50" y="66"/>
                      <a:pt x="49" y="66"/>
                    </a:cubicBezTo>
                    <a:cubicBezTo>
                      <a:pt x="44" y="65"/>
                      <a:pt x="30" y="64"/>
                      <a:pt x="27" y="65"/>
                    </a:cubicBezTo>
                    <a:cubicBezTo>
                      <a:pt x="26" y="66"/>
                      <a:pt x="25" y="65"/>
                      <a:pt x="23" y="64"/>
                    </a:cubicBezTo>
                    <a:cubicBezTo>
                      <a:pt x="17" y="60"/>
                      <a:pt x="10" y="45"/>
                      <a:pt x="9" y="41"/>
                    </a:cubicBezTo>
                    <a:cubicBezTo>
                      <a:pt x="6" y="35"/>
                      <a:pt x="4" y="31"/>
                      <a:pt x="0" y="26"/>
                    </a:cubicBezTo>
                    <a:cubicBezTo>
                      <a:pt x="0" y="481"/>
                      <a:pt x="0" y="481"/>
                      <a:pt x="0" y="481"/>
                    </a:cubicBezTo>
                    <a:cubicBezTo>
                      <a:pt x="235" y="481"/>
                      <a:pt x="235" y="481"/>
                      <a:pt x="235" y="481"/>
                    </a:cubicBezTo>
                    <a:cubicBezTo>
                      <a:pt x="235" y="443"/>
                      <a:pt x="235" y="405"/>
                      <a:pt x="236" y="367"/>
                    </a:cubicBezTo>
                    <a:cubicBezTo>
                      <a:pt x="235" y="361"/>
                      <a:pt x="235" y="355"/>
                      <a:pt x="236" y="34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2713038" y="1316038"/>
                <a:ext cx="2189163" cy="1016000"/>
              </a:xfrm>
              <a:custGeom>
                <a:avLst/>
                <a:gdLst>
                  <a:gd name="T0" fmla="*/ 34 w 713"/>
                  <a:gd name="T1" fmla="*/ 51 h 331"/>
                  <a:gd name="T2" fmla="*/ 35 w 713"/>
                  <a:gd name="T3" fmla="*/ 76 h 331"/>
                  <a:gd name="T4" fmla="*/ 35 w 713"/>
                  <a:gd name="T5" fmla="*/ 78 h 331"/>
                  <a:gd name="T6" fmla="*/ 17 w 713"/>
                  <a:gd name="T7" fmla="*/ 107 h 331"/>
                  <a:gd name="T8" fmla="*/ 18 w 713"/>
                  <a:gd name="T9" fmla="*/ 111 h 331"/>
                  <a:gd name="T10" fmla="*/ 5 w 713"/>
                  <a:gd name="T11" fmla="*/ 143 h 331"/>
                  <a:gd name="T12" fmla="*/ 29 w 713"/>
                  <a:gd name="T13" fmla="*/ 158 h 331"/>
                  <a:gd name="T14" fmla="*/ 31 w 713"/>
                  <a:gd name="T15" fmla="*/ 166 h 331"/>
                  <a:gd name="T16" fmla="*/ 33 w 713"/>
                  <a:gd name="T17" fmla="*/ 195 h 331"/>
                  <a:gd name="T18" fmla="*/ 38 w 713"/>
                  <a:gd name="T19" fmla="*/ 194 h 331"/>
                  <a:gd name="T20" fmla="*/ 38 w 713"/>
                  <a:gd name="T21" fmla="*/ 217 h 331"/>
                  <a:gd name="T22" fmla="*/ 57 w 713"/>
                  <a:gd name="T23" fmla="*/ 238 h 331"/>
                  <a:gd name="T24" fmla="*/ 71 w 713"/>
                  <a:gd name="T25" fmla="*/ 277 h 331"/>
                  <a:gd name="T26" fmla="*/ 88 w 713"/>
                  <a:gd name="T27" fmla="*/ 302 h 331"/>
                  <a:gd name="T28" fmla="*/ 119 w 713"/>
                  <a:gd name="T29" fmla="*/ 320 h 331"/>
                  <a:gd name="T30" fmla="*/ 158 w 713"/>
                  <a:gd name="T31" fmla="*/ 256 h 331"/>
                  <a:gd name="T32" fmla="*/ 195 w 713"/>
                  <a:gd name="T33" fmla="*/ 251 h 331"/>
                  <a:gd name="T34" fmla="*/ 217 w 713"/>
                  <a:gd name="T35" fmla="*/ 295 h 331"/>
                  <a:gd name="T36" fmla="*/ 250 w 713"/>
                  <a:gd name="T37" fmla="*/ 295 h 331"/>
                  <a:gd name="T38" fmla="*/ 303 w 713"/>
                  <a:gd name="T39" fmla="*/ 303 h 331"/>
                  <a:gd name="T40" fmla="*/ 340 w 713"/>
                  <a:gd name="T41" fmla="*/ 287 h 331"/>
                  <a:gd name="T42" fmla="*/ 341 w 713"/>
                  <a:gd name="T43" fmla="*/ 287 h 331"/>
                  <a:gd name="T44" fmla="*/ 362 w 713"/>
                  <a:gd name="T45" fmla="*/ 269 h 331"/>
                  <a:gd name="T46" fmla="*/ 384 w 713"/>
                  <a:gd name="T47" fmla="*/ 257 h 331"/>
                  <a:gd name="T48" fmla="*/ 423 w 713"/>
                  <a:gd name="T49" fmla="*/ 285 h 331"/>
                  <a:gd name="T50" fmla="*/ 479 w 713"/>
                  <a:gd name="T51" fmla="*/ 236 h 331"/>
                  <a:gd name="T52" fmla="*/ 484 w 713"/>
                  <a:gd name="T53" fmla="*/ 171 h 331"/>
                  <a:gd name="T54" fmla="*/ 485 w 713"/>
                  <a:gd name="T55" fmla="*/ 170 h 331"/>
                  <a:gd name="T56" fmla="*/ 534 w 713"/>
                  <a:gd name="T57" fmla="*/ 229 h 331"/>
                  <a:gd name="T58" fmla="*/ 574 w 713"/>
                  <a:gd name="T59" fmla="*/ 292 h 331"/>
                  <a:gd name="T60" fmla="*/ 602 w 713"/>
                  <a:gd name="T61" fmla="*/ 315 h 331"/>
                  <a:gd name="T62" fmla="*/ 608 w 713"/>
                  <a:gd name="T63" fmla="*/ 302 h 331"/>
                  <a:gd name="T64" fmla="*/ 608 w 713"/>
                  <a:gd name="T65" fmla="*/ 282 h 331"/>
                  <a:gd name="T66" fmla="*/ 615 w 713"/>
                  <a:gd name="T67" fmla="*/ 261 h 331"/>
                  <a:gd name="T68" fmla="*/ 618 w 713"/>
                  <a:gd name="T69" fmla="*/ 260 h 331"/>
                  <a:gd name="T70" fmla="*/ 641 w 713"/>
                  <a:gd name="T71" fmla="*/ 249 h 331"/>
                  <a:gd name="T72" fmla="*/ 641 w 713"/>
                  <a:gd name="T73" fmla="*/ 230 h 331"/>
                  <a:gd name="T74" fmla="*/ 645 w 713"/>
                  <a:gd name="T75" fmla="*/ 205 h 331"/>
                  <a:gd name="T76" fmla="*/ 650 w 713"/>
                  <a:gd name="T77" fmla="*/ 200 h 331"/>
                  <a:gd name="T78" fmla="*/ 669 w 713"/>
                  <a:gd name="T79" fmla="*/ 164 h 331"/>
                  <a:gd name="T80" fmla="*/ 677 w 713"/>
                  <a:gd name="T81" fmla="*/ 159 h 331"/>
                  <a:gd name="T82" fmla="*/ 679 w 713"/>
                  <a:gd name="T83" fmla="*/ 159 h 331"/>
                  <a:gd name="T84" fmla="*/ 696 w 713"/>
                  <a:gd name="T85" fmla="*/ 146 h 331"/>
                  <a:gd name="T86" fmla="*/ 698 w 713"/>
                  <a:gd name="T87" fmla="*/ 123 h 331"/>
                  <a:gd name="T88" fmla="*/ 708 w 713"/>
                  <a:gd name="T89" fmla="*/ 83 h 331"/>
                  <a:gd name="T90" fmla="*/ 709 w 713"/>
                  <a:gd name="T91" fmla="*/ 80 h 331"/>
                  <a:gd name="T92" fmla="*/ 704 w 713"/>
                  <a:gd name="T93" fmla="*/ 23 h 331"/>
                  <a:gd name="T94" fmla="*/ 707 w 713"/>
                  <a:gd name="T95" fmla="*/ 20 h 331"/>
                  <a:gd name="T96" fmla="*/ 54 w 713"/>
                  <a:gd name="T97" fmla="*/ 0 h 331"/>
                  <a:gd name="T98" fmla="*/ 53 w 713"/>
                  <a:gd name="T99" fmla="*/ 24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13" h="331">
                    <a:moveTo>
                      <a:pt x="53" y="24"/>
                    </a:moveTo>
                    <a:cubicBezTo>
                      <a:pt x="49" y="29"/>
                      <a:pt x="43" y="48"/>
                      <a:pt x="34" y="51"/>
                    </a:cubicBezTo>
                    <a:cubicBezTo>
                      <a:pt x="29" y="52"/>
                      <a:pt x="28" y="58"/>
                      <a:pt x="29" y="64"/>
                    </a:cubicBezTo>
                    <a:cubicBezTo>
                      <a:pt x="30" y="69"/>
                      <a:pt x="33" y="74"/>
                      <a:pt x="35" y="76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23" y="88"/>
                      <a:pt x="13" y="95"/>
                      <a:pt x="17" y="107"/>
                    </a:cubicBezTo>
                    <a:cubicBezTo>
                      <a:pt x="17" y="107"/>
                      <a:pt x="17" y="107"/>
                      <a:pt x="17" y="107"/>
                    </a:cubicBezTo>
                    <a:cubicBezTo>
                      <a:pt x="17" y="108"/>
                      <a:pt x="17" y="108"/>
                      <a:pt x="17" y="108"/>
                    </a:cubicBezTo>
                    <a:cubicBezTo>
                      <a:pt x="18" y="109"/>
                      <a:pt x="18" y="110"/>
                      <a:pt x="18" y="111"/>
                    </a:cubicBezTo>
                    <a:cubicBezTo>
                      <a:pt x="19" y="112"/>
                      <a:pt x="20" y="114"/>
                      <a:pt x="22" y="116"/>
                    </a:cubicBezTo>
                    <a:cubicBezTo>
                      <a:pt x="30" y="128"/>
                      <a:pt x="10" y="133"/>
                      <a:pt x="5" y="143"/>
                    </a:cubicBezTo>
                    <a:cubicBezTo>
                      <a:pt x="2" y="150"/>
                      <a:pt x="0" y="152"/>
                      <a:pt x="5" y="158"/>
                    </a:cubicBezTo>
                    <a:cubicBezTo>
                      <a:pt x="12" y="162"/>
                      <a:pt x="21" y="153"/>
                      <a:pt x="29" y="158"/>
                    </a:cubicBezTo>
                    <a:cubicBezTo>
                      <a:pt x="30" y="159"/>
                      <a:pt x="31" y="159"/>
                      <a:pt x="31" y="160"/>
                    </a:cubicBezTo>
                    <a:cubicBezTo>
                      <a:pt x="33" y="161"/>
                      <a:pt x="33" y="163"/>
                      <a:pt x="31" y="166"/>
                    </a:cubicBezTo>
                    <a:cubicBezTo>
                      <a:pt x="25" y="173"/>
                      <a:pt x="37" y="182"/>
                      <a:pt x="33" y="195"/>
                    </a:cubicBezTo>
                    <a:cubicBezTo>
                      <a:pt x="33" y="195"/>
                      <a:pt x="33" y="195"/>
                      <a:pt x="33" y="195"/>
                    </a:cubicBezTo>
                    <a:cubicBezTo>
                      <a:pt x="35" y="193"/>
                      <a:pt x="36" y="191"/>
                      <a:pt x="37" y="191"/>
                    </a:cubicBezTo>
                    <a:cubicBezTo>
                      <a:pt x="38" y="192"/>
                      <a:pt x="38" y="193"/>
                      <a:pt x="38" y="194"/>
                    </a:cubicBezTo>
                    <a:cubicBezTo>
                      <a:pt x="41" y="200"/>
                      <a:pt x="37" y="206"/>
                      <a:pt x="37" y="211"/>
                    </a:cubicBezTo>
                    <a:cubicBezTo>
                      <a:pt x="37" y="214"/>
                      <a:pt x="37" y="216"/>
                      <a:pt x="38" y="217"/>
                    </a:cubicBezTo>
                    <a:cubicBezTo>
                      <a:pt x="42" y="223"/>
                      <a:pt x="50" y="225"/>
                      <a:pt x="54" y="230"/>
                    </a:cubicBezTo>
                    <a:cubicBezTo>
                      <a:pt x="56" y="231"/>
                      <a:pt x="57" y="234"/>
                      <a:pt x="57" y="238"/>
                    </a:cubicBezTo>
                    <a:cubicBezTo>
                      <a:pt x="57" y="242"/>
                      <a:pt x="54" y="250"/>
                      <a:pt x="54" y="256"/>
                    </a:cubicBezTo>
                    <a:cubicBezTo>
                      <a:pt x="57" y="264"/>
                      <a:pt x="64" y="271"/>
                      <a:pt x="71" y="277"/>
                    </a:cubicBezTo>
                    <a:cubicBezTo>
                      <a:pt x="79" y="286"/>
                      <a:pt x="85" y="293"/>
                      <a:pt x="87" y="302"/>
                    </a:cubicBezTo>
                    <a:cubicBezTo>
                      <a:pt x="88" y="302"/>
                      <a:pt x="88" y="302"/>
                      <a:pt x="88" y="302"/>
                    </a:cubicBezTo>
                    <a:cubicBezTo>
                      <a:pt x="92" y="312"/>
                      <a:pt x="93" y="321"/>
                      <a:pt x="93" y="331"/>
                    </a:cubicBezTo>
                    <a:cubicBezTo>
                      <a:pt x="119" y="320"/>
                      <a:pt x="119" y="320"/>
                      <a:pt x="119" y="320"/>
                    </a:cubicBezTo>
                    <a:cubicBezTo>
                      <a:pt x="121" y="319"/>
                      <a:pt x="121" y="319"/>
                      <a:pt x="121" y="319"/>
                    </a:cubicBezTo>
                    <a:cubicBezTo>
                      <a:pt x="158" y="256"/>
                      <a:pt x="158" y="256"/>
                      <a:pt x="158" y="256"/>
                    </a:cubicBezTo>
                    <a:cubicBezTo>
                      <a:pt x="195" y="251"/>
                      <a:pt x="195" y="251"/>
                      <a:pt x="195" y="251"/>
                    </a:cubicBezTo>
                    <a:cubicBezTo>
                      <a:pt x="195" y="251"/>
                      <a:pt x="195" y="251"/>
                      <a:pt x="195" y="251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217" y="295"/>
                      <a:pt x="217" y="295"/>
                      <a:pt x="217" y="295"/>
                    </a:cubicBezTo>
                    <a:cubicBezTo>
                      <a:pt x="229" y="301"/>
                      <a:pt x="229" y="301"/>
                      <a:pt x="229" y="301"/>
                    </a:cubicBezTo>
                    <a:cubicBezTo>
                      <a:pt x="250" y="295"/>
                      <a:pt x="250" y="295"/>
                      <a:pt x="250" y="295"/>
                    </a:cubicBezTo>
                    <a:cubicBezTo>
                      <a:pt x="290" y="293"/>
                      <a:pt x="290" y="293"/>
                      <a:pt x="290" y="293"/>
                    </a:cubicBezTo>
                    <a:cubicBezTo>
                      <a:pt x="303" y="303"/>
                      <a:pt x="303" y="303"/>
                      <a:pt x="303" y="303"/>
                    </a:cubicBezTo>
                    <a:cubicBezTo>
                      <a:pt x="329" y="306"/>
                      <a:pt x="329" y="306"/>
                      <a:pt x="329" y="306"/>
                    </a:cubicBezTo>
                    <a:cubicBezTo>
                      <a:pt x="340" y="287"/>
                      <a:pt x="340" y="287"/>
                      <a:pt x="340" y="287"/>
                    </a:cubicBezTo>
                    <a:cubicBezTo>
                      <a:pt x="341" y="287"/>
                      <a:pt x="341" y="287"/>
                      <a:pt x="341" y="287"/>
                    </a:cubicBezTo>
                    <a:cubicBezTo>
                      <a:pt x="341" y="287"/>
                      <a:pt x="341" y="287"/>
                      <a:pt x="341" y="287"/>
                    </a:cubicBezTo>
                    <a:cubicBezTo>
                      <a:pt x="359" y="287"/>
                      <a:pt x="359" y="287"/>
                      <a:pt x="359" y="287"/>
                    </a:cubicBezTo>
                    <a:cubicBezTo>
                      <a:pt x="362" y="269"/>
                      <a:pt x="362" y="269"/>
                      <a:pt x="362" y="269"/>
                    </a:cubicBezTo>
                    <a:cubicBezTo>
                      <a:pt x="383" y="257"/>
                      <a:pt x="383" y="257"/>
                      <a:pt x="383" y="257"/>
                    </a:cubicBezTo>
                    <a:cubicBezTo>
                      <a:pt x="384" y="257"/>
                      <a:pt x="384" y="257"/>
                      <a:pt x="384" y="257"/>
                    </a:cubicBezTo>
                    <a:cubicBezTo>
                      <a:pt x="384" y="257"/>
                      <a:pt x="384" y="257"/>
                      <a:pt x="384" y="257"/>
                    </a:cubicBezTo>
                    <a:cubicBezTo>
                      <a:pt x="423" y="285"/>
                      <a:pt x="423" y="285"/>
                      <a:pt x="423" y="285"/>
                    </a:cubicBezTo>
                    <a:cubicBezTo>
                      <a:pt x="441" y="283"/>
                      <a:pt x="441" y="283"/>
                      <a:pt x="441" y="283"/>
                    </a:cubicBezTo>
                    <a:cubicBezTo>
                      <a:pt x="479" y="236"/>
                      <a:pt x="479" y="236"/>
                      <a:pt x="479" y="236"/>
                    </a:cubicBezTo>
                    <a:cubicBezTo>
                      <a:pt x="499" y="215"/>
                      <a:pt x="499" y="215"/>
                      <a:pt x="499" y="215"/>
                    </a:cubicBezTo>
                    <a:cubicBezTo>
                      <a:pt x="484" y="171"/>
                      <a:pt x="484" y="171"/>
                      <a:pt x="484" y="171"/>
                    </a:cubicBezTo>
                    <a:cubicBezTo>
                      <a:pt x="485" y="171"/>
                      <a:pt x="485" y="171"/>
                      <a:pt x="485" y="171"/>
                    </a:cubicBezTo>
                    <a:cubicBezTo>
                      <a:pt x="485" y="170"/>
                      <a:pt x="485" y="170"/>
                      <a:pt x="485" y="170"/>
                    </a:cubicBezTo>
                    <a:cubicBezTo>
                      <a:pt x="534" y="157"/>
                      <a:pt x="534" y="157"/>
                      <a:pt x="534" y="157"/>
                    </a:cubicBezTo>
                    <a:cubicBezTo>
                      <a:pt x="534" y="229"/>
                      <a:pt x="534" y="229"/>
                      <a:pt x="534" y="229"/>
                    </a:cubicBezTo>
                    <a:cubicBezTo>
                      <a:pt x="574" y="261"/>
                      <a:pt x="574" y="261"/>
                      <a:pt x="574" y="261"/>
                    </a:cubicBezTo>
                    <a:cubicBezTo>
                      <a:pt x="574" y="292"/>
                      <a:pt x="574" y="292"/>
                      <a:pt x="574" y="292"/>
                    </a:cubicBezTo>
                    <a:cubicBezTo>
                      <a:pt x="586" y="298"/>
                      <a:pt x="586" y="298"/>
                      <a:pt x="586" y="298"/>
                    </a:cubicBezTo>
                    <a:cubicBezTo>
                      <a:pt x="602" y="315"/>
                      <a:pt x="602" y="315"/>
                      <a:pt x="602" y="315"/>
                    </a:cubicBezTo>
                    <a:cubicBezTo>
                      <a:pt x="604" y="311"/>
                      <a:pt x="606" y="307"/>
                      <a:pt x="608" y="302"/>
                    </a:cubicBezTo>
                    <a:cubicBezTo>
                      <a:pt x="608" y="302"/>
                      <a:pt x="608" y="302"/>
                      <a:pt x="608" y="302"/>
                    </a:cubicBezTo>
                    <a:cubicBezTo>
                      <a:pt x="608" y="300"/>
                      <a:pt x="609" y="298"/>
                      <a:pt x="609" y="296"/>
                    </a:cubicBezTo>
                    <a:cubicBezTo>
                      <a:pt x="609" y="291"/>
                      <a:pt x="608" y="287"/>
                      <a:pt x="608" y="282"/>
                    </a:cubicBezTo>
                    <a:cubicBezTo>
                      <a:pt x="607" y="276"/>
                      <a:pt x="610" y="270"/>
                      <a:pt x="613" y="265"/>
                    </a:cubicBezTo>
                    <a:cubicBezTo>
                      <a:pt x="614" y="264"/>
                      <a:pt x="614" y="262"/>
                      <a:pt x="615" y="261"/>
                    </a:cubicBezTo>
                    <a:cubicBezTo>
                      <a:pt x="615" y="261"/>
                      <a:pt x="615" y="261"/>
                      <a:pt x="615" y="261"/>
                    </a:cubicBezTo>
                    <a:cubicBezTo>
                      <a:pt x="616" y="260"/>
                      <a:pt x="617" y="260"/>
                      <a:pt x="618" y="260"/>
                    </a:cubicBezTo>
                    <a:cubicBezTo>
                      <a:pt x="624" y="257"/>
                      <a:pt x="630" y="263"/>
                      <a:pt x="630" y="270"/>
                    </a:cubicBezTo>
                    <a:cubicBezTo>
                      <a:pt x="632" y="267"/>
                      <a:pt x="639" y="257"/>
                      <a:pt x="641" y="249"/>
                    </a:cubicBezTo>
                    <a:cubicBezTo>
                      <a:pt x="640" y="246"/>
                      <a:pt x="640" y="243"/>
                      <a:pt x="639" y="240"/>
                    </a:cubicBezTo>
                    <a:cubicBezTo>
                      <a:pt x="638" y="237"/>
                      <a:pt x="639" y="234"/>
                      <a:pt x="641" y="230"/>
                    </a:cubicBezTo>
                    <a:cubicBezTo>
                      <a:pt x="642" y="224"/>
                      <a:pt x="642" y="216"/>
                      <a:pt x="643" y="210"/>
                    </a:cubicBezTo>
                    <a:cubicBezTo>
                      <a:pt x="644" y="208"/>
                      <a:pt x="644" y="206"/>
                      <a:pt x="645" y="205"/>
                    </a:cubicBezTo>
                    <a:cubicBezTo>
                      <a:pt x="647" y="203"/>
                      <a:pt x="648" y="201"/>
                      <a:pt x="650" y="200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56" y="193"/>
                      <a:pt x="660" y="185"/>
                      <a:pt x="664" y="176"/>
                    </a:cubicBezTo>
                    <a:cubicBezTo>
                      <a:pt x="666" y="171"/>
                      <a:pt x="667" y="167"/>
                      <a:pt x="669" y="164"/>
                    </a:cubicBezTo>
                    <a:cubicBezTo>
                      <a:pt x="672" y="161"/>
                      <a:pt x="674" y="159"/>
                      <a:pt x="677" y="159"/>
                    </a:cubicBezTo>
                    <a:cubicBezTo>
                      <a:pt x="677" y="159"/>
                      <a:pt x="677" y="159"/>
                      <a:pt x="677" y="159"/>
                    </a:cubicBezTo>
                    <a:cubicBezTo>
                      <a:pt x="677" y="159"/>
                      <a:pt x="677" y="159"/>
                      <a:pt x="677" y="159"/>
                    </a:cubicBezTo>
                    <a:cubicBezTo>
                      <a:pt x="678" y="159"/>
                      <a:pt x="678" y="159"/>
                      <a:pt x="679" y="159"/>
                    </a:cubicBezTo>
                    <a:cubicBezTo>
                      <a:pt x="683" y="159"/>
                      <a:pt x="692" y="160"/>
                      <a:pt x="693" y="157"/>
                    </a:cubicBezTo>
                    <a:cubicBezTo>
                      <a:pt x="695" y="154"/>
                      <a:pt x="695" y="150"/>
                      <a:pt x="696" y="146"/>
                    </a:cubicBezTo>
                    <a:cubicBezTo>
                      <a:pt x="696" y="141"/>
                      <a:pt x="695" y="137"/>
                      <a:pt x="695" y="135"/>
                    </a:cubicBezTo>
                    <a:cubicBezTo>
                      <a:pt x="695" y="131"/>
                      <a:pt x="697" y="127"/>
                      <a:pt x="698" y="123"/>
                    </a:cubicBezTo>
                    <a:cubicBezTo>
                      <a:pt x="699" y="119"/>
                      <a:pt x="701" y="115"/>
                      <a:pt x="703" y="111"/>
                    </a:cubicBezTo>
                    <a:cubicBezTo>
                      <a:pt x="707" y="101"/>
                      <a:pt x="706" y="92"/>
                      <a:pt x="708" y="83"/>
                    </a:cubicBezTo>
                    <a:cubicBezTo>
                      <a:pt x="708" y="81"/>
                      <a:pt x="709" y="80"/>
                      <a:pt x="709" y="79"/>
                    </a:cubicBezTo>
                    <a:cubicBezTo>
                      <a:pt x="709" y="80"/>
                      <a:pt x="709" y="80"/>
                      <a:pt x="709" y="80"/>
                    </a:cubicBezTo>
                    <a:cubicBezTo>
                      <a:pt x="705" y="64"/>
                      <a:pt x="704" y="39"/>
                      <a:pt x="704" y="24"/>
                    </a:cubicBezTo>
                    <a:cubicBezTo>
                      <a:pt x="704" y="23"/>
                      <a:pt x="704" y="23"/>
                      <a:pt x="704" y="23"/>
                    </a:cubicBezTo>
                    <a:cubicBezTo>
                      <a:pt x="705" y="22"/>
                      <a:pt x="706" y="21"/>
                      <a:pt x="707" y="20"/>
                    </a:cubicBezTo>
                    <a:cubicBezTo>
                      <a:pt x="707" y="20"/>
                      <a:pt x="707" y="20"/>
                      <a:pt x="707" y="20"/>
                    </a:cubicBezTo>
                    <a:cubicBezTo>
                      <a:pt x="710" y="13"/>
                      <a:pt x="711" y="7"/>
                      <a:pt x="713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2" y="7"/>
                      <a:pt x="57" y="18"/>
                      <a:pt x="53" y="24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18"/>
              <p:cNvSpPr>
                <a:spLocks/>
              </p:cNvSpPr>
              <p:nvPr/>
            </p:nvSpPr>
            <p:spPr bwMode="auto">
              <a:xfrm>
                <a:off x="2733675" y="5348288"/>
                <a:ext cx="1754188" cy="1249362"/>
              </a:xfrm>
              <a:custGeom>
                <a:avLst/>
                <a:gdLst>
                  <a:gd name="T0" fmla="*/ 398 w 571"/>
                  <a:gd name="T1" fmla="*/ 373 h 407"/>
                  <a:gd name="T2" fmla="*/ 538 w 571"/>
                  <a:gd name="T3" fmla="*/ 320 h 407"/>
                  <a:gd name="T4" fmla="*/ 522 w 571"/>
                  <a:gd name="T5" fmla="*/ 310 h 407"/>
                  <a:gd name="T6" fmla="*/ 532 w 571"/>
                  <a:gd name="T7" fmla="*/ 276 h 407"/>
                  <a:gd name="T8" fmla="*/ 558 w 571"/>
                  <a:gd name="T9" fmla="*/ 228 h 407"/>
                  <a:gd name="T10" fmla="*/ 560 w 571"/>
                  <a:gd name="T11" fmla="*/ 141 h 407"/>
                  <a:gd name="T12" fmla="*/ 558 w 571"/>
                  <a:gd name="T13" fmla="*/ 106 h 407"/>
                  <a:gd name="T14" fmla="*/ 540 w 571"/>
                  <a:gd name="T15" fmla="*/ 77 h 407"/>
                  <a:gd name="T16" fmla="*/ 536 w 571"/>
                  <a:gd name="T17" fmla="*/ 64 h 407"/>
                  <a:gd name="T18" fmla="*/ 515 w 571"/>
                  <a:gd name="T19" fmla="*/ 56 h 407"/>
                  <a:gd name="T20" fmla="*/ 491 w 571"/>
                  <a:gd name="T21" fmla="*/ 45 h 407"/>
                  <a:gd name="T22" fmla="*/ 474 w 571"/>
                  <a:gd name="T23" fmla="*/ 37 h 407"/>
                  <a:gd name="T24" fmla="*/ 461 w 571"/>
                  <a:gd name="T25" fmla="*/ 23 h 407"/>
                  <a:gd name="T26" fmla="*/ 450 w 571"/>
                  <a:gd name="T27" fmla="*/ 21 h 407"/>
                  <a:gd name="T28" fmla="*/ 435 w 571"/>
                  <a:gd name="T29" fmla="*/ 23 h 407"/>
                  <a:gd name="T30" fmla="*/ 421 w 571"/>
                  <a:gd name="T31" fmla="*/ 0 h 407"/>
                  <a:gd name="T32" fmla="*/ 314 w 571"/>
                  <a:gd name="T33" fmla="*/ 59 h 407"/>
                  <a:gd name="T34" fmla="*/ 314 w 571"/>
                  <a:gd name="T35" fmla="*/ 168 h 407"/>
                  <a:gd name="T36" fmla="*/ 349 w 571"/>
                  <a:gd name="T37" fmla="*/ 227 h 407"/>
                  <a:gd name="T38" fmla="*/ 364 w 571"/>
                  <a:gd name="T39" fmla="*/ 230 h 407"/>
                  <a:gd name="T40" fmla="*/ 370 w 571"/>
                  <a:gd name="T41" fmla="*/ 219 h 407"/>
                  <a:gd name="T42" fmla="*/ 380 w 571"/>
                  <a:gd name="T43" fmla="*/ 217 h 407"/>
                  <a:gd name="T44" fmla="*/ 379 w 571"/>
                  <a:gd name="T45" fmla="*/ 272 h 407"/>
                  <a:gd name="T46" fmla="*/ 374 w 571"/>
                  <a:gd name="T47" fmla="*/ 287 h 407"/>
                  <a:gd name="T48" fmla="*/ 365 w 571"/>
                  <a:gd name="T49" fmla="*/ 278 h 407"/>
                  <a:gd name="T50" fmla="*/ 326 w 571"/>
                  <a:gd name="T51" fmla="*/ 259 h 407"/>
                  <a:gd name="T52" fmla="*/ 308 w 571"/>
                  <a:gd name="T53" fmla="*/ 233 h 407"/>
                  <a:gd name="T54" fmla="*/ 292 w 571"/>
                  <a:gd name="T55" fmla="*/ 225 h 407"/>
                  <a:gd name="T56" fmla="*/ 265 w 571"/>
                  <a:gd name="T57" fmla="*/ 203 h 407"/>
                  <a:gd name="T58" fmla="*/ 245 w 571"/>
                  <a:gd name="T59" fmla="*/ 195 h 407"/>
                  <a:gd name="T60" fmla="*/ 211 w 571"/>
                  <a:gd name="T61" fmla="*/ 204 h 407"/>
                  <a:gd name="T62" fmla="*/ 187 w 571"/>
                  <a:gd name="T63" fmla="*/ 196 h 407"/>
                  <a:gd name="T64" fmla="*/ 169 w 571"/>
                  <a:gd name="T65" fmla="*/ 192 h 407"/>
                  <a:gd name="T66" fmla="*/ 164 w 571"/>
                  <a:gd name="T67" fmla="*/ 169 h 407"/>
                  <a:gd name="T68" fmla="*/ 165 w 571"/>
                  <a:gd name="T69" fmla="*/ 165 h 407"/>
                  <a:gd name="T70" fmla="*/ 158 w 571"/>
                  <a:gd name="T71" fmla="*/ 166 h 407"/>
                  <a:gd name="T72" fmla="*/ 146 w 571"/>
                  <a:gd name="T73" fmla="*/ 168 h 407"/>
                  <a:gd name="T74" fmla="*/ 115 w 571"/>
                  <a:gd name="T75" fmla="*/ 175 h 407"/>
                  <a:gd name="T76" fmla="*/ 119 w 571"/>
                  <a:gd name="T77" fmla="*/ 161 h 407"/>
                  <a:gd name="T78" fmla="*/ 100 w 571"/>
                  <a:gd name="T79" fmla="*/ 146 h 407"/>
                  <a:gd name="T80" fmla="*/ 99 w 571"/>
                  <a:gd name="T81" fmla="*/ 237 h 407"/>
                  <a:gd name="T82" fmla="*/ 96 w 571"/>
                  <a:gd name="T83" fmla="*/ 255 h 407"/>
                  <a:gd name="T84" fmla="*/ 97 w 571"/>
                  <a:gd name="T85" fmla="*/ 257 h 407"/>
                  <a:gd name="T86" fmla="*/ 99 w 571"/>
                  <a:gd name="T87" fmla="*/ 261 h 407"/>
                  <a:gd name="T88" fmla="*/ 1 w 571"/>
                  <a:gd name="T89" fmla="*/ 275 h 407"/>
                  <a:gd name="T90" fmla="*/ 0 w 571"/>
                  <a:gd name="T91" fmla="*/ 407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71" h="407">
                    <a:moveTo>
                      <a:pt x="398" y="380"/>
                    </a:moveTo>
                    <a:cubicBezTo>
                      <a:pt x="397" y="378"/>
                      <a:pt x="397" y="376"/>
                      <a:pt x="397" y="375"/>
                    </a:cubicBezTo>
                    <a:cubicBezTo>
                      <a:pt x="397" y="374"/>
                      <a:pt x="398" y="374"/>
                      <a:pt x="398" y="373"/>
                    </a:cubicBezTo>
                    <a:cubicBezTo>
                      <a:pt x="398" y="373"/>
                      <a:pt x="398" y="373"/>
                      <a:pt x="398" y="373"/>
                    </a:cubicBezTo>
                    <a:cubicBezTo>
                      <a:pt x="417" y="365"/>
                      <a:pt x="436" y="359"/>
                      <a:pt x="455" y="352"/>
                    </a:cubicBezTo>
                    <a:cubicBezTo>
                      <a:pt x="483" y="343"/>
                      <a:pt x="511" y="333"/>
                      <a:pt x="538" y="320"/>
                    </a:cubicBezTo>
                    <a:cubicBezTo>
                      <a:pt x="538" y="320"/>
                      <a:pt x="538" y="320"/>
                      <a:pt x="538" y="320"/>
                    </a:cubicBezTo>
                    <a:cubicBezTo>
                      <a:pt x="537" y="319"/>
                      <a:pt x="536" y="318"/>
                      <a:pt x="536" y="318"/>
                    </a:cubicBezTo>
                    <a:cubicBezTo>
                      <a:pt x="532" y="320"/>
                      <a:pt x="526" y="315"/>
                      <a:pt x="522" y="310"/>
                    </a:cubicBezTo>
                    <a:cubicBezTo>
                      <a:pt x="521" y="309"/>
                      <a:pt x="520" y="307"/>
                      <a:pt x="519" y="306"/>
                    </a:cubicBezTo>
                    <a:cubicBezTo>
                      <a:pt x="519" y="304"/>
                      <a:pt x="518" y="303"/>
                      <a:pt x="519" y="302"/>
                    </a:cubicBezTo>
                    <a:cubicBezTo>
                      <a:pt x="520" y="299"/>
                      <a:pt x="529" y="285"/>
                      <a:pt x="532" y="276"/>
                    </a:cubicBezTo>
                    <a:cubicBezTo>
                      <a:pt x="535" y="267"/>
                      <a:pt x="534" y="264"/>
                      <a:pt x="532" y="252"/>
                    </a:cubicBezTo>
                    <a:cubicBezTo>
                      <a:pt x="531" y="241"/>
                      <a:pt x="555" y="234"/>
                      <a:pt x="561" y="229"/>
                    </a:cubicBezTo>
                    <a:cubicBezTo>
                      <a:pt x="559" y="229"/>
                      <a:pt x="559" y="228"/>
                      <a:pt x="558" y="228"/>
                    </a:cubicBezTo>
                    <a:cubicBezTo>
                      <a:pt x="543" y="220"/>
                      <a:pt x="550" y="193"/>
                      <a:pt x="550" y="181"/>
                    </a:cubicBezTo>
                    <a:cubicBezTo>
                      <a:pt x="550" y="170"/>
                      <a:pt x="557" y="165"/>
                      <a:pt x="551" y="155"/>
                    </a:cubicBezTo>
                    <a:cubicBezTo>
                      <a:pt x="545" y="143"/>
                      <a:pt x="553" y="144"/>
                      <a:pt x="560" y="141"/>
                    </a:cubicBezTo>
                    <a:cubicBezTo>
                      <a:pt x="560" y="140"/>
                      <a:pt x="560" y="140"/>
                      <a:pt x="560" y="140"/>
                    </a:cubicBezTo>
                    <a:cubicBezTo>
                      <a:pt x="561" y="140"/>
                      <a:pt x="561" y="140"/>
                      <a:pt x="561" y="140"/>
                    </a:cubicBezTo>
                    <a:cubicBezTo>
                      <a:pt x="569" y="134"/>
                      <a:pt x="571" y="121"/>
                      <a:pt x="558" y="106"/>
                    </a:cubicBezTo>
                    <a:cubicBezTo>
                      <a:pt x="547" y="93"/>
                      <a:pt x="561" y="89"/>
                      <a:pt x="550" y="82"/>
                    </a:cubicBezTo>
                    <a:cubicBezTo>
                      <a:pt x="546" y="80"/>
                      <a:pt x="543" y="78"/>
                      <a:pt x="541" y="77"/>
                    </a:cubicBezTo>
                    <a:cubicBezTo>
                      <a:pt x="540" y="77"/>
                      <a:pt x="540" y="77"/>
                      <a:pt x="540" y="77"/>
                    </a:cubicBezTo>
                    <a:cubicBezTo>
                      <a:pt x="539" y="76"/>
                      <a:pt x="538" y="76"/>
                      <a:pt x="537" y="75"/>
                    </a:cubicBezTo>
                    <a:cubicBezTo>
                      <a:pt x="536" y="74"/>
                      <a:pt x="538" y="69"/>
                      <a:pt x="537" y="65"/>
                    </a:cubicBezTo>
                    <a:cubicBezTo>
                      <a:pt x="536" y="64"/>
                      <a:pt x="536" y="64"/>
                      <a:pt x="536" y="64"/>
                    </a:cubicBezTo>
                    <a:cubicBezTo>
                      <a:pt x="535" y="63"/>
                      <a:pt x="535" y="63"/>
                      <a:pt x="535" y="63"/>
                    </a:cubicBezTo>
                    <a:cubicBezTo>
                      <a:pt x="531" y="61"/>
                      <a:pt x="526" y="59"/>
                      <a:pt x="521" y="58"/>
                    </a:cubicBezTo>
                    <a:cubicBezTo>
                      <a:pt x="518" y="57"/>
                      <a:pt x="516" y="57"/>
                      <a:pt x="515" y="56"/>
                    </a:cubicBezTo>
                    <a:cubicBezTo>
                      <a:pt x="514" y="55"/>
                      <a:pt x="514" y="54"/>
                      <a:pt x="513" y="53"/>
                    </a:cubicBezTo>
                    <a:cubicBezTo>
                      <a:pt x="510" y="49"/>
                      <a:pt x="507" y="50"/>
                      <a:pt x="503" y="48"/>
                    </a:cubicBezTo>
                    <a:cubicBezTo>
                      <a:pt x="499" y="46"/>
                      <a:pt x="494" y="47"/>
                      <a:pt x="491" y="45"/>
                    </a:cubicBezTo>
                    <a:cubicBezTo>
                      <a:pt x="487" y="43"/>
                      <a:pt x="486" y="38"/>
                      <a:pt x="483" y="37"/>
                    </a:cubicBezTo>
                    <a:cubicBezTo>
                      <a:pt x="481" y="36"/>
                      <a:pt x="478" y="39"/>
                      <a:pt x="475" y="38"/>
                    </a:cubicBezTo>
                    <a:cubicBezTo>
                      <a:pt x="474" y="38"/>
                      <a:pt x="474" y="38"/>
                      <a:pt x="474" y="37"/>
                    </a:cubicBezTo>
                    <a:cubicBezTo>
                      <a:pt x="470" y="36"/>
                      <a:pt x="469" y="31"/>
                      <a:pt x="467" y="28"/>
                    </a:cubicBezTo>
                    <a:cubicBezTo>
                      <a:pt x="466" y="26"/>
                      <a:pt x="464" y="24"/>
                      <a:pt x="462" y="23"/>
                    </a:cubicBezTo>
                    <a:cubicBezTo>
                      <a:pt x="461" y="23"/>
                      <a:pt x="461" y="23"/>
                      <a:pt x="461" y="23"/>
                    </a:cubicBezTo>
                    <a:cubicBezTo>
                      <a:pt x="461" y="23"/>
                      <a:pt x="461" y="23"/>
                      <a:pt x="461" y="23"/>
                    </a:cubicBezTo>
                    <a:cubicBezTo>
                      <a:pt x="459" y="22"/>
                      <a:pt x="457" y="21"/>
                      <a:pt x="454" y="21"/>
                    </a:cubicBezTo>
                    <a:cubicBezTo>
                      <a:pt x="453" y="21"/>
                      <a:pt x="452" y="21"/>
                      <a:pt x="450" y="21"/>
                    </a:cubicBezTo>
                    <a:cubicBezTo>
                      <a:pt x="450" y="21"/>
                      <a:pt x="450" y="21"/>
                      <a:pt x="450" y="21"/>
                    </a:cubicBezTo>
                    <a:cubicBezTo>
                      <a:pt x="450" y="21"/>
                      <a:pt x="450" y="21"/>
                      <a:pt x="450" y="21"/>
                    </a:cubicBezTo>
                    <a:cubicBezTo>
                      <a:pt x="451" y="27"/>
                      <a:pt x="447" y="35"/>
                      <a:pt x="435" y="23"/>
                    </a:cubicBezTo>
                    <a:cubicBezTo>
                      <a:pt x="424" y="11"/>
                      <a:pt x="420" y="21"/>
                      <a:pt x="420" y="19"/>
                    </a:cubicBezTo>
                    <a:cubicBezTo>
                      <a:pt x="424" y="12"/>
                      <a:pt x="415" y="16"/>
                      <a:pt x="415" y="13"/>
                    </a:cubicBezTo>
                    <a:cubicBezTo>
                      <a:pt x="415" y="12"/>
                      <a:pt x="421" y="5"/>
                      <a:pt x="421" y="0"/>
                    </a:cubicBezTo>
                    <a:cubicBezTo>
                      <a:pt x="421" y="0"/>
                      <a:pt x="421" y="0"/>
                      <a:pt x="421" y="0"/>
                    </a:cubicBezTo>
                    <a:cubicBezTo>
                      <a:pt x="390" y="7"/>
                      <a:pt x="367" y="8"/>
                      <a:pt x="340" y="14"/>
                    </a:cubicBezTo>
                    <a:cubicBezTo>
                      <a:pt x="352" y="35"/>
                      <a:pt x="320" y="43"/>
                      <a:pt x="314" y="59"/>
                    </a:cubicBezTo>
                    <a:cubicBezTo>
                      <a:pt x="332" y="64"/>
                      <a:pt x="325" y="93"/>
                      <a:pt x="324" y="106"/>
                    </a:cubicBezTo>
                    <a:cubicBezTo>
                      <a:pt x="323" y="115"/>
                      <a:pt x="328" y="127"/>
                      <a:pt x="326" y="134"/>
                    </a:cubicBezTo>
                    <a:cubicBezTo>
                      <a:pt x="322" y="145"/>
                      <a:pt x="319" y="155"/>
                      <a:pt x="314" y="168"/>
                    </a:cubicBezTo>
                    <a:cubicBezTo>
                      <a:pt x="307" y="191"/>
                      <a:pt x="322" y="202"/>
                      <a:pt x="335" y="216"/>
                    </a:cubicBezTo>
                    <a:cubicBezTo>
                      <a:pt x="336" y="217"/>
                      <a:pt x="337" y="218"/>
                      <a:pt x="338" y="219"/>
                    </a:cubicBezTo>
                    <a:cubicBezTo>
                      <a:pt x="341" y="221"/>
                      <a:pt x="345" y="225"/>
                      <a:pt x="349" y="227"/>
                    </a:cubicBezTo>
                    <a:cubicBezTo>
                      <a:pt x="355" y="231"/>
                      <a:pt x="361" y="233"/>
                      <a:pt x="363" y="230"/>
                    </a:cubicBezTo>
                    <a:cubicBezTo>
                      <a:pt x="363" y="230"/>
                      <a:pt x="363" y="230"/>
                      <a:pt x="363" y="230"/>
                    </a:cubicBezTo>
                    <a:cubicBezTo>
                      <a:pt x="364" y="230"/>
                      <a:pt x="364" y="230"/>
                      <a:pt x="364" y="230"/>
                    </a:cubicBezTo>
                    <a:cubicBezTo>
                      <a:pt x="366" y="227"/>
                      <a:pt x="365" y="222"/>
                      <a:pt x="368" y="220"/>
                    </a:cubicBezTo>
                    <a:cubicBezTo>
                      <a:pt x="369" y="220"/>
                      <a:pt x="369" y="220"/>
                      <a:pt x="369" y="220"/>
                    </a:cubicBezTo>
                    <a:cubicBezTo>
                      <a:pt x="369" y="220"/>
                      <a:pt x="369" y="219"/>
                      <a:pt x="370" y="219"/>
                    </a:cubicBezTo>
                    <a:cubicBezTo>
                      <a:pt x="370" y="219"/>
                      <a:pt x="370" y="219"/>
                      <a:pt x="370" y="219"/>
                    </a:cubicBezTo>
                    <a:cubicBezTo>
                      <a:pt x="370" y="219"/>
                      <a:pt x="370" y="219"/>
                      <a:pt x="370" y="219"/>
                    </a:cubicBezTo>
                    <a:cubicBezTo>
                      <a:pt x="373" y="218"/>
                      <a:pt x="377" y="218"/>
                      <a:pt x="380" y="217"/>
                    </a:cubicBezTo>
                    <a:cubicBezTo>
                      <a:pt x="381" y="217"/>
                      <a:pt x="381" y="217"/>
                      <a:pt x="381" y="217"/>
                    </a:cubicBezTo>
                    <a:cubicBezTo>
                      <a:pt x="381" y="217"/>
                      <a:pt x="381" y="217"/>
                      <a:pt x="381" y="217"/>
                    </a:cubicBezTo>
                    <a:cubicBezTo>
                      <a:pt x="381" y="235"/>
                      <a:pt x="380" y="254"/>
                      <a:pt x="379" y="272"/>
                    </a:cubicBezTo>
                    <a:cubicBezTo>
                      <a:pt x="379" y="275"/>
                      <a:pt x="381" y="288"/>
                      <a:pt x="376" y="288"/>
                    </a:cubicBezTo>
                    <a:cubicBezTo>
                      <a:pt x="376" y="287"/>
                      <a:pt x="376" y="287"/>
                      <a:pt x="376" y="287"/>
                    </a:cubicBezTo>
                    <a:cubicBezTo>
                      <a:pt x="375" y="287"/>
                      <a:pt x="375" y="287"/>
                      <a:pt x="374" y="287"/>
                    </a:cubicBezTo>
                    <a:cubicBezTo>
                      <a:pt x="374" y="287"/>
                      <a:pt x="373" y="286"/>
                      <a:pt x="372" y="286"/>
                    </a:cubicBezTo>
                    <a:cubicBezTo>
                      <a:pt x="371" y="284"/>
                      <a:pt x="371" y="281"/>
                      <a:pt x="374" y="279"/>
                    </a:cubicBezTo>
                    <a:cubicBezTo>
                      <a:pt x="372" y="276"/>
                      <a:pt x="369" y="276"/>
                      <a:pt x="365" y="278"/>
                    </a:cubicBezTo>
                    <a:cubicBezTo>
                      <a:pt x="356" y="281"/>
                      <a:pt x="344" y="293"/>
                      <a:pt x="339" y="283"/>
                    </a:cubicBezTo>
                    <a:cubicBezTo>
                      <a:pt x="336" y="275"/>
                      <a:pt x="334" y="269"/>
                      <a:pt x="330" y="263"/>
                    </a:cubicBezTo>
                    <a:cubicBezTo>
                      <a:pt x="329" y="262"/>
                      <a:pt x="327" y="260"/>
                      <a:pt x="326" y="259"/>
                    </a:cubicBezTo>
                    <a:cubicBezTo>
                      <a:pt x="325" y="257"/>
                      <a:pt x="324" y="256"/>
                      <a:pt x="323" y="255"/>
                    </a:cubicBezTo>
                    <a:cubicBezTo>
                      <a:pt x="316" y="249"/>
                      <a:pt x="318" y="233"/>
                      <a:pt x="309" y="233"/>
                    </a:cubicBezTo>
                    <a:cubicBezTo>
                      <a:pt x="308" y="233"/>
                      <a:pt x="308" y="233"/>
                      <a:pt x="308" y="233"/>
                    </a:cubicBezTo>
                    <a:cubicBezTo>
                      <a:pt x="305" y="233"/>
                      <a:pt x="303" y="233"/>
                      <a:pt x="301" y="232"/>
                    </a:cubicBezTo>
                    <a:cubicBezTo>
                      <a:pt x="300" y="231"/>
                      <a:pt x="300" y="231"/>
                      <a:pt x="300" y="231"/>
                    </a:cubicBezTo>
                    <a:cubicBezTo>
                      <a:pt x="298" y="230"/>
                      <a:pt x="295" y="228"/>
                      <a:pt x="292" y="225"/>
                    </a:cubicBezTo>
                    <a:cubicBezTo>
                      <a:pt x="291" y="225"/>
                      <a:pt x="291" y="224"/>
                      <a:pt x="290" y="224"/>
                    </a:cubicBezTo>
                    <a:cubicBezTo>
                      <a:pt x="285" y="221"/>
                      <a:pt x="278" y="229"/>
                      <a:pt x="273" y="220"/>
                    </a:cubicBezTo>
                    <a:cubicBezTo>
                      <a:pt x="269" y="215"/>
                      <a:pt x="270" y="208"/>
                      <a:pt x="265" y="203"/>
                    </a:cubicBezTo>
                    <a:cubicBezTo>
                      <a:pt x="261" y="200"/>
                      <a:pt x="257" y="191"/>
                      <a:pt x="254" y="188"/>
                    </a:cubicBezTo>
                    <a:cubicBezTo>
                      <a:pt x="253" y="187"/>
                      <a:pt x="252" y="186"/>
                      <a:pt x="251" y="186"/>
                    </a:cubicBezTo>
                    <a:cubicBezTo>
                      <a:pt x="249" y="186"/>
                      <a:pt x="247" y="188"/>
                      <a:pt x="245" y="195"/>
                    </a:cubicBezTo>
                    <a:cubicBezTo>
                      <a:pt x="245" y="195"/>
                      <a:pt x="245" y="195"/>
                      <a:pt x="245" y="195"/>
                    </a:cubicBezTo>
                    <a:cubicBezTo>
                      <a:pt x="244" y="198"/>
                      <a:pt x="243" y="201"/>
                      <a:pt x="241" y="203"/>
                    </a:cubicBezTo>
                    <a:cubicBezTo>
                      <a:pt x="234" y="210"/>
                      <a:pt x="223" y="204"/>
                      <a:pt x="211" y="204"/>
                    </a:cubicBezTo>
                    <a:cubicBezTo>
                      <a:pt x="204" y="204"/>
                      <a:pt x="199" y="202"/>
                      <a:pt x="193" y="199"/>
                    </a:cubicBezTo>
                    <a:cubicBezTo>
                      <a:pt x="192" y="198"/>
                      <a:pt x="190" y="198"/>
                      <a:pt x="189" y="197"/>
                    </a:cubicBezTo>
                    <a:cubicBezTo>
                      <a:pt x="188" y="197"/>
                      <a:pt x="188" y="196"/>
                      <a:pt x="187" y="196"/>
                    </a:cubicBezTo>
                    <a:cubicBezTo>
                      <a:pt x="185" y="195"/>
                      <a:pt x="182" y="195"/>
                      <a:pt x="179" y="195"/>
                    </a:cubicBezTo>
                    <a:cubicBezTo>
                      <a:pt x="179" y="195"/>
                      <a:pt x="179" y="195"/>
                      <a:pt x="179" y="195"/>
                    </a:cubicBezTo>
                    <a:cubicBezTo>
                      <a:pt x="175" y="195"/>
                      <a:pt x="172" y="194"/>
                      <a:pt x="169" y="192"/>
                    </a:cubicBezTo>
                    <a:cubicBezTo>
                      <a:pt x="165" y="187"/>
                      <a:pt x="163" y="179"/>
                      <a:pt x="163" y="172"/>
                    </a:cubicBezTo>
                    <a:cubicBezTo>
                      <a:pt x="164" y="171"/>
                      <a:pt x="164" y="171"/>
                      <a:pt x="164" y="171"/>
                    </a:cubicBezTo>
                    <a:cubicBezTo>
                      <a:pt x="164" y="170"/>
                      <a:pt x="164" y="170"/>
                      <a:pt x="164" y="169"/>
                    </a:cubicBezTo>
                    <a:cubicBezTo>
                      <a:pt x="164" y="168"/>
                      <a:pt x="164" y="168"/>
                      <a:pt x="164" y="167"/>
                    </a:cubicBezTo>
                    <a:cubicBezTo>
                      <a:pt x="165" y="167"/>
                      <a:pt x="165" y="167"/>
                      <a:pt x="165" y="167"/>
                    </a:cubicBezTo>
                    <a:cubicBezTo>
                      <a:pt x="165" y="166"/>
                      <a:pt x="165" y="166"/>
                      <a:pt x="165" y="165"/>
                    </a:cubicBezTo>
                    <a:cubicBezTo>
                      <a:pt x="165" y="165"/>
                      <a:pt x="165" y="165"/>
                      <a:pt x="165" y="165"/>
                    </a:cubicBezTo>
                    <a:cubicBezTo>
                      <a:pt x="164" y="165"/>
                      <a:pt x="163" y="165"/>
                      <a:pt x="161" y="165"/>
                    </a:cubicBezTo>
                    <a:cubicBezTo>
                      <a:pt x="160" y="166"/>
                      <a:pt x="159" y="166"/>
                      <a:pt x="158" y="166"/>
                    </a:cubicBezTo>
                    <a:cubicBezTo>
                      <a:pt x="157" y="166"/>
                      <a:pt x="156" y="166"/>
                      <a:pt x="154" y="166"/>
                    </a:cubicBezTo>
                    <a:cubicBezTo>
                      <a:pt x="153" y="167"/>
                      <a:pt x="152" y="167"/>
                      <a:pt x="151" y="167"/>
                    </a:cubicBezTo>
                    <a:cubicBezTo>
                      <a:pt x="150" y="167"/>
                      <a:pt x="148" y="168"/>
                      <a:pt x="146" y="168"/>
                    </a:cubicBezTo>
                    <a:cubicBezTo>
                      <a:pt x="146" y="168"/>
                      <a:pt x="145" y="169"/>
                      <a:pt x="145" y="169"/>
                    </a:cubicBezTo>
                    <a:cubicBezTo>
                      <a:pt x="141" y="170"/>
                      <a:pt x="138" y="171"/>
                      <a:pt x="134" y="172"/>
                    </a:cubicBezTo>
                    <a:cubicBezTo>
                      <a:pt x="124" y="177"/>
                      <a:pt x="125" y="177"/>
                      <a:pt x="115" y="175"/>
                    </a:cubicBezTo>
                    <a:cubicBezTo>
                      <a:pt x="115" y="175"/>
                      <a:pt x="115" y="175"/>
                      <a:pt x="115" y="175"/>
                    </a:cubicBezTo>
                    <a:cubicBezTo>
                      <a:pt x="116" y="174"/>
                      <a:pt x="116" y="174"/>
                      <a:pt x="116" y="174"/>
                    </a:cubicBezTo>
                    <a:cubicBezTo>
                      <a:pt x="118" y="171"/>
                      <a:pt x="120" y="165"/>
                      <a:pt x="119" y="161"/>
                    </a:cubicBezTo>
                    <a:cubicBezTo>
                      <a:pt x="118" y="159"/>
                      <a:pt x="118" y="158"/>
                      <a:pt x="117" y="157"/>
                    </a:cubicBezTo>
                    <a:cubicBezTo>
                      <a:pt x="116" y="156"/>
                      <a:pt x="115" y="156"/>
                      <a:pt x="114" y="155"/>
                    </a:cubicBezTo>
                    <a:cubicBezTo>
                      <a:pt x="106" y="154"/>
                      <a:pt x="107" y="146"/>
                      <a:pt x="100" y="146"/>
                    </a:cubicBezTo>
                    <a:cubicBezTo>
                      <a:pt x="100" y="146"/>
                      <a:pt x="100" y="146"/>
                      <a:pt x="100" y="146"/>
                    </a:cubicBezTo>
                    <a:cubicBezTo>
                      <a:pt x="107" y="165"/>
                      <a:pt x="99" y="188"/>
                      <a:pt x="98" y="207"/>
                    </a:cubicBezTo>
                    <a:cubicBezTo>
                      <a:pt x="98" y="218"/>
                      <a:pt x="103" y="226"/>
                      <a:pt x="99" y="237"/>
                    </a:cubicBezTo>
                    <a:cubicBezTo>
                      <a:pt x="97" y="243"/>
                      <a:pt x="94" y="248"/>
                      <a:pt x="95" y="254"/>
                    </a:cubicBezTo>
                    <a:cubicBezTo>
                      <a:pt x="95" y="254"/>
                      <a:pt x="95" y="254"/>
                      <a:pt x="95" y="254"/>
                    </a:cubicBezTo>
                    <a:cubicBezTo>
                      <a:pt x="95" y="254"/>
                      <a:pt x="96" y="255"/>
                      <a:pt x="96" y="255"/>
                    </a:cubicBezTo>
                    <a:cubicBezTo>
                      <a:pt x="96" y="256"/>
                      <a:pt x="96" y="256"/>
                      <a:pt x="96" y="256"/>
                    </a:cubicBezTo>
                    <a:cubicBezTo>
                      <a:pt x="96" y="257"/>
                      <a:pt x="96" y="257"/>
                      <a:pt x="96" y="257"/>
                    </a:cubicBezTo>
                    <a:cubicBezTo>
                      <a:pt x="97" y="257"/>
                      <a:pt x="97" y="257"/>
                      <a:pt x="97" y="257"/>
                    </a:cubicBezTo>
                    <a:cubicBezTo>
                      <a:pt x="97" y="258"/>
                      <a:pt x="97" y="258"/>
                      <a:pt x="97" y="258"/>
                    </a:cubicBezTo>
                    <a:cubicBezTo>
                      <a:pt x="98" y="259"/>
                      <a:pt x="98" y="260"/>
                      <a:pt x="99" y="261"/>
                    </a:cubicBezTo>
                    <a:cubicBezTo>
                      <a:pt x="99" y="261"/>
                      <a:pt x="99" y="261"/>
                      <a:pt x="99" y="261"/>
                    </a:cubicBezTo>
                    <a:cubicBezTo>
                      <a:pt x="77" y="268"/>
                      <a:pt x="52" y="264"/>
                      <a:pt x="29" y="263"/>
                    </a:cubicBezTo>
                    <a:cubicBezTo>
                      <a:pt x="22" y="263"/>
                      <a:pt x="13" y="261"/>
                      <a:pt x="7" y="263"/>
                    </a:cubicBezTo>
                    <a:cubicBezTo>
                      <a:pt x="1" y="264"/>
                      <a:pt x="1" y="270"/>
                      <a:pt x="1" y="275"/>
                    </a:cubicBezTo>
                    <a:cubicBezTo>
                      <a:pt x="1" y="278"/>
                      <a:pt x="1" y="280"/>
                      <a:pt x="1" y="282"/>
                    </a:cubicBezTo>
                    <a:cubicBezTo>
                      <a:pt x="1" y="285"/>
                      <a:pt x="1" y="289"/>
                      <a:pt x="1" y="293"/>
                    </a:cubicBezTo>
                    <a:cubicBezTo>
                      <a:pt x="0" y="331"/>
                      <a:pt x="0" y="369"/>
                      <a:pt x="0" y="407"/>
                    </a:cubicBezTo>
                    <a:cubicBezTo>
                      <a:pt x="406" y="407"/>
                      <a:pt x="406" y="407"/>
                      <a:pt x="406" y="407"/>
                    </a:cubicBezTo>
                    <a:cubicBezTo>
                      <a:pt x="406" y="399"/>
                      <a:pt x="400" y="387"/>
                      <a:pt x="398" y="380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8" name="Freeform 19"/>
              <p:cNvSpPr>
                <a:spLocks/>
              </p:cNvSpPr>
              <p:nvPr/>
            </p:nvSpPr>
            <p:spPr bwMode="auto">
              <a:xfrm>
                <a:off x="4389438" y="1431925"/>
                <a:ext cx="2235200" cy="1944687"/>
              </a:xfrm>
              <a:custGeom>
                <a:avLst/>
                <a:gdLst>
                  <a:gd name="T0" fmla="*/ 56 w 728"/>
                  <a:gd name="T1" fmla="*/ 332 h 633"/>
                  <a:gd name="T2" fmla="*/ 28 w 728"/>
                  <a:gd name="T3" fmla="*/ 355 h 633"/>
                  <a:gd name="T4" fmla="*/ 8 w 728"/>
                  <a:gd name="T5" fmla="*/ 367 h 633"/>
                  <a:gd name="T6" fmla="*/ 41 w 728"/>
                  <a:gd name="T7" fmla="*/ 403 h 633"/>
                  <a:gd name="T8" fmla="*/ 59 w 728"/>
                  <a:gd name="T9" fmla="*/ 428 h 633"/>
                  <a:gd name="T10" fmla="*/ 78 w 728"/>
                  <a:gd name="T11" fmla="*/ 448 h 633"/>
                  <a:gd name="T12" fmla="*/ 106 w 728"/>
                  <a:gd name="T13" fmla="*/ 509 h 633"/>
                  <a:gd name="T14" fmla="*/ 121 w 728"/>
                  <a:gd name="T15" fmla="*/ 522 h 633"/>
                  <a:gd name="T16" fmla="*/ 145 w 728"/>
                  <a:gd name="T17" fmla="*/ 567 h 633"/>
                  <a:gd name="T18" fmla="*/ 156 w 728"/>
                  <a:gd name="T19" fmla="*/ 576 h 633"/>
                  <a:gd name="T20" fmla="*/ 195 w 728"/>
                  <a:gd name="T21" fmla="*/ 580 h 633"/>
                  <a:gd name="T22" fmla="*/ 294 w 728"/>
                  <a:gd name="T23" fmla="*/ 627 h 633"/>
                  <a:gd name="T24" fmla="*/ 322 w 728"/>
                  <a:gd name="T25" fmla="*/ 633 h 633"/>
                  <a:gd name="T26" fmla="*/ 337 w 728"/>
                  <a:gd name="T27" fmla="*/ 611 h 633"/>
                  <a:gd name="T28" fmla="*/ 372 w 728"/>
                  <a:gd name="T29" fmla="*/ 589 h 633"/>
                  <a:gd name="T30" fmla="*/ 427 w 728"/>
                  <a:gd name="T31" fmla="*/ 602 h 633"/>
                  <a:gd name="T32" fmla="*/ 474 w 728"/>
                  <a:gd name="T33" fmla="*/ 586 h 633"/>
                  <a:gd name="T34" fmla="*/ 499 w 728"/>
                  <a:gd name="T35" fmla="*/ 565 h 633"/>
                  <a:gd name="T36" fmla="*/ 565 w 728"/>
                  <a:gd name="T37" fmla="*/ 550 h 633"/>
                  <a:gd name="T38" fmla="*/ 680 w 728"/>
                  <a:gd name="T39" fmla="*/ 378 h 633"/>
                  <a:gd name="T40" fmla="*/ 542 w 728"/>
                  <a:gd name="T41" fmla="*/ 326 h 633"/>
                  <a:gd name="T42" fmla="*/ 513 w 728"/>
                  <a:gd name="T43" fmla="*/ 305 h 633"/>
                  <a:gd name="T44" fmla="*/ 494 w 728"/>
                  <a:gd name="T45" fmla="*/ 277 h 633"/>
                  <a:gd name="T46" fmla="*/ 463 w 728"/>
                  <a:gd name="T47" fmla="*/ 209 h 633"/>
                  <a:gd name="T48" fmla="*/ 424 w 728"/>
                  <a:gd name="T49" fmla="*/ 212 h 633"/>
                  <a:gd name="T50" fmla="*/ 447 w 728"/>
                  <a:gd name="T51" fmla="*/ 138 h 633"/>
                  <a:gd name="T52" fmla="*/ 438 w 728"/>
                  <a:gd name="T53" fmla="*/ 118 h 633"/>
                  <a:gd name="T54" fmla="*/ 432 w 728"/>
                  <a:gd name="T55" fmla="*/ 113 h 633"/>
                  <a:gd name="T56" fmla="*/ 409 w 728"/>
                  <a:gd name="T57" fmla="*/ 83 h 633"/>
                  <a:gd name="T58" fmla="*/ 379 w 728"/>
                  <a:gd name="T59" fmla="*/ 49 h 633"/>
                  <a:gd name="T60" fmla="*/ 362 w 728"/>
                  <a:gd name="T61" fmla="*/ 37 h 633"/>
                  <a:gd name="T62" fmla="*/ 297 w 728"/>
                  <a:gd name="T63" fmla="*/ 22 h 633"/>
                  <a:gd name="T64" fmla="*/ 294 w 728"/>
                  <a:gd name="T65" fmla="*/ 24 h 633"/>
                  <a:gd name="T66" fmla="*/ 290 w 728"/>
                  <a:gd name="T67" fmla="*/ 17 h 633"/>
                  <a:gd name="T68" fmla="*/ 280 w 728"/>
                  <a:gd name="T69" fmla="*/ 18 h 633"/>
                  <a:gd name="T70" fmla="*/ 270 w 728"/>
                  <a:gd name="T71" fmla="*/ 24 h 633"/>
                  <a:gd name="T72" fmla="*/ 255 w 728"/>
                  <a:gd name="T73" fmla="*/ 22 h 633"/>
                  <a:gd name="T74" fmla="*/ 240 w 728"/>
                  <a:gd name="T75" fmla="*/ 10 h 633"/>
                  <a:gd name="T76" fmla="*/ 230 w 728"/>
                  <a:gd name="T77" fmla="*/ 0 h 633"/>
                  <a:gd name="T78" fmla="*/ 214 w 728"/>
                  <a:gd name="T79" fmla="*/ 43 h 633"/>
                  <a:gd name="T80" fmla="*/ 196 w 728"/>
                  <a:gd name="T81" fmla="*/ 26 h 633"/>
                  <a:gd name="T82" fmla="*/ 187 w 728"/>
                  <a:gd name="T83" fmla="*/ 33 h 633"/>
                  <a:gd name="T84" fmla="*/ 162 w 728"/>
                  <a:gd name="T85" fmla="*/ 45 h 633"/>
                  <a:gd name="T86" fmla="*/ 151 w 728"/>
                  <a:gd name="T87" fmla="*/ 88 h 633"/>
                  <a:gd name="T88" fmla="*/ 133 w 728"/>
                  <a:gd name="T89" fmla="*/ 121 h 633"/>
                  <a:gd name="T90" fmla="*/ 131 w 728"/>
                  <a:gd name="T91" fmla="*/ 121 h 633"/>
                  <a:gd name="T92" fmla="*/ 104 w 728"/>
                  <a:gd name="T93" fmla="*/ 162 h 633"/>
                  <a:gd name="T94" fmla="*/ 97 w 728"/>
                  <a:gd name="T95" fmla="*/ 172 h 633"/>
                  <a:gd name="T96" fmla="*/ 93 w 728"/>
                  <a:gd name="T97" fmla="*/ 202 h 633"/>
                  <a:gd name="T98" fmla="*/ 84 w 728"/>
                  <a:gd name="T99" fmla="*/ 232 h 633"/>
                  <a:gd name="T100" fmla="*/ 67 w 728"/>
                  <a:gd name="T101" fmla="*/ 227 h 633"/>
                  <a:gd name="T102" fmla="*/ 62 w 728"/>
                  <a:gd name="T103" fmla="*/ 264 h 633"/>
                  <a:gd name="T104" fmla="*/ 55 w 728"/>
                  <a:gd name="T105" fmla="*/ 279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28" h="633">
                    <a:moveTo>
                      <a:pt x="55" y="279"/>
                    </a:moveTo>
                    <a:cubicBezTo>
                      <a:pt x="50" y="292"/>
                      <a:pt x="52" y="307"/>
                      <a:pt x="54" y="320"/>
                    </a:cubicBezTo>
                    <a:cubicBezTo>
                      <a:pt x="54" y="324"/>
                      <a:pt x="55" y="328"/>
                      <a:pt x="56" y="332"/>
                    </a:cubicBezTo>
                    <a:cubicBezTo>
                      <a:pt x="56" y="338"/>
                      <a:pt x="56" y="344"/>
                      <a:pt x="53" y="349"/>
                    </a:cubicBezTo>
                    <a:cubicBezTo>
                      <a:pt x="50" y="353"/>
                      <a:pt x="47" y="355"/>
                      <a:pt x="43" y="356"/>
                    </a:cubicBezTo>
                    <a:cubicBezTo>
                      <a:pt x="39" y="357"/>
                      <a:pt x="34" y="356"/>
                      <a:pt x="28" y="355"/>
                    </a:cubicBezTo>
                    <a:cubicBezTo>
                      <a:pt x="22" y="354"/>
                      <a:pt x="16" y="354"/>
                      <a:pt x="13" y="356"/>
                    </a:cubicBezTo>
                    <a:cubicBezTo>
                      <a:pt x="12" y="357"/>
                      <a:pt x="11" y="357"/>
                      <a:pt x="10" y="358"/>
                    </a:cubicBezTo>
                    <a:cubicBezTo>
                      <a:pt x="9" y="360"/>
                      <a:pt x="8" y="363"/>
                      <a:pt x="8" y="367"/>
                    </a:cubicBezTo>
                    <a:cubicBezTo>
                      <a:pt x="8" y="374"/>
                      <a:pt x="1" y="378"/>
                      <a:pt x="0" y="386"/>
                    </a:cubicBezTo>
                    <a:cubicBezTo>
                      <a:pt x="4" y="393"/>
                      <a:pt x="13" y="393"/>
                      <a:pt x="20" y="394"/>
                    </a:cubicBezTo>
                    <a:cubicBezTo>
                      <a:pt x="28" y="395"/>
                      <a:pt x="35" y="398"/>
                      <a:pt x="41" y="403"/>
                    </a:cubicBezTo>
                    <a:cubicBezTo>
                      <a:pt x="46" y="407"/>
                      <a:pt x="50" y="413"/>
                      <a:pt x="53" y="419"/>
                    </a:cubicBezTo>
                    <a:cubicBezTo>
                      <a:pt x="54" y="420"/>
                      <a:pt x="55" y="421"/>
                      <a:pt x="55" y="422"/>
                    </a:cubicBezTo>
                    <a:cubicBezTo>
                      <a:pt x="56" y="424"/>
                      <a:pt x="58" y="426"/>
                      <a:pt x="59" y="428"/>
                    </a:cubicBezTo>
                    <a:cubicBezTo>
                      <a:pt x="61" y="431"/>
                      <a:pt x="62" y="437"/>
                      <a:pt x="67" y="438"/>
                    </a:cubicBezTo>
                    <a:cubicBezTo>
                      <a:pt x="69" y="438"/>
                      <a:pt x="70" y="439"/>
                      <a:pt x="71" y="440"/>
                    </a:cubicBezTo>
                    <a:cubicBezTo>
                      <a:pt x="74" y="443"/>
                      <a:pt x="74" y="446"/>
                      <a:pt x="78" y="448"/>
                    </a:cubicBezTo>
                    <a:cubicBezTo>
                      <a:pt x="81" y="450"/>
                      <a:pt x="83" y="451"/>
                      <a:pt x="85" y="454"/>
                    </a:cubicBezTo>
                    <a:cubicBezTo>
                      <a:pt x="89" y="461"/>
                      <a:pt x="91" y="470"/>
                      <a:pt x="94" y="478"/>
                    </a:cubicBezTo>
                    <a:cubicBezTo>
                      <a:pt x="98" y="488"/>
                      <a:pt x="100" y="500"/>
                      <a:pt x="106" y="509"/>
                    </a:cubicBezTo>
                    <a:cubicBezTo>
                      <a:pt x="108" y="513"/>
                      <a:pt x="113" y="522"/>
                      <a:pt x="116" y="525"/>
                    </a:cubicBezTo>
                    <a:cubicBezTo>
                      <a:pt x="116" y="525"/>
                      <a:pt x="116" y="525"/>
                      <a:pt x="116" y="525"/>
                    </a:cubicBezTo>
                    <a:cubicBezTo>
                      <a:pt x="118" y="523"/>
                      <a:pt x="119" y="523"/>
                      <a:pt x="121" y="522"/>
                    </a:cubicBezTo>
                    <a:cubicBezTo>
                      <a:pt x="128" y="521"/>
                      <a:pt x="137" y="525"/>
                      <a:pt x="138" y="531"/>
                    </a:cubicBezTo>
                    <a:cubicBezTo>
                      <a:pt x="141" y="539"/>
                      <a:pt x="134" y="549"/>
                      <a:pt x="138" y="557"/>
                    </a:cubicBezTo>
                    <a:cubicBezTo>
                      <a:pt x="139" y="559"/>
                      <a:pt x="142" y="563"/>
                      <a:pt x="145" y="567"/>
                    </a:cubicBezTo>
                    <a:cubicBezTo>
                      <a:pt x="147" y="569"/>
                      <a:pt x="148" y="571"/>
                      <a:pt x="150" y="572"/>
                    </a:cubicBezTo>
                    <a:cubicBezTo>
                      <a:pt x="151" y="573"/>
                      <a:pt x="152" y="574"/>
                      <a:pt x="153" y="575"/>
                    </a:cubicBezTo>
                    <a:cubicBezTo>
                      <a:pt x="154" y="575"/>
                      <a:pt x="155" y="576"/>
                      <a:pt x="156" y="576"/>
                    </a:cubicBezTo>
                    <a:cubicBezTo>
                      <a:pt x="164" y="579"/>
                      <a:pt x="172" y="577"/>
                      <a:pt x="180" y="577"/>
                    </a:cubicBezTo>
                    <a:cubicBezTo>
                      <a:pt x="184" y="577"/>
                      <a:pt x="188" y="577"/>
                      <a:pt x="191" y="578"/>
                    </a:cubicBezTo>
                    <a:cubicBezTo>
                      <a:pt x="192" y="579"/>
                      <a:pt x="194" y="579"/>
                      <a:pt x="195" y="580"/>
                    </a:cubicBezTo>
                    <a:cubicBezTo>
                      <a:pt x="257" y="617"/>
                      <a:pt x="237" y="620"/>
                      <a:pt x="260" y="622"/>
                    </a:cubicBezTo>
                    <a:cubicBezTo>
                      <a:pt x="266" y="623"/>
                      <a:pt x="272" y="620"/>
                      <a:pt x="278" y="621"/>
                    </a:cubicBezTo>
                    <a:cubicBezTo>
                      <a:pt x="284" y="622"/>
                      <a:pt x="288" y="627"/>
                      <a:pt x="294" y="627"/>
                    </a:cubicBezTo>
                    <a:cubicBezTo>
                      <a:pt x="302" y="626"/>
                      <a:pt x="316" y="627"/>
                      <a:pt x="322" y="633"/>
                    </a:cubicBezTo>
                    <a:cubicBezTo>
                      <a:pt x="322" y="633"/>
                      <a:pt x="322" y="633"/>
                      <a:pt x="322" y="633"/>
                    </a:cubicBezTo>
                    <a:cubicBezTo>
                      <a:pt x="322" y="633"/>
                      <a:pt x="322" y="633"/>
                      <a:pt x="322" y="633"/>
                    </a:cubicBezTo>
                    <a:cubicBezTo>
                      <a:pt x="326" y="627"/>
                      <a:pt x="330" y="620"/>
                      <a:pt x="336" y="612"/>
                    </a:cubicBezTo>
                    <a:cubicBezTo>
                      <a:pt x="336" y="612"/>
                      <a:pt x="336" y="612"/>
                      <a:pt x="336" y="612"/>
                    </a:cubicBezTo>
                    <a:cubicBezTo>
                      <a:pt x="336" y="612"/>
                      <a:pt x="336" y="611"/>
                      <a:pt x="337" y="611"/>
                    </a:cubicBezTo>
                    <a:cubicBezTo>
                      <a:pt x="342" y="604"/>
                      <a:pt x="355" y="597"/>
                      <a:pt x="363" y="593"/>
                    </a:cubicBezTo>
                    <a:cubicBezTo>
                      <a:pt x="364" y="593"/>
                      <a:pt x="366" y="592"/>
                      <a:pt x="369" y="591"/>
                    </a:cubicBezTo>
                    <a:cubicBezTo>
                      <a:pt x="370" y="590"/>
                      <a:pt x="371" y="590"/>
                      <a:pt x="372" y="589"/>
                    </a:cubicBezTo>
                    <a:cubicBezTo>
                      <a:pt x="375" y="588"/>
                      <a:pt x="379" y="587"/>
                      <a:pt x="382" y="587"/>
                    </a:cubicBezTo>
                    <a:cubicBezTo>
                      <a:pt x="388" y="588"/>
                      <a:pt x="391" y="594"/>
                      <a:pt x="395" y="599"/>
                    </a:cubicBezTo>
                    <a:cubicBezTo>
                      <a:pt x="404" y="608"/>
                      <a:pt x="417" y="600"/>
                      <a:pt x="427" y="602"/>
                    </a:cubicBezTo>
                    <a:cubicBezTo>
                      <a:pt x="430" y="603"/>
                      <a:pt x="432" y="603"/>
                      <a:pt x="434" y="603"/>
                    </a:cubicBezTo>
                    <a:cubicBezTo>
                      <a:pt x="439" y="601"/>
                      <a:pt x="441" y="596"/>
                      <a:pt x="448" y="592"/>
                    </a:cubicBezTo>
                    <a:cubicBezTo>
                      <a:pt x="456" y="587"/>
                      <a:pt x="465" y="587"/>
                      <a:pt x="474" y="586"/>
                    </a:cubicBezTo>
                    <a:cubicBezTo>
                      <a:pt x="481" y="584"/>
                      <a:pt x="485" y="580"/>
                      <a:pt x="488" y="575"/>
                    </a:cubicBezTo>
                    <a:cubicBezTo>
                      <a:pt x="490" y="573"/>
                      <a:pt x="491" y="572"/>
                      <a:pt x="493" y="570"/>
                    </a:cubicBezTo>
                    <a:cubicBezTo>
                      <a:pt x="495" y="568"/>
                      <a:pt x="497" y="566"/>
                      <a:pt x="499" y="565"/>
                    </a:cubicBezTo>
                    <a:cubicBezTo>
                      <a:pt x="518" y="550"/>
                      <a:pt x="538" y="548"/>
                      <a:pt x="554" y="549"/>
                    </a:cubicBezTo>
                    <a:cubicBezTo>
                      <a:pt x="558" y="550"/>
                      <a:pt x="561" y="550"/>
                      <a:pt x="565" y="550"/>
                    </a:cubicBezTo>
                    <a:cubicBezTo>
                      <a:pt x="565" y="550"/>
                      <a:pt x="565" y="550"/>
                      <a:pt x="565" y="550"/>
                    </a:cubicBezTo>
                    <a:cubicBezTo>
                      <a:pt x="577" y="552"/>
                      <a:pt x="584" y="551"/>
                      <a:pt x="592" y="541"/>
                    </a:cubicBezTo>
                    <a:cubicBezTo>
                      <a:pt x="728" y="379"/>
                      <a:pt x="728" y="379"/>
                      <a:pt x="728" y="379"/>
                    </a:cubicBezTo>
                    <a:cubicBezTo>
                      <a:pt x="713" y="379"/>
                      <a:pt x="694" y="382"/>
                      <a:pt x="680" y="378"/>
                    </a:cubicBezTo>
                    <a:cubicBezTo>
                      <a:pt x="664" y="375"/>
                      <a:pt x="651" y="368"/>
                      <a:pt x="636" y="362"/>
                    </a:cubicBezTo>
                    <a:cubicBezTo>
                      <a:pt x="605" y="351"/>
                      <a:pt x="576" y="339"/>
                      <a:pt x="545" y="328"/>
                    </a:cubicBezTo>
                    <a:cubicBezTo>
                      <a:pt x="544" y="327"/>
                      <a:pt x="543" y="327"/>
                      <a:pt x="542" y="326"/>
                    </a:cubicBezTo>
                    <a:cubicBezTo>
                      <a:pt x="538" y="325"/>
                      <a:pt x="535" y="323"/>
                      <a:pt x="531" y="320"/>
                    </a:cubicBezTo>
                    <a:cubicBezTo>
                      <a:pt x="526" y="316"/>
                      <a:pt x="521" y="310"/>
                      <a:pt x="517" y="307"/>
                    </a:cubicBezTo>
                    <a:cubicBezTo>
                      <a:pt x="516" y="306"/>
                      <a:pt x="514" y="305"/>
                      <a:pt x="513" y="305"/>
                    </a:cubicBezTo>
                    <a:cubicBezTo>
                      <a:pt x="512" y="304"/>
                      <a:pt x="512" y="304"/>
                      <a:pt x="512" y="304"/>
                    </a:cubicBezTo>
                    <a:cubicBezTo>
                      <a:pt x="510" y="304"/>
                      <a:pt x="508" y="303"/>
                      <a:pt x="506" y="301"/>
                    </a:cubicBezTo>
                    <a:cubicBezTo>
                      <a:pt x="503" y="297"/>
                      <a:pt x="497" y="282"/>
                      <a:pt x="494" y="277"/>
                    </a:cubicBezTo>
                    <a:cubicBezTo>
                      <a:pt x="485" y="264"/>
                      <a:pt x="478" y="260"/>
                      <a:pt x="471" y="244"/>
                    </a:cubicBezTo>
                    <a:cubicBezTo>
                      <a:pt x="465" y="232"/>
                      <a:pt x="476" y="223"/>
                      <a:pt x="478" y="213"/>
                    </a:cubicBezTo>
                    <a:cubicBezTo>
                      <a:pt x="473" y="214"/>
                      <a:pt x="468" y="209"/>
                      <a:pt x="463" y="209"/>
                    </a:cubicBezTo>
                    <a:cubicBezTo>
                      <a:pt x="462" y="209"/>
                      <a:pt x="462" y="209"/>
                      <a:pt x="462" y="209"/>
                    </a:cubicBezTo>
                    <a:cubicBezTo>
                      <a:pt x="457" y="211"/>
                      <a:pt x="451" y="213"/>
                      <a:pt x="445" y="215"/>
                    </a:cubicBezTo>
                    <a:cubicBezTo>
                      <a:pt x="437" y="217"/>
                      <a:pt x="428" y="219"/>
                      <a:pt x="424" y="212"/>
                    </a:cubicBezTo>
                    <a:cubicBezTo>
                      <a:pt x="424" y="197"/>
                      <a:pt x="419" y="183"/>
                      <a:pt x="427" y="169"/>
                    </a:cubicBezTo>
                    <a:cubicBezTo>
                      <a:pt x="434" y="159"/>
                      <a:pt x="440" y="150"/>
                      <a:pt x="446" y="140"/>
                    </a:cubicBezTo>
                    <a:cubicBezTo>
                      <a:pt x="447" y="139"/>
                      <a:pt x="447" y="138"/>
                      <a:pt x="447" y="138"/>
                    </a:cubicBezTo>
                    <a:cubicBezTo>
                      <a:pt x="447" y="137"/>
                      <a:pt x="448" y="137"/>
                      <a:pt x="448" y="137"/>
                    </a:cubicBezTo>
                    <a:cubicBezTo>
                      <a:pt x="447" y="137"/>
                      <a:pt x="447" y="137"/>
                      <a:pt x="447" y="137"/>
                    </a:cubicBezTo>
                    <a:cubicBezTo>
                      <a:pt x="449" y="134"/>
                      <a:pt x="446" y="126"/>
                      <a:pt x="438" y="118"/>
                    </a:cubicBezTo>
                    <a:cubicBezTo>
                      <a:pt x="437" y="117"/>
                      <a:pt x="436" y="116"/>
                      <a:pt x="434" y="115"/>
                    </a:cubicBezTo>
                    <a:cubicBezTo>
                      <a:pt x="433" y="114"/>
                      <a:pt x="433" y="114"/>
                      <a:pt x="432" y="113"/>
                    </a:cubicBezTo>
                    <a:cubicBezTo>
                      <a:pt x="432" y="113"/>
                      <a:pt x="432" y="113"/>
                      <a:pt x="432" y="113"/>
                    </a:cubicBezTo>
                    <a:cubicBezTo>
                      <a:pt x="431" y="112"/>
                      <a:pt x="431" y="112"/>
                      <a:pt x="431" y="112"/>
                    </a:cubicBezTo>
                    <a:cubicBezTo>
                      <a:pt x="428" y="109"/>
                      <a:pt x="426" y="105"/>
                      <a:pt x="424" y="101"/>
                    </a:cubicBezTo>
                    <a:cubicBezTo>
                      <a:pt x="418" y="93"/>
                      <a:pt x="414" y="86"/>
                      <a:pt x="409" y="83"/>
                    </a:cubicBezTo>
                    <a:cubicBezTo>
                      <a:pt x="408" y="82"/>
                      <a:pt x="408" y="81"/>
                      <a:pt x="407" y="81"/>
                    </a:cubicBezTo>
                    <a:cubicBezTo>
                      <a:pt x="406" y="80"/>
                      <a:pt x="405" y="80"/>
                      <a:pt x="404" y="80"/>
                    </a:cubicBezTo>
                    <a:cubicBezTo>
                      <a:pt x="391" y="76"/>
                      <a:pt x="387" y="60"/>
                      <a:pt x="379" y="49"/>
                    </a:cubicBezTo>
                    <a:cubicBezTo>
                      <a:pt x="376" y="45"/>
                      <a:pt x="372" y="42"/>
                      <a:pt x="369" y="40"/>
                    </a:cubicBezTo>
                    <a:cubicBezTo>
                      <a:pt x="368" y="40"/>
                      <a:pt x="368" y="39"/>
                      <a:pt x="367" y="39"/>
                    </a:cubicBezTo>
                    <a:cubicBezTo>
                      <a:pt x="365" y="39"/>
                      <a:pt x="364" y="38"/>
                      <a:pt x="362" y="37"/>
                    </a:cubicBezTo>
                    <a:cubicBezTo>
                      <a:pt x="357" y="34"/>
                      <a:pt x="352" y="32"/>
                      <a:pt x="347" y="28"/>
                    </a:cubicBezTo>
                    <a:cubicBezTo>
                      <a:pt x="337" y="21"/>
                      <a:pt x="331" y="27"/>
                      <a:pt x="321" y="24"/>
                    </a:cubicBezTo>
                    <a:cubicBezTo>
                      <a:pt x="315" y="22"/>
                      <a:pt x="304" y="17"/>
                      <a:pt x="297" y="22"/>
                    </a:cubicBezTo>
                    <a:cubicBezTo>
                      <a:pt x="296" y="22"/>
                      <a:pt x="296" y="22"/>
                      <a:pt x="296" y="22"/>
                    </a:cubicBezTo>
                    <a:cubicBezTo>
                      <a:pt x="296" y="23"/>
                      <a:pt x="296" y="23"/>
                      <a:pt x="296" y="23"/>
                    </a:cubicBezTo>
                    <a:cubicBezTo>
                      <a:pt x="295" y="23"/>
                      <a:pt x="294" y="24"/>
                      <a:pt x="294" y="24"/>
                    </a:cubicBezTo>
                    <a:cubicBezTo>
                      <a:pt x="294" y="24"/>
                      <a:pt x="294" y="24"/>
                      <a:pt x="294" y="24"/>
                    </a:cubicBezTo>
                    <a:cubicBezTo>
                      <a:pt x="294" y="24"/>
                      <a:pt x="294" y="24"/>
                      <a:pt x="294" y="24"/>
                    </a:cubicBezTo>
                    <a:cubicBezTo>
                      <a:pt x="294" y="23"/>
                      <a:pt x="292" y="20"/>
                      <a:pt x="290" y="17"/>
                    </a:cubicBezTo>
                    <a:cubicBezTo>
                      <a:pt x="289" y="15"/>
                      <a:pt x="287" y="13"/>
                      <a:pt x="286" y="12"/>
                    </a:cubicBezTo>
                    <a:cubicBezTo>
                      <a:pt x="286" y="12"/>
                      <a:pt x="285" y="11"/>
                      <a:pt x="285" y="12"/>
                    </a:cubicBezTo>
                    <a:cubicBezTo>
                      <a:pt x="285" y="13"/>
                      <a:pt x="283" y="15"/>
                      <a:pt x="280" y="18"/>
                    </a:cubicBezTo>
                    <a:cubicBezTo>
                      <a:pt x="280" y="19"/>
                      <a:pt x="280" y="19"/>
                      <a:pt x="279" y="19"/>
                    </a:cubicBezTo>
                    <a:cubicBezTo>
                      <a:pt x="279" y="20"/>
                      <a:pt x="278" y="20"/>
                      <a:pt x="277" y="21"/>
                    </a:cubicBezTo>
                    <a:cubicBezTo>
                      <a:pt x="275" y="23"/>
                      <a:pt x="272" y="24"/>
                      <a:pt x="270" y="24"/>
                    </a:cubicBezTo>
                    <a:cubicBezTo>
                      <a:pt x="267" y="24"/>
                      <a:pt x="264" y="24"/>
                      <a:pt x="260" y="24"/>
                    </a:cubicBezTo>
                    <a:cubicBezTo>
                      <a:pt x="259" y="24"/>
                      <a:pt x="257" y="23"/>
                      <a:pt x="256" y="23"/>
                    </a:cubicBezTo>
                    <a:cubicBezTo>
                      <a:pt x="256" y="22"/>
                      <a:pt x="255" y="22"/>
                      <a:pt x="255" y="22"/>
                    </a:cubicBezTo>
                    <a:cubicBezTo>
                      <a:pt x="255" y="22"/>
                      <a:pt x="255" y="22"/>
                      <a:pt x="255" y="22"/>
                    </a:cubicBezTo>
                    <a:cubicBezTo>
                      <a:pt x="253" y="21"/>
                      <a:pt x="252" y="20"/>
                      <a:pt x="251" y="18"/>
                    </a:cubicBezTo>
                    <a:cubicBezTo>
                      <a:pt x="246" y="12"/>
                      <a:pt x="243" y="11"/>
                      <a:pt x="240" y="10"/>
                    </a:cubicBezTo>
                    <a:cubicBezTo>
                      <a:pt x="239" y="10"/>
                      <a:pt x="239" y="10"/>
                      <a:pt x="238" y="9"/>
                    </a:cubicBezTo>
                    <a:cubicBezTo>
                      <a:pt x="235" y="8"/>
                      <a:pt x="233" y="5"/>
                      <a:pt x="232" y="3"/>
                    </a:cubicBezTo>
                    <a:cubicBezTo>
                      <a:pt x="231" y="2"/>
                      <a:pt x="230" y="1"/>
                      <a:pt x="230" y="0"/>
                    </a:cubicBezTo>
                    <a:cubicBezTo>
                      <a:pt x="226" y="14"/>
                      <a:pt x="220" y="29"/>
                      <a:pt x="214" y="43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43"/>
                      <a:pt x="214" y="42"/>
                      <a:pt x="214" y="42"/>
                    </a:cubicBezTo>
                    <a:cubicBezTo>
                      <a:pt x="213" y="40"/>
                      <a:pt x="212" y="39"/>
                      <a:pt x="211" y="37"/>
                    </a:cubicBezTo>
                    <a:cubicBezTo>
                      <a:pt x="207" y="31"/>
                      <a:pt x="201" y="23"/>
                      <a:pt x="196" y="26"/>
                    </a:cubicBezTo>
                    <a:cubicBezTo>
                      <a:pt x="195" y="27"/>
                      <a:pt x="194" y="27"/>
                      <a:pt x="193" y="28"/>
                    </a:cubicBezTo>
                    <a:cubicBezTo>
                      <a:pt x="192" y="30"/>
                      <a:pt x="190" y="33"/>
                      <a:pt x="187" y="33"/>
                    </a:cubicBezTo>
                    <a:cubicBezTo>
                      <a:pt x="187" y="33"/>
                      <a:pt x="187" y="33"/>
                      <a:pt x="187" y="33"/>
                    </a:cubicBezTo>
                    <a:cubicBezTo>
                      <a:pt x="187" y="33"/>
                      <a:pt x="186" y="33"/>
                      <a:pt x="185" y="33"/>
                    </a:cubicBezTo>
                    <a:cubicBezTo>
                      <a:pt x="167" y="32"/>
                      <a:pt x="167" y="31"/>
                      <a:pt x="163" y="41"/>
                    </a:cubicBezTo>
                    <a:cubicBezTo>
                      <a:pt x="163" y="42"/>
                      <a:pt x="162" y="43"/>
                      <a:pt x="162" y="45"/>
                    </a:cubicBezTo>
                    <a:cubicBezTo>
                      <a:pt x="160" y="54"/>
                      <a:pt x="161" y="63"/>
                      <a:pt x="157" y="73"/>
                    </a:cubicBezTo>
                    <a:cubicBezTo>
                      <a:pt x="155" y="77"/>
                      <a:pt x="153" y="81"/>
                      <a:pt x="152" y="85"/>
                    </a:cubicBezTo>
                    <a:cubicBezTo>
                      <a:pt x="152" y="86"/>
                      <a:pt x="152" y="87"/>
                      <a:pt x="151" y="88"/>
                    </a:cubicBezTo>
                    <a:cubicBezTo>
                      <a:pt x="151" y="94"/>
                      <a:pt x="151" y="101"/>
                      <a:pt x="150" y="108"/>
                    </a:cubicBezTo>
                    <a:cubicBezTo>
                      <a:pt x="149" y="112"/>
                      <a:pt x="149" y="116"/>
                      <a:pt x="147" y="119"/>
                    </a:cubicBezTo>
                    <a:cubicBezTo>
                      <a:pt x="146" y="122"/>
                      <a:pt x="137" y="121"/>
                      <a:pt x="133" y="121"/>
                    </a:cubicBezTo>
                    <a:cubicBezTo>
                      <a:pt x="132" y="121"/>
                      <a:pt x="132" y="121"/>
                      <a:pt x="131" y="121"/>
                    </a:cubicBezTo>
                    <a:cubicBezTo>
                      <a:pt x="131" y="121"/>
                      <a:pt x="131" y="121"/>
                      <a:pt x="131" y="121"/>
                    </a:cubicBezTo>
                    <a:cubicBezTo>
                      <a:pt x="131" y="121"/>
                      <a:pt x="131" y="121"/>
                      <a:pt x="131" y="121"/>
                    </a:cubicBezTo>
                    <a:cubicBezTo>
                      <a:pt x="125" y="122"/>
                      <a:pt x="123" y="127"/>
                      <a:pt x="121" y="132"/>
                    </a:cubicBezTo>
                    <a:cubicBezTo>
                      <a:pt x="120" y="134"/>
                      <a:pt x="119" y="136"/>
                      <a:pt x="118" y="138"/>
                    </a:cubicBezTo>
                    <a:cubicBezTo>
                      <a:pt x="114" y="147"/>
                      <a:pt x="110" y="155"/>
                      <a:pt x="104" y="162"/>
                    </a:cubicBezTo>
                    <a:cubicBezTo>
                      <a:pt x="103" y="163"/>
                      <a:pt x="102" y="164"/>
                      <a:pt x="101" y="165"/>
                    </a:cubicBezTo>
                    <a:cubicBezTo>
                      <a:pt x="100" y="166"/>
                      <a:pt x="100" y="166"/>
                      <a:pt x="99" y="167"/>
                    </a:cubicBezTo>
                    <a:cubicBezTo>
                      <a:pt x="98" y="168"/>
                      <a:pt x="98" y="170"/>
                      <a:pt x="97" y="172"/>
                    </a:cubicBezTo>
                    <a:cubicBezTo>
                      <a:pt x="97" y="176"/>
                      <a:pt x="98" y="182"/>
                      <a:pt x="97" y="187"/>
                    </a:cubicBezTo>
                    <a:cubicBezTo>
                      <a:pt x="97" y="188"/>
                      <a:pt x="96" y="190"/>
                      <a:pt x="95" y="192"/>
                    </a:cubicBezTo>
                    <a:cubicBezTo>
                      <a:pt x="93" y="196"/>
                      <a:pt x="92" y="199"/>
                      <a:pt x="93" y="202"/>
                    </a:cubicBezTo>
                    <a:cubicBezTo>
                      <a:pt x="94" y="202"/>
                      <a:pt x="94" y="202"/>
                      <a:pt x="94" y="202"/>
                    </a:cubicBezTo>
                    <a:cubicBezTo>
                      <a:pt x="96" y="204"/>
                      <a:pt x="96" y="207"/>
                      <a:pt x="95" y="211"/>
                    </a:cubicBezTo>
                    <a:cubicBezTo>
                      <a:pt x="93" y="219"/>
                      <a:pt x="86" y="229"/>
                      <a:pt x="84" y="232"/>
                    </a:cubicBezTo>
                    <a:cubicBezTo>
                      <a:pt x="84" y="225"/>
                      <a:pt x="78" y="219"/>
                      <a:pt x="72" y="222"/>
                    </a:cubicBezTo>
                    <a:cubicBezTo>
                      <a:pt x="72" y="222"/>
                      <a:pt x="71" y="223"/>
                      <a:pt x="70" y="223"/>
                    </a:cubicBezTo>
                    <a:cubicBezTo>
                      <a:pt x="69" y="225"/>
                      <a:pt x="68" y="226"/>
                      <a:pt x="67" y="227"/>
                    </a:cubicBezTo>
                    <a:cubicBezTo>
                      <a:pt x="64" y="232"/>
                      <a:pt x="61" y="238"/>
                      <a:pt x="62" y="244"/>
                    </a:cubicBezTo>
                    <a:cubicBezTo>
                      <a:pt x="62" y="249"/>
                      <a:pt x="63" y="253"/>
                      <a:pt x="63" y="258"/>
                    </a:cubicBezTo>
                    <a:cubicBezTo>
                      <a:pt x="63" y="260"/>
                      <a:pt x="63" y="262"/>
                      <a:pt x="62" y="264"/>
                    </a:cubicBezTo>
                    <a:cubicBezTo>
                      <a:pt x="62" y="264"/>
                      <a:pt x="62" y="264"/>
                      <a:pt x="62" y="264"/>
                    </a:cubicBezTo>
                    <a:cubicBezTo>
                      <a:pt x="60" y="269"/>
                      <a:pt x="58" y="273"/>
                      <a:pt x="56" y="277"/>
                    </a:cubicBezTo>
                    <a:cubicBezTo>
                      <a:pt x="56" y="278"/>
                      <a:pt x="56" y="278"/>
                      <a:pt x="55" y="27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Freeform 20"/>
              <p:cNvSpPr>
                <a:spLocks/>
              </p:cNvSpPr>
              <p:nvPr/>
            </p:nvSpPr>
            <p:spPr bwMode="auto">
              <a:xfrm>
                <a:off x="2012950" y="1316038"/>
                <a:ext cx="874713" cy="1327150"/>
              </a:xfrm>
              <a:custGeom>
                <a:avLst/>
                <a:gdLst>
                  <a:gd name="T0" fmla="*/ 50 w 285"/>
                  <a:gd name="T1" fmla="*/ 416 h 432"/>
                  <a:gd name="T2" fmla="*/ 77 w 285"/>
                  <a:gd name="T3" fmla="*/ 412 h 432"/>
                  <a:gd name="T4" fmla="*/ 77 w 285"/>
                  <a:gd name="T5" fmla="*/ 412 h 432"/>
                  <a:gd name="T6" fmla="*/ 77 w 285"/>
                  <a:gd name="T7" fmla="*/ 412 h 432"/>
                  <a:gd name="T8" fmla="*/ 79 w 285"/>
                  <a:gd name="T9" fmla="*/ 410 h 432"/>
                  <a:gd name="T10" fmla="*/ 79 w 285"/>
                  <a:gd name="T11" fmla="*/ 409 h 432"/>
                  <a:gd name="T12" fmla="*/ 96 w 285"/>
                  <a:gd name="T13" fmla="*/ 388 h 432"/>
                  <a:gd name="T14" fmla="*/ 99 w 285"/>
                  <a:gd name="T15" fmla="*/ 382 h 432"/>
                  <a:gd name="T16" fmla="*/ 99 w 285"/>
                  <a:gd name="T17" fmla="*/ 380 h 432"/>
                  <a:gd name="T18" fmla="*/ 88 w 285"/>
                  <a:gd name="T19" fmla="*/ 370 h 432"/>
                  <a:gd name="T20" fmla="*/ 88 w 285"/>
                  <a:gd name="T21" fmla="*/ 370 h 432"/>
                  <a:gd name="T22" fmla="*/ 89 w 285"/>
                  <a:gd name="T23" fmla="*/ 368 h 432"/>
                  <a:gd name="T24" fmla="*/ 122 w 285"/>
                  <a:gd name="T25" fmla="*/ 361 h 432"/>
                  <a:gd name="T26" fmla="*/ 152 w 285"/>
                  <a:gd name="T27" fmla="*/ 357 h 432"/>
                  <a:gd name="T28" fmla="*/ 158 w 285"/>
                  <a:gd name="T29" fmla="*/ 354 h 432"/>
                  <a:gd name="T30" fmla="*/ 185 w 285"/>
                  <a:gd name="T31" fmla="*/ 334 h 432"/>
                  <a:gd name="T32" fmla="*/ 191 w 285"/>
                  <a:gd name="T33" fmla="*/ 326 h 432"/>
                  <a:gd name="T34" fmla="*/ 197 w 285"/>
                  <a:gd name="T35" fmla="*/ 317 h 432"/>
                  <a:gd name="T36" fmla="*/ 208 w 285"/>
                  <a:gd name="T37" fmla="*/ 307 h 432"/>
                  <a:gd name="T38" fmla="*/ 224 w 285"/>
                  <a:gd name="T39" fmla="*/ 284 h 432"/>
                  <a:gd name="T40" fmla="*/ 235 w 285"/>
                  <a:gd name="T41" fmla="*/ 267 h 432"/>
                  <a:gd name="T42" fmla="*/ 251 w 285"/>
                  <a:gd name="T43" fmla="*/ 258 h 432"/>
                  <a:gd name="T44" fmla="*/ 254 w 285"/>
                  <a:gd name="T45" fmla="*/ 256 h 432"/>
                  <a:gd name="T46" fmla="*/ 261 w 285"/>
                  <a:gd name="T47" fmla="*/ 252 h 432"/>
                  <a:gd name="T48" fmla="*/ 264 w 285"/>
                  <a:gd name="T49" fmla="*/ 252 h 432"/>
                  <a:gd name="T50" fmla="*/ 265 w 285"/>
                  <a:gd name="T51" fmla="*/ 252 h 432"/>
                  <a:gd name="T52" fmla="*/ 282 w 285"/>
                  <a:gd name="T53" fmla="*/ 259 h 432"/>
                  <a:gd name="T54" fmla="*/ 282 w 285"/>
                  <a:gd name="T55" fmla="*/ 256 h 432"/>
                  <a:gd name="T56" fmla="*/ 285 w 285"/>
                  <a:gd name="T57" fmla="*/ 238 h 432"/>
                  <a:gd name="T58" fmla="*/ 282 w 285"/>
                  <a:gd name="T59" fmla="*/ 230 h 432"/>
                  <a:gd name="T60" fmla="*/ 271 w 285"/>
                  <a:gd name="T61" fmla="*/ 223 h 432"/>
                  <a:gd name="T62" fmla="*/ 266 w 285"/>
                  <a:gd name="T63" fmla="*/ 217 h 432"/>
                  <a:gd name="T64" fmla="*/ 265 w 285"/>
                  <a:gd name="T65" fmla="*/ 211 h 432"/>
                  <a:gd name="T66" fmla="*/ 266 w 285"/>
                  <a:gd name="T67" fmla="*/ 194 h 432"/>
                  <a:gd name="T68" fmla="*/ 266 w 285"/>
                  <a:gd name="T69" fmla="*/ 192 h 432"/>
                  <a:gd name="T70" fmla="*/ 261 w 285"/>
                  <a:gd name="T71" fmla="*/ 195 h 432"/>
                  <a:gd name="T72" fmla="*/ 261 w 285"/>
                  <a:gd name="T73" fmla="*/ 195 h 432"/>
                  <a:gd name="T74" fmla="*/ 259 w 285"/>
                  <a:gd name="T75" fmla="*/ 166 h 432"/>
                  <a:gd name="T76" fmla="*/ 259 w 285"/>
                  <a:gd name="T77" fmla="*/ 160 h 432"/>
                  <a:gd name="T78" fmla="*/ 252 w 285"/>
                  <a:gd name="T79" fmla="*/ 158 h 432"/>
                  <a:gd name="T80" fmla="*/ 234 w 285"/>
                  <a:gd name="T81" fmla="*/ 158 h 432"/>
                  <a:gd name="T82" fmla="*/ 233 w 285"/>
                  <a:gd name="T83" fmla="*/ 158 h 432"/>
                  <a:gd name="T84" fmla="*/ 233 w 285"/>
                  <a:gd name="T85" fmla="*/ 143 h 432"/>
                  <a:gd name="T86" fmla="*/ 250 w 285"/>
                  <a:gd name="T87" fmla="*/ 116 h 432"/>
                  <a:gd name="T88" fmla="*/ 246 w 285"/>
                  <a:gd name="T89" fmla="*/ 111 h 432"/>
                  <a:gd name="T90" fmla="*/ 245 w 285"/>
                  <a:gd name="T91" fmla="*/ 108 h 432"/>
                  <a:gd name="T92" fmla="*/ 245 w 285"/>
                  <a:gd name="T93" fmla="*/ 107 h 432"/>
                  <a:gd name="T94" fmla="*/ 245 w 285"/>
                  <a:gd name="T95" fmla="*/ 107 h 432"/>
                  <a:gd name="T96" fmla="*/ 263 w 285"/>
                  <a:gd name="T97" fmla="*/ 78 h 432"/>
                  <a:gd name="T98" fmla="*/ 263 w 285"/>
                  <a:gd name="T99" fmla="*/ 77 h 432"/>
                  <a:gd name="T100" fmla="*/ 257 w 285"/>
                  <a:gd name="T101" fmla="*/ 64 h 432"/>
                  <a:gd name="T102" fmla="*/ 262 w 285"/>
                  <a:gd name="T103" fmla="*/ 51 h 432"/>
                  <a:gd name="T104" fmla="*/ 281 w 285"/>
                  <a:gd name="T105" fmla="*/ 24 h 432"/>
                  <a:gd name="T106" fmla="*/ 282 w 285"/>
                  <a:gd name="T107" fmla="*/ 1 h 432"/>
                  <a:gd name="T108" fmla="*/ 282 w 285"/>
                  <a:gd name="T109" fmla="*/ 0 h 432"/>
                  <a:gd name="T110" fmla="*/ 0 w 285"/>
                  <a:gd name="T111" fmla="*/ 0 h 432"/>
                  <a:gd name="T112" fmla="*/ 0 w 285"/>
                  <a:gd name="T113" fmla="*/ 432 h 432"/>
                  <a:gd name="T114" fmla="*/ 7 w 285"/>
                  <a:gd name="T115" fmla="*/ 429 h 432"/>
                  <a:gd name="T116" fmla="*/ 50 w 285"/>
                  <a:gd name="T117" fmla="*/ 41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5" h="432">
                    <a:moveTo>
                      <a:pt x="50" y="416"/>
                    </a:moveTo>
                    <a:cubicBezTo>
                      <a:pt x="60" y="416"/>
                      <a:pt x="71" y="419"/>
                      <a:pt x="77" y="412"/>
                    </a:cubicBezTo>
                    <a:cubicBezTo>
                      <a:pt x="77" y="412"/>
                      <a:pt x="77" y="412"/>
                      <a:pt x="77" y="412"/>
                    </a:cubicBezTo>
                    <a:cubicBezTo>
                      <a:pt x="77" y="412"/>
                      <a:pt x="77" y="412"/>
                      <a:pt x="77" y="412"/>
                    </a:cubicBezTo>
                    <a:cubicBezTo>
                      <a:pt x="78" y="411"/>
                      <a:pt x="78" y="411"/>
                      <a:pt x="79" y="410"/>
                    </a:cubicBezTo>
                    <a:cubicBezTo>
                      <a:pt x="79" y="410"/>
                      <a:pt x="79" y="409"/>
                      <a:pt x="79" y="409"/>
                    </a:cubicBezTo>
                    <a:cubicBezTo>
                      <a:pt x="82" y="403"/>
                      <a:pt x="92" y="395"/>
                      <a:pt x="96" y="388"/>
                    </a:cubicBezTo>
                    <a:cubicBezTo>
                      <a:pt x="98" y="386"/>
                      <a:pt x="98" y="384"/>
                      <a:pt x="99" y="382"/>
                    </a:cubicBezTo>
                    <a:cubicBezTo>
                      <a:pt x="99" y="381"/>
                      <a:pt x="99" y="381"/>
                      <a:pt x="99" y="380"/>
                    </a:cubicBezTo>
                    <a:cubicBezTo>
                      <a:pt x="99" y="375"/>
                      <a:pt x="89" y="376"/>
                      <a:pt x="88" y="370"/>
                    </a:cubicBezTo>
                    <a:cubicBezTo>
                      <a:pt x="88" y="370"/>
                      <a:pt x="88" y="370"/>
                      <a:pt x="88" y="370"/>
                    </a:cubicBezTo>
                    <a:cubicBezTo>
                      <a:pt x="88" y="369"/>
                      <a:pt x="88" y="369"/>
                      <a:pt x="89" y="368"/>
                    </a:cubicBezTo>
                    <a:cubicBezTo>
                      <a:pt x="93" y="361"/>
                      <a:pt x="116" y="361"/>
                      <a:pt x="122" y="361"/>
                    </a:cubicBezTo>
                    <a:cubicBezTo>
                      <a:pt x="132" y="361"/>
                      <a:pt x="142" y="360"/>
                      <a:pt x="152" y="357"/>
                    </a:cubicBezTo>
                    <a:cubicBezTo>
                      <a:pt x="154" y="356"/>
                      <a:pt x="156" y="355"/>
                      <a:pt x="158" y="354"/>
                    </a:cubicBezTo>
                    <a:cubicBezTo>
                      <a:pt x="169" y="350"/>
                      <a:pt x="178" y="343"/>
                      <a:pt x="185" y="334"/>
                    </a:cubicBezTo>
                    <a:cubicBezTo>
                      <a:pt x="187" y="332"/>
                      <a:pt x="189" y="329"/>
                      <a:pt x="191" y="326"/>
                    </a:cubicBezTo>
                    <a:cubicBezTo>
                      <a:pt x="193" y="323"/>
                      <a:pt x="195" y="320"/>
                      <a:pt x="197" y="317"/>
                    </a:cubicBezTo>
                    <a:cubicBezTo>
                      <a:pt x="200" y="313"/>
                      <a:pt x="203" y="310"/>
                      <a:pt x="208" y="307"/>
                    </a:cubicBezTo>
                    <a:cubicBezTo>
                      <a:pt x="213" y="303"/>
                      <a:pt x="227" y="290"/>
                      <a:pt x="224" y="284"/>
                    </a:cubicBezTo>
                    <a:cubicBezTo>
                      <a:pt x="221" y="277"/>
                      <a:pt x="226" y="269"/>
                      <a:pt x="235" y="267"/>
                    </a:cubicBezTo>
                    <a:cubicBezTo>
                      <a:pt x="241" y="266"/>
                      <a:pt x="246" y="261"/>
                      <a:pt x="251" y="258"/>
                    </a:cubicBezTo>
                    <a:cubicBezTo>
                      <a:pt x="252" y="257"/>
                      <a:pt x="253" y="256"/>
                      <a:pt x="254" y="256"/>
                    </a:cubicBezTo>
                    <a:cubicBezTo>
                      <a:pt x="256" y="254"/>
                      <a:pt x="258" y="253"/>
                      <a:pt x="261" y="252"/>
                    </a:cubicBezTo>
                    <a:cubicBezTo>
                      <a:pt x="262" y="252"/>
                      <a:pt x="263" y="252"/>
                      <a:pt x="264" y="252"/>
                    </a:cubicBezTo>
                    <a:cubicBezTo>
                      <a:pt x="265" y="252"/>
                      <a:pt x="265" y="252"/>
                      <a:pt x="265" y="252"/>
                    </a:cubicBezTo>
                    <a:cubicBezTo>
                      <a:pt x="274" y="252"/>
                      <a:pt x="278" y="255"/>
                      <a:pt x="282" y="259"/>
                    </a:cubicBezTo>
                    <a:cubicBezTo>
                      <a:pt x="282" y="258"/>
                      <a:pt x="281" y="257"/>
                      <a:pt x="282" y="256"/>
                    </a:cubicBezTo>
                    <a:cubicBezTo>
                      <a:pt x="282" y="250"/>
                      <a:pt x="285" y="242"/>
                      <a:pt x="285" y="238"/>
                    </a:cubicBezTo>
                    <a:cubicBezTo>
                      <a:pt x="285" y="234"/>
                      <a:pt x="284" y="231"/>
                      <a:pt x="282" y="230"/>
                    </a:cubicBezTo>
                    <a:cubicBezTo>
                      <a:pt x="279" y="226"/>
                      <a:pt x="273" y="226"/>
                      <a:pt x="271" y="223"/>
                    </a:cubicBezTo>
                    <a:cubicBezTo>
                      <a:pt x="268" y="220"/>
                      <a:pt x="267" y="219"/>
                      <a:pt x="266" y="217"/>
                    </a:cubicBezTo>
                    <a:cubicBezTo>
                      <a:pt x="265" y="216"/>
                      <a:pt x="265" y="214"/>
                      <a:pt x="265" y="211"/>
                    </a:cubicBezTo>
                    <a:cubicBezTo>
                      <a:pt x="265" y="206"/>
                      <a:pt x="269" y="200"/>
                      <a:pt x="266" y="194"/>
                    </a:cubicBezTo>
                    <a:cubicBezTo>
                      <a:pt x="266" y="194"/>
                      <a:pt x="266" y="193"/>
                      <a:pt x="266" y="192"/>
                    </a:cubicBezTo>
                    <a:cubicBezTo>
                      <a:pt x="264" y="193"/>
                      <a:pt x="263" y="194"/>
                      <a:pt x="261" y="195"/>
                    </a:cubicBezTo>
                    <a:cubicBezTo>
                      <a:pt x="261" y="195"/>
                      <a:pt x="261" y="195"/>
                      <a:pt x="261" y="195"/>
                    </a:cubicBezTo>
                    <a:cubicBezTo>
                      <a:pt x="265" y="182"/>
                      <a:pt x="253" y="173"/>
                      <a:pt x="259" y="166"/>
                    </a:cubicBezTo>
                    <a:cubicBezTo>
                      <a:pt x="261" y="163"/>
                      <a:pt x="261" y="161"/>
                      <a:pt x="259" y="160"/>
                    </a:cubicBezTo>
                    <a:cubicBezTo>
                      <a:pt x="257" y="159"/>
                      <a:pt x="255" y="158"/>
                      <a:pt x="252" y="158"/>
                    </a:cubicBezTo>
                    <a:cubicBezTo>
                      <a:pt x="246" y="158"/>
                      <a:pt x="238" y="163"/>
                      <a:pt x="234" y="158"/>
                    </a:cubicBezTo>
                    <a:cubicBezTo>
                      <a:pt x="233" y="158"/>
                      <a:pt x="233" y="158"/>
                      <a:pt x="233" y="158"/>
                    </a:cubicBezTo>
                    <a:cubicBezTo>
                      <a:pt x="228" y="152"/>
                      <a:pt x="230" y="150"/>
                      <a:pt x="233" y="143"/>
                    </a:cubicBezTo>
                    <a:cubicBezTo>
                      <a:pt x="238" y="133"/>
                      <a:pt x="258" y="128"/>
                      <a:pt x="250" y="116"/>
                    </a:cubicBezTo>
                    <a:cubicBezTo>
                      <a:pt x="248" y="114"/>
                      <a:pt x="247" y="112"/>
                      <a:pt x="246" y="111"/>
                    </a:cubicBezTo>
                    <a:cubicBezTo>
                      <a:pt x="246" y="110"/>
                      <a:pt x="246" y="109"/>
                      <a:pt x="245" y="108"/>
                    </a:cubicBezTo>
                    <a:cubicBezTo>
                      <a:pt x="245" y="107"/>
                      <a:pt x="245" y="107"/>
                      <a:pt x="245" y="107"/>
                    </a:cubicBezTo>
                    <a:cubicBezTo>
                      <a:pt x="245" y="107"/>
                      <a:pt x="245" y="107"/>
                      <a:pt x="245" y="107"/>
                    </a:cubicBezTo>
                    <a:cubicBezTo>
                      <a:pt x="241" y="95"/>
                      <a:pt x="251" y="88"/>
                      <a:pt x="263" y="78"/>
                    </a:cubicBezTo>
                    <a:cubicBezTo>
                      <a:pt x="263" y="77"/>
                      <a:pt x="263" y="77"/>
                      <a:pt x="263" y="77"/>
                    </a:cubicBezTo>
                    <a:cubicBezTo>
                      <a:pt x="260" y="74"/>
                      <a:pt x="258" y="69"/>
                      <a:pt x="257" y="64"/>
                    </a:cubicBezTo>
                    <a:cubicBezTo>
                      <a:pt x="256" y="58"/>
                      <a:pt x="257" y="52"/>
                      <a:pt x="262" y="51"/>
                    </a:cubicBezTo>
                    <a:cubicBezTo>
                      <a:pt x="271" y="48"/>
                      <a:pt x="277" y="29"/>
                      <a:pt x="281" y="24"/>
                    </a:cubicBezTo>
                    <a:cubicBezTo>
                      <a:pt x="285" y="18"/>
                      <a:pt x="280" y="7"/>
                      <a:pt x="282" y="1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3" y="431"/>
                      <a:pt x="6" y="430"/>
                      <a:pt x="7" y="429"/>
                    </a:cubicBezTo>
                    <a:cubicBezTo>
                      <a:pt x="19" y="420"/>
                      <a:pt x="36" y="416"/>
                      <a:pt x="50" y="416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auto">
              <a:xfrm>
                <a:off x="5675313" y="1801813"/>
                <a:ext cx="269875" cy="303212"/>
              </a:xfrm>
              <a:custGeom>
                <a:avLst/>
                <a:gdLst>
                  <a:gd name="T0" fmla="*/ 53 w 88"/>
                  <a:gd name="T1" fmla="*/ 13 h 99"/>
                  <a:gd name="T2" fmla="*/ 30 w 88"/>
                  <a:gd name="T3" fmla="*/ 16 h 99"/>
                  <a:gd name="T4" fmla="*/ 28 w 88"/>
                  <a:gd name="T5" fmla="*/ 18 h 99"/>
                  <a:gd name="T6" fmla="*/ 27 w 88"/>
                  <a:gd name="T7" fmla="*/ 20 h 99"/>
                  <a:gd name="T8" fmla="*/ 8 w 88"/>
                  <a:gd name="T9" fmla="*/ 49 h 99"/>
                  <a:gd name="T10" fmla="*/ 5 w 88"/>
                  <a:gd name="T11" fmla="*/ 92 h 99"/>
                  <a:gd name="T12" fmla="*/ 26 w 88"/>
                  <a:gd name="T13" fmla="*/ 95 h 99"/>
                  <a:gd name="T14" fmla="*/ 42 w 88"/>
                  <a:gd name="T15" fmla="*/ 90 h 99"/>
                  <a:gd name="T16" fmla="*/ 44 w 88"/>
                  <a:gd name="T17" fmla="*/ 89 h 99"/>
                  <a:gd name="T18" fmla="*/ 59 w 88"/>
                  <a:gd name="T19" fmla="*/ 93 h 99"/>
                  <a:gd name="T20" fmla="*/ 64 w 88"/>
                  <a:gd name="T21" fmla="*/ 88 h 99"/>
                  <a:gd name="T22" fmla="*/ 73 w 88"/>
                  <a:gd name="T23" fmla="*/ 68 h 99"/>
                  <a:gd name="T24" fmla="*/ 67 w 88"/>
                  <a:gd name="T25" fmla="*/ 62 h 99"/>
                  <a:gd name="T26" fmla="*/ 40 w 88"/>
                  <a:gd name="T27" fmla="*/ 64 h 99"/>
                  <a:gd name="T28" fmla="*/ 55 w 88"/>
                  <a:gd name="T29" fmla="*/ 52 h 99"/>
                  <a:gd name="T30" fmla="*/ 80 w 88"/>
                  <a:gd name="T31" fmla="*/ 37 h 99"/>
                  <a:gd name="T32" fmla="*/ 67 w 88"/>
                  <a:gd name="T33" fmla="*/ 0 h 99"/>
                  <a:gd name="T34" fmla="*/ 66 w 88"/>
                  <a:gd name="T35" fmla="*/ 1 h 99"/>
                  <a:gd name="T36" fmla="*/ 53 w 88"/>
                  <a:gd name="T37" fmla="*/ 13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99">
                    <a:moveTo>
                      <a:pt x="53" y="13"/>
                    </a:moveTo>
                    <a:cubicBezTo>
                      <a:pt x="52" y="27"/>
                      <a:pt x="42" y="8"/>
                      <a:pt x="30" y="16"/>
                    </a:cubicBezTo>
                    <a:cubicBezTo>
                      <a:pt x="29" y="17"/>
                      <a:pt x="29" y="17"/>
                      <a:pt x="28" y="18"/>
                    </a:cubicBezTo>
                    <a:cubicBezTo>
                      <a:pt x="28" y="18"/>
                      <a:pt x="28" y="19"/>
                      <a:pt x="27" y="20"/>
                    </a:cubicBezTo>
                    <a:cubicBezTo>
                      <a:pt x="21" y="30"/>
                      <a:pt x="15" y="39"/>
                      <a:pt x="8" y="49"/>
                    </a:cubicBezTo>
                    <a:cubicBezTo>
                      <a:pt x="0" y="63"/>
                      <a:pt x="5" y="77"/>
                      <a:pt x="5" y="92"/>
                    </a:cubicBezTo>
                    <a:cubicBezTo>
                      <a:pt x="9" y="99"/>
                      <a:pt x="18" y="97"/>
                      <a:pt x="26" y="95"/>
                    </a:cubicBezTo>
                    <a:cubicBezTo>
                      <a:pt x="32" y="93"/>
                      <a:pt x="38" y="91"/>
                      <a:pt x="42" y="90"/>
                    </a:cubicBezTo>
                    <a:cubicBezTo>
                      <a:pt x="42" y="89"/>
                      <a:pt x="43" y="89"/>
                      <a:pt x="44" y="89"/>
                    </a:cubicBezTo>
                    <a:cubicBezTo>
                      <a:pt x="49" y="89"/>
                      <a:pt x="54" y="94"/>
                      <a:pt x="59" y="93"/>
                    </a:cubicBezTo>
                    <a:cubicBezTo>
                      <a:pt x="61" y="92"/>
                      <a:pt x="62" y="91"/>
                      <a:pt x="64" y="88"/>
                    </a:cubicBezTo>
                    <a:cubicBezTo>
                      <a:pt x="66" y="83"/>
                      <a:pt x="74" y="75"/>
                      <a:pt x="73" y="68"/>
                    </a:cubicBezTo>
                    <a:cubicBezTo>
                      <a:pt x="73" y="66"/>
                      <a:pt x="71" y="64"/>
                      <a:pt x="67" y="62"/>
                    </a:cubicBezTo>
                    <a:cubicBezTo>
                      <a:pt x="60" y="60"/>
                      <a:pt x="45" y="70"/>
                      <a:pt x="40" y="64"/>
                    </a:cubicBezTo>
                    <a:cubicBezTo>
                      <a:pt x="47" y="63"/>
                      <a:pt x="48" y="55"/>
                      <a:pt x="55" y="52"/>
                    </a:cubicBezTo>
                    <a:cubicBezTo>
                      <a:pt x="62" y="49"/>
                      <a:pt x="75" y="43"/>
                      <a:pt x="80" y="37"/>
                    </a:cubicBezTo>
                    <a:cubicBezTo>
                      <a:pt x="88" y="26"/>
                      <a:pt x="71" y="9"/>
                      <a:pt x="67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59" y="4"/>
                      <a:pt x="53" y="9"/>
                      <a:pt x="53" y="13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Freeform 28"/>
              <p:cNvSpPr>
                <a:spLocks/>
              </p:cNvSpPr>
              <p:nvPr/>
            </p:nvSpPr>
            <p:spPr bwMode="auto">
              <a:xfrm>
                <a:off x="2012950" y="3327400"/>
                <a:ext cx="239713" cy="822325"/>
              </a:xfrm>
              <a:custGeom>
                <a:avLst/>
                <a:gdLst>
                  <a:gd name="T0" fmla="*/ 25 w 78"/>
                  <a:gd name="T1" fmla="*/ 247 h 268"/>
                  <a:gd name="T2" fmla="*/ 35 w 78"/>
                  <a:gd name="T3" fmla="*/ 203 h 268"/>
                  <a:gd name="T4" fmla="*/ 40 w 78"/>
                  <a:gd name="T5" fmla="*/ 181 h 268"/>
                  <a:gd name="T6" fmla="*/ 40 w 78"/>
                  <a:gd name="T7" fmla="*/ 160 h 268"/>
                  <a:gd name="T8" fmla="*/ 46 w 78"/>
                  <a:gd name="T9" fmla="*/ 134 h 268"/>
                  <a:gd name="T10" fmla="*/ 49 w 78"/>
                  <a:gd name="T11" fmla="*/ 122 h 268"/>
                  <a:gd name="T12" fmla="*/ 50 w 78"/>
                  <a:gd name="T13" fmla="*/ 110 h 268"/>
                  <a:gd name="T14" fmla="*/ 51 w 78"/>
                  <a:gd name="T15" fmla="*/ 106 h 268"/>
                  <a:gd name="T16" fmla="*/ 59 w 78"/>
                  <a:gd name="T17" fmla="*/ 66 h 268"/>
                  <a:gd name="T18" fmla="*/ 77 w 78"/>
                  <a:gd name="T19" fmla="*/ 19 h 268"/>
                  <a:gd name="T20" fmla="*/ 77 w 78"/>
                  <a:gd name="T21" fmla="*/ 12 h 268"/>
                  <a:gd name="T22" fmla="*/ 43 w 78"/>
                  <a:gd name="T23" fmla="*/ 9 h 268"/>
                  <a:gd name="T24" fmla="*/ 36 w 78"/>
                  <a:gd name="T25" fmla="*/ 6 h 268"/>
                  <a:gd name="T26" fmla="*/ 36 w 78"/>
                  <a:gd name="T27" fmla="*/ 6 h 268"/>
                  <a:gd name="T28" fmla="*/ 26 w 78"/>
                  <a:gd name="T29" fmla="*/ 2 h 268"/>
                  <a:gd name="T30" fmla="*/ 23 w 78"/>
                  <a:gd name="T31" fmla="*/ 1 h 268"/>
                  <a:gd name="T32" fmla="*/ 22 w 78"/>
                  <a:gd name="T33" fmla="*/ 1 h 268"/>
                  <a:gd name="T34" fmla="*/ 1 w 78"/>
                  <a:gd name="T35" fmla="*/ 8 h 268"/>
                  <a:gd name="T36" fmla="*/ 1 w 78"/>
                  <a:gd name="T37" fmla="*/ 8 h 268"/>
                  <a:gd name="T38" fmla="*/ 0 w 78"/>
                  <a:gd name="T39" fmla="*/ 8 h 268"/>
                  <a:gd name="T40" fmla="*/ 0 w 78"/>
                  <a:gd name="T41" fmla="*/ 268 h 268"/>
                  <a:gd name="T42" fmla="*/ 18 w 78"/>
                  <a:gd name="T43" fmla="*/ 254 h 268"/>
                  <a:gd name="T44" fmla="*/ 25 w 78"/>
                  <a:gd name="T45" fmla="*/ 24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268">
                    <a:moveTo>
                      <a:pt x="25" y="247"/>
                    </a:moveTo>
                    <a:cubicBezTo>
                      <a:pt x="39" y="232"/>
                      <a:pt x="31" y="220"/>
                      <a:pt x="35" y="203"/>
                    </a:cubicBezTo>
                    <a:cubicBezTo>
                      <a:pt x="37" y="196"/>
                      <a:pt x="39" y="188"/>
                      <a:pt x="40" y="181"/>
                    </a:cubicBezTo>
                    <a:cubicBezTo>
                      <a:pt x="40" y="174"/>
                      <a:pt x="40" y="167"/>
                      <a:pt x="40" y="160"/>
                    </a:cubicBezTo>
                    <a:cubicBezTo>
                      <a:pt x="41" y="149"/>
                      <a:pt x="43" y="144"/>
                      <a:pt x="46" y="134"/>
                    </a:cubicBezTo>
                    <a:cubicBezTo>
                      <a:pt x="47" y="130"/>
                      <a:pt x="48" y="126"/>
                      <a:pt x="49" y="122"/>
                    </a:cubicBezTo>
                    <a:cubicBezTo>
                      <a:pt x="50" y="118"/>
                      <a:pt x="50" y="114"/>
                      <a:pt x="50" y="110"/>
                    </a:cubicBezTo>
                    <a:cubicBezTo>
                      <a:pt x="50" y="109"/>
                      <a:pt x="51" y="108"/>
                      <a:pt x="51" y="106"/>
                    </a:cubicBezTo>
                    <a:cubicBezTo>
                      <a:pt x="51" y="90"/>
                      <a:pt x="51" y="80"/>
                      <a:pt x="59" y="66"/>
                    </a:cubicBezTo>
                    <a:cubicBezTo>
                      <a:pt x="66" y="53"/>
                      <a:pt x="76" y="33"/>
                      <a:pt x="77" y="19"/>
                    </a:cubicBezTo>
                    <a:cubicBezTo>
                      <a:pt x="78" y="16"/>
                      <a:pt x="77" y="14"/>
                      <a:pt x="77" y="12"/>
                    </a:cubicBezTo>
                    <a:cubicBezTo>
                      <a:pt x="70" y="1"/>
                      <a:pt x="54" y="10"/>
                      <a:pt x="43" y="9"/>
                    </a:cubicBezTo>
                    <a:cubicBezTo>
                      <a:pt x="41" y="8"/>
                      <a:pt x="39" y="8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2" y="5"/>
                      <a:pt x="28" y="3"/>
                      <a:pt x="26" y="2"/>
                    </a:cubicBezTo>
                    <a:cubicBezTo>
                      <a:pt x="25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0"/>
                      <a:pt x="9" y="6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6" y="263"/>
                      <a:pt x="12" y="259"/>
                      <a:pt x="18" y="254"/>
                    </a:cubicBezTo>
                    <a:cubicBezTo>
                      <a:pt x="20" y="252"/>
                      <a:pt x="23" y="250"/>
                      <a:pt x="25" y="247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30"/>
              <p:cNvSpPr>
                <a:spLocks/>
              </p:cNvSpPr>
              <p:nvPr/>
            </p:nvSpPr>
            <p:spPr bwMode="auto">
              <a:xfrm>
                <a:off x="4324350" y="5541963"/>
                <a:ext cx="473075" cy="1055687"/>
              </a:xfrm>
              <a:custGeom>
                <a:avLst/>
                <a:gdLst>
                  <a:gd name="T0" fmla="*/ 151 w 154"/>
                  <a:gd name="T1" fmla="*/ 315 h 344"/>
                  <a:gd name="T2" fmla="*/ 145 w 154"/>
                  <a:gd name="T3" fmla="*/ 279 h 344"/>
                  <a:gd name="T4" fmla="*/ 110 w 154"/>
                  <a:gd name="T5" fmla="*/ 232 h 344"/>
                  <a:gd name="T6" fmla="*/ 106 w 154"/>
                  <a:gd name="T7" fmla="*/ 229 h 344"/>
                  <a:gd name="T8" fmla="*/ 112 w 154"/>
                  <a:gd name="T9" fmla="*/ 240 h 344"/>
                  <a:gd name="T10" fmla="*/ 105 w 154"/>
                  <a:gd name="T11" fmla="*/ 255 h 344"/>
                  <a:gd name="T12" fmla="*/ 80 w 154"/>
                  <a:gd name="T13" fmla="*/ 205 h 344"/>
                  <a:gd name="T14" fmla="*/ 81 w 154"/>
                  <a:gd name="T15" fmla="*/ 118 h 344"/>
                  <a:gd name="T16" fmla="*/ 75 w 154"/>
                  <a:gd name="T17" fmla="*/ 49 h 344"/>
                  <a:gd name="T18" fmla="*/ 65 w 154"/>
                  <a:gd name="T19" fmla="*/ 19 h 344"/>
                  <a:gd name="T20" fmla="*/ 44 w 154"/>
                  <a:gd name="T21" fmla="*/ 12 h 344"/>
                  <a:gd name="T22" fmla="*/ 35 w 154"/>
                  <a:gd name="T23" fmla="*/ 6 h 344"/>
                  <a:gd name="T24" fmla="*/ 18 w 154"/>
                  <a:gd name="T25" fmla="*/ 1 h 344"/>
                  <a:gd name="T26" fmla="*/ 18 w 154"/>
                  <a:gd name="T27" fmla="*/ 0 h 344"/>
                  <a:gd name="T28" fmla="*/ 19 w 154"/>
                  <a:gd name="T29" fmla="*/ 12 h 344"/>
                  <a:gd name="T30" fmla="*/ 23 w 154"/>
                  <a:gd name="T31" fmla="*/ 14 h 344"/>
                  <a:gd name="T32" fmla="*/ 40 w 154"/>
                  <a:gd name="T33" fmla="*/ 43 h 344"/>
                  <a:gd name="T34" fmla="*/ 42 w 154"/>
                  <a:gd name="T35" fmla="*/ 77 h 344"/>
                  <a:gd name="T36" fmla="*/ 33 w 154"/>
                  <a:gd name="T37" fmla="*/ 92 h 344"/>
                  <a:gd name="T38" fmla="*/ 40 w 154"/>
                  <a:gd name="T39" fmla="*/ 165 h 344"/>
                  <a:gd name="T40" fmla="*/ 43 w 154"/>
                  <a:gd name="T41" fmla="*/ 166 h 344"/>
                  <a:gd name="T42" fmla="*/ 14 w 154"/>
                  <a:gd name="T43" fmla="*/ 213 h 344"/>
                  <a:gd name="T44" fmla="*/ 1 w 154"/>
                  <a:gd name="T45" fmla="*/ 243 h 344"/>
                  <a:gd name="T46" fmla="*/ 18 w 154"/>
                  <a:gd name="T47" fmla="*/ 255 h 344"/>
                  <a:gd name="T48" fmla="*/ 21 w 154"/>
                  <a:gd name="T49" fmla="*/ 257 h 344"/>
                  <a:gd name="T50" fmla="*/ 46 w 154"/>
                  <a:gd name="T51" fmla="*/ 285 h 344"/>
                  <a:gd name="T52" fmla="*/ 48 w 154"/>
                  <a:gd name="T53" fmla="*/ 287 h 344"/>
                  <a:gd name="T54" fmla="*/ 57 w 154"/>
                  <a:gd name="T55" fmla="*/ 283 h 344"/>
                  <a:gd name="T56" fmla="*/ 80 w 154"/>
                  <a:gd name="T57" fmla="*/ 278 h 344"/>
                  <a:gd name="T58" fmla="*/ 83 w 154"/>
                  <a:gd name="T59" fmla="*/ 280 h 344"/>
                  <a:gd name="T60" fmla="*/ 84 w 154"/>
                  <a:gd name="T61" fmla="*/ 333 h 344"/>
                  <a:gd name="T62" fmla="*/ 151 w 154"/>
                  <a:gd name="T63" fmla="*/ 34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344">
                    <a:moveTo>
                      <a:pt x="150" y="322"/>
                    </a:moveTo>
                    <a:cubicBezTo>
                      <a:pt x="150" y="320"/>
                      <a:pt x="151" y="318"/>
                      <a:pt x="151" y="315"/>
                    </a:cubicBezTo>
                    <a:cubicBezTo>
                      <a:pt x="153" y="307"/>
                      <a:pt x="154" y="300"/>
                      <a:pt x="153" y="294"/>
                    </a:cubicBezTo>
                    <a:cubicBezTo>
                      <a:pt x="151" y="288"/>
                      <a:pt x="149" y="284"/>
                      <a:pt x="145" y="279"/>
                    </a:cubicBezTo>
                    <a:cubicBezTo>
                      <a:pt x="136" y="268"/>
                      <a:pt x="130" y="258"/>
                      <a:pt x="124" y="248"/>
                    </a:cubicBezTo>
                    <a:cubicBezTo>
                      <a:pt x="117" y="237"/>
                      <a:pt x="114" y="234"/>
                      <a:pt x="110" y="232"/>
                    </a:cubicBezTo>
                    <a:cubicBezTo>
                      <a:pt x="110" y="232"/>
                      <a:pt x="110" y="232"/>
                      <a:pt x="110" y="232"/>
                    </a:cubicBezTo>
                    <a:cubicBezTo>
                      <a:pt x="109" y="231"/>
                      <a:pt x="107" y="230"/>
                      <a:pt x="106" y="229"/>
                    </a:cubicBezTo>
                    <a:cubicBezTo>
                      <a:pt x="105" y="229"/>
                      <a:pt x="105" y="229"/>
                      <a:pt x="105" y="229"/>
                    </a:cubicBezTo>
                    <a:cubicBezTo>
                      <a:pt x="106" y="232"/>
                      <a:pt x="102" y="242"/>
                      <a:pt x="112" y="240"/>
                    </a:cubicBezTo>
                    <a:cubicBezTo>
                      <a:pt x="124" y="249"/>
                      <a:pt x="126" y="280"/>
                      <a:pt x="122" y="278"/>
                    </a:cubicBezTo>
                    <a:cubicBezTo>
                      <a:pt x="105" y="255"/>
                      <a:pt x="105" y="255"/>
                      <a:pt x="105" y="255"/>
                    </a:cubicBezTo>
                    <a:cubicBezTo>
                      <a:pt x="106" y="272"/>
                      <a:pt x="85" y="278"/>
                      <a:pt x="93" y="243"/>
                    </a:cubicBezTo>
                    <a:cubicBezTo>
                      <a:pt x="96" y="229"/>
                      <a:pt x="75" y="236"/>
                      <a:pt x="80" y="205"/>
                    </a:cubicBezTo>
                    <a:cubicBezTo>
                      <a:pt x="81" y="197"/>
                      <a:pt x="88" y="198"/>
                      <a:pt x="66" y="160"/>
                    </a:cubicBezTo>
                    <a:cubicBezTo>
                      <a:pt x="61" y="151"/>
                      <a:pt x="82" y="135"/>
                      <a:pt x="81" y="118"/>
                    </a:cubicBezTo>
                    <a:cubicBezTo>
                      <a:pt x="81" y="114"/>
                      <a:pt x="78" y="79"/>
                      <a:pt x="77" y="71"/>
                    </a:cubicBezTo>
                    <a:cubicBezTo>
                      <a:pt x="76" y="62"/>
                      <a:pt x="85" y="60"/>
                      <a:pt x="75" y="49"/>
                    </a:cubicBezTo>
                    <a:cubicBezTo>
                      <a:pt x="65" y="37"/>
                      <a:pt x="65" y="27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1" y="12"/>
                      <a:pt x="50" y="13"/>
                      <a:pt x="45" y="13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0" y="10"/>
                      <a:pt x="40" y="7"/>
                      <a:pt x="35" y="6"/>
                    </a:cubicBezTo>
                    <a:cubicBezTo>
                      <a:pt x="30" y="6"/>
                      <a:pt x="22" y="3"/>
                      <a:pt x="19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1"/>
                      <a:pt x="18" y="1"/>
                      <a:pt x="19" y="2"/>
                    </a:cubicBezTo>
                    <a:cubicBezTo>
                      <a:pt x="20" y="6"/>
                      <a:pt x="18" y="11"/>
                      <a:pt x="19" y="12"/>
                    </a:cubicBezTo>
                    <a:cubicBezTo>
                      <a:pt x="20" y="13"/>
                      <a:pt x="21" y="13"/>
                      <a:pt x="2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5" y="15"/>
                      <a:pt x="28" y="17"/>
                      <a:pt x="32" y="19"/>
                    </a:cubicBezTo>
                    <a:cubicBezTo>
                      <a:pt x="43" y="26"/>
                      <a:pt x="29" y="30"/>
                      <a:pt x="40" y="43"/>
                    </a:cubicBezTo>
                    <a:cubicBezTo>
                      <a:pt x="53" y="58"/>
                      <a:pt x="51" y="71"/>
                      <a:pt x="43" y="77"/>
                    </a:cubicBezTo>
                    <a:cubicBezTo>
                      <a:pt x="43" y="77"/>
                      <a:pt x="43" y="77"/>
                      <a:pt x="42" y="77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35" y="81"/>
                      <a:pt x="27" y="80"/>
                      <a:pt x="33" y="92"/>
                    </a:cubicBezTo>
                    <a:cubicBezTo>
                      <a:pt x="39" y="102"/>
                      <a:pt x="32" y="107"/>
                      <a:pt x="32" y="118"/>
                    </a:cubicBezTo>
                    <a:cubicBezTo>
                      <a:pt x="32" y="130"/>
                      <a:pt x="25" y="157"/>
                      <a:pt x="40" y="165"/>
                    </a:cubicBezTo>
                    <a:cubicBezTo>
                      <a:pt x="41" y="165"/>
                      <a:pt x="42" y="166"/>
                      <a:pt x="43" y="166"/>
                    </a:cubicBezTo>
                    <a:cubicBezTo>
                      <a:pt x="43" y="166"/>
                      <a:pt x="43" y="166"/>
                      <a:pt x="43" y="166"/>
                    </a:cubicBezTo>
                    <a:cubicBezTo>
                      <a:pt x="37" y="171"/>
                      <a:pt x="13" y="178"/>
                      <a:pt x="14" y="189"/>
                    </a:cubicBezTo>
                    <a:cubicBezTo>
                      <a:pt x="16" y="201"/>
                      <a:pt x="17" y="204"/>
                      <a:pt x="14" y="213"/>
                    </a:cubicBezTo>
                    <a:cubicBezTo>
                      <a:pt x="11" y="222"/>
                      <a:pt x="2" y="236"/>
                      <a:pt x="1" y="239"/>
                    </a:cubicBezTo>
                    <a:cubicBezTo>
                      <a:pt x="0" y="240"/>
                      <a:pt x="1" y="241"/>
                      <a:pt x="1" y="243"/>
                    </a:cubicBezTo>
                    <a:cubicBezTo>
                      <a:pt x="2" y="244"/>
                      <a:pt x="3" y="246"/>
                      <a:pt x="4" y="247"/>
                    </a:cubicBezTo>
                    <a:cubicBezTo>
                      <a:pt x="8" y="252"/>
                      <a:pt x="14" y="257"/>
                      <a:pt x="18" y="255"/>
                    </a:cubicBezTo>
                    <a:cubicBezTo>
                      <a:pt x="18" y="255"/>
                      <a:pt x="19" y="256"/>
                      <a:pt x="20" y="257"/>
                    </a:cubicBezTo>
                    <a:cubicBezTo>
                      <a:pt x="21" y="257"/>
                      <a:pt x="21" y="257"/>
                      <a:pt x="21" y="257"/>
                    </a:cubicBezTo>
                    <a:cubicBezTo>
                      <a:pt x="22" y="258"/>
                      <a:pt x="22" y="259"/>
                      <a:pt x="24" y="260"/>
                    </a:cubicBezTo>
                    <a:cubicBezTo>
                      <a:pt x="30" y="267"/>
                      <a:pt x="41" y="280"/>
                      <a:pt x="46" y="285"/>
                    </a:cubicBezTo>
                    <a:cubicBezTo>
                      <a:pt x="47" y="286"/>
                      <a:pt x="47" y="287"/>
                      <a:pt x="48" y="287"/>
                    </a:cubicBezTo>
                    <a:cubicBezTo>
                      <a:pt x="48" y="287"/>
                      <a:pt x="48" y="287"/>
                      <a:pt x="48" y="287"/>
                    </a:cubicBezTo>
                    <a:cubicBezTo>
                      <a:pt x="48" y="287"/>
                      <a:pt x="48" y="286"/>
                      <a:pt x="48" y="286"/>
                    </a:cubicBezTo>
                    <a:cubicBezTo>
                      <a:pt x="49" y="283"/>
                      <a:pt x="53" y="283"/>
                      <a:pt x="57" y="283"/>
                    </a:cubicBezTo>
                    <a:cubicBezTo>
                      <a:pt x="59" y="283"/>
                      <a:pt x="61" y="283"/>
                      <a:pt x="64" y="282"/>
                    </a:cubicBezTo>
                    <a:cubicBezTo>
                      <a:pt x="70" y="282"/>
                      <a:pt x="77" y="278"/>
                      <a:pt x="80" y="278"/>
                    </a:cubicBezTo>
                    <a:cubicBezTo>
                      <a:pt x="81" y="279"/>
                      <a:pt x="81" y="279"/>
                      <a:pt x="82" y="279"/>
                    </a:cubicBezTo>
                    <a:cubicBezTo>
                      <a:pt x="82" y="279"/>
                      <a:pt x="82" y="280"/>
                      <a:pt x="83" y="280"/>
                    </a:cubicBezTo>
                    <a:cubicBezTo>
                      <a:pt x="90" y="290"/>
                      <a:pt x="90" y="305"/>
                      <a:pt x="89" y="315"/>
                    </a:cubicBezTo>
                    <a:cubicBezTo>
                      <a:pt x="88" y="324"/>
                      <a:pt x="89" y="326"/>
                      <a:pt x="84" y="333"/>
                    </a:cubicBezTo>
                    <a:cubicBezTo>
                      <a:pt x="82" y="336"/>
                      <a:pt x="80" y="340"/>
                      <a:pt x="79" y="344"/>
                    </a:cubicBezTo>
                    <a:cubicBezTo>
                      <a:pt x="151" y="344"/>
                      <a:pt x="151" y="344"/>
                      <a:pt x="151" y="344"/>
                    </a:cubicBezTo>
                    <a:cubicBezTo>
                      <a:pt x="151" y="337"/>
                      <a:pt x="150" y="329"/>
                      <a:pt x="150" y="322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31"/>
              <p:cNvSpPr>
                <a:spLocks/>
              </p:cNvSpPr>
              <p:nvPr/>
            </p:nvSpPr>
            <p:spPr bwMode="auto">
              <a:xfrm>
                <a:off x="2012950" y="2089150"/>
                <a:ext cx="1554163" cy="1274762"/>
              </a:xfrm>
              <a:custGeom>
                <a:avLst/>
                <a:gdLst>
                  <a:gd name="T0" fmla="*/ 1 w 506"/>
                  <a:gd name="T1" fmla="*/ 411 h 415"/>
                  <a:gd name="T2" fmla="*/ 23 w 506"/>
                  <a:gd name="T3" fmla="*/ 404 h 415"/>
                  <a:gd name="T4" fmla="*/ 36 w 506"/>
                  <a:gd name="T5" fmla="*/ 409 h 415"/>
                  <a:gd name="T6" fmla="*/ 43 w 506"/>
                  <a:gd name="T7" fmla="*/ 412 h 415"/>
                  <a:gd name="T8" fmla="*/ 77 w 506"/>
                  <a:gd name="T9" fmla="*/ 415 h 415"/>
                  <a:gd name="T10" fmla="*/ 74 w 506"/>
                  <a:gd name="T11" fmla="*/ 368 h 415"/>
                  <a:gd name="T12" fmla="*/ 85 w 506"/>
                  <a:gd name="T13" fmla="*/ 359 h 415"/>
                  <a:gd name="T14" fmla="*/ 95 w 506"/>
                  <a:gd name="T15" fmla="*/ 343 h 415"/>
                  <a:gd name="T16" fmla="*/ 135 w 506"/>
                  <a:gd name="T17" fmla="*/ 329 h 415"/>
                  <a:gd name="T18" fmla="*/ 159 w 506"/>
                  <a:gd name="T19" fmla="*/ 345 h 415"/>
                  <a:gd name="T20" fmla="*/ 194 w 506"/>
                  <a:gd name="T21" fmla="*/ 364 h 415"/>
                  <a:gd name="T22" fmla="*/ 196 w 506"/>
                  <a:gd name="T23" fmla="*/ 366 h 415"/>
                  <a:gd name="T24" fmla="*/ 225 w 506"/>
                  <a:gd name="T25" fmla="*/ 371 h 415"/>
                  <a:gd name="T26" fmla="*/ 257 w 506"/>
                  <a:gd name="T27" fmla="*/ 379 h 415"/>
                  <a:gd name="T28" fmla="*/ 266 w 506"/>
                  <a:gd name="T29" fmla="*/ 375 h 415"/>
                  <a:gd name="T30" fmla="*/ 267 w 506"/>
                  <a:gd name="T31" fmla="*/ 373 h 415"/>
                  <a:gd name="T32" fmla="*/ 269 w 506"/>
                  <a:gd name="T33" fmla="*/ 371 h 415"/>
                  <a:gd name="T34" fmla="*/ 270 w 506"/>
                  <a:gd name="T35" fmla="*/ 369 h 415"/>
                  <a:gd name="T36" fmla="*/ 273 w 506"/>
                  <a:gd name="T37" fmla="*/ 360 h 415"/>
                  <a:gd name="T38" fmla="*/ 298 w 506"/>
                  <a:gd name="T39" fmla="*/ 346 h 415"/>
                  <a:gd name="T40" fmla="*/ 303 w 506"/>
                  <a:gd name="T41" fmla="*/ 352 h 415"/>
                  <a:gd name="T42" fmla="*/ 357 w 506"/>
                  <a:gd name="T43" fmla="*/ 328 h 415"/>
                  <a:gd name="T44" fmla="*/ 389 w 506"/>
                  <a:gd name="T45" fmla="*/ 333 h 415"/>
                  <a:gd name="T46" fmla="*/ 393 w 506"/>
                  <a:gd name="T47" fmla="*/ 332 h 415"/>
                  <a:gd name="T48" fmla="*/ 404 w 506"/>
                  <a:gd name="T49" fmla="*/ 321 h 415"/>
                  <a:gd name="T50" fmla="*/ 412 w 506"/>
                  <a:gd name="T51" fmla="*/ 313 h 415"/>
                  <a:gd name="T52" fmla="*/ 453 w 506"/>
                  <a:gd name="T53" fmla="*/ 325 h 415"/>
                  <a:gd name="T54" fmla="*/ 455 w 506"/>
                  <a:gd name="T55" fmla="*/ 326 h 415"/>
                  <a:gd name="T56" fmla="*/ 464 w 506"/>
                  <a:gd name="T57" fmla="*/ 327 h 415"/>
                  <a:gd name="T58" fmla="*/ 467 w 506"/>
                  <a:gd name="T59" fmla="*/ 327 h 415"/>
                  <a:gd name="T60" fmla="*/ 503 w 506"/>
                  <a:gd name="T61" fmla="*/ 327 h 415"/>
                  <a:gd name="T62" fmla="*/ 497 w 506"/>
                  <a:gd name="T63" fmla="*/ 306 h 415"/>
                  <a:gd name="T64" fmla="*/ 466 w 506"/>
                  <a:gd name="T65" fmla="*/ 275 h 415"/>
                  <a:gd name="T66" fmla="*/ 453 w 506"/>
                  <a:gd name="T67" fmla="*/ 244 h 415"/>
                  <a:gd name="T68" fmla="*/ 429 w 506"/>
                  <a:gd name="T69" fmla="*/ 215 h 415"/>
                  <a:gd name="T70" fmla="*/ 396 w 506"/>
                  <a:gd name="T71" fmla="*/ 190 h 415"/>
                  <a:gd name="T72" fmla="*/ 378 w 506"/>
                  <a:gd name="T73" fmla="*/ 156 h 415"/>
                  <a:gd name="T74" fmla="*/ 344 w 506"/>
                  <a:gd name="T75" fmla="*/ 129 h 415"/>
                  <a:gd name="T76" fmla="*/ 313 w 506"/>
                  <a:gd name="T77" fmla="*/ 124 h 415"/>
                  <a:gd name="T78" fmla="*/ 316 w 506"/>
                  <a:gd name="T79" fmla="*/ 110 h 415"/>
                  <a:gd name="T80" fmla="*/ 311 w 506"/>
                  <a:gd name="T81" fmla="*/ 112 h 415"/>
                  <a:gd name="T82" fmla="*/ 321 w 506"/>
                  <a:gd name="T83" fmla="*/ 87 h 415"/>
                  <a:gd name="T84" fmla="*/ 321 w 506"/>
                  <a:gd name="T85" fmla="*/ 79 h 415"/>
                  <a:gd name="T86" fmla="*/ 315 w 506"/>
                  <a:gd name="T87" fmla="*/ 50 h 415"/>
                  <a:gd name="T88" fmla="*/ 282 w 506"/>
                  <a:gd name="T89" fmla="*/ 7 h 415"/>
                  <a:gd name="T90" fmla="*/ 264 w 506"/>
                  <a:gd name="T91" fmla="*/ 0 h 415"/>
                  <a:gd name="T92" fmla="*/ 254 w 506"/>
                  <a:gd name="T93" fmla="*/ 4 h 415"/>
                  <a:gd name="T94" fmla="*/ 235 w 506"/>
                  <a:gd name="T95" fmla="*/ 15 h 415"/>
                  <a:gd name="T96" fmla="*/ 208 w 506"/>
                  <a:gd name="T97" fmla="*/ 55 h 415"/>
                  <a:gd name="T98" fmla="*/ 191 w 506"/>
                  <a:gd name="T99" fmla="*/ 74 h 415"/>
                  <a:gd name="T100" fmla="*/ 158 w 506"/>
                  <a:gd name="T101" fmla="*/ 102 h 415"/>
                  <a:gd name="T102" fmla="*/ 122 w 506"/>
                  <a:gd name="T103" fmla="*/ 109 h 415"/>
                  <a:gd name="T104" fmla="*/ 88 w 506"/>
                  <a:gd name="T105" fmla="*/ 118 h 415"/>
                  <a:gd name="T106" fmla="*/ 99 w 506"/>
                  <a:gd name="T107" fmla="*/ 128 h 415"/>
                  <a:gd name="T108" fmla="*/ 96 w 506"/>
                  <a:gd name="T109" fmla="*/ 136 h 415"/>
                  <a:gd name="T110" fmla="*/ 79 w 506"/>
                  <a:gd name="T111" fmla="*/ 158 h 415"/>
                  <a:gd name="T112" fmla="*/ 77 w 506"/>
                  <a:gd name="T113" fmla="*/ 160 h 415"/>
                  <a:gd name="T114" fmla="*/ 50 w 506"/>
                  <a:gd name="T115" fmla="*/ 164 h 415"/>
                  <a:gd name="T116" fmla="*/ 0 w 506"/>
                  <a:gd name="T117" fmla="*/ 180 h 415"/>
                  <a:gd name="T118" fmla="*/ 1 w 506"/>
                  <a:gd name="T119" fmla="*/ 411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6" h="415">
                    <a:moveTo>
                      <a:pt x="1" y="411"/>
                    </a:moveTo>
                    <a:cubicBezTo>
                      <a:pt x="1" y="411"/>
                      <a:pt x="1" y="411"/>
                      <a:pt x="1" y="411"/>
                    </a:cubicBezTo>
                    <a:cubicBezTo>
                      <a:pt x="9" y="409"/>
                      <a:pt x="15" y="403"/>
                      <a:pt x="22" y="404"/>
                    </a:cubicBezTo>
                    <a:cubicBezTo>
                      <a:pt x="23" y="404"/>
                      <a:pt x="23" y="404"/>
                      <a:pt x="23" y="404"/>
                    </a:cubicBezTo>
                    <a:cubicBezTo>
                      <a:pt x="24" y="404"/>
                      <a:pt x="25" y="405"/>
                      <a:pt x="26" y="405"/>
                    </a:cubicBezTo>
                    <a:cubicBezTo>
                      <a:pt x="28" y="406"/>
                      <a:pt x="32" y="408"/>
                      <a:pt x="36" y="409"/>
                    </a:cubicBezTo>
                    <a:cubicBezTo>
                      <a:pt x="36" y="409"/>
                      <a:pt x="36" y="409"/>
                      <a:pt x="36" y="409"/>
                    </a:cubicBezTo>
                    <a:cubicBezTo>
                      <a:pt x="39" y="411"/>
                      <a:pt x="41" y="411"/>
                      <a:pt x="43" y="412"/>
                    </a:cubicBezTo>
                    <a:cubicBezTo>
                      <a:pt x="54" y="413"/>
                      <a:pt x="70" y="404"/>
                      <a:pt x="77" y="415"/>
                    </a:cubicBezTo>
                    <a:cubicBezTo>
                      <a:pt x="77" y="415"/>
                      <a:pt x="77" y="415"/>
                      <a:pt x="77" y="415"/>
                    </a:cubicBezTo>
                    <a:cubicBezTo>
                      <a:pt x="76" y="398"/>
                      <a:pt x="77" y="395"/>
                      <a:pt x="78" y="387"/>
                    </a:cubicBezTo>
                    <a:cubicBezTo>
                      <a:pt x="78" y="382"/>
                      <a:pt x="71" y="373"/>
                      <a:pt x="74" y="368"/>
                    </a:cubicBezTo>
                    <a:cubicBezTo>
                      <a:pt x="76" y="365"/>
                      <a:pt x="83" y="366"/>
                      <a:pt x="84" y="361"/>
                    </a:cubicBezTo>
                    <a:cubicBezTo>
                      <a:pt x="85" y="361"/>
                      <a:pt x="85" y="360"/>
                      <a:pt x="85" y="359"/>
                    </a:cubicBezTo>
                    <a:cubicBezTo>
                      <a:pt x="86" y="358"/>
                      <a:pt x="86" y="358"/>
                      <a:pt x="86" y="358"/>
                    </a:cubicBezTo>
                    <a:cubicBezTo>
                      <a:pt x="88" y="353"/>
                      <a:pt x="92" y="348"/>
                      <a:pt x="95" y="343"/>
                    </a:cubicBezTo>
                    <a:cubicBezTo>
                      <a:pt x="101" y="333"/>
                      <a:pt x="118" y="318"/>
                      <a:pt x="129" y="326"/>
                    </a:cubicBezTo>
                    <a:cubicBezTo>
                      <a:pt x="131" y="327"/>
                      <a:pt x="133" y="328"/>
                      <a:pt x="135" y="329"/>
                    </a:cubicBezTo>
                    <a:cubicBezTo>
                      <a:pt x="137" y="330"/>
                      <a:pt x="138" y="331"/>
                      <a:pt x="140" y="332"/>
                    </a:cubicBezTo>
                    <a:cubicBezTo>
                      <a:pt x="147" y="335"/>
                      <a:pt x="154" y="340"/>
                      <a:pt x="159" y="345"/>
                    </a:cubicBezTo>
                    <a:cubicBezTo>
                      <a:pt x="164" y="350"/>
                      <a:pt x="164" y="362"/>
                      <a:pt x="173" y="364"/>
                    </a:cubicBezTo>
                    <a:cubicBezTo>
                      <a:pt x="179" y="365"/>
                      <a:pt x="188" y="361"/>
                      <a:pt x="194" y="364"/>
                    </a:cubicBezTo>
                    <a:cubicBezTo>
                      <a:pt x="194" y="364"/>
                      <a:pt x="195" y="365"/>
                      <a:pt x="196" y="366"/>
                    </a:cubicBezTo>
                    <a:cubicBezTo>
                      <a:pt x="196" y="366"/>
                      <a:pt x="196" y="366"/>
                      <a:pt x="196" y="366"/>
                    </a:cubicBezTo>
                    <a:cubicBezTo>
                      <a:pt x="201" y="372"/>
                      <a:pt x="204" y="368"/>
                      <a:pt x="211" y="371"/>
                    </a:cubicBezTo>
                    <a:cubicBezTo>
                      <a:pt x="218" y="373"/>
                      <a:pt x="219" y="371"/>
                      <a:pt x="225" y="371"/>
                    </a:cubicBezTo>
                    <a:cubicBezTo>
                      <a:pt x="231" y="371"/>
                      <a:pt x="239" y="374"/>
                      <a:pt x="246" y="377"/>
                    </a:cubicBezTo>
                    <a:cubicBezTo>
                      <a:pt x="250" y="378"/>
                      <a:pt x="254" y="379"/>
                      <a:pt x="257" y="379"/>
                    </a:cubicBezTo>
                    <a:cubicBezTo>
                      <a:pt x="259" y="379"/>
                      <a:pt x="262" y="379"/>
                      <a:pt x="263" y="378"/>
                    </a:cubicBezTo>
                    <a:cubicBezTo>
                      <a:pt x="264" y="377"/>
                      <a:pt x="265" y="376"/>
                      <a:pt x="266" y="375"/>
                    </a:cubicBezTo>
                    <a:cubicBezTo>
                      <a:pt x="266" y="375"/>
                      <a:pt x="266" y="375"/>
                      <a:pt x="266" y="375"/>
                    </a:cubicBezTo>
                    <a:cubicBezTo>
                      <a:pt x="266" y="375"/>
                      <a:pt x="267" y="374"/>
                      <a:pt x="267" y="373"/>
                    </a:cubicBezTo>
                    <a:cubicBezTo>
                      <a:pt x="268" y="373"/>
                      <a:pt x="268" y="373"/>
                      <a:pt x="268" y="373"/>
                    </a:cubicBezTo>
                    <a:cubicBezTo>
                      <a:pt x="268" y="372"/>
                      <a:pt x="268" y="372"/>
                      <a:pt x="269" y="371"/>
                    </a:cubicBezTo>
                    <a:cubicBezTo>
                      <a:pt x="269" y="370"/>
                      <a:pt x="269" y="370"/>
                      <a:pt x="269" y="370"/>
                    </a:cubicBezTo>
                    <a:cubicBezTo>
                      <a:pt x="269" y="370"/>
                      <a:pt x="270" y="369"/>
                      <a:pt x="270" y="369"/>
                    </a:cubicBezTo>
                    <a:cubicBezTo>
                      <a:pt x="270" y="368"/>
                      <a:pt x="270" y="368"/>
                      <a:pt x="270" y="367"/>
                    </a:cubicBezTo>
                    <a:cubicBezTo>
                      <a:pt x="271" y="365"/>
                      <a:pt x="272" y="362"/>
                      <a:pt x="273" y="360"/>
                    </a:cubicBezTo>
                    <a:cubicBezTo>
                      <a:pt x="276" y="356"/>
                      <a:pt x="276" y="351"/>
                      <a:pt x="279" y="347"/>
                    </a:cubicBezTo>
                    <a:cubicBezTo>
                      <a:pt x="287" y="338"/>
                      <a:pt x="292" y="341"/>
                      <a:pt x="298" y="346"/>
                    </a:cubicBezTo>
                    <a:cubicBezTo>
                      <a:pt x="299" y="347"/>
                      <a:pt x="299" y="348"/>
                      <a:pt x="300" y="349"/>
                    </a:cubicBezTo>
                    <a:cubicBezTo>
                      <a:pt x="301" y="350"/>
                      <a:pt x="302" y="351"/>
                      <a:pt x="303" y="352"/>
                    </a:cubicBezTo>
                    <a:cubicBezTo>
                      <a:pt x="308" y="358"/>
                      <a:pt x="317" y="345"/>
                      <a:pt x="330" y="343"/>
                    </a:cubicBezTo>
                    <a:cubicBezTo>
                      <a:pt x="337" y="341"/>
                      <a:pt x="354" y="336"/>
                      <a:pt x="357" y="328"/>
                    </a:cubicBezTo>
                    <a:cubicBezTo>
                      <a:pt x="359" y="322"/>
                      <a:pt x="365" y="331"/>
                      <a:pt x="369" y="334"/>
                    </a:cubicBezTo>
                    <a:cubicBezTo>
                      <a:pt x="374" y="338"/>
                      <a:pt x="382" y="335"/>
                      <a:pt x="389" y="333"/>
                    </a:cubicBezTo>
                    <a:cubicBezTo>
                      <a:pt x="389" y="333"/>
                      <a:pt x="389" y="333"/>
                      <a:pt x="389" y="333"/>
                    </a:cubicBezTo>
                    <a:cubicBezTo>
                      <a:pt x="390" y="333"/>
                      <a:pt x="392" y="332"/>
                      <a:pt x="393" y="332"/>
                    </a:cubicBezTo>
                    <a:cubicBezTo>
                      <a:pt x="399" y="330"/>
                      <a:pt x="405" y="328"/>
                      <a:pt x="404" y="321"/>
                    </a:cubicBezTo>
                    <a:cubicBezTo>
                      <a:pt x="404" y="321"/>
                      <a:pt x="404" y="321"/>
                      <a:pt x="404" y="321"/>
                    </a:cubicBezTo>
                    <a:cubicBezTo>
                      <a:pt x="404" y="320"/>
                      <a:pt x="404" y="319"/>
                      <a:pt x="404" y="318"/>
                    </a:cubicBezTo>
                    <a:cubicBezTo>
                      <a:pt x="404" y="314"/>
                      <a:pt x="408" y="312"/>
                      <a:pt x="412" y="313"/>
                    </a:cubicBezTo>
                    <a:cubicBezTo>
                      <a:pt x="421" y="314"/>
                      <a:pt x="422" y="323"/>
                      <a:pt x="435" y="319"/>
                    </a:cubicBezTo>
                    <a:cubicBezTo>
                      <a:pt x="442" y="317"/>
                      <a:pt x="447" y="322"/>
                      <a:pt x="453" y="325"/>
                    </a:cubicBezTo>
                    <a:cubicBezTo>
                      <a:pt x="454" y="325"/>
                      <a:pt x="454" y="325"/>
                      <a:pt x="454" y="325"/>
                    </a:cubicBezTo>
                    <a:cubicBezTo>
                      <a:pt x="454" y="325"/>
                      <a:pt x="455" y="325"/>
                      <a:pt x="455" y="326"/>
                    </a:cubicBezTo>
                    <a:cubicBezTo>
                      <a:pt x="457" y="327"/>
                      <a:pt x="459" y="329"/>
                      <a:pt x="462" y="328"/>
                    </a:cubicBezTo>
                    <a:cubicBezTo>
                      <a:pt x="463" y="328"/>
                      <a:pt x="463" y="327"/>
                      <a:pt x="464" y="327"/>
                    </a:cubicBezTo>
                    <a:cubicBezTo>
                      <a:pt x="465" y="327"/>
                      <a:pt x="465" y="327"/>
                      <a:pt x="466" y="327"/>
                    </a:cubicBezTo>
                    <a:cubicBezTo>
                      <a:pt x="467" y="327"/>
                      <a:pt x="467" y="327"/>
                      <a:pt x="467" y="327"/>
                    </a:cubicBezTo>
                    <a:cubicBezTo>
                      <a:pt x="471" y="328"/>
                      <a:pt x="477" y="329"/>
                      <a:pt x="480" y="325"/>
                    </a:cubicBezTo>
                    <a:cubicBezTo>
                      <a:pt x="487" y="319"/>
                      <a:pt x="495" y="321"/>
                      <a:pt x="503" y="327"/>
                    </a:cubicBezTo>
                    <a:cubicBezTo>
                      <a:pt x="504" y="328"/>
                      <a:pt x="505" y="329"/>
                      <a:pt x="506" y="330"/>
                    </a:cubicBezTo>
                    <a:cubicBezTo>
                      <a:pt x="503" y="322"/>
                      <a:pt x="496" y="316"/>
                      <a:pt x="497" y="306"/>
                    </a:cubicBezTo>
                    <a:cubicBezTo>
                      <a:pt x="497" y="295"/>
                      <a:pt x="493" y="289"/>
                      <a:pt x="483" y="284"/>
                    </a:cubicBezTo>
                    <a:cubicBezTo>
                      <a:pt x="477" y="281"/>
                      <a:pt x="471" y="279"/>
                      <a:pt x="466" y="275"/>
                    </a:cubicBezTo>
                    <a:cubicBezTo>
                      <a:pt x="457" y="269"/>
                      <a:pt x="463" y="265"/>
                      <a:pt x="458" y="260"/>
                    </a:cubicBezTo>
                    <a:cubicBezTo>
                      <a:pt x="452" y="255"/>
                      <a:pt x="448" y="253"/>
                      <a:pt x="453" y="244"/>
                    </a:cubicBezTo>
                    <a:cubicBezTo>
                      <a:pt x="456" y="237"/>
                      <a:pt x="444" y="235"/>
                      <a:pt x="441" y="230"/>
                    </a:cubicBezTo>
                    <a:cubicBezTo>
                      <a:pt x="436" y="224"/>
                      <a:pt x="440" y="220"/>
                      <a:pt x="429" y="215"/>
                    </a:cubicBezTo>
                    <a:cubicBezTo>
                      <a:pt x="423" y="212"/>
                      <a:pt x="417" y="208"/>
                      <a:pt x="411" y="205"/>
                    </a:cubicBezTo>
                    <a:cubicBezTo>
                      <a:pt x="406" y="202"/>
                      <a:pt x="396" y="197"/>
                      <a:pt x="396" y="190"/>
                    </a:cubicBezTo>
                    <a:cubicBezTo>
                      <a:pt x="397" y="186"/>
                      <a:pt x="405" y="180"/>
                      <a:pt x="394" y="172"/>
                    </a:cubicBezTo>
                    <a:cubicBezTo>
                      <a:pt x="387" y="167"/>
                      <a:pt x="384" y="161"/>
                      <a:pt x="378" y="156"/>
                    </a:cubicBezTo>
                    <a:cubicBezTo>
                      <a:pt x="372" y="152"/>
                      <a:pt x="363" y="153"/>
                      <a:pt x="357" y="152"/>
                    </a:cubicBezTo>
                    <a:cubicBezTo>
                      <a:pt x="338" y="149"/>
                      <a:pt x="354" y="134"/>
                      <a:pt x="344" y="129"/>
                    </a:cubicBezTo>
                    <a:cubicBezTo>
                      <a:pt x="344" y="128"/>
                      <a:pt x="344" y="128"/>
                      <a:pt x="344" y="128"/>
                    </a:cubicBezTo>
                    <a:cubicBezTo>
                      <a:pt x="334" y="123"/>
                      <a:pt x="323" y="126"/>
                      <a:pt x="313" y="124"/>
                    </a:cubicBezTo>
                    <a:cubicBezTo>
                      <a:pt x="313" y="123"/>
                      <a:pt x="313" y="123"/>
                      <a:pt x="313" y="123"/>
                    </a:cubicBezTo>
                    <a:cubicBezTo>
                      <a:pt x="315" y="119"/>
                      <a:pt x="317" y="115"/>
                      <a:pt x="316" y="110"/>
                    </a:cubicBezTo>
                    <a:cubicBezTo>
                      <a:pt x="315" y="110"/>
                      <a:pt x="314" y="110"/>
                      <a:pt x="314" y="111"/>
                    </a:cubicBezTo>
                    <a:cubicBezTo>
                      <a:pt x="313" y="111"/>
                      <a:pt x="312" y="111"/>
                      <a:pt x="311" y="112"/>
                    </a:cubicBezTo>
                    <a:cubicBezTo>
                      <a:pt x="311" y="111"/>
                      <a:pt x="311" y="110"/>
                      <a:pt x="311" y="110"/>
                    </a:cubicBezTo>
                    <a:cubicBezTo>
                      <a:pt x="311" y="102"/>
                      <a:pt x="320" y="99"/>
                      <a:pt x="321" y="87"/>
                    </a:cubicBezTo>
                    <a:cubicBezTo>
                      <a:pt x="321" y="85"/>
                      <a:pt x="321" y="83"/>
                      <a:pt x="321" y="81"/>
                    </a:cubicBezTo>
                    <a:cubicBezTo>
                      <a:pt x="321" y="80"/>
                      <a:pt x="321" y="79"/>
                      <a:pt x="321" y="79"/>
                    </a:cubicBezTo>
                    <a:cubicBezTo>
                      <a:pt x="321" y="69"/>
                      <a:pt x="320" y="60"/>
                      <a:pt x="316" y="50"/>
                    </a:cubicBezTo>
                    <a:cubicBezTo>
                      <a:pt x="315" y="50"/>
                      <a:pt x="315" y="50"/>
                      <a:pt x="315" y="50"/>
                    </a:cubicBezTo>
                    <a:cubicBezTo>
                      <a:pt x="309" y="37"/>
                      <a:pt x="299" y="28"/>
                      <a:pt x="289" y="16"/>
                    </a:cubicBezTo>
                    <a:cubicBezTo>
                      <a:pt x="286" y="13"/>
                      <a:pt x="284" y="10"/>
                      <a:pt x="282" y="7"/>
                    </a:cubicBezTo>
                    <a:cubicBezTo>
                      <a:pt x="278" y="3"/>
                      <a:pt x="274" y="0"/>
                      <a:pt x="265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63" y="0"/>
                      <a:pt x="262" y="0"/>
                      <a:pt x="261" y="0"/>
                    </a:cubicBezTo>
                    <a:cubicBezTo>
                      <a:pt x="258" y="1"/>
                      <a:pt x="256" y="2"/>
                      <a:pt x="254" y="4"/>
                    </a:cubicBezTo>
                    <a:cubicBezTo>
                      <a:pt x="253" y="4"/>
                      <a:pt x="252" y="5"/>
                      <a:pt x="251" y="6"/>
                    </a:cubicBezTo>
                    <a:cubicBezTo>
                      <a:pt x="246" y="9"/>
                      <a:pt x="241" y="14"/>
                      <a:pt x="235" y="15"/>
                    </a:cubicBezTo>
                    <a:cubicBezTo>
                      <a:pt x="226" y="17"/>
                      <a:pt x="221" y="25"/>
                      <a:pt x="224" y="32"/>
                    </a:cubicBezTo>
                    <a:cubicBezTo>
                      <a:pt x="227" y="38"/>
                      <a:pt x="213" y="51"/>
                      <a:pt x="208" y="55"/>
                    </a:cubicBezTo>
                    <a:cubicBezTo>
                      <a:pt x="203" y="58"/>
                      <a:pt x="200" y="61"/>
                      <a:pt x="197" y="65"/>
                    </a:cubicBezTo>
                    <a:cubicBezTo>
                      <a:pt x="195" y="68"/>
                      <a:pt x="193" y="71"/>
                      <a:pt x="191" y="74"/>
                    </a:cubicBezTo>
                    <a:cubicBezTo>
                      <a:pt x="189" y="77"/>
                      <a:pt x="187" y="80"/>
                      <a:pt x="185" y="82"/>
                    </a:cubicBezTo>
                    <a:cubicBezTo>
                      <a:pt x="178" y="91"/>
                      <a:pt x="169" y="98"/>
                      <a:pt x="158" y="102"/>
                    </a:cubicBezTo>
                    <a:cubicBezTo>
                      <a:pt x="156" y="103"/>
                      <a:pt x="154" y="104"/>
                      <a:pt x="152" y="105"/>
                    </a:cubicBezTo>
                    <a:cubicBezTo>
                      <a:pt x="142" y="108"/>
                      <a:pt x="132" y="109"/>
                      <a:pt x="122" y="109"/>
                    </a:cubicBezTo>
                    <a:cubicBezTo>
                      <a:pt x="116" y="109"/>
                      <a:pt x="93" y="109"/>
                      <a:pt x="89" y="116"/>
                    </a:cubicBezTo>
                    <a:cubicBezTo>
                      <a:pt x="88" y="117"/>
                      <a:pt x="88" y="117"/>
                      <a:pt x="88" y="118"/>
                    </a:cubicBezTo>
                    <a:cubicBezTo>
                      <a:pt x="88" y="118"/>
                      <a:pt x="88" y="118"/>
                      <a:pt x="88" y="118"/>
                    </a:cubicBezTo>
                    <a:cubicBezTo>
                      <a:pt x="89" y="124"/>
                      <a:pt x="99" y="123"/>
                      <a:pt x="99" y="128"/>
                    </a:cubicBezTo>
                    <a:cubicBezTo>
                      <a:pt x="99" y="129"/>
                      <a:pt x="99" y="129"/>
                      <a:pt x="99" y="130"/>
                    </a:cubicBezTo>
                    <a:cubicBezTo>
                      <a:pt x="99" y="132"/>
                      <a:pt x="98" y="134"/>
                      <a:pt x="96" y="136"/>
                    </a:cubicBezTo>
                    <a:cubicBezTo>
                      <a:pt x="92" y="143"/>
                      <a:pt x="82" y="151"/>
                      <a:pt x="79" y="157"/>
                    </a:cubicBezTo>
                    <a:cubicBezTo>
                      <a:pt x="79" y="157"/>
                      <a:pt x="79" y="158"/>
                      <a:pt x="79" y="158"/>
                    </a:cubicBezTo>
                    <a:cubicBezTo>
                      <a:pt x="78" y="159"/>
                      <a:pt x="78" y="159"/>
                      <a:pt x="77" y="160"/>
                    </a:cubicBezTo>
                    <a:cubicBezTo>
                      <a:pt x="77" y="160"/>
                      <a:pt x="77" y="160"/>
                      <a:pt x="77" y="160"/>
                    </a:cubicBezTo>
                    <a:cubicBezTo>
                      <a:pt x="77" y="160"/>
                      <a:pt x="77" y="160"/>
                      <a:pt x="77" y="160"/>
                    </a:cubicBezTo>
                    <a:cubicBezTo>
                      <a:pt x="71" y="167"/>
                      <a:pt x="60" y="164"/>
                      <a:pt x="50" y="164"/>
                    </a:cubicBezTo>
                    <a:cubicBezTo>
                      <a:pt x="36" y="164"/>
                      <a:pt x="19" y="168"/>
                      <a:pt x="7" y="177"/>
                    </a:cubicBezTo>
                    <a:cubicBezTo>
                      <a:pt x="6" y="178"/>
                      <a:pt x="3" y="179"/>
                      <a:pt x="0" y="180"/>
                    </a:cubicBezTo>
                    <a:cubicBezTo>
                      <a:pt x="0" y="411"/>
                      <a:pt x="0" y="411"/>
                      <a:pt x="0" y="411"/>
                    </a:cubicBezTo>
                    <a:cubicBezTo>
                      <a:pt x="1" y="411"/>
                      <a:pt x="1" y="411"/>
                      <a:pt x="1" y="41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Freeform 32"/>
              <p:cNvSpPr>
                <a:spLocks/>
              </p:cNvSpPr>
              <p:nvPr/>
            </p:nvSpPr>
            <p:spPr bwMode="auto">
              <a:xfrm>
                <a:off x="4873625" y="1316038"/>
                <a:ext cx="1011238" cy="568325"/>
              </a:xfrm>
              <a:custGeom>
                <a:avLst/>
                <a:gdLst>
                  <a:gd name="T0" fmla="*/ 5 w 329"/>
                  <a:gd name="T1" fmla="*/ 80 h 185"/>
                  <a:gd name="T2" fmla="*/ 27 w 329"/>
                  <a:gd name="T3" fmla="*/ 71 h 185"/>
                  <a:gd name="T4" fmla="*/ 35 w 329"/>
                  <a:gd name="T5" fmla="*/ 66 h 185"/>
                  <a:gd name="T6" fmla="*/ 53 w 329"/>
                  <a:gd name="T7" fmla="*/ 75 h 185"/>
                  <a:gd name="T8" fmla="*/ 56 w 329"/>
                  <a:gd name="T9" fmla="*/ 81 h 185"/>
                  <a:gd name="T10" fmla="*/ 72 w 329"/>
                  <a:gd name="T11" fmla="*/ 38 h 185"/>
                  <a:gd name="T12" fmla="*/ 74 w 329"/>
                  <a:gd name="T13" fmla="*/ 41 h 185"/>
                  <a:gd name="T14" fmla="*/ 93 w 329"/>
                  <a:gd name="T15" fmla="*/ 56 h 185"/>
                  <a:gd name="T16" fmla="*/ 97 w 329"/>
                  <a:gd name="T17" fmla="*/ 60 h 185"/>
                  <a:gd name="T18" fmla="*/ 102 w 329"/>
                  <a:gd name="T19" fmla="*/ 62 h 185"/>
                  <a:gd name="T20" fmla="*/ 119 w 329"/>
                  <a:gd name="T21" fmla="*/ 59 h 185"/>
                  <a:gd name="T22" fmla="*/ 127 w 329"/>
                  <a:gd name="T23" fmla="*/ 50 h 185"/>
                  <a:gd name="T24" fmla="*/ 128 w 329"/>
                  <a:gd name="T25" fmla="*/ 50 h 185"/>
                  <a:gd name="T26" fmla="*/ 136 w 329"/>
                  <a:gd name="T27" fmla="*/ 62 h 185"/>
                  <a:gd name="T28" fmla="*/ 136 w 329"/>
                  <a:gd name="T29" fmla="*/ 62 h 185"/>
                  <a:gd name="T30" fmla="*/ 138 w 329"/>
                  <a:gd name="T31" fmla="*/ 60 h 185"/>
                  <a:gd name="T32" fmla="*/ 163 w 329"/>
                  <a:gd name="T33" fmla="*/ 62 h 185"/>
                  <a:gd name="T34" fmla="*/ 204 w 329"/>
                  <a:gd name="T35" fmla="*/ 75 h 185"/>
                  <a:gd name="T36" fmla="*/ 221 w 329"/>
                  <a:gd name="T37" fmla="*/ 87 h 185"/>
                  <a:gd name="T38" fmla="*/ 249 w 329"/>
                  <a:gd name="T39" fmla="*/ 119 h 185"/>
                  <a:gd name="T40" fmla="*/ 266 w 329"/>
                  <a:gd name="T41" fmla="*/ 139 h 185"/>
                  <a:gd name="T42" fmla="*/ 274 w 329"/>
                  <a:gd name="T43" fmla="*/ 151 h 185"/>
                  <a:gd name="T44" fmla="*/ 280 w 329"/>
                  <a:gd name="T45" fmla="*/ 156 h 185"/>
                  <a:gd name="T46" fmla="*/ 290 w 329"/>
                  <a:gd name="T47" fmla="*/ 175 h 185"/>
                  <a:gd name="T48" fmla="*/ 314 w 329"/>
                  <a:gd name="T49" fmla="*/ 171 h 185"/>
                  <a:gd name="T50" fmla="*/ 328 w 329"/>
                  <a:gd name="T51" fmla="*/ 158 h 185"/>
                  <a:gd name="T52" fmla="*/ 301 w 329"/>
                  <a:gd name="T53" fmla="*/ 132 h 185"/>
                  <a:gd name="T54" fmla="*/ 281 w 329"/>
                  <a:gd name="T55" fmla="*/ 106 h 185"/>
                  <a:gd name="T56" fmla="*/ 263 w 329"/>
                  <a:gd name="T57" fmla="*/ 93 h 185"/>
                  <a:gd name="T58" fmla="*/ 220 w 329"/>
                  <a:gd name="T59" fmla="*/ 50 h 185"/>
                  <a:gd name="T60" fmla="*/ 184 w 329"/>
                  <a:gd name="T61" fmla="*/ 34 h 185"/>
                  <a:gd name="T62" fmla="*/ 164 w 329"/>
                  <a:gd name="T63" fmla="*/ 6 h 185"/>
                  <a:gd name="T64" fmla="*/ 154 w 329"/>
                  <a:gd name="T65" fmla="*/ 9 h 185"/>
                  <a:gd name="T66" fmla="*/ 10 w 329"/>
                  <a:gd name="T67" fmla="*/ 0 h 185"/>
                  <a:gd name="T68" fmla="*/ 0 w 329"/>
                  <a:gd name="T69" fmla="*/ 2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9" h="185">
                    <a:moveTo>
                      <a:pt x="0" y="24"/>
                    </a:moveTo>
                    <a:cubicBezTo>
                      <a:pt x="0" y="39"/>
                      <a:pt x="1" y="64"/>
                      <a:pt x="5" y="80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9" y="69"/>
                      <a:pt x="9" y="70"/>
                      <a:pt x="27" y="71"/>
                    </a:cubicBezTo>
                    <a:cubicBezTo>
                      <a:pt x="28" y="71"/>
                      <a:pt x="29" y="71"/>
                      <a:pt x="29" y="71"/>
                    </a:cubicBezTo>
                    <a:cubicBezTo>
                      <a:pt x="33" y="70"/>
                      <a:pt x="33" y="68"/>
                      <a:pt x="35" y="66"/>
                    </a:cubicBezTo>
                    <a:cubicBezTo>
                      <a:pt x="36" y="65"/>
                      <a:pt x="37" y="65"/>
                      <a:pt x="38" y="64"/>
                    </a:cubicBezTo>
                    <a:cubicBezTo>
                      <a:pt x="43" y="61"/>
                      <a:pt x="49" y="69"/>
                      <a:pt x="53" y="75"/>
                    </a:cubicBezTo>
                    <a:cubicBezTo>
                      <a:pt x="54" y="77"/>
                      <a:pt x="55" y="78"/>
                      <a:pt x="56" y="80"/>
                    </a:cubicBezTo>
                    <a:cubicBezTo>
                      <a:pt x="56" y="80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62" y="67"/>
                      <a:pt x="68" y="52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9"/>
                      <a:pt x="73" y="40"/>
                      <a:pt x="74" y="41"/>
                    </a:cubicBezTo>
                    <a:cubicBezTo>
                      <a:pt x="77" y="46"/>
                      <a:pt x="80" y="47"/>
                      <a:pt x="82" y="48"/>
                    </a:cubicBezTo>
                    <a:cubicBezTo>
                      <a:pt x="85" y="49"/>
                      <a:pt x="88" y="50"/>
                      <a:pt x="93" y="56"/>
                    </a:cubicBezTo>
                    <a:cubicBezTo>
                      <a:pt x="94" y="58"/>
                      <a:pt x="95" y="59"/>
                      <a:pt x="97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7" y="60"/>
                      <a:pt x="98" y="60"/>
                      <a:pt x="98" y="61"/>
                    </a:cubicBezTo>
                    <a:cubicBezTo>
                      <a:pt x="99" y="61"/>
                      <a:pt x="101" y="62"/>
                      <a:pt x="102" y="62"/>
                    </a:cubicBezTo>
                    <a:cubicBezTo>
                      <a:pt x="106" y="62"/>
                      <a:pt x="109" y="62"/>
                      <a:pt x="112" y="62"/>
                    </a:cubicBezTo>
                    <a:cubicBezTo>
                      <a:pt x="114" y="62"/>
                      <a:pt x="117" y="61"/>
                      <a:pt x="119" y="59"/>
                    </a:cubicBezTo>
                    <a:cubicBezTo>
                      <a:pt x="120" y="58"/>
                      <a:pt x="121" y="57"/>
                      <a:pt x="122" y="56"/>
                    </a:cubicBezTo>
                    <a:cubicBezTo>
                      <a:pt x="125" y="53"/>
                      <a:pt x="127" y="51"/>
                      <a:pt x="127" y="50"/>
                    </a:cubicBezTo>
                    <a:cubicBezTo>
                      <a:pt x="127" y="49"/>
                      <a:pt x="127" y="49"/>
                      <a:pt x="127" y="49"/>
                    </a:cubicBezTo>
                    <a:cubicBezTo>
                      <a:pt x="126" y="48"/>
                      <a:pt x="127" y="48"/>
                      <a:pt x="128" y="50"/>
                    </a:cubicBezTo>
                    <a:cubicBezTo>
                      <a:pt x="129" y="51"/>
                      <a:pt x="131" y="53"/>
                      <a:pt x="132" y="55"/>
                    </a:cubicBezTo>
                    <a:cubicBezTo>
                      <a:pt x="134" y="57"/>
                      <a:pt x="136" y="60"/>
                      <a:pt x="136" y="62"/>
                    </a:cubicBezTo>
                    <a:cubicBezTo>
                      <a:pt x="136" y="62"/>
                      <a:pt x="136" y="62"/>
                      <a:pt x="136" y="62"/>
                    </a:cubicBezTo>
                    <a:cubicBezTo>
                      <a:pt x="136" y="62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1"/>
                    </a:cubicBezTo>
                    <a:cubicBezTo>
                      <a:pt x="138" y="60"/>
                      <a:pt x="138" y="60"/>
                      <a:pt x="138" y="60"/>
                    </a:cubicBezTo>
                    <a:cubicBezTo>
                      <a:pt x="139" y="60"/>
                      <a:pt x="139" y="60"/>
                      <a:pt x="139" y="60"/>
                    </a:cubicBezTo>
                    <a:cubicBezTo>
                      <a:pt x="146" y="55"/>
                      <a:pt x="157" y="60"/>
                      <a:pt x="163" y="62"/>
                    </a:cubicBezTo>
                    <a:cubicBezTo>
                      <a:pt x="173" y="65"/>
                      <a:pt x="179" y="59"/>
                      <a:pt x="189" y="66"/>
                    </a:cubicBezTo>
                    <a:cubicBezTo>
                      <a:pt x="194" y="70"/>
                      <a:pt x="199" y="72"/>
                      <a:pt x="204" y="75"/>
                    </a:cubicBezTo>
                    <a:cubicBezTo>
                      <a:pt x="206" y="76"/>
                      <a:pt x="209" y="77"/>
                      <a:pt x="211" y="78"/>
                    </a:cubicBezTo>
                    <a:cubicBezTo>
                      <a:pt x="214" y="80"/>
                      <a:pt x="218" y="83"/>
                      <a:pt x="221" y="87"/>
                    </a:cubicBezTo>
                    <a:cubicBezTo>
                      <a:pt x="229" y="98"/>
                      <a:pt x="233" y="114"/>
                      <a:pt x="246" y="118"/>
                    </a:cubicBezTo>
                    <a:cubicBezTo>
                      <a:pt x="247" y="118"/>
                      <a:pt x="248" y="118"/>
                      <a:pt x="249" y="119"/>
                    </a:cubicBezTo>
                    <a:cubicBezTo>
                      <a:pt x="250" y="119"/>
                      <a:pt x="250" y="120"/>
                      <a:pt x="251" y="121"/>
                    </a:cubicBezTo>
                    <a:cubicBezTo>
                      <a:pt x="256" y="124"/>
                      <a:pt x="260" y="131"/>
                      <a:pt x="266" y="139"/>
                    </a:cubicBezTo>
                    <a:cubicBezTo>
                      <a:pt x="268" y="142"/>
                      <a:pt x="271" y="146"/>
                      <a:pt x="273" y="150"/>
                    </a:cubicBezTo>
                    <a:cubicBezTo>
                      <a:pt x="274" y="151"/>
                      <a:pt x="274" y="151"/>
                      <a:pt x="274" y="151"/>
                    </a:cubicBezTo>
                    <a:cubicBezTo>
                      <a:pt x="274" y="151"/>
                      <a:pt x="274" y="151"/>
                      <a:pt x="274" y="151"/>
                    </a:cubicBezTo>
                    <a:cubicBezTo>
                      <a:pt x="276" y="153"/>
                      <a:pt x="279" y="154"/>
                      <a:pt x="280" y="156"/>
                    </a:cubicBezTo>
                    <a:cubicBezTo>
                      <a:pt x="288" y="164"/>
                      <a:pt x="291" y="172"/>
                      <a:pt x="289" y="175"/>
                    </a:cubicBezTo>
                    <a:cubicBezTo>
                      <a:pt x="290" y="175"/>
                      <a:pt x="290" y="175"/>
                      <a:pt x="290" y="175"/>
                    </a:cubicBezTo>
                    <a:cubicBezTo>
                      <a:pt x="291" y="174"/>
                      <a:pt x="291" y="174"/>
                      <a:pt x="291" y="174"/>
                    </a:cubicBezTo>
                    <a:cubicBezTo>
                      <a:pt x="303" y="166"/>
                      <a:pt x="313" y="185"/>
                      <a:pt x="314" y="171"/>
                    </a:cubicBezTo>
                    <a:cubicBezTo>
                      <a:pt x="314" y="167"/>
                      <a:pt x="320" y="162"/>
                      <a:pt x="327" y="159"/>
                    </a:cubicBezTo>
                    <a:cubicBezTo>
                      <a:pt x="328" y="158"/>
                      <a:pt x="328" y="158"/>
                      <a:pt x="328" y="158"/>
                    </a:cubicBezTo>
                    <a:cubicBezTo>
                      <a:pt x="329" y="155"/>
                      <a:pt x="327" y="153"/>
                      <a:pt x="322" y="148"/>
                    </a:cubicBezTo>
                    <a:cubicBezTo>
                      <a:pt x="317" y="161"/>
                      <a:pt x="304" y="136"/>
                      <a:pt x="301" y="132"/>
                    </a:cubicBezTo>
                    <a:cubicBezTo>
                      <a:pt x="297" y="129"/>
                      <a:pt x="291" y="130"/>
                      <a:pt x="290" y="125"/>
                    </a:cubicBezTo>
                    <a:cubicBezTo>
                      <a:pt x="288" y="119"/>
                      <a:pt x="288" y="110"/>
                      <a:pt x="281" y="106"/>
                    </a:cubicBezTo>
                    <a:cubicBezTo>
                      <a:pt x="286" y="117"/>
                      <a:pt x="277" y="105"/>
                      <a:pt x="275" y="103"/>
                    </a:cubicBezTo>
                    <a:cubicBezTo>
                      <a:pt x="271" y="99"/>
                      <a:pt x="267" y="96"/>
                      <a:pt x="263" y="93"/>
                    </a:cubicBezTo>
                    <a:cubicBezTo>
                      <a:pt x="254" y="87"/>
                      <a:pt x="249" y="78"/>
                      <a:pt x="243" y="69"/>
                    </a:cubicBezTo>
                    <a:cubicBezTo>
                      <a:pt x="236" y="60"/>
                      <a:pt x="232" y="51"/>
                      <a:pt x="220" y="50"/>
                    </a:cubicBezTo>
                    <a:cubicBezTo>
                      <a:pt x="210" y="48"/>
                      <a:pt x="210" y="43"/>
                      <a:pt x="203" y="36"/>
                    </a:cubicBezTo>
                    <a:cubicBezTo>
                      <a:pt x="196" y="28"/>
                      <a:pt x="191" y="38"/>
                      <a:pt x="184" y="34"/>
                    </a:cubicBezTo>
                    <a:cubicBezTo>
                      <a:pt x="178" y="32"/>
                      <a:pt x="175" y="23"/>
                      <a:pt x="174" y="17"/>
                    </a:cubicBezTo>
                    <a:cubicBezTo>
                      <a:pt x="174" y="13"/>
                      <a:pt x="170" y="5"/>
                      <a:pt x="164" y="6"/>
                    </a:cubicBezTo>
                    <a:cubicBezTo>
                      <a:pt x="157" y="7"/>
                      <a:pt x="167" y="23"/>
                      <a:pt x="161" y="28"/>
                    </a:cubicBezTo>
                    <a:cubicBezTo>
                      <a:pt x="156" y="24"/>
                      <a:pt x="155" y="14"/>
                      <a:pt x="154" y="9"/>
                    </a:cubicBezTo>
                    <a:cubicBezTo>
                      <a:pt x="152" y="4"/>
                      <a:pt x="148" y="3"/>
                      <a:pt x="146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7"/>
                      <a:pt x="7" y="15"/>
                      <a:pt x="3" y="20"/>
                    </a:cubicBezTo>
                    <a:cubicBezTo>
                      <a:pt x="2" y="21"/>
                      <a:pt x="1" y="22"/>
                      <a:pt x="0" y="23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9" name="Freeform 33"/>
              <p:cNvSpPr>
                <a:spLocks/>
              </p:cNvSpPr>
              <p:nvPr/>
            </p:nvSpPr>
            <p:spPr bwMode="auto">
              <a:xfrm>
                <a:off x="5895975" y="5878513"/>
                <a:ext cx="31750" cy="71437"/>
              </a:xfrm>
              <a:custGeom>
                <a:avLst/>
                <a:gdLst>
                  <a:gd name="T0" fmla="*/ 10 w 10"/>
                  <a:gd name="T1" fmla="*/ 11 h 23"/>
                  <a:gd name="T2" fmla="*/ 9 w 10"/>
                  <a:gd name="T3" fmla="*/ 0 h 23"/>
                  <a:gd name="T4" fmla="*/ 2 w 10"/>
                  <a:gd name="T5" fmla="*/ 17 h 23"/>
                  <a:gd name="T6" fmla="*/ 2 w 10"/>
                  <a:gd name="T7" fmla="*/ 23 h 23"/>
                  <a:gd name="T8" fmla="*/ 10 w 10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">
                    <a:moveTo>
                      <a:pt x="10" y="11"/>
                    </a:moveTo>
                    <a:cubicBezTo>
                      <a:pt x="10" y="7"/>
                      <a:pt x="10" y="4"/>
                      <a:pt x="9" y="0"/>
                    </a:cubicBezTo>
                    <a:cubicBezTo>
                      <a:pt x="0" y="0"/>
                      <a:pt x="4" y="12"/>
                      <a:pt x="2" y="17"/>
                    </a:cubicBezTo>
                    <a:cubicBezTo>
                      <a:pt x="1" y="19"/>
                      <a:pt x="1" y="21"/>
                      <a:pt x="2" y="23"/>
                    </a:cubicBezTo>
                    <a:cubicBezTo>
                      <a:pt x="4" y="18"/>
                      <a:pt x="6" y="14"/>
                      <a:pt x="10" y="11"/>
                    </a:cubicBezTo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Freeform 34"/>
              <p:cNvSpPr>
                <a:spLocks/>
              </p:cNvSpPr>
              <p:nvPr/>
            </p:nvSpPr>
            <p:spPr bwMode="auto">
              <a:xfrm>
                <a:off x="6062663" y="6019800"/>
                <a:ext cx="36513" cy="31750"/>
              </a:xfrm>
              <a:custGeom>
                <a:avLst/>
                <a:gdLst>
                  <a:gd name="T0" fmla="*/ 8 w 12"/>
                  <a:gd name="T1" fmla="*/ 10 h 10"/>
                  <a:gd name="T2" fmla="*/ 2 w 12"/>
                  <a:gd name="T3" fmla="*/ 0 h 10"/>
                  <a:gd name="T4" fmla="*/ 0 w 12"/>
                  <a:gd name="T5" fmla="*/ 3 h 10"/>
                  <a:gd name="T6" fmla="*/ 8 w 1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0">
                    <a:moveTo>
                      <a:pt x="8" y="10"/>
                    </a:moveTo>
                    <a:cubicBezTo>
                      <a:pt x="12" y="0"/>
                      <a:pt x="8" y="0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3" y="5"/>
                      <a:pt x="6" y="7"/>
                      <a:pt x="8" y="10"/>
                    </a:cubicBezTo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2382256" y="1677984"/>
              <a:ext cx="4306681" cy="3576641"/>
              <a:chOff x="2382256" y="1677984"/>
              <a:chExt cx="4306681" cy="3576641"/>
            </a:xfrm>
          </p:grpSpPr>
          <p:cxnSp>
            <p:nvCxnSpPr>
              <p:cNvPr id="139" name="肘形连接符 141"/>
              <p:cNvCxnSpPr>
                <a:stCxn id="140" idx="3"/>
                <a:endCxn id="141" idx="0"/>
              </p:cNvCxnSpPr>
              <p:nvPr/>
            </p:nvCxnSpPr>
            <p:spPr>
              <a:xfrm>
                <a:off x="3304174" y="1845506"/>
                <a:ext cx="553196" cy="63048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0" name="圆角矩形 45"/>
              <p:cNvSpPr/>
              <p:nvPr/>
            </p:nvSpPr>
            <p:spPr>
              <a:xfrm>
                <a:off x="2382256" y="1677984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South Sudan</a:t>
                </a:r>
                <a:endParaRPr lang="en-US" altLang="zh-CN" sz="1000" b="1" kern="0" dirty="0" smtClean="0"/>
              </a:p>
            </p:txBody>
          </p:sp>
          <p:sp>
            <p:nvSpPr>
              <p:cNvPr id="141" name="Oval 25"/>
              <p:cNvSpPr>
                <a:spLocks noChangeArrowheads="1"/>
              </p:cNvSpPr>
              <p:nvPr/>
            </p:nvSpPr>
            <p:spPr bwMode="gray">
              <a:xfrm>
                <a:off x="3814251" y="247598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42" name="肘形连接符 141"/>
              <p:cNvCxnSpPr>
                <a:stCxn id="143" idx="3"/>
                <a:endCxn id="144" idx="0"/>
              </p:cNvCxnSpPr>
              <p:nvPr/>
            </p:nvCxnSpPr>
            <p:spPr>
              <a:xfrm>
                <a:off x="3661705" y="4934704"/>
                <a:ext cx="927185" cy="233684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3" name="圆角矩形 45"/>
              <p:cNvSpPr/>
              <p:nvPr/>
            </p:nvSpPr>
            <p:spPr>
              <a:xfrm>
                <a:off x="2739787" y="4767182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Tanzania</a:t>
                </a:r>
                <a:endParaRPr lang="en-US" altLang="zh-CN" sz="1000" b="1" kern="0" dirty="0" smtClean="0"/>
              </a:p>
            </p:txBody>
          </p:sp>
          <p:sp>
            <p:nvSpPr>
              <p:cNvPr id="144" name="Oval 25"/>
              <p:cNvSpPr>
                <a:spLocks noChangeArrowheads="1"/>
              </p:cNvSpPr>
              <p:nvPr/>
            </p:nvSpPr>
            <p:spPr bwMode="gray">
              <a:xfrm>
                <a:off x="4545771" y="516838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45" name="肘形连接符 144"/>
              <p:cNvCxnSpPr>
                <a:stCxn id="146" idx="1"/>
                <a:endCxn id="147" idx="4"/>
              </p:cNvCxnSpPr>
              <p:nvPr/>
            </p:nvCxnSpPr>
            <p:spPr>
              <a:xfrm rot="10800000">
                <a:off x="5228971" y="4004945"/>
                <a:ext cx="538049" cy="380564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6" name="圆角矩形 45"/>
              <p:cNvSpPr/>
              <p:nvPr/>
            </p:nvSpPr>
            <p:spPr>
              <a:xfrm>
                <a:off x="5767019" y="4217987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Kenya</a:t>
                </a:r>
                <a:endParaRPr lang="en-US" altLang="zh-CN" sz="1000" b="1" kern="0" dirty="0" smtClean="0"/>
              </a:p>
            </p:txBody>
          </p:sp>
          <p:sp>
            <p:nvSpPr>
              <p:cNvPr id="147" name="Oval 25"/>
              <p:cNvSpPr>
                <a:spLocks noChangeArrowheads="1"/>
              </p:cNvSpPr>
              <p:nvPr/>
            </p:nvSpPr>
            <p:spPr bwMode="gray">
              <a:xfrm>
                <a:off x="5185851" y="391870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52" name="肘形连接符 151"/>
              <p:cNvCxnSpPr>
                <a:stCxn id="153" idx="3"/>
                <a:endCxn id="154" idx="0"/>
              </p:cNvCxnSpPr>
              <p:nvPr/>
            </p:nvCxnSpPr>
            <p:spPr>
              <a:xfrm>
                <a:off x="3567113" y="3487027"/>
                <a:ext cx="767777" cy="16752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53" name="圆角矩形 45"/>
              <p:cNvSpPr/>
              <p:nvPr/>
            </p:nvSpPr>
            <p:spPr>
              <a:xfrm>
                <a:off x="2645195" y="3319505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Uganda</a:t>
                </a:r>
                <a:endParaRPr lang="en-US" altLang="zh-CN" sz="1000" b="1" kern="0" dirty="0" smtClean="0"/>
              </a:p>
            </p:txBody>
          </p:sp>
          <p:sp>
            <p:nvSpPr>
              <p:cNvPr id="154" name="Oval 25"/>
              <p:cNvSpPr>
                <a:spLocks noChangeArrowheads="1"/>
              </p:cNvSpPr>
              <p:nvPr/>
            </p:nvSpPr>
            <p:spPr bwMode="gray">
              <a:xfrm>
                <a:off x="4291771" y="365454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01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181</Words>
  <Application>Microsoft Office PowerPoint</Application>
  <PresentationFormat>全屏显示(4:3)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60</cp:revision>
  <dcterms:created xsi:type="dcterms:W3CDTF">2016-05-15T02:42:52Z</dcterms:created>
  <dcterms:modified xsi:type="dcterms:W3CDTF">2018-01-13T11:45:10Z</dcterms:modified>
</cp:coreProperties>
</file>