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9" r:id="rId2"/>
    <p:sldId id="284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5082BE"/>
    <a:srgbClr val="F5B90F"/>
    <a:srgbClr val="4BAFC8"/>
    <a:srgbClr val="C3B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 varScale="1">
        <p:scale>
          <a:sx n="95" d="100"/>
          <a:sy n="95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93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2024/4/7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1144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1144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yourfreetemplat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hlinkClick r:id="rId9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8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map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451648" y="1553005"/>
            <a:ext cx="8264380" cy="4580258"/>
            <a:chOff x="511936" y="1331949"/>
            <a:chExt cx="8264380" cy="4580258"/>
          </a:xfrm>
        </p:grpSpPr>
        <p:sp>
          <p:nvSpPr>
            <p:cNvPr id="50" name="Freeform 4"/>
            <p:cNvSpPr>
              <a:spLocks/>
            </p:cNvSpPr>
            <p:nvPr/>
          </p:nvSpPr>
          <p:spPr bwMode="auto">
            <a:xfrm>
              <a:off x="1719136" y="2684819"/>
              <a:ext cx="4214813" cy="3227388"/>
            </a:xfrm>
            <a:custGeom>
              <a:avLst/>
              <a:gdLst>
                <a:gd name="T0" fmla="*/ 1802 w 13275"/>
                <a:gd name="T1" fmla="*/ 2749 h 10165"/>
                <a:gd name="T2" fmla="*/ 1739 w 13275"/>
                <a:gd name="T3" fmla="*/ 3216 h 10165"/>
                <a:gd name="T4" fmla="*/ 1787 w 13275"/>
                <a:gd name="T5" fmla="*/ 3552 h 10165"/>
                <a:gd name="T6" fmla="*/ 1539 w 13275"/>
                <a:gd name="T7" fmla="*/ 3592 h 10165"/>
                <a:gd name="T8" fmla="*/ 1250 w 13275"/>
                <a:gd name="T9" fmla="*/ 3705 h 10165"/>
                <a:gd name="T10" fmla="*/ 1175 w 13275"/>
                <a:gd name="T11" fmla="*/ 4059 h 10165"/>
                <a:gd name="T12" fmla="*/ 1079 w 13275"/>
                <a:gd name="T13" fmla="*/ 4440 h 10165"/>
                <a:gd name="T14" fmla="*/ 1023 w 13275"/>
                <a:gd name="T15" fmla="*/ 5035 h 10165"/>
                <a:gd name="T16" fmla="*/ 1032 w 13275"/>
                <a:gd name="T17" fmla="*/ 5584 h 10165"/>
                <a:gd name="T18" fmla="*/ 662 w 13275"/>
                <a:gd name="T19" fmla="*/ 5749 h 10165"/>
                <a:gd name="T20" fmla="*/ 357 w 13275"/>
                <a:gd name="T21" fmla="*/ 5712 h 10165"/>
                <a:gd name="T22" fmla="*/ 158 w 13275"/>
                <a:gd name="T23" fmla="*/ 5931 h 10165"/>
                <a:gd name="T24" fmla="*/ 0 w 13275"/>
                <a:gd name="T25" fmla="*/ 6181 h 10165"/>
                <a:gd name="T26" fmla="*/ 288 w 13275"/>
                <a:gd name="T27" fmla="*/ 6370 h 10165"/>
                <a:gd name="T28" fmla="*/ 759 w 13275"/>
                <a:gd name="T29" fmla="*/ 6532 h 10165"/>
                <a:gd name="T30" fmla="*/ 951 w 13275"/>
                <a:gd name="T31" fmla="*/ 6810 h 10165"/>
                <a:gd name="T32" fmla="*/ 1274 w 13275"/>
                <a:gd name="T33" fmla="*/ 7069 h 10165"/>
                <a:gd name="T34" fmla="*/ 1524 w 13275"/>
                <a:gd name="T35" fmla="*/ 7273 h 10165"/>
                <a:gd name="T36" fmla="*/ 1802 w 13275"/>
                <a:gd name="T37" fmla="*/ 7467 h 10165"/>
                <a:gd name="T38" fmla="*/ 1787 w 13275"/>
                <a:gd name="T39" fmla="*/ 7968 h 10165"/>
                <a:gd name="T40" fmla="*/ 2052 w 13275"/>
                <a:gd name="T41" fmla="*/ 8320 h 10165"/>
                <a:gd name="T42" fmla="*/ 2403 w 13275"/>
                <a:gd name="T43" fmla="*/ 8443 h 10165"/>
                <a:gd name="T44" fmla="*/ 2604 w 13275"/>
                <a:gd name="T45" fmla="*/ 9123 h 10165"/>
                <a:gd name="T46" fmla="*/ 3033 w 13275"/>
                <a:gd name="T47" fmla="*/ 9276 h 10165"/>
                <a:gd name="T48" fmla="*/ 4013 w 13275"/>
                <a:gd name="T49" fmla="*/ 9592 h 10165"/>
                <a:gd name="T50" fmla="*/ 5819 w 13275"/>
                <a:gd name="T51" fmla="*/ 10165 h 10165"/>
                <a:gd name="T52" fmla="*/ 6890 w 13275"/>
                <a:gd name="T53" fmla="*/ 9399 h 10165"/>
                <a:gd name="T54" fmla="*/ 7766 w 13275"/>
                <a:gd name="T55" fmla="*/ 9661 h 10165"/>
                <a:gd name="T56" fmla="*/ 8579 w 13275"/>
                <a:gd name="T57" fmla="*/ 9432 h 10165"/>
                <a:gd name="T58" fmla="*/ 9237 w 13275"/>
                <a:gd name="T59" fmla="*/ 8965 h 10165"/>
                <a:gd name="T60" fmla="*/ 13275 w 13275"/>
                <a:gd name="T61" fmla="*/ 6075 h 10165"/>
                <a:gd name="T62" fmla="*/ 9905 w 13275"/>
                <a:gd name="T63" fmla="*/ 5250 h 10165"/>
                <a:gd name="T64" fmla="*/ 9170 w 13275"/>
                <a:gd name="T65" fmla="*/ 4606 h 10165"/>
                <a:gd name="T66" fmla="*/ 8904 w 13275"/>
                <a:gd name="T67" fmla="*/ 4261 h 10165"/>
                <a:gd name="T68" fmla="*/ 8619 w 13275"/>
                <a:gd name="T69" fmla="*/ 3783 h 10165"/>
                <a:gd name="T70" fmla="*/ 8649 w 13275"/>
                <a:gd name="T71" fmla="*/ 3360 h 10165"/>
                <a:gd name="T72" fmla="*/ 8043 w 13275"/>
                <a:gd name="T73" fmla="*/ 3444 h 10165"/>
                <a:gd name="T74" fmla="*/ 7769 w 13275"/>
                <a:gd name="T75" fmla="*/ 3052 h 10165"/>
                <a:gd name="T76" fmla="*/ 8057 w 13275"/>
                <a:gd name="T77" fmla="*/ 2601 h 10165"/>
                <a:gd name="T78" fmla="*/ 8048 w 13275"/>
                <a:gd name="T79" fmla="*/ 1701 h 10165"/>
                <a:gd name="T80" fmla="*/ 7370 w 13275"/>
                <a:gd name="T81" fmla="*/ 1045 h 10165"/>
                <a:gd name="T82" fmla="*/ 6519 w 13275"/>
                <a:gd name="T83" fmla="*/ 387 h 10165"/>
                <a:gd name="T84" fmla="*/ 6053 w 13275"/>
                <a:gd name="T85" fmla="*/ 324 h 10165"/>
                <a:gd name="T86" fmla="*/ 5568 w 13275"/>
                <a:gd name="T87" fmla="*/ 373 h 10165"/>
                <a:gd name="T88" fmla="*/ 5364 w 13275"/>
                <a:gd name="T89" fmla="*/ 171 h 10165"/>
                <a:gd name="T90" fmla="*/ 4739 w 13275"/>
                <a:gd name="T91" fmla="*/ 243 h 10165"/>
                <a:gd name="T92" fmla="*/ 4392 w 13275"/>
                <a:gd name="T93" fmla="*/ 0 h 10165"/>
                <a:gd name="T94" fmla="*/ 3890 w 13275"/>
                <a:gd name="T95" fmla="*/ 339 h 10165"/>
                <a:gd name="T96" fmla="*/ 3578 w 13275"/>
                <a:gd name="T97" fmla="*/ 550 h 10165"/>
                <a:gd name="T98" fmla="*/ 3083 w 13275"/>
                <a:gd name="T99" fmla="*/ 793 h 10165"/>
                <a:gd name="T100" fmla="*/ 2832 w 13275"/>
                <a:gd name="T101" fmla="*/ 1572 h 10165"/>
                <a:gd name="T102" fmla="*/ 2387 w 13275"/>
                <a:gd name="T103" fmla="*/ 1945 h 10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75" h="10165">
                  <a:moveTo>
                    <a:pt x="2070" y="2466"/>
                  </a:moveTo>
                  <a:lnTo>
                    <a:pt x="1991" y="2596"/>
                  </a:lnTo>
                  <a:lnTo>
                    <a:pt x="1802" y="2749"/>
                  </a:lnTo>
                  <a:lnTo>
                    <a:pt x="1859" y="2944"/>
                  </a:lnTo>
                  <a:lnTo>
                    <a:pt x="1824" y="3072"/>
                  </a:lnTo>
                  <a:lnTo>
                    <a:pt x="1739" y="3216"/>
                  </a:lnTo>
                  <a:lnTo>
                    <a:pt x="1800" y="3288"/>
                  </a:lnTo>
                  <a:lnTo>
                    <a:pt x="1752" y="3384"/>
                  </a:lnTo>
                  <a:lnTo>
                    <a:pt x="1787" y="3552"/>
                  </a:lnTo>
                  <a:lnTo>
                    <a:pt x="1689" y="3589"/>
                  </a:lnTo>
                  <a:lnTo>
                    <a:pt x="1610" y="3675"/>
                  </a:lnTo>
                  <a:lnTo>
                    <a:pt x="1539" y="3592"/>
                  </a:lnTo>
                  <a:lnTo>
                    <a:pt x="1464" y="3517"/>
                  </a:lnTo>
                  <a:lnTo>
                    <a:pt x="1319" y="3589"/>
                  </a:lnTo>
                  <a:lnTo>
                    <a:pt x="1250" y="3705"/>
                  </a:lnTo>
                  <a:lnTo>
                    <a:pt x="1163" y="3817"/>
                  </a:lnTo>
                  <a:lnTo>
                    <a:pt x="1178" y="3937"/>
                  </a:lnTo>
                  <a:lnTo>
                    <a:pt x="1175" y="4059"/>
                  </a:lnTo>
                  <a:lnTo>
                    <a:pt x="1224" y="4156"/>
                  </a:lnTo>
                  <a:lnTo>
                    <a:pt x="1128" y="4272"/>
                  </a:lnTo>
                  <a:lnTo>
                    <a:pt x="1079" y="4440"/>
                  </a:lnTo>
                  <a:lnTo>
                    <a:pt x="995" y="4620"/>
                  </a:lnTo>
                  <a:lnTo>
                    <a:pt x="984" y="4837"/>
                  </a:lnTo>
                  <a:lnTo>
                    <a:pt x="1023" y="5035"/>
                  </a:lnTo>
                  <a:lnTo>
                    <a:pt x="1034" y="5202"/>
                  </a:lnTo>
                  <a:lnTo>
                    <a:pt x="1025" y="5412"/>
                  </a:lnTo>
                  <a:lnTo>
                    <a:pt x="1032" y="5584"/>
                  </a:lnTo>
                  <a:lnTo>
                    <a:pt x="938" y="5626"/>
                  </a:lnTo>
                  <a:lnTo>
                    <a:pt x="815" y="5725"/>
                  </a:lnTo>
                  <a:lnTo>
                    <a:pt x="662" y="5749"/>
                  </a:lnTo>
                  <a:lnTo>
                    <a:pt x="579" y="5721"/>
                  </a:lnTo>
                  <a:lnTo>
                    <a:pt x="477" y="5703"/>
                  </a:lnTo>
                  <a:lnTo>
                    <a:pt x="357" y="5712"/>
                  </a:lnTo>
                  <a:lnTo>
                    <a:pt x="218" y="5716"/>
                  </a:lnTo>
                  <a:lnTo>
                    <a:pt x="192" y="5815"/>
                  </a:lnTo>
                  <a:lnTo>
                    <a:pt x="158" y="5931"/>
                  </a:lnTo>
                  <a:lnTo>
                    <a:pt x="191" y="5992"/>
                  </a:lnTo>
                  <a:lnTo>
                    <a:pt x="92" y="6066"/>
                  </a:lnTo>
                  <a:lnTo>
                    <a:pt x="0" y="6181"/>
                  </a:lnTo>
                  <a:lnTo>
                    <a:pt x="48" y="6300"/>
                  </a:lnTo>
                  <a:lnTo>
                    <a:pt x="165" y="6277"/>
                  </a:lnTo>
                  <a:lnTo>
                    <a:pt x="288" y="6370"/>
                  </a:lnTo>
                  <a:lnTo>
                    <a:pt x="384" y="6337"/>
                  </a:lnTo>
                  <a:lnTo>
                    <a:pt x="615" y="6363"/>
                  </a:lnTo>
                  <a:lnTo>
                    <a:pt x="759" y="6532"/>
                  </a:lnTo>
                  <a:lnTo>
                    <a:pt x="878" y="6654"/>
                  </a:lnTo>
                  <a:lnTo>
                    <a:pt x="909" y="6712"/>
                  </a:lnTo>
                  <a:lnTo>
                    <a:pt x="951" y="6810"/>
                  </a:lnTo>
                  <a:lnTo>
                    <a:pt x="1082" y="6915"/>
                  </a:lnTo>
                  <a:lnTo>
                    <a:pt x="1163" y="7033"/>
                  </a:lnTo>
                  <a:lnTo>
                    <a:pt x="1274" y="7069"/>
                  </a:lnTo>
                  <a:lnTo>
                    <a:pt x="1334" y="7147"/>
                  </a:lnTo>
                  <a:lnTo>
                    <a:pt x="1413" y="7260"/>
                  </a:lnTo>
                  <a:lnTo>
                    <a:pt x="1524" y="7273"/>
                  </a:lnTo>
                  <a:lnTo>
                    <a:pt x="1598" y="7371"/>
                  </a:lnTo>
                  <a:lnTo>
                    <a:pt x="1719" y="7407"/>
                  </a:lnTo>
                  <a:lnTo>
                    <a:pt x="1802" y="7467"/>
                  </a:lnTo>
                  <a:lnTo>
                    <a:pt x="1764" y="7645"/>
                  </a:lnTo>
                  <a:lnTo>
                    <a:pt x="1763" y="7785"/>
                  </a:lnTo>
                  <a:lnTo>
                    <a:pt x="1787" y="7968"/>
                  </a:lnTo>
                  <a:lnTo>
                    <a:pt x="1863" y="8095"/>
                  </a:lnTo>
                  <a:lnTo>
                    <a:pt x="1944" y="8257"/>
                  </a:lnTo>
                  <a:lnTo>
                    <a:pt x="2052" y="8320"/>
                  </a:lnTo>
                  <a:lnTo>
                    <a:pt x="2063" y="8460"/>
                  </a:lnTo>
                  <a:lnTo>
                    <a:pt x="2241" y="8379"/>
                  </a:lnTo>
                  <a:lnTo>
                    <a:pt x="2403" y="8443"/>
                  </a:lnTo>
                  <a:lnTo>
                    <a:pt x="2556" y="8499"/>
                  </a:lnTo>
                  <a:lnTo>
                    <a:pt x="2480" y="9087"/>
                  </a:lnTo>
                  <a:lnTo>
                    <a:pt x="2604" y="9123"/>
                  </a:lnTo>
                  <a:lnTo>
                    <a:pt x="2700" y="9243"/>
                  </a:lnTo>
                  <a:lnTo>
                    <a:pt x="2825" y="9255"/>
                  </a:lnTo>
                  <a:lnTo>
                    <a:pt x="3033" y="9276"/>
                  </a:lnTo>
                  <a:lnTo>
                    <a:pt x="3327" y="9222"/>
                  </a:lnTo>
                  <a:lnTo>
                    <a:pt x="3527" y="9288"/>
                  </a:lnTo>
                  <a:lnTo>
                    <a:pt x="4013" y="9592"/>
                  </a:lnTo>
                  <a:lnTo>
                    <a:pt x="4545" y="9985"/>
                  </a:lnTo>
                  <a:lnTo>
                    <a:pt x="4908" y="9997"/>
                  </a:lnTo>
                  <a:lnTo>
                    <a:pt x="5819" y="10165"/>
                  </a:lnTo>
                  <a:lnTo>
                    <a:pt x="6011" y="9900"/>
                  </a:lnTo>
                  <a:lnTo>
                    <a:pt x="6129" y="9769"/>
                  </a:lnTo>
                  <a:lnTo>
                    <a:pt x="6890" y="9399"/>
                  </a:lnTo>
                  <a:lnTo>
                    <a:pt x="7092" y="9529"/>
                  </a:lnTo>
                  <a:lnTo>
                    <a:pt x="7274" y="9661"/>
                  </a:lnTo>
                  <a:lnTo>
                    <a:pt x="7766" y="9661"/>
                  </a:lnTo>
                  <a:lnTo>
                    <a:pt x="7841" y="9672"/>
                  </a:lnTo>
                  <a:lnTo>
                    <a:pt x="8082" y="9496"/>
                  </a:lnTo>
                  <a:lnTo>
                    <a:pt x="8579" y="9432"/>
                  </a:lnTo>
                  <a:lnTo>
                    <a:pt x="8825" y="9301"/>
                  </a:lnTo>
                  <a:lnTo>
                    <a:pt x="9000" y="9082"/>
                  </a:lnTo>
                  <a:lnTo>
                    <a:pt x="9237" y="8965"/>
                  </a:lnTo>
                  <a:lnTo>
                    <a:pt x="9789" y="8823"/>
                  </a:lnTo>
                  <a:lnTo>
                    <a:pt x="10668" y="8862"/>
                  </a:lnTo>
                  <a:lnTo>
                    <a:pt x="13275" y="6075"/>
                  </a:lnTo>
                  <a:lnTo>
                    <a:pt x="12483" y="6109"/>
                  </a:lnTo>
                  <a:lnTo>
                    <a:pt x="10538" y="5448"/>
                  </a:lnTo>
                  <a:lnTo>
                    <a:pt x="9905" y="5250"/>
                  </a:lnTo>
                  <a:lnTo>
                    <a:pt x="9714" y="5100"/>
                  </a:lnTo>
                  <a:lnTo>
                    <a:pt x="9267" y="4770"/>
                  </a:lnTo>
                  <a:lnTo>
                    <a:pt x="9170" y="4606"/>
                  </a:lnTo>
                  <a:lnTo>
                    <a:pt x="9093" y="4405"/>
                  </a:lnTo>
                  <a:lnTo>
                    <a:pt x="8937" y="4381"/>
                  </a:lnTo>
                  <a:lnTo>
                    <a:pt x="8904" y="4261"/>
                  </a:lnTo>
                  <a:lnTo>
                    <a:pt x="8811" y="4147"/>
                  </a:lnTo>
                  <a:lnTo>
                    <a:pt x="8711" y="3984"/>
                  </a:lnTo>
                  <a:lnTo>
                    <a:pt x="8619" y="3783"/>
                  </a:lnTo>
                  <a:lnTo>
                    <a:pt x="8736" y="3591"/>
                  </a:lnTo>
                  <a:lnTo>
                    <a:pt x="8832" y="3421"/>
                  </a:lnTo>
                  <a:lnTo>
                    <a:pt x="8649" y="3360"/>
                  </a:lnTo>
                  <a:lnTo>
                    <a:pt x="8544" y="3363"/>
                  </a:lnTo>
                  <a:lnTo>
                    <a:pt x="8327" y="3421"/>
                  </a:lnTo>
                  <a:lnTo>
                    <a:pt x="8043" y="3444"/>
                  </a:lnTo>
                  <a:lnTo>
                    <a:pt x="7811" y="3444"/>
                  </a:lnTo>
                  <a:lnTo>
                    <a:pt x="7824" y="3223"/>
                  </a:lnTo>
                  <a:lnTo>
                    <a:pt x="7769" y="3052"/>
                  </a:lnTo>
                  <a:lnTo>
                    <a:pt x="7824" y="2853"/>
                  </a:lnTo>
                  <a:lnTo>
                    <a:pt x="7914" y="2707"/>
                  </a:lnTo>
                  <a:lnTo>
                    <a:pt x="8057" y="2601"/>
                  </a:lnTo>
                  <a:lnTo>
                    <a:pt x="8151" y="2398"/>
                  </a:lnTo>
                  <a:lnTo>
                    <a:pt x="8310" y="2172"/>
                  </a:lnTo>
                  <a:lnTo>
                    <a:pt x="8048" y="1701"/>
                  </a:lnTo>
                  <a:lnTo>
                    <a:pt x="7832" y="1486"/>
                  </a:lnTo>
                  <a:lnTo>
                    <a:pt x="7583" y="1255"/>
                  </a:lnTo>
                  <a:lnTo>
                    <a:pt x="7370" y="1045"/>
                  </a:lnTo>
                  <a:lnTo>
                    <a:pt x="7044" y="745"/>
                  </a:lnTo>
                  <a:lnTo>
                    <a:pt x="6741" y="511"/>
                  </a:lnTo>
                  <a:lnTo>
                    <a:pt x="6519" y="387"/>
                  </a:lnTo>
                  <a:lnTo>
                    <a:pt x="6315" y="303"/>
                  </a:lnTo>
                  <a:lnTo>
                    <a:pt x="6213" y="387"/>
                  </a:lnTo>
                  <a:lnTo>
                    <a:pt x="6053" y="324"/>
                  </a:lnTo>
                  <a:lnTo>
                    <a:pt x="5796" y="313"/>
                  </a:lnTo>
                  <a:lnTo>
                    <a:pt x="5676" y="253"/>
                  </a:lnTo>
                  <a:lnTo>
                    <a:pt x="5568" y="373"/>
                  </a:lnTo>
                  <a:lnTo>
                    <a:pt x="5544" y="264"/>
                  </a:lnTo>
                  <a:lnTo>
                    <a:pt x="5483" y="157"/>
                  </a:lnTo>
                  <a:lnTo>
                    <a:pt x="5364" y="171"/>
                  </a:lnTo>
                  <a:lnTo>
                    <a:pt x="5316" y="277"/>
                  </a:lnTo>
                  <a:lnTo>
                    <a:pt x="4868" y="373"/>
                  </a:lnTo>
                  <a:lnTo>
                    <a:pt x="4739" y="243"/>
                  </a:lnTo>
                  <a:lnTo>
                    <a:pt x="4682" y="132"/>
                  </a:lnTo>
                  <a:lnTo>
                    <a:pt x="4490" y="97"/>
                  </a:lnTo>
                  <a:lnTo>
                    <a:pt x="4392" y="0"/>
                  </a:lnTo>
                  <a:lnTo>
                    <a:pt x="4202" y="430"/>
                  </a:lnTo>
                  <a:lnTo>
                    <a:pt x="3995" y="337"/>
                  </a:lnTo>
                  <a:lnTo>
                    <a:pt x="3890" y="339"/>
                  </a:lnTo>
                  <a:lnTo>
                    <a:pt x="3732" y="384"/>
                  </a:lnTo>
                  <a:lnTo>
                    <a:pt x="3657" y="462"/>
                  </a:lnTo>
                  <a:lnTo>
                    <a:pt x="3578" y="550"/>
                  </a:lnTo>
                  <a:lnTo>
                    <a:pt x="3417" y="445"/>
                  </a:lnTo>
                  <a:lnTo>
                    <a:pt x="3215" y="444"/>
                  </a:lnTo>
                  <a:lnTo>
                    <a:pt x="3083" y="793"/>
                  </a:lnTo>
                  <a:lnTo>
                    <a:pt x="3144" y="888"/>
                  </a:lnTo>
                  <a:lnTo>
                    <a:pt x="3084" y="1021"/>
                  </a:lnTo>
                  <a:lnTo>
                    <a:pt x="2832" y="1572"/>
                  </a:lnTo>
                  <a:lnTo>
                    <a:pt x="2844" y="1759"/>
                  </a:lnTo>
                  <a:lnTo>
                    <a:pt x="2831" y="1897"/>
                  </a:lnTo>
                  <a:lnTo>
                    <a:pt x="2387" y="1945"/>
                  </a:lnTo>
                  <a:lnTo>
                    <a:pt x="2070" y="2466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4572000" y="3630233"/>
              <a:ext cx="151211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Addis Ababa</a:t>
              </a:r>
            </a:p>
          </p:txBody>
        </p:sp>
        <p:cxnSp>
          <p:nvCxnSpPr>
            <p:cNvPr id="52" name="肘形连接符 23"/>
            <p:cNvCxnSpPr>
              <a:stCxn id="55" idx="0"/>
              <a:endCxn id="51" idx="1"/>
            </p:cNvCxnSpPr>
            <p:nvPr/>
          </p:nvCxnSpPr>
          <p:spPr>
            <a:xfrm rot="5400000" flipH="1" flipV="1">
              <a:off x="3713553" y="3414666"/>
              <a:ext cx="489629" cy="1227265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53" name="组合 62"/>
            <p:cNvGrpSpPr/>
            <p:nvPr/>
          </p:nvGrpSpPr>
          <p:grpSpPr>
            <a:xfrm>
              <a:off x="3272735" y="4273112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54" name="椭圆 53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6" name="Oval 25"/>
            <p:cNvSpPr>
              <a:spLocks noChangeArrowheads="1"/>
            </p:cNvSpPr>
            <p:nvPr/>
          </p:nvSpPr>
          <p:spPr bwMode="gray">
            <a:xfrm>
              <a:off x="3448094" y="3018918"/>
              <a:ext cx="108821" cy="108821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3793214" y="2408197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 err="1">
                  <a:solidFill>
                    <a:sysClr val="windowText" lastClr="000000"/>
                  </a:solidFill>
                </a:rPr>
                <a:t>Mek'ele</a:t>
              </a:r>
              <a:endParaRPr lang="en-US" altLang="zh-CN" sz="16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1" name="肘形连接符 60"/>
            <p:cNvCxnSpPr>
              <a:stCxn id="57" idx="1"/>
              <a:endCxn id="56" idx="0"/>
            </p:cNvCxnSpPr>
            <p:nvPr/>
          </p:nvCxnSpPr>
          <p:spPr>
            <a:xfrm rot="10800000" flipV="1">
              <a:off x="3502506" y="2561446"/>
              <a:ext cx="290709" cy="45747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63" name="Oval 25"/>
            <p:cNvSpPr>
              <a:spLocks noChangeArrowheads="1"/>
            </p:cNvSpPr>
            <p:nvPr/>
          </p:nvSpPr>
          <p:spPr bwMode="gray">
            <a:xfrm>
              <a:off x="2885386" y="3581626"/>
              <a:ext cx="108821" cy="108821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672413" y="3323733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 err="1">
                  <a:solidFill>
                    <a:sysClr val="windowText" lastClr="000000"/>
                  </a:solidFill>
                </a:rPr>
                <a:t>Bahir</a:t>
              </a: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 Dar</a:t>
              </a:r>
            </a:p>
          </p:txBody>
        </p:sp>
        <p:cxnSp>
          <p:nvCxnSpPr>
            <p:cNvPr id="65" name="肘形连接符 64"/>
            <p:cNvCxnSpPr>
              <a:stCxn id="64" idx="3"/>
              <a:endCxn id="63" idx="0"/>
            </p:cNvCxnSpPr>
            <p:nvPr/>
          </p:nvCxnSpPr>
          <p:spPr>
            <a:xfrm>
              <a:off x="1976311" y="3476983"/>
              <a:ext cx="963486" cy="104643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6" name="Oval 25"/>
            <p:cNvSpPr>
              <a:spLocks noChangeArrowheads="1"/>
            </p:cNvSpPr>
            <p:nvPr/>
          </p:nvSpPr>
          <p:spPr bwMode="gray">
            <a:xfrm>
              <a:off x="4161527" y="4094092"/>
              <a:ext cx="108821" cy="108821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78" name="圆角矩形 77"/>
            <p:cNvSpPr/>
            <p:nvPr/>
          </p:nvSpPr>
          <p:spPr>
            <a:xfrm>
              <a:off x="5049303" y="4119864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Dire </a:t>
              </a:r>
              <a:r>
                <a:rPr lang="en-US" altLang="zh-CN" sz="1600" b="1" kern="0" dirty="0" err="1">
                  <a:solidFill>
                    <a:sysClr val="windowText" lastClr="000000"/>
                  </a:solidFill>
                </a:rPr>
                <a:t>Dawa</a:t>
              </a:r>
              <a:endParaRPr lang="en-US" altLang="zh-CN" sz="16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2" name="肘形连接符 91"/>
            <p:cNvCxnSpPr>
              <a:stCxn id="78" idx="1"/>
              <a:endCxn id="76" idx="4"/>
            </p:cNvCxnSpPr>
            <p:nvPr/>
          </p:nvCxnSpPr>
          <p:spPr>
            <a:xfrm rot="10800000">
              <a:off x="4215939" y="4202914"/>
              <a:ext cx="833365" cy="7020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93" name="Oval 25"/>
            <p:cNvSpPr>
              <a:spLocks noChangeArrowheads="1"/>
            </p:cNvSpPr>
            <p:nvPr/>
          </p:nvSpPr>
          <p:spPr bwMode="gray">
            <a:xfrm>
              <a:off x="3438497" y="4465429"/>
              <a:ext cx="108821" cy="108821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94" name="圆角矩形 93"/>
            <p:cNvSpPr/>
            <p:nvPr/>
          </p:nvSpPr>
          <p:spPr>
            <a:xfrm>
              <a:off x="654204" y="4806269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 err="1">
                  <a:solidFill>
                    <a:sysClr val="windowText" lastClr="000000"/>
                  </a:solidFill>
                </a:rPr>
                <a:t>Adama</a:t>
              </a:r>
              <a:endParaRPr lang="en-US" altLang="zh-CN" sz="16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6" name="肘形连接符 95"/>
            <p:cNvCxnSpPr>
              <a:stCxn id="94" idx="3"/>
              <a:endCxn id="93" idx="4"/>
            </p:cNvCxnSpPr>
            <p:nvPr/>
          </p:nvCxnSpPr>
          <p:spPr>
            <a:xfrm flipV="1">
              <a:off x="1958102" y="4574250"/>
              <a:ext cx="1534806" cy="385269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00" name="Oval 25"/>
            <p:cNvSpPr>
              <a:spLocks noChangeArrowheads="1"/>
            </p:cNvSpPr>
            <p:nvPr/>
          </p:nvSpPr>
          <p:spPr bwMode="gray">
            <a:xfrm>
              <a:off x="2936756" y="3324771"/>
              <a:ext cx="108821" cy="108821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04" name="圆角矩形 103"/>
            <p:cNvSpPr/>
            <p:nvPr/>
          </p:nvSpPr>
          <p:spPr>
            <a:xfrm>
              <a:off x="1183076" y="2865668"/>
              <a:ext cx="1303898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Gondar</a:t>
              </a:r>
            </a:p>
          </p:txBody>
        </p:sp>
        <p:cxnSp>
          <p:nvCxnSpPr>
            <p:cNvPr id="105" name="肘形连接符 104"/>
            <p:cNvCxnSpPr>
              <a:stCxn id="104" idx="3"/>
              <a:endCxn id="100" idx="0"/>
            </p:cNvCxnSpPr>
            <p:nvPr/>
          </p:nvCxnSpPr>
          <p:spPr>
            <a:xfrm>
              <a:off x="2486974" y="3018918"/>
              <a:ext cx="504193" cy="305853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06" name="组合 105"/>
            <p:cNvGrpSpPr/>
            <p:nvPr/>
          </p:nvGrpSpPr>
          <p:grpSpPr>
            <a:xfrm>
              <a:off x="6588224" y="2376139"/>
              <a:ext cx="2188092" cy="2827949"/>
              <a:chOff x="6353002" y="2342528"/>
              <a:chExt cx="2188092" cy="2827949"/>
            </a:xfrm>
          </p:grpSpPr>
          <p:sp>
            <p:nvSpPr>
              <p:cNvPr id="107" name="圆角矩形 106"/>
              <p:cNvSpPr/>
              <p:nvPr/>
            </p:nvSpPr>
            <p:spPr>
              <a:xfrm>
                <a:off x="6353002" y="2552918"/>
                <a:ext cx="2188092" cy="2617559"/>
              </a:xfrm>
              <a:prstGeom prst="roundRect">
                <a:avLst>
                  <a:gd name="adj" fmla="val 8396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053"/>
                <a:endParaRPr lang="zh-CN" altLang="en-US" kern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08" name="圆角矩形 107"/>
              <p:cNvSpPr/>
              <p:nvPr/>
            </p:nvSpPr>
            <p:spPr>
              <a:xfrm>
                <a:off x="6732240" y="2342528"/>
                <a:ext cx="1477322" cy="420780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tIns="0" bIns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600" b="1" kern="0" dirty="0">
                    <a:solidFill>
                      <a:schemeClr val="bg1"/>
                    </a:solidFill>
                    <a:latin typeface="+mj-lt"/>
                  </a:rPr>
                  <a:t>Ethiopia</a:t>
                </a:r>
              </a:p>
            </p:txBody>
          </p:sp>
          <p:sp>
            <p:nvSpPr>
              <p:cNvPr id="109" name="Text Box 16"/>
              <p:cNvSpPr txBox="1">
                <a:spLocks noChangeArrowheads="1"/>
              </p:cNvSpPr>
              <p:nvPr/>
            </p:nvSpPr>
            <p:spPr bwMode="auto">
              <a:xfrm>
                <a:off x="6419723" y="2857440"/>
                <a:ext cx="2092750" cy="199791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50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</p:txBody>
          </p:sp>
        </p:grpSp>
        <p:grpSp>
          <p:nvGrpSpPr>
            <p:cNvPr id="110" name="组合 109"/>
            <p:cNvGrpSpPr/>
            <p:nvPr/>
          </p:nvGrpSpPr>
          <p:grpSpPr>
            <a:xfrm>
              <a:off x="511936" y="1331949"/>
              <a:ext cx="1490882" cy="774790"/>
              <a:chOff x="618577" y="1738101"/>
              <a:chExt cx="1490882" cy="774790"/>
            </a:xfrm>
          </p:grpSpPr>
          <p:sp>
            <p:nvSpPr>
              <p:cNvPr id="119" name="圆角矩形 118"/>
              <p:cNvSpPr/>
              <p:nvPr/>
            </p:nvSpPr>
            <p:spPr>
              <a:xfrm>
                <a:off x="618577" y="1910601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0" name="圆角矩形 119"/>
              <p:cNvSpPr/>
              <p:nvPr/>
            </p:nvSpPr>
            <p:spPr>
              <a:xfrm>
                <a:off x="724628" y="1738101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12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2017395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25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2210051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26" name="组合 62"/>
              <p:cNvGrpSpPr/>
              <p:nvPr/>
            </p:nvGrpSpPr>
            <p:grpSpPr>
              <a:xfrm>
                <a:off x="930133" y="211446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28" name="椭圆 127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29" name="椭圆 128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27" name="Oval 25"/>
              <p:cNvSpPr>
                <a:spLocks noChangeArrowheads="1"/>
              </p:cNvSpPr>
              <p:nvPr/>
            </p:nvSpPr>
            <p:spPr bwMode="gray">
              <a:xfrm>
                <a:off x="945789" y="2314659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829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Political map</a:t>
            </a:r>
            <a:endParaRPr lang="zh-CN" alt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E1E3786-6DE3-DA08-740B-15326FB4992A}"/>
              </a:ext>
            </a:extLst>
          </p:cNvPr>
          <p:cNvGrpSpPr/>
          <p:nvPr/>
        </p:nvGrpSpPr>
        <p:grpSpPr>
          <a:xfrm>
            <a:off x="577480" y="1492924"/>
            <a:ext cx="7959252" cy="4883158"/>
            <a:chOff x="577480" y="1492924"/>
            <a:chExt cx="7959252" cy="488315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4B666F0-D1AA-43F0-A90A-50C828A06994}"/>
                </a:ext>
              </a:extLst>
            </p:cNvPr>
            <p:cNvGrpSpPr/>
            <p:nvPr/>
          </p:nvGrpSpPr>
          <p:grpSpPr>
            <a:xfrm>
              <a:off x="2127601" y="1994733"/>
              <a:ext cx="4364229" cy="3330378"/>
              <a:chOff x="2070100" y="950913"/>
              <a:chExt cx="5026025" cy="3835400"/>
            </a:xfrm>
          </p:grpSpPr>
          <p:sp>
            <p:nvSpPr>
              <p:cNvPr id="21" name="Freeform 45">
                <a:extLst>
                  <a:ext uri="{FF2B5EF4-FFF2-40B4-BE49-F238E27FC236}">
                    <a16:creationId xmlns:a16="http://schemas.microsoft.com/office/drawing/2014/main" id="{0109A4DC-2D1D-6342-2660-0B7235E33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2125" y="1066800"/>
                <a:ext cx="922338" cy="1898650"/>
              </a:xfrm>
              <a:custGeom>
                <a:avLst/>
                <a:gdLst>
                  <a:gd name="T0" fmla="*/ 306 w 581"/>
                  <a:gd name="T1" fmla="*/ 137 h 1196"/>
                  <a:gd name="T2" fmla="*/ 422 w 581"/>
                  <a:gd name="T3" fmla="*/ 251 h 1196"/>
                  <a:gd name="T4" fmla="*/ 509 w 581"/>
                  <a:gd name="T5" fmla="*/ 352 h 1196"/>
                  <a:gd name="T6" fmla="*/ 549 w 581"/>
                  <a:gd name="T7" fmla="*/ 401 h 1196"/>
                  <a:gd name="T8" fmla="*/ 478 w 581"/>
                  <a:gd name="T9" fmla="*/ 572 h 1196"/>
                  <a:gd name="T10" fmla="*/ 451 w 581"/>
                  <a:gd name="T11" fmla="*/ 738 h 1196"/>
                  <a:gd name="T12" fmla="*/ 371 w 581"/>
                  <a:gd name="T13" fmla="*/ 748 h 1196"/>
                  <a:gd name="T14" fmla="*/ 313 w 581"/>
                  <a:gd name="T15" fmla="*/ 793 h 1196"/>
                  <a:gd name="T16" fmla="*/ 292 w 581"/>
                  <a:gd name="T17" fmla="*/ 865 h 1196"/>
                  <a:gd name="T18" fmla="*/ 290 w 581"/>
                  <a:gd name="T19" fmla="*/ 962 h 1196"/>
                  <a:gd name="T20" fmla="*/ 228 w 581"/>
                  <a:gd name="T21" fmla="*/ 1033 h 1196"/>
                  <a:gd name="T22" fmla="*/ 193 w 581"/>
                  <a:gd name="T23" fmla="*/ 1081 h 1196"/>
                  <a:gd name="T24" fmla="*/ 126 w 581"/>
                  <a:gd name="T25" fmla="*/ 1151 h 1196"/>
                  <a:gd name="T26" fmla="*/ 99 w 581"/>
                  <a:gd name="T27" fmla="*/ 1184 h 1196"/>
                  <a:gd name="T28" fmla="*/ 85 w 581"/>
                  <a:gd name="T29" fmla="*/ 1170 h 1196"/>
                  <a:gd name="T30" fmla="*/ 48 w 581"/>
                  <a:gd name="T31" fmla="*/ 1131 h 1196"/>
                  <a:gd name="T32" fmla="*/ 45 w 581"/>
                  <a:gd name="T33" fmla="*/ 1116 h 1196"/>
                  <a:gd name="T34" fmla="*/ 34 w 581"/>
                  <a:gd name="T35" fmla="*/ 1097 h 1196"/>
                  <a:gd name="T36" fmla="*/ 22 w 581"/>
                  <a:gd name="T37" fmla="*/ 1088 h 1196"/>
                  <a:gd name="T38" fmla="*/ 43 w 581"/>
                  <a:gd name="T39" fmla="*/ 1076 h 1196"/>
                  <a:gd name="T40" fmla="*/ 42 w 581"/>
                  <a:gd name="T41" fmla="*/ 1043 h 1196"/>
                  <a:gd name="T42" fmla="*/ 42 w 581"/>
                  <a:gd name="T43" fmla="*/ 1016 h 1196"/>
                  <a:gd name="T44" fmla="*/ 62 w 581"/>
                  <a:gd name="T45" fmla="*/ 1007 h 1196"/>
                  <a:gd name="T46" fmla="*/ 75 w 581"/>
                  <a:gd name="T47" fmla="*/ 994 h 1196"/>
                  <a:gd name="T48" fmla="*/ 88 w 581"/>
                  <a:gd name="T49" fmla="*/ 960 h 1196"/>
                  <a:gd name="T50" fmla="*/ 61 w 581"/>
                  <a:gd name="T51" fmla="*/ 938 h 1196"/>
                  <a:gd name="T52" fmla="*/ 105 w 581"/>
                  <a:gd name="T53" fmla="*/ 928 h 1196"/>
                  <a:gd name="T54" fmla="*/ 108 w 581"/>
                  <a:gd name="T55" fmla="*/ 864 h 1196"/>
                  <a:gd name="T56" fmla="*/ 98 w 581"/>
                  <a:gd name="T57" fmla="*/ 803 h 1196"/>
                  <a:gd name="T58" fmla="*/ 110 w 581"/>
                  <a:gd name="T59" fmla="*/ 767 h 1196"/>
                  <a:gd name="T60" fmla="*/ 113 w 581"/>
                  <a:gd name="T61" fmla="*/ 734 h 1196"/>
                  <a:gd name="T62" fmla="*/ 114 w 581"/>
                  <a:gd name="T63" fmla="*/ 701 h 1196"/>
                  <a:gd name="T64" fmla="*/ 96 w 581"/>
                  <a:gd name="T65" fmla="*/ 672 h 1196"/>
                  <a:gd name="T66" fmla="*/ 86 w 581"/>
                  <a:gd name="T67" fmla="*/ 638 h 1196"/>
                  <a:gd name="T68" fmla="*/ 54 w 581"/>
                  <a:gd name="T69" fmla="*/ 588 h 1196"/>
                  <a:gd name="T70" fmla="*/ 49 w 581"/>
                  <a:gd name="T71" fmla="*/ 547 h 1196"/>
                  <a:gd name="T72" fmla="*/ 42 w 581"/>
                  <a:gd name="T73" fmla="*/ 521 h 1196"/>
                  <a:gd name="T74" fmla="*/ 32 w 581"/>
                  <a:gd name="T75" fmla="*/ 477 h 1196"/>
                  <a:gd name="T76" fmla="*/ 35 w 581"/>
                  <a:gd name="T77" fmla="*/ 447 h 1196"/>
                  <a:gd name="T78" fmla="*/ 45 w 581"/>
                  <a:gd name="T79" fmla="*/ 421 h 1196"/>
                  <a:gd name="T80" fmla="*/ 36 w 581"/>
                  <a:gd name="T81" fmla="*/ 397 h 1196"/>
                  <a:gd name="T82" fmla="*/ 57 w 581"/>
                  <a:gd name="T83" fmla="*/ 366 h 1196"/>
                  <a:gd name="T84" fmla="*/ 62 w 581"/>
                  <a:gd name="T85" fmla="*/ 347 h 1196"/>
                  <a:gd name="T86" fmla="*/ 44 w 581"/>
                  <a:gd name="T87" fmla="*/ 326 h 1196"/>
                  <a:gd name="T88" fmla="*/ 38 w 581"/>
                  <a:gd name="T89" fmla="*/ 300 h 1196"/>
                  <a:gd name="T90" fmla="*/ 32 w 581"/>
                  <a:gd name="T91" fmla="*/ 275 h 1196"/>
                  <a:gd name="T92" fmla="*/ 26 w 581"/>
                  <a:gd name="T93" fmla="*/ 258 h 1196"/>
                  <a:gd name="T94" fmla="*/ 18 w 581"/>
                  <a:gd name="T95" fmla="*/ 248 h 1196"/>
                  <a:gd name="T96" fmla="*/ 17 w 581"/>
                  <a:gd name="T97" fmla="*/ 232 h 1196"/>
                  <a:gd name="T98" fmla="*/ 17 w 581"/>
                  <a:gd name="T99" fmla="*/ 205 h 1196"/>
                  <a:gd name="T100" fmla="*/ 38 w 581"/>
                  <a:gd name="T101" fmla="*/ 200 h 1196"/>
                  <a:gd name="T102" fmla="*/ 46 w 581"/>
                  <a:gd name="T103" fmla="*/ 181 h 1196"/>
                  <a:gd name="T104" fmla="*/ 42 w 581"/>
                  <a:gd name="T105" fmla="*/ 153 h 1196"/>
                  <a:gd name="T106" fmla="*/ 37 w 581"/>
                  <a:gd name="T107" fmla="*/ 132 h 1196"/>
                  <a:gd name="T108" fmla="*/ 37 w 581"/>
                  <a:gd name="T109" fmla="*/ 112 h 1196"/>
                  <a:gd name="T110" fmla="*/ 40 w 581"/>
                  <a:gd name="T111" fmla="*/ 95 h 1196"/>
                  <a:gd name="T112" fmla="*/ 30 w 581"/>
                  <a:gd name="T113" fmla="*/ 75 h 1196"/>
                  <a:gd name="T114" fmla="*/ 5 w 581"/>
                  <a:gd name="T115" fmla="*/ 67 h 1196"/>
                  <a:gd name="T116" fmla="*/ 17 w 581"/>
                  <a:gd name="T117" fmla="*/ 55 h 1196"/>
                  <a:gd name="T118" fmla="*/ 21 w 581"/>
                  <a:gd name="T119" fmla="*/ 40 h 1196"/>
                  <a:gd name="T120" fmla="*/ 41 w 581"/>
                  <a:gd name="T121" fmla="*/ 26 h 1196"/>
                  <a:gd name="T122" fmla="*/ 64 w 581"/>
                  <a:gd name="T123" fmla="*/ 29 h 1196"/>
                  <a:gd name="T124" fmla="*/ 83 w 581"/>
                  <a:gd name="T125" fmla="*/ 6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81" h="1196">
                    <a:moveTo>
                      <a:pt x="110" y="2"/>
                    </a:moveTo>
                    <a:lnTo>
                      <a:pt x="121" y="5"/>
                    </a:lnTo>
                    <a:lnTo>
                      <a:pt x="130" y="10"/>
                    </a:lnTo>
                    <a:lnTo>
                      <a:pt x="144" y="17"/>
                    </a:lnTo>
                    <a:lnTo>
                      <a:pt x="155" y="23"/>
                    </a:lnTo>
                    <a:lnTo>
                      <a:pt x="159" y="25"/>
                    </a:lnTo>
                    <a:lnTo>
                      <a:pt x="168" y="29"/>
                    </a:lnTo>
                    <a:lnTo>
                      <a:pt x="189" y="42"/>
                    </a:lnTo>
                    <a:lnTo>
                      <a:pt x="206" y="54"/>
                    </a:lnTo>
                    <a:lnTo>
                      <a:pt x="211" y="57"/>
                    </a:lnTo>
                    <a:lnTo>
                      <a:pt x="215" y="61"/>
                    </a:lnTo>
                    <a:lnTo>
                      <a:pt x="250" y="88"/>
                    </a:lnTo>
                    <a:lnTo>
                      <a:pt x="279" y="113"/>
                    </a:lnTo>
                    <a:lnTo>
                      <a:pt x="289" y="120"/>
                    </a:lnTo>
                    <a:lnTo>
                      <a:pt x="301" y="132"/>
                    </a:lnTo>
                    <a:lnTo>
                      <a:pt x="306" y="137"/>
                    </a:lnTo>
                    <a:lnTo>
                      <a:pt x="320" y="150"/>
                    </a:lnTo>
                    <a:lnTo>
                      <a:pt x="325" y="155"/>
                    </a:lnTo>
                    <a:lnTo>
                      <a:pt x="331" y="160"/>
                    </a:lnTo>
                    <a:lnTo>
                      <a:pt x="338" y="166"/>
                    </a:lnTo>
                    <a:lnTo>
                      <a:pt x="342" y="171"/>
                    </a:lnTo>
                    <a:lnTo>
                      <a:pt x="346" y="177"/>
                    </a:lnTo>
                    <a:lnTo>
                      <a:pt x="351" y="184"/>
                    </a:lnTo>
                    <a:lnTo>
                      <a:pt x="359" y="190"/>
                    </a:lnTo>
                    <a:lnTo>
                      <a:pt x="365" y="196"/>
                    </a:lnTo>
                    <a:lnTo>
                      <a:pt x="373" y="204"/>
                    </a:lnTo>
                    <a:lnTo>
                      <a:pt x="378" y="208"/>
                    </a:lnTo>
                    <a:lnTo>
                      <a:pt x="382" y="211"/>
                    </a:lnTo>
                    <a:lnTo>
                      <a:pt x="397" y="225"/>
                    </a:lnTo>
                    <a:lnTo>
                      <a:pt x="407" y="235"/>
                    </a:lnTo>
                    <a:lnTo>
                      <a:pt x="414" y="243"/>
                    </a:lnTo>
                    <a:lnTo>
                      <a:pt x="422" y="251"/>
                    </a:lnTo>
                    <a:lnTo>
                      <a:pt x="432" y="259"/>
                    </a:lnTo>
                    <a:lnTo>
                      <a:pt x="440" y="268"/>
                    </a:lnTo>
                    <a:lnTo>
                      <a:pt x="450" y="280"/>
                    </a:lnTo>
                    <a:lnTo>
                      <a:pt x="470" y="299"/>
                    </a:lnTo>
                    <a:lnTo>
                      <a:pt x="471" y="300"/>
                    </a:lnTo>
                    <a:lnTo>
                      <a:pt x="479" y="309"/>
                    </a:lnTo>
                    <a:lnTo>
                      <a:pt x="481" y="311"/>
                    </a:lnTo>
                    <a:lnTo>
                      <a:pt x="489" y="321"/>
                    </a:lnTo>
                    <a:lnTo>
                      <a:pt x="493" y="326"/>
                    </a:lnTo>
                    <a:lnTo>
                      <a:pt x="496" y="331"/>
                    </a:lnTo>
                    <a:lnTo>
                      <a:pt x="498" y="334"/>
                    </a:lnTo>
                    <a:lnTo>
                      <a:pt x="501" y="338"/>
                    </a:lnTo>
                    <a:lnTo>
                      <a:pt x="504" y="344"/>
                    </a:lnTo>
                    <a:lnTo>
                      <a:pt x="506" y="348"/>
                    </a:lnTo>
                    <a:lnTo>
                      <a:pt x="507" y="351"/>
                    </a:lnTo>
                    <a:lnTo>
                      <a:pt x="509" y="352"/>
                    </a:lnTo>
                    <a:lnTo>
                      <a:pt x="512" y="356"/>
                    </a:lnTo>
                    <a:lnTo>
                      <a:pt x="513" y="358"/>
                    </a:lnTo>
                    <a:lnTo>
                      <a:pt x="516" y="360"/>
                    </a:lnTo>
                    <a:lnTo>
                      <a:pt x="516" y="361"/>
                    </a:lnTo>
                    <a:lnTo>
                      <a:pt x="516" y="363"/>
                    </a:lnTo>
                    <a:lnTo>
                      <a:pt x="520" y="367"/>
                    </a:lnTo>
                    <a:lnTo>
                      <a:pt x="522" y="368"/>
                    </a:lnTo>
                    <a:lnTo>
                      <a:pt x="525" y="371"/>
                    </a:lnTo>
                    <a:lnTo>
                      <a:pt x="529" y="376"/>
                    </a:lnTo>
                    <a:lnTo>
                      <a:pt x="537" y="386"/>
                    </a:lnTo>
                    <a:lnTo>
                      <a:pt x="540" y="390"/>
                    </a:lnTo>
                    <a:lnTo>
                      <a:pt x="542" y="393"/>
                    </a:lnTo>
                    <a:lnTo>
                      <a:pt x="544" y="395"/>
                    </a:lnTo>
                    <a:lnTo>
                      <a:pt x="545" y="397"/>
                    </a:lnTo>
                    <a:lnTo>
                      <a:pt x="547" y="398"/>
                    </a:lnTo>
                    <a:lnTo>
                      <a:pt x="549" y="401"/>
                    </a:lnTo>
                    <a:lnTo>
                      <a:pt x="556" y="410"/>
                    </a:lnTo>
                    <a:lnTo>
                      <a:pt x="562" y="415"/>
                    </a:lnTo>
                    <a:lnTo>
                      <a:pt x="570" y="419"/>
                    </a:lnTo>
                    <a:lnTo>
                      <a:pt x="581" y="429"/>
                    </a:lnTo>
                    <a:lnTo>
                      <a:pt x="573" y="437"/>
                    </a:lnTo>
                    <a:lnTo>
                      <a:pt x="568" y="444"/>
                    </a:lnTo>
                    <a:lnTo>
                      <a:pt x="564" y="453"/>
                    </a:lnTo>
                    <a:lnTo>
                      <a:pt x="561" y="463"/>
                    </a:lnTo>
                    <a:lnTo>
                      <a:pt x="558" y="466"/>
                    </a:lnTo>
                    <a:lnTo>
                      <a:pt x="550" y="472"/>
                    </a:lnTo>
                    <a:lnTo>
                      <a:pt x="532" y="500"/>
                    </a:lnTo>
                    <a:lnTo>
                      <a:pt x="523" y="509"/>
                    </a:lnTo>
                    <a:lnTo>
                      <a:pt x="509" y="533"/>
                    </a:lnTo>
                    <a:lnTo>
                      <a:pt x="502" y="544"/>
                    </a:lnTo>
                    <a:lnTo>
                      <a:pt x="485" y="567"/>
                    </a:lnTo>
                    <a:lnTo>
                      <a:pt x="478" y="572"/>
                    </a:lnTo>
                    <a:lnTo>
                      <a:pt x="473" y="575"/>
                    </a:lnTo>
                    <a:lnTo>
                      <a:pt x="472" y="576"/>
                    </a:lnTo>
                    <a:lnTo>
                      <a:pt x="460" y="583"/>
                    </a:lnTo>
                    <a:lnTo>
                      <a:pt x="453" y="603"/>
                    </a:lnTo>
                    <a:lnTo>
                      <a:pt x="453" y="604"/>
                    </a:lnTo>
                    <a:lnTo>
                      <a:pt x="451" y="611"/>
                    </a:lnTo>
                    <a:lnTo>
                      <a:pt x="447" y="625"/>
                    </a:lnTo>
                    <a:lnTo>
                      <a:pt x="445" y="632"/>
                    </a:lnTo>
                    <a:lnTo>
                      <a:pt x="452" y="659"/>
                    </a:lnTo>
                    <a:lnTo>
                      <a:pt x="455" y="679"/>
                    </a:lnTo>
                    <a:lnTo>
                      <a:pt x="456" y="686"/>
                    </a:lnTo>
                    <a:lnTo>
                      <a:pt x="455" y="704"/>
                    </a:lnTo>
                    <a:lnTo>
                      <a:pt x="454" y="719"/>
                    </a:lnTo>
                    <a:lnTo>
                      <a:pt x="454" y="723"/>
                    </a:lnTo>
                    <a:lnTo>
                      <a:pt x="454" y="733"/>
                    </a:lnTo>
                    <a:lnTo>
                      <a:pt x="451" y="738"/>
                    </a:lnTo>
                    <a:lnTo>
                      <a:pt x="455" y="743"/>
                    </a:lnTo>
                    <a:lnTo>
                      <a:pt x="456" y="744"/>
                    </a:lnTo>
                    <a:lnTo>
                      <a:pt x="451" y="743"/>
                    </a:lnTo>
                    <a:lnTo>
                      <a:pt x="450" y="743"/>
                    </a:lnTo>
                    <a:lnTo>
                      <a:pt x="447" y="742"/>
                    </a:lnTo>
                    <a:lnTo>
                      <a:pt x="445" y="742"/>
                    </a:lnTo>
                    <a:lnTo>
                      <a:pt x="445" y="744"/>
                    </a:lnTo>
                    <a:lnTo>
                      <a:pt x="440" y="746"/>
                    </a:lnTo>
                    <a:lnTo>
                      <a:pt x="436" y="747"/>
                    </a:lnTo>
                    <a:lnTo>
                      <a:pt x="432" y="746"/>
                    </a:lnTo>
                    <a:lnTo>
                      <a:pt x="428" y="747"/>
                    </a:lnTo>
                    <a:lnTo>
                      <a:pt x="418" y="747"/>
                    </a:lnTo>
                    <a:lnTo>
                      <a:pt x="411" y="747"/>
                    </a:lnTo>
                    <a:lnTo>
                      <a:pt x="408" y="747"/>
                    </a:lnTo>
                    <a:lnTo>
                      <a:pt x="387" y="746"/>
                    </a:lnTo>
                    <a:lnTo>
                      <a:pt x="371" y="748"/>
                    </a:lnTo>
                    <a:lnTo>
                      <a:pt x="367" y="746"/>
                    </a:lnTo>
                    <a:lnTo>
                      <a:pt x="359" y="747"/>
                    </a:lnTo>
                    <a:lnTo>
                      <a:pt x="348" y="747"/>
                    </a:lnTo>
                    <a:lnTo>
                      <a:pt x="344" y="748"/>
                    </a:lnTo>
                    <a:lnTo>
                      <a:pt x="342" y="748"/>
                    </a:lnTo>
                    <a:lnTo>
                      <a:pt x="336" y="756"/>
                    </a:lnTo>
                    <a:lnTo>
                      <a:pt x="334" y="763"/>
                    </a:lnTo>
                    <a:lnTo>
                      <a:pt x="334" y="768"/>
                    </a:lnTo>
                    <a:lnTo>
                      <a:pt x="331" y="774"/>
                    </a:lnTo>
                    <a:lnTo>
                      <a:pt x="329" y="777"/>
                    </a:lnTo>
                    <a:lnTo>
                      <a:pt x="326" y="781"/>
                    </a:lnTo>
                    <a:lnTo>
                      <a:pt x="325" y="783"/>
                    </a:lnTo>
                    <a:lnTo>
                      <a:pt x="320" y="786"/>
                    </a:lnTo>
                    <a:lnTo>
                      <a:pt x="317" y="791"/>
                    </a:lnTo>
                    <a:lnTo>
                      <a:pt x="316" y="792"/>
                    </a:lnTo>
                    <a:lnTo>
                      <a:pt x="313" y="793"/>
                    </a:lnTo>
                    <a:lnTo>
                      <a:pt x="309" y="798"/>
                    </a:lnTo>
                    <a:lnTo>
                      <a:pt x="304" y="803"/>
                    </a:lnTo>
                    <a:lnTo>
                      <a:pt x="301" y="807"/>
                    </a:lnTo>
                    <a:lnTo>
                      <a:pt x="302" y="812"/>
                    </a:lnTo>
                    <a:lnTo>
                      <a:pt x="301" y="816"/>
                    </a:lnTo>
                    <a:lnTo>
                      <a:pt x="302" y="816"/>
                    </a:lnTo>
                    <a:lnTo>
                      <a:pt x="303" y="823"/>
                    </a:lnTo>
                    <a:lnTo>
                      <a:pt x="302" y="829"/>
                    </a:lnTo>
                    <a:lnTo>
                      <a:pt x="300" y="836"/>
                    </a:lnTo>
                    <a:lnTo>
                      <a:pt x="298" y="841"/>
                    </a:lnTo>
                    <a:lnTo>
                      <a:pt x="297" y="844"/>
                    </a:lnTo>
                    <a:lnTo>
                      <a:pt x="295" y="849"/>
                    </a:lnTo>
                    <a:lnTo>
                      <a:pt x="294" y="856"/>
                    </a:lnTo>
                    <a:lnTo>
                      <a:pt x="294" y="857"/>
                    </a:lnTo>
                    <a:lnTo>
                      <a:pt x="292" y="862"/>
                    </a:lnTo>
                    <a:lnTo>
                      <a:pt x="292" y="865"/>
                    </a:lnTo>
                    <a:lnTo>
                      <a:pt x="289" y="878"/>
                    </a:lnTo>
                    <a:lnTo>
                      <a:pt x="286" y="884"/>
                    </a:lnTo>
                    <a:lnTo>
                      <a:pt x="285" y="890"/>
                    </a:lnTo>
                    <a:lnTo>
                      <a:pt x="283" y="900"/>
                    </a:lnTo>
                    <a:lnTo>
                      <a:pt x="281" y="910"/>
                    </a:lnTo>
                    <a:lnTo>
                      <a:pt x="280" y="918"/>
                    </a:lnTo>
                    <a:lnTo>
                      <a:pt x="275" y="931"/>
                    </a:lnTo>
                    <a:lnTo>
                      <a:pt x="273" y="937"/>
                    </a:lnTo>
                    <a:lnTo>
                      <a:pt x="270" y="943"/>
                    </a:lnTo>
                    <a:lnTo>
                      <a:pt x="273" y="951"/>
                    </a:lnTo>
                    <a:lnTo>
                      <a:pt x="275" y="954"/>
                    </a:lnTo>
                    <a:lnTo>
                      <a:pt x="278" y="957"/>
                    </a:lnTo>
                    <a:lnTo>
                      <a:pt x="281" y="958"/>
                    </a:lnTo>
                    <a:lnTo>
                      <a:pt x="285" y="958"/>
                    </a:lnTo>
                    <a:lnTo>
                      <a:pt x="288" y="960"/>
                    </a:lnTo>
                    <a:lnTo>
                      <a:pt x="290" y="962"/>
                    </a:lnTo>
                    <a:lnTo>
                      <a:pt x="289" y="962"/>
                    </a:lnTo>
                    <a:lnTo>
                      <a:pt x="288" y="963"/>
                    </a:lnTo>
                    <a:lnTo>
                      <a:pt x="285" y="966"/>
                    </a:lnTo>
                    <a:lnTo>
                      <a:pt x="281" y="969"/>
                    </a:lnTo>
                    <a:lnTo>
                      <a:pt x="273" y="976"/>
                    </a:lnTo>
                    <a:lnTo>
                      <a:pt x="266" y="983"/>
                    </a:lnTo>
                    <a:lnTo>
                      <a:pt x="259" y="989"/>
                    </a:lnTo>
                    <a:lnTo>
                      <a:pt x="252" y="995"/>
                    </a:lnTo>
                    <a:lnTo>
                      <a:pt x="247" y="1001"/>
                    </a:lnTo>
                    <a:lnTo>
                      <a:pt x="243" y="1009"/>
                    </a:lnTo>
                    <a:lnTo>
                      <a:pt x="238" y="1015"/>
                    </a:lnTo>
                    <a:lnTo>
                      <a:pt x="236" y="1018"/>
                    </a:lnTo>
                    <a:lnTo>
                      <a:pt x="235" y="1020"/>
                    </a:lnTo>
                    <a:lnTo>
                      <a:pt x="232" y="1023"/>
                    </a:lnTo>
                    <a:lnTo>
                      <a:pt x="229" y="1030"/>
                    </a:lnTo>
                    <a:lnTo>
                      <a:pt x="228" y="1033"/>
                    </a:lnTo>
                    <a:lnTo>
                      <a:pt x="226" y="1036"/>
                    </a:lnTo>
                    <a:lnTo>
                      <a:pt x="225" y="1041"/>
                    </a:lnTo>
                    <a:lnTo>
                      <a:pt x="222" y="1048"/>
                    </a:lnTo>
                    <a:lnTo>
                      <a:pt x="221" y="1056"/>
                    </a:lnTo>
                    <a:lnTo>
                      <a:pt x="221" y="1066"/>
                    </a:lnTo>
                    <a:lnTo>
                      <a:pt x="221" y="1067"/>
                    </a:lnTo>
                    <a:lnTo>
                      <a:pt x="221" y="1066"/>
                    </a:lnTo>
                    <a:lnTo>
                      <a:pt x="221" y="1067"/>
                    </a:lnTo>
                    <a:lnTo>
                      <a:pt x="220" y="1068"/>
                    </a:lnTo>
                    <a:lnTo>
                      <a:pt x="219" y="1069"/>
                    </a:lnTo>
                    <a:lnTo>
                      <a:pt x="218" y="1070"/>
                    </a:lnTo>
                    <a:lnTo>
                      <a:pt x="216" y="1073"/>
                    </a:lnTo>
                    <a:lnTo>
                      <a:pt x="213" y="1076"/>
                    </a:lnTo>
                    <a:lnTo>
                      <a:pt x="208" y="1078"/>
                    </a:lnTo>
                    <a:lnTo>
                      <a:pt x="201" y="1079"/>
                    </a:lnTo>
                    <a:lnTo>
                      <a:pt x="193" y="1081"/>
                    </a:lnTo>
                    <a:lnTo>
                      <a:pt x="185" y="1081"/>
                    </a:lnTo>
                    <a:lnTo>
                      <a:pt x="179" y="1083"/>
                    </a:lnTo>
                    <a:lnTo>
                      <a:pt x="174" y="1087"/>
                    </a:lnTo>
                    <a:lnTo>
                      <a:pt x="169" y="1093"/>
                    </a:lnTo>
                    <a:lnTo>
                      <a:pt x="167" y="1095"/>
                    </a:lnTo>
                    <a:lnTo>
                      <a:pt x="164" y="1098"/>
                    </a:lnTo>
                    <a:lnTo>
                      <a:pt x="160" y="1103"/>
                    </a:lnTo>
                    <a:lnTo>
                      <a:pt x="156" y="1108"/>
                    </a:lnTo>
                    <a:lnTo>
                      <a:pt x="151" y="1116"/>
                    </a:lnTo>
                    <a:lnTo>
                      <a:pt x="148" y="1123"/>
                    </a:lnTo>
                    <a:lnTo>
                      <a:pt x="143" y="1130"/>
                    </a:lnTo>
                    <a:lnTo>
                      <a:pt x="137" y="1135"/>
                    </a:lnTo>
                    <a:lnTo>
                      <a:pt x="131" y="1141"/>
                    </a:lnTo>
                    <a:lnTo>
                      <a:pt x="127" y="1144"/>
                    </a:lnTo>
                    <a:lnTo>
                      <a:pt x="126" y="1146"/>
                    </a:lnTo>
                    <a:lnTo>
                      <a:pt x="126" y="1151"/>
                    </a:lnTo>
                    <a:lnTo>
                      <a:pt x="126" y="1155"/>
                    </a:lnTo>
                    <a:lnTo>
                      <a:pt x="125" y="1159"/>
                    </a:lnTo>
                    <a:lnTo>
                      <a:pt x="124" y="1162"/>
                    </a:lnTo>
                    <a:lnTo>
                      <a:pt x="121" y="1164"/>
                    </a:lnTo>
                    <a:lnTo>
                      <a:pt x="117" y="1166"/>
                    </a:lnTo>
                    <a:lnTo>
                      <a:pt x="115" y="1167"/>
                    </a:lnTo>
                    <a:lnTo>
                      <a:pt x="113" y="1167"/>
                    </a:lnTo>
                    <a:lnTo>
                      <a:pt x="111" y="1169"/>
                    </a:lnTo>
                    <a:lnTo>
                      <a:pt x="110" y="1170"/>
                    </a:lnTo>
                    <a:lnTo>
                      <a:pt x="109" y="1170"/>
                    </a:lnTo>
                    <a:lnTo>
                      <a:pt x="108" y="1173"/>
                    </a:lnTo>
                    <a:lnTo>
                      <a:pt x="107" y="1175"/>
                    </a:lnTo>
                    <a:lnTo>
                      <a:pt x="106" y="1177"/>
                    </a:lnTo>
                    <a:lnTo>
                      <a:pt x="103" y="1179"/>
                    </a:lnTo>
                    <a:lnTo>
                      <a:pt x="100" y="1184"/>
                    </a:lnTo>
                    <a:lnTo>
                      <a:pt x="99" y="1184"/>
                    </a:lnTo>
                    <a:lnTo>
                      <a:pt x="96" y="1188"/>
                    </a:lnTo>
                    <a:lnTo>
                      <a:pt x="95" y="1190"/>
                    </a:lnTo>
                    <a:lnTo>
                      <a:pt x="94" y="1191"/>
                    </a:lnTo>
                    <a:lnTo>
                      <a:pt x="93" y="1192"/>
                    </a:lnTo>
                    <a:lnTo>
                      <a:pt x="91" y="1193"/>
                    </a:lnTo>
                    <a:lnTo>
                      <a:pt x="88" y="1195"/>
                    </a:lnTo>
                    <a:lnTo>
                      <a:pt x="85" y="1196"/>
                    </a:lnTo>
                    <a:lnTo>
                      <a:pt x="82" y="1196"/>
                    </a:lnTo>
                    <a:lnTo>
                      <a:pt x="79" y="1195"/>
                    </a:lnTo>
                    <a:lnTo>
                      <a:pt x="77" y="1192"/>
                    </a:lnTo>
                    <a:lnTo>
                      <a:pt x="77" y="1189"/>
                    </a:lnTo>
                    <a:lnTo>
                      <a:pt x="78" y="1185"/>
                    </a:lnTo>
                    <a:lnTo>
                      <a:pt x="81" y="1181"/>
                    </a:lnTo>
                    <a:lnTo>
                      <a:pt x="82" y="1179"/>
                    </a:lnTo>
                    <a:lnTo>
                      <a:pt x="83" y="1174"/>
                    </a:lnTo>
                    <a:lnTo>
                      <a:pt x="85" y="1170"/>
                    </a:lnTo>
                    <a:lnTo>
                      <a:pt x="84" y="1167"/>
                    </a:lnTo>
                    <a:lnTo>
                      <a:pt x="81" y="1163"/>
                    </a:lnTo>
                    <a:lnTo>
                      <a:pt x="78" y="1161"/>
                    </a:lnTo>
                    <a:lnTo>
                      <a:pt x="74" y="1160"/>
                    </a:lnTo>
                    <a:lnTo>
                      <a:pt x="67" y="1161"/>
                    </a:lnTo>
                    <a:lnTo>
                      <a:pt x="63" y="1161"/>
                    </a:lnTo>
                    <a:lnTo>
                      <a:pt x="63" y="1159"/>
                    </a:lnTo>
                    <a:lnTo>
                      <a:pt x="64" y="1155"/>
                    </a:lnTo>
                    <a:lnTo>
                      <a:pt x="62" y="1152"/>
                    </a:lnTo>
                    <a:lnTo>
                      <a:pt x="59" y="1151"/>
                    </a:lnTo>
                    <a:lnTo>
                      <a:pt x="57" y="1148"/>
                    </a:lnTo>
                    <a:lnTo>
                      <a:pt x="55" y="1141"/>
                    </a:lnTo>
                    <a:lnTo>
                      <a:pt x="54" y="1135"/>
                    </a:lnTo>
                    <a:lnTo>
                      <a:pt x="54" y="1134"/>
                    </a:lnTo>
                    <a:lnTo>
                      <a:pt x="52" y="1132"/>
                    </a:lnTo>
                    <a:lnTo>
                      <a:pt x="48" y="1131"/>
                    </a:lnTo>
                    <a:lnTo>
                      <a:pt x="45" y="1132"/>
                    </a:lnTo>
                    <a:lnTo>
                      <a:pt x="41" y="1133"/>
                    </a:lnTo>
                    <a:lnTo>
                      <a:pt x="39" y="1132"/>
                    </a:lnTo>
                    <a:lnTo>
                      <a:pt x="38" y="1133"/>
                    </a:lnTo>
                    <a:lnTo>
                      <a:pt x="36" y="1133"/>
                    </a:lnTo>
                    <a:lnTo>
                      <a:pt x="34" y="1133"/>
                    </a:lnTo>
                    <a:lnTo>
                      <a:pt x="34" y="1131"/>
                    </a:lnTo>
                    <a:lnTo>
                      <a:pt x="34" y="1130"/>
                    </a:lnTo>
                    <a:lnTo>
                      <a:pt x="34" y="1128"/>
                    </a:lnTo>
                    <a:lnTo>
                      <a:pt x="33" y="1126"/>
                    </a:lnTo>
                    <a:lnTo>
                      <a:pt x="39" y="1123"/>
                    </a:lnTo>
                    <a:lnTo>
                      <a:pt x="40" y="1122"/>
                    </a:lnTo>
                    <a:lnTo>
                      <a:pt x="40" y="1121"/>
                    </a:lnTo>
                    <a:lnTo>
                      <a:pt x="41" y="1120"/>
                    </a:lnTo>
                    <a:lnTo>
                      <a:pt x="42" y="1118"/>
                    </a:lnTo>
                    <a:lnTo>
                      <a:pt x="45" y="1116"/>
                    </a:lnTo>
                    <a:lnTo>
                      <a:pt x="47" y="1114"/>
                    </a:lnTo>
                    <a:lnTo>
                      <a:pt x="47" y="1113"/>
                    </a:lnTo>
                    <a:lnTo>
                      <a:pt x="46" y="1112"/>
                    </a:lnTo>
                    <a:lnTo>
                      <a:pt x="44" y="1111"/>
                    </a:lnTo>
                    <a:lnTo>
                      <a:pt x="43" y="1106"/>
                    </a:lnTo>
                    <a:lnTo>
                      <a:pt x="49" y="1106"/>
                    </a:lnTo>
                    <a:lnTo>
                      <a:pt x="46" y="1100"/>
                    </a:lnTo>
                    <a:lnTo>
                      <a:pt x="45" y="1100"/>
                    </a:lnTo>
                    <a:lnTo>
                      <a:pt x="44" y="1098"/>
                    </a:lnTo>
                    <a:lnTo>
                      <a:pt x="41" y="1097"/>
                    </a:lnTo>
                    <a:lnTo>
                      <a:pt x="40" y="1096"/>
                    </a:lnTo>
                    <a:lnTo>
                      <a:pt x="39" y="1096"/>
                    </a:lnTo>
                    <a:lnTo>
                      <a:pt x="38" y="1096"/>
                    </a:lnTo>
                    <a:lnTo>
                      <a:pt x="37" y="1096"/>
                    </a:lnTo>
                    <a:lnTo>
                      <a:pt x="36" y="1097"/>
                    </a:lnTo>
                    <a:lnTo>
                      <a:pt x="34" y="1097"/>
                    </a:lnTo>
                    <a:lnTo>
                      <a:pt x="32" y="1098"/>
                    </a:lnTo>
                    <a:lnTo>
                      <a:pt x="29" y="1098"/>
                    </a:lnTo>
                    <a:lnTo>
                      <a:pt x="28" y="1097"/>
                    </a:lnTo>
                    <a:lnTo>
                      <a:pt x="27" y="1097"/>
                    </a:lnTo>
                    <a:lnTo>
                      <a:pt x="26" y="1096"/>
                    </a:lnTo>
                    <a:lnTo>
                      <a:pt x="26" y="1095"/>
                    </a:lnTo>
                    <a:lnTo>
                      <a:pt x="26" y="1094"/>
                    </a:lnTo>
                    <a:lnTo>
                      <a:pt x="26" y="1093"/>
                    </a:lnTo>
                    <a:lnTo>
                      <a:pt x="25" y="1092"/>
                    </a:lnTo>
                    <a:lnTo>
                      <a:pt x="25" y="1091"/>
                    </a:lnTo>
                    <a:lnTo>
                      <a:pt x="24" y="1091"/>
                    </a:lnTo>
                    <a:lnTo>
                      <a:pt x="24" y="1090"/>
                    </a:lnTo>
                    <a:lnTo>
                      <a:pt x="23" y="1090"/>
                    </a:lnTo>
                    <a:lnTo>
                      <a:pt x="23" y="1089"/>
                    </a:lnTo>
                    <a:lnTo>
                      <a:pt x="23" y="1088"/>
                    </a:lnTo>
                    <a:lnTo>
                      <a:pt x="22" y="1088"/>
                    </a:lnTo>
                    <a:lnTo>
                      <a:pt x="23" y="1087"/>
                    </a:lnTo>
                    <a:lnTo>
                      <a:pt x="22" y="1087"/>
                    </a:lnTo>
                    <a:lnTo>
                      <a:pt x="22" y="1086"/>
                    </a:lnTo>
                    <a:lnTo>
                      <a:pt x="21" y="1086"/>
                    </a:lnTo>
                    <a:lnTo>
                      <a:pt x="21" y="1085"/>
                    </a:lnTo>
                    <a:lnTo>
                      <a:pt x="21" y="1084"/>
                    </a:lnTo>
                    <a:lnTo>
                      <a:pt x="25" y="1084"/>
                    </a:lnTo>
                    <a:lnTo>
                      <a:pt x="29" y="1084"/>
                    </a:lnTo>
                    <a:lnTo>
                      <a:pt x="29" y="1081"/>
                    </a:lnTo>
                    <a:lnTo>
                      <a:pt x="28" y="1078"/>
                    </a:lnTo>
                    <a:lnTo>
                      <a:pt x="30" y="1077"/>
                    </a:lnTo>
                    <a:lnTo>
                      <a:pt x="31" y="1077"/>
                    </a:lnTo>
                    <a:lnTo>
                      <a:pt x="32" y="1074"/>
                    </a:lnTo>
                    <a:lnTo>
                      <a:pt x="35" y="1073"/>
                    </a:lnTo>
                    <a:lnTo>
                      <a:pt x="37" y="1074"/>
                    </a:lnTo>
                    <a:lnTo>
                      <a:pt x="43" y="1076"/>
                    </a:lnTo>
                    <a:lnTo>
                      <a:pt x="45" y="1077"/>
                    </a:lnTo>
                    <a:lnTo>
                      <a:pt x="47" y="1078"/>
                    </a:lnTo>
                    <a:lnTo>
                      <a:pt x="48" y="1077"/>
                    </a:lnTo>
                    <a:lnTo>
                      <a:pt x="47" y="1076"/>
                    </a:lnTo>
                    <a:lnTo>
                      <a:pt x="47" y="1074"/>
                    </a:lnTo>
                    <a:lnTo>
                      <a:pt x="46" y="1068"/>
                    </a:lnTo>
                    <a:lnTo>
                      <a:pt x="47" y="1067"/>
                    </a:lnTo>
                    <a:lnTo>
                      <a:pt x="47" y="1064"/>
                    </a:lnTo>
                    <a:lnTo>
                      <a:pt x="43" y="1061"/>
                    </a:lnTo>
                    <a:lnTo>
                      <a:pt x="41" y="1059"/>
                    </a:lnTo>
                    <a:lnTo>
                      <a:pt x="39" y="1056"/>
                    </a:lnTo>
                    <a:lnTo>
                      <a:pt x="41" y="1054"/>
                    </a:lnTo>
                    <a:lnTo>
                      <a:pt x="41" y="1051"/>
                    </a:lnTo>
                    <a:lnTo>
                      <a:pt x="43" y="1046"/>
                    </a:lnTo>
                    <a:lnTo>
                      <a:pt x="43" y="1044"/>
                    </a:lnTo>
                    <a:lnTo>
                      <a:pt x="42" y="1043"/>
                    </a:lnTo>
                    <a:lnTo>
                      <a:pt x="41" y="1042"/>
                    </a:lnTo>
                    <a:lnTo>
                      <a:pt x="42" y="1042"/>
                    </a:lnTo>
                    <a:lnTo>
                      <a:pt x="45" y="1041"/>
                    </a:lnTo>
                    <a:lnTo>
                      <a:pt x="48" y="1040"/>
                    </a:lnTo>
                    <a:lnTo>
                      <a:pt x="48" y="1038"/>
                    </a:lnTo>
                    <a:lnTo>
                      <a:pt x="48" y="1037"/>
                    </a:lnTo>
                    <a:lnTo>
                      <a:pt x="48" y="1036"/>
                    </a:lnTo>
                    <a:lnTo>
                      <a:pt x="49" y="1034"/>
                    </a:lnTo>
                    <a:lnTo>
                      <a:pt x="49" y="1034"/>
                    </a:lnTo>
                    <a:lnTo>
                      <a:pt x="49" y="1033"/>
                    </a:lnTo>
                    <a:lnTo>
                      <a:pt x="48" y="1030"/>
                    </a:lnTo>
                    <a:lnTo>
                      <a:pt x="47" y="1028"/>
                    </a:lnTo>
                    <a:lnTo>
                      <a:pt x="46" y="1027"/>
                    </a:lnTo>
                    <a:lnTo>
                      <a:pt x="44" y="1024"/>
                    </a:lnTo>
                    <a:lnTo>
                      <a:pt x="43" y="1023"/>
                    </a:lnTo>
                    <a:lnTo>
                      <a:pt x="42" y="1016"/>
                    </a:lnTo>
                    <a:lnTo>
                      <a:pt x="42" y="1014"/>
                    </a:lnTo>
                    <a:lnTo>
                      <a:pt x="41" y="1012"/>
                    </a:lnTo>
                    <a:lnTo>
                      <a:pt x="40" y="1010"/>
                    </a:lnTo>
                    <a:lnTo>
                      <a:pt x="39" y="1009"/>
                    </a:lnTo>
                    <a:lnTo>
                      <a:pt x="41" y="1007"/>
                    </a:lnTo>
                    <a:lnTo>
                      <a:pt x="41" y="1005"/>
                    </a:lnTo>
                    <a:lnTo>
                      <a:pt x="41" y="1004"/>
                    </a:lnTo>
                    <a:lnTo>
                      <a:pt x="42" y="1004"/>
                    </a:lnTo>
                    <a:lnTo>
                      <a:pt x="43" y="1003"/>
                    </a:lnTo>
                    <a:lnTo>
                      <a:pt x="44" y="1003"/>
                    </a:lnTo>
                    <a:lnTo>
                      <a:pt x="47" y="1003"/>
                    </a:lnTo>
                    <a:lnTo>
                      <a:pt x="57" y="1005"/>
                    </a:lnTo>
                    <a:lnTo>
                      <a:pt x="58" y="1006"/>
                    </a:lnTo>
                    <a:lnTo>
                      <a:pt x="60" y="1006"/>
                    </a:lnTo>
                    <a:lnTo>
                      <a:pt x="61" y="1007"/>
                    </a:lnTo>
                    <a:lnTo>
                      <a:pt x="62" y="1007"/>
                    </a:lnTo>
                    <a:lnTo>
                      <a:pt x="63" y="1008"/>
                    </a:lnTo>
                    <a:lnTo>
                      <a:pt x="64" y="1008"/>
                    </a:lnTo>
                    <a:lnTo>
                      <a:pt x="65" y="1008"/>
                    </a:lnTo>
                    <a:lnTo>
                      <a:pt x="67" y="1008"/>
                    </a:lnTo>
                    <a:lnTo>
                      <a:pt x="69" y="1008"/>
                    </a:lnTo>
                    <a:lnTo>
                      <a:pt x="76" y="1007"/>
                    </a:lnTo>
                    <a:lnTo>
                      <a:pt x="77" y="1006"/>
                    </a:lnTo>
                    <a:lnTo>
                      <a:pt x="76" y="1006"/>
                    </a:lnTo>
                    <a:lnTo>
                      <a:pt x="75" y="1004"/>
                    </a:lnTo>
                    <a:lnTo>
                      <a:pt x="72" y="1002"/>
                    </a:lnTo>
                    <a:lnTo>
                      <a:pt x="73" y="1001"/>
                    </a:lnTo>
                    <a:lnTo>
                      <a:pt x="75" y="998"/>
                    </a:lnTo>
                    <a:lnTo>
                      <a:pt x="76" y="997"/>
                    </a:lnTo>
                    <a:lnTo>
                      <a:pt x="76" y="996"/>
                    </a:lnTo>
                    <a:lnTo>
                      <a:pt x="76" y="995"/>
                    </a:lnTo>
                    <a:lnTo>
                      <a:pt x="75" y="994"/>
                    </a:lnTo>
                    <a:lnTo>
                      <a:pt x="77" y="989"/>
                    </a:lnTo>
                    <a:lnTo>
                      <a:pt x="78" y="988"/>
                    </a:lnTo>
                    <a:lnTo>
                      <a:pt x="80" y="986"/>
                    </a:lnTo>
                    <a:lnTo>
                      <a:pt x="81" y="985"/>
                    </a:lnTo>
                    <a:lnTo>
                      <a:pt x="81" y="984"/>
                    </a:lnTo>
                    <a:lnTo>
                      <a:pt x="85" y="984"/>
                    </a:lnTo>
                    <a:lnTo>
                      <a:pt x="89" y="981"/>
                    </a:lnTo>
                    <a:lnTo>
                      <a:pt x="86" y="980"/>
                    </a:lnTo>
                    <a:lnTo>
                      <a:pt x="87" y="971"/>
                    </a:lnTo>
                    <a:lnTo>
                      <a:pt x="89" y="971"/>
                    </a:lnTo>
                    <a:lnTo>
                      <a:pt x="90" y="971"/>
                    </a:lnTo>
                    <a:lnTo>
                      <a:pt x="92" y="966"/>
                    </a:lnTo>
                    <a:lnTo>
                      <a:pt x="93" y="964"/>
                    </a:lnTo>
                    <a:lnTo>
                      <a:pt x="91" y="962"/>
                    </a:lnTo>
                    <a:lnTo>
                      <a:pt x="89" y="961"/>
                    </a:lnTo>
                    <a:lnTo>
                      <a:pt x="88" y="960"/>
                    </a:lnTo>
                    <a:lnTo>
                      <a:pt x="88" y="958"/>
                    </a:lnTo>
                    <a:lnTo>
                      <a:pt x="86" y="956"/>
                    </a:lnTo>
                    <a:lnTo>
                      <a:pt x="83" y="953"/>
                    </a:lnTo>
                    <a:lnTo>
                      <a:pt x="80" y="952"/>
                    </a:lnTo>
                    <a:lnTo>
                      <a:pt x="77" y="953"/>
                    </a:lnTo>
                    <a:lnTo>
                      <a:pt x="75" y="952"/>
                    </a:lnTo>
                    <a:lnTo>
                      <a:pt x="73" y="952"/>
                    </a:lnTo>
                    <a:lnTo>
                      <a:pt x="66" y="952"/>
                    </a:lnTo>
                    <a:lnTo>
                      <a:pt x="63" y="952"/>
                    </a:lnTo>
                    <a:lnTo>
                      <a:pt x="59" y="950"/>
                    </a:lnTo>
                    <a:lnTo>
                      <a:pt x="59" y="949"/>
                    </a:lnTo>
                    <a:lnTo>
                      <a:pt x="59" y="948"/>
                    </a:lnTo>
                    <a:lnTo>
                      <a:pt x="58" y="948"/>
                    </a:lnTo>
                    <a:lnTo>
                      <a:pt x="62" y="941"/>
                    </a:lnTo>
                    <a:lnTo>
                      <a:pt x="62" y="938"/>
                    </a:lnTo>
                    <a:lnTo>
                      <a:pt x="61" y="938"/>
                    </a:lnTo>
                    <a:lnTo>
                      <a:pt x="60" y="936"/>
                    </a:lnTo>
                    <a:lnTo>
                      <a:pt x="59" y="932"/>
                    </a:lnTo>
                    <a:lnTo>
                      <a:pt x="63" y="933"/>
                    </a:lnTo>
                    <a:lnTo>
                      <a:pt x="68" y="933"/>
                    </a:lnTo>
                    <a:lnTo>
                      <a:pt x="70" y="933"/>
                    </a:lnTo>
                    <a:lnTo>
                      <a:pt x="72" y="933"/>
                    </a:lnTo>
                    <a:lnTo>
                      <a:pt x="73" y="935"/>
                    </a:lnTo>
                    <a:lnTo>
                      <a:pt x="76" y="935"/>
                    </a:lnTo>
                    <a:lnTo>
                      <a:pt x="79" y="936"/>
                    </a:lnTo>
                    <a:lnTo>
                      <a:pt x="84" y="935"/>
                    </a:lnTo>
                    <a:lnTo>
                      <a:pt x="89" y="935"/>
                    </a:lnTo>
                    <a:lnTo>
                      <a:pt x="97" y="936"/>
                    </a:lnTo>
                    <a:lnTo>
                      <a:pt x="102" y="936"/>
                    </a:lnTo>
                    <a:lnTo>
                      <a:pt x="106" y="933"/>
                    </a:lnTo>
                    <a:lnTo>
                      <a:pt x="107" y="932"/>
                    </a:lnTo>
                    <a:lnTo>
                      <a:pt x="105" y="928"/>
                    </a:lnTo>
                    <a:lnTo>
                      <a:pt x="102" y="920"/>
                    </a:lnTo>
                    <a:lnTo>
                      <a:pt x="102" y="914"/>
                    </a:lnTo>
                    <a:lnTo>
                      <a:pt x="102" y="911"/>
                    </a:lnTo>
                    <a:lnTo>
                      <a:pt x="104" y="906"/>
                    </a:lnTo>
                    <a:lnTo>
                      <a:pt x="105" y="902"/>
                    </a:lnTo>
                    <a:lnTo>
                      <a:pt x="106" y="897"/>
                    </a:lnTo>
                    <a:lnTo>
                      <a:pt x="105" y="892"/>
                    </a:lnTo>
                    <a:lnTo>
                      <a:pt x="107" y="890"/>
                    </a:lnTo>
                    <a:lnTo>
                      <a:pt x="108" y="888"/>
                    </a:lnTo>
                    <a:lnTo>
                      <a:pt x="107" y="886"/>
                    </a:lnTo>
                    <a:lnTo>
                      <a:pt x="107" y="879"/>
                    </a:lnTo>
                    <a:lnTo>
                      <a:pt x="107" y="875"/>
                    </a:lnTo>
                    <a:lnTo>
                      <a:pt x="108" y="874"/>
                    </a:lnTo>
                    <a:lnTo>
                      <a:pt x="108" y="871"/>
                    </a:lnTo>
                    <a:lnTo>
                      <a:pt x="108" y="869"/>
                    </a:lnTo>
                    <a:lnTo>
                      <a:pt x="108" y="864"/>
                    </a:lnTo>
                    <a:lnTo>
                      <a:pt x="108" y="859"/>
                    </a:lnTo>
                    <a:lnTo>
                      <a:pt x="106" y="858"/>
                    </a:lnTo>
                    <a:lnTo>
                      <a:pt x="106" y="855"/>
                    </a:lnTo>
                    <a:lnTo>
                      <a:pt x="106" y="852"/>
                    </a:lnTo>
                    <a:lnTo>
                      <a:pt x="105" y="851"/>
                    </a:lnTo>
                    <a:lnTo>
                      <a:pt x="105" y="847"/>
                    </a:lnTo>
                    <a:lnTo>
                      <a:pt x="104" y="841"/>
                    </a:lnTo>
                    <a:lnTo>
                      <a:pt x="103" y="839"/>
                    </a:lnTo>
                    <a:lnTo>
                      <a:pt x="103" y="837"/>
                    </a:lnTo>
                    <a:lnTo>
                      <a:pt x="103" y="833"/>
                    </a:lnTo>
                    <a:lnTo>
                      <a:pt x="102" y="830"/>
                    </a:lnTo>
                    <a:lnTo>
                      <a:pt x="102" y="824"/>
                    </a:lnTo>
                    <a:lnTo>
                      <a:pt x="102" y="820"/>
                    </a:lnTo>
                    <a:lnTo>
                      <a:pt x="100" y="812"/>
                    </a:lnTo>
                    <a:lnTo>
                      <a:pt x="99" y="809"/>
                    </a:lnTo>
                    <a:lnTo>
                      <a:pt x="98" y="803"/>
                    </a:lnTo>
                    <a:lnTo>
                      <a:pt x="98" y="799"/>
                    </a:lnTo>
                    <a:lnTo>
                      <a:pt x="97" y="797"/>
                    </a:lnTo>
                    <a:lnTo>
                      <a:pt x="96" y="794"/>
                    </a:lnTo>
                    <a:lnTo>
                      <a:pt x="96" y="792"/>
                    </a:lnTo>
                    <a:lnTo>
                      <a:pt x="97" y="790"/>
                    </a:lnTo>
                    <a:lnTo>
                      <a:pt x="99" y="789"/>
                    </a:lnTo>
                    <a:lnTo>
                      <a:pt x="100" y="789"/>
                    </a:lnTo>
                    <a:lnTo>
                      <a:pt x="102" y="788"/>
                    </a:lnTo>
                    <a:lnTo>
                      <a:pt x="102" y="786"/>
                    </a:lnTo>
                    <a:lnTo>
                      <a:pt x="103" y="786"/>
                    </a:lnTo>
                    <a:lnTo>
                      <a:pt x="109" y="781"/>
                    </a:lnTo>
                    <a:lnTo>
                      <a:pt x="108" y="776"/>
                    </a:lnTo>
                    <a:lnTo>
                      <a:pt x="109" y="774"/>
                    </a:lnTo>
                    <a:lnTo>
                      <a:pt x="109" y="773"/>
                    </a:lnTo>
                    <a:lnTo>
                      <a:pt x="109" y="771"/>
                    </a:lnTo>
                    <a:lnTo>
                      <a:pt x="110" y="767"/>
                    </a:lnTo>
                    <a:lnTo>
                      <a:pt x="111" y="766"/>
                    </a:lnTo>
                    <a:lnTo>
                      <a:pt x="112" y="764"/>
                    </a:lnTo>
                    <a:lnTo>
                      <a:pt x="112" y="762"/>
                    </a:lnTo>
                    <a:lnTo>
                      <a:pt x="107" y="762"/>
                    </a:lnTo>
                    <a:lnTo>
                      <a:pt x="105" y="762"/>
                    </a:lnTo>
                    <a:lnTo>
                      <a:pt x="102" y="758"/>
                    </a:lnTo>
                    <a:lnTo>
                      <a:pt x="101" y="753"/>
                    </a:lnTo>
                    <a:lnTo>
                      <a:pt x="104" y="749"/>
                    </a:lnTo>
                    <a:lnTo>
                      <a:pt x="105" y="748"/>
                    </a:lnTo>
                    <a:lnTo>
                      <a:pt x="106" y="747"/>
                    </a:lnTo>
                    <a:lnTo>
                      <a:pt x="106" y="745"/>
                    </a:lnTo>
                    <a:lnTo>
                      <a:pt x="109" y="740"/>
                    </a:lnTo>
                    <a:lnTo>
                      <a:pt x="110" y="738"/>
                    </a:lnTo>
                    <a:lnTo>
                      <a:pt x="111" y="738"/>
                    </a:lnTo>
                    <a:lnTo>
                      <a:pt x="112" y="736"/>
                    </a:lnTo>
                    <a:lnTo>
                      <a:pt x="113" y="734"/>
                    </a:lnTo>
                    <a:lnTo>
                      <a:pt x="115" y="730"/>
                    </a:lnTo>
                    <a:lnTo>
                      <a:pt x="115" y="727"/>
                    </a:lnTo>
                    <a:lnTo>
                      <a:pt x="115" y="725"/>
                    </a:lnTo>
                    <a:lnTo>
                      <a:pt x="115" y="720"/>
                    </a:lnTo>
                    <a:lnTo>
                      <a:pt x="119" y="717"/>
                    </a:lnTo>
                    <a:lnTo>
                      <a:pt x="118" y="715"/>
                    </a:lnTo>
                    <a:lnTo>
                      <a:pt x="118" y="713"/>
                    </a:lnTo>
                    <a:lnTo>
                      <a:pt x="117" y="711"/>
                    </a:lnTo>
                    <a:lnTo>
                      <a:pt x="117" y="709"/>
                    </a:lnTo>
                    <a:lnTo>
                      <a:pt x="116" y="709"/>
                    </a:lnTo>
                    <a:lnTo>
                      <a:pt x="116" y="708"/>
                    </a:lnTo>
                    <a:lnTo>
                      <a:pt x="116" y="707"/>
                    </a:lnTo>
                    <a:lnTo>
                      <a:pt x="115" y="705"/>
                    </a:lnTo>
                    <a:lnTo>
                      <a:pt x="115" y="704"/>
                    </a:lnTo>
                    <a:lnTo>
                      <a:pt x="114" y="703"/>
                    </a:lnTo>
                    <a:lnTo>
                      <a:pt x="114" y="701"/>
                    </a:lnTo>
                    <a:lnTo>
                      <a:pt x="114" y="700"/>
                    </a:lnTo>
                    <a:lnTo>
                      <a:pt x="113" y="698"/>
                    </a:lnTo>
                    <a:lnTo>
                      <a:pt x="113" y="697"/>
                    </a:lnTo>
                    <a:lnTo>
                      <a:pt x="113" y="696"/>
                    </a:lnTo>
                    <a:lnTo>
                      <a:pt x="112" y="695"/>
                    </a:lnTo>
                    <a:lnTo>
                      <a:pt x="110" y="689"/>
                    </a:lnTo>
                    <a:lnTo>
                      <a:pt x="106" y="687"/>
                    </a:lnTo>
                    <a:lnTo>
                      <a:pt x="104" y="686"/>
                    </a:lnTo>
                    <a:lnTo>
                      <a:pt x="104" y="684"/>
                    </a:lnTo>
                    <a:lnTo>
                      <a:pt x="103" y="683"/>
                    </a:lnTo>
                    <a:lnTo>
                      <a:pt x="102" y="681"/>
                    </a:lnTo>
                    <a:lnTo>
                      <a:pt x="102" y="679"/>
                    </a:lnTo>
                    <a:lnTo>
                      <a:pt x="101" y="677"/>
                    </a:lnTo>
                    <a:lnTo>
                      <a:pt x="100" y="676"/>
                    </a:lnTo>
                    <a:lnTo>
                      <a:pt x="99" y="674"/>
                    </a:lnTo>
                    <a:lnTo>
                      <a:pt x="96" y="672"/>
                    </a:lnTo>
                    <a:lnTo>
                      <a:pt x="91" y="671"/>
                    </a:lnTo>
                    <a:lnTo>
                      <a:pt x="89" y="671"/>
                    </a:lnTo>
                    <a:lnTo>
                      <a:pt x="88" y="668"/>
                    </a:lnTo>
                    <a:lnTo>
                      <a:pt x="88" y="666"/>
                    </a:lnTo>
                    <a:lnTo>
                      <a:pt x="88" y="663"/>
                    </a:lnTo>
                    <a:lnTo>
                      <a:pt x="88" y="662"/>
                    </a:lnTo>
                    <a:lnTo>
                      <a:pt x="89" y="660"/>
                    </a:lnTo>
                    <a:lnTo>
                      <a:pt x="88" y="653"/>
                    </a:lnTo>
                    <a:lnTo>
                      <a:pt x="88" y="648"/>
                    </a:lnTo>
                    <a:lnTo>
                      <a:pt x="88" y="647"/>
                    </a:lnTo>
                    <a:lnTo>
                      <a:pt x="88" y="646"/>
                    </a:lnTo>
                    <a:lnTo>
                      <a:pt x="88" y="643"/>
                    </a:lnTo>
                    <a:lnTo>
                      <a:pt x="87" y="643"/>
                    </a:lnTo>
                    <a:lnTo>
                      <a:pt x="87" y="641"/>
                    </a:lnTo>
                    <a:lnTo>
                      <a:pt x="87" y="639"/>
                    </a:lnTo>
                    <a:lnTo>
                      <a:pt x="86" y="638"/>
                    </a:lnTo>
                    <a:lnTo>
                      <a:pt x="85" y="636"/>
                    </a:lnTo>
                    <a:lnTo>
                      <a:pt x="84" y="634"/>
                    </a:lnTo>
                    <a:lnTo>
                      <a:pt x="79" y="627"/>
                    </a:lnTo>
                    <a:lnTo>
                      <a:pt x="76" y="623"/>
                    </a:lnTo>
                    <a:lnTo>
                      <a:pt x="76" y="622"/>
                    </a:lnTo>
                    <a:lnTo>
                      <a:pt x="73" y="616"/>
                    </a:lnTo>
                    <a:lnTo>
                      <a:pt x="73" y="613"/>
                    </a:lnTo>
                    <a:lnTo>
                      <a:pt x="73" y="612"/>
                    </a:lnTo>
                    <a:lnTo>
                      <a:pt x="74" y="610"/>
                    </a:lnTo>
                    <a:lnTo>
                      <a:pt x="78" y="603"/>
                    </a:lnTo>
                    <a:lnTo>
                      <a:pt x="73" y="596"/>
                    </a:lnTo>
                    <a:lnTo>
                      <a:pt x="68" y="599"/>
                    </a:lnTo>
                    <a:lnTo>
                      <a:pt x="63" y="596"/>
                    </a:lnTo>
                    <a:lnTo>
                      <a:pt x="58" y="592"/>
                    </a:lnTo>
                    <a:lnTo>
                      <a:pt x="57" y="590"/>
                    </a:lnTo>
                    <a:lnTo>
                      <a:pt x="54" y="588"/>
                    </a:lnTo>
                    <a:lnTo>
                      <a:pt x="53" y="586"/>
                    </a:lnTo>
                    <a:lnTo>
                      <a:pt x="53" y="584"/>
                    </a:lnTo>
                    <a:lnTo>
                      <a:pt x="51" y="580"/>
                    </a:lnTo>
                    <a:lnTo>
                      <a:pt x="49" y="578"/>
                    </a:lnTo>
                    <a:lnTo>
                      <a:pt x="48" y="577"/>
                    </a:lnTo>
                    <a:lnTo>
                      <a:pt x="47" y="575"/>
                    </a:lnTo>
                    <a:lnTo>
                      <a:pt x="47" y="574"/>
                    </a:lnTo>
                    <a:lnTo>
                      <a:pt x="47" y="573"/>
                    </a:lnTo>
                    <a:lnTo>
                      <a:pt x="47" y="571"/>
                    </a:lnTo>
                    <a:lnTo>
                      <a:pt x="47" y="566"/>
                    </a:lnTo>
                    <a:lnTo>
                      <a:pt x="48" y="558"/>
                    </a:lnTo>
                    <a:lnTo>
                      <a:pt x="48" y="557"/>
                    </a:lnTo>
                    <a:lnTo>
                      <a:pt x="48" y="553"/>
                    </a:lnTo>
                    <a:lnTo>
                      <a:pt x="48" y="551"/>
                    </a:lnTo>
                    <a:lnTo>
                      <a:pt x="50" y="549"/>
                    </a:lnTo>
                    <a:lnTo>
                      <a:pt x="49" y="547"/>
                    </a:lnTo>
                    <a:lnTo>
                      <a:pt x="49" y="545"/>
                    </a:lnTo>
                    <a:lnTo>
                      <a:pt x="49" y="544"/>
                    </a:lnTo>
                    <a:lnTo>
                      <a:pt x="48" y="539"/>
                    </a:lnTo>
                    <a:lnTo>
                      <a:pt x="48" y="536"/>
                    </a:lnTo>
                    <a:lnTo>
                      <a:pt x="47" y="534"/>
                    </a:lnTo>
                    <a:lnTo>
                      <a:pt x="47" y="532"/>
                    </a:lnTo>
                    <a:lnTo>
                      <a:pt x="46" y="530"/>
                    </a:lnTo>
                    <a:lnTo>
                      <a:pt x="45" y="529"/>
                    </a:lnTo>
                    <a:lnTo>
                      <a:pt x="45" y="528"/>
                    </a:lnTo>
                    <a:lnTo>
                      <a:pt x="45" y="527"/>
                    </a:lnTo>
                    <a:lnTo>
                      <a:pt x="44" y="526"/>
                    </a:lnTo>
                    <a:lnTo>
                      <a:pt x="43" y="525"/>
                    </a:lnTo>
                    <a:lnTo>
                      <a:pt x="43" y="523"/>
                    </a:lnTo>
                    <a:lnTo>
                      <a:pt x="42" y="523"/>
                    </a:lnTo>
                    <a:lnTo>
                      <a:pt x="42" y="522"/>
                    </a:lnTo>
                    <a:lnTo>
                      <a:pt x="42" y="521"/>
                    </a:lnTo>
                    <a:lnTo>
                      <a:pt x="41" y="519"/>
                    </a:lnTo>
                    <a:lnTo>
                      <a:pt x="40" y="517"/>
                    </a:lnTo>
                    <a:lnTo>
                      <a:pt x="40" y="515"/>
                    </a:lnTo>
                    <a:lnTo>
                      <a:pt x="44" y="511"/>
                    </a:lnTo>
                    <a:lnTo>
                      <a:pt x="44" y="510"/>
                    </a:lnTo>
                    <a:lnTo>
                      <a:pt x="40" y="508"/>
                    </a:lnTo>
                    <a:lnTo>
                      <a:pt x="37" y="507"/>
                    </a:lnTo>
                    <a:lnTo>
                      <a:pt x="35" y="502"/>
                    </a:lnTo>
                    <a:lnTo>
                      <a:pt x="34" y="500"/>
                    </a:lnTo>
                    <a:lnTo>
                      <a:pt x="33" y="496"/>
                    </a:lnTo>
                    <a:lnTo>
                      <a:pt x="33" y="494"/>
                    </a:lnTo>
                    <a:lnTo>
                      <a:pt x="32" y="493"/>
                    </a:lnTo>
                    <a:lnTo>
                      <a:pt x="31" y="486"/>
                    </a:lnTo>
                    <a:lnTo>
                      <a:pt x="31" y="483"/>
                    </a:lnTo>
                    <a:lnTo>
                      <a:pt x="31" y="479"/>
                    </a:lnTo>
                    <a:lnTo>
                      <a:pt x="32" y="477"/>
                    </a:lnTo>
                    <a:lnTo>
                      <a:pt x="33" y="477"/>
                    </a:lnTo>
                    <a:lnTo>
                      <a:pt x="37" y="477"/>
                    </a:lnTo>
                    <a:lnTo>
                      <a:pt x="36" y="474"/>
                    </a:lnTo>
                    <a:lnTo>
                      <a:pt x="36" y="471"/>
                    </a:lnTo>
                    <a:lnTo>
                      <a:pt x="36" y="468"/>
                    </a:lnTo>
                    <a:lnTo>
                      <a:pt x="36" y="466"/>
                    </a:lnTo>
                    <a:lnTo>
                      <a:pt x="36" y="461"/>
                    </a:lnTo>
                    <a:lnTo>
                      <a:pt x="35" y="459"/>
                    </a:lnTo>
                    <a:lnTo>
                      <a:pt x="35" y="458"/>
                    </a:lnTo>
                    <a:lnTo>
                      <a:pt x="35" y="455"/>
                    </a:lnTo>
                    <a:lnTo>
                      <a:pt x="37" y="453"/>
                    </a:lnTo>
                    <a:lnTo>
                      <a:pt x="37" y="451"/>
                    </a:lnTo>
                    <a:lnTo>
                      <a:pt x="36" y="450"/>
                    </a:lnTo>
                    <a:lnTo>
                      <a:pt x="36" y="449"/>
                    </a:lnTo>
                    <a:lnTo>
                      <a:pt x="36" y="447"/>
                    </a:lnTo>
                    <a:lnTo>
                      <a:pt x="35" y="447"/>
                    </a:lnTo>
                    <a:lnTo>
                      <a:pt x="35" y="446"/>
                    </a:lnTo>
                    <a:lnTo>
                      <a:pt x="35" y="445"/>
                    </a:lnTo>
                    <a:lnTo>
                      <a:pt x="34" y="442"/>
                    </a:lnTo>
                    <a:lnTo>
                      <a:pt x="35" y="440"/>
                    </a:lnTo>
                    <a:lnTo>
                      <a:pt x="37" y="437"/>
                    </a:lnTo>
                    <a:lnTo>
                      <a:pt x="38" y="436"/>
                    </a:lnTo>
                    <a:lnTo>
                      <a:pt x="39" y="435"/>
                    </a:lnTo>
                    <a:lnTo>
                      <a:pt x="41" y="433"/>
                    </a:lnTo>
                    <a:lnTo>
                      <a:pt x="44" y="430"/>
                    </a:lnTo>
                    <a:lnTo>
                      <a:pt x="49" y="431"/>
                    </a:lnTo>
                    <a:lnTo>
                      <a:pt x="49" y="429"/>
                    </a:lnTo>
                    <a:lnTo>
                      <a:pt x="46" y="429"/>
                    </a:lnTo>
                    <a:lnTo>
                      <a:pt x="45" y="429"/>
                    </a:lnTo>
                    <a:lnTo>
                      <a:pt x="48" y="426"/>
                    </a:lnTo>
                    <a:lnTo>
                      <a:pt x="46" y="424"/>
                    </a:lnTo>
                    <a:lnTo>
                      <a:pt x="45" y="421"/>
                    </a:lnTo>
                    <a:lnTo>
                      <a:pt x="44" y="419"/>
                    </a:lnTo>
                    <a:lnTo>
                      <a:pt x="45" y="417"/>
                    </a:lnTo>
                    <a:lnTo>
                      <a:pt x="44" y="416"/>
                    </a:lnTo>
                    <a:lnTo>
                      <a:pt x="42" y="412"/>
                    </a:lnTo>
                    <a:lnTo>
                      <a:pt x="41" y="412"/>
                    </a:lnTo>
                    <a:lnTo>
                      <a:pt x="40" y="412"/>
                    </a:lnTo>
                    <a:lnTo>
                      <a:pt x="38" y="412"/>
                    </a:lnTo>
                    <a:lnTo>
                      <a:pt x="36" y="409"/>
                    </a:lnTo>
                    <a:lnTo>
                      <a:pt x="37" y="407"/>
                    </a:lnTo>
                    <a:lnTo>
                      <a:pt x="35" y="405"/>
                    </a:lnTo>
                    <a:lnTo>
                      <a:pt x="34" y="405"/>
                    </a:lnTo>
                    <a:lnTo>
                      <a:pt x="33" y="405"/>
                    </a:lnTo>
                    <a:lnTo>
                      <a:pt x="32" y="403"/>
                    </a:lnTo>
                    <a:lnTo>
                      <a:pt x="33" y="401"/>
                    </a:lnTo>
                    <a:lnTo>
                      <a:pt x="35" y="398"/>
                    </a:lnTo>
                    <a:lnTo>
                      <a:pt x="36" y="397"/>
                    </a:lnTo>
                    <a:lnTo>
                      <a:pt x="37" y="396"/>
                    </a:lnTo>
                    <a:lnTo>
                      <a:pt x="38" y="394"/>
                    </a:lnTo>
                    <a:lnTo>
                      <a:pt x="36" y="392"/>
                    </a:lnTo>
                    <a:lnTo>
                      <a:pt x="35" y="389"/>
                    </a:lnTo>
                    <a:lnTo>
                      <a:pt x="36" y="386"/>
                    </a:lnTo>
                    <a:lnTo>
                      <a:pt x="36" y="384"/>
                    </a:lnTo>
                    <a:lnTo>
                      <a:pt x="36" y="381"/>
                    </a:lnTo>
                    <a:lnTo>
                      <a:pt x="38" y="379"/>
                    </a:lnTo>
                    <a:lnTo>
                      <a:pt x="39" y="378"/>
                    </a:lnTo>
                    <a:lnTo>
                      <a:pt x="42" y="377"/>
                    </a:lnTo>
                    <a:lnTo>
                      <a:pt x="45" y="376"/>
                    </a:lnTo>
                    <a:lnTo>
                      <a:pt x="46" y="373"/>
                    </a:lnTo>
                    <a:lnTo>
                      <a:pt x="50" y="369"/>
                    </a:lnTo>
                    <a:lnTo>
                      <a:pt x="52" y="367"/>
                    </a:lnTo>
                    <a:lnTo>
                      <a:pt x="54" y="367"/>
                    </a:lnTo>
                    <a:lnTo>
                      <a:pt x="57" y="366"/>
                    </a:lnTo>
                    <a:lnTo>
                      <a:pt x="59" y="366"/>
                    </a:lnTo>
                    <a:lnTo>
                      <a:pt x="62" y="365"/>
                    </a:lnTo>
                    <a:lnTo>
                      <a:pt x="64" y="364"/>
                    </a:lnTo>
                    <a:lnTo>
                      <a:pt x="66" y="363"/>
                    </a:lnTo>
                    <a:lnTo>
                      <a:pt x="70" y="361"/>
                    </a:lnTo>
                    <a:lnTo>
                      <a:pt x="68" y="360"/>
                    </a:lnTo>
                    <a:lnTo>
                      <a:pt x="68" y="358"/>
                    </a:lnTo>
                    <a:lnTo>
                      <a:pt x="68" y="357"/>
                    </a:lnTo>
                    <a:lnTo>
                      <a:pt x="67" y="355"/>
                    </a:lnTo>
                    <a:lnTo>
                      <a:pt x="66" y="354"/>
                    </a:lnTo>
                    <a:lnTo>
                      <a:pt x="65" y="353"/>
                    </a:lnTo>
                    <a:lnTo>
                      <a:pt x="64" y="352"/>
                    </a:lnTo>
                    <a:lnTo>
                      <a:pt x="64" y="351"/>
                    </a:lnTo>
                    <a:lnTo>
                      <a:pt x="63" y="350"/>
                    </a:lnTo>
                    <a:lnTo>
                      <a:pt x="62" y="348"/>
                    </a:lnTo>
                    <a:lnTo>
                      <a:pt x="62" y="347"/>
                    </a:lnTo>
                    <a:lnTo>
                      <a:pt x="60" y="345"/>
                    </a:lnTo>
                    <a:lnTo>
                      <a:pt x="59" y="344"/>
                    </a:lnTo>
                    <a:lnTo>
                      <a:pt x="59" y="342"/>
                    </a:lnTo>
                    <a:lnTo>
                      <a:pt x="58" y="339"/>
                    </a:lnTo>
                    <a:lnTo>
                      <a:pt x="57" y="338"/>
                    </a:lnTo>
                    <a:lnTo>
                      <a:pt x="55" y="337"/>
                    </a:lnTo>
                    <a:lnTo>
                      <a:pt x="54" y="336"/>
                    </a:lnTo>
                    <a:lnTo>
                      <a:pt x="53" y="335"/>
                    </a:lnTo>
                    <a:lnTo>
                      <a:pt x="53" y="333"/>
                    </a:lnTo>
                    <a:lnTo>
                      <a:pt x="52" y="333"/>
                    </a:lnTo>
                    <a:lnTo>
                      <a:pt x="50" y="332"/>
                    </a:lnTo>
                    <a:lnTo>
                      <a:pt x="48" y="331"/>
                    </a:lnTo>
                    <a:lnTo>
                      <a:pt x="47" y="330"/>
                    </a:lnTo>
                    <a:lnTo>
                      <a:pt x="46" y="329"/>
                    </a:lnTo>
                    <a:lnTo>
                      <a:pt x="45" y="327"/>
                    </a:lnTo>
                    <a:lnTo>
                      <a:pt x="44" y="326"/>
                    </a:lnTo>
                    <a:lnTo>
                      <a:pt x="44" y="324"/>
                    </a:lnTo>
                    <a:lnTo>
                      <a:pt x="44" y="322"/>
                    </a:lnTo>
                    <a:lnTo>
                      <a:pt x="44" y="320"/>
                    </a:lnTo>
                    <a:lnTo>
                      <a:pt x="44" y="319"/>
                    </a:lnTo>
                    <a:lnTo>
                      <a:pt x="44" y="316"/>
                    </a:lnTo>
                    <a:lnTo>
                      <a:pt x="44" y="315"/>
                    </a:lnTo>
                    <a:lnTo>
                      <a:pt x="44" y="313"/>
                    </a:lnTo>
                    <a:lnTo>
                      <a:pt x="44" y="311"/>
                    </a:lnTo>
                    <a:lnTo>
                      <a:pt x="43" y="309"/>
                    </a:lnTo>
                    <a:lnTo>
                      <a:pt x="42" y="308"/>
                    </a:lnTo>
                    <a:lnTo>
                      <a:pt x="42" y="308"/>
                    </a:lnTo>
                    <a:lnTo>
                      <a:pt x="41" y="307"/>
                    </a:lnTo>
                    <a:lnTo>
                      <a:pt x="41" y="305"/>
                    </a:lnTo>
                    <a:lnTo>
                      <a:pt x="40" y="303"/>
                    </a:lnTo>
                    <a:lnTo>
                      <a:pt x="39" y="301"/>
                    </a:lnTo>
                    <a:lnTo>
                      <a:pt x="38" y="300"/>
                    </a:lnTo>
                    <a:lnTo>
                      <a:pt x="38" y="299"/>
                    </a:lnTo>
                    <a:lnTo>
                      <a:pt x="38" y="297"/>
                    </a:lnTo>
                    <a:lnTo>
                      <a:pt x="38" y="295"/>
                    </a:lnTo>
                    <a:lnTo>
                      <a:pt x="37" y="294"/>
                    </a:lnTo>
                    <a:lnTo>
                      <a:pt x="37" y="292"/>
                    </a:lnTo>
                    <a:lnTo>
                      <a:pt x="37" y="291"/>
                    </a:lnTo>
                    <a:lnTo>
                      <a:pt x="36" y="288"/>
                    </a:lnTo>
                    <a:lnTo>
                      <a:pt x="35" y="287"/>
                    </a:lnTo>
                    <a:lnTo>
                      <a:pt x="34" y="285"/>
                    </a:lnTo>
                    <a:lnTo>
                      <a:pt x="33" y="283"/>
                    </a:lnTo>
                    <a:lnTo>
                      <a:pt x="33" y="282"/>
                    </a:lnTo>
                    <a:lnTo>
                      <a:pt x="33" y="281"/>
                    </a:lnTo>
                    <a:lnTo>
                      <a:pt x="33" y="280"/>
                    </a:lnTo>
                    <a:lnTo>
                      <a:pt x="32" y="278"/>
                    </a:lnTo>
                    <a:lnTo>
                      <a:pt x="31" y="277"/>
                    </a:lnTo>
                    <a:lnTo>
                      <a:pt x="32" y="275"/>
                    </a:lnTo>
                    <a:lnTo>
                      <a:pt x="32" y="274"/>
                    </a:lnTo>
                    <a:lnTo>
                      <a:pt x="32" y="272"/>
                    </a:lnTo>
                    <a:lnTo>
                      <a:pt x="33" y="271"/>
                    </a:lnTo>
                    <a:lnTo>
                      <a:pt x="31" y="270"/>
                    </a:lnTo>
                    <a:lnTo>
                      <a:pt x="31" y="269"/>
                    </a:lnTo>
                    <a:lnTo>
                      <a:pt x="30" y="268"/>
                    </a:lnTo>
                    <a:lnTo>
                      <a:pt x="30" y="267"/>
                    </a:lnTo>
                    <a:lnTo>
                      <a:pt x="29" y="266"/>
                    </a:lnTo>
                    <a:lnTo>
                      <a:pt x="29" y="264"/>
                    </a:lnTo>
                    <a:lnTo>
                      <a:pt x="28" y="263"/>
                    </a:lnTo>
                    <a:lnTo>
                      <a:pt x="28" y="262"/>
                    </a:lnTo>
                    <a:lnTo>
                      <a:pt x="29" y="261"/>
                    </a:lnTo>
                    <a:lnTo>
                      <a:pt x="28" y="260"/>
                    </a:lnTo>
                    <a:lnTo>
                      <a:pt x="28" y="259"/>
                    </a:lnTo>
                    <a:lnTo>
                      <a:pt x="27" y="259"/>
                    </a:lnTo>
                    <a:lnTo>
                      <a:pt x="26" y="258"/>
                    </a:lnTo>
                    <a:lnTo>
                      <a:pt x="24" y="257"/>
                    </a:lnTo>
                    <a:lnTo>
                      <a:pt x="23" y="257"/>
                    </a:lnTo>
                    <a:lnTo>
                      <a:pt x="23" y="258"/>
                    </a:lnTo>
                    <a:lnTo>
                      <a:pt x="22" y="258"/>
                    </a:lnTo>
                    <a:lnTo>
                      <a:pt x="21" y="258"/>
                    </a:lnTo>
                    <a:lnTo>
                      <a:pt x="20" y="258"/>
                    </a:lnTo>
                    <a:lnTo>
                      <a:pt x="19" y="257"/>
                    </a:lnTo>
                    <a:lnTo>
                      <a:pt x="18" y="257"/>
                    </a:lnTo>
                    <a:lnTo>
                      <a:pt x="16" y="257"/>
                    </a:lnTo>
                    <a:lnTo>
                      <a:pt x="15" y="256"/>
                    </a:lnTo>
                    <a:lnTo>
                      <a:pt x="14" y="255"/>
                    </a:lnTo>
                    <a:lnTo>
                      <a:pt x="15" y="253"/>
                    </a:lnTo>
                    <a:lnTo>
                      <a:pt x="16" y="252"/>
                    </a:lnTo>
                    <a:lnTo>
                      <a:pt x="17" y="250"/>
                    </a:lnTo>
                    <a:lnTo>
                      <a:pt x="18" y="249"/>
                    </a:lnTo>
                    <a:lnTo>
                      <a:pt x="18" y="248"/>
                    </a:lnTo>
                    <a:lnTo>
                      <a:pt x="18" y="246"/>
                    </a:lnTo>
                    <a:lnTo>
                      <a:pt x="18" y="245"/>
                    </a:lnTo>
                    <a:lnTo>
                      <a:pt x="19" y="244"/>
                    </a:lnTo>
                    <a:lnTo>
                      <a:pt x="19" y="242"/>
                    </a:lnTo>
                    <a:lnTo>
                      <a:pt x="19" y="241"/>
                    </a:lnTo>
                    <a:lnTo>
                      <a:pt x="19" y="240"/>
                    </a:lnTo>
                    <a:lnTo>
                      <a:pt x="18" y="239"/>
                    </a:lnTo>
                    <a:lnTo>
                      <a:pt x="17" y="238"/>
                    </a:lnTo>
                    <a:lnTo>
                      <a:pt x="16" y="236"/>
                    </a:lnTo>
                    <a:lnTo>
                      <a:pt x="18" y="237"/>
                    </a:lnTo>
                    <a:lnTo>
                      <a:pt x="20" y="237"/>
                    </a:lnTo>
                    <a:lnTo>
                      <a:pt x="19" y="236"/>
                    </a:lnTo>
                    <a:lnTo>
                      <a:pt x="19" y="235"/>
                    </a:lnTo>
                    <a:lnTo>
                      <a:pt x="19" y="234"/>
                    </a:lnTo>
                    <a:lnTo>
                      <a:pt x="18" y="233"/>
                    </a:lnTo>
                    <a:lnTo>
                      <a:pt x="17" y="232"/>
                    </a:lnTo>
                    <a:lnTo>
                      <a:pt x="17" y="231"/>
                    </a:lnTo>
                    <a:lnTo>
                      <a:pt x="16" y="229"/>
                    </a:lnTo>
                    <a:lnTo>
                      <a:pt x="16" y="228"/>
                    </a:lnTo>
                    <a:lnTo>
                      <a:pt x="15" y="226"/>
                    </a:lnTo>
                    <a:lnTo>
                      <a:pt x="15" y="225"/>
                    </a:lnTo>
                    <a:lnTo>
                      <a:pt x="15" y="224"/>
                    </a:lnTo>
                    <a:lnTo>
                      <a:pt x="15" y="222"/>
                    </a:lnTo>
                    <a:lnTo>
                      <a:pt x="14" y="218"/>
                    </a:lnTo>
                    <a:lnTo>
                      <a:pt x="14" y="216"/>
                    </a:lnTo>
                    <a:lnTo>
                      <a:pt x="14" y="214"/>
                    </a:lnTo>
                    <a:lnTo>
                      <a:pt x="15" y="211"/>
                    </a:lnTo>
                    <a:lnTo>
                      <a:pt x="15" y="210"/>
                    </a:lnTo>
                    <a:lnTo>
                      <a:pt x="16" y="208"/>
                    </a:lnTo>
                    <a:lnTo>
                      <a:pt x="16" y="207"/>
                    </a:lnTo>
                    <a:lnTo>
                      <a:pt x="17" y="206"/>
                    </a:lnTo>
                    <a:lnTo>
                      <a:pt x="17" y="205"/>
                    </a:lnTo>
                    <a:lnTo>
                      <a:pt x="18" y="201"/>
                    </a:lnTo>
                    <a:lnTo>
                      <a:pt x="18" y="200"/>
                    </a:lnTo>
                    <a:lnTo>
                      <a:pt x="18" y="198"/>
                    </a:lnTo>
                    <a:lnTo>
                      <a:pt x="20" y="196"/>
                    </a:lnTo>
                    <a:lnTo>
                      <a:pt x="21" y="196"/>
                    </a:lnTo>
                    <a:lnTo>
                      <a:pt x="22" y="196"/>
                    </a:lnTo>
                    <a:lnTo>
                      <a:pt x="24" y="196"/>
                    </a:lnTo>
                    <a:lnTo>
                      <a:pt x="26" y="197"/>
                    </a:lnTo>
                    <a:lnTo>
                      <a:pt x="28" y="198"/>
                    </a:lnTo>
                    <a:lnTo>
                      <a:pt x="29" y="199"/>
                    </a:lnTo>
                    <a:lnTo>
                      <a:pt x="29" y="200"/>
                    </a:lnTo>
                    <a:lnTo>
                      <a:pt x="31" y="200"/>
                    </a:lnTo>
                    <a:lnTo>
                      <a:pt x="33" y="200"/>
                    </a:lnTo>
                    <a:lnTo>
                      <a:pt x="34" y="199"/>
                    </a:lnTo>
                    <a:lnTo>
                      <a:pt x="36" y="199"/>
                    </a:lnTo>
                    <a:lnTo>
                      <a:pt x="38" y="200"/>
                    </a:lnTo>
                    <a:lnTo>
                      <a:pt x="40" y="199"/>
                    </a:lnTo>
                    <a:lnTo>
                      <a:pt x="42" y="200"/>
                    </a:lnTo>
                    <a:lnTo>
                      <a:pt x="45" y="201"/>
                    </a:lnTo>
                    <a:lnTo>
                      <a:pt x="45" y="199"/>
                    </a:lnTo>
                    <a:lnTo>
                      <a:pt x="45" y="198"/>
                    </a:lnTo>
                    <a:lnTo>
                      <a:pt x="45" y="195"/>
                    </a:lnTo>
                    <a:lnTo>
                      <a:pt x="45" y="193"/>
                    </a:lnTo>
                    <a:lnTo>
                      <a:pt x="45" y="192"/>
                    </a:lnTo>
                    <a:lnTo>
                      <a:pt x="45" y="191"/>
                    </a:lnTo>
                    <a:lnTo>
                      <a:pt x="45" y="189"/>
                    </a:lnTo>
                    <a:lnTo>
                      <a:pt x="46" y="188"/>
                    </a:lnTo>
                    <a:lnTo>
                      <a:pt x="46" y="187"/>
                    </a:lnTo>
                    <a:lnTo>
                      <a:pt x="46" y="186"/>
                    </a:lnTo>
                    <a:lnTo>
                      <a:pt x="45" y="185"/>
                    </a:lnTo>
                    <a:lnTo>
                      <a:pt x="45" y="183"/>
                    </a:lnTo>
                    <a:lnTo>
                      <a:pt x="46" y="181"/>
                    </a:lnTo>
                    <a:lnTo>
                      <a:pt x="45" y="180"/>
                    </a:lnTo>
                    <a:lnTo>
                      <a:pt x="45" y="178"/>
                    </a:lnTo>
                    <a:lnTo>
                      <a:pt x="46" y="176"/>
                    </a:lnTo>
                    <a:lnTo>
                      <a:pt x="47" y="173"/>
                    </a:lnTo>
                    <a:lnTo>
                      <a:pt x="48" y="171"/>
                    </a:lnTo>
                    <a:lnTo>
                      <a:pt x="48" y="170"/>
                    </a:lnTo>
                    <a:lnTo>
                      <a:pt x="48" y="168"/>
                    </a:lnTo>
                    <a:lnTo>
                      <a:pt x="47" y="167"/>
                    </a:lnTo>
                    <a:lnTo>
                      <a:pt x="47" y="164"/>
                    </a:lnTo>
                    <a:lnTo>
                      <a:pt x="47" y="162"/>
                    </a:lnTo>
                    <a:lnTo>
                      <a:pt x="49" y="159"/>
                    </a:lnTo>
                    <a:lnTo>
                      <a:pt x="47" y="159"/>
                    </a:lnTo>
                    <a:lnTo>
                      <a:pt x="45" y="158"/>
                    </a:lnTo>
                    <a:lnTo>
                      <a:pt x="43" y="157"/>
                    </a:lnTo>
                    <a:lnTo>
                      <a:pt x="42" y="155"/>
                    </a:lnTo>
                    <a:lnTo>
                      <a:pt x="42" y="153"/>
                    </a:lnTo>
                    <a:lnTo>
                      <a:pt x="42" y="151"/>
                    </a:lnTo>
                    <a:lnTo>
                      <a:pt x="42" y="150"/>
                    </a:lnTo>
                    <a:lnTo>
                      <a:pt x="42" y="149"/>
                    </a:lnTo>
                    <a:lnTo>
                      <a:pt x="41" y="148"/>
                    </a:lnTo>
                    <a:lnTo>
                      <a:pt x="40" y="147"/>
                    </a:lnTo>
                    <a:lnTo>
                      <a:pt x="39" y="146"/>
                    </a:lnTo>
                    <a:lnTo>
                      <a:pt x="38" y="143"/>
                    </a:lnTo>
                    <a:lnTo>
                      <a:pt x="39" y="142"/>
                    </a:lnTo>
                    <a:lnTo>
                      <a:pt x="39" y="141"/>
                    </a:lnTo>
                    <a:lnTo>
                      <a:pt x="40" y="140"/>
                    </a:lnTo>
                    <a:lnTo>
                      <a:pt x="40" y="139"/>
                    </a:lnTo>
                    <a:lnTo>
                      <a:pt x="39" y="137"/>
                    </a:lnTo>
                    <a:lnTo>
                      <a:pt x="39" y="135"/>
                    </a:lnTo>
                    <a:lnTo>
                      <a:pt x="37" y="134"/>
                    </a:lnTo>
                    <a:lnTo>
                      <a:pt x="37" y="133"/>
                    </a:lnTo>
                    <a:lnTo>
                      <a:pt x="37" y="132"/>
                    </a:lnTo>
                    <a:lnTo>
                      <a:pt x="37" y="130"/>
                    </a:lnTo>
                    <a:lnTo>
                      <a:pt x="37" y="127"/>
                    </a:lnTo>
                    <a:lnTo>
                      <a:pt x="38" y="126"/>
                    </a:lnTo>
                    <a:lnTo>
                      <a:pt x="38" y="123"/>
                    </a:lnTo>
                    <a:lnTo>
                      <a:pt x="36" y="123"/>
                    </a:lnTo>
                    <a:lnTo>
                      <a:pt x="36" y="121"/>
                    </a:lnTo>
                    <a:lnTo>
                      <a:pt x="37" y="120"/>
                    </a:lnTo>
                    <a:lnTo>
                      <a:pt x="35" y="118"/>
                    </a:lnTo>
                    <a:lnTo>
                      <a:pt x="33" y="117"/>
                    </a:lnTo>
                    <a:lnTo>
                      <a:pt x="31" y="117"/>
                    </a:lnTo>
                    <a:lnTo>
                      <a:pt x="32" y="116"/>
                    </a:lnTo>
                    <a:lnTo>
                      <a:pt x="32" y="115"/>
                    </a:lnTo>
                    <a:lnTo>
                      <a:pt x="33" y="115"/>
                    </a:lnTo>
                    <a:lnTo>
                      <a:pt x="34" y="113"/>
                    </a:lnTo>
                    <a:lnTo>
                      <a:pt x="36" y="112"/>
                    </a:lnTo>
                    <a:lnTo>
                      <a:pt x="37" y="112"/>
                    </a:lnTo>
                    <a:lnTo>
                      <a:pt x="38" y="112"/>
                    </a:lnTo>
                    <a:lnTo>
                      <a:pt x="41" y="113"/>
                    </a:lnTo>
                    <a:lnTo>
                      <a:pt x="44" y="114"/>
                    </a:lnTo>
                    <a:lnTo>
                      <a:pt x="43" y="112"/>
                    </a:lnTo>
                    <a:lnTo>
                      <a:pt x="46" y="110"/>
                    </a:lnTo>
                    <a:lnTo>
                      <a:pt x="46" y="108"/>
                    </a:lnTo>
                    <a:lnTo>
                      <a:pt x="47" y="107"/>
                    </a:lnTo>
                    <a:lnTo>
                      <a:pt x="48" y="106"/>
                    </a:lnTo>
                    <a:lnTo>
                      <a:pt x="49" y="104"/>
                    </a:lnTo>
                    <a:lnTo>
                      <a:pt x="49" y="103"/>
                    </a:lnTo>
                    <a:lnTo>
                      <a:pt x="45" y="102"/>
                    </a:lnTo>
                    <a:lnTo>
                      <a:pt x="44" y="100"/>
                    </a:lnTo>
                    <a:lnTo>
                      <a:pt x="43" y="100"/>
                    </a:lnTo>
                    <a:lnTo>
                      <a:pt x="41" y="98"/>
                    </a:lnTo>
                    <a:lnTo>
                      <a:pt x="41" y="97"/>
                    </a:lnTo>
                    <a:lnTo>
                      <a:pt x="40" y="95"/>
                    </a:lnTo>
                    <a:lnTo>
                      <a:pt x="40" y="94"/>
                    </a:lnTo>
                    <a:lnTo>
                      <a:pt x="40" y="92"/>
                    </a:lnTo>
                    <a:lnTo>
                      <a:pt x="41" y="90"/>
                    </a:lnTo>
                    <a:lnTo>
                      <a:pt x="41" y="89"/>
                    </a:lnTo>
                    <a:lnTo>
                      <a:pt x="40" y="87"/>
                    </a:lnTo>
                    <a:lnTo>
                      <a:pt x="40" y="85"/>
                    </a:lnTo>
                    <a:lnTo>
                      <a:pt x="40" y="84"/>
                    </a:lnTo>
                    <a:lnTo>
                      <a:pt x="40" y="82"/>
                    </a:lnTo>
                    <a:lnTo>
                      <a:pt x="40" y="81"/>
                    </a:lnTo>
                    <a:lnTo>
                      <a:pt x="39" y="79"/>
                    </a:lnTo>
                    <a:lnTo>
                      <a:pt x="39" y="75"/>
                    </a:lnTo>
                    <a:lnTo>
                      <a:pt x="39" y="73"/>
                    </a:lnTo>
                    <a:lnTo>
                      <a:pt x="37" y="72"/>
                    </a:lnTo>
                    <a:lnTo>
                      <a:pt x="35" y="73"/>
                    </a:lnTo>
                    <a:lnTo>
                      <a:pt x="33" y="73"/>
                    </a:lnTo>
                    <a:lnTo>
                      <a:pt x="30" y="75"/>
                    </a:lnTo>
                    <a:lnTo>
                      <a:pt x="29" y="75"/>
                    </a:lnTo>
                    <a:lnTo>
                      <a:pt x="28" y="75"/>
                    </a:lnTo>
                    <a:lnTo>
                      <a:pt x="26" y="76"/>
                    </a:lnTo>
                    <a:lnTo>
                      <a:pt x="24" y="76"/>
                    </a:lnTo>
                    <a:lnTo>
                      <a:pt x="22" y="75"/>
                    </a:lnTo>
                    <a:lnTo>
                      <a:pt x="21" y="73"/>
                    </a:lnTo>
                    <a:lnTo>
                      <a:pt x="19" y="73"/>
                    </a:lnTo>
                    <a:lnTo>
                      <a:pt x="18" y="73"/>
                    </a:lnTo>
                    <a:lnTo>
                      <a:pt x="17" y="72"/>
                    </a:lnTo>
                    <a:lnTo>
                      <a:pt x="14" y="72"/>
                    </a:lnTo>
                    <a:lnTo>
                      <a:pt x="13" y="72"/>
                    </a:lnTo>
                    <a:lnTo>
                      <a:pt x="11" y="72"/>
                    </a:lnTo>
                    <a:lnTo>
                      <a:pt x="10" y="71"/>
                    </a:lnTo>
                    <a:lnTo>
                      <a:pt x="8" y="71"/>
                    </a:lnTo>
                    <a:lnTo>
                      <a:pt x="6" y="70"/>
                    </a:lnTo>
                    <a:lnTo>
                      <a:pt x="5" y="67"/>
                    </a:lnTo>
                    <a:lnTo>
                      <a:pt x="3" y="67"/>
                    </a:lnTo>
                    <a:lnTo>
                      <a:pt x="2" y="67"/>
                    </a:lnTo>
                    <a:lnTo>
                      <a:pt x="2" y="66"/>
                    </a:lnTo>
                    <a:lnTo>
                      <a:pt x="0" y="66"/>
                    </a:lnTo>
                    <a:lnTo>
                      <a:pt x="1" y="65"/>
                    </a:lnTo>
                    <a:lnTo>
                      <a:pt x="2" y="64"/>
                    </a:lnTo>
                    <a:lnTo>
                      <a:pt x="3" y="64"/>
                    </a:lnTo>
                    <a:lnTo>
                      <a:pt x="5" y="63"/>
                    </a:lnTo>
                    <a:lnTo>
                      <a:pt x="5" y="62"/>
                    </a:lnTo>
                    <a:lnTo>
                      <a:pt x="5" y="61"/>
                    </a:lnTo>
                    <a:lnTo>
                      <a:pt x="7" y="60"/>
                    </a:lnTo>
                    <a:lnTo>
                      <a:pt x="7" y="57"/>
                    </a:lnTo>
                    <a:lnTo>
                      <a:pt x="8" y="55"/>
                    </a:lnTo>
                    <a:lnTo>
                      <a:pt x="11" y="54"/>
                    </a:lnTo>
                    <a:lnTo>
                      <a:pt x="14" y="55"/>
                    </a:lnTo>
                    <a:lnTo>
                      <a:pt x="17" y="55"/>
                    </a:lnTo>
                    <a:lnTo>
                      <a:pt x="19" y="56"/>
                    </a:lnTo>
                    <a:lnTo>
                      <a:pt x="21" y="55"/>
                    </a:lnTo>
                    <a:lnTo>
                      <a:pt x="22" y="55"/>
                    </a:lnTo>
                    <a:lnTo>
                      <a:pt x="22" y="53"/>
                    </a:lnTo>
                    <a:lnTo>
                      <a:pt x="22" y="50"/>
                    </a:lnTo>
                    <a:lnTo>
                      <a:pt x="22" y="47"/>
                    </a:lnTo>
                    <a:lnTo>
                      <a:pt x="21" y="46"/>
                    </a:lnTo>
                    <a:lnTo>
                      <a:pt x="19" y="46"/>
                    </a:lnTo>
                    <a:lnTo>
                      <a:pt x="18" y="45"/>
                    </a:lnTo>
                    <a:lnTo>
                      <a:pt x="17" y="44"/>
                    </a:lnTo>
                    <a:lnTo>
                      <a:pt x="16" y="43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7" y="41"/>
                    </a:lnTo>
                    <a:lnTo>
                      <a:pt x="20" y="41"/>
                    </a:lnTo>
                    <a:lnTo>
                      <a:pt x="21" y="40"/>
                    </a:lnTo>
                    <a:lnTo>
                      <a:pt x="23" y="39"/>
                    </a:lnTo>
                    <a:lnTo>
                      <a:pt x="25" y="38"/>
                    </a:lnTo>
                    <a:lnTo>
                      <a:pt x="27" y="36"/>
                    </a:lnTo>
                    <a:lnTo>
                      <a:pt x="27" y="35"/>
                    </a:lnTo>
                    <a:lnTo>
                      <a:pt x="26" y="31"/>
                    </a:lnTo>
                    <a:lnTo>
                      <a:pt x="26" y="29"/>
                    </a:lnTo>
                    <a:lnTo>
                      <a:pt x="26" y="27"/>
                    </a:lnTo>
                    <a:lnTo>
                      <a:pt x="27" y="26"/>
                    </a:lnTo>
                    <a:lnTo>
                      <a:pt x="29" y="25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3" y="24"/>
                    </a:lnTo>
                    <a:lnTo>
                      <a:pt x="35" y="25"/>
                    </a:lnTo>
                    <a:lnTo>
                      <a:pt x="37" y="25"/>
                    </a:lnTo>
                    <a:lnTo>
                      <a:pt x="39" y="25"/>
                    </a:lnTo>
                    <a:lnTo>
                      <a:pt x="41" y="26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44" y="28"/>
                    </a:lnTo>
                    <a:lnTo>
                      <a:pt x="48" y="28"/>
                    </a:lnTo>
                    <a:lnTo>
                      <a:pt x="49" y="27"/>
                    </a:lnTo>
                    <a:lnTo>
                      <a:pt x="50" y="28"/>
                    </a:lnTo>
                    <a:lnTo>
                      <a:pt x="52" y="27"/>
                    </a:lnTo>
                    <a:lnTo>
                      <a:pt x="53" y="28"/>
                    </a:lnTo>
                    <a:lnTo>
                      <a:pt x="53" y="28"/>
                    </a:lnTo>
                    <a:lnTo>
                      <a:pt x="55" y="27"/>
                    </a:lnTo>
                    <a:lnTo>
                      <a:pt x="57" y="28"/>
                    </a:lnTo>
                    <a:lnTo>
                      <a:pt x="58" y="28"/>
                    </a:lnTo>
                    <a:lnTo>
                      <a:pt x="60" y="29"/>
                    </a:lnTo>
                    <a:lnTo>
                      <a:pt x="61" y="29"/>
                    </a:lnTo>
                    <a:lnTo>
                      <a:pt x="62" y="29"/>
                    </a:lnTo>
                    <a:lnTo>
                      <a:pt x="64" y="29"/>
                    </a:lnTo>
                    <a:lnTo>
                      <a:pt x="65" y="29"/>
                    </a:lnTo>
                    <a:lnTo>
                      <a:pt x="67" y="28"/>
                    </a:lnTo>
                    <a:lnTo>
                      <a:pt x="68" y="27"/>
                    </a:lnTo>
                    <a:lnTo>
                      <a:pt x="70" y="27"/>
                    </a:lnTo>
                    <a:lnTo>
                      <a:pt x="71" y="26"/>
                    </a:lnTo>
                    <a:lnTo>
                      <a:pt x="72" y="25"/>
                    </a:lnTo>
                    <a:lnTo>
                      <a:pt x="72" y="23"/>
                    </a:lnTo>
                    <a:lnTo>
                      <a:pt x="70" y="22"/>
                    </a:lnTo>
                    <a:lnTo>
                      <a:pt x="70" y="21"/>
                    </a:lnTo>
                    <a:lnTo>
                      <a:pt x="70" y="19"/>
                    </a:lnTo>
                    <a:lnTo>
                      <a:pt x="70" y="18"/>
                    </a:lnTo>
                    <a:lnTo>
                      <a:pt x="71" y="17"/>
                    </a:lnTo>
                    <a:lnTo>
                      <a:pt x="71" y="15"/>
                    </a:lnTo>
                    <a:lnTo>
                      <a:pt x="77" y="13"/>
                    </a:lnTo>
                    <a:lnTo>
                      <a:pt x="80" y="9"/>
                    </a:lnTo>
                    <a:lnTo>
                      <a:pt x="83" y="6"/>
                    </a:lnTo>
                    <a:lnTo>
                      <a:pt x="86" y="3"/>
                    </a:lnTo>
                    <a:lnTo>
                      <a:pt x="90" y="1"/>
                    </a:lnTo>
                    <a:lnTo>
                      <a:pt x="93" y="2"/>
                    </a:lnTo>
                    <a:lnTo>
                      <a:pt x="103" y="0"/>
                    </a:lnTo>
                    <a:lnTo>
                      <a:pt x="110" y="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46">
                <a:extLst>
                  <a:ext uri="{FF2B5EF4-FFF2-40B4-BE49-F238E27FC236}">
                    <a16:creationId xmlns:a16="http://schemas.microsoft.com/office/drawing/2014/main" id="{762C8E72-E036-A275-3087-D8C2CE405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0513" y="1314450"/>
                <a:ext cx="1660525" cy="1692275"/>
              </a:xfrm>
              <a:custGeom>
                <a:avLst/>
                <a:gdLst>
                  <a:gd name="T0" fmla="*/ 285 w 1046"/>
                  <a:gd name="T1" fmla="*/ 81 h 1066"/>
                  <a:gd name="T2" fmla="*/ 337 w 1046"/>
                  <a:gd name="T3" fmla="*/ 70 h 1066"/>
                  <a:gd name="T4" fmla="*/ 385 w 1046"/>
                  <a:gd name="T5" fmla="*/ 94 h 1066"/>
                  <a:gd name="T6" fmla="*/ 441 w 1046"/>
                  <a:gd name="T7" fmla="*/ 92 h 1066"/>
                  <a:gd name="T8" fmla="*/ 490 w 1046"/>
                  <a:gd name="T9" fmla="*/ 77 h 1066"/>
                  <a:gd name="T10" fmla="*/ 525 w 1046"/>
                  <a:gd name="T11" fmla="*/ 37 h 1066"/>
                  <a:gd name="T12" fmla="*/ 579 w 1046"/>
                  <a:gd name="T13" fmla="*/ 55 h 1066"/>
                  <a:gd name="T14" fmla="*/ 628 w 1046"/>
                  <a:gd name="T15" fmla="*/ 56 h 1066"/>
                  <a:gd name="T16" fmla="*/ 672 w 1046"/>
                  <a:gd name="T17" fmla="*/ 41 h 1066"/>
                  <a:gd name="T18" fmla="*/ 689 w 1046"/>
                  <a:gd name="T19" fmla="*/ 60 h 1066"/>
                  <a:gd name="T20" fmla="*/ 714 w 1046"/>
                  <a:gd name="T21" fmla="*/ 77 h 1066"/>
                  <a:gd name="T22" fmla="*/ 748 w 1046"/>
                  <a:gd name="T23" fmla="*/ 109 h 1066"/>
                  <a:gd name="T24" fmla="*/ 787 w 1046"/>
                  <a:gd name="T25" fmla="*/ 146 h 1066"/>
                  <a:gd name="T26" fmla="*/ 855 w 1046"/>
                  <a:gd name="T27" fmla="*/ 189 h 1066"/>
                  <a:gd name="T28" fmla="*/ 832 w 1046"/>
                  <a:gd name="T29" fmla="*/ 233 h 1066"/>
                  <a:gd name="T30" fmla="*/ 840 w 1046"/>
                  <a:gd name="T31" fmla="*/ 289 h 1066"/>
                  <a:gd name="T32" fmla="*/ 900 w 1046"/>
                  <a:gd name="T33" fmla="*/ 303 h 1066"/>
                  <a:gd name="T34" fmla="*/ 964 w 1046"/>
                  <a:gd name="T35" fmla="*/ 321 h 1066"/>
                  <a:gd name="T36" fmla="*/ 974 w 1046"/>
                  <a:gd name="T37" fmla="*/ 418 h 1066"/>
                  <a:gd name="T38" fmla="*/ 1029 w 1046"/>
                  <a:gd name="T39" fmla="*/ 523 h 1066"/>
                  <a:gd name="T40" fmla="*/ 1038 w 1046"/>
                  <a:gd name="T41" fmla="*/ 610 h 1066"/>
                  <a:gd name="T42" fmla="*/ 1033 w 1046"/>
                  <a:gd name="T43" fmla="*/ 741 h 1066"/>
                  <a:gd name="T44" fmla="*/ 1017 w 1046"/>
                  <a:gd name="T45" fmla="*/ 815 h 1066"/>
                  <a:gd name="T46" fmla="*/ 969 w 1046"/>
                  <a:gd name="T47" fmla="*/ 860 h 1066"/>
                  <a:gd name="T48" fmla="*/ 948 w 1046"/>
                  <a:gd name="T49" fmla="*/ 929 h 1066"/>
                  <a:gd name="T50" fmla="*/ 960 w 1046"/>
                  <a:gd name="T51" fmla="*/ 970 h 1066"/>
                  <a:gd name="T52" fmla="*/ 898 w 1046"/>
                  <a:gd name="T53" fmla="*/ 1062 h 1066"/>
                  <a:gd name="T54" fmla="*/ 846 w 1046"/>
                  <a:gd name="T55" fmla="*/ 1039 h 1066"/>
                  <a:gd name="T56" fmla="*/ 833 w 1046"/>
                  <a:gd name="T57" fmla="*/ 966 h 1066"/>
                  <a:gd name="T58" fmla="*/ 859 w 1046"/>
                  <a:gd name="T59" fmla="*/ 926 h 1066"/>
                  <a:gd name="T60" fmla="*/ 861 w 1046"/>
                  <a:gd name="T61" fmla="*/ 905 h 1066"/>
                  <a:gd name="T62" fmla="*/ 871 w 1046"/>
                  <a:gd name="T63" fmla="*/ 873 h 1066"/>
                  <a:gd name="T64" fmla="*/ 856 w 1046"/>
                  <a:gd name="T65" fmla="*/ 850 h 1066"/>
                  <a:gd name="T66" fmla="*/ 825 w 1046"/>
                  <a:gd name="T67" fmla="*/ 859 h 1066"/>
                  <a:gd name="T68" fmla="*/ 789 w 1046"/>
                  <a:gd name="T69" fmla="*/ 848 h 1066"/>
                  <a:gd name="T70" fmla="*/ 751 w 1046"/>
                  <a:gd name="T71" fmla="*/ 836 h 1066"/>
                  <a:gd name="T72" fmla="*/ 730 w 1046"/>
                  <a:gd name="T73" fmla="*/ 796 h 1066"/>
                  <a:gd name="T74" fmla="*/ 751 w 1046"/>
                  <a:gd name="T75" fmla="*/ 772 h 1066"/>
                  <a:gd name="T76" fmla="*/ 755 w 1046"/>
                  <a:gd name="T77" fmla="*/ 718 h 1066"/>
                  <a:gd name="T78" fmla="*/ 696 w 1046"/>
                  <a:gd name="T79" fmla="*/ 715 h 1066"/>
                  <a:gd name="T80" fmla="*/ 666 w 1046"/>
                  <a:gd name="T81" fmla="*/ 749 h 1066"/>
                  <a:gd name="T82" fmla="*/ 629 w 1046"/>
                  <a:gd name="T83" fmla="*/ 773 h 1066"/>
                  <a:gd name="T84" fmla="*/ 592 w 1046"/>
                  <a:gd name="T85" fmla="*/ 797 h 1066"/>
                  <a:gd name="T86" fmla="*/ 547 w 1046"/>
                  <a:gd name="T87" fmla="*/ 817 h 1066"/>
                  <a:gd name="T88" fmla="*/ 497 w 1046"/>
                  <a:gd name="T89" fmla="*/ 817 h 1066"/>
                  <a:gd name="T90" fmla="*/ 449 w 1046"/>
                  <a:gd name="T91" fmla="*/ 785 h 1066"/>
                  <a:gd name="T92" fmla="*/ 407 w 1046"/>
                  <a:gd name="T93" fmla="*/ 769 h 1066"/>
                  <a:gd name="T94" fmla="*/ 371 w 1046"/>
                  <a:gd name="T95" fmla="*/ 735 h 1066"/>
                  <a:gd name="T96" fmla="*/ 307 w 1046"/>
                  <a:gd name="T97" fmla="*/ 719 h 1066"/>
                  <a:gd name="T98" fmla="*/ 267 w 1046"/>
                  <a:gd name="T99" fmla="*/ 707 h 1066"/>
                  <a:gd name="T100" fmla="*/ 232 w 1046"/>
                  <a:gd name="T101" fmla="*/ 684 h 1066"/>
                  <a:gd name="T102" fmla="*/ 223 w 1046"/>
                  <a:gd name="T103" fmla="*/ 646 h 1066"/>
                  <a:gd name="T104" fmla="*/ 217 w 1046"/>
                  <a:gd name="T105" fmla="*/ 631 h 1066"/>
                  <a:gd name="T106" fmla="*/ 245 w 1046"/>
                  <a:gd name="T107" fmla="*/ 581 h 1066"/>
                  <a:gd name="T108" fmla="*/ 270 w 1046"/>
                  <a:gd name="T109" fmla="*/ 554 h 1066"/>
                  <a:gd name="T110" fmla="*/ 274 w 1046"/>
                  <a:gd name="T111" fmla="*/ 508 h 1066"/>
                  <a:gd name="T112" fmla="*/ 242 w 1046"/>
                  <a:gd name="T113" fmla="*/ 468 h 1066"/>
                  <a:gd name="T114" fmla="*/ 221 w 1046"/>
                  <a:gd name="T115" fmla="*/ 414 h 1066"/>
                  <a:gd name="T116" fmla="*/ 180 w 1046"/>
                  <a:gd name="T117" fmla="*/ 414 h 1066"/>
                  <a:gd name="T118" fmla="*/ 137 w 1046"/>
                  <a:gd name="T119" fmla="*/ 393 h 1066"/>
                  <a:gd name="T120" fmla="*/ 11 w 1046"/>
                  <a:gd name="T121" fmla="*/ 415 h 1066"/>
                  <a:gd name="T122" fmla="*/ 192 w 1046"/>
                  <a:gd name="T123" fmla="*/ 163 h 1066"/>
                  <a:gd name="T124" fmla="*/ 265 w 1046"/>
                  <a:gd name="T125" fmla="*/ 30 h 10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46" h="1066">
                    <a:moveTo>
                      <a:pt x="267" y="37"/>
                    </a:moveTo>
                    <a:lnTo>
                      <a:pt x="268" y="38"/>
                    </a:lnTo>
                    <a:lnTo>
                      <a:pt x="270" y="38"/>
                    </a:lnTo>
                    <a:lnTo>
                      <a:pt x="270" y="39"/>
                    </a:lnTo>
                    <a:lnTo>
                      <a:pt x="272" y="40"/>
                    </a:lnTo>
                    <a:lnTo>
                      <a:pt x="273" y="40"/>
                    </a:lnTo>
                    <a:lnTo>
                      <a:pt x="275" y="42"/>
                    </a:lnTo>
                    <a:lnTo>
                      <a:pt x="275" y="44"/>
                    </a:lnTo>
                    <a:lnTo>
                      <a:pt x="274" y="45"/>
                    </a:lnTo>
                    <a:lnTo>
                      <a:pt x="275" y="45"/>
                    </a:lnTo>
                    <a:lnTo>
                      <a:pt x="276" y="47"/>
                    </a:lnTo>
                    <a:lnTo>
                      <a:pt x="275" y="49"/>
                    </a:lnTo>
                    <a:lnTo>
                      <a:pt x="277" y="51"/>
                    </a:lnTo>
                    <a:lnTo>
                      <a:pt x="279" y="51"/>
                    </a:lnTo>
                    <a:lnTo>
                      <a:pt x="280" y="53"/>
                    </a:lnTo>
                    <a:lnTo>
                      <a:pt x="281" y="54"/>
                    </a:lnTo>
                    <a:lnTo>
                      <a:pt x="282" y="55"/>
                    </a:lnTo>
                    <a:lnTo>
                      <a:pt x="282" y="55"/>
                    </a:lnTo>
                    <a:lnTo>
                      <a:pt x="281" y="57"/>
                    </a:lnTo>
                    <a:lnTo>
                      <a:pt x="280" y="58"/>
                    </a:lnTo>
                    <a:lnTo>
                      <a:pt x="280" y="58"/>
                    </a:lnTo>
                    <a:lnTo>
                      <a:pt x="279" y="59"/>
                    </a:lnTo>
                    <a:lnTo>
                      <a:pt x="278" y="60"/>
                    </a:lnTo>
                    <a:lnTo>
                      <a:pt x="277" y="61"/>
                    </a:lnTo>
                    <a:lnTo>
                      <a:pt x="277" y="62"/>
                    </a:lnTo>
                    <a:lnTo>
                      <a:pt x="277" y="63"/>
                    </a:lnTo>
                    <a:lnTo>
                      <a:pt x="277" y="64"/>
                    </a:lnTo>
                    <a:lnTo>
                      <a:pt x="277" y="66"/>
                    </a:lnTo>
                    <a:lnTo>
                      <a:pt x="276" y="67"/>
                    </a:lnTo>
                    <a:lnTo>
                      <a:pt x="276" y="68"/>
                    </a:lnTo>
                    <a:lnTo>
                      <a:pt x="276" y="70"/>
                    </a:lnTo>
                    <a:lnTo>
                      <a:pt x="277" y="71"/>
                    </a:lnTo>
                    <a:lnTo>
                      <a:pt x="278" y="73"/>
                    </a:lnTo>
                    <a:lnTo>
                      <a:pt x="279" y="74"/>
                    </a:lnTo>
                    <a:lnTo>
                      <a:pt x="280" y="75"/>
                    </a:lnTo>
                    <a:lnTo>
                      <a:pt x="280" y="76"/>
                    </a:lnTo>
                    <a:lnTo>
                      <a:pt x="280" y="78"/>
                    </a:lnTo>
                    <a:lnTo>
                      <a:pt x="281" y="79"/>
                    </a:lnTo>
                    <a:lnTo>
                      <a:pt x="282" y="79"/>
                    </a:lnTo>
                    <a:lnTo>
                      <a:pt x="283" y="80"/>
                    </a:lnTo>
                    <a:lnTo>
                      <a:pt x="283" y="81"/>
                    </a:lnTo>
                    <a:lnTo>
                      <a:pt x="284" y="81"/>
                    </a:lnTo>
                    <a:lnTo>
                      <a:pt x="285" y="81"/>
                    </a:lnTo>
                    <a:lnTo>
                      <a:pt x="287" y="80"/>
                    </a:lnTo>
                    <a:lnTo>
                      <a:pt x="288" y="80"/>
                    </a:lnTo>
                    <a:lnTo>
                      <a:pt x="290" y="80"/>
                    </a:lnTo>
                    <a:lnTo>
                      <a:pt x="292" y="80"/>
                    </a:lnTo>
                    <a:lnTo>
                      <a:pt x="293" y="80"/>
                    </a:lnTo>
                    <a:lnTo>
                      <a:pt x="293" y="81"/>
                    </a:lnTo>
                    <a:lnTo>
                      <a:pt x="295" y="82"/>
                    </a:lnTo>
                    <a:lnTo>
                      <a:pt x="296" y="83"/>
                    </a:lnTo>
                    <a:lnTo>
                      <a:pt x="298" y="83"/>
                    </a:lnTo>
                    <a:lnTo>
                      <a:pt x="299" y="82"/>
                    </a:lnTo>
                    <a:lnTo>
                      <a:pt x="301" y="81"/>
                    </a:lnTo>
                    <a:lnTo>
                      <a:pt x="302" y="81"/>
                    </a:lnTo>
                    <a:lnTo>
                      <a:pt x="303" y="82"/>
                    </a:lnTo>
                    <a:lnTo>
                      <a:pt x="304" y="82"/>
                    </a:lnTo>
                    <a:lnTo>
                      <a:pt x="306" y="83"/>
                    </a:lnTo>
                    <a:lnTo>
                      <a:pt x="308" y="83"/>
                    </a:lnTo>
                    <a:lnTo>
                      <a:pt x="310" y="83"/>
                    </a:lnTo>
                    <a:lnTo>
                      <a:pt x="311" y="84"/>
                    </a:lnTo>
                    <a:lnTo>
                      <a:pt x="312" y="83"/>
                    </a:lnTo>
                    <a:lnTo>
                      <a:pt x="313" y="83"/>
                    </a:lnTo>
                    <a:lnTo>
                      <a:pt x="314" y="82"/>
                    </a:lnTo>
                    <a:lnTo>
                      <a:pt x="315" y="82"/>
                    </a:lnTo>
                    <a:lnTo>
                      <a:pt x="317" y="81"/>
                    </a:lnTo>
                    <a:lnTo>
                      <a:pt x="318" y="80"/>
                    </a:lnTo>
                    <a:lnTo>
                      <a:pt x="319" y="80"/>
                    </a:lnTo>
                    <a:lnTo>
                      <a:pt x="319" y="79"/>
                    </a:lnTo>
                    <a:lnTo>
                      <a:pt x="320" y="78"/>
                    </a:lnTo>
                    <a:lnTo>
                      <a:pt x="321" y="76"/>
                    </a:lnTo>
                    <a:lnTo>
                      <a:pt x="322" y="75"/>
                    </a:lnTo>
                    <a:lnTo>
                      <a:pt x="324" y="74"/>
                    </a:lnTo>
                    <a:lnTo>
                      <a:pt x="326" y="74"/>
                    </a:lnTo>
                    <a:lnTo>
                      <a:pt x="327" y="73"/>
                    </a:lnTo>
                    <a:lnTo>
                      <a:pt x="327" y="71"/>
                    </a:lnTo>
                    <a:lnTo>
                      <a:pt x="329" y="69"/>
                    </a:lnTo>
                    <a:lnTo>
                      <a:pt x="329" y="68"/>
                    </a:lnTo>
                    <a:lnTo>
                      <a:pt x="329" y="66"/>
                    </a:lnTo>
                    <a:lnTo>
                      <a:pt x="330" y="66"/>
                    </a:lnTo>
                    <a:lnTo>
                      <a:pt x="332" y="67"/>
                    </a:lnTo>
                    <a:lnTo>
                      <a:pt x="333" y="67"/>
                    </a:lnTo>
                    <a:lnTo>
                      <a:pt x="334" y="67"/>
                    </a:lnTo>
                    <a:lnTo>
                      <a:pt x="335" y="68"/>
                    </a:lnTo>
                    <a:lnTo>
                      <a:pt x="335" y="69"/>
                    </a:lnTo>
                    <a:lnTo>
                      <a:pt x="337" y="70"/>
                    </a:lnTo>
                    <a:lnTo>
                      <a:pt x="338" y="71"/>
                    </a:lnTo>
                    <a:lnTo>
                      <a:pt x="341" y="73"/>
                    </a:lnTo>
                    <a:lnTo>
                      <a:pt x="341" y="74"/>
                    </a:lnTo>
                    <a:lnTo>
                      <a:pt x="343" y="75"/>
                    </a:lnTo>
                    <a:lnTo>
                      <a:pt x="344" y="75"/>
                    </a:lnTo>
                    <a:lnTo>
                      <a:pt x="346" y="75"/>
                    </a:lnTo>
                    <a:lnTo>
                      <a:pt x="347" y="76"/>
                    </a:lnTo>
                    <a:lnTo>
                      <a:pt x="348" y="78"/>
                    </a:lnTo>
                    <a:lnTo>
                      <a:pt x="348" y="79"/>
                    </a:lnTo>
                    <a:lnTo>
                      <a:pt x="349" y="79"/>
                    </a:lnTo>
                    <a:lnTo>
                      <a:pt x="350" y="79"/>
                    </a:lnTo>
                    <a:lnTo>
                      <a:pt x="351" y="81"/>
                    </a:lnTo>
                    <a:lnTo>
                      <a:pt x="353" y="81"/>
                    </a:lnTo>
                    <a:lnTo>
                      <a:pt x="353" y="82"/>
                    </a:lnTo>
                    <a:lnTo>
                      <a:pt x="353" y="81"/>
                    </a:lnTo>
                    <a:lnTo>
                      <a:pt x="354" y="80"/>
                    </a:lnTo>
                    <a:lnTo>
                      <a:pt x="355" y="81"/>
                    </a:lnTo>
                    <a:lnTo>
                      <a:pt x="356" y="82"/>
                    </a:lnTo>
                    <a:lnTo>
                      <a:pt x="357" y="83"/>
                    </a:lnTo>
                    <a:lnTo>
                      <a:pt x="358" y="84"/>
                    </a:lnTo>
                    <a:lnTo>
                      <a:pt x="359" y="83"/>
                    </a:lnTo>
                    <a:lnTo>
                      <a:pt x="360" y="82"/>
                    </a:lnTo>
                    <a:lnTo>
                      <a:pt x="361" y="83"/>
                    </a:lnTo>
                    <a:lnTo>
                      <a:pt x="363" y="83"/>
                    </a:lnTo>
                    <a:lnTo>
                      <a:pt x="364" y="84"/>
                    </a:lnTo>
                    <a:lnTo>
                      <a:pt x="365" y="84"/>
                    </a:lnTo>
                    <a:lnTo>
                      <a:pt x="367" y="85"/>
                    </a:lnTo>
                    <a:lnTo>
                      <a:pt x="368" y="85"/>
                    </a:lnTo>
                    <a:lnTo>
                      <a:pt x="371" y="84"/>
                    </a:lnTo>
                    <a:lnTo>
                      <a:pt x="372" y="85"/>
                    </a:lnTo>
                    <a:lnTo>
                      <a:pt x="373" y="86"/>
                    </a:lnTo>
                    <a:lnTo>
                      <a:pt x="375" y="86"/>
                    </a:lnTo>
                    <a:lnTo>
                      <a:pt x="376" y="86"/>
                    </a:lnTo>
                    <a:lnTo>
                      <a:pt x="377" y="88"/>
                    </a:lnTo>
                    <a:lnTo>
                      <a:pt x="377" y="89"/>
                    </a:lnTo>
                    <a:lnTo>
                      <a:pt x="378" y="90"/>
                    </a:lnTo>
                    <a:lnTo>
                      <a:pt x="380" y="91"/>
                    </a:lnTo>
                    <a:lnTo>
                      <a:pt x="381" y="91"/>
                    </a:lnTo>
                    <a:lnTo>
                      <a:pt x="382" y="92"/>
                    </a:lnTo>
                    <a:lnTo>
                      <a:pt x="382" y="94"/>
                    </a:lnTo>
                    <a:lnTo>
                      <a:pt x="383" y="94"/>
                    </a:lnTo>
                    <a:lnTo>
                      <a:pt x="384" y="95"/>
                    </a:lnTo>
                    <a:lnTo>
                      <a:pt x="385" y="94"/>
                    </a:lnTo>
                    <a:lnTo>
                      <a:pt x="387" y="94"/>
                    </a:lnTo>
                    <a:lnTo>
                      <a:pt x="388" y="94"/>
                    </a:lnTo>
                    <a:lnTo>
                      <a:pt x="390" y="94"/>
                    </a:lnTo>
                    <a:lnTo>
                      <a:pt x="392" y="95"/>
                    </a:lnTo>
                    <a:lnTo>
                      <a:pt x="394" y="96"/>
                    </a:lnTo>
                    <a:lnTo>
                      <a:pt x="395" y="96"/>
                    </a:lnTo>
                    <a:lnTo>
                      <a:pt x="397" y="97"/>
                    </a:lnTo>
                    <a:lnTo>
                      <a:pt x="398" y="97"/>
                    </a:lnTo>
                    <a:lnTo>
                      <a:pt x="400" y="97"/>
                    </a:lnTo>
                    <a:lnTo>
                      <a:pt x="401" y="98"/>
                    </a:lnTo>
                    <a:lnTo>
                      <a:pt x="402" y="99"/>
                    </a:lnTo>
                    <a:lnTo>
                      <a:pt x="403" y="100"/>
                    </a:lnTo>
                    <a:lnTo>
                      <a:pt x="404" y="100"/>
                    </a:lnTo>
                    <a:lnTo>
                      <a:pt x="405" y="101"/>
                    </a:lnTo>
                    <a:lnTo>
                      <a:pt x="406" y="101"/>
                    </a:lnTo>
                    <a:lnTo>
                      <a:pt x="407" y="102"/>
                    </a:lnTo>
                    <a:lnTo>
                      <a:pt x="408" y="103"/>
                    </a:lnTo>
                    <a:lnTo>
                      <a:pt x="409" y="104"/>
                    </a:lnTo>
                    <a:lnTo>
                      <a:pt x="410" y="105"/>
                    </a:lnTo>
                    <a:lnTo>
                      <a:pt x="411" y="106"/>
                    </a:lnTo>
                    <a:lnTo>
                      <a:pt x="412" y="105"/>
                    </a:lnTo>
                    <a:lnTo>
                      <a:pt x="413" y="104"/>
                    </a:lnTo>
                    <a:lnTo>
                      <a:pt x="414" y="103"/>
                    </a:lnTo>
                    <a:lnTo>
                      <a:pt x="415" y="103"/>
                    </a:lnTo>
                    <a:lnTo>
                      <a:pt x="416" y="103"/>
                    </a:lnTo>
                    <a:lnTo>
                      <a:pt x="418" y="103"/>
                    </a:lnTo>
                    <a:lnTo>
                      <a:pt x="419" y="101"/>
                    </a:lnTo>
                    <a:lnTo>
                      <a:pt x="420" y="99"/>
                    </a:lnTo>
                    <a:lnTo>
                      <a:pt x="421" y="99"/>
                    </a:lnTo>
                    <a:lnTo>
                      <a:pt x="422" y="99"/>
                    </a:lnTo>
                    <a:lnTo>
                      <a:pt x="424" y="100"/>
                    </a:lnTo>
                    <a:lnTo>
                      <a:pt x="425" y="100"/>
                    </a:lnTo>
                    <a:lnTo>
                      <a:pt x="425" y="100"/>
                    </a:lnTo>
                    <a:lnTo>
                      <a:pt x="426" y="101"/>
                    </a:lnTo>
                    <a:lnTo>
                      <a:pt x="428" y="100"/>
                    </a:lnTo>
                    <a:lnTo>
                      <a:pt x="429" y="100"/>
                    </a:lnTo>
                    <a:lnTo>
                      <a:pt x="431" y="99"/>
                    </a:lnTo>
                    <a:lnTo>
                      <a:pt x="433" y="98"/>
                    </a:lnTo>
                    <a:lnTo>
                      <a:pt x="435" y="98"/>
                    </a:lnTo>
                    <a:lnTo>
                      <a:pt x="438" y="95"/>
                    </a:lnTo>
                    <a:lnTo>
                      <a:pt x="439" y="94"/>
                    </a:lnTo>
                    <a:lnTo>
                      <a:pt x="440" y="92"/>
                    </a:lnTo>
                    <a:lnTo>
                      <a:pt x="441" y="92"/>
                    </a:lnTo>
                    <a:lnTo>
                      <a:pt x="442" y="90"/>
                    </a:lnTo>
                    <a:lnTo>
                      <a:pt x="442" y="88"/>
                    </a:lnTo>
                    <a:lnTo>
                      <a:pt x="443" y="86"/>
                    </a:lnTo>
                    <a:lnTo>
                      <a:pt x="443" y="85"/>
                    </a:lnTo>
                    <a:lnTo>
                      <a:pt x="444" y="85"/>
                    </a:lnTo>
                    <a:lnTo>
                      <a:pt x="445" y="84"/>
                    </a:lnTo>
                    <a:lnTo>
                      <a:pt x="445" y="85"/>
                    </a:lnTo>
                    <a:lnTo>
                      <a:pt x="447" y="85"/>
                    </a:lnTo>
                    <a:lnTo>
                      <a:pt x="448" y="85"/>
                    </a:lnTo>
                    <a:lnTo>
                      <a:pt x="449" y="85"/>
                    </a:lnTo>
                    <a:lnTo>
                      <a:pt x="450" y="85"/>
                    </a:lnTo>
                    <a:lnTo>
                      <a:pt x="452" y="84"/>
                    </a:lnTo>
                    <a:lnTo>
                      <a:pt x="453" y="82"/>
                    </a:lnTo>
                    <a:lnTo>
                      <a:pt x="455" y="81"/>
                    </a:lnTo>
                    <a:lnTo>
                      <a:pt x="456" y="83"/>
                    </a:lnTo>
                    <a:lnTo>
                      <a:pt x="457" y="84"/>
                    </a:lnTo>
                    <a:lnTo>
                      <a:pt x="458" y="85"/>
                    </a:lnTo>
                    <a:lnTo>
                      <a:pt x="460" y="85"/>
                    </a:lnTo>
                    <a:lnTo>
                      <a:pt x="460" y="86"/>
                    </a:lnTo>
                    <a:lnTo>
                      <a:pt x="462" y="86"/>
                    </a:lnTo>
                    <a:lnTo>
                      <a:pt x="464" y="85"/>
                    </a:lnTo>
                    <a:lnTo>
                      <a:pt x="465" y="85"/>
                    </a:lnTo>
                    <a:lnTo>
                      <a:pt x="466" y="84"/>
                    </a:lnTo>
                    <a:lnTo>
                      <a:pt x="467" y="83"/>
                    </a:lnTo>
                    <a:lnTo>
                      <a:pt x="468" y="83"/>
                    </a:lnTo>
                    <a:lnTo>
                      <a:pt x="469" y="84"/>
                    </a:lnTo>
                    <a:lnTo>
                      <a:pt x="471" y="84"/>
                    </a:lnTo>
                    <a:lnTo>
                      <a:pt x="472" y="83"/>
                    </a:lnTo>
                    <a:lnTo>
                      <a:pt x="473" y="83"/>
                    </a:lnTo>
                    <a:lnTo>
                      <a:pt x="475" y="83"/>
                    </a:lnTo>
                    <a:lnTo>
                      <a:pt x="476" y="83"/>
                    </a:lnTo>
                    <a:lnTo>
                      <a:pt x="477" y="82"/>
                    </a:lnTo>
                    <a:lnTo>
                      <a:pt x="478" y="82"/>
                    </a:lnTo>
                    <a:lnTo>
                      <a:pt x="479" y="81"/>
                    </a:lnTo>
                    <a:lnTo>
                      <a:pt x="480" y="80"/>
                    </a:lnTo>
                    <a:lnTo>
                      <a:pt x="482" y="79"/>
                    </a:lnTo>
                    <a:lnTo>
                      <a:pt x="484" y="79"/>
                    </a:lnTo>
                    <a:lnTo>
                      <a:pt x="485" y="79"/>
                    </a:lnTo>
                    <a:lnTo>
                      <a:pt x="486" y="79"/>
                    </a:lnTo>
                    <a:lnTo>
                      <a:pt x="487" y="79"/>
                    </a:lnTo>
                    <a:lnTo>
                      <a:pt x="488" y="79"/>
                    </a:lnTo>
                    <a:lnTo>
                      <a:pt x="489" y="78"/>
                    </a:lnTo>
                    <a:lnTo>
                      <a:pt x="490" y="77"/>
                    </a:lnTo>
                    <a:lnTo>
                      <a:pt x="491" y="77"/>
                    </a:lnTo>
                    <a:lnTo>
                      <a:pt x="492" y="77"/>
                    </a:lnTo>
                    <a:lnTo>
                      <a:pt x="493" y="76"/>
                    </a:lnTo>
                    <a:lnTo>
                      <a:pt x="494" y="75"/>
                    </a:lnTo>
                    <a:lnTo>
                      <a:pt x="495" y="75"/>
                    </a:lnTo>
                    <a:lnTo>
                      <a:pt x="497" y="74"/>
                    </a:lnTo>
                    <a:lnTo>
                      <a:pt x="497" y="75"/>
                    </a:lnTo>
                    <a:lnTo>
                      <a:pt x="499" y="75"/>
                    </a:lnTo>
                    <a:lnTo>
                      <a:pt x="500" y="74"/>
                    </a:lnTo>
                    <a:lnTo>
                      <a:pt x="501" y="74"/>
                    </a:lnTo>
                    <a:lnTo>
                      <a:pt x="503" y="72"/>
                    </a:lnTo>
                    <a:lnTo>
                      <a:pt x="504" y="71"/>
                    </a:lnTo>
                    <a:lnTo>
                      <a:pt x="504" y="70"/>
                    </a:lnTo>
                    <a:lnTo>
                      <a:pt x="505" y="69"/>
                    </a:lnTo>
                    <a:lnTo>
                      <a:pt x="505" y="68"/>
                    </a:lnTo>
                    <a:lnTo>
                      <a:pt x="507" y="67"/>
                    </a:lnTo>
                    <a:lnTo>
                      <a:pt x="509" y="66"/>
                    </a:lnTo>
                    <a:lnTo>
                      <a:pt x="510" y="66"/>
                    </a:lnTo>
                    <a:lnTo>
                      <a:pt x="510" y="64"/>
                    </a:lnTo>
                    <a:lnTo>
                      <a:pt x="511" y="64"/>
                    </a:lnTo>
                    <a:lnTo>
                      <a:pt x="512" y="62"/>
                    </a:lnTo>
                    <a:lnTo>
                      <a:pt x="513" y="62"/>
                    </a:lnTo>
                    <a:lnTo>
                      <a:pt x="514" y="61"/>
                    </a:lnTo>
                    <a:lnTo>
                      <a:pt x="513" y="59"/>
                    </a:lnTo>
                    <a:lnTo>
                      <a:pt x="513" y="58"/>
                    </a:lnTo>
                    <a:lnTo>
                      <a:pt x="514" y="57"/>
                    </a:lnTo>
                    <a:lnTo>
                      <a:pt x="515" y="56"/>
                    </a:lnTo>
                    <a:lnTo>
                      <a:pt x="515" y="55"/>
                    </a:lnTo>
                    <a:lnTo>
                      <a:pt x="516" y="53"/>
                    </a:lnTo>
                    <a:lnTo>
                      <a:pt x="517" y="51"/>
                    </a:lnTo>
                    <a:lnTo>
                      <a:pt x="517" y="49"/>
                    </a:lnTo>
                    <a:lnTo>
                      <a:pt x="518" y="48"/>
                    </a:lnTo>
                    <a:lnTo>
                      <a:pt x="518" y="47"/>
                    </a:lnTo>
                    <a:lnTo>
                      <a:pt x="519" y="46"/>
                    </a:lnTo>
                    <a:lnTo>
                      <a:pt x="520" y="44"/>
                    </a:lnTo>
                    <a:lnTo>
                      <a:pt x="521" y="42"/>
                    </a:lnTo>
                    <a:lnTo>
                      <a:pt x="522" y="40"/>
                    </a:lnTo>
                    <a:lnTo>
                      <a:pt x="523" y="40"/>
                    </a:lnTo>
                    <a:lnTo>
                      <a:pt x="524" y="40"/>
                    </a:lnTo>
                    <a:lnTo>
                      <a:pt x="524" y="39"/>
                    </a:lnTo>
                    <a:lnTo>
                      <a:pt x="524" y="38"/>
                    </a:lnTo>
                    <a:lnTo>
                      <a:pt x="525" y="38"/>
                    </a:lnTo>
                    <a:lnTo>
                      <a:pt x="525" y="37"/>
                    </a:lnTo>
                    <a:lnTo>
                      <a:pt x="526" y="36"/>
                    </a:lnTo>
                    <a:lnTo>
                      <a:pt x="527" y="36"/>
                    </a:lnTo>
                    <a:lnTo>
                      <a:pt x="527" y="35"/>
                    </a:lnTo>
                    <a:lnTo>
                      <a:pt x="528" y="33"/>
                    </a:lnTo>
                    <a:lnTo>
                      <a:pt x="528" y="32"/>
                    </a:lnTo>
                    <a:lnTo>
                      <a:pt x="528" y="31"/>
                    </a:lnTo>
                    <a:lnTo>
                      <a:pt x="529" y="29"/>
                    </a:lnTo>
                    <a:lnTo>
                      <a:pt x="531" y="28"/>
                    </a:lnTo>
                    <a:lnTo>
                      <a:pt x="530" y="31"/>
                    </a:lnTo>
                    <a:lnTo>
                      <a:pt x="533" y="34"/>
                    </a:lnTo>
                    <a:lnTo>
                      <a:pt x="532" y="37"/>
                    </a:lnTo>
                    <a:lnTo>
                      <a:pt x="530" y="40"/>
                    </a:lnTo>
                    <a:lnTo>
                      <a:pt x="529" y="42"/>
                    </a:lnTo>
                    <a:lnTo>
                      <a:pt x="531" y="45"/>
                    </a:lnTo>
                    <a:lnTo>
                      <a:pt x="533" y="47"/>
                    </a:lnTo>
                    <a:lnTo>
                      <a:pt x="534" y="51"/>
                    </a:lnTo>
                    <a:lnTo>
                      <a:pt x="538" y="52"/>
                    </a:lnTo>
                    <a:lnTo>
                      <a:pt x="538" y="55"/>
                    </a:lnTo>
                    <a:lnTo>
                      <a:pt x="538" y="56"/>
                    </a:lnTo>
                    <a:lnTo>
                      <a:pt x="538" y="57"/>
                    </a:lnTo>
                    <a:lnTo>
                      <a:pt x="538" y="59"/>
                    </a:lnTo>
                    <a:lnTo>
                      <a:pt x="540" y="63"/>
                    </a:lnTo>
                    <a:lnTo>
                      <a:pt x="543" y="62"/>
                    </a:lnTo>
                    <a:lnTo>
                      <a:pt x="544" y="62"/>
                    </a:lnTo>
                    <a:lnTo>
                      <a:pt x="545" y="61"/>
                    </a:lnTo>
                    <a:lnTo>
                      <a:pt x="547" y="61"/>
                    </a:lnTo>
                    <a:lnTo>
                      <a:pt x="548" y="61"/>
                    </a:lnTo>
                    <a:lnTo>
                      <a:pt x="549" y="60"/>
                    </a:lnTo>
                    <a:lnTo>
                      <a:pt x="550" y="60"/>
                    </a:lnTo>
                    <a:lnTo>
                      <a:pt x="552" y="62"/>
                    </a:lnTo>
                    <a:lnTo>
                      <a:pt x="555" y="65"/>
                    </a:lnTo>
                    <a:lnTo>
                      <a:pt x="559" y="66"/>
                    </a:lnTo>
                    <a:lnTo>
                      <a:pt x="560" y="66"/>
                    </a:lnTo>
                    <a:lnTo>
                      <a:pt x="562" y="65"/>
                    </a:lnTo>
                    <a:lnTo>
                      <a:pt x="563" y="64"/>
                    </a:lnTo>
                    <a:lnTo>
                      <a:pt x="564" y="64"/>
                    </a:lnTo>
                    <a:lnTo>
                      <a:pt x="568" y="62"/>
                    </a:lnTo>
                    <a:lnTo>
                      <a:pt x="570" y="57"/>
                    </a:lnTo>
                    <a:lnTo>
                      <a:pt x="572" y="56"/>
                    </a:lnTo>
                    <a:lnTo>
                      <a:pt x="574" y="56"/>
                    </a:lnTo>
                    <a:lnTo>
                      <a:pt x="576" y="55"/>
                    </a:lnTo>
                    <a:lnTo>
                      <a:pt x="577" y="55"/>
                    </a:lnTo>
                    <a:lnTo>
                      <a:pt x="579" y="55"/>
                    </a:lnTo>
                    <a:lnTo>
                      <a:pt x="580" y="55"/>
                    </a:lnTo>
                    <a:lnTo>
                      <a:pt x="581" y="56"/>
                    </a:lnTo>
                    <a:lnTo>
                      <a:pt x="582" y="58"/>
                    </a:lnTo>
                    <a:lnTo>
                      <a:pt x="583" y="59"/>
                    </a:lnTo>
                    <a:lnTo>
                      <a:pt x="584" y="58"/>
                    </a:lnTo>
                    <a:lnTo>
                      <a:pt x="585" y="59"/>
                    </a:lnTo>
                    <a:lnTo>
                      <a:pt x="587" y="59"/>
                    </a:lnTo>
                    <a:lnTo>
                      <a:pt x="589" y="59"/>
                    </a:lnTo>
                    <a:lnTo>
                      <a:pt x="589" y="60"/>
                    </a:lnTo>
                    <a:lnTo>
                      <a:pt x="590" y="62"/>
                    </a:lnTo>
                    <a:lnTo>
                      <a:pt x="592" y="62"/>
                    </a:lnTo>
                    <a:lnTo>
                      <a:pt x="593" y="61"/>
                    </a:lnTo>
                    <a:lnTo>
                      <a:pt x="594" y="60"/>
                    </a:lnTo>
                    <a:lnTo>
                      <a:pt x="594" y="59"/>
                    </a:lnTo>
                    <a:lnTo>
                      <a:pt x="596" y="58"/>
                    </a:lnTo>
                    <a:lnTo>
                      <a:pt x="597" y="58"/>
                    </a:lnTo>
                    <a:lnTo>
                      <a:pt x="598" y="57"/>
                    </a:lnTo>
                    <a:lnTo>
                      <a:pt x="600" y="57"/>
                    </a:lnTo>
                    <a:lnTo>
                      <a:pt x="602" y="57"/>
                    </a:lnTo>
                    <a:lnTo>
                      <a:pt x="603" y="56"/>
                    </a:lnTo>
                    <a:lnTo>
                      <a:pt x="604" y="55"/>
                    </a:lnTo>
                    <a:lnTo>
                      <a:pt x="604" y="54"/>
                    </a:lnTo>
                    <a:lnTo>
                      <a:pt x="605" y="55"/>
                    </a:lnTo>
                    <a:lnTo>
                      <a:pt x="606" y="56"/>
                    </a:lnTo>
                    <a:lnTo>
                      <a:pt x="606" y="58"/>
                    </a:lnTo>
                    <a:lnTo>
                      <a:pt x="607" y="59"/>
                    </a:lnTo>
                    <a:lnTo>
                      <a:pt x="608" y="60"/>
                    </a:lnTo>
                    <a:lnTo>
                      <a:pt x="609" y="61"/>
                    </a:lnTo>
                    <a:lnTo>
                      <a:pt x="610" y="60"/>
                    </a:lnTo>
                    <a:lnTo>
                      <a:pt x="612" y="60"/>
                    </a:lnTo>
                    <a:lnTo>
                      <a:pt x="612" y="59"/>
                    </a:lnTo>
                    <a:lnTo>
                      <a:pt x="614" y="58"/>
                    </a:lnTo>
                    <a:lnTo>
                      <a:pt x="614" y="5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18" y="58"/>
                    </a:lnTo>
                    <a:lnTo>
                      <a:pt x="621" y="59"/>
                    </a:lnTo>
                    <a:lnTo>
                      <a:pt x="623" y="58"/>
                    </a:lnTo>
                    <a:lnTo>
                      <a:pt x="624" y="58"/>
                    </a:lnTo>
                    <a:lnTo>
                      <a:pt x="625" y="57"/>
                    </a:lnTo>
                    <a:lnTo>
                      <a:pt x="626" y="57"/>
                    </a:lnTo>
                    <a:lnTo>
                      <a:pt x="627" y="57"/>
                    </a:lnTo>
                    <a:lnTo>
                      <a:pt x="628" y="56"/>
                    </a:lnTo>
                    <a:lnTo>
                      <a:pt x="630" y="56"/>
                    </a:lnTo>
                    <a:lnTo>
                      <a:pt x="631" y="55"/>
                    </a:lnTo>
                    <a:lnTo>
                      <a:pt x="631" y="56"/>
                    </a:lnTo>
                    <a:lnTo>
                      <a:pt x="632" y="57"/>
                    </a:lnTo>
                    <a:lnTo>
                      <a:pt x="633" y="58"/>
                    </a:lnTo>
                    <a:lnTo>
                      <a:pt x="635" y="57"/>
                    </a:lnTo>
                    <a:lnTo>
                      <a:pt x="638" y="58"/>
                    </a:lnTo>
                    <a:lnTo>
                      <a:pt x="641" y="57"/>
                    </a:lnTo>
                    <a:lnTo>
                      <a:pt x="642" y="56"/>
                    </a:lnTo>
                    <a:lnTo>
                      <a:pt x="643" y="55"/>
                    </a:lnTo>
                    <a:lnTo>
                      <a:pt x="645" y="55"/>
                    </a:lnTo>
                    <a:lnTo>
                      <a:pt x="646" y="55"/>
                    </a:lnTo>
                    <a:lnTo>
                      <a:pt x="646" y="54"/>
                    </a:lnTo>
                    <a:lnTo>
                      <a:pt x="646" y="51"/>
                    </a:lnTo>
                    <a:lnTo>
                      <a:pt x="647" y="48"/>
                    </a:lnTo>
                    <a:lnTo>
                      <a:pt x="647" y="46"/>
                    </a:lnTo>
                    <a:lnTo>
                      <a:pt x="647" y="45"/>
                    </a:lnTo>
                    <a:lnTo>
                      <a:pt x="648" y="45"/>
                    </a:lnTo>
                    <a:lnTo>
                      <a:pt x="649" y="46"/>
                    </a:lnTo>
                    <a:lnTo>
                      <a:pt x="650" y="48"/>
                    </a:lnTo>
                    <a:lnTo>
                      <a:pt x="652" y="47"/>
                    </a:lnTo>
                    <a:lnTo>
                      <a:pt x="654" y="44"/>
                    </a:lnTo>
                    <a:lnTo>
                      <a:pt x="656" y="44"/>
                    </a:lnTo>
                    <a:lnTo>
                      <a:pt x="657" y="45"/>
                    </a:lnTo>
                    <a:lnTo>
                      <a:pt x="659" y="46"/>
                    </a:lnTo>
                    <a:lnTo>
                      <a:pt x="660" y="45"/>
                    </a:lnTo>
                    <a:lnTo>
                      <a:pt x="661" y="44"/>
                    </a:lnTo>
                    <a:lnTo>
                      <a:pt x="663" y="46"/>
                    </a:lnTo>
                    <a:lnTo>
                      <a:pt x="663" y="47"/>
                    </a:lnTo>
                    <a:lnTo>
                      <a:pt x="665" y="47"/>
                    </a:lnTo>
                    <a:lnTo>
                      <a:pt x="666" y="45"/>
                    </a:lnTo>
                    <a:lnTo>
                      <a:pt x="666" y="44"/>
                    </a:lnTo>
                    <a:lnTo>
                      <a:pt x="667" y="43"/>
                    </a:lnTo>
                    <a:lnTo>
                      <a:pt x="667" y="42"/>
                    </a:lnTo>
                    <a:lnTo>
                      <a:pt x="668" y="42"/>
                    </a:lnTo>
                    <a:lnTo>
                      <a:pt x="668" y="40"/>
                    </a:lnTo>
                    <a:lnTo>
                      <a:pt x="669" y="39"/>
                    </a:lnTo>
                    <a:lnTo>
                      <a:pt x="669" y="38"/>
                    </a:lnTo>
                    <a:lnTo>
                      <a:pt x="671" y="37"/>
                    </a:lnTo>
                    <a:lnTo>
                      <a:pt x="673" y="37"/>
                    </a:lnTo>
                    <a:lnTo>
                      <a:pt x="673" y="38"/>
                    </a:lnTo>
                    <a:lnTo>
                      <a:pt x="672" y="39"/>
                    </a:lnTo>
                    <a:lnTo>
                      <a:pt x="672" y="41"/>
                    </a:lnTo>
                    <a:lnTo>
                      <a:pt x="672" y="43"/>
                    </a:lnTo>
                    <a:lnTo>
                      <a:pt x="674" y="43"/>
                    </a:lnTo>
                    <a:lnTo>
                      <a:pt x="675" y="43"/>
                    </a:lnTo>
                    <a:lnTo>
                      <a:pt x="676" y="41"/>
                    </a:lnTo>
                    <a:lnTo>
                      <a:pt x="678" y="42"/>
                    </a:lnTo>
                    <a:lnTo>
                      <a:pt x="678" y="43"/>
                    </a:lnTo>
                    <a:lnTo>
                      <a:pt x="679" y="44"/>
                    </a:lnTo>
                    <a:lnTo>
                      <a:pt x="682" y="43"/>
                    </a:lnTo>
                    <a:lnTo>
                      <a:pt x="684" y="43"/>
                    </a:lnTo>
                    <a:lnTo>
                      <a:pt x="686" y="43"/>
                    </a:lnTo>
                    <a:lnTo>
                      <a:pt x="687" y="44"/>
                    </a:lnTo>
                    <a:lnTo>
                      <a:pt x="689" y="44"/>
                    </a:lnTo>
                    <a:lnTo>
                      <a:pt x="690" y="44"/>
                    </a:lnTo>
                    <a:lnTo>
                      <a:pt x="692" y="44"/>
                    </a:lnTo>
                    <a:lnTo>
                      <a:pt x="694" y="44"/>
                    </a:lnTo>
                    <a:lnTo>
                      <a:pt x="695" y="45"/>
                    </a:lnTo>
                    <a:lnTo>
                      <a:pt x="694" y="47"/>
                    </a:lnTo>
                    <a:lnTo>
                      <a:pt x="694" y="48"/>
                    </a:lnTo>
                    <a:lnTo>
                      <a:pt x="693" y="49"/>
                    </a:lnTo>
                    <a:lnTo>
                      <a:pt x="692" y="50"/>
                    </a:lnTo>
                    <a:lnTo>
                      <a:pt x="690" y="52"/>
                    </a:lnTo>
                    <a:lnTo>
                      <a:pt x="689" y="52"/>
                    </a:lnTo>
                    <a:lnTo>
                      <a:pt x="688" y="52"/>
                    </a:lnTo>
                    <a:lnTo>
                      <a:pt x="686" y="53"/>
                    </a:lnTo>
                    <a:lnTo>
                      <a:pt x="685" y="53"/>
                    </a:lnTo>
                    <a:lnTo>
                      <a:pt x="683" y="54"/>
                    </a:lnTo>
                    <a:lnTo>
                      <a:pt x="683" y="55"/>
                    </a:lnTo>
                    <a:lnTo>
                      <a:pt x="682" y="56"/>
                    </a:lnTo>
                    <a:lnTo>
                      <a:pt x="684" y="58"/>
                    </a:lnTo>
                    <a:lnTo>
                      <a:pt x="680" y="58"/>
                    </a:lnTo>
                    <a:lnTo>
                      <a:pt x="679" y="58"/>
                    </a:lnTo>
                    <a:lnTo>
                      <a:pt x="677" y="58"/>
                    </a:lnTo>
                    <a:lnTo>
                      <a:pt x="677" y="59"/>
                    </a:lnTo>
                    <a:lnTo>
                      <a:pt x="677" y="60"/>
                    </a:lnTo>
                    <a:lnTo>
                      <a:pt x="677" y="62"/>
                    </a:lnTo>
                    <a:lnTo>
                      <a:pt x="676" y="63"/>
                    </a:lnTo>
                    <a:lnTo>
                      <a:pt x="676" y="64"/>
                    </a:lnTo>
                    <a:lnTo>
                      <a:pt x="678" y="63"/>
                    </a:lnTo>
                    <a:lnTo>
                      <a:pt x="679" y="62"/>
                    </a:lnTo>
                    <a:lnTo>
                      <a:pt x="681" y="61"/>
                    </a:lnTo>
                    <a:lnTo>
                      <a:pt x="685" y="61"/>
                    </a:lnTo>
                    <a:lnTo>
                      <a:pt x="687" y="61"/>
                    </a:lnTo>
                    <a:lnTo>
                      <a:pt x="689" y="60"/>
                    </a:lnTo>
                    <a:lnTo>
                      <a:pt x="691" y="59"/>
                    </a:lnTo>
                    <a:lnTo>
                      <a:pt x="693" y="58"/>
                    </a:lnTo>
                    <a:lnTo>
                      <a:pt x="694" y="59"/>
                    </a:lnTo>
                    <a:lnTo>
                      <a:pt x="697" y="58"/>
                    </a:lnTo>
                    <a:lnTo>
                      <a:pt x="698" y="58"/>
                    </a:lnTo>
                    <a:lnTo>
                      <a:pt x="699" y="57"/>
                    </a:lnTo>
                    <a:lnTo>
                      <a:pt x="699" y="56"/>
                    </a:lnTo>
                    <a:lnTo>
                      <a:pt x="699" y="55"/>
                    </a:lnTo>
                    <a:lnTo>
                      <a:pt x="700" y="55"/>
                    </a:lnTo>
                    <a:lnTo>
                      <a:pt x="701" y="55"/>
                    </a:lnTo>
                    <a:lnTo>
                      <a:pt x="703" y="54"/>
                    </a:lnTo>
                    <a:lnTo>
                      <a:pt x="706" y="57"/>
                    </a:lnTo>
                    <a:lnTo>
                      <a:pt x="708" y="57"/>
                    </a:lnTo>
                    <a:lnTo>
                      <a:pt x="710" y="56"/>
                    </a:lnTo>
                    <a:lnTo>
                      <a:pt x="712" y="55"/>
                    </a:lnTo>
                    <a:lnTo>
                      <a:pt x="713" y="54"/>
                    </a:lnTo>
                    <a:lnTo>
                      <a:pt x="714" y="53"/>
                    </a:lnTo>
                    <a:lnTo>
                      <a:pt x="714" y="52"/>
                    </a:lnTo>
                    <a:lnTo>
                      <a:pt x="716" y="51"/>
                    </a:lnTo>
                    <a:lnTo>
                      <a:pt x="717" y="50"/>
                    </a:lnTo>
                    <a:lnTo>
                      <a:pt x="718" y="49"/>
                    </a:lnTo>
                    <a:lnTo>
                      <a:pt x="718" y="50"/>
                    </a:lnTo>
                    <a:lnTo>
                      <a:pt x="718" y="51"/>
                    </a:lnTo>
                    <a:lnTo>
                      <a:pt x="719" y="51"/>
                    </a:lnTo>
                    <a:lnTo>
                      <a:pt x="719" y="53"/>
                    </a:lnTo>
                    <a:lnTo>
                      <a:pt x="720" y="54"/>
                    </a:lnTo>
                    <a:lnTo>
                      <a:pt x="720" y="55"/>
                    </a:lnTo>
                    <a:lnTo>
                      <a:pt x="721" y="55"/>
                    </a:lnTo>
                    <a:lnTo>
                      <a:pt x="720" y="57"/>
                    </a:lnTo>
                    <a:lnTo>
                      <a:pt x="720" y="58"/>
                    </a:lnTo>
                    <a:lnTo>
                      <a:pt x="721" y="58"/>
                    </a:lnTo>
                    <a:lnTo>
                      <a:pt x="719" y="58"/>
                    </a:lnTo>
                    <a:lnTo>
                      <a:pt x="717" y="58"/>
                    </a:lnTo>
                    <a:lnTo>
                      <a:pt x="715" y="59"/>
                    </a:lnTo>
                    <a:lnTo>
                      <a:pt x="712" y="61"/>
                    </a:lnTo>
                    <a:lnTo>
                      <a:pt x="708" y="65"/>
                    </a:lnTo>
                    <a:lnTo>
                      <a:pt x="709" y="68"/>
                    </a:lnTo>
                    <a:lnTo>
                      <a:pt x="709" y="70"/>
                    </a:lnTo>
                    <a:lnTo>
                      <a:pt x="710" y="73"/>
                    </a:lnTo>
                    <a:lnTo>
                      <a:pt x="710" y="74"/>
                    </a:lnTo>
                    <a:lnTo>
                      <a:pt x="711" y="75"/>
                    </a:lnTo>
                    <a:lnTo>
                      <a:pt x="712" y="76"/>
                    </a:lnTo>
                    <a:lnTo>
                      <a:pt x="714" y="77"/>
                    </a:lnTo>
                    <a:lnTo>
                      <a:pt x="715" y="77"/>
                    </a:lnTo>
                    <a:lnTo>
                      <a:pt x="717" y="78"/>
                    </a:lnTo>
                    <a:lnTo>
                      <a:pt x="719" y="78"/>
                    </a:lnTo>
                    <a:lnTo>
                      <a:pt x="722" y="79"/>
                    </a:lnTo>
                    <a:lnTo>
                      <a:pt x="724" y="79"/>
                    </a:lnTo>
                    <a:lnTo>
                      <a:pt x="725" y="79"/>
                    </a:lnTo>
                    <a:lnTo>
                      <a:pt x="727" y="79"/>
                    </a:lnTo>
                    <a:lnTo>
                      <a:pt x="730" y="76"/>
                    </a:lnTo>
                    <a:lnTo>
                      <a:pt x="731" y="75"/>
                    </a:lnTo>
                    <a:lnTo>
                      <a:pt x="732" y="76"/>
                    </a:lnTo>
                    <a:lnTo>
                      <a:pt x="733" y="77"/>
                    </a:lnTo>
                    <a:lnTo>
                      <a:pt x="733" y="79"/>
                    </a:lnTo>
                    <a:lnTo>
                      <a:pt x="733" y="79"/>
                    </a:lnTo>
                    <a:lnTo>
                      <a:pt x="734" y="81"/>
                    </a:lnTo>
                    <a:lnTo>
                      <a:pt x="733" y="82"/>
                    </a:lnTo>
                    <a:lnTo>
                      <a:pt x="732" y="83"/>
                    </a:lnTo>
                    <a:lnTo>
                      <a:pt x="733" y="85"/>
                    </a:lnTo>
                    <a:lnTo>
                      <a:pt x="733" y="87"/>
                    </a:lnTo>
                    <a:lnTo>
                      <a:pt x="734" y="88"/>
                    </a:lnTo>
                    <a:lnTo>
                      <a:pt x="735" y="89"/>
                    </a:lnTo>
                    <a:lnTo>
                      <a:pt x="735" y="90"/>
                    </a:lnTo>
                    <a:lnTo>
                      <a:pt x="734" y="91"/>
                    </a:lnTo>
                    <a:lnTo>
                      <a:pt x="734" y="92"/>
                    </a:lnTo>
                    <a:lnTo>
                      <a:pt x="734" y="94"/>
                    </a:lnTo>
                    <a:lnTo>
                      <a:pt x="734" y="95"/>
                    </a:lnTo>
                    <a:lnTo>
                      <a:pt x="735" y="96"/>
                    </a:lnTo>
                    <a:lnTo>
                      <a:pt x="734" y="97"/>
                    </a:lnTo>
                    <a:lnTo>
                      <a:pt x="734" y="98"/>
                    </a:lnTo>
                    <a:lnTo>
                      <a:pt x="735" y="99"/>
                    </a:lnTo>
                    <a:lnTo>
                      <a:pt x="735" y="100"/>
                    </a:lnTo>
                    <a:lnTo>
                      <a:pt x="734" y="102"/>
                    </a:lnTo>
                    <a:lnTo>
                      <a:pt x="733" y="103"/>
                    </a:lnTo>
                    <a:lnTo>
                      <a:pt x="732" y="103"/>
                    </a:lnTo>
                    <a:lnTo>
                      <a:pt x="733" y="105"/>
                    </a:lnTo>
                    <a:lnTo>
                      <a:pt x="734" y="104"/>
                    </a:lnTo>
                    <a:lnTo>
                      <a:pt x="735" y="104"/>
                    </a:lnTo>
                    <a:lnTo>
                      <a:pt x="737" y="105"/>
                    </a:lnTo>
                    <a:lnTo>
                      <a:pt x="738" y="106"/>
                    </a:lnTo>
                    <a:lnTo>
                      <a:pt x="740" y="107"/>
                    </a:lnTo>
                    <a:lnTo>
                      <a:pt x="742" y="108"/>
                    </a:lnTo>
                    <a:lnTo>
                      <a:pt x="745" y="107"/>
                    </a:lnTo>
                    <a:lnTo>
                      <a:pt x="747" y="108"/>
                    </a:lnTo>
                    <a:lnTo>
                      <a:pt x="748" y="109"/>
                    </a:lnTo>
                    <a:lnTo>
                      <a:pt x="749" y="110"/>
                    </a:lnTo>
                    <a:lnTo>
                      <a:pt x="751" y="111"/>
                    </a:lnTo>
                    <a:lnTo>
                      <a:pt x="752" y="111"/>
                    </a:lnTo>
                    <a:lnTo>
                      <a:pt x="754" y="111"/>
                    </a:lnTo>
                    <a:lnTo>
                      <a:pt x="755" y="112"/>
                    </a:lnTo>
                    <a:lnTo>
                      <a:pt x="758" y="115"/>
                    </a:lnTo>
                    <a:lnTo>
                      <a:pt x="761" y="116"/>
                    </a:lnTo>
                    <a:lnTo>
                      <a:pt x="761" y="115"/>
                    </a:lnTo>
                    <a:lnTo>
                      <a:pt x="762" y="114"/>
                    </a:lnTo>
                    <a:lnTo>
                      <a:pt x="767" y="113"/>
                    </a:lnTo>
                    <a:lnTo>
                      <a:pt x="770" y="113"/>
                    </a:lnTo>
                    <a:lnTo>
                      <a:pt x="772" y="113"/>
                    </a:lnTo>
                    <a:lnTo>
                      <a:pt x="773" y="112"/>
                    </a:lnTo>
                    <a:lnTo>
                      <a:pt x="775" y="111"/>
                    </a:lnTo>
                    <a:lnTo>
                      <a:pt x="779" y="110"/>
                    </a:lnTo>
                    <a:lnTo>
                      <a:pt x="780" y="110"/>
                    </a:lnTo>
                    <a:lnTo>
                      <a:pt x="780" y="112"/>
                    </a:lnTo>
                    <a:lnTo>
                      <a:pt x="780" y="113"/>
                    </a:lnTo>
                    <a:lnTo>
                      <a:pt x="781" y="114"/>
                    </a:lnTo>
                    <a:lnTo>
                      <a:pt x="781" y="116"/>
                    </a:lnTo>
                    <a:lnTo>
                      <a:pt x="783" y="117"/>
                    </a:lnTo>
                    <a:lnTo>
                      <a:pt x="787" y="118"/>
                    </a:lnTo>
                    <a:lnTo>
                      <a:pt x="789" y="118"/>
                    </a:lnTo>
                    <a:lnTo>
                      <a:pt x="792" y="121"/>
                    </a:lnTo>
                    <a:lnTo>
                      <a:pt x="793" y="123"/>
                    </a:lnTo>
                    <a:lnTo>
                      <a:pt x="796" y="124"/>
                    </a:lnTo>
                    <a:lnTo>
                      <a:pt x="797" y="125"/>
                    </a:lnTo>
                    <a:lnTo>
                      <a:pt x="798" y="127"/>
                    </a:lnTo>
                    <a:lnTo>
                      <a:pt x="799" y="127"/>
                    </a:lnTo>
                    <a:lnTo>
                      <a:pt x="799" y="127"/>
                    </a:lnTo>
                    <a:lnTo>
                      <a:pt x="798" y="130"/>
                    </a:lnTo>
                    <a:lnTo>
                      <a:pt x="798" y="132"/>
                    </a:lnTo>
                    <a:lnTo>
                      <a:pt x="795" y="133"/>
                    </a:lnTo>
                    <a:lnTo>
                      <a:pt x="794" y="133"/>
                    </a:lnTo>
                    <a:lnTo>
                      <a:pt x="794" y="135"/>
                    </a:lnTo>
                    <a:lnTo>
                      <a:pt x="793" y="136"/>
                    </a:lnTo>
                    <a:lnTo>
                      <a:pt x="792" y="137"/>
                    </a:lnTo>
                    <a:lnTo>
                      <a:pt x="791" y="138"/>
                    </a:lnTo>
                    <a:lnTo>
                      <a:pt x="787" y="140"/>
                    </a:lnTo>
                    <a:lnTo>
                      <a:pt x="787" y="140"/>
                    </a:lnTo>
                    <a:lnTo>
                      <a:pt x="786" y="141"/>
                    </a:lnTo>
                    <a:lnTo>
                      <a:pt x="787" y="144"/>
                    </a:lnTo>
                    <a:lnTo>
                      <a:pt x="787" y="146"/>
                    </a:lnTo>
                    <a:lnTo>
                      <a:pt x="788" y="146"/>
                    </a:lnTo>
                    <a:lnTo>
                      <a:pt x="788" y="147"/>
                    </a:lnTo>
                    <a:lnTo>
                      <a:pt x="788" y="148"/>
                    </a:lnTo>
                    <a:lnTo>
                      <a:pt x="787" y="148"/>
                    </a:lnTo>
                    <a:lnTo>
                      <a:pt x="788" y="150"/>
                    </a:lnTo>
                    <a:lnTo>
                      <a:pt x="788" y="152"/>
                    </a:lnTo>
                    <a:lnTo>
                      <a:pt x="788" y="152"/>
                    </a:lnTo>
                    <a:lnTo>
                      <a:pt x="790" y="153"/>
                    </a:lnTo>
                    <a:lnTo>
                      <a:pt x="790" y="156"/>
                    </a:lnTo>
                    <a:lnTo>
                      <a:pt x="788" y="159"/>
                    </a:lnTo>
                    <a:lnTo>
                      <a:pt x="790" y="160"/>
                    </a:lnTo>
                    <a:lnTo>
                      <a:pt x="792" y="160"/>
                    </a:lnTo>
                    <a:lnTo>
                      <a:pt x="793" y="161"/>
                    </a:lnTo>
                    <a:lnTo>
                      <a:pt x="797" y="161"/>
                    </a:lnTo>
                    <a:lnTo>
                      <a:pt x="799" y="163"/>
                    </a:lnTo>
                    <a:lnTo>
                      <a:pt x="801" y="163"/>
                    </a:lnTo>
                    <a:lnTo>
                      <a:pt x="806" y="166"/>
                    </a:lnTo>
                    <a:lnTo>
                      <a:pt x="808" y="170"/>
                    </a:lnTo>
                    <a:lnTo>
                      <a:pt x="811" y="170"/>
                    </a:lnTo>
                    <a:lnTo>
                      <a:pt x="813" y="170"/>
                    </a:lnTo>
                    <a:lnTo>
                      <a:pt x="815" y="170"/>
                    </a:lnTo>
                    <a:lnTo>
                      <a:pt x="820" y="171"/>
                    </a:lnTo>
                    <a:lnTo>
                      <a:pt x="821" y="171"/>
                    </a:lnTo>
                    <a:lnTo>
                      <a:pt x="822" y="172"/>
                    </a:lnTo>
                    <a:lnTo>
                      <a:pt x="824" y="173"/>
                    </a:lnTo>
                    <a:lnTo>
                      <a:pt x="826" y="174"/>
                    </a:lnTo>
                    <a:lnTo>
                      <a:pt x="827" y="175"/>
                    </a:lnTo>
                    <a:lnTo>
                      <a:pt x="831" y="177"/>
                    </a:lnTo>
                    <a:lnTo>
                      <a:pt x="833" y="177"/>
                    </a:lnTo>
                    <a:lnTo>
                      <a:pt x="834" y="177"/>
                    </a:lnTo>
                    <a:lnTo>
                      <a:pt x="835" y="177"/>
                    </a:lnTo>
                    <a:lnTo>
                      <a:pt x="837" y="178"/>
                    </a:lnTo>
                    <a:lnTo>
                      <a:pt x="838" y="178"/>
                    </a:lnTo>
                    <a:lnTo>
                      <a:pt x="839" y="178"/>
                    </a:lnTo>
                    <a:lnTo>
                      <a:pt x="842" y="178"/>
                    </a:lnTo>
                    <a:lnTo>
                      <a:pt x="844" y="179"/>
                    </a:lnTo>
                    <a:lnTo>
                      <a:pt x="845" y="183"/>
                    </a:lnTo>
                    <a:lnTo>
                      <a:pt x="846" y="186"/>
                    </a:lnTo>
                    <a:lnTo>
                      <a:pt x="848" y="189"/>
                    </a:lnTo>
                    <a:lnTo>
                      <a:pt x="849" y="192"/>
                    </a:lnTo>
                    <a:lnTo>
                      <a:pt x="852" y="188"/>
                    </a:lnTo>
                    <a:lnTo>
                      <a:pt x="854" y="189"/>
                    </a:lnTo>
                    <a:lnTo>
                      <a:pt x="855" y="189"/>
                    </a:lnTo>
                    <a:lnTo>
                      <a:pt x="855" y="193"/>
                    </a:lnTo>
                    <a:lnTo>
                      <a:pt x="854" y="193"/>
                    </a:lnTo>
                    <a:lnTo>
                      <a:pt x="854" y="194"/>
                    </a:lnTo>
                    <a:lnTo>
                      <a:pt x="853" y="195"/>
                    </a:lnTo>
                    <a:lnTo>
                      <a:pt x="852" y="195"/>
                    </a:lnTo>
                    <a:lnTo>
                      <a:pt x="851" y="196"/>
                    </a:lnTo>
                    <a:lnTo>
                      <a:pt x="850" y="197"/>
                    </a:lnTo>
                    <a:lnTo>
                      <a:pt x="849" y="198"/>
                    </a:lnTo>
                    <a:lnTo>
                      <a:pt x="848" y="198"/>
                    </a:lnTo>
                    <a:lnTo>
                      <a:pt x="850" y="199"/>
                    </a:lnTo>
                    <a:lnTo>
                      <a:pt x="852" y="200"/>
                    </a:lnTo>
                    <a:lnTo>
                      <a:pt x="855" y="201"/>
                    </a:lnTo>
                    <a:lnTo>
                      <a:pt x="855" y="201"/>
                    </a:lnTo>
                    <a:lnTo>
                      <a:pt x="855" y="202"/>
                    </a:lnTo>
                    <a:lnTo>
                      <a:pt x="854" y="203"/>
                    </a:lnTo>
                    <a:lnTo>
                      <a:pt x="854" y="204"/>
                    </a:lnTo>
                    <a:lnTo>
                      <a:pt x="854" y="205"/>
                    </a:lnTo>
                    <a:lnTo>
                      <a:pt x="852" y="206"/>
                    </a:lnTo>
                    <a:lnTo>
                      <a:pt x="849" y="206"/>
                    </a:lnTo>
                    <a:lnTo>
                      <a:pt x="848" y="206"/>
                    </a:lnTo>
                    <a:lnTo>
                      <a:pt x="846" y="209"/>
                    </a:lnTo>
                    <a:lnTo>
                      <a:pt x="849" y="212"/>
                    </a:lnTo>
                    <a:lnTo>
                      <a:pt x="849" y="215"/>
                    </a:lnTo>
                    <a:lnTo>
                      <a:pt x="848" y="219"/>
                    </a:lnTo>
                    <a:lnTo>
                      <a:pt x="847" y="219"/>
                    </a:lnTo>
                    <a:lnTo>
                      <a:pt x="847" y="220"/>
                    </a:lnTo>
                    <a:lnTo>
                      <a:pt x="850" y="224"/>
                    </a:lnTo>
                    <a:lnTo>
                      <a:pt x="850" y="225"/>
                    </a:lnTo>
                    <a:lnTo>
                      <a:pt x="849" y="227"/>
                    </a:lnTo>
                    <a:lnTo>
                      <a:pt x="848" y="227"/>
                    </a:lnTo>
                    <a:lnTo>
                      <a:pt x="848" y="228"/>
                    </a:lnTo>
                    <a:lnTo>
                      <a:pt x="846" y="229"/>
                    </a:lnTo>
                    <a:lnTo>
                      <a:pt x="845" y="229"/>
                    </a:lnTo>
                    <a:lnTo>
                      <a:pt x="844" y="230"/>
                    </a:lnTo>
                    <a:lnTo>
                      <a:pt x="842" y="231"/>
                    </a:lnTo>
                    <a:lnTo>
                      <a:pt x="841" y="231"/>
                    </a:lnTo>
                    <a:lnTo>
                      <a:pt x="840" y="232"/>
                    </a:lnTo>
                    <a:lnTo>
                      <a:pt x="838" y="231"/>
                    </a:lnTo>
                    <a:lnTo>
                      <a:pt x="837" y="231"/>
                    </a:lnTo>
                    <a:lnTo>
                      <a:pt x="835" y="232"/>
                    </a:lnTo>
                    <a:lnTo>
                      <a:pt x="835" y="232"/>
                    </a:lnTo>
                    <a:lnTo>
                      <a:pt x="834" y="232"/>
                    </a:lnTo>
                    <a:lnTo>
                      <a:pt x="832" y="233"/>
                    </a:lnTo>
                    <a:lnTo>
                      <a:pt x="831" y="233"/>
                    </a:lnTo>
                    <a:lnTo>
                      <a:pt x="830" y="233"/>
                    </a:lnTo>
                    <a:lnTo>
                      <a:pt x="828" y="234"/>
                    </a:lnTo>
                    <a:lnTo>
                      <a:pt x="827" y="235"/>
                    </a:lnTo>
                    <a:lnTo>
                      <a:pt x="827" y="236"/>
                    </a:lnTo>
                    <a:lnTo>
                      <a:pt x="827" y="238"/>
                    </a:lnTo>
                    <a:lnTo>
                      <a:pt x="829" y="239"/>
                    </a:lnTo>
                    <a:lnTo>
                      <a:pt x="829" y="241"/>
                    </a:lnTo>
                    <a:lnTo>
                      <a:pt x="828" y="242"/>
                    </a:lnTo>
                    <a:lnTo>
                      <a:pt x="829" y="243"/>
                    </a:lnTo>
                    <a:lnTo>
                      <a:pt x="829" y="244"/>
                    </a:lnTo>
                    <a:lnTo>
                      <a:pt x="830" y="246"/>
                    </a:lnTo>
                    <a:lnTo>
                      <a:pt x="831" y="247"/>
                    </a:lnTo>
                    <a:lnTo>
                      <a:pt x="832" y="248"/>
                    </a:lnTo>
                    <a:lnTo>
                      <a:pt x="833" y="249"/>
                    </a:lnTo>
                    <a:lnTo>
                      <a:pt x="833" y="250"/>
                    </a:lnTo>
                    <a:lnTo>
                      <a:pt x="834" y="251"/>
                    </a:lnTo>
                    <a:lnTo>
                      <a:pt x="834" y="252"/>
                    </a:lnTo>
                    <a:lnTo>
                      <a:pt x="834" y="253"/>
                    </a:lnTo>
                    <a:lnTo>
                      <a:pt x="834" y="255"/>
                    </a:lnTo>
                    <a:lnTo>
                      <a:pt x="834" y="256"/>
                    </a:lnTo>
                    <a:lnTo>
                      <a:pt x="835" y="257"/>
                    </a:lnTo>
                    <a:lnTo>
                      <a:pt x="835" y="259"/>
                    </a:lnTo>
                    <a:lnTo>
                      <a:pt x="835" y="260"/>
                    </a:lnTo>
                    <a:lnTo>
                      <a:pt x="836" y="262"/>
                    </a:lnTo>
                    <a:lnTo>
                      <a:pt x="836" y="263"/>
                    </a:lnTo>
                    <a:lnTo>
                      <a:pt x="837" y="265"/>
                    </a:lnTo>
                    <a:lnTo>
                      <a:pt x="838" y="266"/>
                    </a:lnTo>
                    <a:lnTo>
                      <a:pt x="838" y="268"/>
                    </a:lnTo>
                    <a:lnTo>
                      <a:pt x="838" y="270"/>
                    </a:lnTo>
                    <a:lnTo>
                      <a:pt x="839" y="271"/>
                    </a:lnTo>
                    <a:lnTo>
                      <a:pt x="839" y="273"/>
                    </a:lnTo>
                    <a:lnTo>
                      <a:pt x="839" y="273"/>
                    </a:lnTo>
                    <a:lnTo>
                      <a:pt x="839" y="275"/>
                    </a:lnTo>
                    <a:lnTo>
                      <a:pt x="839" y="277"/>
                    </a:lnTo>
                    <a:lnTo>
                      <a:pt x="839" y="279"/>
                    </a:lnTo>
                    <a:lnTo>
                      <a:pt x="840" y="281"/>
                    </a:lnTo>
                    <a:lnTo>
                      <a:pt x="840" y="282"/>
                    </a:lnTo>
                    <a:lnTo>
                      <a:pt x="841" y="284"/>
                    </a:lnTo>
                    <a:lnTo>
                      <a:pt x="840" y="285"/>
                    </a:lnTo>
                    <a:lnTo>
                      <a:pt x="840" y="286"/>
                    </a:lnTo>
                    <a:lnTo>
                      <a:pt x="840" y="287"/>
                    </a:lnTo>
                    <a:lnTo>
                      <a:pt x="840" y="289"/>
                    </a:lnTo>
                    <a:lnTo>
                      <a:pt x="840" y="290"/>
                    </a:lnTo>
                    <a:lnTo>
                      <a:pt x="841" y="292"/>
                    </a:lnTo>
                    <a:lnTo>
                      <a:pt x="841" y="293"/>
                    </a:lnTo>
                    <a:lnTo>
                      <a:pt x="841" y="295"/>
                    </a:lnTo>
                    <a:lnTo>
                      <a:pt x="841" y="296"/>
                    </a:lnTo>
                    <a:lnTo>
                      <a:pt x="841" y="297"/>
                    </a:lnTo>
                    <a:lnTo>
                      <a:pt x="842" y="298"/>
                    </a:lnTo>
                    <a:lnTo>
                      <a:pt x="843" y="299"/>
                    </a:lnTo>
                    <a:lnTo>
                      <a:pt x="844" y="300"/>
                    </a:lnTo>
                    <a:lnTo>
                      <a:pt x="845" y="301"/>
                    </a:lnTo>
                    <a:lnTo>
                      <a:pt x="845" y="302"/>
                    </a:lnTo>
                    <a:lnTo>
                      <a:pt x="846" y="303"/>
                    </a:lnTo>
                    <a:lnTo>
                      <a:pt x="847" y="304"/>
                    </a:lnTo>
                    <a:lnTo>
                      <a:pt x="848" y="306"/>
                    </a:lnTo>
                    <a:lnTo>
                      <a:pt x="849" y="307"/>
                    </a:lnTo>
                    <a:lnTo>
                      <a:pt x="850" y="309"/>
                    </a:lnTo>
                    <a:lnTo>
                      <a:pt x="851" y="309"/>
                    </a:lnTo>
                    <a:lnTo>
                      <a:pt x="852" y="309"/>
                    </a:lnTo>
                    <a:lnTo>
                      <a:pt x="853" y="309"/>
                    </a:lnTo>
                    <a:lnTo>
                      <a:pt x="854" y="309"/>
                    </a:lnTo>
                    <a:lnTo>
                      <a:pt x="856" y="308"/>
                    </a:lnTo>
                    <a:lnTo>
                      <a:pt x="858" y="307"/>
                    </a:lnTo>
                    <a:lnTo>
                      <a:pt x="859" y="308"/>
                    </a:lnTo>
                    <a:lnTo>
                      <a:pt x="860" y="308"/>
                    </a:lnTo>
                    <a:lnTo>
                      <a:pt x="861" y="308"/>
                    </a:lnTo>
                    <a:lnTo>
                      <a:pt x="863" y="309"/>
                    </a:lnTo>
                    <a:lnTo>
                      <a:pt x="864" y="309"/>
                    </a:lnTo>
                    <a:lnTo>
                      <a:pt x="865" y="309"/>
                    </a:lnTo>
                    <a:lnTo>
                      <a:pt x="867" y="308"/>
                    </a:lnTo>
                    <a:lnTo>
                      <a:pt x="868" y="308"/>
                    </a:lnTo>
                    <a:lnTo>
                      <a:pt x="869" y="308"/>
                    </a:lnTo>
                    <a:lnTo>
                      <a:pt x="872" y="308"/>
                    </a:lnTo>
                    <a:lnTo>
                      <a:pt x="875" y="309"/>
                    </a:lnTo>
                    <a:lnTo>
                      <a:pt x="878" y="309"/>
                    </a:lnTo>
                    <a:lnTo>
                      <a:pt x="880" y="308"/>
                    </a:lnTo>
                    <a:lnTo>
                      <a:pt x="883" y="305"/>
                    </a:lnTo>
                    <a:lnTo>
                      <a:pt x="885" y="303"/>
                    </a:lnTo>
                    <a:lnTo>
                      <a:pt x="889" y="304"/>
                    </a:lnTo>
                    <a:lnTo>
                      <a:pt x="892" y="303"/>
                    </a:lnTo>
                    <a:lnTo>
                      <a:pt x="895" y="302"/>
                    </a:lnTo>
                    <a:lnTo>
                      <a:pt x="897" y="301"/>
                    </a:lnTo>
                    <a:lnTo>
                      <a:pt x="898" y="302"/>
                    </a:lnTo>
                    <a:lnTo>
                      <a:pt x="900" y="303"/>
                    </a:lnTo>
                    <a:lnTo>
                      <a:pt x="901" y="306"/>
                    </a:lnTo>
                    <a:lnTo>
                      <a:pt x="902" y="307"/>
                    </a:lnTo>
                    <a:lnTo>
                      <a:pt x="903" y="308"/>
                    </a:lnTo>
                    <a:lnTo>
                      <a:pt x="903" y="310"/>
                    </a:lnTo>
                    <a:lnTo>
                      <a:pt x="904" y="313"/>
                    </a:lnTo>
                    <a:lnTo>
                      <a:pt x="904" y="316"/>
                    </a:lnTo>
                    <a:lnTo>
                      <a:pt x="907" y="318"/>
                    </a:lnTo>
                    <a:lnTo>
                      <a:pt x="910" y="318"/>
                    </a:lnTo>
                    <a:lnTo>
                      <a:pt x="913" y="316"/>
                    </a:lnTo>
                    <a:lnTo>
                      <a:pt x="914" y="315"/>
                    </a:lnTo>
                    <a:lnTo>
                      <a:pt x="915" y="315"/>
                    </a:lnTo>
                    <a:lnTo>
                      <a:pt x="917" y="315"/>
                    </a:lnTo>
                    <a:lnTo>
                      <a:pt x="919" y="314"/>
                    </a:lnTo>
                    <a:lnTo>
                      <a:pt x="920" y="312"/>
                    </a:lnTo>
                    <a:lnTo>
                      <a:pt x="921" y="311"/>
                    </a:lnTo>
                    <a:lnTo>
                      <a:pt x="920" y="308"/>
                    </a:lnTo>
                    <a:lnTo>
                      <a:pt x="921" y="308"/>
                    </a:lnTo>
                    <a:lnTo>
                      <a:pt x="922" y="308"/>
                    </a:lnTo>
                    <a:lnTo>
                      <a:pt x="923" y="307"/>
                    </a:lnTo>
                    <a:lnTo>
                      <a:pt x="925" y="307"/>
                    </a:lnTo>
                    <a:lnTo>
                      <a:pt x="927" y="307"/>
                    </a:lnTo>
                    <a:lnTo>
                      <a:pt x="929" y="307"/>
                    </a:lnTo>
                    <a:lnTo>
                      <a:pt x="930" y="307"/>
                    </a:lnTo>
                    <a:lnTo>
                      <a:pt x="932" y="307"/>
                    </a:lnTo>
                    <a:lnTo>
                      <a:pt x="934" y="307"/>
                    </a:lnTo>
                    <a:lnTo>
                      <a:pt x="938" y="307"/>
                    </a:lnTo>
                    <a:lnTo>
                      <a:pt x="941" y="307"/>
                    </a:lnTo>
                    <a:lnTo>
                      <a:pt x="942" y="307"/>
                    </a:lnTo>
                    <a:lnTo>
                      <a:pt x="943" y="306"/>
                    </a:lnTo>
                    <a:lnTo>
                      <a:pt x="945" y="306"/>
                    </a:lnTo>
                    <a:lnTo>
                      <a:pt x="947" y="305"/>
                    </a:lnTo>
                    <a:lnTo>
                      <a:pt x="950" y="304"/>
                    </a:lnTo>
                    <a:lnTo>
                      <a:pt x="950" y="308"/>
                    </a:lnTo>
                    <a:lnTo>
                      <a:pt x="954" y="306"/>
                    </a:lnTo>
                    <a:lnTo>
                      <a:pt x="957" y="305"/>
                    </a:lnTo>
                    <a:lnTo>
                      <a:pt x="958" y="305"/>
                    </a:lnTo>
                    <a:lnTo>
                      <a:pt x="962" y="303"/>
                    </a:lnTo>
                    <a:lnTo>
                      <a:pt x="963" y="305"/>
                    </a:lnTo>
                    <a:lnTo>
                      <a:pt x="963" y="310"/>
                    </a:lnTo>
                    <a:lnTo>
                      <a:pt x="963" y="312"/>
                    </a:lnTo>
                    <a:lnTo>
                      <a:pt x="963" y="315"/>
                    </a:lnTo>
                    <a:lnTo>
                      <a:pt x="963" y="318"/>
                    </a:lnTo>
                    <a:lnTo>
                      <a:pt x="964" y="321"/>
                    </a:lnTo>
                    <a:lnTo>
                      <a:pt x="960" y="321"/>
                    </a:lnTo>
                    <a:lnTo>
                      <a:pt x="959" y="321"/>
                    </a:lnTo>
                    <a:lnTo>
                      <a:pt x="958" y="323"/>
                    </a:lnTo>
                    <a:lnTo>
                      <a:pt x="958" y="327"/>
                    </a:lnTo>
                    <a:lnTo>
                      <a:pt x="958" y="330"/>
                    </a:lnTo>
                    <a:lnTo>
                      <a:pt x="959" y="337"/>
                    </a:lnTo>
                    <a:lnTo>
                      <a:pt x="960" y="338"/>
                    </a:lnTo>
                    <a:lnTo>
                      <a:pt x="960" y="340"/>
                    </a:lnTo>
                    <a:lnTo>
                      <a:pt x="961" y="344"/>
                    </a:lnTo>
                    <a:lnTo>
                      <a:pt x="962" y="346"/>
                    </a:lnTo>
                    <a:lnTo>
                      <a:pt x="964" y="351"/>
                    </a:lnTo>
                    <a:lnTo>
                      <a:pt x="967" y="352"/>
                    </a:lnTo>
                    <a:lnTo>
                      <a:pt x="971" y="354"/>
                    </a:lnTo>
                    <a:lnTo>
                      <a:pt x="971" y="355"/>
                    </a:lnTo>
                    <a:lnTo>
                      <a:pt x="967" y="359"/>
                    </a:lnTo>
                    <a:lnTo>
                      <a:pt x="967" y="361"/>
                    </a:lnTo>
                    <a:lnTo>
                      <a:pt x="968" y="363"/>
                    </a:lnTo>
                    <a:lnTo>
                      <a:pt x="969" y="365"/>
                    </a:lnTo>
                    <a:lnTo>
                      <a:pt x="969" y="366"/>
                    </a:lnTo>
                    <a:lnTo>
                      <a:pt x="969" y="367"/>
                    </a:lnTo>
                    <a:lnTo>
                      <a:pt x="970" y="367"/>
                    </a:lnTo>
                    <a:lnTo>
                      <a:pt x="970" y="369"/>
                    </a:lnTo>
                    <a:lnTo>
                      <a:pt x="971" y="370"/>
                    </a:lnTo>
                    <a:lnTo>
                      <a:pt x="972" y="371"/>
                    </a:lnTo>
                    <a:lnTo>
                      <a:pt x="972" y="372"/>
                    </a:lnTo>
                    <a:lnTo>
                      <a:pt x="972" y="373"/>
                    </a:lnTo>
                    <a:lnTo>
                      <a:pt x="973" y="374"/>
                    </a:lnTo>
                    <a:lnTo>
                      <a:pt x="974" y="376"/>
                    </a:lnTo>
                    <a:lnTo>
                      <a:pt x="974" y="378"/>
                    </a:lnTo>
                    <a:lnTo>
                      <a:pt x="975" y="380"/>
                    </a:lnTo>
                    <a:lnTo>
                      <a:pt x="975" y="383"/>
                    </a:lnTo>
                    <a:lnTo>
                      <a:pt x="976" y="388"/>
                    </a:lnTo>
                    <a:lnTo>
                      <a:pt x="976" y="389"/>
                    </a:lnTo>
                    <a:lnTo>
                      <a:pt x="976" y="391"/>
                    </a:lnTo>
                    <a:lnTo>
                      <a:pt x="977" y="393"/>
                    </a:lnTo>
                    <a:lnTo>
                      <a:pt x="975" y="395"/>
                    </a:lnTo>
                    <a:lnTo>
                      <a:pt x="975" y="397"/>
                    </a:lnTo>
                    <a:lnTo>
                      <a:pt x="975" y="401"/>
                    </a:lnTo>
                    <a:lnTo>
                      <a:pt x="975" y="402"/>
                    </a:lnTo>
                    <a:lnTo>
                      <a:pt x="974" y="410"/>
                    </a:lnTo>
                    <a:lnTo>
                      <a:pt x="974" y="415"/>
                    </a:lnTo>
                    <a:lnTo>
                      <a:pt x="974" y="417"/>
                    </a:lnTo>
                    <a:lnTo>
                      <a:pt x="974" y="418"/>
                    </a:lnTo>
                    <a:lnTo>
                      <a:pt x="974" y="419"/>
                    </a:lnTo>
                    <a:lnTo>
                      <a:pt x="975" y="421"/>
                    </a:lnTo>
                    <a:lnTo>
                      <a:pt x="976" y="422"/>
                    </a:lnTo>
                    <a:lnTo>
                      <a:pt x="978" y="424"/>
                    </a:lnTo>
                    <a:lnTo>
                      <a:pt x="980" y="428"/>
                    </a:lnTo>
                    <a:lnTo>
                      <a:pt x="980" y="430"/>
                    </a:lnTo>
                    <a:lnTo>
                      <a:pt x="981" y="432"/>
                    </a:lnTo>
                    <a:lnTo>
                      <a:pt x="984" y="434"/>
                    </a:lnTo>
                    <a:lnTo>
                      <a:pt x="985" y="436"/>
                    </a:lnTo>
                    <a:lnTo>
                      <a:pt x="990" y="440"/>
                    </a:lnTo>
                    <a:lnTo>
                      <a:pt x="995" y="443"/>
                    </a:lnTo>
                    <a:lnTo>
                      <a:pt x="1000" y="440"/>
                    </a:lnTo>
                    <a:lnTo>
                      <a:pt x="1005" y="447"/>
                    </a:lnTo>
                    <a:lnTo>
                      <a:pt x="1001" y="454"/>
                    </a:lnTo>
                    <a:lnTo>
                      <a:pt x="1000" y="456"/>
                    </a:lnTo>
                    <a:lnTo>
                      <a:pt x="1000" y="457"/>
                    </a:lnTo>
                    <a:lnTo>
                      <a:pt x="1000" y="460"/>
                    </a:lnTo>
                    <a:lnTo>
                      <a:pt x="1003" y="466"/>
                    </a:lnTo>
                    <a:lnTo>
                      <a:pt x="1003" y="467"/>
                    </a:lnTo>
                    <a:lnTo>
                      <a:pt x="1006" y="471"/>
                    </a:lnTo>
                    <a:lnTo>
                      <a:pt x="1011" y="478"/>
                    </a:lnTo>
                    <a:lnTo>
                      <a:pt x="1012" y="480"/>
                    </a:lnTo>
                    <a:lnTo>
                      <a:pt x="1013" y="482"/>
                    </a:lnTo>
                    <a:lnTo>
                      <a:pt x="1014" y="483"/>
                    </a:lnTo>
                    <a:lnTo>
                      <a:pt x="1014" y="485"/>
                    </a:lnTo>
                    <a:lnTo>
                      <a:pt x="1014" y="487"/>
                    </a:lnTo>
                    <a:lnTo>
                      <a:pt x="1015" y="487"/>
                    </a:lnTo>
                    <a:lnTo>
                      <a:pt x="1015" y="490"/>
                    </a:lnTo>
                    <a:lnTo>
                      <a:pt x="1015" y="491"/>
                    </a:lnTo>
                    <a:lnTo>
                      <a:pt x="1015" y="492"/>
                    </a:lnTo>
                    <a:lnTo>
                      <a:pt x="1015" y="497"/>
                    </a:lnTo>
                    <a:lnTo>
                      <a:pt x="1016" y="504"/>
                    </a:lnTo>
                    <a:lnTo>
                      <a:pt x="1015" y="506"/>
                    </a:lnTo>
                    <a:lnTo>
                      <a:pt x="1015" y="507"/>
                    </a:lnTo>
                    <a:lnTo>
                      <a:pt x="1015" y="510"/>
                    </a:lnTo>
                    <a:lnTo>
                      <a:pt x="1015" y="512"/>
                    </a:lnTo>
                    <a:lnTo>
                      <a:pt x="1016" y="515"/>
                    </a:lnTo>
                    <a:lnTo>
                      <a:pt x="1018" y="515"/>
                    </a:lnTo>
                    <a:lnTo>
                      <a:pt x="1023" y="516"/>
                    </a:lnTo>
                    <a:lnTo>
                      <a:pt x="1026" y="518"/>
                    </a:lnTo>
                    <a:lnTo>
                      <a:pt x="1027" y="520"/>
                    </a:lnTo>
                    <a:lnTo>
                      <a:pt x="1028" y="521"/>
                    </a:lnTo>
                    <a:lnTo>
                      <a:pt x="1029" y="523"/>
                    </a:lnTo>
                    <a:lnTo>
                      <a:pt x="1029" y="525"/>
                    </a:lnTo>
                    <a:lnTo>
                      <a:pt x="1030" y="527"/>
                    </a:lnTo>
                    <a:lnTo>
                      <a:pt x="1031" y="528"/>
                    </a:lnTo>
                    <a:lnTo>
                      <a:pt x="1031" y="530"/>
                    </a:lnTo>
                    <a:lnTo>
                      <a:pt x="1033" y="531"/>
                    </a:lnTo>
                    <a:lnTo>
                      <a:pt x="1037" y="533"/>
                    </a:lnTo>
                    <a:lnTo>
                      <a:pt x="1039" y="539"/>
                    </a:lnTo>
                    <a:lnTo>
                      <a:pt x="1040" y="540"/>
                    </a:lnTo>
                    <a:lnTo>
                      <a:pt x="1040" y="541"/>
                    </a:lnTo>
                    <a:lnTo>
                      <a:pt x="1040" y="542"/>
                    </a:lnTo>
                    <a:lnTo>
                      <a:pt x="1041" y="544"/>
                    </a:lnTo>
                    <a:lnTo>
                      <a:pt x="1041" y="545"/>
                    </a:lnTo>
                    <a:lnTo>
                      <a:pt x="1041" y="547"/>
                    </a:lnTo>
                    <a:lnTo>
                      <a:pt x="1042" y="548"/>
                    </a:lnTo>
                    <a:lnTo>
                      <a:pt x="1042" y="549"/>
                    </a:lnTo>
                    <a:lnTo>
                      <a:pt x="1043" y="551"/>
                    </a:lnTo>
                    <a:lnTo>
                      <a:pt x="1043" y="552"/>
                    </a:lnTo>
                    <a:lnTo>
                      <a:pt x="1043" y="553"/>
                    </a:lnTo>
                    <a:lnTo>
                      <a:pt x="1044" y="553"/>
                    </a:lnTo>
                    <a:lnTo>
                      <a:pt x="1044" y="555"/>
                    </a:lnTo>
                    <a:lnTo>
                      <a:pt x="1045" y="557"/>
                    </a:lnTo>
                    <a:lnTo>
                      <a:pt x="1045" y="559"/>
                    </a:lnTo>
                    <a:lnTo>
                      <a:pt x="1046" y="561"/>
                    </a:lnTo>
                    <a:lnTo>
                      <a:pt x="1042" y="564"/>
                    </a:lnTo>
                    <a:lnTo>
                      <a:pt x="1042" y="569"/>
                    </a:lnTo>
                    <a:lnTo>
                      <a:pt x="1042" y="571"/>
                    </a:lnTo>
                    <a:lnTo>
                      <a:pt x="1042" y="574"/>
                    </a:lnTo>
                    <a:lnTo>
                      <a:pt x="1040" y="578"/>
                    </a:lnTo>
                    <a:lnTo>
                      <a:pt x="1039" y="580"/>
                    </a:lnTo>
                    <a:lnTo>
                      <a:pt x="1038" y="582"/>
                    </a:lnTo>
                    <a:lnTo>
                      <a:pt x="1037" y="582"/>
                    </a:lnTo>
                    <a:lnTo>
                      <a:pt x="1036" y="584"/>
                    </a:lnTo>
                    <a:lnTo>
                      <a:pt x="1033" y="589"/>
                    </a:lnTo>
                    <a:lnTo>
                      <a:pt x="1033" y="591"/>
                    </a:lnTo>
                    <a:lnTo>
                      <a:pt x="1032" y="592"/>
                    </a:lnTo>
                    <a:lnTo>
                      <a:pt x="1031" y="593"/>
                    </a:lnTo>
                    <a:lnTo>
                      <a:pt x="1028" y="597"/>
                    </a:lnTo>
                    <a:lnTo>
                      <a:pt x="1029" y="602"/>
                    </a:lnTo>
                    <a:lnTo>
                      <a:pt x="1032" y="606"/>
                    </a:lnTo>
                    <a:lnTo>
                      <a:pt x="1034" y="606"/>
                    </a:lnTo>
                    <a:lnTo>
                      <a:pt x="1039" y="606"/>
                    </a:lnTo>
                    <a:lnTo>
                      <a:pt x="1039" y="608"/>
                    </a:lnTo>
                    <a:lnTo>
                      <a:pt x="1038" y="610"/>
                    </a:lnTo>
                    <a:lnTo>
                      <a:pt x="1037" y="611"/>
                    </a:lnTo>
                    <a:lnTo>
                      <a:pt x="1036" y="615"/>
                    </a:lnTo>
                    <a:lnTo>
                      <a:pt x="1036" y="617"/>
                    </a:lnTo>
                    <a:lnTo>
                      <a:pt x="1036" y="618"/>
                    </a:lnTo>
                    <a:lnTo>
                      <a:pt x="1035" y="620"/>
                    </a:lnTo>
                    <a:lnTo>
                      <a:pt x="1036" y="625"/>
                    </a:lnTo>
                    <a:lnTo>
                      <a:pt x="1030" y="630"/>
                    </a:lnTo>
                    <a:lnTo>
                      <a:pt x="1029" y="630"/>
                    </a:lnTo>
                    <a:lnTo>
                      <a:pt x="1029" y="632"/>
                    </a:lnTo>
                    <a:lnTo>
                      <a:pt x="1027" y="633"/>
                    </a:lnTo>
                    <a:lnTo>
                      <a:pt x="1026" y="633"/>
                    </a:lnTo>
                    <a:lnTo>
                      <a:pt x="1024" y="634"/>
                    </a:lnTo>
                    <a:lnTo>
                      <a:pt x="1023" y="636"/>
                    </a:lnTo>
                    <a:lnTo>
                      <a:pt x="1023" y="638"/>
                    </a:lnTo>
                    <a:lnTo>
                      <a:pt x="1024" y="641"/>
                    </a:lnTo>
                    <a:lnTo>
                      <a:pt x="1025" y="643"/>
                    </a:lnTo>
                    <a:lnTo>
                      <a:pt x="1025" y="647"/>
                    </a:lnTo>
                    <a:lnTo>
                      <a:pt x="1026" y="653"/>
                    </a:lnTo>
                    <a:lnTo>
                      <a:pt x="1027" y="656"/>
                    </a:lnTo>
                    <a:lnTo>
                      <a:pt x="1029" y="664"/>
                    </a:lnTo>
                    <a:lnTo>
                      <a:pt x="1029" y="668"/>
                    </a:lnTo>
                    <a:lnTo>
                      <a:pt x="1029" y="674"/>
                    </a:lnTo>
                    <a:lnTo>
                      <a:pt x="1030" y="677"/>
                    </a:lnTo>
                    <a:lnTo>
                      <a:pt x="1030" y="681"/>
                    </a:lnTo>
                    <a:lnTo>
                      <a:pt x="1030" y="683"/>
                    </a:lnTo>
                    <a:lnTo>
                      <a:pt x="1031" y="685"/>
                    </a:lnTo>
                    <a:lnTo>
                      <a:pt x="1032" y="691"/>
                    </a:lnTo>
                    <a:lnTo>
                      <a:pt x="1032" y="695"/>
                    </a:lnTo>
                    <a:lnTo>
                      <a:pt x="1033" y="696"/>
                    </a:lnTo>
                    <a:lnTo>
                      <a:pt x="1033" y="699"/>
                    </a:lnTo>
                    <a:lnTo>
                      <a:pt x="1033" y="702"/>
                    </a:lnTo>
                    <a:lnTo>
                      <a:pt x="1035" y="703"/>
                    </a:lnTo>
                    <a:lnTo>
                      <a:pt x="1035" y="708"/>
                    </a:lnTo>
                    <a:lnTo>
                      <a:pt x="1035" y="713"/>
                    </a:lnTo>
                    <a:lnTo>
                      <a:pt x="1035" y="715"/>
                    </a:lnTo>
                    <a:lnTo>
                      <a:pt x="1035" y="718"/>
                    </a:lnTo>
                    <a:lnTo>
                      <a:pt x="1034" y="719"/>
                    </a:lnTo>
                    <a:lnTo>
                      <a:pt x="1034" y="723"/>
                    </a:lnTo>
                    <a:lnTo>
                      <a:pt x="1034" y="730"/>
                    </a:lnTo>
                    <a:lnTo>
                      <a:pt x="1035" y="732"/>
                    </a:lnTo>
                    <a:lnTo>
                      <a:pt x="1034" y="734"/>
                    </a:lnTo>
                    <a:lnTo>
                      <a:pt x="1032" y="736"/>
                    </a:lnTo>
                    <a:lnTo>
                      <a:pt x="1033" y="741"/>
                    </a:lnTo>
                    <a:lnTo>
                      <a:pt x="1032" y="746"/>
                    </a:lnTo>
                    <a:lnTo>
                      <a:pt x="1031" y="750"/>
                    </a:lnTo>
                    <a:lnTo>
                      <a:pt x="1029" y="755"/>
                    </a:lnTo>
                    <a:lnTo>
                      <a:pt x="1029" y="758"/>
                    </a:lnTo>
                    <a:lnTo>
                      <a:pt x="1029" y="764"/>
                    </a:lnTo>
                    <a:lnTo>
                      <a:pt x="1032" y="772"/>
                    </a:lnTo>
                    <a:lnTo>
                      <a:pt x="1034" y="776"/>
                    </a:lnTo>
                    <a:lnTo>
                      <a:pt x="1033" y="777"/>
                    </a:lnTo>
                    <a:lnTo>
                      <a:pt x="1029" y="780"/>
                    </a:lnTo>
                    <a:lnTo>
                      <a:pt x="1024" y="780"/>
                    </a:lnTo>
                    <a:lnTo>
                      <a:pt x="1016" y="779"/>
                    </a:lnTo>
                    <a:lnTo>
                      <a:pt x="1011" y="779"/>
                    </a:lnTo>
                    <a:lnTo>
                      <a:pt x="1006" y="780"/>
                    </a:lnTo>
                    <a:lnTo>
                      <a:pt x="1003" y="779"/>
                    </a:lnTo>
                    <a:lnTo>
                      <a:pt x="1000" y="779"/>
                    </a:lnTo>
                    <a:lnTo>
                      <a:pt x="999" y="777"/>
                    </a:lnTo>
                    <a:lnTo>
                      <a:pt x="997" y="777"/>
                    </a:lnTo>
                    <a:lnTo>
                      <a:pt x="995" y="777"/>
                    </a:lnTo>
                    <a:lnTo>
                      <a:pt x="990" y="777"/>
                    </a:lnTo>
                    <a:lnTo>
                      <a:pt x="986" y="776"/>
                    </a:lnTo>
                    <a:lnTo>
                      <a:pt x="987" y="780"/>
                    </a:lnTo>
                    <a:lnTo>
                      <a:pt x="988" y="782"/>
                    </a:lnTo>
                    <a:lnTo>
                      <a:pt x="989" y="782"/>
                    </a:lnTo>
                    <a:lnTo>
                      <a:pt x="989" y="785"/>
                    </a:lnTo>
                    <a:lnTo>
                      <a:pt x="985" y="792"/>
                    </a:lnTo>
                    <a:lnTo>
                      <a:pt x="986" y="792"/>
                    </a:lnTo>
                    <a:lnTo>
                      <a:pt x="986" y="793"/>
                    </a:lnTo>
                    <a:lnTo>
                      <a:pt x="986" y="794"/>
                    </a:lnTo>
                    <a:lnTo>
                      <a:pt x="990" y="796"/>
                    </a:lnTo>
                    <a:lnTo>
                      <a:pt x="993" y="796"/>
                    </a:lnTo>
                    <a:lnTo>
                      <a:pt x="1000" y="796"/>
                    </a:lnTo>
                    <a:lnTo>
                      <a:pt x="1002" y="796"/>
                    </a:lnTo>
                    <a:lnTo>
                      <a:pt x="1004" y="797"/>
                    </a:lnTo>
                    <a:lnTo>
                      <a:pt x="1007" y="796"/>
                    </a:lnTo>
                    <a:lnTo>
                      <a:pt x="1010" y="797"/>
                    </a:lnTo>
                    <a:lnTo>
                      <a:pt x="1013" y="800"/>
                    </a:lnTo>
                    <a:lnTo>
                      <a:pt x="1015" y="802"/>
                    </a:lnTo>
                    <a:lnTo>
                      <a:pt x="1015" y="804"/>
                    </a:lnTo>
                    <a:lnTo>
                      <a:pt x="1016" y="805"/>
                    </a:lnTo>
                    <a:lnTo>
                      <a:pt x="1018" y="806"/>
                    </a:lnTo>
                    <a:lnTo>
                      <a:pt x="1020" y="808"/>
                    </a:lnTo>
                    <a:lnTo>
                      <a:pt x="1019" y="810"/>
                    </a:lnTo>
                    <a:lnTo>
                      <a:pt x="1017" y="815"/>
                    </a:lnTo>
                    <a:lnTo>
                      <a:pt x="1016" y="815"/>
                    </a:lnTo>
                    <a:lnTo>
                      <a:pt x="1014" y="815"/>
                    </a:lnTo>
                    <a:lnTo>
                      <a:pt x="1013" y="824"/>
                    </a:lnTo>
                    <a:lnTo>
                      <a:pt x="1016" y="825"/>
                    </a:lnTo>
                    <a:lnTo>
                      <a:pt x="1012" y="828"/>
                    </a:lnTo>
                    <a:lnTo>
                      <a:pt x="1008" y="828"/>
                    </a:lnTo>
                    <a:lnTo>
                      <a:pt x="1008" y="829"/>
                    </a:lnTo>
                    <a:lnTo>
                      <a:pt x="1007" y="830"/>
                    </a:lnTo>
                    <a:lnTo>
                      <a:pt x="1005" y="832"/>
                    </a:lnTo>
                    <a:lnTo>
                      <a:pt x="1004" y="833"/>
                    </a:lnTo>
                    <a:lnTo>
                      <a:pt x="1002" y="838"/>
                    </a:lnTo>
                    <a:lnTo>
                      <a:pt x="1003" y="839"/>
                    </a:lnTo>
                    <a:lnTo>
                      <a:pt x="1003" y="840"/>
                    </a:lnTo>
                    <a:lnTo>
                      <a:pt x="1003" y="841"/>
                    </a:lnTo>
                    <a:lnTo>
                      <a:pt x="1002" y="842"/>
                    </a:lnTo>
                    <a:lnTo>
                      <a:pt x="1000" y="845"/>
                    </a:lnTo>
                    <a:lnTo>
                      <a:pt x="999" y="846"/>
                    </a:lnTo>
                    <a:lnTo>
                      <a:pt x="1002" y="848"/>
                    </a:lnTo>
                    <a:lnTo>
                      <a:pt x="1003" y="850"/>
                    </a:lnTo>
                    <a:lnTo>
                      <a:pt x="1004" y="850"/>
                    </a:lnTo>
                    <a:lnTo>
                      <a:pt x="1003" y="851"/>
                    </a:lnTo>
                    <a:lnTo>
                      <a:pt x="996" y="852"/>
                    </a:lnTo>
                    <a:lnTo>
                      <a:pt x="994" y="852"/>
                    </a:lnTo>
                    <a:lnTo>
                      <a:pt x="992" y="852"/>
                    </a:lnTo>
                    <a:lnTo>
                      <a:pt x="991" y="852"/>
                    </a:lnTo>
                    <a:lnTo>
                      <a:pt x="990" y="852"/>
                    </a:lnTo>
                    <a:lnTo>
                      <a:pt x="989" y="851"/>
                    </a:lnTo>
                    <a:lnTo>
                      <a:pt x="988" y="851"/>
                    </a:lnTo>
                    <a:lnTo>
                      <a:pt x="987" y="850"/>
                    </a:lnTo>
                    <a:lnTo>
                      <a:pt x="985" y="850"/>
                    </a:lnTo>
                    <a:lnTo>
                      <a:pt x="984" y="849"/>
                    </a:lnTo>
                    <a:lnTo>
                      <a:pt x="974" y="847"/>
                    </a:lnTo>
                    <a:lnTo>
                      <a:pt x="971" y="847"/>
                    </a:lnTo>
                    <a:lnTo>
                      <a:pt x="970" y="847"/>
                    </a:lnTo>
                    <a:lnTo>
                      <a:pt x="969" y="848"/>
                    </a:lnTo>
                    <a:lnTo>
                      <a:pt x="968" y="848"/>
                    </a:lnTo>
                    <a:lnTo>
                      <a:pt x="968" y="849"/>
                    </a:lnTo>
                    <a:lnTo>
                      <a:pt x="968" y="851"/>
                    </a:lnTo>
                    <a:lnTo>
                      <a:pt x="966" y="853"/>
                    </a:lnTo>
                    <a:lnTo>
                      <a:pt x="967" y="854"/>
                    </a:lnTo>
                    <a:lnTo>
                      <a:pt x="968" y="856"/>
                    </a:lnTo>
                    <a:lnTo>
                      <a:pt x="969" y="858"/>
                    </a:lnTo>
                    <a:lnTo>
                      <a:pt x="969" y="860"/>
                    </a:lnTo>
                    <a:lnTo>
                      <a:pt x="970" y="867"/>
                    </a:lnTo>
                    <a:lnTo>
                      <a:pt x="971" y="868"/>
                    </a:lnTo>
                    <a:lnTo>
                      <a:pt x="973" y="871"/>
                    </a:lnTo>
                    <a:lnTo>
                      <a:pt x="974" y="872"/>
                    </a:lnTo>
                    <a:lnTo>
                      <a:pt x="975" y="874"/>
                    </a:lnTo>
                    <a:lnTo>
                      <a:pt x="976" y="877"/>
                    </a:lnTo>
                    <a:lnTo>
                      <a:pt x="976" y="878"/>
                    </a:lnTo>
                    <a:lnTo>
                      <a:pt x="976" y="878"/>
                    </a:lnTo>
                    <a:lnTo>
                      <a:pt x="975" y="880"/>
                    </a:lnTo>
                    <a:lnTo>
                      <a:pt x="975" y="881"/>
                    </a:lnTo>
                    <a:lnTo>
                      <a:pt x="975" y="882"/>
                    </a:lnTo>
                    <a:lnTo>
                      <a:pt x="975" y="884"/>
                    </a:lnTo>
                    <a:lnTo>
                      <a:pt x="972" y="885"/>
                    </a:lnTo>
                    <a:lnTo>
                      <a:pt x="969" y="886"/>
                    </a:lnTo>
                    <a:lnTo>
                      <a:pt x="968" y="886"/>
                    </a:lnTo>
                    <a:lnTo>
                      <a:pt x="969" y="887"/>
                    </a:lnTo>
                    <a:lnTo>
                      <a:pt x="970" y="888"/>
                    </a:lnTo>
                    <a:lnTo>
                      <a:pt x="970" y="890"/>
                    </a:lnTo>
                    <a:lnTo>
                      <a:pt x="968" y="895"/>
                    </a:lnTo>
                    <a:lnTo>
                      <a:pt x="968" y="898"/>
                    </a:lnTo>
                    <a:lnTo>
                      <a:pt x="966" y="900"/>
                    </a:lnTo>
                    <a:lnTo>
                      <a:pt x="968" y="903"/>
                    </a:lnTo>
                    <a:lnTo>
                      <a:pt x="970" y="905"/>
                    </a:lnTo>
                    <a:lnTo>
                      <a:pt x="974" y="908"/>
                    </a:lnTo>
                    <a:lnTo>
                      <a:pt x="974" y="911"/>
                    </a:lnTo>
                    <a:lnTo>
                      <a:pt x="973" y="912"/>
                    </a:lnTo>
                    <a:lnTo>
                      <a:pt x="974" y="918"/>
                    </a:lnTo>
                    <a:lnTo>
                      <a:pt x="974" y="920"/>
                    </a:lnTo>
                    <a:lnTo>
                      <a:pt x="975" y="921"/>
                    </a:lnTo>
                    <a:lnTo>
                      <a:pt x="974" y="922"/>
                    </a:lnTo>
                    <a:lnTo>
                      <a:pt x="972" y="921"/>
                    </a:lnTo>
                    <a:lnTo>
                      <a:pt x="970" y="920"/>
                    </a:lnTo>
                    <a:lnTo>
                      <a:pt x="964" y="918"/>
                    </a:lnTo>
                    <a:lnTo>
                      <a:pt x="962" y="917"/>
                    </a:lnTo>
                    <a:lnTo>
                      <a:pt x="959" y="918"/>
                    </a:lnTo>
                    <a:lnTo>
                      <a:pt x="958" y="921"/>
                    </a:lnTo>
                    <a:lnTo>
                      <a:pt x="957" y="921"/>
                    </a:lnTo>
                    <a:lnTo>
                      <a:pt x="955" y="922"/>
                    </a:lnTo>
                    <a:lnTo>
                      <a:pt x="956" y="925"/>
                    </a:lnTo>
                    <a:lnTo>
                      <a:pt x="956" y="928"/>
                    </a:lnTo>
                    <a:lnTo>
                      <a:pt x="952" y="928"/>
                    </a:lnTo>
                    <a:lnTo>
                      <a:pt x="948" y="928"/>
                    </a:lnTo>
                    <a:lnTo>
                      <a:pt x="948" y="929"/>
                    </a:lnTo>
                    <a:lnTo>
                      <a:pt x="948" y="930"/>
                    </a:lnTo>
                    <a:lnTo>
                      <a:pt x="949" y="930"/>
                    </a:lnTo>
                    <a:lnTo>
                      <a:pt x="949" y="931"/>
                    </a:lnTo>
                    <a:lnTo>
                      <a:pt x="950" y="931"/>
                    </a:lnTo>
                    <a:lnTo>
                      <a:pt x="949" y="932"/>
                    </a:lnTo>
                    <a:lnTo>
                      <a:pt x="950" y="932"/>
                    </a:lnTo>
                    <a:lnTo>
                      <a:pt x="950" y="933"/>
                    </a:lnTo>
                    <a:lnTo>
                      <a:pt x="950" y="934"/>
                    </a:lnTo>
                    <a:lnTo>
                      <a:pt x="951" y="934"/>
                    </a:lnTo>
                    <a:lnTo>
                      <a:pt x="951" y="935"/>
                    </a:lnTo>
                    <a:lnTo>
                      <a:pt x="952" y="935"/>
                    </a:lnTo>
                    <a:lnTo>
                      <a:pt x="952" y="936"/>
                    </a:lnTo>
                    <a:lnTo>
                      <a:pt x="953" y="937"/>
                    </a:lnTo>
                    <a:lnTo>
                      <a:pt x="953" y="938"/>
                    </a:lnTo>
                    <a:lnTo>
                      <a:pt x="953" y="939"/>
                    </a:lnTo>
                    <a:lnTo>
                      <a:pt x="953" y="940"/>
                    </a:lnTo>
                    <a:lnTo>
                      <a:pt x="954" y="941"/>
                    </a:lnTo>
                    <a:lnTo>
                      <a:pt x="955" y="941"/>
                    </a:lnTo>
                    <a:lnTo>
                      <a:pt x="956" y="942"/>
                    </a:lnTo>
                    <a:lnTo>
                      <a:pt x="959" y="942"/>
                    </a:lnTo>
                    <a:lnTo>
                      <a:pt x="961" y="941"/>
                    </a:lnTo>
                    <a:lnTo>
                      <a:pt x="963" y="941"/>
                    </a:lnTo>
                    <a:lnTo>
                      <a:pt x="964" y="940"/>
                    </a:lnTo>
                    <a:lnTo>
                      <a:pt x="965" y="940"/>
                    </a:lnTo>
                    <a:lnTo>
                      <a:pt x="966" y="940"/>
                    </a:lnTo>
                    <a:lnTo>
                      <a:pt x="967" y="940"/>
                    </a:lnTo>
                    <a:lnTo>
                      <a:pt x="968" y="941"/>
                    </a:lnTo>
                    <a:lnTo>
                      <a:pt x="971" y="942"/>
                    </a:lnTo>
                    <a:lnTo>
                      <a:pt x="972" y="944"/>
                    </a:lnTo>
                    <a:lnTo>
                      <a:pt x="973" y="944"/>
                    </a:lnTo>
                    <a:lnTo>
                      <a:pt x="976" y="950"/>
                    </a:lnTo>
                    <a:lnTo>
                      <a:pt x="970" y="950"/>
                    </a:lnTo>
                    <a:lnTo>
                      <a:pt x="971" y="955"/>
                    </a:lnTo>
                    <a:lnTo>
                      <a:pt x="973" y="956"/>
                    </a:lnTo>
                    <a:lnTo>
                      <a:pt x="974" y="957"/>
                    </a:lnTo>
                    <a:lnTo>
                      <a:pt x="974" y="958"/>
                    </a:lnTo>
                    <a:lnTo>
                      <a:pt x="972" y="960"/>
                    </a:lnTo>
                    <a:lnTo>
                      <a:pt x="969" y="962"/>
                    </a:lnTo>
                    <a:lnTo>
                      <a:pt x="968" y="964"/>
                    </a:lnTo>
                    <a:lnTo>
                      <a:pt x="967" y="965"/>
                    </a:lnTo>
                    <a:lnTo>
                      <a:pt x="967" y="966"/>
                    </a:lnTo>
                    <a:lnTo>
                      <a:pt x="966" y="967"/>
                    </a:lnTo>
                    <a:lnTo>
                      <a:pt x="960" y="970"/>
                    </a:lnTo>
                    <a:lnTo>
                      <a:pt x="961" y="972"/>
                    </a:lnTo>
                    <a:lnTo>
                      <a:pt x="961" y="974"/>
                    </a:lnTo>
                    <a:lnTo>
                      <a:pt x="961" y="975"/>
                    </a:lnTo>
                    <a:lnTo>
                      <a:pt x="961" y="977"/>
                    </a:lnTo>
                    <a:lnTo>
                      <a:pt x="959" y="977"/>
                    </a:lnTo>
                    <a:lnTo>
                      <a:pt x="958" y="979"/>
                    </a:lnTo>
                    <a:lnTo>
                      <a:pt x="957" y="980"/>
                    </a:lnTo>
                    <a:lnTo>
                      <a:pt x="956" y="982"/>
                    </a:lnTo>
                    <a:lnTo>
                      <a:pt x="956" y="983"/>
                    </a:lnTo>
                    <a:lnTo>
                      <a:pt x="954" y="984"/>
                    </a:lnTo>
                    <a:lnTo>
                      <a:pt x="952" y="985"/>
                    </a:lnTo>
                    <a:lnTo>
                      <a:pt x="951" y="986"/>
                    </a:lnTo>
                    <a:lnTo>
                      <a:pt x="946" y="987"/>
                    </a:lnTo>
                    <a:lnTo>
                      <a:pt x="947" y="992"/>
                    </a:lnTo>
                    <a:lnTo>
                      <a:pt x="947" y="993"/>
                    </a:lnTo>
                    <a:lnTo>
                      <a:pt x="947" y="995"/>
                    </a:lnTo>
                    <a:lnTo>
                      <a:pt x="946" y="996"/>
                    </a:lnTo>
                    <a:lnTo>
                      <a:pt x="946" y="998"/>
                    </a:lnTo>
                    <a:lnTo>
                      <a:pt x="946" y="1001"/>
                    </a:lnTo>
                    <a:lnTo>
                      <a:pt x="947" y="1002"/>
                    </a:lnTo>
                    <a:lnTo>
                      <a:pt x="947" y="1004"/>
                    </a:lnTo>
                    <a:lnTo>
                      <a:pt x="947" y="1008"/>
                    </a:lnTo>
                    <a:lnTo>
                      <a:pt x="947" y="1012"/>
                    </a:lnTo>
                    <a:lnTo>
                      <a:pt x="947" y="1017"/>
                    </a:lnTo>
                    <a:lnTo>
                      <a:pt x="947" y="1024"/>
                    </a:lnTo>
                    <a:lnTo>
                      <a:pt x="945" y="1033"/>
                    </a:lnTo>
                    <a:lnTo>
                      <a:pt x="945" y="1036"/>
                    </a:lnTo>
                    <a:lnTo>
                      <a:pt x="944" y="1039"/>
                    </a:lnTo>
                    <a:lnTo>
                      <a:pt x="944" y="1043"/>
                    </a:lnTo>
                    <a:lnTo>
                      <a:pt x="940" y="1045"/>
                    </a:lnTo>
                    <a:lnTo>
                      <a:pt x="932" y="1045"/>
                    </a:lnTo>
                    <a:lnTo>
                      <a:pt x="929" y="1046"/>
                    </a:lnTo>
                    <a:lnTo>
                      <a:pt x="927" y="1048"/>
                    </a:lnTo>
                    <a:lnTo>
                      <a:pt x="923" y="1048"/>
                    </a:lnTo>
                    <a:lnTo>
                      <a:pt x="920" y="1050"/>
                    </a:lnTo>
                    <a:lnTo>
                      <a:pt x="916" y="1049"/>
                    </a:lnTo>
                    <a:lnTo>
                      <a:pt x="914" y="1048"/>
                    </a:lnTo>
                    <a:lnTo>
                      <a:pt x="908" y="1045"/>
                    </a:lnTo>
                    <a:lnTo>
                      <a:pt x="907" y="1049"/>
                    </a:lnTo>
                    <a:lnTo>
                      <a:pt x="906" y="1054"/>
                    </a:lnTo>
                    <a:lnTo>
                      <a:pt x="902" y="1057"/>
                    </a:lnTo>
                    <a:lnTo>
                      <a:pt x="899" y="1061"/>
                    </a:lnTo>
                    <a:lnTo>
                      <a:pt x="898" y="1062"/>
                    </a:lnTo>
                    <a:lnTo>
                      <a:pt x="895" y="1066"/>
                    </a:lnTo>
                    <a:lnTo>
                      <a:pt x="893" y="1064"/>
                    </a:lnTo>
                    <a:lnTo>
                      <a:pt x="888" y="1060"/>
                    </a:lnTo>
                    <a:lnTo>
                      <a:pt x="886" y="1059"/>
                    </a:lnTo>
                    <a:lnTo>
                      <a:pt x="884" y="1058"/>
                    </a:lnTo>
                    <a:lnTo>
                      <a:pt x="883" y="1055"/>
                    </a:lnTo>
                    <a:lnTo>
                      <a:pt x="881" y="1050"/>
                    </a:lnTo>
                    <a:lnTo>
                      <a:pt x="879" y="1048"/>
                    </a:lnTo>
                    <a:lnTo>
                      <a:pt x="878" y="1045"/>
                    </a:lnTo>
                    <a:lnTo>
                      <a:pt x="875" y="1046"/>
                    </a:lnTo>
                    <a:lnTo>
                      <a:pt x="871" y="1048"/>
                    </a:lnTo>
                    <a:lnTo>
                      <a:pt x="869" y="1049"/>
                    </a:lnTo>
                    <a:lnTo>
                      <a:pt x="869" y="1052"/>
                    </a:lnTo>
                    <a:lnTo>
                      <a:pt x="868" y="1055"/>
                    </a:lnTo>
                    <a:lnTo>
                      <a:pt x="869" y="1058"/>
                    </a:lnTo>
                    <a:lnTo>
                      <a:pt x="869" y="1061"/>
                    </a:lnTo>
                    <a:lnTo>
                      <a:pt x="869" y="1063"/>
                    </a:lnTo>
                    <a:lnTo>
                      <a:pt x="868" y="1063"/>
                    </a:lnTo>
                    <a:lnTo>
                      <a:pt x="866" y="1065"/>
                    </a:lnTo>
                    <a:lnTo>
                      <a:pt x="861" y="1064"/>
                    </a:lnTo>
                    <a:lnTo>
                      <a:pt x="859" y="1060"/>
                    </a:lnTo>
                    <a:lnTo>
                      <a:pt x="859" y="1059"/>
                    </a:lnTo>
                    <a:lnTo>
                      <a:pt x="857" y="1062"/>
                    </a:lnTo>
                    <a:lnTo>
                      <a:pt x="855" y="1064"/>
                    </a:lnTo>
                    <a:lnTo>
                      <a:pt x="854" y="1065"/>
                    </a:lnTo>
                    <a:lnTo>
                      <a:pt x="853" y="1065"/>
                    </a:lnTo>
                    <a:lnTo>
                      <a:pt x="852" y="1065"/>
                    </a:lnTo>
                    <a:lnTo>
                      <a:pt x="850" y="1066"/>
                    </a:lnTo>
                    <a:lnTo>
                      <a:pt x="848" y="1064"/>
                    </a:lnTo>
                    <a:lnTo>
                      <a:pt x="847" y="1064"/>
                    </a:lnTo>
                    <a:lnTo>
                      <a:pt x="846" y="1062"/>
                    </a:lnTo>
                    <a:lnTo>
                      <a:pt x="845" y="1059"/>
                    </a:lnTo>
                    <a:lnTo>
                      <a:pt x="847" y="1055"/>
                    </a:lnTo>
                    <a:lnTo>
                      <a:pt x="847" y="1051"/>
                    </a:lnTo>
                    <a:lnTo>
                      <a:pt x="846" y="1049"/>
                    </a:lnTo>
                    <a:lnTo>
                      <a:pt x="844" y="1048"/>
                    </a:lnTo>
                    <a:lnTo>
                      <a:pt x="843" y="1046"/>
                    </a:lnTo>
                    <a:lnTo>
                      <a:pt x="841" y="1043"/>
                    </a:lnTo>
                    <a:lnTo>
                      <a:pt x="841" y="1042"/>
                    </a:lnTo>
                    <a:lnTo>
                      <a:pt x="841" y="1041"/>
                    </a:lnTo>
                    <a:lnTo>
                      <a:pt x="842" y="1040"/>
                    </a:lnTo>
                    <a:lnTo>
                      <a:pt x="843" y="1040"/>
                    </a:lnTo>
                    <a:lnTo>
                      <a:pt x="846" y="1039"/>
                    </a:lnTo>
                    <a:lnTo>
                      <a:pt x="845" y="1037"/>
                    </a:lnTo>
                    <a:lnTo>
                      <a:pt x="840" y="1035"/>
                    </a:lnTo>
                    <a:lnTo>
                      <a:pt x="840" y="1029"/>
                    </a:lnTo>
                    <a:lnTo>
                      <a:pt x="844" y="1025"/>
                    </a:lnTo>
                    <a:lnTo>
                      <a:pt x="844" y="1024"/>
                    </a:lnTo>
                    <a:lnTo>
                      <a:pt x="845" y="1023"/>
                    </a:lnTo>
                    <a:lnTo>
                      <a:pt x="846" y="1023"/>
                    </a:lnTo>
                    <a:lnTo>
                      <a:pt x="845" y="1022"/>
                    </a:lnTo>
                    <a:lnTo>
                      <a:pt x="844" y="1015"/>
                    </a:lnTo>
                    <a:lnTo>
                      <a:pt x="844" y="1014"/>
                    </a:lnTo>
                    <a:lnTo>
                      <a:pt x="847" y="1010"/>
                    </a:lnTo>
                    <a:lnTo>
                      <a:pt x="851" y="1006"/>
                    </a:lnTo>
                    <a:lnTo>
                      <a:pt x="851" y="1001"/>
                    </a:lnTo>
                    <a:lnTo>
                      <a:pt x="852" y="999"/>
                    </a:lnTo>
                    <a:lnTo>
                      <a:pt x="852" y="995"/>
                    </a:lnTo>
                    <a:lnTo>
                      <a:pt x="855" y="994"/>
                    </a:lnTo>
                    <a:lnTo>
                      <a:pt x="857" y="994"/>
                    </a:lnTo>
                    <a:lnTo>
                      <a:pt x="858" y="993"/>
                    </a:lnTo>
                    <a:lnTo>
                      <a:pt x="863" y="993"/>
                    </a:lnTo>
                    <a:lnTo>
                      <a:pt x="865" y="993"/>
                    </a:lnTo>
                    <a:lnTo>
                      <a:pt x="864" y="991"/>
                    </a:lnTo>
                    <a:lnTo>
                      <a:pt x="863" y="990"/>
                    </a:lnTo>
                    <a:lnTo>
                      <a:pt x="863" y="989"/>
                    </a:lnTo>
                    <a:lnTo>
                      <a:pt x="863" y="988"/>
                    </a:lnTo>
                    <a:lnTo>
                      <a:pt x="862" y="986"/>
                    </a:lnTo>
                    <a:lnTo>
                      <a:pt x="862" y="985"/>
                    </a:lnTo>
                    <a:lnTo>
                      <a:pt x="861" y="983"/>
                    </a:lnTo>
                    <a:lnTo>
                      <a:pt x="860" y="982"/>
                    </a:lnTo>
                    <a:lnTo>
                      <a:pt x="860" y="980"/>
                    </a:lnTo>
                    <a:lnTo>
                      <a:pt x="859" y="977"/>
                    </a:lnTo>
                    <a:lnTo>
                      <a:pt x="858" y="976"/>
                    </a:lnTo>
                    <a:lnTo>
                      <a:pt x="858" y="975"/>
                    </a:lnTo>
                    <a:lnTo>
                      <a:pt x="858" y="975"/>
                    </a:lnTo>
                    <a:lnTo>
                      <a:pt x="857" y="975"/>
                    </a:lnTo>
                    <a:lnTo>
                      <a:pt x="856" y="975"/>
                    </a:lnTo>
                    <a:lnTo>
                      <a:pt x="852" y="975"/>
                    </a:lnTo>
                    <a:lnTo>
                      <a:pt x="847" y="976"/>
                    </a:lnTo>
                    <a:lnTo>
                      <a:pt x="842" y="977"/>
                    </a:lnTo>
                    <a:lnTo>
                      <a:pt x="840" y="975"/>
                    </a:lnTo>
                    <a:lnTo>
                      <a:pt x="840" y="975"/>
                    </a:lnTo>
                    <a:lnTo>
                      <a:pt x="839" y="973"/>
                    </a:lnTo>
                    <a:lnTo>
                      <a:pt x="835" y="970"/>
                    </a:lnTo>
                    <a:lnTo>
                      <a:pt x="833" y="966"/>
                    </a:lnTo>
                    <a:lnTo>
                      <a:pt x="830" y="962"/>
                    </a:lnTo>
                    <a:lnTo>
                      <a:pt x="833" y="959"/>
                    </a:lnTo>
                    <a:lnTo>
                      <a:pt x="835" y="958"/>
                    </a:lnTo>
                    <a:lnTo>
                      <a:pt x="834" y="956"/>
                    </a:lnTo>
                    <a:lnTo>
                      <a:pt x="833" y="955"/>
                    </a:lnTo>
                    <a:lnTo>
                      <a:pt x="833" y="954"/>
                    </a:lnTo>
                    <a:lnTo>
                      <a:pt x="832" y="953"/>
                    </a:lnTo>
                    <a:lnTo>
                      <a:pt x="831" y="953"/>
                    </a:lnTo>
                    <a:lnTo>
                      <a:pt x="827" y="949"/>
                    </a:lnTo>
                    <a:lnTo>
                      <a:pt x="829" y="948"/>
                    </a:lnTo>
                    <a:lnTo>
                      <a:pt x="832" y="946"/>
                    </a:lnTo>
                    <a:lnTo>
                      <a:pt x="833" y="946"/>
                    </a:lnTo>
                    <a:lnTo>
                      <a:pt x="833" y="945"/>
                    </a:lnTo>
                    <a:lnTo>
                      <a:pt x="834" y="945"/>
                    </a:lnTo>
                    <a:lnTo>
                      <a:pt x="835" y="945"/>
                    </a:lnTo>
                    <a:lnTo>
                      <a:pt x="835" y="945"/>
                    </a:lnTo>
                    <a:lnTo>
                      <a:pt x="839" y="945"/>
                    </a:lnTo>
                    <a:lnTo>
                      <a:pt x="839" y="946"/>
                    </a:lnTo>
                    <a:lnTo>
                      <a:pt x="840" y="947"/>
                    </a:lnTo>
                    <a:lnTo>
                      <a:pt x="842" y="949"/>
                    </a:lnTo>
                    <a:lnTo>
                      <a:pt x="844" y="952"/>
                    </a:lnTo>
                    <a:lnTo>
                      <a:pt x="845" y="953"/>
                    </a:lnTo>
                    <a:lnTo>
                      <a:pt x="846" y="954"/>
                    </a:lnTo>
                    <a:lnTo>
                      <a:pt x="847" y="952"/>
                    </a:lnTo>
                    <a:lnTo>
                      <a:pt x="848" y="951"/>
                    </a:lnTo>
                    <a:lnTo>
                      <a:pt x="850" y="948"/>
                    </a:lnTo>
                    <a:lnTo>
                      <a:pt x="848" y="947"/>
                    </a:lnTo>
                    <a:lnTo>
                      <a:pt x="846" y="946"/>
                    </a:lnTo>
                    <a:lnTo>
                      <a:pt x="846" y="942"/>
                    </a:lnTo>
                    <a:lnTo>
                      <a:pt x="846" y="941"/>
                    </a:lnTo>
                    <a:lnTo>
                      <a:pt x="845" y="938"/>
                    </a:lnTo>
                    <a:lnTo>
                      <a:pt x="847" y="939"/>
                    </a:lnTo>
                    <a:lnTo>
                      <a:pt x="848" y="940"/>
                    </a:lnTo>
                    <a:lnTo>
                      <a:pt x="850" y="940"/>
                    </a:lnTo>
                    <a:lnTo>
                      <a:pt x="850" y="939"/>
                    </a:lnTo>
                    <a:lnTo>
                      <a:pt x="851" y="936"/>
                    </a:lnTo>
                    <a:lnTo>
                      <a:pt x="852" y="932"/>
                    </a:lnTo>
                    <a:lnTo>
                      <a:pt x="854" y="931"/>
                    </a:lnTo>
                    <a:lnTo>
                      <a:pt x="855" y="929"/>
                    </a:lnTo>
                    <a:lnTo>
                      <a:pt x="857" y="929"/>
                    </a:lnTo>
                    <a:lnTo>
                      <a:pt x="858" y="927"/>
                    </a:lnTo>
                    <a:lnTo>
                      <a:pt x="859" y="926"/>
                    </a:lnTo>
                    <a:lnTo>
                      <a:pt x="859" y="926"/>
                    </a:lnTo>
                    <a:lnTo>
                      <a:pt x="860" y="926"/>
                    </a:lnTo>
                    <a:lnTo>
                      <a:pt x="862" y="927"/>
                    </a:lnTo>
                    <a:lnTo>
                      <a:pt x="865" y="928"/>
                    </a:lnTo>
                    <a:lnTo>
                      <a:pt x="867" y="927"/>
                    </a:lnTo>
                    <a:lnTo>
                      <a:pt x="868" y="927"/>
                    </a:lnTo>
                    <a:lnTo>
                      <a:pt x="869" y="926"/>
                    </a:lnTo>
                    <a:lnTo>
                      <a:pt x="873" y="923"/>
                    </a:lnTo>
                    <a:lnTo>
                      <a:pt x="875" y="926"/>
                    </a:lnTo>
                    <a:lnTo>
                      <a:pt x="875" y="927"/>
                    </a:lnTo>
                    <a:lnTo>
                      <a:pt x="877" y="927"/>
                    </a:lnTo>
                    <a:lnTo>
                      <a:pt x="879" y="927"/>
                    </a:lnTo>
                    <a:lnTo>
                      <a:pt x="880" y="927"/>
                    </a:lnTo>
                    <a:lnTo>
                      <a:pt x="883" y="926"/>
                    </a:lnTo>
                    <a:lnTo>
                      <a:pt x="884" y="926"/>
                    </a:lnTo>
                    <a:lnTo>
                      <a:pt x="884" y="923"/>
                    </a:lnTo>
                    <a:lnTo>
                      <a:pt x="885" y="923"/>
                    </a:lnTo>
                    <a:lnTo>
                      <a:pt x="885" y="921"/>
                    </a:lnTo>
                    <a:lnTo>
                      <a:pt x="884" y="920"/>
                    </a:lnTo>
                    <a:lnTo>
                      <a:pt x="884" y="919"/>
                    </a:lnTo>
                    <a:lnTo>
                      <a:pt x="884" y="918"/>
                    </a:lnTo>
                    <a:lnTo>
                      <a:pt x="884" y="917"/>
                    </a:lnTo>
                    <a:lnTo>
                      <a:pt x="884" y="916"/>
                    </a:lnTo>
                    <a:lnTo>
                      <a:pt x="884" y="914"/>
                    </a:lnTo>
                    <a:lnTo>
                      <a:pt x="882" y="914"/>
                    </a:lnTo>
                    <a:lnTo>
                      <a:pt x="881" y="914"/>
                    </a:lnTo>
                    <a:lnTo>
                      <a:pt x="879" y="913"/>
                    </a:lnTo>
                    <a:lnTo>
                      <a:pt x="878" y="912"/>
                    </a:lnTo>
                    <a:lnTo>
                      <a:pt x="877" y="911"/>
                    </a:lnTo>
                    <a:lnTo>
                      <a:pt x="875" y="910"/>
                    </a:lnTo>
                    <a:lnTo>
                      <a:pt x="873" y="909"/>
                    </a:lnTo>
                    <a:lnTo>
                      <a:pt x="872" y="910"/>
                    </a:lnTo>
                    <a:lnTo>
                      <a:pt x="871" y="910"/>
                    </a:lnTo>
                    <a:lnTo>
                      <a:pt x="869" y="911"/>
                    </a:lnTo>
                    <a:lnTo>
                      <a:pt x="868" y="911"/>
                    </a:lnTo>
                    <a:lnTo>
                      <a:pt x="868" y="910"/>
                    </a:lnTo>
                    <a:lnTo>
                      <a:pt x="868" y="909"/>
                    </a:lnTo>
                    <a:lnTo>
                      <a:pt x="869" y="907"/>
                    </a:lnTo>
                    <a:lnTo>
                      <a:pt x="867" y="906"/>
                    </a:lnTo>
                    <a:lnTo>
                      <a:pt x="866" y="905"/>
                    </a:lnTo>
                    <a:lnTo>
                      <a:pt x="864" y="905"/>
                    </a:lnTo>
                    <a:lnTo>
                      <a:pt x="863" y="905"/>
                    </a:lnTo>
                    <a:lnTo>
                      <a:pt x="862" y="905"/>
                    </a:lnTo>
                    <a:lnTo>
                      <a:pt x="861" y="905"/>
                    </a:lnTo>
                    <a:lnTo>
                      <a:pt x="859" y="905"/>
                    </a:lnTo>
                    <a:lnTo>
                      <a:pt x="858" y="906"/>
                    </a:lnTo>
                    <a:lnTo>
                      <a:pt x="856" y="907"/>
                    </a:lnTo>
                    <a:lnTo>
                      <a:pt x="855" y="906"/>
                    </a:lnTo>
                    <a:lnTo>
                      <a:pt x="854" y="905"/>
                    </a:lnTo>
                    <a:lnTo>
                      <a:pt x="854" y="903"/>
                    </a:lnTo>
                    <a:lnTo>
                      <a:pt x="853" y="902"/>
                    </a:lnTo>
                    <a:lnTo>
                      <a:pt x="852" y="902"/>
                    </a:lnTo>
                    <a:lnTo>
                      <a:pt x="852" y="901"/>
                    </a:lnTo>
                    <a:lnTo>
                      <a:pt x="852" y="900"/>
                    </a:lnTo>
                    <a:lnTo>
                      <a:pt x="853" y="900"/>
                    </a:lnTo>
                    <a:lnTo>
                      <a:pt x="854" y="899"/>
                    </a:lnTo>
                    <a:lnTo>
                      <a:pt x="854" y="898"/>
                    </a:lnTo>
                    <a:lnTo>
                      <a:pt x="854" y="895"/>
                    </a:lnTo>
                    <a:lnTo>
                      <a:pt x="855" y="894"/>
                    </a:lnTo>
                    <a:lnTo>
                      <a:pt x="856" y="893"/>
                    </a:lnTo>
                    <a:lnTo>
                      <a:pt x="857" y="894"/>
                    </a:lnTo>
                    <a:lnTo>
                      <a:pt x="858" y="895"/>
                    </a:lnTo>
                    <a:lnTo>
                      <a:pt x="859" y="895"/>
                    </a:lnTo>
                    <a:lnTo>
                      <a:pt x="860" y="893"/>
                    </a:lnTo>
                    <a:lnTo>
                      <a:pt x="861" y="891"/>
                    </a:lnTo>
                    <a:lnTo>
                      <a:pt x="861" y="890"/>
                    </a:lnTo>
                    <a:lnTo>
                      <a:pt x="863" y="890"/>
                    </a:lnTo>
                    <a:lnTo>
                      <a:pt x="864" y="890"/>
                    </a:lnTo>
                    <a:lnTo>
                      <a:pt x="865" y="890"/>
                    </a:lnTo>
                    <a:lnTo>
                      <a:pt x="867" y="889"/>
                    </a:lnTo>
                    <a:lnTo>
                      <a:pt x="867" y="888"/>
                    </a:lnTo>
                    <a:lnTo>
                      <a:pt x="868" y="887"/>
                    </a:lnTo>
                    <a:lnTo>
                      <a:pt x="868" y="886"/>
                    </a:lnTo>
                    <a:lnTo>
                      <a:pt x="869" y="886"/>
                    </a:lnTo>
                    <a:lnTo>
                      <a:pt x="869" y="885"/>
                    </a:lnTo>
                    <a:lnTo>
                      <a:pt x="869" y="884"/>
                    </a:lnTo>
                    <a:lnTo>
                      <a:pt x="869" y="883"/>
                    </a:lnTo>
                    <a:lnTo>
                      <a:pt x="868" y="882"/>
                    </a:lnTo>
                    <a:lnTo>
                      <a:pt x="868" y="881"/>
                    </a:lnTo>
                    <a:lnTo>
                      <a:pt x="868" y="880"/>
                    </a:lnTo>
                    <a:lnTo>
                      <a:pt x="870" y="879"/>
                    </a:lnTo>
                    <a:lnTo>
                      <a:pt x="871" y="878"/>
                    </a:lnTo>
                    <a:lnTo>
                      <a:pt x="871" y="878"/>
                    </a:lnTo>
                    <a:lnTo>
                      <a:pt x="871" y="877"/>
                    </a:lnTo>
                    <a:lnTo>
                      <a:pt x="872" y="876"/>
                    </a:lnTo>
                    <a:lnTo>
                      <a:pt x="872" y="875"/>
                    </a:lnTo>
                    <a:lnTo>
                      <a:pt x="871" y="873"/>
                    </a:lnTo>
                    <a:lnTo>
                      <a:pt x="870" y="873"/>
                    </a:lnTo>
                    <a:lnTo>
                      <a:pt x="869" y="873"/>
                    </a:lnTo>
                    <a:lnTo>
                      <a:pt x="868" y="874"/>
                    </a:lnTo>
                    <a:lnTo>
                      <a:pt x="867" y="874"/>
                    </a:lnTo>
                    <a:lnTo>
                      <a:pt x="867" y="875"/>
                    </a:lnTo>
                    <a:lnTo>
                      <a:pt x="866" y="875"/>
                    </a:lnTo>
                    <a:lnTo>
                      <a:pt x="864" y="876"/>
                    </a:lnTo>
                    <a:lnTo>
                      <a:pt x="864" y="875"/>
                    </a:lnTo>
                    <a:lnTo>
                      <a:pt x="864" y="873"/>
                    </a:lnTo>
                    <a:lnTo>
                      <a:pt x="864" y="872"/>
                    </a:lnTo>
                    <a:lnTo>
                      <a:pt x="864" y="871"/>
                    </a:lnTo>
                    <a:lnTo>
                      <a:pt x="865" y="870"/>
                    </a:lnTo>
                    <a:lnTo>
                      <a:pt x="865" y="869"/>
                    </a:lnTo>
                    <a:lnTo>
                      <a:pt x="865" y="867"/>
                    </a:lnTo>
                    <a:lnTo>
                      <a:pt x="865" y="866"/>
                    </a:lnTo>
                    <a:lnTo>
                      <a:pt x="866" y="866"/>
                    </a:lnTo>
                    <a:lnTo>
                      <a:pt x="867" y="866"/>
                    </a:lnTo>
                    <a:lnTo>
                      <a:pt x="867" y="865"/>
                    </a:lnTo>
                    <a:lnTo>
                      <a:pt x="868" y="864"/>
                    </a:lnTo>
                    <a:lnTo>
                      <a:pt x="867" y="863"/>
                    </a:lnTo>
                    <a:lnTo>
                      <a:pt x="866" y="862"/>
                    </a:lnTo>
                    <a:lnTo>
                      <a:pt x="866" y="861"/>
                    </a:lnTo>
                    <a:lnTo>
                      <a:pt x="867" y="860"/>
                    </a:lnTo>
                    <a:lnTo>
                      <a:pt x="868" y="859"/>
                    </a:lnTo>
                    <a:lnTo>
                      <a:pt x="868" y="858"/>
                    </a:lnTo>
                    <a:lnTo>
                      <a:pt x="867" y="857"/>
                    </a:lnTo>
                    <a:lnTo>
                      <a:pt x="866" y="857"/>
                    </a:lnTo>
                    <a:lnTo>
                      <a:pt x="865" y="857"/>
                    </a:lnTo>
                    <a:lnTo>
                      <a:pt x="863" y="858"/>
                    </a:lnTo>
                    <a:lnTo>
                      <a:pt x="862" y="858"/>
                    </a:lnTo>
                    <a:lnTo>
                      <a:pt x="861" y="857"/>
                    </a:lnTo>
                    <a:lnTo>
                      <a:pt x="861" y="855"/>
                    </a:lnTo>
                    <a:lnTo>
                      <a:pt x="861" y="854"/>
                    </a:lnTo>
                    <a:lnTo>
                      <a:pt x="862" y="853"/>
                    </a:lnTo>
                    <a:lnTo>
                      <a:pt x="861" y="853"/>
                    </a:lnTo>
                    <a:lnTo>
                      <a:pt x="860" y="853"/>
                    </a:lnTo>
                    <a:lnTo>
                      <a:pt x="859" y="853"/>
                    </a:lnTo>
                    <a:lnTo>
                      <a:pt x="859" y="853"/>
                    </a:lnTo>
                    <a:lnTo>
                      <a:pt x="858" y="853"/>
                    </a:lnTo>
                    <a:lnTo>
                      <a:pt x="857" y="852"/>
                    </a:lnTo>
                    <a:lnTo>
                      <a:pt x="856" y="852"/>
                    </a:lnTo>
                    <a:lnTo>
                      <a:pt x="856" y="851"/>
                    </a:lnTo>
                    <a:lnTo>
                      <a:pt x="856" y="850"/>
                    </a:lnTo>
                    <a:lnTo>
                      <a:pt x="855" y="849"/>
                    </a:lnTo>
                    <a:lnTo>
                      <a:pt x="854" y="848"/>
                    </a:lnTo>
                    <a:lnTo>
                      <a:pt x="853" y="848"/>
                    </a:lnTo>
                    <a:lnTo>
                      <a:pt x="851" y="849"/>
                    </a:lnTo>
                    <a:lnTo>
                      <a:pt x="851" y="850"/>
                    </a:lnTo>
                    <a:lnTo>
                      <a:pt x="850" y="851"/>
                    </a:lnTo>
                    <a:lnTo>
                      <a:pt x="849" y="851"/>
                    </a:lnTo>
                    <a:lnTo>
                      <a:pt x="847" y="850"/>
                    </a:lnTo>
                    <a:lnTo>
                      <a:pt x="846" y="850"/>
                    </a:lnTo>
                    <a:lnTo>
                      <a:pt x="845" y="851"/>
                    </a:lnTo>
                    <a:lnTo>
                      <a:pt x="845" y="852"/>
                    </a:lnTo>
                    <a:lnTo>
                      <a:pt x="844" y="852"/>
                    </a:lnTo>
                    <a:lnTo>
                      <a:pt x="844" y="853"/>
                    </a:lnTo>
                    <a:lnTo>
                      <a:pt x="843" y="854"/>
                    </a:lnTo>
                    <a:lnTo>
                      <a:pt x="843" y="855"/>
                    </a:lnTo>
                    <a:lnTo>
                      <a:pt x="842" y="856"/>
                    </a:lnTo>
                    <a:lnTo>
                      <a:pt x="841" y="857"/>
                    </a:lnTo>
                    <a:lnTo>
                      <a:pt x="840" y="857"/>
                    </a:lnTo>
                    <a:lnTo>
                      <a:pt x="839" y="858"/>
                    </a:lnTo>
                    <a:lnTo>
                      <a:pt x="838" y="858"/>
                    </a:lnTo>
                    <a:lnTo>
                      <a:pt x="837" y="859"/>
                    </a:lnTo>
                    <a:lnTo>
                      <a:pt x="837" y="858"/>
                    </a:lnTo>
                    <a:lnTo>
                      <a:pt x="836" y="856"/>
                    </a:lnTo>
                    <a:lnTo>
                      <a:pt x="835" y="856"/>
                    </a:lnTo>
                    <a:lnTo>
                      <a:pt x="835" y="856"/>
                    </a:lnTo>
                    <a:lnTo>
                      <a:pt x="835" y="857"/>
                    </a:lnTo>
                    <a:lnTo>
                      <a:pt x="834" y="855"/>
                    </a:lnTo>
                    <a:lnTo>
                      <a:pt x="833" y="856"/>
                    </a:lnTo>
                    <a:lnTo>
                      <a:pt x="832" y="856"/>
                    </a:lnTo>
                    <a:lnTo>
                      <a:pt x="832" y="854"/>
                    </a:lnTo>
                    <a:lnTo>
                      <a:pt x="831" y="854"/>
                    </a:lnTo>
                    <a:lnTo>
                      <a:pt x="830" y="854"/>
                    </a:lnTo>
                    <a:lnTo>
                      <a:pt x="830" y="854"/>
                    </a:lnTo>
                    <a:lnTo>
                      <a:pt x="829" y="854"/>
                    </a:lnTo>
                    <a:lnTo>
                      <a:pt x="829" y="854"/>
                    </a:lnTo>
                    <a:lnTo>
                      <a:pt x="829" y="856"/>
                    </a:lnTo>
                    <a:lnTo>
                      <a:pt x="829" y="858"/>
                    </a:lnTo>
                    <a:lnTo>
                      <a:pt x="829" y="859"/>
                    </a:lnTo>
                    <a:lnTo>
                      <a:pt x="829" y="861"/>
                    </a:lnTo>
                    <a:lnTo>
                      <a:pt x="828" y="860"/>
                    </a:lnTo>
                    <a:lnTo>
                      <a:pt x="827" y="860"/>
                    </a:lnTo>
                    <a:lnTo>
                      <a:pt x="827" y="859"/>
                    </a:lnTo>
                    <a:lnTo>
                      <a:pt x="825" y="859"/>
                    </a:lnTo>
                    <a:lnTo>
                      <a:pt x="824" y="860"/>
                    </a:lnTo>
                    <a:lnTo>
                      <a:pt x="823" y="860"/>
                    </a:lnTo>
                    <a:lnTo>
                      <a:pt x="821" y="860"/>
                    </a:lnTo>
                    <a:lnTo>
                      <a:pt x="820" y="859"/>
                    </a:lnTo>
                    <a:lnTo>
                      <a:pt x="821" y="858"/>
                    </a:lnTo>
                    <a:lnTo>
                      <a:pt x="821" y="856"/>
                    </a:lnTo>
                    <a:lnTo>
                      <a:pt x="820" y="856"/>
                    </a:lnTo>
                    <a:lnTo>
                      <a:pt x="821" y="855"/>
                    </a:lnTo>
                    <a:lnTo>
                      <a:pt x="821" y="854"/>
                    </a:lnTo>
                    <a:lnTo>
                      <a:pt x="820" y="854"/>
                    </a:lnTo>
                    <a:lnTo>
                      <a:pt x="820" y="852"/>
                    </a:lnTo>
                    <a:lnTo>
                      <a:pt x="820" y="851"/>
                    </a:lnTo>
                    <a:lnTo>
                      <a:pt x="820" y="850"/>
                    </a:lnTo>
                    <a:lnTo>
                      <a:pt x="819" y="850"/>
                    </a:lnTo>
                    <a:lnTo>
                      <a:pt x="818" y="850"/>
                    </a:lnTo>
                    <a:lnTo>
                      <a:pt x="816" y="850"/>
                    </a:lnTo>
                    <a:lnTo>
                      <a:pt x="815" y="851"/>
                    </a:lnTo>
                    <a:lnTo>
                      <a:pt x="814" y="851"/>
                    </a:lnTo>
                    <a:lnTo>
                      <a:pt x="813" y="851"/>
                    </a:lnTo>
                    <a:lnTo>
                      <a:pt x="812" y="851"/>
                    </a:lnTo>
                    <a:lnTo>
                      <a:pt x="811" y="851"/>
                    </a:lnTo>
                    <a:lnTo>
                      <a:pt x="811" y="851"/>
                    </a:lnTo>
                    <a:lnTo>
                      <a:pt x="811" y="849"/>
                    </a:lnTo>
                    <a:lnTo>
                      <a:pt x="811" y="848"/>
                    </a:lnTo>
                    <a:lnTo>
                      <a:pt x="811" y="847"/>
                    </a:lnTo>
                    <a:lnTo>
                      <a:pt x="811" y="846"/>
                    </a:lnTo>
                    <a:lnTo>
                      <a:pt x="810" y="845"/>
                    </a:lnTo>
                    <a:lnTo>
                      <a:pt x="809" y="845"/>
                    </a:lnTo>
                    <a:lnTo>
                      <a:pt x="808" y="846"/>
                    </a:lnTo>
                    <a:lnTo>
                      <a:pt x="806" y="847"/>
                    </a:lnTo>
                    <a:lnTo>
                      <a:pt x="805" y="847"/>
                    </a:lnTo>
                    <a:lnTo>
                      <a:pt x="802" y="847"/>
                    </a:lnTo>
                    <a:lnTo>
                      <a:pt x="801" y="847"/>
                    </a:lnTo>
                    <a:lnTo>
                      <a:pt x="799" y="847"/>
                    </a:lnTo>
                    <a:lnTo>
                      <a:pt x="797" y="848"/>
                    </a:lnTo>
                    <a:lnTo>
                      <a:pt x="797" y="847"/>
                    </a:lnTo>
                    <a:lnTo>
                      <a:pt x="796" y="846"/>
                    </a:lnTo>
                    <a:lnTo>
                      <a:pt x="795" y="846"/>
                    </a:lnTo>
                    <a:lnTo>
                      <a:pt x="793" y="846"/>
                    </a:lnTo>
                    <a:lnTo>
                      <a:pt x="792" y="847"/>
                    </a:lnTo>
                    <a:lnTo>
                      <a:pt x="791" y="847"/>
                    </a:lnTo>
                    <a:lnTo>
                      <a:pt x="790" y="848"/>
                    </a:lnTo>
                    <a:lnTo>
                      <a:pt x="789" y="848"/>
                    </a:lnTo>
                    <a:lnTo>
                      <a:pt x="788" y="848"/>
                    </a:lnTo>
                    <a:lnTo>
                      <a:pt x="787" y="849"/>
                    </a:lnTo>
                    <a:lnTo>
                      <a:pt x="787" y="848"/>
                    </a:lnTo>
                    <a:lnTo>
                      <a:pt x="786" y="847"/>
                    </a:lnTo>
                    <a:lnTo>
                      <a:pt x="786" y="846"/>
                    </a:lnTo>
                    <a:lnTo>
                      <a:pt x="785" y="845"/>
                    </a:lnTo>
                    <a:lnTo>
                      <a:pt x="784" y="846"/>
                    </a:lnTo>
                    <a:lnTo>
                      <a:pt x="783" y="848"/>
                    </a:lnTo>
                    <a:lnTo>
                      <a:pt x="781" y="849"/>
                    </a:lnTo>
                    <a:lnTo>
                      <a:pt x="780" y="850"/>
                    </a:lnTo>
                    <a:lnTo>
                      <a:pt x="780" y="851"/>
                    </a:lnTo>
                    <a:lnTo>
                      <a:pt x="781" y="853"/>
                    </a:lnTo>
                    <a:lnTo>
                      <a:pt x="781" y="854"/>
                    </a:lnTo>
                    <a:lnTo>
                      <a:pt x="782" y="854"/>
                    </a:lnTo>
                    <a:lnTo>
                      <a:pt x="782" y="855"/>
                    </a:lnTo>
                    <a:lnTo>
                      <a:pt x="780" y="855"/>
                    </a:lnTo>
                    <a:lnTo>
                      <a:pt x="780" y="854"/>
                    </a:lnTo>
                    <a:lnTo>
                      <a:pt x="778" y="854"/>
                    </a:lnTo>
                    <a:lnTo>
                      <a:pt x="777" y="853"/>
                    </a:lnTo>
                    <a:lnTo>
                      <a:pt x="776" y="852"/>
                    </a:lnTo>
                    <a:lnTo>
                      <a:pt x="775" y="853"/>
                    </a:lnTo>
                    <a:lnTo>
                      <a:pt x="774" y="854"/>
                    </a:lnTo>
                    <a:lnTo>
                      <a:pt x="773" y="855"/>
                    </a:lnTo>
                    <a:lnTo>
                      <a:pt x="771" y="856"/>
                    </a:lnTo>
                    <a:lnTo>
                      <a:pt x="770" y="855"/>
                    </a:lnTo>
                    <a:lnTo>
                      <a:pt x="768" y="854"/>
                    </a:lnTo>
                    <a:lnTo>
                      <a:pt x="767" y="854"/>
                    </a:lnTo>
                    <a:lnTo>
                      <a:pt x="766" y="854"/>
                    </a:lnTo>
                    <a:lnTo>
                      <a:pt x="763" y="853"/>
                    </a:lnTo>
                    <a:lnTo>
                      <a:pt x="762" y="852"/>
                    </a:lnTo>
                    <a:lnTo>
                      <a:pt x="761" y="851"/>
                    </a:lnTo>
                    <a:lnTo>
                      <a:pt x="760" y="850"/>
                    </a:lnTo>
                    <a:lnTo>
                      <a:pt x="760" y="849"/>
                    </a:lnTo>
                    <a:lnTo>
                      <a:pt x="758" y="848"/>
                    </a:lnTo>
                    <a:lnTo>
                      <a:pt x="757" y="847"/>
                    </a:lnTo>
                    <a:lnTo>
                      <a:pt x="756" y="846"/>
                    </a:lnTo>
                    <a:lnTo>
                      <a:pt x="755" y="846"/>
                    </a:lnTo>
                    <a:lnTo>
                      <a:pt x="755" y="845"/>
                    </a:lnTo>
                    <a:lnTo>
                      <a:pt x="753" y="843"/>
                    </a:lnTo>
                    <a:lnTo>
                      <a:pt x="753" y="842"/>
                    </a:lnTo>
                    <a:lnTo>
                      <a:pt x="751" y="840"/>
                    </a:lnTo>
                    <a:lnTo>
                      <a:pt x="751" y="838"/>
                    </a:lnTo>
                    <a:lnTo>
                      <a:pt x="751" y="836"/>
                    </a:lnTo>
                    <a:lnTo>
                      <a:pt x="750" y="835"/>
                    </a:lnTo>
                    <a:lnTo>
                      <a:pt x="749" y="834"/>
                    </a:lnTo>
                    <a:lnTo>
                      <a:pt x="748" y="832"/>
                    </a:lnTo>
                    <a:lnTo>
                      <a:pt x="749" y="831"/>
                    </a:lnTo>
                    <a:lnTo>
                      <a:pt x="749" y="830"/>
                    </a:lnTo>
                    <a:lnTo>
                      <a:pt x="748" y="828"/>
                    </a:lnTo>
                    <a:lnTo>
                      <a:pt x="748" y="827"/>
                    </a:lnTo>
                    <a:lnTo>
                      <a:pt x="748" y="826"/>
                    </a:lnTo>
                    <a:lnTo>
                      <a:pt x="748" y="825"/>
                    </a:lnTo>
                    <a:lnTo>
                      <a:pt x="747" y="824"/>
                    </a:lnTo>
                    <a:lnTo>
                      <a:pt x="746" y="822"/>
                    </a:lnTo>
                    <a:lnTo>
                      <a:pt x="745" y="821"/>
                    </a:lnTo>
                    <a:lnTo>
                      <a:pt x="745" y="820"/>
                    </a:lnTo>
                    <a:lnTo>
                      <a:pt x="746" y="819"/>
                    </a:lnTo>
                    <a:lnTo>
                      <a:pt x="746" y="818"/>
                    </a:lnTo>
                    <a:lnTo>
                      <a:pt x="747" y="817"/>
                    </a:lnTo>
                    <a:lnTo>
                      <a:pt x="747" y="815"/>
                    </a:lnTo>
                    <a:lnTo>
                      <a:pt x="747" y="814"/>
                    </a:lnTo>
                    <a:lnTo>
                      <a:pt x="747" y="813"/>
                    </a:lnTo>
                    <a:lnTo>
                      <a:pt x="747" y="811"/>
                    </a:lnTo>
                    <a:lnTo>
                      <a:pt x="746" y="810"/>
                    </a:lnTo>
                    <a:lnTo>
                      <a:pt x="746" y="809"/>
                    </a:lnTo>
                    <a:lnTo>
                      <a:pt x="746" y="808"/>
                    </a:lnTo>
                    <a:lnTo>
                      <a:pt x="746" y="807"/>
                    </a:lnTo>
                    <a:lnTo>
                      <a:pt x="747" y="806"/>
                    </a:lnTo>
                    <a:lnTo>
                      <a:pt x="747" y="805"/>
                    </a:lnTo>
                    <a:lnTo>
                      <a:pt x="747" y="804"/>
                    </a:lnTo>
                    <a:lnTo>
                      <a:pt x="747" y="803"/>
                    </a:lnTo>
                    <a:lnTo>
                      <a:pt x="746" y="802"/>
                    </a:lnTo>
                    <a:lnTo>
                      <a:pt x="744" y="801"/>
                    </a:lnTo>
                    <a:lnTo>
                      <a:pt x="744" y="800"/>
                    </a:lnTo>
                    <a:lnTo>
                      <a:pt x="743" y="800"/>
                    </a:lnTo>
                    <a:lnTo>
                      <a:pt x="742" y="799"/>
                    </a:lnTo>
                    <a:lnTo>
                      <a:pt x="740" y="800"/>
                    </a:lnTo>
                    <a:lnTo>
                      <a:pt x="739" y="799"/>
                    </a:lnTo>
                    <a:lnTo>
                      <a:pt x="738" y="799"/>
                    </a:lnTo>
                    <a:lnTo>
                      <a:pt x="737" y="798"/>
                    </a:lnTo>
                    <a:lnTo>
                      <a:pt x="736" y="798"/>
                    </a:lnTo>
                    <a:lnTo>
                      <a:pt x="735" y="798"/>
                    </a:lnTo>
                    <a:lnTo>
                      <a:pt x="733" y="797"/>
                    </a:lnTo>
                    <a:lnTo>
                      <a:pt x="733" y="796"/>
                    </a:lnTo>
                    <a:lnTo>
                      <a:pt x="731" y="797"/>
                    </a:lnTo>
                    <a:lnTo>
                      <a:pt x="730" y="796"/>
                    </a:lnTo>
                    <a:lnTo>
                      <a:pt x="728" y="795"/>
                    </a:lnTo>
                    <a:lnTo>
                      <a:pt x="726" y="794"/>
                    </a:lnTo>
                    <a:lnTo>
                      <a:pt x="725" y="793"/>
                    </a:lnTo>
                    <a:lnTo>
                      <a:pt x="723" y="793"/>
                    </a:lnTo>
                    <a:lnTo>
                      <a:pt x="722" y="792"/>
                    </a:lnTo>
                    <a:lnTo>
                      <a:pt x="720" y="792"/>
                    </a:lnTo>
                    <a:lnTo>
                      <a:pt x="719" y="791"/>
                    </a:lnTo>
                    <a:lnTo>
                      <a:pt x="719" y="790"/>
                    </a:lnTo>
                    <a:lnTo>
                      <a:pt x="718" y="789"/>
                    </a:lnTo>
                    <a:lnTo>
                      <a:pt x="718" y="788"/>
                    </a:lnTo>
                    <a:lnTo>
                      <a:pt x="717" y="787"/>
                    </a:lnTo>
                    <a:lnTo>
                      <a:pt x="717" y="786"/>
                    </a:lnTo>
                    <a:lnTo>
                      <a:pt x="717" y="785"/>
                    </a:lnTo>
                    <a:lnTo>
                      <a:pt x="717" y="784"/>
                    </a:lnTo>
                    <a:lnTo>
                      <a:pt x="717" y="783"/>
                    </a:lnTo>
                    <a:lnTo>
                      <a:pt x="718" y="782"/>
                    </a:lnTo>
                    <a:lnTo>
                      <a:pt x="718" y="783"/>
                    </a:lnTo>
                    <a:lnTo>
                      <a:pt x="719" y="783"/>
                    </a:lnTo>
                    <a:lnTo>
                      <a:pt x="720" y="783"/>
                    </a:lnTo>
                    <a:lnTo>
                      <a:pt x="722" y="783"/>
                    </a:lnTo>
                    <a:lnTo>
                      <a:pt x="723" y="784"/>
                    </a:lnTo>
                    <a:lnTo>
                      <a:pt x="725" y="784"/>
                    </a:lnTo>
                    <a:lnTo>
                      <a:pt x="726" y="784"/>
                    </a:lnTo>
                    <a:lnTo>
                      <a:pt x="727" y="783"/>
                    </a:lnTo>
                    <a:lnTo>
                      <a:pt x="729" y="783"/>
                    </a:lnTo>
                    <a:lnTo>
                      <a:pt x="731" y="784"/>
                    </a:lnTo>
                    <a:lnTo>
                      <a:pt x="732" y="783"/>
                    </a:lnTo>
                    <a:lnTo>
                      <a:pt x="733" y="783"/>
                    </a:lnTo>
                    <a:lnTo>
                      <a:pt x="735" y="782"/>
                    </a:lnTo>
                    <a:lnTo>
                      <a:pt x="737" y="782"/>
                    </a:lnTo>
                    <a:lnTo>
                      <a:pt x="738" y="781"/>
                    </a:lnTo>
                    <a:lnTo>
                      <a:pt x="739" y="780"/>
                    </a:lnTo>
                    <a:lnTo>
                      <a:pt x="741" y="779"/>
                    </a:lnTo>
                    <a:lnTo>
                      <a:pt x="742" y="778"/>
                    </a:lnTo>
                    <a:lnTo>
                      <a:pt x="743" y="777"/>
                    </a:lnTo>
                    <a:lnTo>
                      <a:pt x="745" y="776"/>
                    </a:lnTo>
                    <a:lnTo>
                      <a:pt x="747" y="776"/>
                    </a:lnTo>
                    <a:lnTo>
                      <a:pt x="748" y="775"/>
                    </a:lnTo>
                    <a:lnTo>
                      <a:pt x="749" y="775"/>
                    </a:lnTo>
                    <a:lnTo>
                      <a:pt x="750" y="774"/>
                    </a:lnTo>
                    <a:lnTo>
                      <a:pt x="751" y="774"/>
                    </a:lnTo>
                    <a:lnTo>
                      <a:pt x="751" y="773"/>
                    </a:lnTo>
                    <a:lnTo>
                      <a:pt x="751" y="772"/>
                    </a:lnTo>
                    <a:lnTo>
                      <a:pt x="752" y="772"/>
                    </a:lnTo>
                    <a:lnTo>
                      <a:pt x="753" y="772"/>
                    </a:lnTo>
                    <a:lnTo>
                      <a:pt x="754" y="771"/>
                    </a:lnTo>
                    <a:lnTo>
                      <a:pt x="755" y="771"/>
                    </a:lnTo>
                    <a:lnTo>
                      <a:pt x="756" y="772"/>
                    </a:lnTo>
                    <a:lnTo>
                      <a:pt x="757" y="771"/>
                    </a:lnTo>
                    <a:lnTo>
                      <a:pt x="758" y="770"/>
                    </a:lnTo>
                    <a:lnTo>
                      <a:pt x="758" y="769"/>
                    </a:lnTo>
                    <a:lnTo>
                      <a:pt x="757" y="769"/>
                    </a:lnTo>
                    <a:lnTo>
                      <a:pt x="757" y="767"/>
                    </a:lnTo>
                    <a:lnTo>
                      <a:pt x="757" y="766"/>
                    </a:lnTo>
                    <a:lnTo>
                      <a:pt x="756" y="764"/>
                    </a:lnTo>
                    <a:lnTo>
                      <a:pt x="755" y="763"/>
                    </a:lnTo>
                    <a:lnTo>
                      <a:pt x="755" y="762"/>
                    </a:lnTo>
                    <a:lnTo>
                      <a:pt x="754" y="760"/>
                    </a:lnTo>
                    <a:lnTo>
                      <a:pt x="754" y="758"/>
                    </a:lnTo>
                    <a:lnTo>
                      <a:pt x="754" y="758"/>
                    </a:lnTo>
                    <a:lnTo>
                      <a:pt x="755" y="755"/>
                    </a:lnTo>
                    <a:lnTo>
                      <a:pt x="755" y="754"/>
                    </a:lnTo>
                    <a:lnTo>
                      <a:pt x="754" y="752"/>
                    </a:lnTo>
                    <a:lnTo>
                      <a:pt x="754" y="750"/>
                    </a:lnTo>
                    <a:lnTo>
                      <a:pt x="754" y="747"/>
                    </a:lnTo>
                    <a:lnTo>
                      <a:pt x="756" y="746"/>
                    </a:lnTo>
                    <a:lnTo>
                      <a:pt x="757" y="745"/>
                    </a:lnTo>
                    <a:lnTo>
                      <a:pt x="757" y="743"/>
                    </a:lnTo>
                    <a:lnTo>
                      <a:pt x="756" y="742"/>
                    </a:lnTo>
                    <a:lnTo>
                      <a:pt x="757" y="741"/>
                    </a:lnTo>
                    <a:lnTo>
                      <a:pt x="757" y="740"/>
                    </a:lnTo>
                    <a:lnTo>
                      <a:pt x="758" y="739"/>
                    </a:lnTo>
                    <a:lnTo>
                      <a:pt x="759" y="738"/>
                    </a:lnTo>
                    <a:lnTo>
                      <a:pt x="760" y="736"/>
                    </a:lnTo>
                    <a:lnTo>
                      <a:pt x="760" y="734"/>
                    </a:lnTo>
                    <a:lnTo>
                      <a:pt x="759" y="733"/>
                    </a:lnTo>
                    <a:lnTo>
                      <a:pt x="759" y="732"/>
                    </a:lnTo>
                    <a:lnTo>
                      <a:pt x="759" y="730"/>
                    </a:lnTo>
                    <a:lnTo>
                      <a:pt x="759" y="729"/>
                    </a:lnTo>
                    <a:lnTo>
                      <a:pt x="759" y="726"/>
                    </a:lnTo>
                    <a:lnTo>
                      <a:pt x="758" y="724"/>
                    </a:lnTo>
                    <a:lnTo>
                      <a:pt x="758" y="723"/>
                    </a:lnTo>
                    <a:lnTo>
                      <a:pt x="757" y="721"/>
                    </a:lnTo>
                    <a:lnTo>
                      <a:pt x="757" y="719"/>
                    </a:lnTo>
                    <a:lnTo>
                      <a:pt x="757" y="718"/>
                    </a:lnTo>
                    <a:lnTo>
                      <a:pt x="755" y="718"/>
                    </a:lnTo>
                    <a:lnTo>
                      <a:pt x="754" y="718"/>
                    </a:lnTo>
                    <a:lnTo>
                      <a:pt x="753" y="717"/>
                    </a:lnTo>
                    <a:lnTo>
                      <a:pt x="752" y="717"/>
                    </a:lnTo>
                    <a:lnTo>
                      <a:pt x="750" y="717"/>
                    </a:lnTo>
                    <a:lnTo>
                      <a:pt x="748" y="716"/>
                    </a:lnTo>
                    <a:lnTo>
                      <a:pt x="746" y="716"/>
                    </a:lnTo>
                    <a:lnTo>
                      <a:pt x="745" y="717"/>
                    </a:lnTo>
                    <a:lnTo>
                      <a:pt x="743" y="717"/>
                    </a:lnTo>
                    <a:lnTo>
                      <a:pt x="742" y="717"/>
                    </a:lnTo>
                    <a:lnTo>
                      <a:pt x="741" y="717"/>
                    </a:lnTo>
                    <a:lnTo>
                      <a:pt x="740" y="716"/>
                    </a:lnTo>
                    <a:lnTo>
                      <a:pt x="738" y="715"/>
                    </a:lnTo>
                    <a:lnTo>
                      <a:pt x="737" y="714"/>
                    </a:lnTo>
                    <a:lnTo>
                      <a:pt x="736" y="713"/>
                    </a:lnTo>
                    <a:lnTo>
                      <a:pt x="735" y="713"/>
                    </a:lnTo>
                    <a:lnTo>
                      <a:pt x="734" y="712"/>
                    </a:lnTo>
                    <a:lnTo>
                      <a:pt x="732" y="712"/>
                    </a:lnTo>
                    <a:lnTo>
                      <a:pt x="730" y="712"/>
                    </a:lnTo>
                    <a:lnTo>
                      <a:pt x="729" y="712"/>
                    </a:lnTo>
                    <a:lnTo>
                      <a:pt x="728" y="713"/>
                    </a:lnTo>
                    <a:lnTo>
                      <a:pt x="726" y="713"/>
                    </a:lnTo>
                    <a:lnTo>
                      <a:pt x="725" y="714"/>
                    </a:lnTo>
                    <a:lnTo>
                      <a:pt x="724" y="714"/>
                    </a:lnTo>
                    <a:lnTo>
                      <a:pt x="722" y="714"/>
                    </a:lnTo>
                    <a:lnTo>
                      <a:pt x="721" y="714"/>
                    </a:lnTo>
                    <a:lnTo>
                      <a:pt x="720" y="715"/>
                    </a:lnTo>
                    <a:lnTo>
                      <a:pt x="719" y="715"/>
                    </a:lnTo>
                    <a:lnTo>
                      <a:pt x="718" y="715"/>
                    </a:lnTo>
                    <a:lnTo>
                      <a:pt x="716" y="715"/>
                    </a:lnTo>
                    <a:lnTo>
                      <a:pt x="715" y="714"/>
                    </a:lnTo>
                    <a:lnTo>
                      <a:pt x="714" y="714"/>
                    </a:lnTo>
                    <a:lnTo>
                      <a:pt x="713" y="714"/>
                    </a:lnTo>
                    <a:lnTo>
                      <a:pt x="712" y="713"/>
                    </a:lnTo>
                    <a:lnTo>
                      <a:pt x="710" y="714"/>
                    </a:lnTo>
                    <a:lnTo>
                      <a:pt x="708" y="714"/>
                    </a:lnTo>
                    <a:lnTo>
                      <a:pt x="706" y="715"/>
                    </a:lnTo>
                    <a:lnTo>
                      <a:pt x="705" y="715"/>
                    </a:lnTo>
                    <a:lnTo>
                      <a:pt x="703" y="715"/>
                    </a:lnTo>
                    <a:lnTo>
                      <a:pt x="702" y="715"/>
                    </a:lnTo>
                    <a:lnTo>
                      <a:pt x="700" y="714"/>
                    </a:lnTo>
                    <a:lnTo>
                      <a:pt x="699" y="715"/>
                    </a:lnTo>
                    <a:lnTo>
                      <a:pt x="698" y="715"/>
                    </a:lnTo>
                    <a:lnTo>
                      <a:pt x="696" y="715"/>
                    </a:lnTo>
                    <a:lnTo>
                      <a:pt x="694" y="715"/>
                    </a:lnTo>
                    <a:lnTo>
                      <a:pt x="692" y="716"/>
                    </a:lnTo>
                    <a:lnTo>
                      <a:pt x="691" y="717"/>
                    </a:lnTo>
                    <a:lnTo>
                      <a:pt x="689" y="716"/>
                    </a:lnTo>
                    <a:lnTo>
                      <a:pt x="687" y="717"/>
                    </a:lnTo>
                    <a:lnTo>
                      <a:pt x="685" y="717"/>
                    </a:lnTo>
                    <a:lnTo>
                      <a:pt x="683" y="717"/>
                    </a:lnTo>
                    <a:lnTo>
                      <a:pt x="682" y="717"/>
                    </a:lnTo>
                    <a:lnTo>
                      <a:pt x="680" y="717"/>
                    </a:lnTo>
                    <a:lnTo>
                      <a:pt x="679" y="717"/>
                    </a:lnTo>
                    <a:lnTo>
                      <a:pt x="679" y="719"/>
                    </a:lnTo>
                    <a:lnTo>
                      <a:pt x="680" y="720"/>
                    </a:lnTo>
                    <a:lnTo>
                      <a:pt x="680" y="721"/>
                    </a:lnTo>
                    <a:lnTo>
                      <a:pt x="680" y="722"/>
                    </a:lnTo>
                    <a:lnTo>
                      <a:pt x="679" y="723"/>
                    </a:lnTo>
                    <a:lnTo>
                      <a:pt x="679" y="725"/>
                    </a:lnTo>
                    <a:lnTo>
                      <a:pt x="679" y="726"/>
                    </a:lnTo>
                    <a:lnTo>
                      <a:pt x="678" y="728"/>
                    </a:lnTo>
                    <a:lnTo>
                      <a:pt x="678" y="729"/>
                    </a:lnTo>
                    <a:lnTo>
                      <a:pt x="677" y="730"/>
                    </a:lnTo>
                    <a:lnTo>
                      <a:pt x="677" y="731"/>
                    </a:lnTo>
                    <a:lnTo>
                      <a:pt x="677" y="733"/>
                    </a:lnTo>
                    <a:lnTo>
                      <a:pt x="678" y="733"/>
                    </a:lnTo>
                    <a:lnTo>
                      <a:pt x="678" y="733"/>
                    </a:lnTo>
                    <a:lnTo>
                      <a:pt x="677" y="733"/>
                    </a:lnTo>
                    <a:lnTo>
                      <a:pt x="676" y="733"/>
                    </a:lnTo>
                    <a:lnTo>
                      <a:pt x="675" y="733"/>
                    </a:lnTo>
                    <a:lnTo>
                      <a:pt x="675" y="735"/>
                    </a:lnTo>
                    <a:lnTo>
                      <a:pt x="676" y="736"/>
                    </a:lnTo>
                    <a:lnTo>
                      <a:pt x="676" y="738"/>
                    </a:lnTo>
                    <a:lnTo>
                      <a:pt x="675" y="739"/>
                    </a:lnTo>
                    <a:lnTo>
                      <a:pt x="674" y="740"/>
                    </a:lnTo>
                    <a:lnTo>
                      <a:pt x="674" y="741"/>
                    </a:lnTo>
                    <a:lnTo>
                      <a:pt x="674" y="743"/>
                    </a:lnTo>
                    <a:lnTo>
                      <a:pt x="673" y="744"/>
                    </a:lnTo>
                    <a:lnTo>
                      <a:pt x="671" y="745"/>
                    </a:lnTo>
                    <a:lnTo>
                      <a:pt x="670" y="745"/>
                    </a:lnTo>
                    <a:lnTo>
                      <a:pt x="669" y="746"/>
                    </a:lnTo>
                    <a:lnTo>
                      <a:pt x="669" y="747"/>
                    </a:lnTo>
                    <a:lnTo>
                      <a:pt x="668" y="747"/>
                    </a:lnTo>
                    <a:lnTo>
                      <a:pt x="668" y="748"/>
                    </a:lnTo>
                    <a:lnTo>
                      <a:pt x="667" y="748"/>
                    </a:lnTo>
                    <a:lnTo>
                      <a:pt x="666" y="749"/>
                    </a:lnTo>
                    <a:lnTo>
                      <a:pt x="666" y="750"/>
                    </a:lnTo>
                    <a:lnTo>
                      <a:pt x="667" y="752"/>
                    </a:lnTo>
                    <a:lnTo>
                      <a:pt x="668" y="753"/>
                    </a:lnTo>
                    <a:lnTo>
                      <a:pt x="669" y="755"/>
                    </a:lnTo>
                    <a:lnTo>
                      <a:pt x="668" y="756"/>
                    </a:lnTo>
                    <a:lnTo>
                      <a:pt x="667" y="757"/>
                    </a:lnTo>
                    <a:lnTo>
                      <a:pt x="668" y="758"/>
                    </a:lnTo>
                    <a:lnTo>
                      <a:pt x="668" y="758"/>
                    </a:lnTo>
                    <a:lnTo>
                      <a:pt x="666" y="759"/>
                    </a:lnTo>
                    <a:lnTo>
                      <a:pt x="666" y="760"/>
                    </a:lnTo>
                    <a:lnTo>
                      <a:pt x="665" y="761"/>
                    </a:lnTo>
                    <a:lnTo>
                      <a:pt x="664" y="761"/>
                    </a:lnTo>
                    <a:lnTo>
                      <a:pt x="664" y="762"/>
                    </a:lnTo>
                    <a:lnTo>
                      <a:pt x="663" y="763"/>
                    </a:lnTo>
                    <a:lnTo>
                      <a:pt x="663" y="764"/>
                    </a:lnTo>
                    <a:lnTo>
                      <a:pt x="661" y="765"/>
                    </a:lnTo>
                    <a:lnTo>
                      <a:pt x="658" y="765"/>
                    </a:lnTo>
                    <a:lnTo>
                      <a:pt x="656" y="765"/>
                    </a:lnTo>
                    <a:lnTo>
                      <a:pt x="654" y="764"/>
                    </a:lnTo>
                    <a:lnTo>
                      <a:pt x="654" y="763"/>
                    </a:lnTo>
                    <a:lnTo>
                      <a:pt x="653" y="762"/>
                    </a:lnTo>
                    <a:lnTo>
                      <a:pt x="652" y="761"/>
                    </a:lnTo>
                    <a:lnTo>
                      <a:pt x="650" y="762"/>
                    </a:lnTo>
                    <a:lnTo>
                      <a:pt x="649" y="763"/>
                    </a:lnTo>
                    <a:lnTo>
                      <a:pt x="648" y="765"/>
                    </a:lnTo>
                    <a:lnTo>
                      <a:pt x="647" y="767"/>
                    </a:lnTo>
                    <a:lnTo>
                      <a:pt x="647" y="769"/>
                    </a:lnTo>
                    <a:lnTo>
                      <a:pt x="647" y="771"/>
                    </a:lnTo>
                    <a:lnTo>
                      <a:pt x="646" y="772"/>
                    </a:lnTo>
                    <a:lnTo>
                      <a:pt x="644" y="772"/>
                    </a:lnTo>
                    <a:lnTo>
                      <a:pt x="643" y="772"/>
                    </a:lnTo>
                    <a:lnTo>
                      <a:pt x="642" y="773"/>
                    </a:lnTo>
                    <a:lnTo>
                      <a:pt x="642" y="775"/>
                    </a:lnTo>
                    <a:lnTo>
                      <a:pt x="641" y="776"/>
                    </a:lnTo>
                    <a:lnTo>
                      <a:pt x="639" y="777"/>
                    </a:lnTo>
                    <a:lnTo>
                      <a:pt x="638" y="776"/>
                    </a:lnTo>
                    <a:lnTo>
                      <a:pt x="636" y="776"/>
                    </a:lnTo>
                    <a:lnTo>
                      <a:pt x="634" y="776"/>
                    </a:lnTo>
                    <a:lnTo>
                      <a:pt x="633" y="777"/>
                    </a:lnTo>
                    <a:lnTo>
                      <a:pt x="632" y="777"/>
                    </a:lnTo>
                    <a:lnTo>
                      <a:pt x="632" y="775"/>
                    </a:lnTo>
                    <a:lnTo>
                      <a:pt x="631" y="774"/>
                    </a:lnTo>
                    <a:lnTo>
                      <a:pt x="629" y="773"/>
                    </a:lnTo>
                    <a:lnTo>
                      <a:pt x="628" y="774"/>
                    </a:lnTo>
                    <a:lnTo>
                      <a:pt x="626" y="775"/>
                    </a:lnTo>
                    <a:lnTo>
                      <a:pt x="625" y="776"/>
                    </a:lnTo>
                    <a:lnTo>
                      <a:pt x="624" y="777"/>
                    </a:lnTo>
                    <a:lnTo>
                      <a:pt x="623" y="777"/>
                    </a:lnTo>
                    <a:lnTo>
                      <a:pt x="621" y="778"/>
                    </a:lnTo>
                    <a:lnTo>
                      <a:pt x="620" y="779"/>
                    </a:lnTo>
                    <a:lnTo>
                      <a:pt x="619" y="780"/>
                    </a:lnTo>
                    <a:lnTo>
                      <a:pt x="618" y="780"/>
                    </a:lnTo>
                    <a:lnTo>
                      <a:pt x="618" y="781"/>
                    </a:lnTo>
                    <a:lnTo>
                      <a:pt x="616" y="782"/>
                    </a:lnTo>
                    <a:lnTo>
                      <a:pt x="615" y="782"/>
                    </a:lnTo>
                    <a:lnTo>
                      <a:pt x="615" y="783"/>
                    </a:lnTo>
                    <a:lnTo>
                      <a:pt x="615" y="784"/>
                    </a:lnTo>
                    <a:lnTo>
                      <a:pt x="614" y="785"/>
                    </a:lnTo>
                    <a:lnTo>
                      <a:pt x="613" y="785"/>
                    </a:lnTo>
                    <a:lnTo>
                      <a:pt x="612" y="786"/>
                    </a:lnTo>
                    <a:lnTo>
                      <a:pt x="611" y="787"/>
                    </a:lnTo>
                    <a:lnTo>
                      <a:pt x="609" y="787"/>
                    </a:lnTo>
                    <a:lnTo>
                      <a:pt x="609" y="785"/>
                    </a:lnTo>
                    <a:lnTo>
                      <a:pt x="608" y="785"/>
                    </a:lnTo>
                    <a:lnTo>
                      <a:pt x="606" y="785"/>
                    </a:lnTo>
                    <a:lnTo>
                      <a:pt x="605" y="785"/>
                    </a:lnTo>
                    <a:lnTo>
                      <a:pt x="605" y="786"/>
                    </a:lnTo>
                    <a:lnTo>
                      <a:pt x="604" y="787"/>
                    </a:lnTo>
                    <a:lnTo>
                      <a:pt x="604" y="788"/>
                    </a:lnTo>
                    <a:lnTo>
                      <a:pt x="604" y="789"/>
                    </a:lnTo>
                    <a:lnTo>
                      <a:pt x="603" y="790"/>
                    </a:lnTo>
                    <a:lnTo>
                      <a:pt x="604" y="791"/>
                    </a:lnTo>
                    <a:lnTo>
                      <a:pt x="602" y="791"/>
                    </a:lnTo>
                    <a:lnTo>
                      <a:pt x="601" y="791"/>
                    </a:lnTo>
                    <a:lnTo>
                      <a:pt x="600" y="790"/>
                    </a:lnTo>
                    <a:lnTo>
                      <a:pt x="598" y="790"/>
                    </a:lnTo>
                    <a:lnTo>
                      <a:pt x="597" y="790"/>
                    </a:lnTo>
                    <a:lnTo>
                      <a:pt x="596" y="791"/>
                    </a:lnTo>
                    <a:lnTo>
                      <a:pt x="595" y="792"/>
                    </a:lnTo>
                    <a:lnTo>
                      <a:pt x="596" y="793"/>
                    </a:lnTo>
                    <a:lnTo>
                      <a:pt x="595" y="794"/>
                    </a:lnTo>
                    <a:lnTo>
                      <a:pt x="594" y="794"/>
                    </a:lnTo>
                    <a:lnTo>
                      <a:pt x="594" y="795"/>
                    </a:lnTo>
                    <a:lnTo>
                      <a:pt x="593" y="795"/>
                    </a:lnTo>
                    <a:lnTo>
                      <a:pt x="593" y="796"/>
                    </a:lnTo>
                    <a:lnTo>
                      <a:pt x="592" y="797"/>
                    </a:lnTo>
                    <a:lnTo>
                      <a:pt x="592" y="799"/>
                    </a:lnTo>
                    <a:lnTo>
                      <a:pt x="590" y="799"/>
                    </a:lnTo>
                    <a:lnTo>
                      <a:pt x="589" y="799"/>
                    </a:lnTo>
                    <a:lnTo>
                      <a:pt x="589" y="800"/>
                    </a:lnTo>
                    <a:lnTo>
                      <a:pt x="588" y="802"/>
                    </a:lnTo>
                    <a:lnTo>
                      <a:pt x="586" y="802"/>
                    </a:lnTo>
                    <a:lnTo>
                      <a:pt x="584" y="802"/>
                    </a:lnTo>
                    <a:lnTo>
                      <a:pt x="582" y="802"/>
                    </a:lnTo>
                    <a:lnTo>
                      <a:pt x="581" y="803"/>
                    </a:lnTo>
                    <a:lnTo>
                      <a:pt x="579" y="804"/>
                    </a:lnTo>
                    <a:lnTo>
                      <a:pt x="578" y="805"/>
                    </a:lnTo>
                    <a:lnTo>
                      <a:pt x="577" y="806"/>
                    </a:lnTo>
                    <a:lnTo>
                      <a:pt x="576" y="806"/>
                    </a:lnTo>
                    <a:lnTo>
                      <a:pt x="574" y="806"/>
                    </a:lnTo>
                    <a:lnTo>
                      <a:pt x="572" y="806"/>
                    </a:lnTo>
                    <a:lnTo>
                      <a:pt x="571" y="806"/>
                    </a:lnTo>
                    <a:lnTo>
                      <a:pt x="570" y="807"/>
                    </a:lnTo>
                    <a:lnTo>
                      <a:pt x="569" y="807"/>
                    </a:lnTo>
                    <a:lnTo>
                      <a:pt x="567" y="807"/>
                    </a:lnTo>
                    <a:lnTo>
                      <a:pt x="566" y="806"/>
                    </a:lnTo>
                    <a:lnTo>
                      <a:pt x="565" y="807"/>
                    </a:lnTo>
                    <a:lnTo>
                      <a:pt x="565" y="808"/>
                    </a:lnTo>
                    <a:lnTo>
                      <a:pt x="565" y="809"/>
                    </a:lnTo>
                    <a:lnTo>
                      <a:pt x="565" y="810"/>
                    </a:lnTo>
                    <a:lnTo>
                      <a:pt x="565" y="812"/>
                    </a:lnTo>
                    <a:lnTo>
                      <a:pt x="564" y="813"/>
                    </a:lnTo>
                    <a:lnTo>
                      <a:pt x="563" y="813"/>
                    </a:lnTo>
                    <a:lnTo>
                      <a:pt x="562" y="812"/>
                    </a:lnTo>
                    <a:lnTo>
                      <a:pt x="561" y="811"/>
                    </a:lnTo>
                    <a:lnTo>
                      <a:pt x="560" y="809"/>
                    </a:lnTo>
                    <a:lnTo>
                      <a:pt x="558" y="809"/>
                    </a:lnTo>
                    <a:lnTo>
                      <a:pt x="556" y="810"/>
                    </a:lnTo>
                    <a:lnTo>
                      <a:pt x="553" y="811"/>
                    </a:lnTo>
                    <a:lnTo>
                      <a:pt x="553" y="812"/>
                    </a:lnTo>
                    <a:lnTo>
                      <a:pt x="552" y="812"/>
                    </a:lnTo>
                    <a:lnTo>
                      <a:pt x="552" y="813"/>
                    </a:lnTo>
                    <a:lnTo>
                      <a:pt x="551" y="814"/>
                    </a:lnTo>
                    <a:lnTo>
                      <a:pt x="550" y="813"/>
                    </a:lnTo>
                    <a:lnTo>
                      <a:pt x="549" y="813"/>
                    </a:lnTo>
                    <a:lnTo>
                      <a:pt x="549" y="815"/>
                    </a:lnTo>
                    <a:lnTo>
                      <a:pt x="549" y="816"/>
                    </a:lnTo>
                    <a:lnTo>
                      <a:pt x="548" y="817"/>
                    </a:lnTo>
                    <a:lnTo>
                      <a:pt x="547" y="817"/>
                    </a:lnTo>
                    <a:lnTo>
                      <a:pt x="545" y="816"/>
                    </a:lnTo>
                    <a:lnTo>
                      <a:pt x="545" y="817"/>
                    </a:lnTo>
                    <a:lnTo>
                      <a:pt x="544" y="818"/>
                    </a:lnTo>
                    <a:lnTo>
                      <a:pt x="543" y="819"/>
                    </a:lnTo>
                    <a:lnTo>
                      <a:pt x="542" y="820"/>
                    </a:lnTo>
                    <a:lnTo>
                      <a:pt x="541" y="821"/>
                    </a:lnTo>
                    <a:lnTo>
                      <a:pt x="541" y="822"/>
                    </a:lnTo>
                    <a:lnTo>
                      <a:pt x="539" y="823"/>
                    </a:lnTo>
                    <a:lnTo>
                      <a:pt x="537" y="823"/>
                    </a:lnTo>
                    <a:lnTo>
                      <a:pt x="536" y="824"/>
                    </a:lnTo>
                    <a:lnTo>
                      <a:pt x="535" y="824"/>
                    </a:lnTo>
                    <a:lnTo>
                      <a:pt x="533" y="825"/>
                    </a:lnTo>
                    <a:lnTo>
                      <a:pt x="532" y="825"/>
                    </a:lnTo>
                    <a:lnTo>
                      <a:pt x="530" y="825"/>
                    </a:lnTo>
                    <a:lnTo>
                      <a:pt x="529" y="826"/>
                    </a:lnTo>
                    <a:lnTo>
                      <a:pt x="527" y="826"/>
                    </a:lnTo>
                    <a:lnTo>
                      <a:pt x="526" y="825"/>
                    </a:lnTo>
                    <a:lnTo>
                      <a:pt x="525" y="825"/>
                    </a:lnTo>
                    <a:lnTo>
                      <a:pt x="525" y="827"/>
                    </a:lnTo>
                    <a:lnTo>
                      <a:pt x="523" y="829"/>
                    </a:lnTo>
                    <a:lnTo>
                      <a:pt x="522" y="829"/>
                    </a:lnTo>
                    <a:lnTo>
                      <a:pt x="521" y="828"/>
                    </a:lnTo>
                    <a:lnTo>
                      <a:pt x="520" y="828"/>
                    </a:lnTo>
                    <a:lnTo>
                      <a:pt x="519" y="828"/>
                    </a:lnTo>
                    <a:lnTo>
                      <a:pt x="517" y="828"/>
                    </a:lnTo>
                    <a:lnTo>
                      <a:pt x="516" y="829"/>
                    </a:lnTo>
                    <a:lnTo>
                      <a:pt x="515" y="830"/>
                    </a:lnTo>
                    <a:lnTo>
                      <a:pt x="514" y="828"/>
                    </a:lnTo>
                    <a:lnTo>
                      <a:pt x="513" y="827"/>
                    </a:lnTo>
                    <a:lnTo>
                      <a:pt x="512" y="825"/>
                    </a:lnTo>
                    <a:lnTo>
                      <a:pt x="511" y="824"/>
                    </a:lnTo>
                    <a:lnTo>
                      <a:pt x="509" y="824"/>
                    </a:lnTo>
                    <a:lnTo>
                      <a:pt x="508" y="825"/>
                    </a:lnTo>
                    <a:lnTo>
                      <a:pt x="507" y="824"/>
                    </a:lnTo>
                    <a:lnTo>
                      <a:pt x="505" y="823"/>
                    </a:lnTo>
                    <a:lnTo>
                      <a:pt x="504" y="823"/>
                    </a:lnTo>
                    <a:lnTo>
                      <a:pt x="504" y="822"/>
                    </a:lnTo>
                    <a:lnTo>
                      <a:pt x="503" y="821"/>
                    </a:lnTo>
                    <a:lnTo>
                      <a:pt x="502" y="820"/>
                    </a:lnTo>
                    <a:lnTo>
                      <a:pt x="501" y="819"/>
                    </a:lnTo>
                    <a:lnTo>
                      <a:pt x="500" y="819"/>
                    </a:lnTo>
                    <a:lnTo>
                      <a:pt x="498" y="818"/>
                    </a:lnTo>
                    <a:lnTo>
                      <a:pt x="497" y="817"/>
                    </a:lnTo>
                    <a:lnTo>
                      <a:pt x="497" y="815"/>
                    </a:lnTo>
                    <a:lnTo>
                      <a:pt x="497" y="814"/>
                    </a:lnTo>
                    <a:lnTo>
                      <a:pt x="495" y="813"/>
                    </a:lnTo>
                    <a:lnTo>
                      <a:pt x="494" y="812"/>
                    </a:lnTo>
                    <a:lnTo>
                      <a:pt x="492" y="812"/>
                    </a:lnTo>
                    <a:lnTo>
                      <a:pt x="492" y="810"/>
                    </a:lnTo>
                    <a:lnTo>
                      <a:pt x="492" y="809"/>
                    </a:lnTo>
                    <a:lnTo>
                      <a:pt x="491" y="807"/>
                    </a:lnTo>
                    <a:lnTo>
                      <a:pt x="490" y="807"/>
                    </a:lnTo>
                    <a:lnTo>
                      <a:pt x="488" y="807"/>
                    </a:lnTo>
                    <a:lnTo>
                      <a:pt x="488" y="806"/>
                    </a:lnTo>
                    <a:lnTo>
                      <a:pt x="486" y="806"/>
                    </a:lnTo>
                    <a:lnTo>
                      <a:pt x="485" y="805"/>
                    </a:lnTo>
                    <a:lnTo>
                      <a:pt x="484" y="804"/>
                    </a:lnTo>
                    <a:lnTo>
                      <a:pt x="484" y="802"/>
                    </a:lnTo>
                    <a:lnTo>
                      <a:pt x="483" y="801"/>
                    </a:lnTo>
                    <a:lnTo>
                      <a:pt x="482" y="800"/>
                    </a:lnTo>
                    <a:lnTo>
                      <a:pt x="481" y="799"/>
                    </a:lnTo>
                    <a:lnTo>
                      <a:pt x="480" y="797"/>
                    </a:lnTo>
                    <a:lnTo>
                      <a:pt x="479" y="796"/>
                    </a:lnTo>
                    <a:lnTo>
                      <a:pt x="477" y="795"/>
                    </a:lnTo>
                    <a:lnTo>
                      <a:pt x="475" y="795"/>
                    </a:lnTo>
                    <a:lnTo>
                      <a:pt x="473" y="795"/>
                    </a:lnTo>
                    <a:lnTo>
                      <a:pt x="472" y="795"/>
                    </a:lnTo>
                    <a:lnTo>
                      <a:pt x="471" y="794"/>
                    </a:lnTo>
                    <a:lnTo>
                      <a:pt x="470" y="794"/>
                    </a:lnTo>
                    <a:lnTo>
                      <a:pt x="468" y="793"/>
                    </a:lnTo>
                    <a:lnTo>
                      <a:pt x="468" y="792"/>
                    </a:lnTo>
                    <a:lnTo>
                      <a:pt x="467" y="792"/>
                    </a:lnTo>
                    <a:lnTo>
                      <a:pt x="466" y="792"/>
                    </a:lnTo>
                    <a:lnTo>
                      <a:pt x="465" y="792"/>
                    </a:lnTo>
                    <a:lnTo>
                      <a:pt x="463" y="792"/>
                    </a:lnTo>
                    <a:lnTo>
                      <a:pt x="461" y="792"/>
                    </a:lnTo>
                    <a:lnTo>
                      <a:pt x="460" y="791"/>
                    </a:lnTo>
                    <a:lnTo>
                      <a:pt x="459" y="789"/>
                    </a:lnTo>
                    <a:lnTo>
                      <a:pt x="458" y="788"/>
                    </a:lnTo>
                    <a:lnTo>
                      <a:pt x="457" y="788"/>
                    </a:lnTo>
                    <a:lnTo>
                      <a:pt x="455" y="787"/>
                    </a:lnTo>
                    <a:lnTo>
                      <a:pt x="454" y="786"/>
                    </a:lnTo>
                    <a:lnTo>
                      <a:pt x="452" y="786"/>
                    </a:lnTo>
                    <a:lnTo>
                      <a:pt x="451" y="785"/>
                    </a:lnTo>
                    <a:lnTo>
                      <a:pt x="450" y="785"/>
                    </a:lnTo>
                    <a:lnTo>
                      <a:pt x="449" y="785"/>
                    </a:lnTo>
                    <a:lnTo>
                      <a:pt x="448" y="785"/>
                    </a:lnTo>
                    <a:lnTo>
                      <a:pt x="447" y="786"/>
                    </a:lnTo>
                    <a:lnTo>
                      <a:pt x="445" y="785"/>
                    </a:lnTo>
                    <a:lnTo>
                      <a:pt x="444" y="785"/>
                    </a:lnTo>
                    <a:lnTo>
                      <a:pt x="444" y="786"/>
                    </a:lnTo>
                    <a:lnTo>
                      <a:pt x="443" y="786"/>
                    </a:lnTo>
                    <a:lnTo>
                      <a:pt x="443" y="787"/>
                    </a:lnTo>
                    <a:lnTo>
                      <a:pt x="442" y="789"/>
                    </a:lnTo>
                    <a:lnTo>
                      <a:pt x="442" y="791"/>
                    </a:lnTo>
                    <a:lnTo>
                      <a:pt x="441" y="792"/>
                    </a:lnTo>
                    <a:lnTo>
                      <a:pt x="441" y="793"/>
                    </a:lnTo>
                    <a:lnTo>
                      <a:pt x="440" y="794"/>
                    </a:lnTo>
                    <a:lnTo>
                      <a:pt x="439" y="794"/>
                    </a:lnTo>
                    <a:lnTo>
                      <a:pt x="437" y="794"/>
                    </a:lnTo>
                    <a:lnTo>
                      <a:pt x="436" y="793"/>
                    </a:lnTo>
                    <a:lnTo>
                      <a:pt x="435" y="792"/>
                    </a:lnTo>
                    <a:lnTo>
                      <a:pt x="434" y="791"/>
                    </a:lnTo>
                    <a:lnTo>
                      <a:pt x="433" y="790"/>
                    </a:lnTo>
                    <a:lnTo>
                      <a:pt x="432" y="789"/>
                    </a:lnTo>
                    <a:lnTo>
                      <a:pt x="431" y="787"/>
                    </a:lnTo>
                    <a:lnTo>
                      <a:pt x="430" y="786"/>
                    </a:lnTo>
                    <a:lnTo>
                      <a:pt x="430" y="785"/>
                    </a:lnTo>
                    <a:lnTo>
                      <a:pt x="430" y="783"/>
                    </a:lnTo>
                    <a:lnTo>
                      <a:pt x="429" y="782"/>
                    </a:lnTo>
                    <a:lnTo>
                      <a:pt x="428" y="782"/>
                    </a:lnTo>
                    <a:lnTo>
                      <a:pt x="427" y="782"/>
                    </a:lnTo>
                    <a:lnTo>
                      <a:pt x="425" y="781"/>
                    </a:lnTo>
                    <a:lnTo>
                      <a:pt x="425" y="780"/>
                    </a:lnTo>
                    <a:lnTo>
                      <a:pt x="423" y="779"/>
                    </a:lnTo>
                    <a:lnTo>
                      <a:pt x="421" y="779"/>
                    </a:lnTo>
                    <a:lnTo>
                      <a:pt x="420" y="779"/>
                    </a:lnTo>
                    <a:lnTo>
                      <a:pt x="418" y="779"/>
                    </a:lnTo>
                    <a:lnTo>
                      <a:pt x="417" y="779"/>
                    </a:lnTo>
                    <a:lnTo>
                      <a:pt x="416" y="778"/>
                    </a:lnTo>
                    <a:lnTo>
                      <a:pt x="415" y="778"/>
                    </a:lnTo>
                    <a:lnTo>
                      <a:pt x="414" y="778"/>
                    </a:lnTo>
                    <a:lnTo>
                      <a:pt x="412" y="777"/>
                    </a:lnTo>
                    <a:lnTo>
                      <a:pt x="411" y="775"/>
                    </a:lnTo>
                    <a:lnTo>
                      <a:pt x="410" y="774"/>
                    </a:lnTo>
                    <a:lnTo>
                      <a:pt x="409" y="773"/>
                    </a:lnTo>
                    <a:lnTo>
                      <a:pt x="408" y="771"/>
                    </a:lnTo>
                    <a:lnTo>
                      <a:pt x="407" y="770"/>
                    </a:lnTo>
                    <a:lnTo>
                      <a:pt x="407" y="769"/>
                    </a:lnTo>
                    <a:lnTo>
                      <a:pt x="406" y="767"/>
                    </a:lnTo>
                    <a:lnTo>
                      <a:pt x="406" y="766"/>
                    </a:lnTo>
                    <a:lnTo>
                      <a:pt x="405" y="764"/>
                    </a:lnTo>
                    <a:lnTo>
                      <a:pt x="404" y="763"/>
                    </a:lnTo>
                    <a:lnTo>
                      <a:pt x="403" y="762"/>
                    </a:lnTo>
                    <a:lnTo>
                      <a:pt x="402" y="760"/>
                    </a:lnTo>
                    <a:lnTo>
                      <a:pt x="403" y="759"/>
                    </a:lnTo>
                    <a:lnTo>
                      <a:pt x="403" y="758"/>
                    </a:lnTo>
                    <a:lnTo>
                      <a:pt x="404" y="758"/>
                    </a:lnTo>
                    <a:lnTo>
                      <a:pt x="405" y="757"/>
                    </a:lnTo>
                    <a:lnTo>
                      <a:pt x="406" y="756"/>
                    </a:lnTo>
                    <a:lnTo>
                      <a:pt x="406" y="755"/>
                    </a:lnTo>
                    <a:lnTo>
                      <a:pt x="407" y="753"/>
                    </a:lnTo>
                    <a:lnTo>
                      <a:pt x="408" y="752"/>
                    </a:lnTo>
                    <a:lnTo>
                      <a:pt x="409" y="750"/>
                    </a:lnTo>
                    <a:lnTo>
                      <a:pt x="410" y="748"/>
                    </a:lnTo>
                    <a:lnTo>
                      <a:pt x="409" y="746"/>
                    </a:lnTo>
                    <a:lnTo>
                      <a:pt x="407" y="745"/>
                    </a:lnTo>
                    <a:lnTo>
                      <a:pt x="406" y="744"/>
                    </a:lnTo>
                    <a:lnTo>
                      <a:pt x="404" y="744"/>
                    </a:lnTo>
                    <a:lnTo>
                      <a:pt x="402" y="743"/>
                    </a:lnTo>
                    <a:lnTo>
                      <a:pt x="401" y="743"/>
                    </a:lnTo>
                    <a:lnTo>
                      <a:pt x="399" y="743"/>
                    </a:lnTo>
                    <a:lnTo>
                      <a:pt x="398" y="743"/>
                    </a:lnTo>
                    <a:lnTo>
                      <a:pt x="396" y="743"/>
                    </a:lnTo>
                    <a:lnTo>
                      <a:pt x="395" y="743"/>
                    </a:lnTo>
                    <a:lnTo>
                      <a:pt x="393" y="742"/>
                    </a:lnTo>
                    <a:lnTo>
                      <a:pt x="392" y="742"/>
                    </a:lnTo>
                    <a:lnTo>
                      <a:pt x="390" y="741"/>
                    </a:lnTo>
                    <a:lnTo>
                      <a:pt x="389" y="741"/>
                    </a:lnTo>
                    <a:lnTo>
                      <a:pt x="387" y="740"/>
                    </a:lnTo>
                    <a:lnTo>
                      <a:pt x="386" y="740"/>
                    </a:lnTo>
                    <a:lnTo>
                      <a:pt x="384" y="739"/>
                    </a:lnTo>
                    <a:lnTo>
                      <a:pt x="383" y="738"/>
                    </a:lnTo>
                    <a:lnTo>
                      <a:pt x="382" y="736"/>
                    </a:lnTo>
                    <a:lnTo>
                      <a:pt x="380" y="735"/>
                    </a:lnTo>
                    <a:lnTo>
                      <a:pt x="379" y="735"/>
                    </a:lnTo>
                    <a:lnTo>
                      <a:pt x="378" y="735"/>
                    </a:lnTo>
                    <a:lnTo>
                      <a:pt x="377" y="734"/>
                    </a:lnTo>
                    <a:lnTo>
                      <a:pt x="377" y="734"/>
                    </a:lnTo>
                    <a:lnTo>
                      <a:pt x="375" y="734"/>
                    </a:lnTo>
                    <a:lnTo>
                      <a:pt x="373" y="735"/>
                    </a:lnTo>
                    <a:lnTo>
                      <a:pt x="371" y="735"/>
                    </a:lnTo>
                    <a:lnTo>
                      <a:pt x="369" y="734"/>
                    </a:lnTo>
                    <a:lnTo>
                      <a:pt x="368" y="733"/>
                    </a:lnTo>
                    <a:lnTo>
                      <a:pt x="367" y="732"/>
                    </a:lnTo>
                    <a:lnTo>
                      <a:pt x="365" y="730"/>
                    </a:lnTo>
                    <a:lnTo>
                      <a:pt x="363" y="729"/>
                    </a:lnTo>
                    <a:lnTo>
                      <a:pt x="362" y="729"/>
                    </a:lnTo>
                    <a:lnTo>
                      <a:pt x="360" y="730"/>
                    </a:lnTo>
                    <a:lnTo>
                      <a:pt x="358" y="729"/>
                    </a:lnTo>
                    <a:lnTo>
                      <a:pt x="355" y="730"/>
                    </a:lnTo>
                    <a:lnTo>
                      <a:pt x="353" y="730"/>
                    </a:lnTo>
                    <a:lnTo>
                      <a:pt x="352" y="729"/>
                    </a:lnTo>
                    <a:lnTo>
                      <a:pt x="351" y="729"/>
                    </a:lnTo>
                    <a:lnTo>
                      <a:pt x="350" y="729"/>
                    </a:lnTo>
                    <a:lnTo>
                      <a:pt x="346" y="729"/>
                    </a:lnTo>
                    <a:lnTo>
                      <a:pt x="344" y="729"/>
                    </a:lnTo>
                    <a:lnTo>
                      <a:pt x="343" y="728"/>
                    </a:lnTo>
                    <a:lnTo>
                      <a:pt x="342" y="725"/>
                    </a:lnTo>
                    <a:lnTo>
                      <a:pt x="342" y="724"/>
                    </a:lnTo>
                    <a:lnTo>
                      <a:pt x="340" y="722"/>
                    </a:lnTo>
                    <a:lnTo>
                      <a:pt x="338" y="722"/>
                    </a:lnTo>
                    <a:lnTo>
                      <a:pt x="336" y="722"/>
                    </a:lnTo>
                    <a:lnTo>
                      <a:pt x="335" y="722"/>
                    </a:lnTo>
                    <a:lnTo>
                      <a:pt x="334" y="722"/>
                    </a:lnTo>
                    <a:lnTo>
                      <a:pt x="332" y="722"/>
                    </a:lnTo>
                    <a:lnTo>
                      <a:pt x="330" y="722"/>
                    </a:lnTo>
                    <a:lnTo>
                      <a:pt x="329" y="722"/>
                    </a:lnTo>
                    <a:lnTo>
                      <a:pt x="329" y="722"/>
                    </a:lnTo>
                    <a:lnTo>
                      <a:pt x="329" y="723"/>
                    </a:lnTo>
                    <a:lnTo>
                      <a:pt x="326" y="723"/>
                    </a:lnTo>
                    <a:lnTo>
                      <a:pt x="325" y="723"/>
                    </a:lnTo>
                    <a:lnTo>
                      <a:pt x="323" y="722"/>
                    </a:lnTo>
                    <a:lnTo>
                      <a:pt x="321" y="722"/>
                    </a:lnTo>
                    <a:lnTo>
                      <a:pt x="320" y="721"/>
                    </a:lnTo>
                    <a:lnTo>
                      <a:pt x="319" y="720"/>
                    </a:lnTo>
                    <a:lnTo>
                      <a:pt x="318" y="719"/>
                    </a:lnTo>
                    <a:lnTo>
                      <a:pt x="318" y="718"/>
                    </a:lnTo>
                    <a:lnTo>
                      <a:pt x="317" y="716"/>
                    </a:lnTo>
                    <a:lnTo>
                      <a:pt x="315" y="717"/>
                    </a:lnTo>
                    <a:lnTo>
                      <a:pt x="313" y="718"/>
                    </a:lnTo>
                    <a:lnTo>
                      <a:pt x="312" y="718"/>
                    </a:lnTo>
                    <a:lnTo>
                      <a:pt x="310" y="718"/>
                    </a:lnTo>
                    <a:lnTo>
                      <a:pt x="308" y="718"/>
                    </a:lnTo>
                    <a:lnTo>
                      <a:pt x="307" y="719"/>
                    </a:lnTo>
                    <a:lnTo>
                      <a:pt x="305" y="719"/>
                    </a:lnTo>
                    <a:lnTo>
                      <a:pt x="304" y="719"/>
                    </a:lnTo>
                    <a:lnTo>
                      <a:pt x="302" y="719"/>
                    </a:lnTo>
                    <a:lnTo>
                      <a:pt x="302" y="720"/>
                    </a:lnTo>
                    <a:lnTo>
                      <a:pt x="302" y="721"/>
                    </a:lnTo>
                    <a:lnTo>
                      <a:pt x="301" y="722"/>
                    </a:lnTo>
                    <a:lnTo>
                      <a:pt x="300" y="723"/>
                    </a:lnTo>
                    <a:lnTo>
                      <a:pt x="300" y="724"/>
                    </a:lnTo>
                    <a:lnTo>
                      <a:pt x="300" y="725"/>
                    </a:lnTo>
                    <a:lnTo>
                      <a:pt x="301" y="726"/>
                    </a:lnTo>
                    <a:lnTo>
                      <a:pt x="301" y="728"/>
                    </a:lnTo>
                    <a:lnTo>
                      <a:pt x="300" y="729"/>
                    </a:lnTo>
                    <a:lnTo>
                      <a:pt x="299" y="729"/>
                    </a:lnTo>
                    <a:lnTo>
                      <a:pt x="297" y="729"/>
                    </a:lnTo>
                    <a:lnTo>
                      <a:pt x="296" y="729"/>
                    </a:lnTo>
                    <a:lnTo>
                      <a:pt x="294" y="726"/>
                    </a:lnTo>
                    <a:lnTo>
                      <a:pt x="294" y="725"/>
                    </a:lnTo>
                    <a:lnTo>
                      <a:pt x="293" y="724"/>
                    </a:lnTo>
                    <a:lnTo>
                      <a:pt x="291" y="723"/>
                    </a:lnTo>
                    <a:lnTo>
                      <a:pt x="290" y="721"/>
                    </a:lnTo>
                    <a:lnTo>
                      <a:pt x="289" y="720"/>
                    </a:lnTo>
                    <a:lnTo>
                      <a:pt x="288" y="720"/>
                    </a:lnTo>
                    <a:lnTo>
                      <a:pt x="286" y="719"/>
                    </a:lnTo>
                    <a:lnTo>
                      <a:pt x="285" y="718"/>
                    </a:lnTo>
                    <a:lnTo>
                      <a:pt x="283" y="717"/>
                    </a:lnTo>
                    <a:lnTo>
                      <a:pt x="282" y="717"/>
                    </a:lnTo>
                    <a:lnTo>
                      <a:pt x="280" y="716"/>
                    </a:lnTo>
                    <a:lnTo>
                      <a:pt x="279" y="717"/>
                    </a:lnTo>
                    <a:lnTo>
                      <a:pt x="277" y="717"/>
                    </a:lnTo>
                    <a:lnTo>
                      <a:pt x="275" y="718"/>
                    </a:lnTo>
                    <a:lnTo>
                      <a:pt x="274" y="718"/>
                    </a:lnTo>
                    <a:lnTo>
                      <a:pt x="272" y="718"/>
                    </a:lnTo>
                    <a:lnTo>
                      <a:pt x="270" y="717"/>
                    </a:lnTo>
                    <a:lnTo>
                      <a:pt x="269" y="716"/>
                    </a:lnTo>
                    <a:lnTo>
                      <a:pt x="268" y="715"/>
                    </a:lnTo>
                    <a:lnTo>
                      <a:pt x="268" y="713"/>
                    </a:lnTo>
                    <a:lnTo>
                      <a:pt x="267" y="712"/>
                    </a:lnTo>
                    <a:lnTo>
                      <a:pt x="266" y="711"/>
                    </a:lnTo>
                    <a:lnTo>
                      <a:pt x="266" y="709"/>
                    </a:lnTo>
                    <a:lnTo>
                      <a:pt x="266" y="708"/>
                    </a:lnTo>
                    <a:lnTo>
                      <a:pt x="266" y="708"/>
                    </a:lnTo>
                    <a:lnTo>
                      <a:pt x="267" y="708"/>
                    </a:lnTo>
                    <a:lnTo>
                      <a:pt x="267" y="707"/>
                    </a:lnTo>
                    <a:lnTo>
                      <a:pt x="268" y="705"/>
                    </a:lnTo>
                    <a:lnTo>
                      <a:pt x="268" y="704"/>
                    </a:lnTo>
                    <a:lnTo>
                      <a:pt x="269" y="702"/>
                    </a:lnTo>
                    <a:lnTo>
                      <a:pt x="270" y="701"/>
                    </a:lnTo>
                    <a:lnTo>
                      <a:pt x="271" y="700"/>
                    </a:lnTo>
                    <a:lnTo>
                      <a:pt x="271" y="698"/>
                    </a:lnTo>
                    <a:lnTo>
                      <a:pt x="271" y="697"/>
                    </a:lnTo>
                    <a:lnTo>
                      <a:pt x="270" y="696"/>
                    </a:lnTo>
                    <a:lnTo>
                      <a:pt x="270" y="695"/>
                    </a:lnTo>
                    <a:lnTo>
                      <a:pt x="269" y="694"/>
                    </a:lnTo>
                    <a:lnTo>
                      <a:pt x="268" y="693"/>
                    </a:lnTo>
                    <a:lnTo>
                      <a:pt x="267" y="692"/>
                    </a:lnTo>
                    <a:lnTo>
                      <a:pt x="265" y="693"/>
                    </a:lnTo>
                    <a:lnTo>
                      <a:pt x="264" y="693"/>
                    </a:lnTo>
                    <a:lnTo>
                      <a:pt x="262" y="693"/>
                    </a:lnTo>
                    <a:lnTo>
                      <a:pt x="260" y="692"/>
                    </a:lnTo>
                    <a:lnTo>
                      <a:pt x="258" y="692"/>
                    </a:lnTo>
                    <a:lnTo>
                      <a:pt x="256" y="692"/>
                    </a:lnTo>
                    <a:lnTo>
                      <a:pt x="256" y="693"/>
                    </a:lnTo>
                    <a:lnTo>
                      <a:pt x="254" y="693"/>
                    </a:lnTo>
                    <a:lnTo>
                      <a:pt x="253" y="694"/>
                    </a:lnTo>
                    <a:lnTo>
                      <a:pt x="252" y="696"/>
                    </a:lnTo>
                    <a:lnTo>
                      <a:pt x="251" y="697"/>
                    </a:lnTo>
                    <a:lnTo>
                      <a:pt x="250" y="698"/>
                    </a:lnTo>
                    <a:lnTo>
                      <a:pt x="249" y="698"/>
                    </a:lnTo>
                    <a:lnTo>
                      <a:pt x="248" y="699"/>
                    </a:lnTo>
                    <a:lnTo>
                      <a:pt x="247" y="698"/>
                    </a:lnTo>
                    <a:lnTo>
                      <a:pt x="246" y="698"/>
                    </a:lnTo>
                    <a:lnTo>
                      <a:pt x="245" y="698"/>
                    </a:lnTo>
                    <a:lnTo>
                      <a:pt x="244" y="699"/>
                    </a:lnTo>
                    <a:lnTo>
                      <a:pt x="242" y="698"/>
                    </a:lnTo>
                    <a:lnTo>
                      <a:pt x="241" y="697"/>
                    </a:lnTo>
                    <a:lnTo>
                      <a:pt x="240" y="696"/>
                    </a:lnTo>
                    <a:lnTo>
                      <a:pt x="238" y="695"/>
                    </a:lnTo>
                    <a:lnTo>
                      <a:pt x="238" y="694"/>
                    </a:lnTo>
                    <a:lnTo>
                      <a:pt x="237" y="692"/>
                    </a:lnTo>
                    <a:lnTo>
                      <a:pt x="237" y="691"/>
                    </a:lnTo>
                    <a:lnTo>
                      <a:pt x="236" y="690"/>
                    </a:lnTo>
                    <a:lnTo>
                      <a:pt x="235" y="688"/>
                    </a:lnTo>
                    <a:lnTo>
                      <a:pt x="234" y="687"/>
                    </a:lnTo>
                    <a:lnTo>
                      <a:pt x="233" y="687"/>
                    </a:lnTo>
                    <a:lnTo>
                      <a:pt x="233" y="686"/>
                    </a:lnTo>
                    <a:lnTo>
                      <a:pt x="232" y="684"/>
                    </a:lnTo>
                    <a:lnTo>
                      <a:pt x="232" y="684"/>
                    </a:lnTo>
                    <a:lnTo>
                      <a:pt x="232" y="683"/>
                    </a:lnTo>
                    <a:lnTo>
                      <a:pt x="232" y="684"/>
                    </a:lnTo>
                    <a:lnTo>
                      <a:pt x="230" y="684"/>
                    </a:lnTo>
                    <a:lnTo>
                      <a:pt x="229" y="684"/>
                    </a:lnTo>
                    <a:lnTo>
                      <a:pt x="228" y="684"/>
                    </a:lnTo>
                    <a:lnTo>
                      <a:pt x="227" y="684"/>
                    </a:lnTo>
                    <a:lnTo>
                      <a:pt x="225" y="684"/>
                    </a:lnTo>
                    <a:lnTo>
                      <a:pt x="224" y="683"/>
                    </a:lnTo>
                    <a:lnTo>
                      <a:pt x="223" y="682"/>
                    </a:lnTo>
                    <a:lnTo>
                      <a:pt x="222" y="680"/>
                    </a:lnTo>
                    <a:lnTo>
                      <a:pt x="222" y="679"/>
                    </a:lnTo>
                    <a:lnTo>
                      <a:pt x="221" y="678"/>
                    </a:lnTo>
                    <a:lnTo>
                      <a:pt x="220" y="678"/>
                    </a:lnTo>
                    <a:lnTo>
                      <a:pt x="220" y="675"/>
                    </a:lnTo>
                    <a:lnTo>
                      <a:pt x="220" y="674"/>
                    </a:lnTo>
                    <a:lnTo>
                      <a:pt x="221" y="672"/>
                    </a:lnTo>
                    <a:lnTo>
                      <a:pt x="220" y="671"/>
                    </a:lnTo>
                    <a:lnTo>
                      <a:pt x="219" y="670"/>
                    </a:lnTo>
                    <a:lnTo>
                      <a:pt x="218" y="668"/>
                    </a:lnTo>
                    <a:lnTo>
                      <a:pt x="216" y="668"/>
                    </a:lnTo>
                    <a:lnTo>
                      <a:pt x="216" y="667"/>
                    </a:lnTo>
                    <a:lnTo>
                      <a:pt x="216" y="665"/>
                    </a:lnTo>
                    <a:lnTo>
                      <a:pt x="217" y="664"/>
                    </a:lnTo>
                    <a:lnTo>
                      <a:pt x="218" y="663"/>
                    </a:lnTo>
                    <a:lnTo>
                      <a:pt x="219" y="663"/>
                    </a:lnTo>
                    <a:lnTo>
                      <a:pt x="220" y="663"/>
                    </a:lnTo>
                    <a:lnTo>
                      <a:pt x="221" y="662"/>
                    </a:lnTo>
                    <a:lnTo>
                      <a:pt x="221" y="661"/>
                    </a:lnTo>
                    <a:lnTo>
                      <a:pt x="220" y="660"/>
                    </a:lnTo>
                    <a:lnTo>
                      <a:pt x="221" y="659"/>
                    </a:lnTo>
                    <a:lnTo>
                      <a:pt x="222" y="658"/>
                    </a:lnTo>
                    <a:lnTo>
                      <a:pt x="224" y="657"/>
                    </a:lnTo>
                    <a:lnTo>
                      <a:pt x="225" y="655"/>
                    </a:lnTo>
                    <a:lnTo>
                      <a:pt x="224" y="654"/>
                    </a:lnTo>
                    <a:lnTo>
                      <a:pt x="222" y="652"/>
                    </a:lnTo>
                    <a:lnTo>
                      <a:pt x="222" y="651"/>
                    </a:lnTo>
                    <a:lnTo>
                      <a:pt x="223" y="651"/>
                    </a:lnTo>
                    <a:lnTo>
                      <a:pt x="224" y="651"/>
                    </a:lnTo>
                    <a:lnTo>
                      <a:pt x="224" y="650"/>
                    </a:lnTo>
                    <a:lnTo>
                      <a:pt x="224" y="649"/>
                    </a:lnTo>
                    <a:lnTo>
                      <a:pt x="223" y="647"/>
                    </a:lnTo>
                    <a:lnTo>
                      <a:pt x="223" y="646"/>
                    </a:lnTo>
                    <a:lnTo>
                      <a:pt x="224" y="645"/>
                    </a:lnTo>
                    <a:lnTo>
                      <a:pt x="225" y="644"/>
                    </a:lnTo>
                    <a:lnTo>
                      <a:pt x="226" y="642"/>
                    </a:lnTo>
                    <a:lnTo>
                      <a:pt x="226" y="641"/>
                    </a:lnTo>
                    <a:lnTo>
                      <a:pt x="227" y="640"/>
                    </a:lnTo>
                    <a:lnTo>
                      <a:pt x="228" y="640"/>
                    </a:lnTo>
                    <a:lnTo>
                      <a:pt x="229" y="639"/>
                    </a:lnTo>
                    <a:lnTo>
                      <a:pt x="230" y="639"/>
                    </a:lnTo>
                    <a:lnTo>
                      <a:pt x="231" y="638"/>
                    </a:lnTo>
                    <a:lnTo>
                      <a:pt x="232" y="638"/>
                    </a:lnTo>
                    <a:lnTo>
                      <a:pt x="232" y="638"/>
                    </a:lnTo>
                    <a:lnTo>
                      <a:pt x="232" y="637"/>
                    </a:lnTo>
                    <a:lnTo>
                      <a:pt x="232" y="636"/>
                    </a:lnTo>
                    <a:lnTo>
                      <a:pt x="233" y="636"/>
                    </a:lnTo>
                    <a:lnTo>
                      <a:pt x="234" y="636"/>
                    </a:lnTo>
                    <a:lnTo>
                      <a:pt x="235" y="635"/>
                    </a:lnTo>
                    <a:lnTo>
                      <a:pt x="235" y="634"/>
                    </a:lnTo>
                    <a:lnTo>
                      <a:pt x="235" y="633"/>
                    </a:lnTo>
                    <a:lnTo>
                      <a:pt x="234" y="632"/>
                    </a:lnTo>
                    <a:lnTo>
                      <a:pt x="235" y="630"/>
                    </a:lnTo>
                    <a:lnTo>
                      <a:pt x="235" y="629"/>
                    </a:lnTo>
                    <a:lnTo>
                      <a:pt x="234" y="628"/>
                    </a:lnTo>
                    <a:lnTo>
                      <a:pt x="232" y="628"/>
                    </a:lnTo>
                    <a:lnTo>
                      <a:pt x="232" y="628"/>
                    </a:lnTo>
                    <a:lnTo>
                      <a:pt x="230" y="628"/>
                    </a:lnTo>
                    <a:lnTo>
                      <a:pt x="229" y="628"/>
                    </a:lnTo>
                    <a:lnTo>
                      <a:pt x="228" y="630"/>
                    </a:lnTo>
                    <a:lnTo>
                      <a:pt x="227" y="631"/>
                    </a:lnTo>
                    <a:lnTo>
                      <a:pt x="226" y="632"/>
                    </a:lnTo>
                    <a:lnTo>
                      <a:pt x="225" y="633"/>
                    </a:lnTo>
                    <a:lnTo>
                      <a:pt x="225" y="634"/>
                    </a:lnTo>
                    <a:lnTo>
                      <a:pt x="224" y="635"/>
                    </a:lnTo>
                    <a:lnTo>
                      <a:pt x="222" y="636"/>
                    </a:lnTo>
                    <a:lnTo>
                      <a:pt x="222" y="636"/>
                    </a:lnTo>
                    <a:lnTo>
                      <a:pt x="221" y="636"/>
                    </a:lnTo>
                    <a:lnTo>
                      <a:pt x="219" y="637"/>
                    </a:lnTo>
                    <a:lnTo>
                      <a:pt x="218" y="637"/>
                    </a:lnTo>
                    <a:lnTo>
                      <a:pt x="216" y="637"/>
                    </a:lnTo>
                    <a:lnTo>
                      <a:pt x="216" y="636"/>
                    </a:lnTo>
                    <a:lnTo>
                      <a:pt x="217" y="635"/>
                    </a:lnTo>
                    <a:lnTo>
                      <a:pt x="217" y="634"/>
                    </a:lnTo>
                    <a:lnTo>
                      <a:pt x="217" y="632"/>
                    </a:lnTo>
                    <a:lnTo>
                      <a:pt x="217" y="631"/>
                    </a:lnTo>
                    <a:lnTo>
                      <a:pt x="217" y="630"/>
                    </a:lnTo>
                    <a:lnTo>
                      <a:pt x="217" y="629"/>
                    </a:lnTo>
                    <a:lnTo>
                      <a:pt x="216" y="629"/>
                    </a:lnTo>
                    <a:lnTo>
                      <a:pt x="216" y="627"/>
                    </a:lnTo>
                    <a:lnTo>
                      <a:pt x="216" y="625"/>
                    </a:lnTo>
                    <a:lnTo>
                      <a:pt x="218" y="625"/>
                    </a:lnTo>
                    <a:lnTo>
                      <a:pt x="219" y="624"/>
                    </a:lnTo>
                    <a:lnTo>
                      <a:pt x="218" y="623"/>
                    </a:lnTo>
                    <a:lnTo>
                      <a:pt x="221" y="621"/>
                    </a:lnTo>
                    <a:lnTo>
                      <a:pt x="222" y="620"/>
                    </a:lnTo>
                    <a:lnTo>
                      <a:pt x="222" y="618"/>
                    </a:lnTo>
                    <a:lnTo>
                      <a:pt x="222" y="616"/>
                    </a:lnTo>
                    <a:lnTo>
                      <a:pt x="223" y="615"/>
                    </a:lnTo>
                    <a:lnTo>
                      <a:pt x="222" y="614"/>
                    </a:lnTo>
                    <a:lnTo>
                      <a:pt x="222" y="612"/>
                    </a:lnTo>
                    <a:lnTo>
                      <a:pt x="223" y="612"/>
                    </a:lnTo>
                    <a:lnTo>
                      <a:pt x="224" y="611"/>
                    </a:lnTo>
                    <a:lnTo>
                      <a:pt x="225" y="610"/>
                    </a:lnTo>
                    <a:lnTo>
                      <a:pt x="226" y="609"/>
                    </a:lnTo>
                    <a:lnTo>
                      <a:pt x="227" y="608"/>
                    </a:lnTo>
                    <a:lnTo>
                      <a:pt x="226" y="607"/>
                    </a:lnTo>
                    <a:lnTo>
                      <a:pt x="226" y="605"/>
                    </a:lnTo>
                    <a:lnTo>
                      <a:pt x="227" y="605"/>
                    </a:lnTo>
                    <a:lnTo>
                      <a:pt x="228" y="604"/>
                    </a:lnTo>
                    <a:lnTo>
                      <a:pt x="230" y="603"/>
                    </a:lnTo>
                    <a:lnTo>
                      <a:pt x="230" y="601"/>
                    </a:lnTo>
                    <a:lnTo>
                      <a:pt x="231" y="600"/>
                    </a:lnTo>
                    <a:lnTo>
                      <a:pt x="231" y="598"/>
                    </a:lnTo>
                    <a:lnTo>
                      <a:pt x="231" y="597"/>
                    </a:lnTo>
                    <a:lnTo>
                      <a:pt x="232" y="596"/>
                    </a:lnTo>
                    <a:lnTo>
                      <a:pt x="233" y="595"/>
                    </a:lnTo>
                    <a:lnTo>
                      <a:pt x="234" y="594"/>
                    </a:lnTo>
                    <a:lnTo>
                      <a:pt x="235" y="593"/>
                    </a:lnTo>
                    <a:lnTo>
                      <a:pt x="236" y="591"/>
                    </a:lnTo>
                    <a:lnTo>
                      <a:pt x="238" y="590"/>
                    </a:lnTo>
                    <a:lnTo>
                      <a:pt x="239" y="588"/>
                    </a:lnTo>
                    <a:lnTo>
                      <a:pt x="240" y="588"/>
                    </a:lnTo>
                    <a:lnTo>
                      <a:pt x="241" y="587"/>
                    </a:lnTo>
                    <a:lnTo>
                      <a:pt x="243" y="586"/>
                    </a:lnTo>
                    <a:lnTo>
                      <a:pt x="243" y="585"/>
                    </a:lnTo>
                    <a:lnTo>
                      <a:pt x="244" y="584"/>
                    </a:lnTo>
                    <a:lnTo>
                      <a:pt x="244" y="583"/>
                    </a:lnTo>
                    <a:lnTo>
                      <a:pt x="245" y="581"/>
                    </a:lnTo>
                    <a:lnTo>
                      <a:pt x="245" y="579"/>
                    </a:lnTo>
                    <a:lnTo>
                      <a:pt x="245" y="577"/>
                    </a:lnTo>
                    <a:lnTo>
                      <a:pt x="246" y="576"/>
                    </a:lnTo>
                    <a:lnTo>
                      <a:pt x="248" y="575"/>
                    </a:lnTo>
                    <a:lnTo>
                      <a:pt x="249" y="574"/>
                    </a:lnTo>
                    <a:lnTo>
                      <a:pt x="250" y="573"/>
                    </a:lnTo>
                    <a:lnTo>
                      <a:pt x="252" y="572"/>
                    </a:lnTo>
                    <a:lnTo>
                      <a:pt x="253" y="572"/>
                    </a:lnTo>
                    <a:lnTo>
                      <a:pt x="254" y="572"/>
                    </a:lnTo>
                    <a:lnTo>
                      <a:pt x="255" y="572"/>
                    </a:lnTo>
                    <a:lnTo>
                      <a:pt x="256" y="572"/>
                    </a:lnTo>
                    <a:lnTo>
                      <a:pt x="256" y="571"/>
                    </a:lnTo>
                    <a:lnTo>
                      <a:pt x="257" y="569"/>
                    </a:lnTo>
                    <a:lnTo>
                      <a:pt x="258" y="569"/>
                    </a:lnTo>
                    <a:lnTo>
                      <a:pt x="259" y="569"/>
                    </a:lnTo>
                    <a:lnTo>
                      <a:pt x="259" y="567"/>
                    </a:lnTo>
                    <a:lnTo>
                      <a:pt x="260" y="566"/>
                    </a:lnTo>
                    <a:lnTo>
                      <a:pt x="261" y="565"/>
                    </a:lnTo>
                    <a:lnTo>
                      <a:pt x="262" y="564"/>
                    </a:lnTo>
                    <a:lnTo>
                      <a:pt x="263" y="564"/>
                    </a:lnTo>
                    <a:lnTo>
                      <a:pt x="264" y="563"/>
                    </a:lnTo>
                    <a:lnTo>
                      <a:pt x="265" y="562"/>
                    </a:lnTo>
                    <a:lnTo>
                      <a:pt x="265" y="561"/>
                    </a:lnTo>
                    <a:lnTo>
                      <a:pt x="267" y="560"/>
                    </a:lnTo>
                    <a:lnTo>
                      <a:pt x="268" y="560"/>
                    </a:lnTo>
                    <a:lnTo>
                      <a:pt x="269" y="562"/>
                    </a:lnTo>
                    <a:lnTo>
                      <a:pt x="269" y="564"/>
                    </a:lnTo>
                    <a:lnTo>
                      <a:pt x="270" y="564"/>
                    </a:lnTo>
                    <a:lnTo>
                      <a:pt x="271" y="564"/>
                    </a:lnTo>
                    <a:lnTo>
                      <a:pt x="273" y="564"/>
                    </a:lnTo>
                    <a:lnTo>
                      <a:pt x="274" y="563"/>
                    </a:lnTo>
                    <a:lnTo>
                      <a:pt x="276" y="563"/>
                    </a:lnTo>
                    <a:lnTo>
                      <a:pt x="278" y="563"/>
                    </a:lnTo>
                    <a:lnTo>
                      <a:pt x="278" y="562"/>
                    </a:lnTo>
                    <a:lnTo>
                      <a:pt x="278" y="561"/>
                    </a:lnTo>
                    <a:lnTo>
                      <a:pt x="277" y="560"/>
                    </a:lnTo>
                    <a:lnTo>
                      <a:pt x="276" y="561"/>
                    </a:lnTo>
                    <a:lnTo>
                      <a:pt x="275" y="560"/>
                    </a:lnTo>
                    <a:lnTo>
                      <a:pt x="274" y="559"/>
                    </a:lnTo>
                    <a:lnTo>
                      <a:pt x="273" y="557"/>
                    </a:lnTo>
                    <a:lnTo>
                      <a:pt x="273" y="556"/>
                    </a:lnTo>
                    <a:lnTo>
                      <a:pt x="272" y="555"/>
                    </a:lnTo>
                    <a:lnTo>
                      <a:pt x="270" y="554"/>
                    </a:lnTo>
                    <a:lnTo>
                      <a:pt x="268" y="554"/>
                    </a:lnTo>
                    <a:lnTo>
                      <a:pt x="266" y="554"/>
                    </a:lnTo>
                    <a:lnTo>
                      <a:pt x="264" y="555"/>
                    </a:lnTo>
                    <a:lnTo>
                      <a:pt x="262" y="555"/>
                    </a:lnTo>
                    <a:lnTo>
                      <a:pt x="260" y="554"/>
                    </a:lnTo>
                    <a:lnTo>
                      <a:pt x="259" y="553"/>
                    </a:lnTo>
                    <a:lnTo>
                      <a:pt x="258" y="552"/>
                    </a:lnTo>
                    <a:lnTo>
                      <a:pt x="256" y="551"/>
                    </a:lnTo>
                    <a:lnTo>
                      <a:pt x="255" y="551"/>
                    </a:lnTo>
                    <a:lnTo>
                      <a:pt x="255" y="550"/>
                    </a:lnTo>
                    <a:lnTo>
                      <a:pt x="255" y="548"/>
                    </a:lnTo>
                    <a:lnTo>
                      <a:pt x="255" y="546"/>
                    </a:lnTo>
                    <a:lnTo>
                      <a:pt x="255" y="544"/>
                    </a:lnTo>
                    <a:lnTo>
                      <a:pt x="255" y="542"/>
                    </a:lnTo>
                    <a:lnTo>
                      <a:pt x="255" y="540"/>
                    </a:lnTo>
                    <a:lnTo>
                      <a:pt x="255" y="539"/>
                    </a:lnTo>
                    <a:lnTo>
                      <a:pt x="254" y="536"/>
                    </a:lnTo>
                    <a:lnTo>
                      <a:pt x="256" y="535"/>
                    </a:lnTo>
                    <a:lnTo>
                      <a:pt x="256" y="533"/>
                    </a:lnTo>
                    <a:lnTo>
                      <a:pt x="256" y="532"/>
                    </a:lnTo>
                    <a:lnTo>
                      <a:pt x="256" y="531"/>
                    </a:lnTo>
                    <a:lnTo>
                      <a:pt x="255" y="527"/>
                    </a:lnTo>
                    <a:lnTo>
                      <a:pt x="256" y="526"/>
                    </a:lnTo>
                    <a:lnTo>
                      <a:pt x="258" y="526"/>
                    </a:lnTo>
                    <a:lnTo>
                      <a:pt x="259" y="524"/>
                    </a:lnTo>
                    <a:lnTo>
                      <a:pt x="260" y="523"/>
                    </a:lnTo>
                    <a:lnTo>
                      <a:pt x="260" y="522"/>
                    </a:lnTo>
                    <a:lnTo>
                      <a:pt x="262" y="523"/>
                    </a:lnTo>
                    <a:lnTo>
                      <a:pt x="265" y="522"/>
                    </a:lnTo>
                    <a:lnTo>
                      <a:pt x="266" y="521"/>
                    </a:lnTo>
                    <a:lnTo>
                      <a:pt x="268" y="519"/>
                    </a:lnTo>
                    <a:lnTo>
                      <a:pt x="269" y="518"/>
                    </a:lnTo>
                    <a:lnTo>
                      <a:pt x="271" y="518"/>
                    </a:lnTo>
                    <a:lnTo>
                      <a:pt x="274" y="519"/>
                    </a:lnTo>
                    <a:lnTo>
                      <a:pt x="275" y="517"/>
                    </a:lnTo>
                    <a:lnTo>
                      <a:pt x="275" y="516"/>
                    </a:lnTo>
                    <a:lnTo>
                      <a:pt x="275" y="515"/>
                    </a:lnTo>
                    <a:lnTo>
                      <a:pt x="274" y="514"/>
                    </a:lnTo>
                    <a:lnTo>
                      <a:pt x="272" y="512"/>
                    </a:lnTo>
                    <a:lnTo>
                      <a:pt x="269" y="513"/>
                    </a:lnTo>
                    <a:lnTo>
                      <a:pt x="270" y="510"/>
                    </a:lnTo>
                    <a:lnTo>
                      <a:pt x="273" y="509"/>
                    </a:lnTo>
                    <a:lnTo>
                      <a:pt x="274" y="508"/>
                    </a:lnTo>
                    <a:lnTo>
                      <a:pt x="275" y="508"/>
                    </a:lnTo>
                    <a:lnTo>
                      <a:pt x="275" y="505"/>
                    </a:lnTo>
                    <a:lnTo>
                      <a:pt x="274" y="503"/>
                    </a:lnTo>
                    <a:lnTo>
                      <a:pt x="273" y="501"/>
                    </a:lnTo>
                    <a:lnTo>
                      <a:pt x="270" y="500"/>
                    </a:lnTo>
                    <a:lnTo>
                      <a:pt x="269" y="500"/>
                    </a:lnTo>
                    <a:lnTo>
                      <a:pt x="269" y="498"/>
                    </a:lnTo>
                    <a:lnTo>
                      <a:pt x="268" y="495"/>
                    </a:lnTo>
                    <a:lnTo>
                      <a:pt x="268" y="491"/>
                    </a:lnTo>
                    <a:lnTo>
                      <a:pt x="266" y="490"/>
                    </a:lnTo>
                    <a:lnTo>
                      <a:pt x="264" y="487"/>
                    </a:lnTo>
                    <a:lnTo>
                      <a:pt x="263" y="487"/>
                    </a:lnTo>
                    <a:lnTo>
                      <a:pt x="262" y="487"/>
                    </a:lnTo>
                    <a:lnTo>
                      <a:pt x="261" y="489"/>
                    </a:lnTo>
                    <a:lnTo>
                      <a:pt x="261" y="490"/>
                    </a:lnTo>
                    <a:lnTo>
                      <a:pt x="259" y="491"/>
                    </a:lnTo>
                    <a:lnTo>
                      <a:pt x="256" y="491"/>
                    </a:lnTo>
                    <a:lnTo>
                      <a:pt x="256" y="491"/>
                    </a:lnTo>
                    <a:lnTo>
                      <a:pt x="255" y="492"/>
                    </a:lnTo>
                    <a:lnTo>
                      <a:pt x="254" y="492"/>
                    </a:lnTo>
                    <a:lnTo>
                      <a:pt x="251" y="493"/>
                    </a:lnTo>
                    <a:lnTo>
                      <a:pt x="249" y="493"/>
                    </a:lnTo>
                    <a:lnTo>
                      <a:pt x="246" y="494"/>
                    </a:lnTo>
                    <a:lnTo>
                      <a:pt x="243" y="495"/>
                    </a:lnTo>
                    <a:lnTo>
                      <a:pt x="243" y="493"/>
                    </a:lnTo>
                    <a:lnTo>
                      <a:pt x="243" y="491"/>
                    </a:lnTo>
                    <a:lnTo>
                      <a:pt x="243" y="489"/>
                    </a:lnTo>
                    <a:lnTo>
                      <a:pt x="243" y="488"/>
                    </a:lnTo>
                    <a:lnTo>
                      <a:pt x="243" y="487"/>
                    </a:lnTo>
                    <a:lnTo>
                      <a:pt x="245" y="485"/>
                    </a:lnTo>
                    <a:lnTo>
                      <a:pt x="246" y="483"/>
                    </a:lnTo>
                    <a:lnTo>
                      <a:pt x="247" y="481"/>
                    </a:lnTo>
                    <a:lnTo>
                      <a:pt x="248" y="480"/>
                    </a:lnTo>
                    <a:lnTo>
                      <a:pt x="249" y="479"/>
                    </a:lnTo>
                    <a:lnTo>
                      <a:pt x="250" y="479"/>
                    </a:lnTo>
                    <a:lnTo>
                      <a:pt x="249" y="477"/>
                    </a:lnTo>
                    <a:lnTo>
                      <a:pt x="248" y="475"/>
                    </a:lnTo>
                    <a:lnTo>
                      <a:pt x="247" y="474"/>
                    </a:lnTo>
                    <a:lnTo>
                      <a:pt x="246" y="473"/>
                    </a:lnTo>
                    <a:lnTo>
                      <a:pt x="243" y="471"/>
                    </a:lnTo>
                    <a:lnTo>
                      <a:pt x="243" y="469"/>
                    </a:lnTo>
                    <a:lnTo>
                      <a:pt x="244" y="468"/>
                    </a:lnTo>
                    <a:lnTo>
                      <a:pt x="242" y="468"/>
                    </a:lnTo>
                    <a:lnTo>
                      <a:pt x="241" y="468"/>
                    </a:lnTo>
                    <a:lnTo>
                      <a:pt x="240" y="467"/>
                    </a:lnTo>
                    <a:lnTo>
                      <a:pt x="239" y="465"/>
                    </a:lnTo>
                    <a:lnTo>
                      <a:pt x="238" y="463"/>
                    </a:lnTo>
                    <a:lnTo>
                      <a:pt x="239" y="460"/>
                    </a:lnTo>
                    <a:lnTo>
                      <a:pt x="238" y="459"/>
                    </a:lnTo>
                    <a:lnTo>
                      <a:pt x="236" y="458"/>
                    </a:lnTo>
                    <a:lnTo>
                      <a:pt x="236" y="457"/>
                    </a:lnTo>
                    <a:lnTo>
                      <a:pt x="235" y="455"/>
                    </a:lnTo>
                    <a:lnTo>
                      <a:pt x="233" y="457"/>
                    </a:lnTo>
                    <a:lnTo>
                      <a:pt x="232" y="456"/>
                    </a:lnTo>
                    <a:lnTo>
                      <a:pt x="231" y="456"/>
                    </a:lnTo>
                    <a:lnTo>
                      <a:pt x="230" y="456"/>
                    </a:lnTo>
                    <a:lnTo>
                      <a:pt x="230" y="455"/>
                    </a:lnTo>
                    <a:lnTo>
                      <a:pt x="230" y="453"/>
                    </a:lnTo>
                    <a:lnTo>
                      <a:pt x="229" y="452"/>
                    </a:lnTo>
                    <a:lnTo>
                      <a:pt x="229" y="450"/>
                    </a:lnTo>
                    <a:lnTo>
                      <a:pt x="229" y="449"/>
                    </a:lnTo>
                    <a:lnTo>
                      <a:pt x="229" y="448"/>
                    </a:lnTo>
                    <a:lnTo>
                      <a:pt x="228" y="447"/>
                    </a:lnTo>
                    <a:lnTo>
                      <a:pt x="228" y="446"/>
                    </a:lnTo>
                    <a:lnTo>
                      <a:pt x="227" y="444"/>
                    </a:lnTo>
                    <a:lnTo>
                      <a:pt x="227" y="442"/>
                    </a:lnTo>
                    <a:lnTo>
                      <a:pt x="228" y="441"/>
                    </a:lnTo>
                    <a:lnTo>
                      <a:pt x="229" y="439"/>
                    </a:lnTo>
                    <a:lnTo>
                      <a:pt x="229" y="438"/>
                    </a:lnTo>
                    <a:lnTo>
                      <a:pt x="230" y="437"/>
                    </a:lnTo>
                    <a:lnTo>
                      <a:pt x="230" y="436"/>
                    </a:lnTo>
                    <a:lnTo>
                      <a:pt x="228" y="436"/>
                    </a:lnTo>
                    <a:lnTo>
                      <a:pt x="227" y="435"/>
                    </a:lnTo>
                    <a:lnTo>
                      <a:pt x="227" y="432"/>
                    </a:lnTo>
                    <a:lnTo>
                      <a:pt x="227" y="431"/>
                    </a:lnTo>
                    <a:lnTo>
                      <a:pt x="228" y="429"/>
                    </a:lnTo>
                    <a:lnTo>
                      <a:pt x="228" y="428"/>
                    </a:lnTo>
                    <a:lnTo>
                      <a:pt x="228" y="426"/>
                    </a:lnTo>
                    <a:lnTo>
                      <a:pt x="228" y="425"/>
                    </a:lnTo>
                    <a:lnTo>
                      <a:pt x="228" y="424"/>
                    </a:lnTo>
                    <a:lnTo>
                      <a:pt x="228" y="422"/>
                    </a:lnTo>
                    <a:lnTo>
                      <a:pt x="229" y="421"/>
                    </a:lnTo>
                    <a:lnTo>
                      <a:pt x="228" y="420"/>
                    </a:lnTo>
                    <a:lnTo>
                      <a:pt x="229" y="418"/>
                    </a:lnTo>
                    <a:lnTo>
                      <a:pt x="226" y="416"/>
                    </a:lnTo>
                    <a:lnTo>
                      <a:pt x="221" y="414"/>
                    </a:lnTo>
                    <a:lnTo>
                      <a:pt x="220" y="416"/>
                    </a:lnTo>
                    <a:lnTo>
                      <a:pt x="219" y="417"/>
                    </a:lnTo>
                    <a:lnTo>
                      <a:pt x="218" y="418"/>
                    </a:lnTo>
                    <a:lnTo>
                      <a:pt x="216" y="420"/>
                    </a:lnTo>
                    <a:lnTo>
                      <a:pt x="214" y="421"/>
                    </a:lnTo>
                    <a:lnTo>
                      <a:pt x="211" y="424"/>
                    </a:lnTo>
                    <a:lnTo>
                      <a:pt x="210" y="425"/>
                    </a:lnTo>
                    <a:lnTo>
                      <a:pt x="209" y="426"/>
                    </a:lnTo>
                    <a:lnTo>
                      <a:pt x="208" y="426"/>
                    </a:lnTo>
                    <a:lnTo>
                      <a:pt x="208" y="427"/>
                    </a:lnTo>
                    <a:lnTo>
                      <a:pt x="207" y="428"/>
                    </a:lnTo>
                    <a:lnTo>
                      <a:pt x="206" y="431"/>
                    </a:lnTo>
                    <a:lnTo>
                      <a:pt x="203" y="431"/>
                    </a:lnTo>
                    <a:lnTo>
                      <a:pt x="202" y="431"/>
                    </a:lnTo>
                    <a:lnTo>
                      <a:pt x="200" y="431"/>
                    </a:lnTo>
                    <a:lnTo>
                      <a:pt x="199" y="433"/>
                    </a:lnTo>
                    <a:lnTo>
                      <a:pt x="199" y="435"/>
                    </a:lnTo>
                    <a:lnTo>
                      <a:pt x="198" y="435"/>
                    </a:lnTo>
                    <a:lnTo>
                      <a:pt x="196" y="437"/>
                    </a:lnTo>
                    <a:lnTo>
                      <a:pt x="196" y="438"/>
                    </a:lnTo>
                    <a:lnTo>
                      <a:pt x="193" y="439"/>
                    </a:lnTo>
                    <a:lnTo>
                      <a:pt x="191" y="441"/>
                    </a:lnTo>
                    <a:lnTo>
                      <a:pt x="190" y="440"/>
                    </a:lnTo>
                    <a:lnTo>
                      <a:pt x="189" y="439"/>
                    </a:lnTo>
                    <a:lnTo>
                      <a:pt x="188" y="439"/>
                    </a:lnTo>
                    <a:lnTo>
                      <a:pt x="187" y="439"/>
                    </a:lnTo>
                    <a:lnTo>
                      <a:pt x="184" y="436"/>
                    </a:lnTo>
                    <a:lnTo>
                      <a:pt x="182" y="435"/>
                    </a:lnTo>
                    <a:lnTo>
                      <a:pt x="183" y="432"/>
                    </a:lnTo>
                    <a:lnTo>
                      <a:pt x="182" y="431"/>
                    </a:lnTo>
                    <a:lnTo>
                      <a:pt x="181" y="431"/>
                    </a:lnTo>
                    <a:lnTo>
                      <a:pt x="182" y="429"/>
                    </a:lnTo>
                    <a:lnTo>
                      <a:pt x="183" y="428"/>
                    </a:lnTo>
                    <a:lnTo>
                      <a:pt x="183" y="427"/>
                    </a:lnTo>
                    <a:lnTo>
                      <a:pt x="182" y="425"/>
                    </a:lnTo>
                    <a:lnTo>
                      <a:pt x="182" y="424"/>
                    </a:lnTo>
                    <a:lnTo>
                      <a:pt x="182" y="423"/>
                    </a:lnTo>
                    <a:lnTo>
                      <a:pt x="182" y="422"/>
                    </a:lnTo>
                    <a:lnTo>
                      <a:pt x="182" y="421"/>
                    </a:lnTo>
                    <a:lnTo>
                      <a:pt x="182" y="420"/>
                    </a:lnTo>
                    <a:lnTo>
                      <a:pt x="181" y="419"/>
                    </a:lnTo>
                    <a:lnTo>
                      <a:pt x="181" y="418"/>
                    </a:lnTo>
                    <a:lnTo>
                      <a:pt x="180" y="414"/>
                    </a:lnTo>
                    <a:lnTo>
                      <a:pt x="179" y="413"/>
                    </a:lnTo>
                    <a:lnTo>
                      <a:pt x="179" y="411"/>
                    </a:lnTo>
                    <a:lnTo>
                      <a:pt x="178" y="412"/>
                    </a:lnTo>
                    <a:lnTo>
                      <a:pt x="177" y="412"/>
                    </a:lnTo>
                    <a:lnTo>
                      <a:pt x="176" y="411"/>
                    </a:lnTo>
                    <a:lnTo>
                      <a:pt x="174" y="410"/>
                    </a:lnTo>
                    <a:lnTo>
                      <a:pt x="174" y="408"/>
                    </a:lnTo>
                    <a:lnTo>
                      <a:pt x="174" y="407"/>
                    </a:lnTo>
                    <a:lnTo>
                      <a:pt x="173" y="406"/>
                    </a:lnTo>
                    <a:lnTo>
                      <a:pt x="172" y="405"/>
                    </a:lnTo>
                    <a:lnTo>
                      <a:pt x="170" y="404"/>
                    </a:lnTo>
                    <a:lnTo>
                      <a:pt x="168" y="404"/>
                    </a:lnTo>
                    <a:lnTo>
                      <a:pt x="167" y="402"/>
                    </a:lnTo>
                    <a:lnTo>
                      <a:pt x="167" y="400"/>
                    </a:lnTo>
                    <a:lnTo>
                      <a:pt x="168" y="399"/>
                    </a:lnTo>
                    <a:lnTo>
                      <a:pt x="166" y="398"/>
                    </a:lnTo>
                    <a:lnTo>
                      <a:pt x="167" y="397"/>
                    </a:lnTo>
                    <a:lnTo>
                      <a:pt x="164" y="396"/>
                    </a:lnTo>
                    <a:lnTo>
                      <a:pt x="163" y="395"/>
                    </a:lnTo>
                    <a:lnTo>
                      <a:pt x="165" y="394"/>
                    </a:lnTo>
                    <a:lnTo>
                      <a:pt x="164" y="394"/>
                    </a:lnTo>
                    <a:lnTo>
                      <a:pt x="162" y="392"/>
                    </a:lnTo>
                    <a:lnTo>
                      <a:pt x="161" y="391"/>
                    </a:lnTo>
                    <a:lnTo>
                      <a:pt x="160" y="390"/>
                    </a:lnTo>
                    <a:lnTo>
                      <a:pt x="158" y="389"/>
                    </a:lnTo>
                    <a:lnTo>
                      <a:pt x="156" y="388"/>
                    </a:lnTo>
                    <a:lnTo>
                      <a:pt x="155" y="386"/>
                    </a:lnTo>
                    <a:lnTo>
                      <a:pt x="154" y="385"/>
                    </a:lnTo>
                    <a:lnTo>
                      <a:pt x="153" y="382"/>
                    </a:lnTo>
                    <a:lnTo>
                      <a:pt x="152" y="381"/>
                    </a:lnTo>
                    <a:lnTo>
                      <a:pt x="150" y="381"/>
                    </a:lnTo>
                    <a:lnTo>
                      <a:pt x="151" y="379"/>
                    </a:lnTo>
                    <a:lnTo>
                      <a:pt x="149" y="375"/>
                    </a:lnTo>
                    <a:lnTo>
                      <a:pt x="147" y="377"/>
                    </a:lnTo>
                    <a:lnTo>
                      <a:pt x="144" y="379"/>
                    </a:lnTo>
                    <a:lnTo>
                      <a:pt x="143" y="380"/>
                    </a:lnTo>
                    <a:lnTo>
                      <a:pt x="142" y="381"/>
                    </a:lnTo>
                    <a:lnTo>
                      <a:pt x="144" y="382"/>
                    </a:lnTo>
                    <a:lnTo>
                      <a:pt x="144" y="386"/>
                    </a:lnTo>
                    <a:lnTo>
                      <a:pt x="143" y="389"/>
                    </a:lnTo>
                    <a:lnTo>
                      <a:pt x="140" y="391"/>
                    </a:lnTo>
                    <a:lnTo>
                      <a:pt x="139" y="393"/>
                    </a:lnTo>
                    <a:lnTo>
                      <a:pt x="137" y="393"/>
                    </a:lnTo>
                    <a:lnTo>
                      <a:pt x="135" y="394"/>
                    </a:lnTo>
                    <a:lnTo>
                      <a:pt x="133" y="395"/>
                    </a:lnTo>
                    <a:lnTo>
                      <a:pt x="130" y="396"/>
                    </a:lnTo>
                    <a:lnTo>
                      <a:pt x="130" y="401"/>
                    </a:lnTo>
                    <a:lnTo>
                      <a:pt x="129" y="402"/>
                    </a:lnTo>
                    <a:lnTo>
                      <a:pt x="127" y="404"/>
                    </a:lnTo>
                    <a:lnTo>
                      <a:pt x="125" y="406"/>
                    </a:lnTo>
                    <a:lnTo>
                      <a:pt x="122" y="407"/>
                    </a:lnTo>
                    <a:lnTo>
                      <a:pt x="119" y="409"/>
                    </a:lnTo>
                    <a:lnTo>
                      <a:pt x="117" y="409"/>
                    </a:lnTo>
                    <a:lnTo>
                      <a:pt x="115" y="407"/>
                    </a:lnTo>
                    <a:lnTo>
                      <a:pt x="113" y="407"/>
                    </a:lnTo>
                    <a:lnTo>
                      <a:pt x="111" y="407"/>
                    </a:lnTo>
                    <a:lnTo>
                      <a:pt x="108" y="408"/>
                    </a:lnTo>
                    <a:lnTo>
                      <a:pt x="106" y="407"/>
                    </a:lnTo>
                    <a:lnTo>
                      <a:pt x="104" y="408"/>
                    </a:lnTo>
                    <a:lnTo>
                      <a:pt x="103" y="408"/>
                    </a:lnTo>
                    <a:lnTo>
                      <a:pt x="100" y="408"/>
                    </a:lnTo>
                    <a:lnTo>
                      <a:pt x="97" y="409"/>
                    </a:lnTo>
                    <a:lnTo>
                      <a:pt x="93" y="410"/>
                    </a:lnTo>
                    <a:lnTo>
                      <a:pt x="91" y="408"/>
                    </a:lnTo>
                    <a:lnTo>
                      <a:pt x="89" y="409"/>
                    </a:lnTo>
                    <a:lnTo>
                      <a:pt x="86" y="409"/>
                    </a:lnTo>
                    <a:lnTo>
                      <a:pt x="85" y="416"/>
                    </a:lnTo>
                    <a:lnTo>
                      <a:pt x="81" y="418"/>
                    </a:lnTo>
                    <a:lnTo>
                      <a:pt x="76" y="419"/>
                    </a:lnTo>
                    <a:lnTo>
                      <a:pt x="72" y="420"/>
                    </a:lnTo>
                    <a:lnTo>
                      <a:pt x="69" y="420"/>
                    </a:lnTo>
                    <a:lnTo>
                      <a:pt x="66" y="421"/>
                    </a:lnTo>
                    <a:lnTo>
                      <a:pt x="58" y="429"/>
                    </a:lnTo>
                    <a:lnTo>
                      <a:pt x="54" y="432"/>
                    </a:lnTo>
                    <a:lnTo>
                      <a:pt x="45" y="428"/>
                    </a:lnTo>
                    <a:lnTo>
                      <a:pt x="42" y="428"/>
                    </a:lnTo>
                    <a:lnTo>
                      <a:pt x="39" y="429"/>
                    </a:lnTo>
                    <a:lnTo>
                      <a:pt x="34" y="429"/>
                    </a:lnTo>
                    <a:lnTo>
                      <a:pt x="33" y="429"/>
                    </a:lnTo>
                    <a:lnTo>
                      <a:pt x="28" y="426"/>
                    </a:lnTo>
                    <a:lnTo>
                      <a:pt x="22" y="424"/>
                    </a:lnTo>
                    <a:lnTo>
                      <a:pt x="16" y="420"/>
                    </a:lnTo>
                    <a:lnTo>
                      <a:pt x="15" y="418"/>
                    </a:lnTo>
                    <a:lnTo>
                      <a:pt x="14" y="416"/>
                    </a:lnTo>
                    <a:lnTo>
                      <a:pt x="12" y="417"/>
                    </a:lnTo>
                    <a:lnTo>
                      <a:pt x="11" y="415"/>
                    </a:lnTo>
                    <a:lnTo>
                      <a:pt x="9" y="414"/>
                    </a:lnTo>
                    <a:lnTo>
                      <a:pt x="8" y="415"/>
                    </a:lnTo>
                    <a:lnTo>
                      <a:pt x="8" y="413"/>
                    </a:lnTo>
                    <a:lnTo>
                      <a:pt x="8" y="411"/>
                    </a:lnTo>
                    <a:lnTo>
                      <a:pt x="7" y="409"/>
                    </a:lnTo>
                    <a:lnTo>
                      <a:pt x="6" y="408"/>
                    </a:lnTo>
                    <a:lnTo>
                      <a:pt x="6" y="406"/>
                    </a:lnTo>
                    <a:lnTo>
                      <a:pt x="5" y="405"/>
                    </a:lnTo>
                    <a:lnTo>
                      <a:pt x="6" y="403"/>
                    </a:lnTo>
                    <a:lnTo>
                      <a:pt x="6" y="400"/>
                    </a:lnTo>
                    <a:lnTo>
                      <a:pt x="5" y="396"/>
                    </a:lnTo>
                    <a:lnTo>
                      <a:pt x="5" y="395"/>
                    </a:lnTo>
                    <a:lnTo>
                      <a:pt x="4" y="394"/>
                    </a:lnTo>
                    <a:lnTo>
                      <a:pt x="3" y="393"/>
                    </a:lnTo>
                    <a:lnTo>
                      <a:pt x="0" y="388"/>
                    </a:lnTo>
                    <a:lnTo>
                      <a:pt x="1" y="386"/>
                    </a:lnTo>
                    <a:lnTo>
                      <a:pt x="4" y="379"/>
                    </a:lnTo>
                    <a:lnTo>
                      <a:pt x="5" y="376"/>
                    </a:lnTo>
                    <a:lnTo>
                      <a:pt x="18" y="352"/>
                    </a:lnTo>
                    <a:lnTo>
                      <a:pt x="21" y="346"/>
                    </a:lnTo>
                    <a:lnTo>
                      <a:pt x="26" y="338"/>
                    </a:lnTo>
                    <a:lnTo>
                      <a:pt x="36" y="321"/>
                    </a:lnTo>
                    <a:lnTo>
                      <a:pt x="82" y="248"/>
                    </a:lnTo>
                    <a:lnTo>
                      <a:pt x="89" y="245"/>
                    </a:lnTo>
                    <a:lnTo>
                      <a:pt x="92" y="240"/>
                    </a:lnTo>
                    <a:lnTo>
                      <a:pt x="92" y="232"/>
                    </a:lnTo>
                    <a:lnTo>
                      <a:pt x="92" y="231"/>
                    </a:lnTo>
                    <a:lnTo>
                      <a:pt x="95" y="231"/>
                    </a:lnTo>
                    <a:lnTo>
                      <a:pt x="98" y="230"/>
                    </a:lnTo>
                    <a:lnTo>
                      <a:pt x="149" y="221"/>
                    </a:lnTo>
                    <a:lnTo>
                      <a:pt x="153" y="221"/>
                    </a:lnTo>
                    <a:lnTo>
                      <a:pt x="157" y="221"/>
                    </a:lnTo>
                    <a:lnTo>
                      <a:pt x="160" y="220"/>
                    </a:lnTo>
                    <a:lnTo>
                      <a:pt x="164" y="222"/>
                    </a:lnTo>
                    <a:lnTo>
                      <a:pt x="172" y="220"/>
                    </a:lnTo>
                    <a:lnTo>
                      <a:pt x="176" y="224"/>
                    </a:lnTo>
                    <a:lnTo>
                      <a:pt x="180" y="225"/>
                    </a:lnTo>
                    <a:lnTo>
                      <a:pt x="186" y="222"/>
                    </a:lnTo>
                    <a:lnTo>
                      <a:pt x="190" y="186"/>
                    </a:lnTo>
                    <a:lnTo>
                      <a:pt x="185" y="177"/>
                    </a:lnTo>
                    <a:lnTo>
                      <a:pt x="186" y="172"/>
                    </a:lnTo>
                    <a:lnTo>
                      <a:pt x="188" y="167"/>
                    </a:lnTo>
                    <a:lnTo>
                      <a:pt x="192" y="163"/>
                    </a:lnTo>
                    <a:lnTo>
                      <a:pt x="190" y="158"/>
                    </a:lnTo>
                    <a:lnTo>
                      <a:pt x="189" y="154"/>
                    </a:lnTo>
                    <a:lnTo>
                      <a:pt x="208" y="86"/>
                    </a:lnTo>
                    <a:lnTo>
                      <a:pt x="208" y="83"/>
                    </a:lnTo>
                    <a:lnTo>
                      <a:pt x="211" y="79"/>
                    </a:lnTo>
                    <a:lnTo>
                      <a:pt x="230" y="55"/>
                    </a:lnTo>
                    <a:lnTo>
                      <a:pt x="232" y="52"/>
                    </a:lnTo>
                    <a:lnTo>
                      <a:pt x="235" y="48"/>
                    </a:lnTo>
                    <a:lnTo>
                      <a:pt x="240" y="41"/>
                    </a:lnTo>
                    <a:lnTo>
                      <a:pt x="242" y="35"/>
                    </a:lnTo>
                    <a:lnTo>
                      <a:pt x="243" y="31"/>
                    </a:lnTo>
                    <a:lnTo>
                      <a:pt x="242" y="27"/>
                    </a:lnTo>
                    <a:lnTo>
                      <a:pt x="242" y="22"/>
                    </a:lnTo>
                    <a:lnTo>
                      <a:pt x="245" y="16"/>
                    </a:lnTo>
                    <a:lnTo>
                      <a:pt x="252" y="0"/>
                    </a:lnTo>
                    <a:lnTo>
                      <a:pt x="252" y="1"/>
                    </a:lnTo>
                    <a:lnTo>
                      <a:pt x="252" y="2"/>
                    </a:lnTo>
                    <a:lnTo>
                      <a:pt x="253" y="2"/>
                    </a:lnTo>
                    <a:lnTo>
                      <a:pt x="254" y="3"/>
                    </a:lnTo>
                    <a:lnTo>
                      <a:pt x="255" y="5"/>
                    </a:lnTo>
                    <a:lnTo>
                      <a:pt x="256" y="5"/>
                    </a:lnTo>
                    <a:lnTo>
                      <a:pt x="256" y="6"/>
                    </a:lnTo>
                    <a:lnTo>
                      <a:pt x="257" y="6"/>
                    </a:lnTo>
                    <a:lnTo>
                      <a:pt x="258" y="7"/>
                    </a:lnTo>
                    <a:lnTo>
                      <a:pt x="256" y="8"/>
                    </a:lnTo>
                    <a:lnTo>
                      <a:pt x="256" y="11"/>
                    </a:lnTo>
                    <a:lnTo>
                      <a:pt x="257" y="12"/>
                    </a:lnTo>
                    <a:lnTo>
                      <a:pt x="256" y="13"/>
                    </a:lnTo>
                    <a:lnTo>
                      <a:pt x="256" y="14"/>
                    </a:lnTo>
                    <a:lnTo>
                      <a:pt x="257" y="15"/>
                    </a:lnTo>
                    <a:lnTo>
                      <a:pt x="257" y="16"/>
                    </a:lnTo>
                    <a:lnTo>
                      <a:pt x="258" y="17"/>
                    </a:lnTo>
                    <a:lnTo>
                      <a:pt x="259" y="18"/>
                    </a:lnTo>
                    <a:lnTo>
                      <a:pt x="260" y="20"/>
                    </a:lnTo>
                    <a:lnTo>
                      <a:pt x="261" y="21"/>
                    </a:lnTo>
                    <a:lnTo>
                      <a:pt x="262" y="21"/>
                    </a:lnTo>
                    <a:lnTo>
                      <a:pt x="263" y="23"/>
                    </a:lnTo>
                    <a:lnTo>
                      <a:pt x="264" y="24"/>
                    </a:lnTo>
                    <a:lnTo>
                      <a:pt x="264" y="26"/>
                    </a:lnTo>
                    <a:lnTo>
                      <a:pt x="264" y="27"/>
                    </a:lnTo>
                    <a:lnTo>
                      <a:pt x="264" y="28"/>
                    </a:lnTo>
                    <a:lnTo>
                      <a:pt x="265" y="29"/>
                    </a:lnTo>
                    <a:lnTo>
                      <a:pt x="265" y="30"/>
                    </a:lnTo>
                    <a:lnTo>
                      <a:pt x="266" y="31"/>
                    </a:lnTo>
                    <a:lnTo>
                      <a:pt x="266" y="31"/>
                    </a:lnTo>
                    <a:lnTo>
                      <a:pt x="267" y="32"/>
                    </a:lnTo>
                    <a:lnTo>
                      <a:pt x="267" y="33"/>
                    </a:lnTo>
                    <a:lnTo>
                      <a:pt x="266" y="34"/>
                    </a:lnTo>
                    <a:lnTo>
                      <a:pt x="266" y="35"/>
                    </a:lnTo>
                    <a:lnTo>
                      <a:pt x="266" y="36"/>
                    </a:lnTo>
                    <a:lnTo>
                      <a:pt x="266" y="37"/>
                    </a:lnTo>
                    <a:lnTo>
                      <a:pt x="267" y="37"/>
                    </a:lnTo>
                    <a:close/>
                  </a:path>
                </a:pathLst>
              </a:custGeom>
              <a:solidFill>
                <a:srgbClr val="5082BE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Freeform 50">
                <a:extLst>
                  <a:ext uri="{FF2B5EF4-FFF2-40B4-BE49-F238E27FC236}">
                    <a16:creationId xmlns:a16="http://schemas.microsoft.com/office/drawing/2014/main" id="{1AF0FAC7-7302-A79A-85EA-7BBDF4AF96E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36813" y="1909763"/>
                <a:ext cx="873125" cy="1019175"/>
              </a:xfrm>
              <a:custGeom>
                <a:avLst/>
                <a:gdLst>
                  <a:gd name="T0" fmla="*/ 401 w 550"/>
                  <a:gd name="T1" fmla="*/ 7 h 642"/>
                  <a:gd name="T2" fmla="*/ 415 w 550"/>
                  <a:gd name="T3" fmla="*/ 27 h 642"/>
                  <a:gd name="T4" fmla="*/ 430 w 550"/>
                  <a:gd name="T5" fmla="*/ 45 h 642"/>
                  <a:gd name="T6" fmla="*/ 437 w 550"/>
                  <a:gd name="T7" fmla="*/ 64 h 642"/>
                  <a:gd name="T8" fmla="*/ 457 w 550"/>
                  <a:gd name="T9" fmla="*/ 51 h 642"/>
                  <a:gd name="T10" fmla="*/ 476 w 550"/>
                  <a:gd name="T11" fmla="*/ 51 h 642"/>
                  <a:gd name="T12" fmla="*/ 477 w 550"/>
                  <a:gd name="T13" fmla="*/ 73 h 642"/>
                  <a:gd name="T14" fmla="*/ 487 w 550"/>
                  <a:gd name="T15" fmla="*/ 90 h 642"/>
                  <a:gd name="T16" fmla="*/ 493 w 550"/>
                  <a:gd name="T17" fmla="*/ 110 h 642"/>
                  <a:gd name="T18" fmla="*/ 509 w 550"/>
                  <a:gd name="T19" fmla="*/ 114 h 642"/>
                  <a:gd name="T20" fmla="*/ 518 w 550"/>
                  <a:gd name="T21" fmla="*/ 135 h 642"/>
                  <a:gd name="T22" fmla="*/ 507 w 550"/>
                  <a:gd name="T23" fmla="*/ 149 h 642"/>
                  <a:gd name="T24" fmla="*/ 503 w 550"/>
                  <a:gd name="T25" fmla="*/ 176 h 642"/>
                  <a:gd name="T26" fmla="*/ 525 w 550"/>
                  <a:gd name="T27" fmla="*/ 185 h 642"/>
                  <a:gd name="T28" fmla="*/ 511 w 550"/>
                  <a:gd name="T29" fmla="*/ 189 h 642"/>
                  <a:gd name="T30" fmla="*/ 496 w 550"/>
                  <a:gd name="T31" fmla="*/ 200 h 642"/>
                  <a:gd name="T32" fmla="*/ 481 w 550"/>
                  <a:gd name="T33" fmla="*/ 220 h 642"/>
                  <a:gd name="T34" fmla="*/ 470 w 550"/>
                  <a:gd name="T35" fmla="*/ 237 h 642"/>
                  <a:gd name="T36" fmla="*/ 465 w 550"/>
                  <a:gd name="T37" fmla="*/ 257 h 642"/>
                  <a:gd name="T38" fmla="*/ 477 w 550"/>
                  <a:gd name="T39" fmla="*/ 253 h 642"/>
                  <a:gd name="T40" fmla="*/ 480 w 550"/>
                  <a:gd name="T41" fmla="*/ 263 h 642"/>
                  <a:gd name="T42" fmla="*/ 470 w 550"/>
                  <a:gd name="T43" fmla="*/ 276 h 642"/>
                  <a:gd name="T44" fmla="*/ 464 w 550"/>
                  <a:gd name="T45" fmla="*/ 293 h 642"/>
                  <a:gd name="T46" fmla="*/ 477 w 550"/>
                  <a:gd name="T47" fmla="*/ 309 h 642"/>
                  <a:gd name="T48" fmla="*/ 489 w 550"/>
                  <a:gd name="T49" fmla="*/ 322 h 642"/>
                  <a:gd name="T50" fmla="*/ 508 w 550"/>
                  <a:gd name="T51" fmla="*/ 317 h 642"/>
                  <a:gd name="T52" fmla="*/ 515 w 550"/>
                  <a:gd name="T53" fmla="*/ 332 h 642"/>
                  <a:gd name="T54" fmla="*/ 528 w 550"/>
                  <a:gd name="T55" fmla="*/ 341 h 642"/>
                  <a:gd name="T56" fmla="*/ 549 w 550"/>
                  <a:gd name="T57" fmla="*/ 353 h 642"/>
                  <a:gd name="T58" fmla="*/ 523 w 550"/>
                  <a:gd name="T59" fmla="*/ 360 h 642"/>
                  <a:gd name="T60" fmla="*/ 499 w 550"/>
                  <a:gd name="T61" fmla="*/ 368 h 642"/>
                  <a:gd name="T62" fmla="*/ 460 w 550"/>
                  <a:gd name="T63" fmla="*/ 402 h 642"/>
                  <a:gd name="T64" fmla="*/ 436 w 550"/>
                  <a:gd name="T65" fmla="*/ 452 h 642"/>
                  <a:gd name="T66" fmla="*/ 445 w 550"/>
                  <a:gd name="T67" fmla="*/ 491 h 642"/>
                  <a:gd name="T68" fmla="*/ 475 w 550"/>
                  <a:gd name="T69" fmla="*/ 523 h 642"/>
                  <a:gd name="T70" fmla="*/ 509 w 550"/>
                  <a:gd name="T71" fmla="*/ 543 h 642"/>
                  <a:gd name="T72" fmla="*/ 473 w 550"/>
                  <a:gd name="T73" fmla="*/ 561 h 642"/>
                  <a:gd name="T74" fmla="*/ 445 w 550"/>
                  <a:gd name="T75" fmla="*/ 562 h 642"/>
                  <a:gd name="T76" fmla="*/ 443 w 550"/>
                  <a:gd name="T77" fmla="*/ 616 h 642"/>
                  <a:gd name="T78" fmla="*/ 432 w 550"/>
                  <a:gd name="T79" fmla="*/ 625 h 642"/>
                  <a:gd name="T80" fmla="*/ 413 w 550"/>
                  <a:gd name="T81" fmla="*/ 624 h 642"/>
                  <a:gd name="T82" fmla="*/ 386 w 550"/>
                  <a:gd name="T83" fmla="*/ 567 h 642"/>
                  <a:gd name="T84" fmla="*/ 357 w 550"/>
                  <a:gd name="T85" fmla="*/ 540 h 642"/>
                  <a:gd name="T86" fmla="*/ 327 w 550"/>
                  <a:gd name="T87" fmla="*/ 493 h 642"/>
                  <a:gd name="T88" fmla="*/ 287 w 550"/>
                  <a:gd name="T89" fmla="*/ 486 h 642"/>
                  <a:gd name="T90" fmla="*/ 270 w 550"/>
                  <a:gd name="T91" fmla="*/ 459 h 642"/>
                  <a:gd name="T92" fmla="*/ 239 w 550"/>
                  <a:gd name="T93" fmla="*/ 435 h 642"/>
                  <a:gd name="T94" fmla="*/ 178 w 550"/>
                  <a:gd name="T95" fmla="*/ 433 h 642"/>
                  <a:gd name="T96" fmla="*/ 164 w 550"/>
                  <a:gd name="T97" fmla="*/ 458 h 642"/>
                  <a:gd name="T98" fmla="*/ 154 w 550"/>
                  <a:gd name="T99" fmla="*/ 498 h 642"/>
                  <a:gd name="T100" fmla="*/ 93 w 550"/>
                  <a:gd name="T101" fmla="*/ 516 h 642"/>
                  <a:gd name="T102" fmla="*/ 77 w 550"/>
                  <a:gd name="T103" fmla="*/ 566 h 642"/>
                  <a:gd name="T104" fmla="*/ 76 w 550"/>
                  <a:gd name="T105" fmla="*/ 616 h 642"/>
                  <a:gd name="T106" fmla="*/ 2 w 550"/>
                  <a:gd name="T107" fmla="*/ 534 h 642"/>
                  <a:gd name="T108" fmla="*/ 53 w 550"/>
                  <a:gd name="T109" fmla="*/ 358 h 642"/>
                  <a:gd name="T110" fmla="*/ 143 w 550"/>
                  <a:gd name="T111" fmla="*/ 259 h 642"/>
                  <a:gd name="T112" fmla="*/ 194 w 550"/>
                  <a:gd name="T113" fmla="*/ 172 h 642"/>
                  <a:gd name="T114" fmla="*/ 214 w 550"/>
                  <a:gd name="T115" fmla="*/ 87 h 642"/>
                  <a:gd name="T116" fmla="*/ 247 w 550"/>
                  <a:gd name="T117" fmla="*/ 15 h 642"/>
                  <a:gd name="T118" fmla="*/ 259 w 550"/>
                  <a:gd name="T119" fmla="*/ 40 h 642"/>
                  <a:gd name="T120" fmla="*/ 320 w 550"/>
                  <a:gd name="T121" fmla="*/ 45 h 642"/>
                  <a:gd name="T122" fmla="*/ 363 w 550"/>
                  <a:gd name="T123" fmla="*/ 32 h 642"/>
                  <a:gd name="T124" fmla="*/ 392 w 550"/>
                  <a:gd name="T125" fmla="*/ 7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50" h="642">
                    <a:moveTo>
                      <a:pt x="455" y="638"/>
                    </a:moveTo>
                    <a:lnTo>
                      <a:pt x="452" y="642"/>
                    </a:lnTo>
                    <a:lnTo>
                      <a:pt x="444" y="637"/>
                    </a:lnTo>
                    <a:lnTo>
                      <a:pt x="441" y="635"/>
                    </a:lnTo>
                    <a:lnTo>
                      <a:pt x="442" y="635"/>
                    </a:lnTo>
                    <a:lnTo>
                      <a:pt x="442" y="634"/>
                    </a:lnTo>
                    <a:lnTo>
                      <a:pt x="443" y="634"/>
                    </a:lnTo>
                    <a:lnTo>
                      <a:pt x="451" y="633"/>
                    </a:lnTo>
                    <a:lnTo>
                      <a:pt x="456" y="637"/>
                    </a:lnTo>
                    <a:lnTo>
                      <a:pt x="456" y="637"/>
                    </a:lnTo>
                    <a:lnTo>
                      <a:pt x="456" y="638"/>
                    </a:lnTo>
                    <a:lnTo>
                      <a:pt x="455" y="638"/>
                    </a:lnTo>
                    <a:close/>
                    <a:moveTo>
                      <a:pt x="399" y="4"/>
                    </a:moveTo>
                    <a:lnTo>
                      <a:pt x="398" y="6"/>
                    </a:lnTo>
                    <a:lnTo>
                      <a:pt x="400" y="6"/>
                    </a:lnTo>
                    <a:lnTo>
                      <a:pt x="401" y="7"/>
                    </a:lnTo>
                    <a:lnTo>
                      <a:pt x="402" y="10"/>
                    </a:lnTo>
                    <a:lnTo>
                      <a:pt x="403" y="11"/>
                    </a:lnTo>
                    <a:lnTo>
                      <a:pt x="404" y="13"/>
                    </a:lnTo>
                    <a:lnTo>
                      <a:pt x="406" y="14"/>
                    </a:lnTo>
                    <a:lnTo>
                      <a:pt x="408" y="15"/>
                    </a:lnTo>
                    <a:lnTo>
                      <a:pt x="409" y="16"/>
                    </a:lnTo>
                    <a:lnTo>
                      <a:pt x="410" y="17"/>
                    </a:lnTo>
                    <a:lnTo>
                      <a:pt x="412" y="19"/>
                    </a:lnTo>
                    <a:lnTo>
                      <a:pt x="413" y="19"/>
                    </a:lnTo>
                    <a:lnTo>
                      <a:pt x="411" y="20"/>
                    </a:lnTo>
                    <a:lnTo>
                      <a:pt x="412" y="21"/>
                    </a:lnTo>
                    <a:lnTo>
                      <a:pt x="415" y="22"/>
                    </a:lnTo>
                    <a:lnTo>
                      <a:pt x="414" y="23"/>
                    </a:lnTo>
                    <a:lnTo>
                      <a:pt x="416" y="24"/>
                    </a:lnTo>
                    <a:lnTo>
                      <a:pt x="415" y="25"/>
                    </a:lnTo>
                    <a:lnTo>
                      <a:pt x="415" y="27"/>
                    </a:lnTo>
                    <a:lnTo>
                      <a:pt x="416" y="29"/>
                    </a:lnTo>
                    <a:lnTo>
                      <a:pt x="418" y="29"/>
                    </a:lnTo>
                    <a:lnTo>
                      <a:pt x="420" y="30"/>
                    </a:lnTo>
                    <a:lnTo>
                      <a:pt x="421" y="31"/>
                    </a:lnTo>
                    <a:lnTo>
                      <a:pt x="422" y="32"/>
                    </a:lnTo>
                    <a:lnTo>
                      <a:pt x="422" y="33"/>
                    </a:lnTo>
                    <a:lnTo>
                      <a:pt x="422" y="35"/>
                    </a:lnTo>
                    <a:lnTo>
                      <a:pt x="424" y="36"/>
                    </a:lnTo>
                    <a:lnTo>
                      <a:pt x="425" y="37"/>
                    </a:lnTo>
                    <a:lnTo>
                      <a:pt x="426" y="37"/>
                    </a:lnTo>
                    <a:lnTo>
                      <a:pt x="427" y="36"/>
                    </a:lnTo>
                    <a:lnTo>
                      <a:pt x="427" y="38"/>
                    </a:lnTo>
                    <a:lnTo>
                      <a:pt x="428" y="39"/>
                    </a:lnTo>
                    <a:lnTo>
                      <a:pt x="429" y="43"/>
                    </a:lnTo>
                    <a:lnTo>
                      <a:pt x="429" y="44"/>
                    </a:lnTo>
                    <a:lnTo>
                      <a:pt x="430" y="45"/>
                    </a:lnTo>
                    <a:lnTo>
                      <a:pt x="430" y="46"/>
                    </a:lnTo>
                    <a:lnTo>
                      <a:pt x="430" y="47"/>
                    </a:lnTo>
                    <a:lnTo>
                      <a:pt x="430" y="48"/>
                    </a:lnTo>
                    <a:lnTo>
                      <a:pt x="430" y="49"/>
                    </a:lnTo>
                    <a:lnTo>
                      <a:pt x="430" y="50"/>
                    </a:lnTo>
                    <a:lnTo>
                      <a:pt x="431" y="52"/>
                    </a:lnTo>
                    <a:lnTo>
                      <a:pt x="431" y="53"/>
                    </a:lnTo>
                    <a:lnTo>
                      <a:pt x="430" y="54"/>
                    </a:lnTo>
                    <a:lnTo>
                      <a:pt x="429" y="56"/>
                    </a:lnTo>
                    <a:lnTo>
                      <a:pt x="430" y="56"/>
                    </a:lnTo>
                    <a:lnTo>
                      <a:pt x="431" y="57"/>
                    </a:lnTo>
                    <a:lnTo>
                      <a:pt x="430" y="60"/>
                    </a:lnTo>
                    <a:lnTo>
                      <a:pt x="432" y="61"/>
                    </a:lnTo>
                    <a:lnTo>
                      <a:pt x="435" y="64"/>
                    </a:lnTo>
                    <a:lnTo>
                      <a:pt x="436" y="64"/>
                    </a:lnTo>
                    <a:lnTo>
                      <a:pt x="437" y="64"/>
                    </a:lnTo>
                    <a:lnTo>
                      <a:pt x="438" y="65"/>
                    </a:lnTo>
                    <a:lnTo>
                      <a:pt x="439" y="66"/>
                    </a:lnTo>
                    <a:lnTo>
                      <a:pt x="441" y="64"/>
                    </a:lnTo>
                    <a:lnTo>
                      <a:pt x="444" y="63"/>
                    </a:lnTo>
                    <a:lnTo>
                      <a:pt x="444" y="62"/>
                    </a:lnTo>
                    <a:lnTo>
                      <a:pt x="446" y="60"/>
                    </a:lnTo>
                    <a:lnTo>
                      <a:pt x="447" y="60"/>
                    </a:lnTo>
                    <a:lnTo>
                      <a:pt x="447" y="58"/>
                    </a:lnTo>
                    <a:lnTo>
                      <a:pt x="448" y="56"/>
                    </a:lnTo>
                    <a:lnTo>
                      <a:pt x="450" y="56"/>
                    </a:lnTo>
                    <a:lnTo>
                      <a:pt x="451" y="56"/>
                    </a:lnTo>
                    <a:lnTo>
                      <a:pt x="454" y="56"/>
                    </a:lnTo>
                    <a:lnTo>
                      <a:pt x="455" y="53"/>
                    </a:lnTo>
                    <a:lnTo>
                      <a:pt x="456" y="52"/>
                    </a:lnTo>
                    <a:lnTo>
                      <a:pt x="456" y="51"/>
                    </a:lnTo>
                    <a:lnTo>
                      <a:pt x="457" y="51"/>
                    </a:lnTo>
                    <a:lnTo>
                      <a:pt x="458" y="50"/>
                    </a:lnTo>
                    <a:lnTo>
                      <a:pt x="459" y="49"/>
                    </a:lnTo>
                    <a:lnTo>
                      <a:pt x="462" y="46"/>
                    </a:lnTo>
                    <a:lnTo>
                      <a:pt x="464" y="45"/>
                    </a:lnTo>
                    <a:lnTo>
                      <a:pt x="466" y="43"/>
                    </a:lnTo>
                    <a:lnTo>
                      <a:pt x="467" y="42"/>
                    </a:lnTo>
                    <a:lnTo>
                      <a:pt x="468" y="41"/>
                    </a:lnTo>
                    <a:lnTo>
                      <a:pt x="469" y="39"/>
                    </a:lnTo>
                    <a:lnTo>
                      <a:pt x="474" y="41"/>
                    </a:lnTo>
                    <a:lnTo>
                      <a:pt x="477" y="43"/>
                    </a:lnTo>
                    <a:lnTo>
                      <a:pt x="476" y="45"/>
                    </a:lnTo>
                    <a:lnTo>
                      <a:pt x="477" y="46"/>
                    </a:lnTo>
                    <a:lnTo>
                      <a:pt x="476" y="47"/>
                    </a:lnTo>
                    <a:lnTo>
                      <a:pt x="476" y="49"/>
                    </a:lnTo>
                    <a:lnTo>
                      <a:pt x="476" y="50"/>
                    </a:lnTo>
                    <a:lnTo>
                      <a:pt x="476" y="51"/>
                    </a:lnTo>
                    <a:lnTo>
                      <a:pt x="476" y="53"/>
                    </a:lnTo>
                    <a:lnTo>
                      <a:pt x="476" y="54"/>
                    </a:lnTo>
                    <a:lnTo>
                      <a:pt x="475" y="56"/>
                    </a:lnTo>
                    <a:lnTo>
                      <a:pt x="475" y="57"/>
                    </a:lnTo>
                    <a:lnTo>
                      <a:pt x="475" y="60"/>
                    </a:lnTo>
                    <a:lnTo>
                      <a:pt x="476" y="61"/>
                    </a:lnTo>
                    <a:lnTo>
                      <a:pt x="478" y="61"/>
                    </a:lnTo>
                    <a:lnTo>
                      <a:pt x="478" y="62"/>
                    </a:lnTo>
                    <a:lnTo>
                      <a:pt x="477" y="63"/>
                    </a:lnTo>
                    <a:lnTo>
                      <a:pt x="477" y="64"/>
                    </a:lnTo>
                    <a:lnTo>
                      <a:pt x="476" y="66"/>
                    </a:lnTo>
                    <a:lnTo>
                      <a:pt x="475" y="67"/>
                    </a:lnTo>
                    <a:lnTo>
                      <a:pt x="475" y="69"/>
                    </a:lnTo>
                    <a:lnTo>
                      <a:pt x="476" y="71"/>
                    </a:lnTo>
                    <a:lnTo>
                      <a:pt x="476" y="72"/>
                    </a:lnTo>
                    <a:lnTo>
                      <a:pt x="477" y="73"/>
                    </a:lnTo>
                    <a:lnTo>
                      <a:pt x="477" y="74"/>
                    </a:lnTo>
                    <a:lnTo>
                      <a:pt x="477" y="75"/>
                    </a:lnTo>
                    <a:lnTo>
                      <a:pt x="477" y="77"/>
                    </a:lnTo>
                    <a:lnTo>
                      <a:pt x="478" y="78"/>
                    </a:lnTo>
                    <a:lnTo>
                      <a:pt x="478" y="80"/>
                    </a:lnTo>
                    <a:lnTo>
                      <a:pt x="478" y="81"/>
                    </a:lnTo>
                    <a:lnTo>
                      <a:pt x="479" y="81"/>
                    </a:lnTo>
                    <a:lnTo>
                      <a:pt x="480" y="81"/>
                    </a:lnTo>
                    <a:lnTo>
                      <a:pt x="481" y="82"/>
                    </a:lnTo>
                    <a:lnTo>
                      <a:pt x="483" y="80"/>
                    </a:lnTo>
                    <a:lnTo>
                      <a:pt x="484" y="82"/>
                    </a:lnTo>
                    <a:lnTo>
                      <a:pt x="484" y="83"/>
                    </a:lnTo>
                    <a:lnTo>
                      <a:pt x="486" y="84"/>
                    </a:lnTo>
                    <a:lnTo>
                      <a:pt x="487" y="85"/>
                    </a:lnTo>
                    <a:lnTo>
                      <a:pt x="486" y="88"/>
                    </a:lnTo>
                    <a:lnTo>
                      <a:pt x="487" y="90"/>
                    </a:lnTo>
                    <a:lnTo>
                      <a:pt x="488" y="92"/>
                    </a:lnTo>
                    <a:lnTo>
                      <a:pt x="489" y="93"/>
                    </a:lnTo>
                    <a:lnTo>
                      <a:pt x="490" y="93"/>
                    </a:lnTo>
                    <a:lnTo>
                      <a:pt x="492" y="93"/>
                    </a:lnTo>
                    <a:lnTo>
                      <a:pt x="491" y="94"/>
                    </a:lnTo>
                    <a:lnTo>
                      <a:pt x="491" y="96"/>
                    </a:lnTo>
                    <a:lnTo>
                      <a:pt x="494" y="98"/>
                    </a:lnTo>
                    <a:lnTo>
                      <a:pt x="495" y="99"/>
                    </a:lnTo>
                    <a:lnTo>
                      <a:pt x="496" y="100"/>
                    </a:lnTo>
                    <a:lnTo>
                      <a:pt x="497" y="102"/>
                    </a:lnTo>
                    <a:lnTo>
                      <a:pt x="498" y="104"/>
                    </a:lnTo>
                    <a:lnTo>
                      <a:pt x="497" y="104"/>
                    </a:lnTo>
                    <a:lnTo>
                      <a:pt x="496" y="105"/>
                    </a:lnTo>
                    <a:lnTo>
                      <a:pt x="495" y="106"/>
                    </a:lnTo>
                    <a:lnTo>
                      <a:pt x="494" y="108"/>
                    </a:lnTo>
                    <a:lnTo>
                      <a:pt x="493" y="110"/>
                    </a:lnTo>
                    <a:lnTo>
                      <a:pt x="491" y="112"/>
                    </a:lnTo>
                    <a:lnTo>
                      <a:pt x="491" y="113"/>
                    </a:lnTo>
                    <a:lnTo>
                      <a:pt x="491" y="114"/>
                    </a:lnTo>
                    <a:lnTo>
                      <a:pt x="491" y="116"/>
                    </a:lnTo>
                    <a:lnTo>
                      <a:pt x="491" y="118"/>
                    </a:lnTo>
                    <a:lnTo>
                      <a:pt x="491" y="120"/>
                    </a:lnTo>
                    <a:lnTo>
                      <a:pt x="494" y="119"/>
                    </a:lnTo>
                    <a:lnTo>
                      <a:pt x="497" y="118"/>
                    </a:lnTo>
                    <a:lnTo>
                      <a:pt x="499" y="118"/>
                    </a:lnTo>
                    <a:lnTo>
                      <a:pt x="502" y="117"/>
                    </a:lnTo>
                    <a:lnTo>
                      <a:pt x="503" y="117"/>
                    </a:lnTo>
                    <a:lnTo>
                      <a:pt x="504" y="116"/>
                    </a:lnTo>
                    <a:lnTo>
                      <a:pt x="504" y="116"/>
                    </a:lnTo>
                    <a:lnTo>
                      <a:pt x="507" y="116"/>
                    </a:lnTo>
                    <a:lnTo>
                      <a:pt x="509" y="115"/>
                    </a:lnTo>
                    <a:lnTo>
                      <a:pt x="509" y="114"/>
                    </a:lnTo>
                    <a:lnTo>
                      <a:pt x="510" y="112"/>
                    </a:lnTo>
                    <a:lnTo>
                      <a:pt x="511" y="112"/>
                    </a:lnTo>
                    <a:lnTo>
                      <a:pt x="512" y="112"/>
                    </a:lnTo>
                    <a:lnTo>
                      <a:pt x="514" y="115"/>
                    </a:lnTo>
                    <a:lnTo>
                      <a:pt x="516" y="116"/>
                    </a:lnTo>
                    <a:lnTo>
                      <a:pt x="516" y="120"/>
                    </a:lnTo>
                    <a:lnTo>
                      <a:pt x="517" y="123"/>
                    </a:lnTo>
                    <a:lnTo>
                      <a:pt x="517" y="125"/>
                    </a:lnTo>
                    <a:lnTo>
                      <a:pt x="518" y="125"/>
                    </a:lnTo>
                    <a:lnTo>
                      <a:pt x="521" y="126"/>
                    </a:lnTo>
                    <a:lnTo>
                      <a:pt x="522" y="128"/>
                    </a:lnTo>
                    <a:lnTo>
                      <a:pt x="523" y="130"/>
                    </a:lnTo>
                    <a:lnTo>
                      <a:pt x="523" y="133"/>
                    </a:lnTo>
                    <a:lnTo>
                      <a:pt x="522" y="133"/>
                    </a:lnTo>
                    <a:lnTo>
                      <a:pt x="521" y="134"/>
                    </a:lnTo>
                    <a:lnTo>
                      <a:pt x="518" y="135"/>
                    </a:lnTo>
                    <a:lnTo>
                      <a:pt x="517" y="138"/>
                    </a:lnTo>
                    <a:lnTo>
                      <a:pt x="520" y="137"/>
                    </a:lnTo>
                    <a:lnTo>
                      <a:pt x="522" y="139"/>
                    </a:lnTo>
                    <a:lnTo>
                      <a:pt x="523" y="140"/>
                    </a:lnTo>
                    <a:lnTo>
                      <a:pt x="523" y="141"/>
                    </a:lnTo>
                    <a:lnTo>
                      <a:pt x="523" y="142"/>
                    </a:lnTo>
                    <a:lnTo>
                      <a:pt x="522" y="144"/>
                    </a:lnTo>
                    <a:lnTo>
                      <a:pt x="519" y="143"/>
                    </a:lnTo>
                    <a:lnTo>
                      <a:pt x="517" y="143"/>
                    </a:lnTo>
                    <a:lnTo>
                      <a:pt x="516" y="144"/>
                    </a:lnTo>
                    <a:lnTo>
                      <a:pt x="514" y="146"/>
                    </a:lnTo>
                    <a:lnTo>
                      <a:pt x="513" y="147"/>
                    </a:lnTo>
                    <a:lnTo>
                      <a:pt x="510" y="148"/>
                    </a:lnTo>
                    <a:lnTo>
                      <a:pt x="508" y="147"/>
                    </a:lnTo>
                    <a:lnTo>
                      <a:pt x="508" y="148"/>
                    </a:lnTo>
                    <a:lnTo>
                      <a:pt x="507" y="149"/>
                    </a:lnTo>
                    <a:lnTo>
                      <a:pt x="506" y="151"/>
                    </a:lnTo>
                    <a:lnTo>
                      <a:pt x="504" y="151"/>
                    </a:lnTo>
                    <a:lnTo>
                      <a:pt x="503" y="152"/>
                    </a:lnTo>
                    <a:lnTo>
                      <a:pt x="504" y="156"/>
                    </a:lnTo>
                    <a:lnTo>
                      <a:pt x="504" y="157"/>
                    </a:lnTo>
                    <a:lnTo>
                      <a:pt x="504" y="158"/>
                    </a:lnTo>
                    <a:lnTo>
                      <a:pt x="504" y="160"/>
                    </a:lnTo>
                    <a:lnTo>
                      <a:pt x="502" y="161"/>
                    </a:lnTo>
                    <a:lnTo>
                      <a:pt x="503" y="164"/>
                    </a:lnTo>
                    <a:lnTo>
                      <a:pt x="503" y="165"/>
                    </a:lnTo>
                    <a:lnTo>
                      <a:pt x="503" y="167"/>
                    </a:lnTo>
                    <a:lnTo>
                      <a:pt x="503" y="169"/>
                    </a:lnTo>
                    <a:lnTo>
                      <a:pt x="503" y="171"/>
                    </a:lnTo>
                    <a:lnTo>
                      <a:pt x="503" y="173"/>
                    </a:lnTo>
                    <a:lnTo>
                      <a:pt x="503" y="175"/>
                    </a:lnTo>
                    <a:lnTo>
                      <a:pt x="503" y="176"/>
                    </a:lnTo>
                    <a:lnTo>
                      <a:pt x="504" y="176"/>
                    </a:lnTo>
                    <a:lnTo>
                      <a:pt x="506" y="177"/>
                    </a:lnTo>
                    <a:lnTo>
                      <a:pt x="507" y="178"/>
                    </a:lnTo>
                    <a:lnTo>
                      <a:pt x="508" y="179"/>
                    </a:lnTo>
                    <a:lnTo>
                      <a:pt x="510" y="180"/>
                    </a:lnTo>
                    <a:lnTo>
                      <a:pt x="512" y="180"/>
                    </a:lnTo>
                    <a:lnTo>
                      <a:pt x="514" y="179"/>
                    </a:lnTo>
                    <a:lnTo>
                      <a:pt x="516" y="179"/>
                    </a:lnTo>
                    <a:lnTo>
                      <a:pt x="518" y="179"/>
                    </a:lnTo>
                    <a:lnTo>
                      <a:pt x="520" y="180"/>
                    </a:lnTo>
                    <a:lnTo>
                      <a:pt x="521" y="181"/>
                    </a:lnTo>
                    <a:lnTo>
                      <a:pt x="521" y="182"/>
                    </a:lnTo>
                    <a:lnTo>
                      <a:pt x="522" y="184"/>
                    </a:lnTo>
                    <a:lnTo>
                      <a:pt x="523" y="185"/>
                    </a:lnTo>
                    <a:lnTo>
                      <a:pt x="524" y="186"/>
                    </a:lnTo>
                    <a:lnTo>
                      <a:pt x="525" y="185"/>
                    </a:lnTo>
                    <a:lnTo>
                      <a:pt x="526" y="186"/>
                    </a:lnTo>
                    <a:lnTo>
                      <a:pt x="526" y="187"/>
                    </a:lnTo>
                    <a:lnTo>
                      <a:pt x="526" y="188"/>
                    </a:lnTo>
                    <a:lnTo>
                      <a:pt x="524" y="188"/>
                    </a:lnTo>
                    <a:lnTo>
                      <a:pt x="522" y="188"/>
                    </a:lnTo>
                    <a:lnTo>
                      <a:pt x="521" y="189"/>
                    </a:lnTo>
                    <a:lnTo>
                      <a:pt x="519" y="189"/>
                    </a:lnTo>
                    <a:lnTo>
                      <a:pt x="518" y="189"/>
                    </a:lnTo>
                    <a:lnTo>
                      <a:pt x="517" y="189"/>
                    </a:lnTo>
                    <a:lnTo>
                      <a:pt x="517" y="187"/>
                    </a:lnTo>
                    <a:lnTo>
                      <a:pt x="516" y="185"/>
                    </a:lnTo>
                    <a:lnTo>
                      <a:pt x="515" y="185"/>
                    </a:lnTo>
                    <a:lnTo>
                      <a:pt x="513" y="186"/>
                    </a:lnTo>
                    <a:lnTo>
                      <a:pt x="513" y="187"/>
                    </a:lnTo>
                    <a:lnTo>
                      <a:pt x="512" y="188"/>
                    </a:lnTo>
                    <a:lnTo>
                      <a:pt x="511" y="189"/>
                    </a:lnTo>
                    <a:lnTo>
                      <a:pt x="510" y="189"/>
                    </a:lnTo>
                    <a:lnTo>
                      <a:pt x="509" y="190"/>
                    </a:lnTo>
                    <a:lnTo>
                      <a:pt x="508" y="191"/>
                    </a:lnTo>
                    <a:lnTo>
                      <a:pt x="507" y="192"/>
                    </a:lnTo>
                    <a:lnTo>
                      <a:pt x="507" y="194"/>
                    </a:lnTo>
                    <a:lnTo>
                      <a:pt x="506" y="194"/>
                    </a:lnTo>
                    <a:lnTo>
                      <a:pt x="505" y="194"/>
                    </a:lnTo>
                    <a:lnTo>
                      <a:pt x="504" y="196"/>
                    </a:lnTo>
                    <a:lnTo>
                      <a:pt x="504" y="197"/>
                    </a:lnTo>
                    <a:lnTo>
                      <a:pt x="503" y="197"/>
                    </a:lnTo>
                    <a:lnTo>
                      <a:pt x="502" y="197"/>
                    </a:lnTo>
                    <a:lnTo>
                      <a:pt x="501" y="197"/>
                    </a:lnTo>
                    <a:lnTo>
                      <a:pt x="500" y="197"/>
                    </a:lnTo>
                    <a:lnTo>
                      <a:pt x="498" y="198"/>
                    </a:lnTo>
                    <a:lnTo>
                      <a:pt x="497" y="199"/>
                    </a:lnTo>
                    <a:lnTo>
                      <a:pt x="496" y="200"/>
                    </a:lnTo>
                    <a:lnTo>
                      <a:pt x="494" y="201"/>
                    </a:lnTo>
                    <a:lnTo>
                      <a:pt x="493" y="202"/>
                    </a:lnTo>
                    <a:lnTo>
                      <a:pt x="493" y="204"/>
                    </a:lnTo>
                    <a:lnTo>
                      <a:pt x="493" y="206"/>
                    </a:lnTo>
                    <a:lnTo>
                      <a:pt x="492" y="208"/>
                    </a:lnTo>
                    <a:lnTo>
                      <a:pt x="492" y="209"/>
                    </a:lnTo>
                    <a:lnTo>
                      <a:pt x="491" y="210"/>
                    </a:lnTo>
                    <a:lnTo>
                      <a:pt x="491" y="211"/>
                    </a:lnTo>
                    <a:lnTo>
                      <a:pt x="489" y="212"/>
                    </a:lnTo>
                    <a:lnTo>
                      <a:pt x="488" y="213"/>
                    </a:lnTo>
                    <a:lnTo>
                      <a:pt x="487" y="213"/>
                    </a:lnTo>
                    <a:lnTo>
                      <a:pt x="486" y="215"/>
                    </a:lnTo>
                    <a:lnTo>
                      <a:pt x="484" y="216"/>
                    </a:lnTo>
                    <a:lnTo>
                      <a:pt x="483" y="218"/>
                    </a:lnTo>
                    <a:lnTo>
                      <a:pt x="482" y="219"/>
                    </a:lnTo>
                    <a:lnTo>
                      <a:pt x="481" y="220"/>
                    </a:lnTo>
                    <a:lnTo>
                      <a:pt x="480" y="221"/>
                    </a:lnTo>
                    <a:lnTo>
                      <a:pt x="479" y="222"/>
                    </a:lnTo>
                    <a:lnTo>
                      <a:pt x="479" y="223"/>
                    </a:lnTo>
                    <a:lnTo>
                      <a:pt x="479" y="225"/>
                    </a:lnTo>
                    <a:lnTo>
                      <a:pt x="478" y="226"/>
                    </a:lnTo>
                    <a:lnTo>
                      <a:pt x="478" y="228"/>
                    </a:lnTo>
                    <a:lnTo>
                      <a:pt x="476" y="229"/>
                    </a:lnTo>
                    <a:lnTo>
                      <a:pt x="475" y="230"/>
                    </a:lnTo>
                    <a:lnTo>
                      <a:pt x="474" y="230"/>
                    </a:lnTo>
                    <a:lnTo>
                      <a:pt x="474" y="232"/>
                    </a:lnTo>
                    <a:lnTo>
                      <a:pt x="475" y="233"/>
                    </a:lnTo>
                    <a:lnTo>
                      <a:pt x="474" y="234"/>
                    </a:lnTo>
                    <a:lnTo>
                      <a:pt x="473" y="235"/>
                    </a:lnTo>
                    <a:lnTo>
                      <a:pt x="472" y="236"/>
                    </a:lnTo>
                    <a:lnTo>
                      <a:pt x="471" y="237"/>
                    </a:lnTo>
                    <a:lnTo>
                      <a:pt x="470" y="237"/>
                    </a:lnTo>
                    <a:lnTo>
                      <a:pt x="470" y="239"/>
                    </a:lnTo>
                    <a:lnTo>
                      <a:pt x="471" y="240"/>
                    </a:lnTo>
                    <a:lnTo>
                      <a:pt x="470" y="241"/>
                    </a:lnTo>
                    <a:lnTo>
                      <a:pt x="470" y="243"/>
                    </a:lnTo>
                    <a:lnTo>
                      <a:pt x="470" y="245"/>
                    </a:lnTo>
                    <a:lnTo>
                      <a:pt x="469" y="246"/>
                    </a:lnTo>
                    <a:lnTo>
                      <a:pt x="466" y="248"/>
                    </a:lnTo>
                    <a:lnTo>
                      <a:pt x="467" y="249"/>
                    </a:lnTo>
                    <a:lnTo>
                      <a:pt x="466" y="250"/>
                    </a:lnTo>
                    <a:lnTo>
                      <a:pt x="464" y="250"/>
                    </a:lnTo>
                    <a:lnTo>
                      <a:pt x="464" y="252"/>
                    </a:lnTo>
                    <a:lnTo>
                      <a:pt x="464" y="254"/>
                    </a:lnTo>
                    <a:lnTo>
                      <a:pt x="465" y="254"/>
                    </a:lnTo>
                    <a:lnTo>
                      <a:pt x="465" y="255"/>
                    </a:lnTo>
                    <a:lnTo>
                      <a:pt x="465" y="256"/>
                    </a:lnTo>
                    <a:lnTo>
                      <a:pt x="465" y="257"/>
                    </a:lnTo>
                    <a:lnTo>
                      <a:pt x="465" y="259"/>
                    </a:lnTo>
                    <a:lnTo>
                      <a:pt x="465" y="260"/>
                    </a:lnTo>
                    <a:lnTo>
                      <a:pt x="464" y="261"/>
                    </a:lnTo>
                    <a:lnTo>
                      <a:pt x="464" y="262"/>
                    </a:lnTo>
                    <a:lnTo>
                      <a:pt x="466" y="262"/>
                    </a:lnTo>
                    <a:lnTo>
                      <a:pt x="467" y="262"/>
                    </a:lnTo>
                    <a:lnTo>
                      <a:pt x="469" y="261"/>
                    </a:lnTo>
                    <a:lnTo>
                      <a:pt x="470" y="261"/>
                    </a:lnTo>
                    <a:lnTo>
                      <a:pt x="470" y="261"/>
                    </a:lnTo>
                    <a:lnTo>
                      <a:pt x="472" y="260"/>
                    </a:lnTo>
                    <a:lnTo>
                      <a:pt x="473" y="259"/>
                    </a:lnTo>
                    <a:lnTo>
                      <a:pt x="473" y="258"/>
                    </a:lnTo>
                    <a:lnTo>
                      <a:pt x="474" y="257"/>
                    </a:lnTo>
                    <a:lnTo>
                      <a:pt x="475" y="256"/>
                    </a:lnTo>
                    <a:lnTo>
                      <a:pt x="476" y="255"/>
                    </a:lnTo>
                    <a:lnTo>
                      <a:pt x="477" y="253"/>
                    </a:lnTo>
                    <a:lnTo>
                      <a:pt x="478" y="253"/>
                    </a:lnTo>
                    <a:lnTo>
                      <a:pt x="480" y="253"/>
                    </a:lnTo>
                    <a:lnTo>
                      <a:pt x="480" y="253"/>
                    </a:lnTo>
                    <a:lnTo>
                      <a:pt x="482" y="253"/>
                    </a:lnTo>
                    <a:lnTo>
                      <a:pt x="483" y="254"/>
                    </a:lnTo>
                    <a:lnTo>
                      <a:pt x="483" y="255"/>
                    </a:lnTo>
                    <a:lnTo>
                      <a:pt x="482" y="257"/>
                    </a:lnTo>
                    <a:lnTo>
                      <a:pt x="483" y="258"/>
                    </a:lnTo>
                    <a:lnTo>
                      <a:pt x="483" y="259"/>
                    </a:lnTo>
                    <a:lnTo>
                      <a:pt x="483" y="260"/>
                    </a:lnTo>
                    <a:lnTo>
                      <a:pt x="482" y="261"/>
                    </a:lnTo>
                    <a:lnTo>
                      <a:pt x="481" y="261"/>
                    </a:lnTo>
                    <a:lnTo>
                      <a:pt x="480" y="261"/>
                    </a:lnTo>
                    <a:lnTo>
                      <a:pt x="480" y="262"/>
                    </a:lnTo>
                    <a:lnTo>
                      <a:pt x="480" y="263"/>
                    </a:lnTo>
                    <a:lnTo>
                      <a:pt x="480" y="263"/>
                    </a:lnTo>
                    <a:lnTo>
                      <a:pt x="479" y="263"/>
                    </a:lnTo>
                    <a:lnTo>
                      <a:pt x="478" y="264"/>
                    </a:lnTo>
                    <a:lnTo>
                      <a:pt x="477" y="264"/>
                    </a:lnTo>
                    <a:lnTo>
                      <a:pt x="476" y="265"/>
                    </a:lnTo>
                    <a:lnTo>
                      <a:pt x="475" y="265"/>
                    </a:lnTo>
                    <a:lnTo>
                      <a:pt x="474" y="266"/>
                    </a:lnTo>
                    <a:lnTo>
                      <a:pt x="474" y="267"/>
                    </a:lnTo>
                    <a:lnTo>
                      <a:pt x="473" y="269"/>
                    </a:lnTo>
                    <a:lnTo>
                      <a:pt x="472" y="270"/>
                    </a:lnTo>
                    <a:lnTo>
                      <a:pt x="471" y="271"/>
                    </a:lnTo>
                    <a:lnTo>
                      <a:pt x="471" y="272"/>
                    </a:lnTo>
                    <a:lnTo>
                      <a:pt x="472" y="274"/>
                    </a:lnTo>
                    <a:lnTo>
                      <a:pt x="472" y="275"/>
                    </a:lnTo>
                    <a:lnTo>
                      <a:pt x="472" y="276"/>
                    </a:lnTo>
                    <a:lnTo>
                      <a:pt x="471" y="276"/>
                    </a:lnTo>
                    <a:lnTo>
                      <a:pt x="470" y="276"/>
                    </a:lnTo>
                    <a:lnTo>
                      <a:pt x="470" y="277"/>
                    </a:lnTo>
                    <a:lnTo>
                      <a:pt x="472" y="279"/>
                    </a:lnTo>
                    <a:lnTo>
                      <a:pt x="473" y="280"/>
                    </a:lnTo>
                    <a:lnTo>
                      <a:pt x="472" y="282"/>
                    </a:lnTo>
                    <a:lnTo>
                      <a:pt x="470" y="283"/>
                    </a:lnTo>
                    <a:lnTo>
                      <a:pt x="469" y="284"/>
                    </a:lnTo>
                    <a:lnTo>
                      <a:pt x="468" y="285"/>
                    </a:lnTo>
                    <a:lnTo>
                      <a:pt x="469" y="286"/>
                    </a:lnTo>
                    <a:lnTo>
                      <a:pt x="469" y="287"/>
                    </a:lnTo>
                    <a:lnTo>
                      <a:pt x="468" y="288"/>
                    </a:lnTo>
                    <a:lnTo>
                      <a:pt x="467" y="288"/>
                    </a:lnTo>
                    <a:lnTo>
                      <a:pt x="466" y="288"/>
                    </a:lnTo>
                    <a:lnTo>
                      <a:pt x="465" y="289"/>
                    </a:lnTo>
                    <a:lnTo>
                      <a:pt x="464" y="290"/>
                    </a:lnTo>
                    <a:lnTo>
                      <a:pt x="464" y="292"/>
                    </a:lnTo>
                    <a:lnTo>
                      <a:pt x="464" y="293"/>
                    </a:lnTo>
                    <a:lnTo>
                      <a:pt x="466" y="293"/>
                    </a:lnTo>
                    <a:lnTo>
                      <a:pt x="467" y="295"/>
                    </a:lnTo>
                    <a:lnTo>
                      <a:pt x="468" y="296"/>
                    </a:lnTo>
                    <a:lnTo>
                      <a:pt x="469" y="297"/>
                    </a:lnTo>
                    <a:lnTo>
                      <a:pt x="468" y="299"/>
                    </a:lnTo>
                    <a:lnTo>
                      <a:pt x="468" y="300"/>
                    </a:lnTo>
                    <a:lnTo>
                      <a:pt x="468" y="303"/>
                    </a:lnTo>
                    <a:lnTo>
                      <a:pt x="469" y="303"/>
                    </a:lnTo>
                    <a:lnTo>
                      <a:pt x="470" y="304"/>
                    </a:lnTo>
                    <a:lnTo>
                      <a:pt x="470" y="305"/>
                    </a:lnTo>
                    <a:lnTo>
                      <a:pt x="471" y="307"/>
                    </a:lnTo>
                    <a:lnTo>
                      <a:pt x="472" y="308"/>
                    </a:lnTo>
                    <a:lnTo>
                      <a:pt x="473" y="309"/>
                    </a:lnTo>
                    <a:lnTo>
                      <a:pt x="475" y="309"/>
                    </a:lnTo>
                    <a:lnTo>
                      <a:pt x="476" y="309"/>
                    </a:lnTo>
                    <a:lnTo>
                      <a:pt x="477" y="309"/>
                    </a:lnTo>
                    <a:lnTo>
                      <a:pt x="478" y="309"/>
                    </a:lnTo>
                    <a:lnTo>
                      <a:pt x="480" y="309"/>
                    </a:lnTo>
                    <a:lnTo>
                      <a:pt x="480" y="308"/>
                    </a:lnTo>
                    <a:lnTo>
                      <a:pt x="480" y="309"/>
                    </a:lnTo>
                    <a:lnTo>
                      <a:pt x="480" y="309"/>
                    </a:lnTo>
                    <a:lnTo>
                      <a:pt x="481" y="311"/>
                    </a:lnTo>
                    <a:lnTo>
                      <a:pt x="481" y="312"/>
                    </a:lnTo>
                    <a:lnTo>
                      <a:pt x="482" y="312"/>
                    </a:lnTo>
                    <a:lnTo>
                      <a:pt x="483" y="313"/>
                    </a:lnTo>
                    <a:lnTo>
                      <a:pt x="484" y="315"/>
                    </a:lnTo>
                    <a:lnTo>
                      <a:pt x="485" y="316"/>
                    </a:lnTo>
                    <a:lnTo>
                      <a:pt x="485" y="317"/>
                    </a:lnTo>
                    <a:lnTo>
                      <a:pt x="486" y="319"/>
                    </a:lnTo>
                    <a:lnTo>
                      <a:pt x="486" y="320"/>
                    </a:lnTo>
                    <a:lnTo>
                      <a:pt x="488" y="321"/>
                    </a:lnTo>
                    <a:lnTo>
                      <a:pt x="489" y="322"/>
                    </a:lnTo>
                    <a:lnTo>
                      <a:pt x="490" y="323"/>
                    </a:lnTo>
                    <a:lnTo>
                      <a:pt x="492" y="324"/>
                    </a:lnTo>
                    <a:lnTo>
                      <a:pt x="493" y="323"/>
                    </a:lnTo>
                    <a:lnTo>
                      <a:pt x="494" y="323"/>
                    </a:lnTo>
                    <a:lnTo>
                      <a:pt x="495" y="323"/>
                    </a:lnTo>
                    <a:lnTo>
                      <a:pt x="496" y="324"/>
                    </a:lnTo>
                    <a:lnTo>
                      <a:pt x="497" y="323"/>
                    </a:lnTo>
                    <a:lnTo>
                      <a:pt x="498" y="323"/>
                    </a:lnTo>
                    <a:lnTo>
                      <a:pt x="499" y="322"/>
                    </a:lnTo>
                    <a:lnTo>
                      <a:pt x="500" y="321"/>
                    </a:lnTo>
                    <a:lnTo>
                      <a:pt x="501" y="319"/>
                    </a:lnTo>
                    <a:lnTo>
                      <a:pt x="502" y="318"/>
                    </a:lnTo>
                    <a:lnTo>
                      <a:pt x="504" y="318"/>
                    </a:lnTo>
                    <a:lnTo>
                      <a:pt x="504" y="317"/>
                    </a:lnTo>
                    <a:lnTo>
                      <a:pt x="506" y="317"/>
                    </a:lnTo>
                    <a:lnTo>
                      <a:pt x="508" y="317"/>
                    </a:lnTo>
                    <a:lnTo>
                      <a:pt x="510" y="318"/>
                    </a:lnTo>
                    <a:lnTo>
                      <a:pt x="512" y="318"/>
                    </a:lnTo>
                    <a:lnTo>
                      <a:pt x="513" y="318"/>
                    </a:lnTo>
                    <a:lnTo>
                      <a:pt x="515" y="317"/>
                    </a:lnTo>
                    <a:lnTo>
                      <a:pt x="516" y="318"/>
                    </a:lnTo>
                    <a:lnTo>
                      <a:pt x="517" y="319"/>
                    </a:lnTo>
                    <a:lnTo>
                      <a:pt x="518" y="320"/>
                    </a:lnTo>
                    <a:lnTo>
                      <a:pt x="518" y="321"/>
                    </a:lnTo>
                    <a:lnTo>
                      <a:pt x="519" y="322"/>
                    </a:lnTo>
                    <a:lnTo>
                      <a:pt x="519" y="323"/>
                    </a:lnTo>
                    <a:lnTo>
                      <a:pt x="519" y="325"/>
                    </a:lnTo>
                    <a:lnTo>
                      <a:pt x="518" y="326"/>
                    </a:lnTo>
                    <a:lnTo>
                      <a:pt x="517" y="327"/>
                    </a:lnTo>
                    <a:lnTo>
                      <a:pt x="516" y="329"/>
                    </a:lnTo>
                    <a:lnTo>
                      <a:pt x="516" y="330"/>
                    </a:lnTo>
                    <a:lnTo>
                      <a:pt x="515" y="332"/>
                    </a:lnTo>
                    <a:lnTo>
                      <a:pt x="515" y="333"/>
                    </a:lnTo>
                    <a:lnTo>
                      <a:pt x="514" y="333"/>
                    </a:lnTo>
                    <a:lnTo>
                      <a:pt x="514" y="333"/>
                    </a:lnTo>
                    <a:lnTo>
                      <a:pt x="514" y="334"/>
                    </a:lnTo>
                    <a:lnTo>
                      <a:pt x="514" y="336"/>
                    </a:lnTo>
                    <a:lnTo>
                      <a:pt x="515" y="337"/>
                    </a:lnTo>
                    <a:lnTo>
                      <a:pt x="516" y="338"/>
                    </a:lnTo>
                    <a:lnTo>
                      <a:pt x="516" y="340"/>
                    </a:lnTo>
                    <a:lnTo>
                      <a:pt x="517" y="341"/>
                    </a:lnTo>
                    <a:lnTo>
                      <a:pt x="518" y="342"/>
                    </a:lnTo>
                    <a:lnTo>
                      <a:pt x="520" y="343"/>
                    </a:lnTo>
                    <a:lnTo>
                      <a:pt x="522" y="343"/>
                    </a:lnTo>
                    <a:lnTo>
                      <a:pt x="523" y="343"/>
                    </a:lnTo>
                    <a:lnTo>
                      <a:pt x="525" y="342"/>
                    </a:lnTo>
                    <a:lnTo>
                      <a:pt x="527" y="342"/>
                    </a:lnTo>
                    <a:lnTo>
                      <a:pt x="528" y="341"/>
                    </a:lnTo>
                    <a:lnTo>
                      <a:pt x="530" y="342"/>
                    </a:lnTo>
                    <a:lnTo>
                      <a:pt x="531" y="342"/>
                    </a:lnTo>
                    <a:lnTo>
                      <a:pt x="533" y="343"/>
                    </a:lnTo>
                    <a:lnTo>
                      <a:pt x="534" y="344"/>
                    </a:lnTo>
                    <a:lnTo>
                      <a:pt x="536" y="345"/>
                    </a:lnTo>
                    <a:lnTo>
                      <a:pt x="537" y="345"/>
                    </a:lnTo>
                    <a:lnTo>
                      <a:pt x="538" y="346"/>
                    </a:lnTo>
                    <a:lnTo>
                      <a:pt x="539" y="348"/>
                    </a:lnTo>
                    <a:lnTo>
                      <a:pt x="541" y="349"/>
                    </a:lnTo>
                    <a:lnTo>
                      <a:pt x="542" y="350"/>
                    </a:lnTo>
                    <a:lnTo>
                      <a:pt x="542" y="351"/>
                    </a:lnTo>
                    <a:lnTo>
                      <a:pt x="544" y="354"/>
                    </a:lnTo>
                    <a:lnTo>
                      <a:pt x="545" y="354"/>
                    </a:lnTo>
                    <a:lnTo>
                      <a:pt x="547" y="354"/>
                    </a:lnTo>
                    <a:lnTo>
                      <a:pt x="548" y="354"/>
                    </a:lnTo>
                    <a:lnTo>
                      <a:pt x="549" y="353"/>
                    </a:lnTo>
                    <a:lnTo>
                      <a:pt x="549" y="354"/>
                    </a:lnTo>
                    <a:lnTo>
                      <a:pt x="550" y="355"/>
                    </a:lnTo>
                    <a:lnTo>
                      <a:pt x="550" y="356"/>
                    </a:lnTo>
                    <a:lnTo>
                      <a:pt x="550" y="358"/>
                    </a:lnTo>
                    <a:lnTo>
                      <a:pt x="549" y="358"/>
                    </a:lnTo>
                    <a:lnTo>
                      <a:pt x="546" y="360"/>
                    </a:lnTo>
                    <a:lnTo>
                      <a:pt x="543" y="361"/>
                    </a:lnTo>
                    <a:lnTo>
                      <a:pt x="540" y="363"/>
                    </a:lnTo>
                    <a:lnTo>
                      <a:pt x="533" y="365"/>
                    </a:lnTo>
                    <a:lnTo>
                      <a:pt x="528" y="365"/>
                    </a:lnTo>
                    <a:lnTo>
                      <a:pt x="526" y="364"/>
                    </a:lnTo>
                    <a:lnTo>
                      <a:pt x="526" y="363"/>
                    </a:lnTo>
                    <a:lnTo>
                      <a:pt x="526" y="361"/>
                    </a:lnTo>
                    <a:lnTo>
                      <a:pt x="525" y="361"/>
                    </a:lnTo>
                    <a:lnTo>
                      <a:pt x="524" y="360"/>
                    </a:lnTo>
                    <a:lnTo>
                      <a:pt x="523" y="360"/>
                    </a:lnTo>
                    <a:lnTo>
                      <a:pt x="521" y="359"/>
                    </a:lnTo>
                    <a:lnTo>
                      <a:pt x="521" y="360"/>
                    </a:lnTo>
                    <a:lnTo>
                      <a:pt x="520" y="360"/>
                    </a:lnTo>
                    <a:lnTo>
                      <a:pt x="520" y="361"/>
                    </a:lnTo>
                    <a:lnTo>
                      <a:pt x="519" y="363"/>
                    </a:lnTo>
                    <a:lnTo>
                      <a:pt x="518" y="364"/>
                    </a:lnTo>
                    <a:lnTo>
                      <a:pt x="514" y="367"/>
                    </a:lnTo>
                    <a:lnTo>
                      <a:pt x="513" y="368"/>
                    </a:lnTo>
                    <a:lnTo>
                      <a:pt x="513" y="369"/>
                    </a:lnTo>
                    <a:lnTo>
                      <a:pt x="511" y="370"/>
                    </a:lnTo>
                    <a:lnTo>
                      <a:pt x="509" y="370"/>
                    </a:lnTo>
                    <a:lnTo>
                      <a:pt x="508" y="370"/>
                    </a:lnTo>
                    <a:lnTo>
                      <a:pt x="507" y="371"/>
                    </a:lnTo>
                    <a:lnTo>
                      <a:pt x="504" y="370"/>
                    </a:lnTo>
                    <a:lnTo>
                      <a:pt x="500" y="369"/>
                    </a:lnTo>
                    <a:lnTo>
                      <a:pt x="499" y="368"/>
                    </a:lnTo>
                    <a:lnTo>
                      <a:pt x="498" y="368"/>
                    </a:lnTo>
                    <a:lnTo>
                      <a:pt x="496" y="370"/>
                    </a:lnTo>
                    <a:lnTo>
                      <a:pt x="492" y="374"/>
                    </a:lnTo>
                    <a:lnTo>
                      <a:pt x="491" y="376"/>
                    </a:lnTo>
                    <a:lnTo>
                      <a:pt x="487" y="381"/>
                    </a:lnTo>
                    <a:lnTo>
                      <a:pt x="483" y="384"/>
                    </a:lnTo>
                    <a:lnTo>
                      <a:pt x="482" y="386"/>
                    </a:lnTo>
                    <a:lnTo>
                      <a:pt x="475" y="390"/>
                    </a:lnTo>
                    <a:lnTo>
                      <a:pt x="475" y="391"/>
                    </a:lnTo>
                    <a:lnTo>
                      <a:pt x="474" y="391"/>
                    </a:lnTo>
                    <a:lnTo>
                      <a:pt x="469" y="393"/>
                    </a:lnTo>
                    <a:lnTo>
                      <a:pt x="465" y="394"/>
                    </a:lnTo>
                    <a:lnTo>
                      <a:pt x="461" y="396"/>
                    </a:lnTo>
                    <a:lnTo>
                      <a:pt x="461" y="398"/>
                    </a:lnTo>
                    <a:lnTo>
                      <a:pt x="461" y="402"/>
                    </a:lnTo>
                    <a:lnTo>
                      <a:pt x="460" y="402"/>
                    </a:lnTo>
                    <a:lnTo>
                      <a:pt x="459" y="404"/>
                    </a:lnTo>
                    <a:lnTo>
                      <a:pt x="458" y="404"/>
                    </a:lnTo>
                    <a:lnTo>
                      <a:pt x="456" y="405"/>
                    </a:lnTo>
                    <a:lnTo>
                      <a:pt x="451" y="408"/>
                    </a:lnTo>
                    <a:lnTo>
                      <a:pt x="443" y="409"/>
                    </a:lnTo>
                    <a:lnTo>
                      <a:pt x="440" y="412"/>
                    </a:lnTo>
                    <a:lnTo>
                      <a:pt x="434" y="418"/>
                    </a:lnTo>
                    <a:lnTo>
                      <a:pt x="430" y="426"/>
                    </a:lnTo>
                    <a:lnTo>
                      <a:pt x="430" y="428"/>
                    </a:lnTo>
                    <a:lnTo>
                      <a:pt x="432" y="437"/>
                    </a:lnTo>
                    <a:lnTo>
                      <a:pt x="435" y="444"/>
                    </a:lnTo>
                    <a:lnTo>
                      <a:pt x="435" y="445"/>
                    </a:lnTo>
                    <a:lnTo>
                      <a:pt x="436" y="448"/>
                    </a:lnTo>
                    <a:lnTo>
                      <a:pt x="436" y="449"/>
                    </a:lnTo>
                    <a:lnTo>
                      <a:pt x="436" y="450"/>
                    </a:lnTo>
                    <a:lnTo>
                      <a:pt x="436" y="452"/>
                    </a:lnTo>
                    <a:lnTo>
                      <a:pt x="432" y="451"/>
                    </a:lnTo>
                    <a:lnTo>
                      <a:pt x="432" y="452"/>
                    </a:lnTo>
                    <a:lnTo>
                      <a:pt x="432" y="455"/>
                    </a:lnTo>
                    <a:lnTo>
                      <a:pt x="432" y="455"/>
                    </a:lnTo>
                    <a:lnTo>
                      <a:pt x="433" y="460"/>
                    </a:lnTo>
                    <a:lnTo>
                      <a:pt x="427" y="468"/>
                    </a:lnTo>
                    <a:lnTo>
                      <a:pt x="428" y="468"/>
                    </a:lnTo>
                    <a:lnTo>
                      <a:pt x="432" y="470"/>
                    </a:lnTo>
                    <a:lnTo>
                      <a:pt x="434" y="471"/>
                    </a:lnTo>
                    <a:lnTo>
                      <a:pt x="438" y="473"/>
                    </a:lnTo>
                    <a:lnTo>
                      <a:pt x="438" y="476"/>
                    </a:lnTo>
                    <a:lnTo>
                      <a:pt x="438" y="477"/>
                    </a:lnTo>
                    <a:lnTo>
                      <a:pt x="442" y="482"/>
                    </a:lnTo>
                    <a:lnTo>
                      <a:pt x="443" y="483"/>
                    </a:lnTo>
                    <a:lnTo>
                      <a:pt x="445" y="485"/>
                    </a:lnTo>
                    <a:lnTo>
                      <a:pt x="445" y="491"/>
                    </a:lnTo>
                    <a:lnTo>
                      <a:pt x="445" y="492"/>
                    </a:lnTo>
                    <a:lnTo>
                      <a:pt x="447" y="501"/>
                    </a:lnTo>
                    <a:lnTo>
                      <a:pt x="452" y="506"/>
                    </a:lnTo>
                    <a:lnTo>
                      <a:pt x="452" y="507"/>
                    </a:lnTo>
                    <a:lnTo>
                      <a:pt x="453" y="508"/>
                    </a:lnTo>
                    <a:lnTo>
                      <a:pt x="453" y="509"/>
                    </a:lnTo>
                    <a:lnTo>
                      <a:pt x="454" y="510"/>
                    </a:lnTo>
                    <a:lnTo>
                      <a:pt x="460" y="510"/>
                    </a:lnTo>
                    <a:lnTo>
                      <a:pt x="467" y="513"/>
                    </a:lnTo>
                    <a:lnTo>
                      <a:pt x="468" y="513"/>
                    </a:lnTo>
                    <a:lnTo>
                      <a:pt x="470" y="515"/>
                    </a:lnTo>
                    <a:lnTo>
                      <a:pt x="471" y="516"/>
                    </a:lnTo>
                    <a:lnTo>
                      <a:pt x="471" y="517"/>
                    </a:lnTo>
                    <a:lnTo>
                      <a:pt x="474" y="520"/>
                    </a:lnTo>
                    <a:lnTo>
                      <a:pt x="475" y="522"/>
                    </a:lnTo>
                    <a:lnTo>
                      <a:pt x="475" y="523"/>
                    </a:lnTo>
                    <a:lnTo>
                      <a:pt x="480" y="526"/>
                    </a:lnTo>
                    <a:lnTo>
                      <a:pt x="484" y="529"/>
                    </a:lnTo>
                    <a:lnTo>
                      <a:pt x="486" y="526"/>
                    </a:lnTo>
                    <a:lnTo>
                      <a:pt x="489" y="523"/>
                    </a:lnTo>
                    <a:lnTo>
                      <a:pt x="493" y="522"/>
                    </a:lnTo>
                    <a:lnTo>
                      <a:pt x="494" y="522"/>
                    </a:lnTo>
                    <a:lnTo>
                      <a:pt x="502" y="519"/>
                    </a:lnTo>
                    <a:lnTo>
                      <a:pt x="506" y="522"/>
                    </a:lnTo>
                    <a:lnTo>
                      <a:pt x="508" y="523"/>
                    </a:lnTo>
                    <a:lnTo>
                      <a:pt x="508" y="525"/>
                    </a:lnTo>
                    <a:lnTo>
                      <a:pt x="509" y="527"/>
                    </a:lnTo>
                    <a:lnTo>
                      <a:pt x="509" y="530"/>
                    </a:lnTo>
                    <a:lnTo>
                      <a:pt x="513" y="537"/>
                    </a:lnTo>
                    <a:lnTo>
                      <a:pt x="512" y="539"/>
                    </a:lnTo>
                    <a:lnTo>
                      <a:pt x="511" y="542"/>
                    </a:lnTo>
                    <a:lnTo>
                      <a:pt x="509" y="543"/>
                    </a:lnTo>
                    <a:lnTo>
                      <a:pt x="506" y="545"/>
                    </a:lnTo>
                    <a:lnTo>
                      <a:pt x="504" y="547"/>
                    </a:lnTo>
                    <a:lnTo>
                      <a:pt x="504" y="548"/>
                    </a:lnTo>
                    <a:lnTo>
                      <a:pt x="505" y="551"/>
                    </a:lnTo>
                    <a:lnTo>
                      <a:pt x="505" y="552"/>
                    </a:lnTo>
                    <a:lnTo>
                      <a:pt x="506" y="553"/>
                    </a:lnTo>
                    <a:lnTo>
                      <a:pt x="503" y="555"/>
                    </a:lnTo>
                    <a:lnTo>
                      <a:pt x="502" y="556"/>
                    </a:lnTo>
                    <a:lnTo>
                      <a:pt x="496" y="555"/>
                    </a:lnTo>
                    <a:lnTo>
                      <a:pt x="490" y="555"/>
                    </a:lnTo>
                    <a:lnTo>
                      <a:pt x="483" y="555"/>
                    </a:lnTo>
                    <a:lnTo>
                      <a:pt x="478" y="558"/>
                    </a:lnTo>
                    <a:lnTo>
                      <a:pt x="475" y="559"/>
                    </a:lnTo>
                    <a:lnTo>
                      <a:pt x="474" y="560"/>
                    </a:lnTo>
                    <a:lnTo>
                      <a:pt x="474" y="561"/>
                    </a:lnTo>
                    <a:lnTo>
                      <a:pt x="473" y="561"/>
                    </a:lnTo>
                    <a:lnTo>
                      <a:pt x="472" y="567"/>
                    </a:lnTo>
                    <a:lnTo>
                      <a:pt x="467" y="568"/>
                    </a:lnTo>
                    <a:lnTo>
                      <a:pt x="465" y="563"/>
                    </a:lnTo>
                    <a:lnTo>
                      <a:pt x="463" y="560"/>
                    </a:lnTo>
                    <a:lnTo>
                      <a:pt x="462" y="559"/>
                    </a:lnTo>
                    <a:lnTo>
                      <a:pt x="461" y="562"/>
                    </a:lnTo>
                    <a:lnTo>
                      <a:pt x="457" y="568"/>
                    </a:lnTo>
                    <a:lnTo>
                      <a:pt x="451" y="569"/>
                    </a:lnTo>
                    <a:lnTo>
                      <a:pt x="450" y="568"/>
                    </a:lnTo>
                    <a:lnTo>
                      <a:pt x="450" y="567"/>
                    </a:lnTo>
                    <a:lnTo>
                      <a:pt x="450" y="565"/>
                    </a:lnTo>
                    <a:lnTo>
                      <a:pt x="450" y="561"/>
                    </a:lnTo>
                    <a:lnTo>
                      <a:pt x="454" y="558"/>
                    </a:lnTo>
                    <a:lnTo>
                      <a:pt x="448" y="556"/>
                    </a:lnTo>
                    <a:lnTo>
                      <a:pt x="447" y="559"/>
                    </a:lnTo>
                    <a:lnTo>
                      <a:pt x="445" y="562"/>
                    </a:lnTo>
                    <a:lnTo>
                      <a:pt x="446" y="571"/>
                    </a:lnTo>
                    <a:lnTo>
                      <a:pt x="448" y="572"/>
                    </a:lnTo>
                    <a:lnTo>
                      <a:pt x="452" y="574"/>
                    </a:lnTo>
                    <a:lnTo>
                      <a:pt x="453" y="576"/>
                    </a:lnTo>
                    <a:lnTo>
                      <a:pt x="453" y="583"/>
                    </a:lnTo>
                    <a:lnTo>
                      <a:pt x="452" y="585"/>
                    </a:lnTo>
                    <a:lnTo>
                      <a:pt x="452" y="586"/>
                    </a:lnTo>
                    <a:lnTo>
                      <a:pt x="450" y="591"/>
                    </a:lnTo>
                    <a:lnTo>
                      <a:pt x="449" y="594"/>
                    </a:lnTo>
                    <a:lnTo>
                      <a:pt x="448" y="596"/>
                    </a:lnTo>
                    <a:lnTo>
                      <a:pt x="448" y="598"/>
                    </a:lnTo>
                    <a:lnTo>
                      <a:pt x="446" y="600"/>
                    </a:lnTo>
                    <a:lnTo>
                      <a:pt x="444" y="603"/>
                    </a:lnTo>
                    <a:lnTo>
                      <a:pt x="441" y="608"/>
                    </a:lnTo>
                    <a:lnTo>
                      <a:pt x="438" y="609"/>
                    </a:lnTo>
                    <a:lnTo>
                      <a:pt x="443" y="616"/>
                    </a:lnTo>
                    <a:lnTo>
                      <a:pt x="444" y="616"/>
                    </a:lnTo>
                    <a:lnTo>
                      <a:pt x="447" y="617"/>
                    </a:lnTo>
                    <a:lnTo>
                      <a:pt x="448" y="617"/>
                    </a:lnTo>
                    <a:lnTo>
                      <a:pt x="451" y="619"/>
                    </a:lnTo>
                    <a:lnTo>
                      <a:pt x="453" y="620"/>
                    </a:lnTo>
                    <a:lnTo>
                      <a:pt x="454" y="621"/>
                    </a:lnTo>
                    <a:lnTo>
                      <a:pt x="456" y="623"/>
                    </a:lnTo>
                    <a:lnTo>
                      <a:pt x="455" y="624"/>
                    </a:lnTo>
                    <a:lnTo>
                      <a:pt x="454" y="624"/>
                    </a:lnTo>
                    <a:lnTo>
                      <a:pt x="452" y="624"/>
                    </a:lnTo>
                    <a:lnTo>
                      <a:pt x="442" y="622"/>
                    </a:lnTo>
                    <a:lnTo>
                      <a:pt x="439" y="625"/>
                    </a:lnTo>
                    <a:lnTo>
                      <a:pt x="438" y="626"/>
                    </a:lnTo>
                    <a:lnTo>
                      <a:pt x="437" y="626"/>
                    </a:lnTo>
                    <a:lnTo>
                      <a:pt x="432" y="626"/>
                    </a:lnTo>
                    <a:lnTo>
                      <a:pt x="432" y="625"/>
                    </a:lnTo>
                    <a:lnTo>
                      <a:pt x="432" y="621"/>
                    </a:lnTo>
                    <a:lnTo>
                      <a:pt x="432" y="620"/>
                    </a:lnTo>
                    <a:lnTo>
                      <a:pt x="428" y="614"/>
                    </a:lnTo>
                    <a:lnTo>
                      <a:pt x="425" y="618"/>
                    </a:lnTo>
                    <a:lnTo>
                      <a:pt x="422" y="619"/>
                    </a:lnTo>
                    <a:lnTo>
                      <a:pt x="420" y="618"/>
                    </a:lnTo>
                    <a:lnTo>
                      <a:pt x="422" y="620"/>
                    </a:lnTo>
                    <a:lnTo>
                      <a:pt x="423" y="621"/>
                    </a:lnTo>
                    <a:lnTo>
                      <a:pt x="423" y="622"/>
                    </a:lnTo>
                    <a:lnTo>
                      <a:pt x="425" y="624"/>
                    </a:lnTo>
                    <a:lnTo>
                      <a:pt x="424" y="625"/>
                    </a:lnTo>
                    <a:lnTo>
                      <a:pt x="423" y="628"/>
                    </a:lnTo>
                    <a:lnTo>
                      <a:pt x="418" y="626"/>
                    </a:lnTo>
                    <a:lnTo>
                      <a:pt x="415" y="627"/>
                    </a:lnTo>
                    <a:lnTo>
                      <a:pt x="413" y="627"/>
                    </a:lnTo>
                    <a:lnTo>
                      <a:pt x="413" y="624"/>
                    </a:lnTo>
                    <a:lnTo>
                      <a:pt x="410" y="620"/>
                    </a:lnTo>
                    <a:lnTo>
                      <a:pt x="411" y="615"/>
                    </a:lnTo>
                    <a:lnTo>
                      <a:pt x="411" y="608"/>
                    </a:lnTo>
                    <a:lnTo>
                      <a:pt x="412" y="608"/>
                    </a:lnTo>
                    <a:lnTo>
                      <a:pt x="416" y="606"/>
                    </a:lnTo>
                    <a:lnTo>
                      <a:pt x="416" y="605"/>
                    </a:lnTo>
                    <a:lnTo>
                      <a:pt x="415" y="604"/>
                    </a:lnTo>
                    <a:lnTo>
                      <a:pt x="414" y="590"/>
                    </a:lnTo>
                    <a:lnTo>
                      <a:pt x="411" y="582"/>
                    </a:lnTo>
                    <a:lnTo>
                      <a:pt x="399" y="580"/>
                    </a:lnTo>
                    <a:lnTo>
                      <a:pt x="394" y="578"/>
                    </a:lnTo>
                    <a:lnTo>
                      <a:pt x="390" y="575"/>
                    </a:lnTo>
                    <a:lnTo>
                      <a:pt x="389" y="574"/>
                    </a:lnTo>
                    <a:lnTo>
                      <a:pt x="388" y="573"/>
                    </a:lnTo>
                    <a:lnTo>
                      <a:pt x="387" y="571"/>
                    </a:lnTo>
                    <a:lnTo>
                      <a:pt x="386" y="567"/>
                    </a:lnTo>
                    <a:lnTo>
                      <a:pt x="386" y="566"/>
                    </a:lnTo>
                    <a:lnTo>
                      <a:pt x="385" y="565"/>
                    </a:lnTo>
                    <a:lnTo>
                      <a:pt x="375" y="563"/>
                    </a:lnTo>
                    <a:lnTo>
                      <a:pt x="364" y="566"/>
                    </a:lnTo>
                    <a:lnTo>
                      <a:pt x="361" y="566"/>
                    </a:lnTo>
                    <a:lnTo>
                      <a:pt x="357" y="563"/>
                    </a:lnTo>
                    <a:lnTo>
                      <a:pt x="356" y="563"/>
                    </a:lnTo>
                    <a:lnTo>
                      <a:pt x="353" y="563"/>
                    </a:lnTo>
                    <a:lnTo>
                      <a:pt x="351" y="561"/>
                    </a:lnTo>
                    <a:lnTo>
                      <a:pt x="351" y="557"/>
                    </a:lnTo>
                    <a:lnTo>
                      <a:pt x="352" y="554"/>
                    </a:lnTo>
                    <a:lnTo>
                      <a:pt x="351" y="546"/>
                    </a:lnTo>
                    <a:lnTo>
                      <a:pt x="352" y="543"/>
                    </a:lnTo>
                    <a:lnTo>
                      <a:pt x="355" y="540"/>
                    </a:lnTo>
                    <a:lnTo>
                      <a:pt x="356" y="540"/>
                    </a:lnTo>
                    <a:lnTo>
                      <a:pt x="357" y="540"/>
                    </a:lnTo>
                    <a:lnTo>
                      <a:pt x="357" y="537"/>
                    </a:lnTo>
                    <a:lnTo>
                      <a:pt x="356" y="533"/>
                    </a:lnTo>
                    <a:lnTo>
                      <a:pt x="354" y="530"/>
                    </a:lnTo>
                    <a:lnTo>
                      <a:pt x="352" y="528"/>
                    </a:lnTo>
                    <a:lnTo>
                      <a:pt x="347" y="528"/>
                    </a:lnTo>
                    <a:lnTo>
                      <a:pt x="343" y="527"/>
                    </a:lnTo>
                    <a:lnTo>
                      <a:pt x="337" y="523"/>
                    </a:lnTo>
                    <a:lnTo>
                      <a:pt x="335" y="522"/>
                    </a:lnTo>
                    <a:lnTo>
                      <a:pt x="334" y="519"/>
                    </a:lnTo>
                    <a:lnTo>
                      <a:pt x="333" y="518"/>
                    </a:lnTo>
                    <a:lnTo>
                      <a:pt x="330" y="514"/>
                    </a:lnTo>
                    <a:lnTo>
                      <a:pt x="329" y="508"/>
                    </a:lnTo>
                    <a:lnTo>
                      <a:pt x="329" y="505"/>
                    </a:lnTo>
                    <a:lnTo>
                      <a:pt x="330" y="502"/>
                    </a:lnTo>
                    <a:lnTo>
                      <a:pt x="331" y="497"/>
                    </a:lnTo>
                    <a:lnTo>
                      <a:pt x="327" y="493"/>
                    </a:lnTo>
                    <a:lnTo>
                      <a:pt x="325" y="493"/>
                    </a:lnTo>
                    <a:lnTo>
                      <a:pt x="318" y="492"/>
                    </a:lnTo>
                    <a:lnTo>
                      <a:pt x="315" y="490"/>
                    </a:lnTo>
                    <a:lnTo>
                      <a:pt x="313" y="487"/>
                    </a:lnTo>
                    <a:lnTo>
                      <a:pt x="311" y="484"/>
                    </a:lnTo>
                    <a:lnTo>
                      <a:pt x="310" y="483"/>
                    </a:lnTo>
                    <a:lnTo>
                      <a:pt x="307" y="483"/>
                    </a:lnTo>
                    <a:lnTo>
                      <a:pt x="306" y="483"/>
                    </a:lnTo>
                    <a:lnTo>
                      <a:pt x="306" y="485"/>
                    </a:lnTo>
                    <a:lnTo>
                      <a:pt x="300" y="485"/>
                    </a:lnTo>
                    <a:lnTo>
                      <a:pt x="295" y="487"/>
                    </a:lnTo>
                    <a:lnTo>
                      <a:pt x="292" y="489"/>
                    </a:lnTo>
                    <a:lnTo>
                      <a:pt x="291" y="489"/>
                    </a:lnTo>
                    <a:lnTo>
                      <a:pt x="290" y="489"/>
                    </a:lnTo>
                    <a:lnTo>
                      <a:pt x="289" y="489"/>
                    </a:lnTo>
                    <a:lnTo>
                      <a:pt x="287" y="486"/>
                    </a:lnTo>
                    <a:lnTo>
                      <a:pt x="283" y="482"/>
                    </a:lnTo>
                    <a:lnTo>
                      <a:pt x="280" y="480"/>
                    </a:lnTo>
                    <a:lnTo>
                      <a:pt x="278" y="479"/>
                    </a:lnTo>
                    <a:lnTo>
                      <a:pt x="275" y="479"/>
                    </a:lnTo>
                    <a:lnTo>
                      <a:pt x="271" y="479"/>
                    </a:lnTo>
                    <a:lnTo>
                      <a:pt x="270" y="478"/>
                    </a:lnTo>
                    <a:lnTo>
                      <a:pt x="270" y="477"/>
                    </a:lnTo>
                    <a:lnTo>
                      <a:pt x="272" y="473"/>
                    </a:lnTo>
                    <a:lnTo>
                      <a:pt x="274" y="471"/>
                    </a:lnTo>
                    <a:lnTo>
                      <a:pt x="274" y="470"/>
                    </a:lnTo>
                    <a:lnTo>
                      <a:pt x="273" y="469"/>
                    </a:lnTo>
                    <a:lnTo>
                      <a:pt x="276" y="468"/>
                    </a:lnTo>
                    <a:lnTo>
                      <a:pt x="282" y="465"/>
                    </a:lnTo>
                    <a:lnTo>
                      <a:pt x="279" y="463"/>
                    </a:lnTo>
                    <a:lnTo>
                      <a:pt x="275" y="461"/>
                    </a:lnTo>
                    <a:lnTo>
                      <a:pt x="270" y="459"/>
                    </a:lnTo>
                    <a:lnTo>
                      <a:pt x="268" y="454"/>
                    </a:lnTo>
                    <a:lnTo>
                      <a:pt x="267" y="449"/>
                    </a:lnTo>
                    <a:lnTo>
                      <a:pt x="267" y="448"/>
                    </a:lnTo>
                    <a:lnTo>
                      <a:pt x="266" y="447"/>
                    </a:lnTo>
                    <a:lnTo>
                      <a:pt x="263" y="444"/>
                    </a:lnTo>
                    <a:lnTo>
                      <a:pt x="262" y="444"/>
                    </a:lnTo>
                    <a:lnTo>
                      <a:pt x="259" y="438"/>
                    </a:lnTo>
                    <a:lnTo>
                      <a:pt x="258" y="438"/>
                    </a:lnTo>
                    <a:lnTo>
                      <a:pt x="256" y="436"/>
                    </a:lnTo>
                    <a:lnTo>
                      <a:pt x="252" y="439"/>
                    </a:lnTo>
                    <a:lnTo>
                      <a:pt x="251" y="440"/>
                    </a:lnTo>
                    <a:lnTo>
                      <a:pt x="248" y="441"/>
                    </a:lnTo>
                    <a:lnTo>
                      <a:pt x="247" y="441"/>
                    </a:lnTo>
                    <a:lnTo>
                      <a:pt x="241" y="442"/>
                    </a:lnTo>
                    <a:lnTo>
                      <a:pt x="240" y="439"/>
                    </a:lnTo>
                    <a:lnTo>
                      <a:pt x="239" y="435"/>
                    </a:lnTo>
                    <a:lnTo>
                      <a:pt x="237" y="434"/>
                    </a:lnTo>
                    <a:lnTo>
                      <a:pt x="230" y="431"/>
                    </a:lnTo>
                    <a:lnTo>
                      <a:pt x="227" y="431"/>
                    </a:lnTo>
                    <a:lnTo>
                      <a:pt x="213" y="431"/>
                    </a:lnTo>
                    <a:lnTo>
                      <a:pt x="212" y="431"/>
                    </a:lnTo>
                    <a:lnTo>
                      <a:pt x="211" y="432"/>
                    </a:lnTo>
                    <a:lnTo>
                      <a:pt x="211" y="436"/>
                    </a:lnTo>
                    <a:lnTo>
                      <a:pt x="204" y="437"/>
                    </a:lnTo>
                    <a:lnTo>
                      <a:pt x="197" y="434"/>
                    </a:lnTo>
                    <a:lnTo>
                      <a:pt x="197" y="428"/>
                    </a:lnTo>
                    <a:lnTo>
                      <a:pt x="196" y="421"/>
                    </a:lnTo>
                    <a:lnTo>
                      <a:pt x="191" y="421"/>
                    </a:lnTo>
                    <a:lnTo>
                      <a:pt x="191" y="421"/>
                    </a:lnTo>
                    <a:lnTo>
                      <a:pt x="187" y="427"/>
                    </a:lnTo>
                    <a:lnTo>
                      <a:pt x="182" y="433"/>
                    </a:lnTo>
                    <a:lnTo>
                      <a:pt x="178" y="433"/>
                    </a:lnTo>
                    <a:lnTo>
                      <a:pt x="174" y="430"/>
                    </a:lnTo>
                    <a:lnTo>
                      <a:pt x="173" y="430"/>
                    </a:lnTo>
                    <a:lnTo>
                      <a:pt x="172" y="433"/>
                    </a:lnTo>
                    <a:lnTo>
                      <a:pt x="171" y="435"/>
                    </a:lnTo>
                    <a:lnTo>
                      <a:pt x="171" y="436"/>
                    </a:lnTo>
                    <a:lnTo>
                      <a:pt x="169" y="439"/>
                    </a:lnTo>
                    <a:lnTo>
                      <a:pt x="167" y="440"/>
                    </a:lnTo>
                    <a:lnTo>
                      <a:pt x="166" y="440"/>
                    </a:lnTo>
                    <a:lnTo>
                      <a:pt x="172" y="445"/>
                    </a:lnTo>
                    <a:lnTo>
                      <a:pt x="170" y="449"/>
                    </a:lnTo>
                    <a:lnTo>
                      <a:pt x="168" y="451"/>
                    </a:lnTo>
                    <a:lnTo>
                      <a:pt x="167" y="452"/>
                    </a:lnTo>
                    <a:lnTo>
                      <a:pt x="167" y="453"/>
                    </a:lnTo>
                    <a:lnTo>
                      <a:pt x="167" y="456"/>
                    </a:lnTo>
                    <a:lnTo>
                      <a:pt x="166" y="457"/>
                    </a:lnTo>
                    <a:lnTo>
                      <a:pt x="164" y="458"/>
                    </a:lnTo>
                    <a:lnTo>
                      <a:pt x="163" y="458"/>
                    </a:lnTo>
                    <a:lnTo>
                      <a:pt x="158" y="461"/>
                    </a:lnTo>
                    <a:lnTo>
                      <a:pt x="157" y="464"/>
                    </a:lnTo>
                    <a:lnTo>
                      <a:pt x="156" y="464"/>
                    </a:lnTo>
                    <a:lnTo>
                      <a:pt x="154" y="469"/>
                    </a:lnTo>
                    <a:lnTo>
                      <a:pt x="153" y="470"/>
                    </a:lnTo>
                    <a:lnTo>
                      <a:pt x="151" y="474"/>
                    </a:lnTo>
                    <a:lnTo>
                      <a:pt x="151" y="475"/>
                    </a:lnTo>
                    <a:lnTo>
                      <a:pt x="150" y="476"/>
                    </a:lnTo>
                    <a:lnTo>
                      <a:pt x="153" y="481"/>
                    </a:lnTo>
                    <a:lnTo>
                      <a:pt x="153" y="482"/>
                    </a:lnTo>
                    <a:lnTo>
                      <a:pt x="153" y="490"/>
                    </a:lnTo>
                    <a:lnTo>
                      <a:pt x="154" y="491"/>
                    </a:lnTo>
                    <a:lnTo>
                      <a:pt x="154" y="493"/>
                    </a:lnTo>
                    <a:lnTo>
                      <a:pt x="154" y="495"/>
                    </a:lnTo>
                    <a:lnTo>
                      <a:pt x="154" y="498"/>
                    </a:lnTo>
                    <a:lnTo>
                      <a:pt x="153" y="499"/>
                    </a:lnTo>
                    <a:lnTo>
                      <a:pt x="150" y="503"/>
                    </a:lnTo>
                    <a:lnTo>
                      <a:pt x="149" y="503"/>
                    </a:lnTo>
                    <a:lnTo>
                      <a:pt x="148" y="511"/>
                    </a:lnTo>
                    <a:lnTo>
                      <a:pt x="147" y="514"/>
                    </a:lnTo>
                    <a:lnTo>
                      <a:pt x="137" y="515"/>
                    </a:lnTo>
                    <a:lnTo>
                      <a:pt x="126" y="511"/>
                    </a:lnTo>
                    <a:lnTo>
                      <a:pt x="121" y="509"/>
                    </a:lnTo>
                    <a:lnTo>
                      <a:pt x="118" y="507"/>
                    </a:lnTo>
                    <a:lnTo>
                      <a:pt x="115" y="506"/>
                    </a:lnTo>
                    <a:lnTo>
                      <a:pt x="105" y="498"/>
                    </a:lnTo>
                    <a:lnTo>
                      <a:pt x="101" y="498"/>
                    </a:lnTo>
                    <a:lnTo>
                      <a:pt x="97" y="498"/>
                    </a:lnTo>
                    <a:lnTo>
                      <a:pt x="97" y="499"/>
                    </a:lnTo>
                    <a:lnTo>
                      <a:pt x="94" y="506"/>
                    </a:lnTo>
                    <a:lnTo>
                      <a:pt x="93" y="516"/>
                    </a:lnTo>
                    <a:lnTo>
                      <a:pt x="92" y="517"/>
                    </a:lnTo>
                    <a:lnTo>
                      <a:pt x="91" y="518"/>
                    </a:lnTo>
                    <a:lnTo>
                      <a:pt x="89" y="521"/>
                    </a:lnTo>
                    <a:lnTo>
                      <a:pt x="87" y="522"/>
                    </a:lnTo>
                    <a:lnTo>
                      <a:pt x="88" y="524"/>
                    </a:lnTo>
                    <a:lnTo>
                      <a:pt x="90" y="532"/>
                    </a:lnTo>
                    <a:lnTo>
                      <a:pt x="90" y="534"/>
                    </a:lnTo>
                    <a:lnTo>
                      <a:pt x="90" y="536"/>
                    </a:lnTo>
                    <a:lnTo>
                      <a:pt x="89" y="536"/>
                    </a:lnTo>
                    <a:lnTo>
                      <a:pt x="78" y="536"/>
                    </a:lnTo>
                    <a:lnTo>
                      <a:pt x="77" y="535"/>
                    </a:lnTo>
                    <a:lnTo>
                      <a:pt x="80" y="552"/>
                    </a:lnTo>
                    <a:lnTo>
                      <a:pt x="80" y="554"/>
                    </a:lnTo>
                    <a:lnTo>
                      <a:pt x="80" y="556"/>
                    </a:lnTo>
                    <a:lnTo>
                      <a:pt x="78" y="564"/>
                    </a:lnTo>
                    <a:lnTo>
                      <a:pt x="77" y="566"/>
                    </a:lnTo>
                    <a:lnTo>
                      <a:pt x="77" y="576"/>
                    </a:lnTo>
                    <a:lnTo>
                      <a:pt x="74" y="586"/>
                    </a:lnTo>
                    <a:lnTo>
                      <a:pt x="69" y="591"/>
                    </a:lnTo>
                    <a:lnTo>
                      <a:pt x="67" y="592"/>
                    </a:lnTo>
                    <a:lnTo>
                      <a:pt x="54" y="596"/>
                    </a:lnTo>
                    <a:lnTo>
                      <a:pt x="56" y="598"/>
                    </a:lnTo>
                    <a:lnTo>
                      <a:pt x="58" y="600"/>
                    </a:lnTo>
                    <a:lnTo>
                      <a:pt x="61" y="602"/>
                    </a:lnTo>
                    <a:lnTo>
                      <a:pt x="62" y="603"/>
                    </a:lnTo>
                    <a:lnTo>
                      <a:pt x="63" y="604"/>
                    </a:lnTo>
                    <a:lnTo>
                      <a:pt x="65" y="606"/>
                    </a:lnTo>
                    <a:lnTo>
                      <a:pt x="70" y="614"/>
                    </a:lnTo>
                    <a:lnTo>
                      <a:pt x="72" y="616"/>
                    </a:lnTo>
                    <a:lnTo>
                      <a:pt x="73" y="616"/>
                    </a:lnTo>
                    <a:lnTo>
                      <a:pt x="74" y="616"/>
                    </a:lnTo>
                    <a:lnTo>
                      <a:pt x="76" y="616"/>
                    </a:lnTo>
                    <a:lnTo>
                      <a:pt x="78" y="616"/>
                    </a:lnTo>
                    <a:lnTo>
                      <a:pt x="84" y="621"/>
                    </a:lnTo>
                    <a:lnTo>
                      <a:pt x="88" y="630"/>
                    </a:lnTo>
                    <a:lnTo>
                      <a:pt x="72" y="638"/>
                    </a:lnTo>
                    <a:lnTo>
                      <a:pt x="61" y="638"/>
                    </a:lnTo>
                    <a:lnTo>
                      <a:pt x="46" y="638"/>
                    </a:lnTo>
                    <a:lnTo>
                      <a:pt x="39" y="639"/>
                    </a:lnTo>
                    <a:lnTo>
                      <a:pt x="29" y="639"/>
                    </a:lnTo>
                    <a:lnTo>
                      <a:pt x="15" y="639"/>
                    </a:lnTo>
                    <a:lnTo>
                      <a:pt x="13" y="639"/>
                    </a:lnTo>
                    <a:lnTo>
                      <a:pt x="11" y="639"/>
                    </a:lnTo>
                    <a:lnTo>
                      <a:pt x="10" y="636"/>
                    </a:lnTo>
                    <a:lnTo>
                      <a:pt x="10" y="627"/>
                    </a:lnTo>
                    <a:lnTo>
                      <a:pt x="3" y="550"/>
                    </a:lnTo>
                    <a:lnTo>
                      <a:pt x="3" y="542"/>
                    </a:lnTo>
                    <a:lnTo>
                      <a:pt x="2" y="534"/>
                    </a:lnTo>
                    <a:lnTo>
                      <a:pt x="0" y="514"/>
                    </a:lnTo>
                    <a:lnTo>
                      <a:pt x="8" y="485"/>
                    </a:lnTo>
                    <a:lnTo>
                      <a:pt x="8" y="482"/>
                    </a:lnTo>
                    <a:lnTo>
                      <a:pt x="9" y="479"/>
                    </a:lnTo>
                    <a:lnTo>
                      <a:pt x="10" y="479"/>
                    </a:lnTo>
                    <a:lnTo>
                      <a:pt x="12" y="471"/>
                    </a:lnTo>
                    <a:lnTo>
                      <a:pt x="25" y="440"/>
                    </a:lnTo>
                    <a:lnTo>
                      <a:pt x="28" y="426"/>
                    </a:lnTo>
                    <a:lnTo>
                      <a:pt x="29" y="423"/>
                    </a:lnTo>
                    <a:lnTo>
                      <a:pt x="31" y="414"/>
                    </a:lnTo>
                    <a:lnTo>
                      <a:pt x="46" y="400"/>
                    </a:lnTo>
                    <a:lnTo>
                      <a:pt x="50" y="395"/>
                    </a:lnTo>
                    <a:lnTo>
                      <a:pt x="54" y="378"/>
                    </a:lnTo>
                    <a:lnTo>
                      <a:pt x="55" y="370"/>
                    </a:lnTo>
                    <a:lnTo>
                      <a:pt x="54" y="360"/>
                    </a:lnTo>
                    <a:lnTo>
                      <a:pt x="53" y="358"/>
                    </a:lnTo>
                    <a:lnTo>
                      <a:pt x="53" y="356"/>
                    </a:lnTo>
                    <a:lnTo>
                      <a:pt x="51" y="345"/>
                    </a:lnTo>
                    <a:lnTo>
                      <a:pt x="47" y="327"/>
                    </a:lnTo>
                    <a:lnTo>
                      <a:pt x="45" y="311"/>
                    </a:lnTo>
                    <a:lnTo>
                      <a:pt x="43" y="303"/>
                    </a:lnTo>
                    <a:lnTo>
                      <a:pt x="48" y="296"/>
                    </a:lnTo>
                    <a:lnTo>
                      <a:pt x="56" y="286"/>
                    </a:lnTo>
                    <a:lnTo>
                      <a:pt x="59" y="282"/>
                    </a:lnTo>
                    <a:lnTo>
                      <a:pt x="74" y="254"/>
                    </a:lnTo>
                    <a:lnTo>
                      <a:pt x="75" y="253"/>
                    </a:lnTo>
                    <a:lnTo>
                      <a:pt x="88" y="245"/>
                    </a:lnTo>
                    <a:lnTo>
                      <a:pt x="92" y="242"/>
                    </a:lnTo>
                    <a:lnTo>
                      <a:pt x="107" y="233"/>
                    </a:lnTo>
                    <a:lnTo>
                      <a:pt x="124" y="243"/>
                    </a:lnTo>
                    <a:lnTo>
                      <a:pt x="132" y="250"/>
                    </a:lnTo>
                    <a:lnTo>
                      <a:pt x="143" y="259"/>
                    </a:lnTo>
                    <a:lnTo>
                      <a:pt x="143" y="260"/>
                    </a:lnTo>
                    <a:lnTo>
                      <a:pt x="145" y="261"/>
                    </a:lnTo>
                    <a:lnTo>
                      <a:pt x="149" y="264"/>
                    </a:lnTo>
                    <a:lnTo>
                      <a:pt x="151" y="267"/>
                    </a:lnTo>
                    <a:lnTo>
                      <a:pt x="153" y="266"/>
                    </a:lnTo>
                    <a:lnTo>
                      <a:pt x="164" y="265"/>
                    </a:lnTo>
                    <a:lnTo>
                      <a:pt x="189" y="237"/>
                    </a:lnTo>
                    <a:lnTo>
                      <a:pt x="189" y="230"/>
                    </a:lnTo>
                    <a:lnTo>
                      <a:pt x="189" y="229"/>
                    </a:lnTo>
                    <a:lnTo>
                      <a:pt x="189" y="228"/>
                    </a:lnTo>
                    <a:lnTo>
                      <a:pt x="189" y="227"/>
                    </a:lnTo>
                    <a:lnTo>
                      <a:pt x="186" y="224"/>
                    </a:lnTo>
                    <a:lnTo>
                      <a:pt x="179" y="217"/>
                    </a:lnTo>
                    <a:lnTo>
                      <a:pt x="190" y="188"/>
                    </a:lnTo>
                    <a:lnTo>
                      <a:pt x="190" y="186"/>
                    </a:lnTo>
                    <a:lnTo>
                      <a:pt x="194" y="172"/>
                    </a:lnTo>
                    <a:lnTo>
                      <a:pt x="195" y="167"/>
                    </a:lnTo>
                    <a:lnTo>
                      <a:pt x="191" y="164"/>
                    </a:lnTo>
                    <a:lnTo>
                      <a:pt x="189" y="162"/>
                    </a:lnTo>
                    <a:lnTo>
                      <a:pt x="188" y="161"/>
                    </a:lnTo>
                    <a:lnTo>
                      <a:pt x="188" y="160"/>
                    </a:lnTo>
                    <a:lnTo>
                      <a:pt x="186" y="156"/>
                    </a:lnTo>
                    <a:lnTo>
                      <a:pt x="187" y="150"/>
                    </a:lnTo>
                    <a:lnTo>
                      <a:pt x="189" y="146"/>
                    </a:lnTo>
                    <a:lnTo>
                      <a:pt x="191" y="140"/>
                    </a:lnTo>
                    <a:lnTo>
                      <a:pt x="192" y="139"/>
                    </a:lnTo>
                    <a:lnTo>
                      <a:pt x="194" y="135"/>
                    </a:lnTo>
                    <a:lnTo>
                      <a:pt x="194" y="134"/>
                    </a:lnTo>
                    <a:lnTo>
                      <a:pt x="196" y="131"/>
                    </a:lnTo>
                    <a:lnTo>
                      <a:pt x="205" y="111"/>
                    </a:lnTo>
                    <a:lnTo>
                      <a:pt x="212" y="95"/>
                    </a:lnTo>
                    <a:lnTo>
                      <a:pt x="214" y="87"/>
                    </a:lnTo>
                    <a:lnTo>
                      <a:pt x="214" y="85"/>
                    </a:lnTo>
                    <a:lnTo>
                      <a:pt x="213" y="83"/>
                    </a:lnTo>
                    <a:lnTo>
                      <a:pt x="213" y="82"/>
                    </a:lnTo>
                    <a:lnTo>
                      <a:pt x="210" y="77"/>
                    </a:lnTo>
                    <a:lnTo>
                      <a:pt x="208" y="71"/>
                    </a:lnTo>
                    <a:lnTo>
                      <a:pt x="206" y="54"/>
                    </a:lnTo>
                    <a:lnTo>
                      <a:pt x="207" y="48"/>
                    </a:lnTo>
                    <a:lnTo>
                      <a:pt x="211" y="39"/>
                    </a:lnTo>
                    <a:lnTo>
                      <a:pt x="215" y="32"/>
                    </a:lnTo>
                    <a:lnTo>
                      <a:pt x="217" y="29"/>
                    </a:lnTo>
                    <a:lnTo>
                      <a:pt x="221" y="26"/>
                    </a:lnTo>
                    <a:lnTo>
                      <a:pt x="223" y="25"/>
                    </a:lnTo>
                    <a:lnTo>
                      <a:pt x="229" y="23"/>
                    </a:lnTo>
                    <a:lnTo>
                      <a:pt x="236" y="21"/>
                    </a:lnTo>
                    <a:lnTo>
                      <a:pt x="242" y="19"/>
                    </a:lnTo>
                    <a:lnTo>
                      <a:pt x="247" y="15"/>
                    </a:lnTo>
                    <a:lnTo>
                      <a:pt x="248" y="13"/>
                    </a:lnTo>
                    <a:lnTo>
                      <a:pt x="251" y="18"/>
                    </a:lnTo>
                    <a:lnTo>
                      <a:pt x="252" y="19"/>
                    </a:lnTo>
                    <a:lnTo>
                      <a:pt x="253" y="20"/>
                    </a:lnTo>
                    <a:lnTo>
                      <a:pt x="253" y="21"/>
                    </a:lnTo>
                    <a:lnTo>
                      <a:pt x="254" y="25"/>
                    </a:lnTo>
                    <a:lnTo>
                      <a:pt x="254" y="28"/>
                    </a:lnTo>
                    <a:lnTo>
                      <a:pt x="253" y="30"/>
                    </a:lnTo>
                    <a:lnTo>
                      <a:pt x="254" y="31"/>
                    </a:lnTo>
                    <a:lnTo>
                      <a:pt x="254" y="33"/>
                    </a:lnTo>
                    <a:lnTo>
                      <a:pt x="255" y="34"/>
                    </a:lnTo>
                    <a:lnTo>
                      <a:pt x="256" y="36"/>
                    </a:lnTo>
                    <a:lnTo>
                      <a:pt x="256" y="38"/>
                    </a:lnTo>
                    <a:lnTo>
                      <a:pt x="256" y="40"/>
                    </a:lnTo>
                    <a:lnTo>
                      <a:pt x="257" y="39"/>
                    </a:lnTo>
                    <a:lnTo>
                      <a:pt x="259" y="40"/>
                    </a:lnTo>
                    <a:lnTo>
                      <a:pt x="260" y="42"/>
                    </a:lnTo>
                    <a:lnTo>
                      <a:pt x="262" y="41"/>
                    </a:lnTo>
                    <a:lnTo>
                      <a:pt x="263" y="43"/>
                    </a:lnTo>
                    <a:lnTo>
                      <a:pt x="264" y="45"/>
                    </a:lnTo>
                    <a:lnTo>
                      <a:pt x="270" y="49"/>
                    </a:lnTo>
                    <a:lnTo>
                      <a:pt x="276" y="51"/>
                    </a:lnTo>
                    <a:lnTo>
                      <a:pt x="281" y="54"/>
                    </a:lnTo>
                    <a:lnTo>
                      <a:pt x="282" y="54"/>
                    </a:lnTo>
                    <a:lnTo>
                      <a:pt x="287" y="54"/>
                    </a:lnTo>
                    <a:lnTo>
                      <a:pt x="290" y="53"/>
                    </a:lnTo>
                    <a:lnTo>
                      <a:pt x="293" y="53"/>
                    </a:lnTo>
                    <a:lnTo>
                      <a:pt x="302" y="57"/>
                    </a:lnTo>
                    <a:lnTo>
                      <a:pt x="306" y="54"/>
                    </a:lnTo>
                    <a:lnTo>
                      <a:pt x="314" y="46"/>
                    </a:lnTo>
                    <a:lnTo>
                      <a:pt x="317" y="45"/>
                    </a:lnTo>
                    <a:lnTo>
                      <a:pt x="320" y="45"/>
                    </a:lnTo>
                    <a:lnTo>
                      <a:pt x="324" y="44"/>
                    </a:lnTo>
                    <a:lnTo>
                      <a:pt x="329" y="43"/>
                    </a:lnTo>
                    <a:lnTo>
                      <a:pt x="333" y="41"/>
                    </a:lnTo>
                    <a:lnTo>
                      <a:pt x="334" y="34"/>
                    </a:lnTo>
                    <a:lnTo>
                      <a:pt x="337" y="34"/>
                    </a:lnTo>
                    <a:lnTo>
                      <a:pt x="339" y="33"/>
                    </a:lnTo>
                    <a:lnTo>
                      <a:pt x="341" y="35"/>
                    </a:lnTo>
                    <a:lnTo>
                      <a:pt x="345" y="34"/>
                    </a:lnTo>
                    <a:lnTo>
                      <a:pt x="348" y="33"/>
                    </a:lnTo>
                    <a:lnTo>
                      <a:pt x="351" y="33"/>
                    </a:lnTo>
                    <a:lnTo>
                      <a:pt x="352" y="33"/>
                    </a:lnTo>
                    <a:lnTo>
                      <a:pt x="354" y="32"/>
                    </a:lnTo>
                    <a:lnTo>
                      <a:pt x="356" y="33"/>
                    </a:lnTo>
                    <a:lnTo>
                      <a:pt x="359" y="32"/>
                    </a:lnTo>
                    <a:lnTo>
                      <a:pt x="361" y="32"/>
                    </a:lnTo>
                    <a:lnTo>
                      <a:pt x="363" y="32"/>
                    </a:lnTo>
                    <a:lnTo>
                      <a:pt x="365" y="34"/>
                    </a:lnTo>
                    <a:lnTo>
                      <a:pt x="367" y="34"/>
                    </a:lnTo>
                    <a:lnTo>
                      <a:pt x="370" y="32"/>
                    </a:lnTo>
                    <a:lnTo>
                      <a:pt x="373" y="31"/>
                    </a:lnTo>
                    <a:lnTo>
                      <a:pt x="375" y="29"/>
                    </a:lnTo>
                    <a:lnTo>
                      <a:pt x="377" y="27"/>
                    </a:lnTo>
                    <a:lnTo>
                      <a:pt x="378" y="26"/>
                    </a:lnTo>
                    <a:lnTo>
                      <a:pt x="378" y="21"/>
                    </a:lnTo>
                    <a:lnTo>
                      <a:pt x="381" y="20"/>
                    </a:lnTo>
                    <a:lnTo>
                      <a:pt x="383" y="19"/>
                    </a:lnTo>
                    <a:lnTo>
                      <a:pt x="385" y="18"/>
                    </a:lnTo>
                    <a:lnTo>
                      <a:pt x="387" y="18"/>
                    </a:lnTo>
                    <a:lnTo>
                      <a:pt x="388" y="16"/>
                    </a:lnTo>
                    <a:lnTo>
                      <a:pt x="391" y="14"/>
                    </a:lnTo>
                    <a:lnTo>
                      <a:pt x="392" y="11"/>
                    </a:lnTo>
                    <a:lnTo>
                      <a:pt x="392" y="7"/>
                    </a:lnTo>
                    <a:lnTo>
                      <a:pt x="390" y="6"/>
                    </a:lnTo>
                    <a:lnTo>
                      <a:pt x="391" y="5"/>
                    </a:lnTo>
                    <a:lnTo>
                      <a:pt x="392" y="4"/>
                    </a:lnTo>
                    <a:lnTo>
                      <a:pt x="395" y="2"/>
                    </a:lnTo>
                    <a:lnTo>
                      <a:pt x="397" y="0"/>
                    </a:lnTo>
                    <a:lnTo>
                      <a:pt x="399" y="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52">
                <a:extLst>
                  <a:ext uri="{FF2B5EF4-FFF2-40B4-BE49-F238E27FC236}">
                    <a16:creationId xmlns:a16="http://schemas.microsoft.com/office/drawing/2014/main" id="{FC8FFDFE-2A1E-154A-01B4-7FBA265CA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0100" y="3009900"/>
                <a:ext cx="804863" cy="812800"/>
              </a:xfrm>
              <a:custGeom>
                <a:avLst/>
                <a:gdLst>
                  <a:gd name="T0" fmla="*/ 285 w 507"/>
                  <a:gd name="T1" fmla="*/ 50 h 512"/>
                  <a:gd name="T2" fmla="*/ 286 w 507"/>
                  <a:gd name="T3" fmla="*/ 70 h 512"/>
                  <a:gd name="T4" fmla="*/ 324 w 507"/>
                  <a:gd name="T5" fmla="*/ 49 h 512"/>
                  <a:gd name="T6" fmla="*/ 354 w 507"/>
                  <a:gd name="T7" fmla="*/ 66 h 512"/>
                  <a:gd name="T8" fmla="*/ 388 w 507"/>
                  <a:gd name="T9" fmla="*/ 94 h 512"/>
                  <a:gd name="T10" fmla="*/ 440 w 507"/>
                  <a:gd name="T11" fmla="*/ 102 h 512"/>
                  <a:gd name="T12" fmla="*/ 458 w 507"/>
                  <a:gd name="T13" fmla="*/ 121 h 512"/>
                  <a:gd name="T14" fmla="*/ 447 w 507"/>
                  <a:gd name="T15" fmla="*/ 158 h 512"/>
                  <a:gd name="T16" fmla="*/ 410 w 507"/>
                  <a:gd name="T17" fmla="*/ 185 h 512"/>
                  <a:gd name="T18" fmla="*/ 423 w 507"/>
                  <a:gd name="T19" fmla="*/ 202 h 512"/>
                  <a:gd name="T20" fmla="*/ 448 w 507"/>
                  <a:gd name="T21" fmla="*/ 226 h 512"/>
                  <a:gd name="T22" fmla="*/ 459 w 507"/>
                  <a:gd name="T23" fmla="*/ 239 h 512"/>
                  <a:gd name="T24" fmla="*/ 451 w 507"/>
                  <a:gd name="T25" fmla="*/ 256 h 512"/>
                  <a:gd name="T26" fmla="*/ 469 w 507"/>
                  <a:gd name="T27" fmla="*/ 261 h 512"/>
                  <a:gd name="T28" fmla="*/ 490 w 507"/>
                  <a:gd name="T29" fmla="*/ 260 h 512"/>
                  <a:gd name="T30" fmla="*/ 503 w 507"/>
                  <a:gd name="T31" fmla="*/ 274 h 512"/>
                  <a:gd name="T32" fmla="*/ 502 w 507"/>
                  <a:gd name="T33" fmla="*/ 302 h 512"/>
                  <a:gd name="T34" fmla="*/ 495 w 507"/>
                  <a:gd name="T35" fmla="*/ 321 h 512"/>
                  <a:gd name="T36" fmla="*/ 502 w 507"/>
                  <a:gd name="T37" fmla="*/ 330 h 512"/>
                  <a:gd name="T38" fmla="*/ 494 w 507"/>
                  <a:gd name="T39" fmla="*/ 334 h 512"/>
                  <a:gd name="T40" fmla="*/ 473 w 507"/>
                  <a:gd name="T41" fmla="*/ 331 h 512"/>
                  <a:gd name="T42" fmla="*/ 442 w 507"/>
                  <a:gd name="T43" fmla="*/ 334 h 512"/>
                  <a:gd name="T44" fmla="*/ 429 w 507"/>
                  <a:gd name="T45" fmla="*/ 321 h 512"/>
                  <a:gd name="T46" fmla="*/ 417 w 507"/>
                  <a:gd name="T47" fmla="*/ 315 h 512"/>
                  <a:gd name="T48" fmla="*/ 402 w 507"/>
                  <a:gd name="T49" fmla="*/ 342 h 512"/>
                  <a:gd name="T50" fmla="*/ 405 w 507"/>
                  <a:gd name="T51" fmla="*/ 360 h 512"/>
                  <a:gd name="T52" fmla="*/ 424 w 507"/>
                  <a:gd name="T53" fmla="*/ 383 h 512"/>
                  <a:gd name="T54" fmla="*/ 411 w 507"/>
                  <a:gd name="T55" fmla="*/ 403 h 512"/>
                  <a:gd name="T56" fmla="*/ 441 w 507"/>
                  <a:gd name="T57" fmla="*/ 400 h 512"/>
                  <a:gd name="T58" fmla="*/ 466 w 507"/>
                  <a:gd name="T59" fmla="*/ 428 h 512"/>
                  <a:gd name="T60" fmla="*/ 464 w 507"/>
                  <a:gd name="T61" fmla="*/ 439 h 512"/>
                  <a:gd name="T62" fmla="*/ 464 w 507"/>
                  <a:gd name="T63" fmla="*/ 467 h 512"/>
                  <a:gd name="T64" fmla="*/ 463 w 507"/>
                  <a:gd name="T65" fmla="*/ 489 h 512"/>
                  <a:gd name="T66" fmla="*/ 446 w 507"/>
                  <a:gd name="T67" fmla="*/ 505 h 512"/>
                  <a:gd name="T68" fmla="*/ 426 w 507"/>
                  <a:gd name="T69" fmla="*/ 512 h 512"/>
                  <a:gd name="T70" fmla="*/ 393 w 507"/>
                  <a:gd name="T71" fmla="*/ 494 h 512"/>
                  <a:gd name="T72" fmla="*/ 356 w 507"/>
                  <a:gd name="T73" fmla="*/ 423 h 512"/>
                  <a:gd name="T74" fmla="*/ 327 w 507"/>
                  <a:gd name="T75" fmla="*/ 415 h 512"/>
                  <a:gd name="T76" fmla="*/ 289 w 507"/>
                  <a:gd name="T77" fmla="*/ 369 h 512"/>
                  <a:gd name="T78" fmla="*/ 263 w 507"/>
                  <a:gd name="T79" fmla="*/ 356 h 512"/>
                  <a:gd name="T80" fmla="*/ 219 w 507"/>
                  <a:gd name="T81" fmla="*/ 308 h 512"/>
                  <a:gd name="T82" fmla="*/ 220 w 507"/>
                  <a:gd name="T83" fmla="*/ 286 h 512"/>
                  <a:gd name="T84" fmla="*/ 199 w 507"/>
                  <a:gd name="T85" fmla="*/ 259 h 512"/>
                  <a:gd name="T86" fmla="*/ 147 w 507"/>
                  <a:gd name="T87" fmla="*/ 219 h 512"/>
                  <a:gd name="T88" fmla="*/ 103 w 507"/>
                  <a:gd name="T89" fmla="*/ 204 h 512"/>
                  <a:gd name="T90" fmla="*/ 91 w 507"/>
                  <a:gd name="T91" fmla="*/ 202 h 512"/>
                  <a:gd name="T92" fmla="*/ 11 w 507"/>
                  <a:gd name="T93" fmla="*/ 192 h 512"/>
                  <a:gd name="T94" fmla="*/ 3 w 507"/>
                  <a:gd name="T95" fmla="*/ 160 h 512"/>
                  <a:gd name="T96" fmla="*/ 23 w 507"/>
                  <a:gd name="T97" fmla="*/ 133 h 512"/>
                  <a:gd name="T98" fmla="*/ 41 w 507"/>
                  <a:gd name="T99" fmla="*/ 116 h 512"/>
                  <a:gd name="T100" fmla="*/ 38 w 507"/>
                  <a:gd name="T101" fmla="*/ 65 h 512"/>
                  <a:gd name="T102" fmla="*/ 69 w 507"/>
                  <a:gd name="T103" fmla="*/ 52 h 512"/>
                  <a:gd name="T104" fmla="*/ 98 w 507"/>
                  <a:gd name="T105" fmla="*/ 52 h 512"/>
                  <a:gd name="T106" fmla="*/ 109 w 507"/>
                  <a:gd name="T107" fmla="*/ 51 h 512"/>
                  <a:gd name="T108" fmla="*/ 144 w 507"/>
                  <a:gd name="T109" fmla="*/ 60 h 512"/>
                  <a:gd name="T110" fmla="*/ 164 w 507"/>
                  <a:gd name="T111" fmla="*/ 72 h 512"/>
                  <a:gd name="T112" fmla="*/ 175 w 507"/>
                  <a:gd name="T113" fmla="*/ 63 h 512"/>
                  <a:gd name="T114" fmla="*/ 224 w 507"/>
                  <a:gd name="T115" fmla="*/ 43 h 512"/>
                  <a:gd name="T116" fmla="*/ 239 w 507"/>
                  <a:gd name="T117" fmla="*/ 15 h 512"/>
                  <a:gd name="T118" fmla="*/ 259 w 507"/>
                  <a:gd name="T119" fmla="*/ 8 h 512"/>
                  <a:gd name="T120" fmla="*/ 267 w 507"/>
                  <a:gd name="T121" fmla="*/ 1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07" h="512">
                    <a:moveTo>
                      <a:pt x="278" y="4"/>
                    </a:moveTo>
                    <a:lnTo>
                      <a:pt x="286" y="22"/>
                    </a:lnTo>
                    <a:lnTo>
                      <a:pt x="288" y="31"/>
                    </a:lnTo>
                    <a:lnTo>
                      <a:pt x="289" y="38"/>
                    </a:lnTo>
                    <a:lnTo>
                      <a:pt x="288" y="43"/>
                    </a:lnTo>
                    <a:lnTo>
                      <a:pt x="286" y="49"/>
                    </a:lnTo>
                    <a:lnTo>
                      <a:pt x="285" y="50"/>
                    </a:lnTo>
                    <a:lnTo>
                      <a:pt x="284" y="53"/>
                    </a:lnTo>
                    <a:lnTo>
                      <a:pt x="284" y="55"/>
                    </a:lnTo>
                    <a:lnTo>
                      <a:pt x="283" y="57"/>
                    </a:lnTo>
                    <a:lnTo>
                      <a:pt x="279" y="64"/>
                    </a:lnTo>
                    <a:lnTo>
                      <a:pt x="279" y="67"/>
                    </a:lnTo>
                    <a:lnTo>
                      <a:pt x="282" y="68"/>
                    </a:lnTo>
                    <a:lnTo>
                      <a:pt x="286" y="70"/>
                    </a:lnTo>
                    <a:lnTo>
                      <a:pt x="294" y="66"/>
                    </a:lnTo>
                    <a:lnTo>
                      <a:pt x="297" y="65"/>
                    </a:lnTo>
                    <a:lnTo>
                      <a:pt x="305" y="60"/>
                    </a:lnTo>
                    <a:lnTo>
                      <a:pt x="312" y="55"/>
                    </a:lnTo>
                    <a:lnTo>
                      <a:pt x="320" y="50"/>
                    </a:lnTo>
                    <a:lnTo>
                      <a:pt x="322" y="49"/>
                    </a:lnTo>
                    <a:lnTo>
                      <a:pt x="324" y="49"/>
                    </a:lnTo>
                    <a:lnTo>
                      <a:pt x="330" y="52"/>
                    </a:lnTo>
                    <a:lnTo>
                      <a:pt x="331" y="58"/>
                    </a:lnTo>
                    <a:lnTo>
                      <a:pt x="334" y="64"/>
                    </a:lnTo>
                    <a:lnTo>
                      <a:pt x="342" y="65"/>
                    </a:lnTo>
                    <a:lnTo>
                      <a:pt x="346" y="65"/>
                    </a:lnTo>
                    <a:lnTo>
                      <a:pt x="353" y="66"/>
                    </a:lnTo>
                    <a:lnTo>
                      <a:pt x="354" y="66"/>
                    </a:lnTo>
                    <a:lnTo>
                      <a:pt x="366" y="67"/>
                    </a:lnTo>
                    <a:lnTo>
                      <a:pt x="367" y="67"/>
                    </a:lnTo>
                    <a:lnTo>
                      <a:pt x="375" y="73"/>
                    </a:lnTo>
                    <a:lnTo>
                      <a:pt x="379" y="75"/>
                    </a:lnTo>
                    <a:lnTo>
                      <a:pt x="381" y="80"/>
                    </a:lnTo>
                    <a:lnTo>
                      <a:pt x="379" y="85"/>
                    </a:lnTo>
                    <a:lnTo>
                      <a:pt x="388" y="94"/>
                    </a:lnTo>
                    <a:lnTo>
                      <a:pt x="394" y="97"/>
                    </a:lnTo>
                    <a:lnTo>
                      <a:pt x="399" y="97"/>
                    </a:lnTo>
                    <a:lnTo>
                      <a:pt x="409" y="97"/>
                    </a:lnTo>
                    <a:lnTo>
                      <a:pt x="417" y="98"/>
                    </a:lnTo>
                    <a:lnTo>
                      <a:pt x="428" y="103"/>
                    </a:lnTo>
                    <a:lnTo>
                      <a:pt x="434" y="103"/>
                    </a:lnTo>
                    <a:lnTo>
                      <a:pt x="440" y="102"/>
                    </a:lnTo>
                    <a:lnTo>
                      <a:pt x="442" y="104"/>
                    </a:lnTo>
                    <a:lnTo>
                      <a:pt x="443" y="104"/>
                    </a:lnTo>
                    <a:lnTo>
                      <a:pt x="449" y="107"/>
                    </a:lnTo>
                    <a:lnTo>
                      <a:pt x="453" y="111"/>
                    </a:lnTo>
                    <a:lnTo>
                      <a:pt x="455" y="116"/>
                    </a:lnTo>
                    <a:lnTo>
                      <a:pt x="456" y="116"/>
                    </a:lnTo>
                    <a:lnTo>
                      <a:pt x="458" y="121"/>
                    </a:lnTo>
                    <a:lnTo>
                      <a:pt x="454" y="119"/>
                    </a:lnTo>
                    <a:lnTo>
                      <a:pt x="446" y="125"/>
                    </a:lnTo>
                    <a:lnTo>
                      <a:pt x="443" y="125"/>
                    </a:lnTo>
                    <a:lnTo>
                      <a:pt x="449" y="132"/>
                    </a:lnTo>
                    <a:lnTo>
                      <a:pt x="454" y="145"/>
                    </a:lnTo>
                    <a:lnTo>
                      <a:pt x="454" y="151"/>
                    </a:lnTo>
                    <a:lnTo>
                      <a:pt x="447" y="158"/>
                    </a:lnTo>
                    <a:lnTo>
                      <a:pt x="435" y="159"/>
                    </a:lnTo>
                    <a:lnTo>
                      <a:pt x="426" y="165"/>
                    </a:lnTo>
                    <a:lnTo>
                      <a:pt x="427" y="173"/>
                    </a:lnTo>
                    <a:lnTo>
                      <a:pt x="424" y="178"/>
                    </a:lnTo>
                    <a:lnTo>
                      <a:pt x="414" y="173"/>
                    </a:lnTo>
                    <a:lnTo>
                      <a:pt x="413" y="174"/>
                    </a:lnTo>
                    <a:lnTo>
                      <a:pt x="410" y="185"/>
                    </a:lnTo>
                    <a:lnTo>
                      <a:pt x="411" y="197"/>
                    </a:lnTo>
                    <a:lnTo>
                      <a:pt x="411" y="198"/>
                    </a:lnTo>
                    <a:lnTo>
                      <a:pt x="410" y="204"/>
                    </a:lnTo>
                    <a:lnTo>
                      <a:pt x="410" y="206"/>
                    </a:lnTo>
                    <a:lnTo>
                      <a:pt x="411" y="206"/>
                    </a:lnTo>
                    <a:lnTo>
                      <a:pt x="422" y="202"/>
                    </a:lnTo>
                    <a:lnTo>
                      <a:pt x="423" y="202"/>
                    </a:lnTo>
                    <a:lnTo>
                      <a:pt x="424" y="202"/>
                    </a:lnTo>
                    <a:lnTo>
                      <a:pt x="432" y="204"/>
                    </a:lnTo>
                    <a:lnTo>
                      <a:pt x="441" y="206"/>
                    </a:lnTo>
                    <a:lnTo>
                      <a:pt x="447" y="221"/>
                    </a:lnTo>
                    <a:lnTo>
                      <a:pt x="448" y="223"/>
                    </a:lnTo>
                    <a:lnTo>
                      <a:pt x="448" y="225"/>
                    </a:lnTo>
                    <a:lnTo>
                      <a:pt x="448" y="226"/>
                    </a:lnTo>
                    <a:lnTo>
                      <a:pt x="450" y="227"/>
                    </a:lnTo>
                    <a:lnTo>
                      <a:pt x="455" y="227"/>
                    </a:lnTo>
                    <a:lnTo>
                      <a:pt x="456" y="227"/>
                    </a:lnTo>
                    <a:lnTo>
                      <a:pt x="457" y="228"/>
                    </a:lnTo>
                    <a:lnTo>
                      <a:pt x="459" y="230"/>
                    </a:lnTo>
                    <a:lnTo>
                      <a:pt x="459" y="238"/>
                    </a:lnTo>
                    <a:lnTo>
                      <a:pt x="459" y="239"/>
                    </a:lnTo>
                    <a:lnTo>
                      <a:pt x="460" y="240"/>
                    </a:lnTo>
                    <a:lnTo>
                      <a:pt x="460" y="243"/>
                    </a:lnTo>
                    <a:lnTo>
                      <a:pt x="461" y="247"/>
                    </a:lnTo>
                    <a:lnTo>
                      <a:pt x="458" y="248"/>
                    </a:lnTo>
                    <a:lnTo>
                      <a:pt x="455" y="250"/>
                    </a:lnTo>
                    <a:lnTo>
                      <a:pt x="453" y="252"/>
                    </a:lnTo>
                    <a:lnTo>
                      <a:pt x="451" y="256"/>
                    </a:lnTo>
                    <a:lnTo>
                      <a:pt x="449" y="259"/>
                    </a:lnTo>
                    <a:lnTo>
                      <a:pt x="450" y="260"/>
                    </a:lnTo>
                    <a:lnTo>
                      <a:pt x="456" y="261"/>
                    </a:lnTo>
                    <a:lnTo>
                      <a:pt x="458" y="261"/>
                    </a:lnTo>
                    <a:lnTo>
                      <a:pt x="463" y="264"/>
                    </a:lnTo>
                    <a:lnTo>
                      <a:pt x="464" y="265"/>
                    </a:lnTo>
                    <a:lnTo>
                      <a:pt x="469" y="261"/>
                    </a:lnTo>
                    <a:lnTo>
                      <a:pt x="474" y="261"/>
                    </a:lnTo>
                    <a:lnTo>
                      <a:pt x="475" y="261"/>
                    </a:lnTo>
                    <a:lnTo>
                      <a:pt x="478" y="260"/>
                    </a:lnTo>
                    <a:lnTo>
                      <a:pt x="479" y="259"/>
                    </a:lnTo>
                    <a:lnTo>
                      <a:pt x="480" y="260"/>
                    </a:lnTo>
                    <a:lnTo>
                      <a:pt x="482" y="261"/>
                    </a:lnTo>
                    <a:lnTo>
                      <a:pt x="490" y="260"/>
                    </a:lnTo>
                    <a:lnTo>
                      <a:pt x="492" y="263"/>
                    </a:lnTo>
                    <a:lnTo>
                      <a:pt x="494" y="264"/>
                    </a:lnTo>
                    <a:lnTo>
                      <a:pt x="497" y="265"/>
                    </a:lnTo>
                    <a:lnTo>
                      <a:pt x="499" y="269"/>
                    </a:lnTo>
                    <a:lnTo>
                      <a:pt x="503" y="271"/>
                    </a:lnTo>
                    <a:lnTo>
                      <a:pt x="502" y="273"/>
                    </a:lnTo>
                    <a:lnTo>
                      <a:pt x="503" y="274"/>
                    </a:lnTo>
                    <a:lnTo>
                      <a:pt x="507" y="277"/>
                    </a:lnTo>
                    <a:lnTo>
                      <a:pt x="507" y="278"/>
                    </a:lnTo>
                    <a:lnTo>
                      <a:pt x="506" y="287"/>
                    </a:lnTo>
                    <a:lnTo>
                      <a:pt x="505" y="290"/>
                    </a:lnTo>
                    <a:lnTo>
                      <a:pt x="504" y="294"/>
                    </a:lnTo>
                    <a:lnTo>
                      <a:pt x="503" y="299"/>
                    </a:lnTo>
                    <a:lnTo>
                      <a:pt x="502" y="302"/>
                    </a:lnTo>
                    <a:lnTo>
                      <a:pt x="498" y="305"/>
                    </a:lnTo>
                    <a:lnTo>
                      <a:pt x="497" y="310"/>
                    </a:lnTo>
                    <a:lnTo>
                      <a:pt x="498" y="311"/>
                    </a:lnTo>
                    <a:lnTo>
                      <a:pt x="499" y="311"/>
                    </a:lnTo>
                    <a:lnTo>
                      <a:pt x="503" y="312"/>
                    </a:lnTo>
                    <a:lnTo>
                      <a:pt x="497" y="319"/>
                    </a:lnTo>
                    <a:lnTo>
                      <a:pt x="495" y="321"/>
                    </a:lnTo>
                    <a:lnTo>
                      <a:pt x="494" y="320"/>
                    </a:lnTo>
                    <a:lnTo>
                      <a:pt x="494" y="322"/>
                    </a:lnTo>
                    <a:lnTo>
                      <a:pt x="496" y="325"/>
                    </a:lnTo>
                    <a:lnTo>
                      <a:pt x="497" y="326"/>
                    </a:lnTo>
                    <a:lnTo>
                      <a:pt x="498" y="328"/>
                    </a:lnTo>
                    <a:lnTo>
                      <a:pt x="499" y="328"/>
                    </a:lnTo>
                    <a:lnTo>
                      <a:pt x="502" y="330"/>
                    </a:lnTo>
                    <a:lnTo>
                      <a:pt x="503" y="332"/>
                    </a:lnTo>
                    <a:lnTo>
                      <a:pt x="503" y="333"/>
                    </a:lnTo>
                    <a:lnTo>
                      <a:pt x="504" y="335"/>
                    </a:lnTo>
                    <a:lnTo>
                      <a:pt x="503" y="335"/>
                    </a:lnTo>
                    <a:lnTo>
                      <a:pt x="502" y="336"/>
                    </a:lnTo>
                    <a:lnTo>
                      <a:pt x="499" y="336"/>
                    </a:lnTo>
                    <a:lnTo>
                      <a:pt x="494" y="334"/>
                    </a:lnTo>
                    <a:lnTo>
                      <a:pt x="491" y="336"/>
                    </a:lnTo>
                    <a:lnTo>
                      <a:pt x="489" y="336"/>
                    </a:lnTo>
                    <a:lnTo>
                      <a:pt x="488" y="336"/>
                    </a:lnTo>
                    <a:lnTo>
                      <a:pt x="486" y="335"/>
                    </a:lnTo>
                    <a:lnTo>
                      <a:pt x="483" y="333"/>
                    </a:lnTo>
                    <a:lnTo>
                      <a:pt x="480" y="332"/>
                    </a:lnTo>
                    <a:lnTo>
                      <a:pt x="473" y="331"/>
                    </a:lnTo>
                    <a:lnTo>
                      <a:pt x="471" y="335"/>
                    </a:lnTo>
                    <a:lnTo>
                      <a:pt x="470" y="338"/>
                    </a:lnTo>
                    <a:lnTo>
                      <a:pt x="468" y="340"/>
                    </a:lnTo>
                    <a:lnTo>
                      <a:pt x="457" y="339"/>
                    </a:lnTo>
                    <a:lnTo>
                      <a:pt x="455" y="339"/>
                    </a:lnTo>
                    <a:lnTo>
                      <a:pt x="448" y="339"/>
                    </a:lnTo>
                    <a:lnTo>
                      <a:pt x="442" y="334"/>
                    </a:lnTo>
                    <a:lnTo>
                      <a:pt x="439" y="328"/>
                    </a:lnTo>
                    <a:lnTo>
                      <a:pt x="436" y="322"/>
                    </a:lnTo>
                    <a:lnTo>
                      <a:pt x="436" y="321"/>
                    </a:lnTo>
                    <a:lnTo>
                      <a:pt x="433" y="321"/>
                    </a:lnTo>
                    <a:lnTo>
                      <a:pt x="432" y="321"/>
                    </a:lnTo>
                    <a:lnTo>
                      <a:pt x="431" y="321"/>
                    </a:lnTo>
                    <a:lnTo>
                      <a:pt x="429" y="321"/>
                    </a:lnTo>
                    <a:lnTo>
                      <a:pt x="428" y="320"/>
                    </a:lnTo>
                    <a:lnTo>
                      <a:pt x="426" y="319"/>
                    </a:lnTo>
                    <a:lnTo>
                      <a:pt x="425" y="319"/>
                    </a:lnTo>
                    <a:lnTo>
                      <a:pt x="420" y="316"/>
                    </a:lnTo>
                    <a:lnTo>
                      <a:pt x="420" y="314"/>
                    </a:lnTo>
                    <a:lnTo>
                      <a:pt x="418" y="311"/>
                    </a:lnTo>
                    <a:lnTo>
                      <a:pt x="417" y="315"/>
                    </a:lnTo>
                    <a:lnTo>
                      <a:pt x="417" y="316"/>
                    </a:lnTo>
                    <a:lnTo>
                      <a:pt x="412" y="319"/>
                    </a:lnTo>
                    <a:lnTo>
                      <a:pt x="403" y="321"/>
                    </a:lnTo>
                    <a:lnTo>
                      <a:pt x="401" y="327"/>
                    </a:lnTo>
                    <a:lnTo>
                      <a:pt x="401" y="337"/>
                    </a:lnTo>
                    <a:lnTo>
                      <a:pt x="401" y="341"/>
                    </a:lnTo>
                    <a:lnTo>
                      <a:pt x="402" y="342"/>
                    </a:lnTo>
                    <a:lnTo>
                      <a:pt x="398" y="345"/>
                    </a:lnTo>
                    <a:lnTo>
                      <a:pt x="399" y="352"/>
                    </a:lnTo>
                    <a:lnTo>
                      <a:pt x="400" y="354"/>
                    </a:lnTo>
                    <a:lnTo>
                      <a:pt x="403" y="354"/>
                    </a:lnTo>
                    <a:lnTo>
                      <a:pt x="404" y="354"/>
                    </a:lnTo>
                    <a:lnTo>
                      <a:pt x="404" y="356"/>
                    </a:lnTo>
                    <a:lnTo>
                      <a:pt x="405" y="360"/>
                    </a:lnTo>
                    <a:lnTo>
                      <a:pt x="406" y="363"/>
                    </a:lnTo>
                    <a:lnTo>
                      <a:pt x="408" y="366"/>
                    </a:lnTo>
                    <a:lnTo>
                      <a:pt x="409" y="367"/>
                    </a:lnTo>
                    <a:lnTo>
                      <a:pt x="412" y="370"/>
                    </a:lnTo>
                    <a:lnTo>
                      <a:pt x="413" y="372"/>
                    </a:lnTo>
                    <a:lnTo>
                      <a:pt x="419" y="376"/>
                    </a:lnTo>
                    <a:lnTo>
                      <a:pt x="424" y="383"/>
                    </a:lnTo>
                    <a:lnTo>
                      <a:pt x="423" y="386"/>
                    </a:lnTo>
                    <a:lnTo>
                      <a:pt x="422" y="389"/>
                    </a:lnTo>
                    <a:lnTo>
                      <a:pt x="418" y="390"/>
                    </a:lnTo>
                    <a:lnTo>
                      <a:pt x="413" y="397"/>
                    </a:lnTo>
                    <a:lnTo>
                      <a:pt x="411" y="402"/>
                    </a:lnTo>
                    <a:lnTo>
                      <a:pt x="410" y="403"/>
                    </a:lnTo>
                    <a:lnTo>
                      <a:pt x="411" y="403"/>
                    </a:lnTo>
                    <a:lnTo>
                      <a:pt x="412" y="403"/>
                    </a:lnTo>
                    <a:lnTo>
                      <a:pt x="413" y="403"/>
                    </a:lnTo>
                    <a:lnTo>
                      <a:pt x="414" y="403"/>
                    </a:lnTo>
                    <a:lnTo>
                      <a:pt x="418" y="403"/>
                    </a:lnTo>
                    <a:lnTo>
                      <a:pt x="422" y="403"/>
                    </a:lnTo>
                    <a:lnTo>
                      <a:pt x="433" y="400"/>
                    </a:lnTo>
                    <a:lnTo>
                      <a:pt x="441" y="400"/>
                    </a:lnTo>
                    <a:lnTo>
                      <a:pt x="449" y="406"/>
                    </a:lnTo>
                    <a:lnTo>
                      <a:pt x="455" y="411"/>
                    </a:lnTo>
                    <a:lnTo>
                      <a:pt x="462" y="417"/>
                    </a:lnTo>
                    <a:lnTo>
                      <a:pt x="462" y="420"/>
                    </a:lnTo>
                    <a:lnTo>
                      <a:pt x="462" y="421"/>
                    </a:lnTo>
                    <a:lnTo>
                      <a:pt x="466" y="427"/>
                    </a:lnTo>
                    <a:lnTo>
                      <a:pt x="466" y="428"/>
                    </a:lnTo>
                    <a:lnTo>
                      <a:pt x="465" y="430"/>
                    </a:lnTo>
                    <a:lnTo>
                      <a:pt x="465" y="431"/>
                    </a:lnTo>
                    <a:lnTo>
                      <a:pt x="464" y="432"/>
                    </a:lnTo>
                    <a:lnTo>
                      <a:pt x="464" y="433"/>
                    </a:lnTo>
                    <a:lnTo>
                      <a:pt x="464" y="434"/>
                    </a:lnTo>
                    <a:lnTo>
                      <a:pt x="464" y="436"/>
                    </a:lnTo>
                    <a:lnTo>
                      <a:pt x="464" y="439"/>
                    </a:lnTo>
                    <a:lnTo>
                      <a:pt x="466" y="444"/>
                    </a:lnTo>
                    <a:lnTo>
                      <a:pt x="466" y="445"/>
                    </a:lnTo>
                    <a:lnTo>
                      <a:pt x="465" y="446"/>
                    </a:lnTo>
                    <a:lnTo>
                      <a:pt x="465" y="447"/>
                    </a:lnTo>
                    <a:lnTo>
                      <a:pt x="464" y="454"/>
                    </a:lnTo>
                    <a:lnTo>
                      <a:pt x="464" y="464"/>
                    </a:lnTo>
                    <a:lnTo>
                      <a:pt x="464" y="467"/>
                    </a:lnTo>
                    <a:lnTo>
                      <a:pt x="464" y="468"/>
                    </a:lnTo>
                    <a:lnTo>
                      <a:pt x="461" y="473"/>
                    </a:lnTo>
                    <a:lnTo>
                      <a:pt x="464" y="478"/>
                    </a:lnTo>
                    <a:lnTo>
                      <a:pt x="464" y="479"/>
                    </a:lnTo>
                    <a:lnTo>
                      <a:pt x="467" y="486"/>
                    </a:lnTo>
                    <a:lnTo>
                      <a:pt x="465" y="488"/>
                    </a:lnTo>
                    <a:lnTo>
                      <a:pt x="463" y="489"/>
                    </a:lnTo>
                    <a:lnTo>
                      <a:pt x="462" y="491"/>
                    </a:lnTo>
                    <a:lnTo>
                      <a:pt x="459" y="491"/>
                    </a:lnTo>
                    <a:lnTo>
                      <a:pt x="454" y="488"/>
                    </a:lnTo>
                    <a:lnTo>
                      <a:pt x="452" y="488"/>
                    </a:lnTo>
                    <a:lnTo>
                      <a:pt x="449" y="499"/>
                    </a:lnTo>
                    <a:lnTo>
                      <a:pt x="447" y="503"/>
                    </a:lnTo>
                    <a:lnTo>
                      <a:pt x="446" y="505"/>
                    </a:lnTo>
                    <a:lnTo>
                      <a:pt x="442" y="505"/>
                    </a:lnTo>
                    <a:lnTo>
                      <a:pt x="440" y="507"/>
                    </a:lnTo>
                    <a:lnTo>
                      <a:pt x="437" y="507"/>
                    </a:lnTo>
                    <a:lnTo>
                      <a:pt x="434" y="508"/>
                    </a:lnTo>
                    <a:lnTo>
                      <a:pt x="432" y="508"/>
                    </a:lnTo>
                    <a:lnTo>
                      <a:pt x="428" y="512"/>
                    </a:lnTo>
                    <a:lnTo>
                      <a:pt x="426" y="512"/>
                    </a:lnTo>
                    <a:lnTo>
                      <a:pt x="425" y="512"/>
                    </a:lnTo>
                    <a:lnTo>
                      <a:pt x="422" y="509"/>
                    </a:lnTo>
                    <a:lnTo>
                      <a:pt x="420" y="510"/>
                    </a:lnTo>
                    <a:lnTo>
                      <a:pt x="420" y="509"/>
                    </a:lnTo>
                    <a:lnTo>
                      <a:pt x="412" y="507"/>
                    </a:lnTo>
                    <a:lnTo>
                      <a:pt x="394" y="502"/>
                    </a:lnTo>
                    <a:lnTo>
                      <a:pt x="393" y="494"/>
                    </a:lnTo>
                    <a:lnTo>
                      <a:pt x="374" y="443"/>
                    </a:lnTo>
                    <a:lnTo>
                      <a:pt x="374" y="441"/>
                    </a:lnTo>
                    <a:lnTo>
                      <a:pt x="369" y="437"/>
                    </a:lnTo>
                    <a:lnTo>
                      <a:pt x="362" y="429"/>
                    </a:lnTo>
                    <a:lnTo>
                      <a:pt x="361" y="428"/>
                    </a:lnTo>
                    <a:lnTo>
                      <a:pt x="356" y="424"/>
                    </a:lnTo>
                    <a:lnTo>
                      <a:pt x="356" y="423"/>
                    </a:lnTo>
                    <a:lnTo>
                      <a:pt x="353" y="421"/>
                    </a:lnTo>
                    <a:lnTo>
                      <a:pt x="350" y="420"/>
                    </a:lnTo>
                    <a:lnTo>
                      <a:pt x="346" y="417"/>
                    </a:lnTo>
                    <a:lnTo>
                      <a:pt x="345" y="417"/>
                    </a:lnTo>
                    <a:lnTo>
                      <a:pt x="340" y="416"/>
                    </a:lnTo>
                    <a:lnTo>
                      <a:pt x="329" y="415"/>
                    </a:lnTo>
                    <a:lnTo>
                      <a:pt x="327" y="415"/>
                    </a:lnTo>
                    <a:lnTo>
                      <a:pt x="326" y="415"/>
                    </a:lnTo>
                    <a:lnTo>
                      <a:pt x="325" y="414"/>
                    </a:lnTo>
                    <a:lnTo>
                      <a:pt x="316" y="386"/>
                    </a:lnTo>
                    <a:lnTo>
                      <a:pt x="312" y="378"/>
                    </a:lnTo>
                    <a:lnTo>
                      <a:pt x="307" y="376"/>
                    </a:lnTo>
                    <a:lnTo>
                      <a:pt x="303" y="374"/>
                    </a:lnTo>
                    <a:lnTo>
                      <a:pt x="289" y="369"/>
                    </a:lnTo>
                    <a:lnTo>
                      <a:pt x="282" y="369"/>
                    </a:lnTo>
                    <a:lnTo>
                      <a:pt x="277" y="367"/>
                    </a:lnTo>
                    <a:lnTo>
                      <a:pt x="273" y="366"/>
                    </a:lnTo>
                    <a:lnTo>
                      <a:pt x="271" y="364"/>
                    </a:lnTo>
                    <a:lnTo>
                      <a:pt x="270" y="364"/>
                    </a:lnTo>
                    <a:lnTo>
                      <a:pt x="266" y="359"/>
                    </a:lnTo>
                    <a:lnTo>
                      <a:pt x="263" y="356"/>
                    </a:lnTo>
                    <a:lnTo>
                      <a:pt x="260" y="351"/>
                    </a:lnTo>
                    <a:lnTo>
                      <a:pt x="254" y="342"/>
                    </a:lnTo>
                    <a:lnTo>
                      <a:pt x="253" y="340"/>
                    </a:lnTo>
                    <a:lnTo>
                      <a:pt x="251" y="332"/>
                    </a:lnTo>
                    <a:lnTo>
                      <a:pt x="248" y="324"/>
                    </a:lnTo>
                    <a:lnTo>
                      <a:pt x="234" y="319"/>
                    </a:lnTo>
                    <a:lnTo>
                      <a:pt x="219" y="308"/>
                    </a:lnTo>
                    <a:lnTo>
                      <a:pt x="219" y="304"/>
                    </a:lnTo>
                    <a:lnTo>
                      <a:pt x="220" y="301"/>
                    </a:lnTo>
                    <a:lnTo>
                      <a:pt x="220" y="296"/>
                    </a:lnTo>
                    <a:lnTo>
                      <a:pt x="220" y="292"/>
                    </a:lnTo>
                    <a:lnTo>
                      <a:pt x="220" y="290"/>
                    </a:lnTo>
                    <a:lnTo>
                      <a:pt x="220" y="288"/>
                    </a:lnTo>
                    <a:lnTo>
                      <a:pt x="220" y="286"/>
                    </a:lnTo>
                    <a:lnTo>
                      <a:pt x="219" y="285"/>
                    </a:lnTo>
                    <a:lnTo>
                      <a:pt x="219" y="281"/>
                    </a:lnTo>
                    <a:lnTo>
                      <a:pt x="214" y="276"/>
                    </a:lnTo>
                    <a:lnTo>
                      <a:pt x="205" y="267"/>
                    </a:lnTo>
                    <a:lnTo>
                      <a:pt x="204" y="265"/>
                    </a:lnTo>
                    <a:lnTo>
                      <a:pt x="199" y="260"/>
                    </a:lnTo>
                    <a:lnTo>
                      <a:pt x="199" y="259"/>
                    </a:lnTo>
                    <a:lnTo>
                      <a:pt x="198" y="259"/>
                    </a:lnTo>
                    <a:lnTo>
                      <a:pt x="192" y="252"/>
                    </a:lnTo>
                    <a:lnTo>
                      <a:pt x="189" y="249"/>
                    </a:lnTo>
                    <a:lnTo>
                      <a:pt x="181" y="244"/>
                    </a:lnTo>
                    <a:lnTo>
                      <a:pt x="167" y="232"/>
                    </a:lnTo>
                    <a:lnTo>
                      <a:pt x="152" y="221"/>
                    </a:lnTo>
                    <a:lnTo>
                      <a:pt x="147" y="219"/>
                    </a:lnTo>
                    <a:lnTo>
                      <a:pt x="146" y="219"/>
                    </a:lnTo>
                    <a:lnTo>
                      <a:pt x="145" y="219"/>
                    </a:lnTo>
                    <a:lnTo>
                      <a:pt x="138" y="216"/>
                    </a:lnTo>
                    <a:lnTo>
                      <a:pt x="127" y="212"/>
                    </a:lnTo>
                    <a:lnTo>
                      <a:pt x="110" y="206"/>
                    </a:lnTo>
                    <a:lnTo>
                      <a:pt x="109" y="206"/>
                    </a:lnTo>
                    <a:lnTo>
                      <a:pt x="103" y="204"/>
                    </a:lnTo>
                    <a:lnTo>
                      <a:pt x="100" y="203"/>
                    </a:lnTo>
                    <a:lnTo>
                      <a:pt x="98" y="203"/>
                    </a:lnTo>
                    <a:lnTo>
                      <a:pt x="98" y="202"/>
                    </a:lnTo>
                    <a:lnTo>
                      <a:pt x="98" y="203"/>
                    </a:lnTo>
                    <a:lnTo>
                      <a:pt x="97" y="203"/>
                    </a:lnTo>
                    <a:lnTo>
                      <a:pt x="94" y="203"/>
                    </a:lnTo>
                    <a:lnTo>
                      <a:pt x="91" y="202"/>
                    </a:lnTo>
                    <a:lnTo>
                      <a:pt x="57" y="198"/>
                    </a:lnTo>
                    <a:lnTo>
                      <a:pt x="25" y="196"/>
                    </a:lnTo>
                    <a:lnTo>
                      <a:pt x="24" y="196"/>
                    </a:lnTo>
                    <a:lnTo>
                      <a:pt x="22" y="196"/>
                    </a:lnTo>
                    <a:lnTo>
                      <a:pt x="13" y="194"/>
                    </a:lnTo>
                    <a:lnTo>
                      <a:pt x="13" y="193"/>
                    </a:lnTo>
                    <a:lnTo>
                      <a:pt x="11" y="192"/>
                    </a:lnTo>
                    <a:lnTo>
                      <a:pt x="5" y="181"/>
                    </a:lnTo>
                    <a:lnTo>
                      <a:pt x="5" y="180"/>
                    </a:lnTo>
                    <a:lnTo>
                      <a:pt x="3" y="175"/>
                    </a:lnTo>
                    <a:lnTo>
                      <a:pt x="2" y="173"/>
                    </a:lnTo>
                    <a:lnTo>
                      <a:pt x="0" y="165"/>
                    </a:lnTo>
                    <a:lnTo>
                      <a:pt x="2" y="161"/>
                    </a:lnTo>
                    <a:lnTo>
                      <a:pt x="3" y="160"/>
                    </a:lnTo>
                    <a:lnTo>
                      <a:pt x="9" y="149"/>
                    </a:lnTo>
                    <a:lnTo>
                      <a:pt x="11" y="149"/>
                    </a:lnTo>
                    <a:lnTo>
                      <a:pt x="12" y="146"/>
                    </a:lnTo>
                    <a:lnTo>
                      <a:pt x="19" y="138"/>
                    </a:lnTo>
                    <a:lnTo>
                      <a:pt x="20" y="137"/>
                    </a:lnTo>
                    <a:lnTo>
                      <a:pt x="20" y="136"/>
                    </a:lnTo>
                    <a:lnTo>
                      <a:pt x="23" y="133"/>
                    </a:lnTo>
                    <a:lnTo>
                      <a:pt x="27" y="128"/>
                    </a:lnTo>
                    <a:lnTo>
                      <a:pt x="28" y="128"/>
                    </a:lnTo>
                    <a:lnTo>
                      <a:pt x="35" y="125"/>
                    </a:lnTo>
                    <a:lnTo>
                      <a:pt x="36" y="125"/>
                    </a:lnTo>
                    <a:lnTo>
                      <a:pt x="39" y="122"/>
                    </a:lnTo>
                    <a:lnTo>
                      <a:pt x="41" y="120"/>
                    </a:lnTo>
                    <a:lnTo>
                      <a:pt x="41" y="116"/>
                    </a:lnTo>
                    <a:lnTo>
                      <a:pt x="40" y="115"/>
                    </a:lnTo>
                    <a:lnTo>
                      <a:pt x="40" y="113"/>
                    </a:lnTo>
                    <a:lnTo>
                      <a:pt x="40" y="106"/>
                    </a:lnTo>
                    <a:lnTo>
                      <a:pt x="39" y="102"/>
                    </a:lnTo>
                    <a:lnTo>
                      <a:pt x="37" y="91"/>
                    </a:lnTo>
                    <a:lnTo>
                      <a:pt x="35" y="75"/>
                    </a:lnTo>
                    <a:lnTo>
                      <a:pt x="38" y="65"/>
                    </a:lnTo>
                    <a:lnTo>
                      <a:pt x="48" y="59"/>
                    </a:lnTo>
                    <a:lnTo>
                      <a:pt x="49" y="58"/>
                    </a:lnTo>
                    <a:lnTo>
                      <a:pt x="58" y="52"/>
                    </a:lnTo>
                    <a:lnTo>
                      <a:pt x="59" y="52"/>
                    </a:lnTo>
                    <a:lnTo>
                      <a:pt x="60" y="52"/>
                    </a:lnTo>
                    <a:lnTo>
                      <a:pt x="66" y="52"/>
                    </a:lnTo>
                    <a:lnTo>
                      <a:pt x="69" y="52"/>
                    </a:lnTo>
                    <a:lnTo>
                      <a:pt x="71" y="52"/>
                    </a:lnTo>
                    <a:lnTo>
                      <a:pt x="74" y="53"/>
                    </a:lnTo>
                    <a:lnTo>
                      <a:pt x="80" y="56"/>
                    </a:lnTo>
                    <a:lnTo>
                      <a:pt x="83" y="57"/>
                    </a:lnTo>
                    <a:lnTo>
                      <a:pt x="87" y="56"/>
                    </a:lnTo>
                    <a:lnTo>
                      <a:pt x="92" y="53"/>
                    </a:lnTo>
                    <a:lnTo>
                      <a:pt x="98" y="52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102" y="52"/>
                    </a:lnTo>
                    <a:lnTo>
                      <a:pt x="103" y="52"/>
                    </a:lnTo>
                    <a:lnTo>
                      <a:pt x="103" y="52"/>
                    </a:lnTo>
                    <a:lnTo>
                      <a:pt x="104" y="52"/>
                    </a:lnTo>
                    <a:lnTo>
                      <a:pt x="109" y="51"/>
                    </a:lnTo>
                    <a:lnTo>
                      <a:pt x="121" y="51"/>
                    </a:lnTo>
                    <a:lnTo>
                      <a:pt x="132" y="50"/>
                    </a:lnTo>
                    <a:lnTo>
                      <a:pt x="133" y="50"/>
                    </a:lnTo>
                    <a:lnTo>
                      <a:pt x="135" y="50"/>
                    </a:lnTo>
                    <a:lnTo>
                      <a:pt x="137" y="52"/>
                    </a:lnTo>
                    <a:lnTo>
                      <a:pt x="143" y="57"/>
                    </a:lnTo>
                    <a:lnTo>
                      <a:pt x="144" y="60"/>
                    </a:lnTo>
                    <a:lnTo>
                      <a:pt x="145" y="62"/>
                    </a:lnTo>
                    <a:lnTo>
                      <a:pt x="147" y="65"/>
                    </a:lnTo>
                    <a:lnTo>
                      <a:pt x="147" y="66"/>
                    </a:lnTo>
                    <a:lnTo>
                      <a:pt x="148" y="66"/>
                    </a:lnTo>
                    <a:lnTo>
                      <a:pt x="154" y="71"/>
                    </a:lnTo>
                    <a:lnTo>
                      <a:pt x="157" y="71"/>
                    </a:lnTo>
                    <a:lnTo>
                      <a:pt x="164" y="72"/>
                    </a:lnTo>
                    <a:lnTo>
                      <a:pt x="165" y="72"/>
                    </a:lnTo>
                    <a:lnTo>
                      <a:pt x="166" y="72"/>
                    </a:lnTo>
                    <a:lnTo>
                      <a:pt x="167" y="71"/>
                    </a:lnTo>
                    <a:lnTo>
                      <a:pt x="169" y="69"/>
                    </a:lnTo>
                    <a:lnTo>
                      <a:pt x="169" y="68"/>
                    </a:lnTo>
                    <a:lnTo>
                      <a:pt x="170" y="68"/>
                    </a:lnTo>
                    <a:lnTo>
                      <a:pt x="175" y="63"/>
                    </a:lnTo>
                    <a:lnTo>
                      <a:pt x="177" y="62"/>
                    </a:lnTo>
                    <a:lnTo>
                      <a:pt x="182" y="59"/>
                    </a:lnTo>
                    <a:lnTo>
                      <a:pt x="188" y="58"/>
                    </a:lnTo>
                    <a:lnTo>
                      <a:pt x="196" y="58"/>
                    </a:lnTo>
                    <a:lnTo>
                      <a:pt x="207" y="57"/>
                    </a:lnTo>
                    <a:lnTo>
                      <a:pt x="214" y="52"/>
                    </a:lnTo>
                    <a:lnTo>
                      <a:pt x="224" y="43"/>
                    </a:lnTo>
                    <a:lnTo>
                      <a:pt x="224" y="42"/>
                    </a:lnTo>
                    <a:lnTo>
                      <a:pt x="229" y="38"/>
                    </a:lnTo>
                    <a:lnTo>
                      <a:pt x="233" y="32"/>
                    </a:lnTo>
                    <a:lnTo>
                      <a:pt x="235" y="31"/>
                    </a:lnTo>
                    <a:lnTo>
                      <a:pt x="239" y="27"/>
                    </a:lnTo>
                    <a:lnTo>
                      <a:pt x="239" y="26"/>
                    </a:lnTo>
                    <a:lnTo>
                      <a:pt x="239" y="15"/>
                    </a:lnTo>
                    <a:lnTo>
                      <a:pt x="239" y="11"/>
                    </a:lnTo>
                    <a:lnTo>
                      <a:pt x="243" y="11"/>
                    </a:lnTo>
                    <a:lnTo>
                      <a:pt x="245" y="11"/>
                    </a:lnTo>
                    <a:lnTo>
                      <a:pt x="246" y="11"/>
                    </a:lnTo>
                    <a:lnTo>
                      <a:pt x="253" y="11"/>
                    </a:lnTo>
                    <a:lnTo>
                      <a:pt x="255" y="10"/>
                    </a:lnTo>
                    <a:lnTo>
                      <a:pt x="259" y="8"/>
                    </a:lnTo>
                    <a:lnTo>
                      <a:pt x="260" y="7"/>
                    </a:lnTo>
                    <a:lnTo>
                      <a:pt x="262" y="4"/>
                    </a:lnTo>
                    <a:lnTo>
                      <a:pt x="263" y="4"/>
                    </a:lnTo>
                    <a:lnTo>
                      <a:pt x="264" y="3"/>
                    </a:lnTo>
                    <a:lnTo>
                      <a:pt x="265" y="3"/>
                    </a:lnTo>
                    <a:lnTo>
                      <a:pt x="266" y="2"/>
                    </a:lnTo>
                    <a:lnTo>
                      <a:pt x="267" y="1"/>
                    </a:lnTo>
                    <a:lnTo>
                      <a:pt x="268" y="1"/>
                    </a:lnTo>
                    <a:lnTo>
                      <a:pt x="271" y="0"/>
                    </a:lnTo>
                    <a:lnTo>
                      <a:pt x="272" y="0"/>
                    </a:lnTo>
                    <a:lnTo>
                      <a:pt x="273" y="1"/>
                    </a:lnTo>
                    <a:lnTo>
                      <a:pt x="275" y="2"/>
                    </a:lnTo>
                    <a:lnTo>
                      <a:pt x="278" y="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Freeform 54">
                <a:extLst>
                  <a:ext uri="{FF2B5EF4-FFF2-40B4-BE49-F238E27FC236}">
                    <a16:creationId xmlns:a16="http://schemas.microsoft.com/office/drawing/2014/main" id="{7CD07FEB-EC29-9058-70E8-AE7711C883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9513" y="2444750"/>
                <a:ext cx="2968625" cy="2306638"/>
              </a:xfrm>
              <a:custGeom>
                <a:avLst/>
                <a:gdLst>
                  <a:gd name="T0" fmla="*/ 991 w 1870"/>
                  <a:gd name="T1" fmla="*/ 62 h 1453"/>
                  <a:gd name="T2" fmla="*/ 987 w 1870"/>
                  <a:gd name="T3" fmla="*/ 94 h 1453"/>
                  <a:gd name="T4" fmla="*/ 1021 w 1870"/>
                  <a:gd name="T5" fmla="*/ 137 h 1453"/>
                  <a:gd name="T6" fmla="*/ 1069 w 1870"/>
                  <a:gd name="T7" fmla="*/ 144 h 1453"/>
                  <a:gd name="T8" fmla="*/ 1107 w 1870"/>
                  <a:gd name="T9" fmla="*/ 151 h 1453"/>
                  <a:gd name="T10" fmla="*/ 1095 w 1870"/>
                  <a:gd name="T11" fmla="*/ 194 h 1453"/>
                  <a:gd name="T12" fmla="*/ 1085 w 1870"/>
                  <a:gd name="T13" fmla="*/ 226 h 1453"/>
                  <a:gd name="T14" fmla="*/ 1092 w 1870"/>
                  <a:gd name="T15" fmla="*/ 283 h 1453"/>
                  <a:gd name="T16" fmla="*/ 1139 w 1870"/>
                  <a:gd name="T17" fmla="*/ 349 h 1453"/>
                  <a:gd name="T18" fmla="*/ 1251 w 1870"/>
                  <a:gd name="T19" fmla="*/ 299 h 1453"/>
                  <a:gd name="T20" fmla="*/ 1392 w 1870"/>
                  <a:gd name="T21" fmla="*/ 200 h 1453"/>
                  <a:gd name="T22" fmla="*/ 1550 w 1870"/>
                  <a:gd name="T23" fmla="*/ 195 h 1453"/>
                  <a:gd name="T24" fmla="*/ 1697 w 1870"/>
                  <a:gd name="T25" fmla="*/ 161 h 1453"/>
                  <a:gd name="T26" fmla="*/ 1854 w 1870"/>
                  <a:gd name="T27" fmla="*/ 174 h 1453"/>
                  <a:gd name="T28" fmla="*/ 1832 w 1870"/>
                  <a:gd name="T29" fmla="*/ 320 h 1453"/>
                  <a:gd name="T30" fmla="*/ 1775 w 1870"/>
                  <a:gd name="T31" fmla="*/ 412 h 1453"/>
                  <a:gd name="T32" fmla="*/ 1635 w 1870"/>
                  <a:gd name="T33" fmla="*/ 609 h 1453"/>
                  <a:gd name="T34" fmla="*/ 1664 w 1870"/>
                  <a:gd name="T35" fmla="*/ 801 h 1453"/>
                  <a:gd name="T36" fmla="*/ 1423 w 1870"/>
                  <a:gd name="T37" fmla="*/ 853 h 1453"/>
                  <a:gd name="T38" fmla="*/ 1318 w 1870"/>
                  <a:gd name="T39" fmla="*/ 1058 h 1453"/>
                  <a:gd name="T40" fmla="*/ 1150 w 1870"/>
                  <a:gd name="T41" fmla="*/ 1291 h 1453"/>
                  <a:gd name="T42" fmla="*/ 826 w 1870"/>
                  <a:gd name="T43" fmla="*/ 1414 h 1453"/>
                  <a:gd name="T44" fmla="*/ 663 w 1870"/>
                  <a:gd name="T45" fmla="*/ 1097 h 1453"/>
                  <a:gd name="T46" fmla="*/ 807 w 1870"/>
                  <a:gd name="T47" fmla="*/ 1019 h 1453"/>
                  <a:gd name="T48" fmla="*/ 778 w 1870"/>
                  <a:gd name="T49" fmla="*/ 887 h 1453"/>
                  <a:gd name="T50" fmla="*/ 863 w 1870"/>
                  <a:gd name="T51" fmla="*/ 830 h 1453"/>
                  <a:gd name="T52" fmla="*/ 843 w 1870"/>
                  <a:gd name="T53" fmla="*/ 893 h 1453"/>
                  <a:gd name="T54" fmla="*/ 901 w 1870"/>
                  <a:gd name="T55" fmla="*/ 941 h 1453"/>
                  <a:gd name="T56" fmla="*/ 907 w 1870"/>
                  <a:gd name="T57" fmla="*/ 854 h 1453"/>
                  <a:gd name="T58" fmla="*/ 1009 w 1870"/>
                  <a:gd name="T59" fmla="*/ 875 h 1453"/>
                  <a:gd name="T60" fmla="*/ 1040 w 1870"/>
                  <a:gd name="T61" fmla="*/ 808 h 1453"/>
                  <a:gd name="T62" fmla="*/ 964 w 1870"/>
                  <a:gd name="T63" fmla="*/ 749 h 1453"/>
                  <a:gd name="T64" fmla="*/ 908 w 1870"/>
                  <a:gd name="T65" fmla="*/ 691 h 1453"/>
                  <a:gd name="T66" fmla="*/ 868 w 1870"/>
                  <a:gd name="T67" fmla="*/ 656 h 1453"/>
                  <a:gd name="T68" fmla="*/ 927 w 1870"/>
                  <a:gd name="T69" fmla="*/ 537 h 1453"/>
                  <a:gd name="T70" fmla="*/ 962 w 1870"/>
                  <a:gd name="T71" fmla="*/ 481 h 1453"/>
                  <a:gd name="T72" fmla="*/ 886 w 1870"/>
                  <a:gd name="T73" fmla="*/ 448 h 1453"/>
                  <a:gd name="T74" fmla="*/ 736 w 1870"/>
                  <a:gd name="T75" fmla="*/ 430 h 1453"/>
                  <a:gd name="T76" fmla="*/ 732 w 1870"/>
                  <a:gd name="T77" fmla="*/ 456 h 1453"/>
                  <a:gd name="T78" fmla="*/ 694 w 1870"/>
                  <a:gd name="T79" fmla="*/ 505 h 1453"/>
                  <a:gd name="T80" fmla="*/ 608 w 1870"/>
                  <a:gd name="T81" fmla="*/ 667 h 1453"/>
                  <a:gd name="T82" fmla="*/ 429 w 1870"/>
                  <a:gd name="T83" fmla="*/ 601 h 1453"/>
                  <a:gd name="T84" fmla="*/ 344 w 1870"/>
                  <a:gd name="T85" fmla="*/ 491 h 1453"/>
                  <a:gd name="T86" fmla="*/ 260 w 1870"/>
                  <a:gd name="T87" fmla="*/ 538 h 1453"/>
                  <a:gd name="T88" fmla="*/ 189 w 1870"/>
                  <a:gd name="T89" fmla="*/ 459 h 1453"/>
                  <a:gd name="T90" fmla="*/ 0 w 1870"/>
                  <a:gd name="T91" fmla="*/ 366 h 1453"/>
                  <a:gd name="T92" fmla="*/ 140 w 1870"/>
                  <a:gd name="T93" fmla="*/ 174 h 1453"/>
                  <a:gd name="T94" fmla="*/ 248 w 1870"/>
                  <a:gd name="T95" fmla="*/ 99 h 1453"/>
                  <a:gd name="T96" fmla="*/ 347 w 1870"/>
                  <a:gd name="T97" fmla="*/ 203 h 1453"/>
                  <a:gd name="T98" fmla="*/ 440 w 1870"/>
                  <a:gd name="T99" fmla="*/ 280 h 1453"/>
                  <a:gd name="T100" fmla="*/ 498 w 1870"/>
                  <a:gd name="T101" fmla="*/ 185 h 1453"/>
                  <a:gd name="T102" fmla="*/ 453 w 1870"/>
                  <a:gd name="T103" fmla="*/ 59 h 1453"/>
                  <a:gd name="T104" fmla="*/ 552 w 1870"/>
                  <a:gd name="T105" fmla="*/ 6 h 1453"/>
                  <a:gd name="T106" fmla="*/ 638 w 1870"/>
                  <a:gd name="T107" fmla="*/ 31 h 1453"/>
                  <a:gd name="T108" fmla="*/ 682 w 1870"/>
                  <a:gd name="T109" fmla="*/ 77 h 1453"/>
                  <a:gd name="T110" fmla="*/ 745 w 1870"/>
                  <a:gd name="T111" fmla="*/ 111 h 1453"/>
                  <a:gd name="T112" fmla="*/ 807 w 1870"/>
                  <a:gd name="T113" fmla="*/ 95 h 1453"/>
                  <a:gd name="T114" fmla="*/ 865 w 1870"/>
                  <a:gd name="T115" fmla="*/ 64 h 1453"/>
                  <a:gd name="T116" fmla="*/ 916 w 1870"/>
                  <a:gd name="T117" fmla="*/ 26 h 1453"/>
                  <a:gd name="T118" fmla="*/ 976 w 1870"/>
                  <a:gd name="T119" fmla="*/ 1 h 1453"/>
                  <a:gd name="T120" fmla="*/ 976 w 1870"/>
                  <a:gd name="T121" fmla="*/ 322 h 1453"/>
                  <a:gd name="T122" fmla="*/ 1010 w 1870"/>
                  <a:gd name="T123" fmla="*/ 293 h 1453"/>
                  <a:gd name="T124" fmla="*/ 1692 w 1870"/>
                  <a:gd name="T125" fmla="*/ 213 h 1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870" h="1453">
                    <a:moveTo>
                      <a:pt x="977" y="2"/>
                    </a:moveTo>
                    <a:lnTo>
                      <a:pt x="978" y="3"/>
                    </a:lnTo>
                    <a:lnTo>
                      <a:pt x="980" y="4"/>
                    </a:lnTo>
                    <a:lnTo>
                      <a:pt x="981" y="5"/>
                    </a:lnTo>
                    <a:lnTo>
                      <a:pt x="982" y="5"/>
                    </a:lnTo>
                    <a:lnTo>
                      <a:pt x="983" y="5"/>
                    </a:lnTo>
                    <a:lnTo>
                      <a:pt x="985" y="5"/>
                    </a:lnTo>
                    <a:lnTo>
                      <a:pt x="986" y="4"/>
                    </a:lnTo>
                    <a:lnTo>
                      <a:pt x="988" y="4"/>
                    </a:lnTo>
                    <a:lnTo>
                      <a:pt x="990" y="5"/>
                    </a:lnTo>
                    <a:lnTo>
                      <a:pt x="992" y="5"/>
                    </a:lnTo>
                    <a:lnTo>
                      <a:pt x="993" y="5"/>
                    </a:lnTo>
                    <a:lnTo>
                      <a:pt x="994" y="6"/>
                    </a:lnTo>
                    <a:lnTo>
                      <a:pt x="995" y="6"/>
                    </a:lnTo>
                    <a:lnTo>
                      <a:pt x="997" y="6"/>
                    </a:lnTo>
                    <a:lnTo>
                      <a:pt x="997" y="7"/>
                    </a:lnTo>
                    <a:lnTo>
                      <a:pt x="997" y="9"/>
                    </a:lnTo>
                    <a:lnTo>
                      <a:pt x="998" y="11"/>
                    </a:lnTo>
                    <a:lnTo>
                      <a:pt x="998" y="12"/>
                    </a:lnTo>
                    <a:lnTo>
                      <a:pt x="999" y="14"/>
                    </a:lnTo>
                    <a:lnTo>
                      <a:pt x="999" y="17"/>
                    </a:lnTo>
                    <a:lnTo>
                      <a:pt x="999" y="18"/>
                    </a:lnTo>
                    <a:lnTo>
                      <a:pt x="999" y="20"/>
                    </a:lnTo>
                    <a:lnTo>
                      <a:pt x="999" y="21"/>
                    </a:lnTo>
                    <a:lnTo>
                      <a:pt x="1000" y="22"/>
                    </a:lnTo>
                    <a:lnTo>
                      <a:pt x="1000" y="24"/>
                    </a:lnTo>
                    <a:lnTo>
                      <a:pt x="999" y="26"/>
                    </a:lnTo>
                    <a:lnTo>
                      <a:pt x="998" y="27"/>
                    </a:lnTo>
                    <a:lnTo>
                      <a:pt x="997" y="28"/>
                    </a:lnTo>
                    <a:lnTo>
                      <a:pt x="997" y="29"/>
                    </a:lnTo>
                    <a:lnTo>
                      <a:pt x="996" y="30"/>
                    </a:lnTo>
                    <a:lnTo>
                      <a:pt x="997" y="31"/>
                    </a:lnTo>
                    <a:lnTo>
                      <a:pt x="997" y="33"/>
                    </a:lnTo>
                    <a:lnTo>
                      <a:pt x="996" y="34"/>
                    </a:lnTo>
                    <a:lnTo>
                      <a:pt x="994" y="35"/>
                    </a:lnTo>
                    <a:lnTo>
                      <a:pt x="994" y="38"/>
                    </a:lnTo>
                    <a:lnTo>
                      <a:pt x="994" y="40"/>
                    </a:lnTo>
                    <a:lnTo>
                      <a:pt x="995" y="42"/>
                    </a:lnTo>
                    <a:lnTo>
                      <a:pt x="995" y="43"/>
                    </a:lnTo>
                    <a:lnTo>
                      <a:pt x="994" y="46"/>
                    </a:lnTo>
                    <a:lnTo>
                      <a:pt x="994" y="46"/>
                    </a:lnTo>
                    <a:lnTo>
                      <a:pt x="994" y="48"/>
                    </a:lnTo>
                    <a:lnTo>
                      <a:pt x="995" y="50"/>
                    </a:lnTo>
                    <a:lnTo>
                      <a:pt x="995" y="51"/>
                    </a:lnTo>
                    <a:lnTo>
                      <a:pt x="996" y="52"/>
                    </a:lnTo>
                    <a:lnTo>
                      <a:pt x="997" y="54"/>
                    </a:lnTo>
                    <a:lnTo>
                      <a:pt x="997" y="55"/>
                    </a:lnTo>
                    <a:lnTo>
                      <a:pt x="997" y="57"/>
                    </a:lnTo>
                    <a:lnTo>
                      <a:pt x="998" y="57"/>
                    </a:lnTo>
                    <a:lnTo>
                      <a:pt x="998" y="58"/>
                    </a:lnTo>
                    <a:lnTo>
                      <a:pt x="997" y="59"/>
                    </a:lnTo>
                    <a:lnTo>
                      <a:pt x="996" y="60"/>
                    </a:lnTo>
                    <a:lnTo>
                      <a:pt x="995" y="59"/>
                    </a:lnTo>
                    <a:lnTo>
                      <a:pt x="994" y="59"/>
                    </a:lnTo>
                    <a:lnTo>
                      <a:pt x="993" y="60"/>
                    </a:lnTo>
                    <a:lnTo>
                      <a:pt x="992" y="60"/>
                    </a:lnTo>
                    <a:lnTo>
                      <a:pt x="991" y="60"/>
                    </a:lnTo>
                    <a:lnTo>
                      <a:pt x="991" y="61"/>
                    </a:lnTo>
                    <a:lnTo>
                      <a:pt x="991" y="62"/>
                    </a:lnTo>
                    <a:lnTo>
                      <a:pt x="990" y="62"/>
                    </a:lnTo>
                    <a:lnTo>
                      <a:pt x="989" y="63"/>
                    </a:lnTo>
                    <a:lnTo>
                      <a:pt x="988" y="63"/>
                    </a:lnTo>
                    <a:lnTo>
                      <a:pt x="987" y="64"/>
                    </a:lnTo>
                    <a:lnTo>
                      <a:pt x="985" y="64"/>
                    </a:lnTo>
                    <a:lnTo>
                      <a:pt x="983" y="65"/>
                    </a:lnTo>
                    <a:lnTo>
                      <a:pt x="982" y="66"/>
                    </a:lnTo>
                    <a:lnTo>
                      <a:pt x="981" y="67"/>
                    </a:lnTo>
                    <a:lnTo>
                      <a:pt x="979" y="68"/>
                    </a:lnTo>
                    <a:lnTo>
                      <a:pt x="978" y="69"/>
                    </a:lnTo>
                    <a:lnTo>
                      <a:pt x="977" y="70"/>
                    </a:lnTo>
                    <a:lnTo>
                      <a:pt x="975" y="70"/>
                    </a:lnTo>
                    <a:lnTo>
                      <a:pt x="973" y="71"/>
                    </a:lnTo>
                    <a:lnTo>
                      <a:pt x="972" y="71"/>
                    </a:lnTo>
                    <a:lnTo>
                      <a:pt x="971" y="72"/>
                    </a:lnTo>
                    <a:lnTo>
                      <a:pt x="969" y="71"/>
                    </a:lnTo>
                    <a:lnTo>
                      <a:pt x="967" y="71"/>
                    </a:lnTo>
                    <a:lnTo>
                      <a:pt x="966" y="72"/>
                    </a:lnTo>
                    <a:lnTo>
                      <a:pt x="965" y="72"/>
                    </a:lnTo>
                    <a:lnTo>
                      <a:pt x="963" y="72"/>
                    </a:lnTo>
                    <a:lnTo>
                      <a:pt x="962" y="71"/>
                    </a:lnTo>
                    <a:lnTo>
                      <a:pt x="960" y="71"/>
                    </a:lnTo>
                    <a:lnTo>
                      <a:pt x="959" y="71"/>
                    </a:lnTo>
                    <a:lnTo>
                      <a:pt x="958" y="71"/>
                    </a:lnTo>
                    <a:lnTo>
                      <a:pt x="958" y="70"/>
                    </a:lnTo>
                    <a:lnTo>
                      <a:pt x="957" y="71"/>
                    </a:lnTo>
                    <a:lnTo>
                      <a:pt x="957" y="72"/>
                    </a:lnTo>
                    <a:lnTo>
                      <a:pt x="957" y="73"/>
                    </a:lnTo>
                    <a:lnTo>
                      <a:pt x="957" y="74"/>
                    </a:lnTo>
                    <a:lnTo>
                      <a:pt x="957" y="75"/>
                    </a:lnTo>
                    <a:lnTo>
                      <a:pt x="958" y="76"/>
                    </a:lnTo>
                    <a:lnTo>
                      <a:pt x="958" y="77"/>
                    </a:lnTo>
                    <a:lnTo>
                      <a:pt x="959" y="78"/>
                    </a:lnTo>
                    <a:lnTo>
                      <a:pt x="959" y="79"/>
                    </a:lnTo>
                    <a:lnTo>
                      <a:pt x="960" y="80"/>
                    </a:lnTo>
                    <a:lnTo>
                      <a:pt x="962" y="80"/>
                    </a:lnTo>
                    <a:lnTo>
                      <a:pt x="963" y="81"/>
                    </a:lnTo>
                    <a:lnTo>
                      <a:pt x="965" y="81"/>
                    </a:lnTo>
                    <a:lnTo>
                      <a:pt x="966" y="82"/>
                    </a:lnTo>
                    <a:lnTo>
                      <a:pt x="968" y="83"/>
                    </a:lnTo>
                    <a:lnTo>
                      <a:pt x="970" y="84"/>
                    </a:lnTo>
                    <a:lnTo>
                      <a:pt x="971" y="85"/>
                    </a:lnTo>
                    <a:lnTo>
                      <a:pt x="973" y="84"/>
                    </a:lnTo>
                    <a:lnTo>
                      <a:pt x="973" y="85"/>
                    </a:lnTo>
                    <a:lnTo>
                      <a:pt x="975" y="86"/>
                    </a:lnTo>
                    <a:lnTo>
                      <a:pt x="976" y="86"/>
                    </a:lnTo>
                    <a:lnTo>
                      <a:pt x="977" y="86"/>
                    </a:lnTo>
                    <a:lnTo>
                      <a:pt x="978" y="87"/>
                    </a:lnTo>
                    <a:lnTo>
                      <a:pt x="979" y="87"/>
                    </a:lnTo>
                    <a:lnTo>
                      <a:pt x="980" y="88"/>
                    </a:lnTo>
                    <a:lnTo>
                      <a:pt x="982" y="87"/>
                    </a:lnTo>
                    <a:lnTo>
                      <a:pt x="983" y="88"/>
                    </a:lnTo>
                    <a:lnTo>
                      <a:pt x="984" y="88"/>
                    </a:lnTo>
                    <a:lnTo>
                      <a:pt x="984" y="89"/>
                    </a:lnTo>
                    <a:lnTo>
                      <a:pt x="986" y="90"/>
                    </a:lnTo>
                    <a:lnTo>
                      <a:pt x="987" y="91"/>
                    </a:lnTo>
                    <a:lnTo>
                      <a:pt x="987" y="92"/>
                    </a:lnTo>
                    <a:lnTo>
                      <a:pt x="987" y="93"/>
                    </a:lnTo>
                    <a:lnTo>
                      <a:pt x="987" y="94"/>
                    </a:lnTo>
                    <a:lnTo>
                      <a:pt x="986" y="95"/>
                    </a:lnTo>
                    <a:lnTo>
                      <a:pt x="986" y="96"/>
                    </a:lnTo>
                    <a:lnTo>
                      <a:pt x="986" y="97"/>
                    </a:lnTo>
                    <a:lnTo>
                      <a:pt x="986" y="98"/>
                    </a:lnTo>
                    <a:lnTo>
                      <a:pt x="987" y="99"/>
                    </a:lnTo>
                    <a:lnTo>
                      <a:pt x="987" y="101"/>
                    </a:lnTo>
                    <a:lnTo>
                      <a:pt x="987" y="102"/>
                    </a:lnTo>
                    <a:lnTo>
                      <a:pt x="987" y="103"/>
                    </a:lnTo>
                    <a:lnTo>
                      <a:pt x="987" y="105"/>
                    </a:lnTo>
                    <a:lnTo>
                      <a:pt x="986" y="106"/>
                    </a:lnTo>
                    <a:lnTo>
                      <a:pt x="986" y="107"/>
                    </a:lnTo>
                    <a:lnTo>
                      <a:pt x="985" y="108"/>
                    </a:lnTo>
                    <a:lnTo>
                      <a:pt x="985" y="109"/>
                    </a:lnTo>
                    <a:lnTo>
                      <a:pt x="986" y="110"/>
                    </a:lnTo>
                    <a:lnTo>
                      <a:pt x="987" y="112"/>
                    </a:lnTo>
                    <a:lnTo>
                      <a:pt x="988" y="113"/>
                    </a:lnTo>
                    <a:lnTo>
                      <a:pt x="988" y="114"/>
                    </a:lnTo>
                    <a:lnTo>
                      <a:pt x="988" y="115"/>
                    </a:lnTo>
                    <a:lnTo>
                      <a:pt x="988" y="116"/>
                    </a:lnTo>
                    <a:lnTo>
                      <a:pt x="989" y="118"/>
                    </a:lnTo>
                    <a:lnTo>
                      <a:pt x="989" y="119"/>
                    </a:lnTo>
                    <a:lnTo>
                      <a:pt x="988" y="120"/>
                    </a:lnTo>
                    <a:lnTo>
                      <a:pt x="989" y="122"/>
                    </a:lnTo>
                    <a:lnTo>
                      <a:pt x="990" y="123"/>
                    </a:lnTo>
                    <a:lnTo>
                      <a:pt x="991" y="124"/>
                    </a:lnTo>
                    <a:lnTo>
                      <a:pt x="991" y="126"/>
                    </a:lnTo>
                    <a:lnTo>
                      <a:pt x="991" y="128"/>
                    </a:lnTo>
                    <a:lnTo>
                      <a:pt x="993" y="130"/>
                    </a:lnTo>
                    <a:lnTo>
                      <a:pt x="993" y="131"/>
                    </a:lnTo>
                    <a:lnTo>
                      <a:pt x="995" y="133"/>
                    </a:lnTo>
                    <a:lnTo>
                      <a:pt x="995" y="134"/>
                    </a:lnTo>
                    <a:lnTo>
                      <a:pt x="996" y="134"/>
                    </a:lnTo>
                    <a:lnTo>
                      <a:pt x="997" y="135"/>
                    </a:lnTo>
                    <a:lnTo>
                      <a:pt x="998" y="136"/>
                    </a:lnTo>
                    <a:lnTo>
                      <a:pt x="1000" y="137"/>
                    </a:lnTo>
                    <a:lnTo>
                      <a:pt x="1000" y="138"/>
                    </a:lnTo>
                    <a:lnTo>
                      <a:pt x="1001" y="139"/>
                    </a:lnTo>
                    <a:lnTo>
                      <a:pt x="1002" y="140"/>
                    </a:lnTo>
                    <a:lnTo>
                      <a:pt x="1003" y="141"/>
                    </a:lnTo>
                    <a:lnTo>
                      <a:pt x="1006" y="142"/>
                    </a:lnTo>
                    <a:lnTo>
                      <a:pt x="1007" y="142"/>
                    </a:lnTo>
                    <a:lnTo>
                      <a:pt x="1008" y="142"/>
                    </a:lnTo>
                    <a:lnTo>
                      <a:pt x="1010" y="143"/>
                    </a:lnTo>
                    <a:lnTo>
                      <a:pt x="1011" y="144"/>
                    </a:lnTo>
                    <a:lnTo>
                      <a:pt x="1013" y="143"/>
                    </a:lnTo>
                    <a:lnTo>
                      <a:pt x="1014" y="142"/>
                    </a:lnTo>
                    <a:lnTo>
                      <a:pt x="1015" y="141"/>
                    </a:lnTo>
                    <a:lnTo>
                      <a:pt x="1016" y="140"/>
                    </a:lnTo>
                    <a:lnTo>
                      <a:pt x="1017" y="141"/>
                    </a:lnTo>
                    <a:lnTo>
                      <a:pt x="1018" y="142"/>
                    </a:lnTo>
                    <a:lnTo>
                      <a:pt x="1020" y="142"/>
                    </a:lnTo>
                    <a:lnTo>
                      <a:pt x="1020" y="143"/>
                    </a:lnTo>
                    <a:lnTo>
                      <a:pt x="1022" y="143"/>
                    </a:lnTo>
                    <a:lnTo>
                      <a:pt x="1022" y="142"/>
                    </a:lnTo>
                    <a:lnTo>
                      <a:pt x="1021" y="142"/>
                    </a:lnTo>
                    <a:lnTo>
                      <a:pt x="1021" y="141"/>
                    </a:lnTo>
                    <a:lnTo>
                      <a:pt x="1020" y="139"/>
                    </a:lnTo>
                    <a:lnTo>
                      <a:pt x="1020" y="138"/>
                    </a:lnTo>
                    <a:lnTo>
                      <a:pt x="1021" y="137"/>
                    </a:lnTo>
                    <a:lnTo>
                      <a:pt x="1023" y="136"/>
                    </a:lnTo>
                    <a:lnTo>
                      <a:pt x="1024" y="134"/>
                    </a:lnTo>
                    <a:lnTo>
                      <a:pt x="1025" y="133"/>
                    </a:lnTo>
                    <a:lnTo>
                      <a:pt x="1026" y="134"/>
                    </a:lnTo>
                    <a:lnTo>
                      <a:pt x="1026" y="135"/>
                    </a:lnTo>
                    <a:lnTo>
                      <a:pt x="1027" y="136"/>
                    </a:lnTo>
                    <a:lnTo>
                      <a:pt x="1027" y="137"/>
                    </a:lnTo>
                    <a:lnTo>
                      <a:pt x="1028" y="136"/>
                    </a:lnTo>
                    <a:lnTo>
                      <a:pt x="1029" y="136"/>
                    </a:lnTo>
                    <a:lnTo>
                      <a:pt x="1030" y="136"/>
                    </a:lnTo>
                    <a:lnTo>
                      <a:pt x="1031" y="135"/>
                    </a:lnTo>
                    <a:lnTo>
                      <a:pt x="1032" y="135"/>
                    </a:lnTo>
                    <a:lnTo>
                      <a:pt x="1033" y="134"/>
                    </a:lnTo>
                    <a:lnTo>
                      <a:pt x="1035" y="134"/>
                    </a:lnTo>
                    <a:lnTo>
                      <a:pt x="1036" y="134"/>
                    </a:lnTo>
                    <a:lnTo>
                      <a:pt x="1037" y="135"/>
                    </a:lnTo>
                    <a:lnTo>
                      <a:pt x="1037" y="136"/>
                    </a:lnTo>
                    <a:lnTo>
                      <a:pt x="1039" y="135"/>
                    </a:lnTo>
                    <a:lnTo>
                      <a:pt x="1041" y="135"/>
                    </a:lnTo>
                    <a:lnTo>
                      <a:pt x="1042" y="135"/>
                    </a:lnTo>
                    <a:lnTo>
                      <a:pt x="1045" y="135"/>
                    </a:lnTo>
                    <a:lnTo>
                      <a:pt x="1046" y="135"/>
                    </a:lnTo>
                    <a:lnTo>
                      <a:pt x="1048" y="134"/>
                    </a:lnTo>
                    <a:lnTo>
                      <a:pt x="1049" y="133"/>
                    </a:lnTo>
                    <a:lnTo>
                      <a:pt x="1050" y="133"/>
                    </a:lnTo>
                    <a:lnTo>
                      <a:pt x="1051" y="134"/>
                    </a:lnTo>
                    <a:lnTo>
                      <a:pt x="1051" y="135"/>
                    </a:lnTo>
                    <a:lnTo>
                      <a:pt x="1051" y="136"/>
                    </a:lnTo>
                    <a:lnTo>
                      <a:pt x="1051" y="137"/>
                    </a:lnTo>
                    <a:lnTo>
                      <a:pt x="1051" y="139"/>
                    </a:lnTo>
                    <a:lnTo>
                      <a:pt x="1051" y="139"/>
                    </a:lnTo>
                    <a:lnTo>
                      <a:pt x="1052" y="139"/>
                    </a:lnTo>
                    <a:lnTo>
                      <a:pt x="1053" y="139"/>
                    </a:lnTo>
                    <a:lnTo>
                      <a:pt x="1054" y="139"/>
                    </a:lnTo>
                    <a:lnTo>
                      <a:pt x="1055" y="139"/>
                    </a:lnTo>
                    <a:lnTo>
                      <a:pt x="1056" y="138"/>
                    </a:lnTo>
                    <a:lnTo>
                      <a:pt x="1058" y="138"/>
                    </a:lnTo>
                    <a:lnTo>
                      <a:pt x="1059" y="138"/>
                    </a:lnTo>
                    <a:lnTo>
                      <a:pt x="1060" y="138"/>
                    </a:lnTo>
                    <a:lnTo>
                      <a:pt x="1060" y="139"/>
                    </a:lnTo>
                    <a:lnTo>
                      <a:pt x="1060" y="140"/>
                    </a:lnTo>
                    <a:lnTo>
                      <a:pt x="1060" y="142"/>
                    </a:lnTo>
                    <a:lnTo>
                      <a:pt x="1061" y="142"/>
                    </a:lnTo>
                    <a:lnTo>
                      <a:pt x="1061" y="143"/>
                    </a:lnTo>
                    <a:lnTo>
                      <a:pt x="1060" y="144"/>
                    </a:lnTo>
                    <a:lnTo>
                      <a:pt x="1061" y="144"/>
                    </a:lnTo>
                    <a:lnTo>
                      <a:pt x="1061" y="146"/>
                    </a:lnTo>
                    <a:lnTo>
                      <a:pt x="1060" y="147"/>
                    </a:lnTo>
                    <a:lnTo>
                      <a:pt x="1061" y="148"/>
                    </a:lnTo>
                    <a:lnTo>
                      <a:pt x="1063" y="148"/>
                    </a:lnTo>
                    <a:lnTo>
                      <a:pt x="1064" y="148"/>
                    </a:lnTo>
                    <a:lnTo>
                      <a:pt x="1065" y="147"/>
                    </a:lnTo>
                    <a:lnTo>
                      <a:pt x="1067" y="147"/>
                    </a:lnTo>
                    <a:lnTo>
                      <a:pt x="1067" y="148"/>
                    </a:lnTo>
                    <a:lnTo>
                      <a:pt x="1068" y="148"/>
                    </a:lnTo>
                    <a:lnTo>
                      <a:pt x="1069" y="149"/>
                    </a:lnTo>
                    <a:lnTo>
                      <a:pt x="1069" y="147"/>
                    </a:lnTo>
                    <a:lnTo>
                      <a:pt x="1069" y="146"/>
                    </a:lnTo>
                    <a:lnTo>
                      <a:pt x="1069" y="144"/>
                    </a:lnTo>
                    <a:lnTo>
                      <a:pt x="1069" y="142"/>
                    </a:lnTo>
                    <a:lnTo>
                      <a:pt x="1069" y="142"/>
                    </a:lnTo>
                    <a:lnTo>
                      <a:pt x="1070" y="142"/>
                    </a:lnTo>
                    <a:lnTo>
                      <a:pt x="1070" y="142"/>
                    </a:lnTo>
                    <a:lnTo>
                      <a:pt x="1071" y="142"/>
                    </a:lnTo>
                    <a:lnTo>
                      <a:pt x="1072" y="142"/>
                    </a:lnTo>
                    <a:lnTo>
                      <a:pt x="1072" y="144"/>
                    </a:lnTo>
                    <a:lnTo>
                      <a:pt x="1073" y="144"/>
                    </a:lnTo>
                    <a:lnTo>
                      <a:pt x="1074" y="143"/>
                    </a:lnTo>
                    <a:lnTo>
                      <a:pt x="1075" y="145"/>
                    </a:lnTo>
                    <a:lnTo>
                      <a:pt x="1075" y="144"/>
                    </a:lnTo>
                    <a:lnTo>
                      <a:pt x="1075" y="144"/>
                    </a:lnTo>
                    <a:lnTo>
                      <a:pt x="1076" y="144"/>
                    </a:lnTo>
                    <a:lnTo>
                      <a:pt x="1077" y="146"/>
                    </a:lnTo>
                    <a:lnTo>
                      <a:pt x="1077" y="147"/>
                    </a:lnTo>
                    <a:lnTo>
                      <a:pt x="1078" y="146"/>
                    </a:lnTo>
                    <a:lnTo>
                      <a:pt x="1079" y="146"/>
                    </a:lnTo>
                    <a:lnTo>
                      <a:pt x="1080" y="145"/>
                    </a:lnTo>
                    <a:lnTo>
                      <a:pt x="1081" y="145"/>
                    </a:lnTo>
                    <a:lnTo>
                      <a:pt x="1082" y="144"/>
                    </a:lnTo>
                    <a:lnTo>
                      <a:pt x="1083" y="143"/>
                    </a:lnTo>
                    <a:lnTo>
                      <a:pt x="1083" y="142"/>
                    </a:lnTo>
                    <a:lnTo>
                      <a:pt x="1084" y="141"/>
                    </a:lnTo>
                    <a:lnTo>
                      <a:pt x="1084" y="140"/>
                    </a:lnTo>
                    <a:lnTo>
                      <a:pt x="1085" y="140"/>
                    </a:lnTo>
                    <a:lnTo>
                      <a:pt x="1085" y="139"/>
                    </a:lnTo>
                    <a:lnTo>
                      <a:pt x="1086" y="138"/>
                    </a:lnTo>
                    <a:lnTo>
                      <a:pt x="1087" y="138"/>
                    </a:lnTo>
                    <a:lnTo>
                      <a:pt x="1089" y="139"/>
                    </a:lnTo>
                    <a:lnTo>
                      <a:pt x="1090" y="139"/>
                    </a:lnTo>
                    <a:lnTo>
                      <a:pt x="1091" y="138"/>
                    </a:lnTo>
                    <a:lnTo>
                      <a:pt x="1091" y="137"/>
                    </a:lnTo>
                    <a:lnTo>
                      <a:pt x="1093" y="136"/>
                    </a:lnTo>
                    <a:lnTo>
                      <a:pt x="1094" y="136"/>
                    </a:lnTo>
                    <a:lnTo>
                      <a:pt x="1095" y="137"/>
                    </a:lnTo>
                    <a:lnTo>
                      <a:pt x="1096" y="138"/>
                    </a:lnTo>
                    <a:lnTo>
                      <a:pt x="1096" y="139"/>
                    </a:lnTo>
                    <a:lnTo>
                      <a:pt x="1096" y="140"/>
                    </a:lnTo>
                    <a:lnTo>
                      <a:pt x="1097" y="140"/>
                    </a:lnTo>
                    <a:lnTo>
                      <a:pt x="1098" y="141"/>
                    </a:lnTo>
                    <a:lnTo>
                      <a:pt x="1099" y="141"/>
                    </a:lnTo>
                    <a:lnTo>
                      <a:pt x="1099" y="141"/>
                    </a:lnTo>
                    <a:lnTo>
                      <a:pt x="1100" y="141"/>
                    </a:lnTo>
                    <a:lnTo>
                      <a:pt x="1101" y="141"/>
                    </a:lnTo>
                    <a:lnTo>
                      <a:pt x="1102" y="141"/>
                    </a:lnTo>
                    <a:lnTo>
                      <a:pt x="1101" y="142"/>
                    </a:lnTo>
                    <a:lnTo>
                      <a:pt x="1101" y="143"/>
                    </a:lnTo>
                    <a:lnTo>
                      <a:pt x="1101" y="145"/>
                    </a:lnTo>
                    <a:lnTo>
                      <a:pt x="1102" y="146"/>
                    </a:lnTo>
                    <a:lnTo>
                      <a:pt x="1103" y="146"/>
                    </a:lnTo>
                    <a:lnTo>
                      <a:pt x="1105" y="145"/>
                    </a:lnTo>
                    <a:lnTo>
                      <a:pt x="1106" y="145"/>
                    </a:lnTo>
                    <a:lnTo>
                      <a:pt x="1107" y="145"/>
                    </a:lnTo>
                    <a:lnTo>
                      <a:pt x="1108" y="146"/>
                    </a:lnTo>
                    <a:lnTo>
                      <a:pt x="1108" y="147"/>
                    </a:lnTo>
                    <a:lnTo>
                      <a:pt x="1107" y="148"/>
                    </a:lnTo>
                    <a:lnTo>
                      <a:pt x="1106" y="149"/>
                    </a:lnTo>
                    <a:lnTo>
                      <a:pt x="1106" y="150"/>
                    </a:lnTo>
                    <a:lnTo>
                      <a:pt x="1107" y="151"/>
                    </a:lnTo>
                    <a:lnTo>
                      <a:pt x="1108" y="152"/>
                    </a:lnTo>
                    <a:lnTo>
                      <a:pt x="1107" y="153"/>
                    </a:lnTo>
                    <a:lnTo>
                      <a:pt x="1107" y="154"/>
                    </a:lnTo>
                    <a:lnTo>
                      <a:pt x="1106" y="154"/>
                    </a:lnTo>
                    <a:lnTo>
                      <a:pt x="1105" y="154"/>
                    </a:lnTo>
                    <a:lnTo>
                      <a:pt x="1105" y="155"/>
                    </a:lnTo>
                    <a:lnTo>
                      <a:pt x="1105" y="157"/>
                    </a:lnTo>
                    <a:lnTo>
                      <a:pt x="1105" y="158"/>
                    </a:lnTo>
                    <a:lnTo>
                      <a:pt x="1104" y="159"/>
                    </a:lnTo>
                    <a:lnTo>
                      <a:pt x="1104" y="160"/>
                    </a:lnTo>
                    <a:lnTo>
                      <a:pt x="1104" y="161"/>
                    </a:lnTo>
                    <a:lnTo>
                      <a:pt x="1104" y="163"/>
                    </a:lnTo>
                    <a:lnTo>
                      <a:pt x="1104" y="164"/>
                    </a:lnTo>
                    <a:lnTo>
                      <a:pt x="1106" y="163"/>
                    </a:lnTo>
                    <a:lnTo>
                      <a:pt x="1107" y="163"/>
                    </a:lnTo>
                    <a:lnTo>
                      <a:pt x="1107" y="162"/>
                    </a:lnTo>
                    <a:lnTo>
                      <a:pt x="1108" y="162"/>
                    </a:lnTo>
                    <a:lnTo>
                      <a:pt x="1109" y="161"/>
                    </a:lnTo>
                    <a:lnTo>
                      <a:pt x="1110" y="161"/>
                    </a:lnTo>
                    <a:lnTo>
                      <a:pt x="1111" y="161"/>
                    </a:lnTo>
                    <a:lnTo>
                      <a:pt x="1112" y="163"/>
                    </a:lnTo>
                    <a:lnTo>
                      <a:pt x="1112" y="164"/>
                    </a:lnTo>
                    <a:lnTo>
                      <a:pt x="1111" y="165"/>
                    </a:lnTo>
                    <a:lnTo>
                      <a:pt x="1111" y="166"/>
                    </a:lnTo>
                    <a:lnTo>
                      <a:pt x="1111" y="166"/>
                    </a:lnTo>
                    <a:lnTo>
                      <a:pt x="1110" y="167"/>
                    </a:lnTo>
                    <a:lnTo>
                      <a:pt x="1108" y="168"/>
                    </a:lnTo>
                    <a:lnTo>
                      <a:pt x="1108" y="169"/>
                    </a:lnTo>
                    <a:lnTo>
                      <a:pt x="1108" y="170"/>
                    </a:lnTo>
                    <a:lnTo>
                      <a:pt x="1109" y="171"/>
                    </a:lnTo>
                    <a:lnTo>
                      <a:pt x="1109" y="172"/>
                    </a:lnTo>
                    <a:lnTo>
                      <a:pt x="1109" y="173"/>
                    </a:lnTo>
                    <a:lnTo>
                      <a:pt x="1109" y="174"/>
                    </a:lnTo>
                    <a:lnTo>
                      <a:pt x="1108" y="174"/>
                    </a:lnTo>
                    <a:lnTo>
                      <a:pt x="1108" y="175"/>
                    </a:lnTo>
                    <a:lnTo>
                      <a:pt x="1107" y="176"/>
                    </a:lnTo>
                    <a:lnTo>
                      <a:pt x="1107" y="177"/>
                    </a:lnTo>
                    <a:lnTo>
                      <a:pt x="1105" y="178"/>
                    </a:lnTo>
                    <a:lnTo>
                      <a:pt x="1104" y="178"/>
                    </a:lnTo>
                    <a:lnTo>
                      <a:pt x="1103" y="178"/>
                    </a:lnTo>
                    <a:lnTo>
                      <a:pt x="1101" y="178"/>
                    </a:lnTo>
                    <a:lnTo>
                      <a:pt x="1101" y="179"/>
                    </a:lnTo>
                    <a:lnTo>
                      <a:pt x="1100" y="181"/>
                    </a:lnTo>
                    <a:lnTo>
                      <a:pt x="1099" y="183"/>
                    </a:lnTo>
                    <a:lnTo>
                      <a:pt x="1098" y="183"/>
                    </a:lnTo>
                    <a:lnTo>
                      <a:pt x="1097" y="182"/>
                    </a:lnTo>
                    <a:lnTo>
                      <a:pt x="1096" y="181"/>
                    </a:lnTo>
                    <a:lnTo>
                      <a:pt x="1095" y="182"/>
                    </a:lnTo>
                    <a:lnTo>
                      <a:pt x="1094" y="183"/>
                    </a:lnTo>
                    <a:lnTo>
                      <a:pt x="1094" y="186"/>
                    </a:lnTo>
                    <a:lnTo>
                      <a:pt x="1094" y="187"/>
                    </a:lnTo>
                    <a:lnTo>
                      <a:pt x="1093" y="188"/>
                    </a:lnTo>
                    <a:lnTo>
                      <a:pt x="1092" y="188"/>
                    </a:lnTo>
                    <a:lnTo>
                      <a:pt x="1092" y="189"/>
                    </a:lnTo>
                    <a:lnTo>
                      <a:pt x="1092" y="190"/>
                    </a:lnTo>
                    <a:lnTo>
                      <a:pt x="1093" y="190"/>
                    </a:lnTo>
                    <a:lnTo>
                      <a:pt x="1094" y="191"/>
                    </a:lnTo>
                    <a:lnTo>
                      <a:pt x="1094" y="193"/>
                    </a:lnTo>
                    <a:lnTo>
                      <a:pt x="1095" y="194"/>
                    </a:lnTo>
                    <a:lnTo>
                      <a:pt x="1096" y="195"/>
                    </a:lnTo>
                    <a:lnTo>
                      <a:pt x="1098" y="194"/>
                    </a:lnTo>
                    <a:lnTo>
                      <a:pt x="1099" y="193"/>
                    </a:lnTo>
                    <a:lnTo>
                      <a:pt x="1101" y="193"/>
                    </a:lnTo>
                    <a:lnTo>
                      <a:pt x="1102" y="193"/>
                    </a:lnTo>
                    <a:lnTo>
                      <a:pt x="1103" y="193"/>
                    </a:lnTo>
                    <a:lnTo>
                      <a:pt x="1104" y="193"/>
                    </a:lnTo>
                    <a:lnTo>
                      <a:pt x="1106" y="193"/>
                    </a:lnTo>
                    <a:lnTo>
                      <a:pt x="1107" y="194"/>
                    </a:lnTo>
                    <a:lnTo>
                      <a:pt x="1109" y="195"/>
                    </a:lnTo>
                    <a:lnTo>
                      <a:pt x="1108" y="197"/>
                    </a:lnTo>
                    <a:lnTo>
                      <a:pt x="1108" y="198"/>
                    </a:lnTo>
                    <a:lnTo>
                      <a:pt x="1108" y="199"/>
                    </a:lnTo>
                    <a:lnTo>
                      <a:pt x="1109" y="199"/>
                    </a:lnTo>
                    <a:lnTo>
                      <a:pt x="1111" y="198"/>
                    </a:lnTo>
                    <a:lnTo>
                      <a:pt x="1112" y="198"/>
                    </a:lnTo>
                    <a:lnTo>
                      <a:pt x="1113" y="197"/>
                    </a:lnTo>
                    <a:lnTo>
                      <a:pt x="1115" y="198"/>
                    </a:lnTo>
                    <a:lnTo>
                      <a:pt x="1117" y="199"/>
                    </a:lnTo>
                    <a:lnTo>
                      <a:pt x="1118" y="200"/>
                    </a:lnTo>
                    <a:lnTo>
                      <a:pt x="1119" y="201"/>
                    </a:lnTo>
                    <a:lnTo>
                      <a:pt x="1121" y="202"/>
                    </a:lnTo>
                    <a:lnTo>
                      <a:pt x="1122" y="202"/>
                    </a:lnTo>
                    <a:lnTo>
                      <a:pt x="1124" y="202"/>
                    </a:lnTo>
                    <a:lnTo>
                      <a:pt x="1124" y="204"/>
                    </a:lnTo>
                    <a:lnTo>
                      <a:pt x="1124" y="205"/>
                    </a:lnTo>
                    <a:lnTo>
                      <a:pt x="1124" y="206"/>
                    </a:lnTo>
                    <a:lnTo>
                      <a:pt x="1124" y="207"/>
                    </a:lnTo>
                    <a:lnTo>
                      <a:pt x="1124" y="208"/>
                    </a:lnTo>
                    <a:lnTo>
                      <a:pt x="1125" y="209"/>
                    </a:lnTo>
                    <a:lnTo>
                      <a:pt x="1125" y="211"/>
                    </a:lnTo>
                    <a:lnTo>
                      <a:pt x="1124" y="211"/>
                    </a:lnTo>
                    <a:lnTo>
                      <a:pt x="1124" y="214"/>
                    </a:lnTo>
                    <a:lnTo>
                      <a:pt x="1123" y="214"/>
                    </a:lnTo>
                    <a:lnTo>
                      <a:pt x="1120" y="215"/>
                    </a:lnTo>
                    <a:lnTo>
                      <a:pt x="1119" y="215"/>
                    </a:lnTo>
                    <a:lnTo>
                      <a:pt x="1117" y="215"/>
                    </a:lnTo>
                    <a:lnTo>
                      <a:pt x="1115" y="215"/>
                    </a:lnTo>
                    <a:lnTo>
                      <a:pt x="1115" y="214"/>
                    </a:lnTo>
                    <a:lnTo>
                      <a:pt x="1113" y="211"/>
                    </a:lnTo>
                    <a:lnTo>
                      <a:pt x="1109" y="214"/>
                    </a:lnTo>
                    <a:lnTo>
                      <a:pt x="1108" y="215"/>
                    </a:lnTo>
                    <a:lnTo>
                      <a:pt x="1107" y="215"/>
                    </a:lnTo>
                    <a:lnTo>
                      <a:pt x="1105" y="216"/>
                    </a:lnTo>
                    <a:lnTo>
                      <a:pt x="1102" y="215"/>
                    </a:lnTo>
                    <a:lnTo>
                      <a:pt x="1100" y="214"/>
                    </a:lnTo>
                    <a:lnTo>
                      <a:pt x="1099" y="214"/>
                    </a:lnTo>
                    <a:lnTo>
                      <a:pt x="1099" y="214"/>
                    </a:lnTo>
                    <a:lnTo>
                      <a:pt x="1098" y="215"/>
                    </a:lnTo>
                    <a:lnTo>
                      <a:pt x="1097" y="217"/>
                    </a:lnTo>
                    <a:lnTo>
                      <a:pt x="1095" y="217"/>
                    </a:lnTo>
                    <a:lnTo>
                      <a:pt x="1094" y="219"/>
                    </a:lnTo>
                    <a:lnTo>
                      <a:pt x="1092" y="220"/>
                    </a:lnTo>
                    <a:lnTo>
                      <a:pt x="1091" y="224"/>
                    </a:lnTo>
                    <a:lnTo>
                      <a:pt x="1090" y="227"/>
                    </a:lnTo>
                    <a:lnTo>
                      <a:pt x="1090" y="228"/>
                    </a:lnTo>
                    <a:lnTo>
                      <a:pt x="1088" y="228"/>
                    </a:lnTo>
                    <a:lnTo>
                      <a:pt x="1087" y="227"/>
                    </a:lnTo>
                    <a:lnTo>
                      <a:pt x="1085" y="226"/>
                    </a:lnTo>
                    <a:lnTo>
                      <a:pt x="1086" y="229"/>
                    </a:lnTo>
                    <a:lnTo>
                      <a:pt x="1086" y="230"/>
                    </a:lnTo>
                    <a:lnTo>
                      <a:pt x="1086" y="234"/>
                    </a:lnTo>
                    <a:lnTo>
                      <a:pt x="1088" y="235"/>
                    </a:lnTo>
                    <a:lnTo>
                      <a:pt x="1090" y="236"/>
                    </a:lnTo>
                    <a:lnTo>
                      <a:pt x="1088" y="239"/>
                    </a:lnTo>
                    <a:lnTo>
                      <a:pt x="1087" y="240"/>
                    </a:lnTo>
                    <a:lnTo>
                      <a:pt x="1086" y="242"/>
                    </a:lnTo>
                    <a:lnTo>
                      <a:pt x="1085" y="241"/>
                    </a:lnTo>
                    <a:lnTo>
                      <a:pt x="1084" y="240"/>
                    </a:lnTo>
                    <a:lnTo>
                      <a:pt x="1082" y="237"/>
                    </a:lnTo>
                    <a:lnTo>
                      <a:pt x="1080" y="235"/>
                    </a:lnTo>
                    <a:lnTo>
                      <a:pt x="1079" y="234"/>
                    </a:lnTo>
                    <a:lnTo>
                      <a:pt x="1079" y="233"/>
                    </a:lnTo>
                    <a:lnTo>
                      <a:pt x="1075" y="233"/>
                    </a:lnTo>
                    <a:lnTo>
                      <a:pt x="1075" y="233"/>
                    </a:lnTo>
                    <a:lnTo>
                      <a:pt x="1074" y="233"/>
                    </a:lnTo>
                    <a:lnTo>
                      <a:pt x="1073" y="233"/>
                    </a:lnTo>
                    <a:lnTo>
                      <a:pt x="1073" y="234"/>
                    </a:lnTo>
                    <a:lnTo>
                      <a:pt x="1072" y="234"/>
                    </a:lnTo>
                    <a:lnTo>
                      <a:pt x="1069" y="236"/>
                    </a:lnTo>
                    <a:lnTo>
                      <a:pt x="1067" y="237"/>
                    </a:lnTo>
                    <a:lnTo>
                      <a:pt x="1071" y="241"/>
                    </a:lnTo>
                    <a:lnTo>
                      <a:pt x="1072" y="241"/>
                    </a:lnTo>
                    <a:lnTo>
                      <a:pt x="1073" y="242"/>
                    </a:lnTo>
                    <a:lnTo>
                      <a:pt x="1073" y="243"/>
                    </a:lnTo>
                    <a:lnTo>
                      <a:pt x="1074" y="244"/>
                    </a:lnTo>
                    <a:lnTo>
                      <a:pt x="1075" y="246"/>
                    </a:lnTo>
                    <a:lnTo>
                      <a:pt x="1073" y="247"/>
                    </a:lnTo>
                    <a:lnTo>
                      <a:pt x="1070" y="250"/>
                    </a:lnTo>
                    <a:lnTo>
                      <a:pt x="1073" y="254"/>
                    </a:lnTo>
                    <a:lnTo>
                      <a:pt x="1075" y="258"/>
                    </a:lnTo>
                    <a:lnTo>
                      <a:pt x="1079" y="261"/>
                    </a:lnTo>
                    <a:lnTo>
                      <a:pt x="1080" y="263"/>
                    </a:lnTo>
                    <a:lnTo>
                      <a:pt x="1080" y="263"/>
                    </a:lnTo>
                    <a:lnTo>
                      <a:pt x="1082" y="265"/>
                    </a:lnTo>
                    <a:lnTo>
                      <a:pt x="1087" y="264"/>
                    </a:lnTo>
                    <a:lnTo>
                      <a:pt x="1092" y="263"/>
                    </a:lnTo>
                    <a:lnTo>
                      <a:pt x="1096" y="263"/>
                    </a:lnTo>
                    <a:lnTo>
                      <a:pt x="1097" y="263"/>
                    </a:lnTo>
                    <a:lnTo>
                      <a:pt x="1098" y="263"/>
                    </a:lnTo>
                    <a:lnTo>
                      <a:pt x="1098" y="263"/>
                    </a:lnTo>
                    <a:lnTo>
                      <a:pt x="1098" y="264"/>
                    </a:lnTo>
                    <a:lnTo>
                      <a:pt x="1099" y="265"/>
                    </a:lnTo>
                    <a:lnTo>
                      <a:pt x="1100" y="268"/>
                    </a:lnTo>
                    <a:lnTo>
                      <a:pt x="1100" y="270"/>
                    </a:lnTo>
                    <a:lnTo>
                      <a:pt x="1101" y="271"/>
                    </a:lnTo>
                    <a:lnTo>
                      <a:pt x="1102" y="273"/>
                    </a:lnTo>
                    <a:lnTo>
                      <a:pt x="1102" y="274"/>
                    </a:lnTo>
                    <a:lnTo>
                      <a:pt x="1103" y="276"/>
                    </a:lnTo>
                    <a:lnTo>
                      <a:pt x="1103" y="277"/>
                    </a:lnTo>
                    <a:lnTo>
                      <a:pt x="1103" y="278"/>
                    </a:lnTo>
                    <a:lnTo>
                      <a:pt x="1104" y="279"/>
                    </a:lnTo>
                    <a:lnTo>
                      <a:pt x="1105" y="281"/>
                    </a:lnTo>
                    <a:lnTo>
                      <a:pt x="1103" y="281"/>
                    </a:lnTo>
                    <a:lnTo>
                      <a:pt x="1098" y="281"/>
                    </a:lnTo>
                    <a:lnTo>
                      <a:pt x="1097" y="282"/>
                    </a:lnTo>
                    <a:lnTo>
                      <a:pt x="1095" y="282"/>
                    </a:lnTo>
                    <a:lnTo>
                      <a:pt x="1092" y="283"/>
                    </a:lnTo>
                    <a:lnTo>
                      <a:pt x="1092" y="287"/>
                    </a:lnTo>
                    <a:lnTo>
                      <a:pt x="1091" y="289"/>
                    </a:lnTo>
                    <a:lnTo>
                      <a:pt x="1091" y="294"/>
                    </a:lnTo>
                    <a:lnTo>
                      <a:pt x="1087" y="298"/>
                    </a:lnTo>
                    <a:lnTo>
                      <a:pt x="1084" y="302"/>
                    </a:lnTo>
                    <a:lnTo>
                      <a:pt x="1084" y="303"/>
                    </a:lnTo>
                    <a:lnTo>
                      <a:pt x="1085" y="310"/>
                    </a:lnTo>
                    <a:lnTo>
                      <a:pt x="1086" y="311"/>
                    </a:lnTo>
                    <a:lnTo>
                      <a:pt x="1085" y="311"/>
                    </a:lnTo>
                    <a:lnTo>
                      <a:pt x="1084" y="312"/>
                    </a:lnTo>
                    <a:lnTo>
                      <a:pt x="1084" y="313"/>
                    </a:lnTo>
                    <a:lnTo>
                      <a:pt x="1080" y="317"/>
                    </a:lnTo>
                    <a:lnTo>
                      <a:pt x="1080" y="323"/>
                    </a:lnTo>
                    <a:lnTo>
                      <a:pt x="1085" y="325"/>
                    </a:lnTo>
                    <a:lnTo>
                      <a:pt x="1086" y="327"/>
                    </a:lnTo>
                    <a:lnTo>
                      <a:pt x="1083" y="328"/>
                    </a:lnTo>
                    <a:lnTo>
                      <a:pt x="1082" y="328"/>
                    </a:lnTo>
                    <a:lnTo>
                      <a:pt x="1081" y="329"/>
                    </a:lnTo>
                    <a:lnTo>
                      <a:pt x="1081" y="330"/>
                    </a:lnTo>
                    <a:lnTo>
                      <a:pt x="1081" y="331"/>
                    </a:lnTo>
                    <a:lnTo>
                      <a:pt x="1083" y="334"/>
                    </a:lnTo>
                    <a:lnTo>
                      <a:pt x="1084" y="336"/>
                    </a:lnTo>
                    <a:lnTo>
                      <a:pt x="1086" y="337"/>
                    </a:lnTo>
                    <a:lnTo>
                      <a:pt x="1087" y="339"/>
                    </a:lnTo>
                    <a:lnTo>
                      <a:pt x="1087" y="343"/>
                    </a:lnTo>
                    <a:lnTo>
                      <a:pt x="1085" y="347"/>
                    </a:lnTo>
                    <a:lnTo>
                      <a:pt x="1086" y="350"/>
                    </a:lnTo>
                    <a:lnTo>
                      <a:pt x="1087" y="352"/>
                    </a:lnTo>
                    <a:lnTo>
                      <a:pt x="1088" y="352"/>
                    </a:lnTo>
                    <a:lnTo>
                      <a:pt x="1090" y="354"/>
                    </a:lnTo>
                    <a:lnTo>
                      <a:pt x="1092" y="353"/>
                    </a:lnTo>
                    <a:lnTo>
                      <a:pt x="1093" y="353"/>
                    </a:lnTo>
                    <a:lnTo>
                      <a:pt x="1094" y="353"/>
                    </a:lnTo>
                    <a:lnTo>
                      <a:pt x="1095" y="352"/>
                    </a:lnTo>
                    <a:lnTo>
                      <a:pt x="1097" y="350"/>
                    </a:lnTo>
                    <a:lnTo>
                      <a:pt x="1099" y="347"/>
                    </a:lnTo>
                    <a:lnTo>
                      <a:pt x="1099" y="348"/>
                    </a:lnTo>
                    <a:lnTo>
                      <a:pt x="1101" y="352"/>
                    </a:lnTo>
                    <a:lnTo>
                      <a:pt x="1106" y="353"/>
                    </a:lnTo>
                    <a:lnTo>
                      <a:pt x="1108" y="351"/>
                    </a:lnTo>
                    <a:lnTo>
                      <a:pt x="1109" y="351"/>
                    </a:lnTo>
                    <a:lnTo>
                      <a:pt x="1109" y="349"/>
                    </a:lnTo>
                    <a:lnTo>
                      <a:pt x="1109" y="346"/>
                    </a:lnTo>
                    <a:lnTo>
                      <a:pt x="1108" y="343"/>
                    </a:lnTo>
                    <a:lnTo>
                      <a:pt x="1109" y="340"/>
                    </a:lnTo>
                    <a:lnTo>
                      <a:pt x="1109" y="337"/>
                    </a:lnTo>
                    <a:lnTo>
                      <a:pt x="1111" y="336"/>
                    </a:lnTo>
                    <a:lnTo>
                      <a:pt x="1115" y="334"/>
                    </a:lnTo>
                    <a:lnTo>
                      <a:pt x="1118" y="333"/>
                    </a:lnTo>
                    <a:lnTo>
                      <a:pt x="1119" y="336"/>
                    </a:lnTo>
                    <a:lnTo>
                      <a:pt x="1121" y="338"/>
                    </a:lnTo>
                    <a:lnTo>
                      <a:pt x="1123" y="343"/>
                    </a:lnTo>
                    <a:lnTo>
                      <a:pt x="1124" y="346"/>
                    </a:lnTo>
                    <a:lnTo>
                      <a:pt x="1126" y="347"/>
                    </a:lnTo>
                    <a:lnTo>
                      <a:pt x="1128" y="348"/>
                    </a:lnTo>
                    <a:lnTo>
                      <a:pt x="1133" y="352"/>
                    </a:lnTo>
                    <a:lnTo>
                      <a:pt x="1135" y="354"/>
                    </a:lnTo>
                    <a:lnTo>
                      <a:pt x="1138" y="350"/>
                    </a:lnTo>
                    <a:lnTo>
                      <a:pt x="1139" y="349"/>
                    </a:lnTo>
                    <a:lnTo>
                      <a:pt x="1142" y="345"/>
                    </a:lnTo>
                    <a:lnTo>
                      <a:pt x="1146" y="342"/>
                    </a:lnTo>
                    <a:lnTo>
                      <a:pt x="1147" y="337"/>
                    </a:lnTo>
                    <a:lnTo>
                      <a:pt x="1148" y="333"/>
                    </a:lnTo>
                    <a:lnTo>
                      <a:pt x="1154" y="336"/>
                    </a:lnTo>
                    <a:lnTo>
                      <a:pt x="1156" y="337"/>
                    </a:lnTo>
                    <a:lnTo>
                      <a:pt x="1160" y="338"/>
                    </a:lnTo>
                    <a:lnTo>
                      <a:pt x="1163" y="336"/>
                    </a:lnTo>
                    <a:lnTo>
                      <a:pt x="1167" y="336"/>
                    </a:lnTo>
                    <a:lnTo>
                      <a:pt x="1169" y="334"/>
                    </a:lnTo>
                    <a:lnTo>
                      <a:pt x="1172" y="333"/>
                    </a:lnTo>
                    <a:lnTo>
                      <a:pt x="1180" y="333"/>
                    </a:lnTo>
                    <a:lnTo>
                      <a:pt x="1184" y="331"/>
                    </a:lnTo>
                    <a:lnTo>
                      <a:pt x="1184" y="327"/>
                    </a:lnTo>
                    <a:lnTo>
                      <a:pt x="1185" y="324"/>
                    </a:lnTo>
                    <a:lnTo>
                      <a:pt x="1185" y="321"/>
                    </a:lnTo>
                    <a:lnTo>
                      <a:pt x="1187" y="312"/>
                    </a:lnTo>
                    <a:lnTo>
                      <a:pt x="1187" y="305"/>
                    </a:lnTo>
                    <a:lnTo>
                      <a:pt x="1187" y="300"/>
                    </a:lnTo>
                    <a:lnTo>
                      <a:pt x="1187" y="296"/>
                    </a:lnTo>
                    <a:lnTo>
                      <a:pt x="1187" y="292"/>
                    </a:lnTo>
                    <a:lnTo>
                      <a:pt x="1187" y="290"/>
                    </a:lnTo>
                    <a:lnTo>
                      <a:pt x="1186" y="289"/>
                    </a:lnTo>
                    <a:lnTo>
                      <a:pt x="1186" y="286"/>
                    </a:lnTo>
                    <a:lnTo>
                      <a:pt x="1186" y="284"/>
                    </a:lnTo>
                    <a:lnTo>
                      <a:pt x="1187" y="283"/>
                    </a:lnTo>
                    <a:lnTo>
                      <a:pt x="1187" y="281"/>
                    </a:lnTo>
                    <a:lnTo>
                      <a:pt x="1187" y="280"/>
                    </a:lnTo>
                    <a:lnTo>
                      <a:pt x="1186" y="275"/>
                    </a:lnTo>
                    <a:lnTo>
                      <a:pt x="1191" y="274"/>
                    </a:lnTo>
                    <a:lnTo>
                      <a:pt x="1192" y="273"/>
                    </a:lnTo>
                    <a:lnTo>
                      <a:pt x="1194" y="272"/>
                    </a:lnTo>
                    <a:lnTo>
                      <a:pt x="1196" y="271"/>
                    </a:lnTo>
                    <a:lnTo>
                      <a:pt x="1196" y="270"/>
                    </a:lnTo>
                    <a:lnTo>
                      <a:pt x="1197" y="268"/>
                    </a:lnTo>
                    <a:lnTo>
                      <a:pt x="1198" y="267"/>
                    </a:lnTo>
                    <a:lnTo>
                      <a:pt x="1199" y="265"/>
                    </a:lnTo>
                    <a:lnTo>
                      <a:pt x="1201" y="265"/>
                    </a:lnTo>
                    <a:lnTo>
                      <a:pt x="1203" y="265"/>
                    </a:lnTo>
                    <a:lnTo>
                      <a:pt x="1205" y="265"/>
                    </a:lnTo>
                    <a:lnTo>
                      <a:pt x="1206" y="264"/>
                    </a:lnTo>
                    <a:lnTo>
                      <a:pt x="1208" y="265"/>
                    </a:lnTo>
                    <a:lnTo>
                      <a:pt x="1212" y="264"/>
                    </a:lnTo>
                    <a:lnTo>
                      <a:pt x="1215" y="263"/>
                    </a:lnTo>
                    <a:lnTo>
                      <a:pt x="1219" y="264"/>
                    </a:lnTo>
                    <a:lnTo>
                      <a:pt x="1221" y="266"/>
                    </a:lnTo>
                    <a:lnTo>
                      <a:pt x="1221" y="267"/>
                    </a:lnTo>
                    <a:lnTo>
                      <a:pt x="1222" y="273"/>
                    </a:lnTo>
                    <a:lnTo>
                      <a:pt x="1224" y="280"/>
                    </a:lnTo>
                    <a:lnTo>
                      <a:pt x="1226" y="283"/>
                    </a:lnTo>
                    <a:lnTo>
                      <a:pt x="1229" y="284"/>
                    </a:lnTo>
                    <a:lnTo>
                      <a:pt x="1231" y="287"/>
                    </a:lnTo>
                    <a:lnTo>
                      <a:pt x="1230" y="291"/>
                    </a:lnTo>
                    <a:lnTo>
                      <a:pt x="1230" y="293"/>
                    </a:lnTo>
                    <a:lnTo>
                      <a:pt x="1234" y="293"/>
                    </a:lnTo>
                    <a:lnTo>
                      <a:pt x="1241" y="292"/>
                    </a:lnTo>
                    <a:lnTo>
                      <a:pt x="1245" y="293"/>
                    </a:lnTo>
                    <a:lnTo>
                      <a:pt x="1248" y="295"/>
                    </a:lnTo>
                    <a:lnTo>
                      <a:pt x="1251" y="299"/>
                    </a:lnTo>
                    <a:lnTo>
                      <a:pt x="1252" y="302"/>
                    </a:lnTo>
                    <a:lnTo>
                      <a:pt x="1250" y="306"/>
                    </a:lnTo>
                    <a:lnTo>
                      <a:pt x="1249" y="311"/>
                    </a:lnTo>
                    <a:lnTo>
                      <a:pt x="1248" y="313"/>
                    </a:lnTo>
                    <a:lnTo>
                      <a:pt x="1245" y="317"/>
                    </a:lnTo>
                    <a:lnTo>
                      <a:pt x="1244" y="321"/>
                    </a:lnTo>
                    <a:lnTo>
                      <a:pt x="1244" y="324"/>
                    </a:lnTo>
                    <a:lnTo>
                      <a:pt x="1246" y="327"/>
                    </a:lnTo>
                    <a:lnTo>
                      <a:pt x="1249" y="328"/>
                    </a:lnTo>
                    <a:lnTo>
                      <a:pt x="1252" y="328"/>
                    </a:lnTo>
                    <a:lnTo>
                      <a:pt x="1255" y="327"/>
                    </a:lnTo>
                    <a:lnTo>
                      <a:pt x="1258" y="325"/>
                    </a:lnTo>
                    <a:lnTo>
                      <a:pt x="1260" y="324"/>
                    </a:lnTo>
                    <a:lnTo>
                      <a:pt x="1261" y="323"/>
                    </a:lnTo>
                    <a:lnTo>
                      <a:pt x="1262" y="322"/>
                    </a:lnTo>
                    <a:lnTo>
                      <a:pt x="1263" y="320"/>
                    </a:lnTo>
                    <a:lnTo>
                      <a:pt x="1266" y="316"/>
                    </a:lnTo>
                    <a:lnTo>
                      <a:pt x="1267" y="316"/>
                    </a:lnTo>
                    <a:lnTo>
                      <a:pt x="1270" y="311"/>
                    </a:lnTo>
                    <a:lnTo>
                      <a:pt x="1273" y="309"/>
                    </a:lnTo>
                    <a:lnTo>
                      <a:pt x="1274" y="307"/>
                    </a:lnTo>
                    <a:lnTo>
                      <a:pt x="1275" y="305"/>
                    </a:lnTo>
                    <a:lnTo>
                      <a:pt x="1276" y="302"/>
                    </a:lnTo>
                    <a:lnTo>
                      <a:pt x="1277" y="302"/>
                    </a:lnTo>
                    <a:lnTo>
                      <a:pt x="1278" y="301"/>
                    </a:lnTo>
                    <a:lnTo>
                      <a:pt x="1280" y="299"/>
                    </a:lnTo>
                    <a:lnTo>
                      <a:pt x="1282" y="299"/>
                    </a:lnTo>
                    <a:lnTo>
                      <a:pt x="1284" y="298"/>
                    </a:lnTo>
                    <a:lnTo>
                      <a:pt x="1288" y="296"/>
                    </a:lnTo>
                    <a:lnTo>
                      <a:pt x="1291" y="294"/>
                    </a:lnTo>
                    <a:lnTo>
                      <a:pt x="1292" y="291"/>
                    </a:lnTo>
                    <a:lnTo>
                      <a:pt x="1293" y="287"/>
                    </a:lnTo>
                    <a:lnTo>
                      <a:pt x="1293" y="283"/>
                    </a:lnTo>
                    <a:lnTo>
                      <a:pt x="1293" y="278"/>
                    </a:lnTo>
                    <a:lnTo>
                      <a:pt x="1294" y="276"/>
                    </a:lnTo>
                    <a:lnTo>
                      <a:pt x="1298" y="273"/>
                    </a:lnTo>
                    <a:lnTo>
                      <a:pt x="1304" y="267"/>
                    </a:lnTo>
                    <a:lnTo>
                      <a:pt x="1310" y="262"/>
                    </a:lnTo>
                    <a:lnTo>
                      <a:pt x="1315" y="255"/>
                    </a:lnTo>
                    <a:lnTo>
                      <a:pt x="1318" y="248"/>
                    </a:lnTo>
                    <a:lnTo>
                      <a:pt x="1323" y="240"/>
                    </a:lnTo>
                    <a:lnTo>
                      <a:pt x="1327" y="235"/>
                    </a:lnTo>
                    <a:lnTo>
                      <a:pt x="1331" y="230"/>
                    </a:lnTo>
                    <a:lnTo>
                      <a:pt x="1334" y="227"/>
                    </a:lnTo>
                    <a:lnTo>
                      <a:pt x="1336" y="225"/>
                    </a:lnTo>
                    <a:lnTo>
                      <a:pt x="1341" y="219"/>
                    </a:lnTo>
                    <a:lnTo>
                      <a:pt x="1346" y="215"/>
                    </a:lnTo>
                    <a:lnTo>
                      <a:pt x="1352" y="213"/>
                    </a:lnTo>
                    <a:lnTo>
                      <a:pt x="1360" y="213"/>
                    </a:lnTo>
                    <a:lnTo>
                      <a:pt x="1368" y="211"/>
                    </a:lnTo>
                    <a:lnTo>
                      <a:pt x="1375" y="210"/>
                    </a:lnTo>
                    <a:lnTo>
                      <a:pt x="1380" y="208"/>
                    </a:lnTo>
                    <a:lnTo>
                      <a:pt x="1383" y="205"/>
                    </a:lnTo>
                    <a:lnTo>
                      <a:pt x="1385" y="202"/>
                    </a:lnTo>
                    <a:lnTo>
                      <a:pt x="1386" y="201"/>
                    </a:lnTo>
                    <a:lnTo>
                      <a:pt x="1387" y="200"/>
                    </a:lnTo>
                    <a:lnTo>
                      <a:pt x="1388" y="199"/>
                    </a:lnTo>
                    <a:lnTo>
                      <a:pt x="1389" y="199"/>
                    </a:lnTo>
                    <a:lnTo>
                      <a:pt x="1392" y="200"/>
                    </a:lnTo>
                    <a:lnTo>
                      <a:pt x="1398" y="199"/>
                    </a:lnTo>
                    <a:lnTo>
                      <a:pt x="1406" y="199"/>
                    </a:lnTo>
                    <a:lnTo>
                      <a:pt x="1413" y="198"/>
                    </a:lnTo>
                    <a:lnTo>
                      <a:pt x="1418" y="195"/>
                    </a:lnTo>
                    <a:lnTo>
                      <a:pt x="1422" y="195"/>
                    </a:lnTo>
                    <a:lnTo>
                      <a:pt x="1428" y="199"/>
                    </a:lnTo>
                    <a:lnTo>
                      <a:pt x="1434" y="204"/>
                    </a:lnTo>
                    <a:lnTo>
                      <a:pt x="1436" y="208"/>
                    </a:lnTo>
                    <a:lnTo>
                      <a:pt x="1433" y="210"/>
                    </a:lnTo>
                    <a:lnTo>
                      <a:pt x="1429" y="213"/>
                    </a:lnTo>
                    <a:lnTo>
                      <a:pt x="1421" y="213"/>
                    </a:lnTo>
                    <a:lnTo>
                      <a:pt x="1418" y="213"/>
                    </a:lnTo>
                    <a:lnTo>
                      <a:pt x="1415" y="211"/>
                    </a:lnTo>
                    <a:lnTo>
                      <a:pt x="1409" y="210"/>
                    </a:lnTo>
                    <a:lnTo>
                      <a:pt x="1408" y="211"/>
                    </a:lnTo>
                    <a:lnTo>
                      <a:pt x="1407" y="213"/>
                    </a:lnTo>
                    <a:lnTo>
                      <a:pt x="1408" y="216"/>
                    </a:lnTo>
                    <a:lnTo>
                      <a:pt x="1410" y="221"/>
                    </a:lnTo>
                    <a:lnTo>
                      <a:pt x="1411" y="225"/>
                    </a:lnTo>
                    <a:lnTo>
                      <a:pt x="1412" y="229"/>
                    </a:lnTo>
                    <a:lnTo>
                      <a:pt x="1414" y="230"/>
                    </a:lnTo>
                    <a:lnTo>
                      <a:pt x="1418" y="230"/>
                    </a:lnTo>
                    <a:lnTo>
                      <a:pt x="1425" y="229"/>
                    </a:lnTo>
                    <a:lnTo>
                      <a:pt x="1431" y="227"/>
                    </a:lnTo>
                    <a:lnTo>
                      <a:pt x="1436" y="226"/>
                    </a:lnTo>
                    <a:lnTo>
                      <a:pt x="1442" y="223"/>
                    </a:lnTo>
                    <a:lnTo>
                      <a:pt x="1446" y="220"/>
                    </a:lnTo>
                    <a:lnTo>
                      <a:pt x="1447" y="220"/>
                    </a:lnTo>
                    <a:lnTo>
                      <a:pt x="1451" y="219"/>
                    </a:lnTo>
                    <a:lnTo>
                      <a:pt x="1452" y="219"/>
                    </a:lnTo>
                    <a:lnTo>
                      <a:pt x="1455" y="219"/>
                    </a:lnTo>
                    <a:lnTo>
                      <a:pt x="1459" y="215"/>
                    </a:lnTo>
                    <a:lnTo>
                      <a:pt x="1464" y="211"/>
                    </a:lnTo>
                    <a:lnTo>
                      <a:pt x="1470" y="208"/>
                    </a:lnTo>
                    <a:lnTo>
                      <a:pt x="1476" y="206"/>
                    </a:lnTo>
                    <a:lnTo>
                      <a:pt x="1483" y="204"/>
                    </a:lnTo>
                    <a:lnTo>
                      <a:pt x="1488" y="200"/>
                    </a:lnTo>
                    <a:lnTo>
                      <a:pt x="1490" y="198"/>
                    </a:lnTo>
                    <a:lnTo>
                      <a:pt x="1492" y="196"/>
                    </a:lnTo>
                    <a:lnTo>
                      <a:pt x="1493" y="196"/>
                    </a:lnTo>
                    <a:lnTo>
                      <a:pt x="1493" y="195"/>
                    </a:lnTo>
                    <a:lnTo>
                      <a:pt x="1497" y="192"/>
                    </a:lnTo>
                    <a:lnTo>
                      <a:pt x="1497" y="190"/>
                    </a:lnTo>
                    <a:lnTo>
                      <a:pt x="1498" y="190"/>
                    </a:lnTo>
                    <a:lnTo>
                      <a:pt x="1501" y="189"/>
                    </a:lnTo>
                    <a:lnTo>
                      <a:pt x="1503" y="189"/>
                    </a:lnTo>
                    <a:lnTo>
                      <a:pt x="1506" y="188"/>
                    </a:lnTo>
                    <a:lnTo>
                      <a:pt x="1507" y="188"/>
                    </a:lnTo>
                    <a:lnTo>
                      <a:pt x="1508" y="188"/>
                    </a:lnTo>
                    <a:lnTo>
                      <a:pt x="1509" y="188"/>
                    </a:lnTo>
                    <a:lnTo>
                      <a:pt x="1511" y="188"/>
                    </a:lnTo>
                    <a:lnTo>
                      <a:pt x="1517" y="188"/>
                    </a:lnTo>
                    <a:lnTo>
                      <a:pt x="1523" y="190"/>
                    </a:lnTo>
                    <a:lnTo>
                      <a:pt x="1528" y="190"/>
                    </a:lnTo>
                    <a:lnTo>
                      <a:pt x="1534" y="190"/>
                    </a:lnTo>
                    <a:lnTo>
                      <a:pt x="1534" y="190"/>
                    </a:lnTo>
                    <a:lnTo>
                      <a:pt x="1543" y="193"/>
                    </a:lnTo>
                    <a:lnTo>
                      <a:pt x="1549" y="195"/>
                    </a:lnTo>
                    <a:lnTo>
                      <a:pt x="1550" y="195"/>
                    </a:lnTo>
                    <a:lnTo>
                      <a:pt x="1553" y="196"/>
                    </a:lnTo>
                    <a:lnTo>
                      <a:pt x="1556" y="197"/>
                    </a:lnTo>
                    <a:lnTo>
                      <a:pt x="1558" y="195"/>
                    </a:lnTo>
                    <a:lnTo>
                      <a:pt x="1558" y="194"/>
                    </a:lnTo>
                    <a:lnTo>
                      <a:pt x="1562" y="191"/>
                    </a:lnTo>
                    <a:lnTo>
                      <a:pt x="1566" y="188"/>
                    </a:lnTo>
                    <a:lnTo>
                      <a:pt x="1571" y="187"/>
                    </a:lnTo>
                    <a:lnTo>
                      <a:pt x="1578" y="186"/>
                    </a:lnTo>
                    <a:lnTo>
                      <a:pt x="1582" y="186"/>
                    </a:lnTo>
                    <a:lnTo>
                      <a:pt x="1585" y="185"/>
                    </a:lnTo>
                    <a:lnTo>
                      <a:pt x="1587" y="185"/>
                    </a:lnTo>
                    <a:lnTo>
                      <a:pt x="1590" y="191"/>
                    </a:lnTo>
                    <a:lnTo>
                      <a:pt x="1593" y="194"/>
                    </a:lnTo>
                    <a:lnTo>
                      <a:pt x="1600" y="195"/>
                    </a:lnTo>
                    <a:lnTo>
                      <a:pt x="1604" y="194"/>
                    </a:lnTo>
                    <a:lnTo>
                      <a:pt x="1605" y="194"/>
                    </a:lnTo>
                    <a:lnTo>
                      <a:pt x="1606" y="194"/>
                    </a:lnTo>
                    <a:lnTo>
                      <a:pt x="1606" y="194"/>
                    </a:lnTo>
                    <a:lnTo>
                      <a:pt x="1610" y="191"/>
                    </a:lnTo>
                    <a:lnTo>
                      <a:pt x="1615" y="190"/>
                    </a:lnTo>
                    <a:lnTo>
                      <a:pt x="1619" y="190"/>
                    </a:lnTo>
                    <a:lnTo>
                      <a:pt x="1623" y="192"/>
                    </a:lnTo>
                    <a:lnTo>
                      <a:pt x="1624" y="192"/>
                    </a:lnTo>
                    <a:lnTo>
                      <a:pt x="1629" y="192"/>
                    </a:lnTo>
                    <a:lnTo>
                      <a:pt x="1632" y="190"/>
                    </a:lnTo>
                    <a:lnTo>
                      <a:pt x="1637" y="191"/>
                    </a:lnTo>
                    <a:lnTo>
                      <a:pt x="1641" y="193"/>
                    </a:lnTo>
                    <a:lnTo>
                      <a:pt x="1643" y="193"/>
                    </a:lnTo>
                    <a:lnTo>
                      <a:pt x="1644" y="193"/>
                    </a:lnTo>
                    <a:lnTo>
                      <a:pt x="1650" y="192"/>
                    </a:lnTo>
                    <a:lnTo>
                      <a:pt x="1652" y="190"/>
                    </a:lnTo>
                    <a:lnTo>
                      <a:pt x="1653" y="190"/>
                    </a:lnTo>
                    <a:lnTo>
                      <a:pt x="1658" y="186"/>
                    </a:lnTo>
                    <a:lnTo>
                      <a:pt x="1661" y="187"/>
                    </a:lnTo>
                    <a:lnTo>
                      <a:pt x="1662" y="187"/>
                    </a:lnTo>
                    <a:lnTo>
                      <a:pt x="1664" y="187"/>
                    </a:lnTo>
                    <a:lnTo>
                      <a:pt x="1667" y="187"/>
                    </a:lnTo>
                    <a:lnTo>
                      <a:pt x="1670" y="187"/>
                    </a:lnTo>
                    <a:lnTo>
                      <a:pt x="1673" y="189"/>
                    </a:lnTo>
                    <a:lnTo>
                      <a:pt x="1674" y="190"/>
                    </a:lnTo>
                    <a:lnTo>
                      <a:pt x="1675" y="190"/>
                    </a:lnTo>
                    <a:lnTo>
                      <a:pt x="1676" y="191"/>
                    </a:lnTo>
                    <a:lnTo>
                      <a:pt x="1678" y="193"/>
                    </a:lnTo>
                    <a:lnTo>
                      <a:pt x="1679" y="193"/>
                    </a:lnTo>
                    <a:lnTo>
                      <a:pt x="1680" y="190"/>
                    </a:lnTo>
                    <a:lnTo>
                      <a:pt x="1683" y="188"/>
                    </a:lnTo>
                    <a:lnTo>
                      <a:pt x="1686" y="187"/>
                    </a:lnTo>
                    <a:lnTo>
                      <a:pt x="1689" y="184"/>
                    </a:lnTo>
                    <a:lnTo>
                      <a:pt x="1693" y="181"/>
                    </a:lnTo>
                    <a:lnTo>
                      <a:pt x="1696" y="176"/>
                    </a:lnTo>
                    <a:lnTo>
                      <a:pt x="1694" y="173"/>
                    </a:lnTo>
                    <a:lnTo>
                      <a:pt x="1693" y="172"/>
                    </a:lnTo>
                    <a:lnTo>
                      <a:pt x="1692" y="171"/>
                    </a:lnTo>
                    <a:lnTo>
                      <a:pt x="1691" y="170"/>
                    </a:lnTo>
                    <a:lnTo>
                      <a:pt x="1691" y="168"/>
                    </a:lnTo>
                    <a:lnTo>
                      <a:pt x="1690" y="167"/>
                    </a:lnTo>
                    <a:lnTo>
                      <a:pt x="1690" y="164"/>
                    </a:lnTo>
                    <a:lnTo>
                      <a:pt x="1693" y="163"/>
                    </a:lnTo>
                    <a:lnTo>
                      <a:pt x="1697" y="161"/>
                    </a:lnTo>
                    <a:lnTo>
                      <a:pt x="1701" y="158"/>
                    </a:lnTo>
                    <a:lnTo>
                      <a:pt x="1702" y="158"/>
                    </a:lnTo>
                    <a:lnTo>
                      <a:pt x="1705" y="156"/>
                    </a:lnTo>
                    <a:lnTo>
                      <a:pt x="1709" y="155"/>
                    </a:lnTo>
                    <a:lnTo>
                      <a:pt x="1714" y="155"/>
                    </a:lnTo>
                    <a:lnTo>
                      <a:pt x="1718" y="156"/>
                    </a:lnTo>
                    <a:lnTo>
                      <a:pt x="1719" y="155"/>
                    </a:lnTo>
                    <a:lnTo>
                      <a:pt x="1721" y="153"/>
                    </a:lnTo>
                    <a:lnTo>
                      <a:pt x="1724" y="151"/>
                    </a:lnTo>
                    <a:lnTo>
                      <a:pt x="1727" y="148"/>
                    </a:lnTo>
                    <a:lnTo>
                      <a:pt x="1728" y="146"/>
                    </a:lnTo>
                    <a:lnTo>
                      <a:pt x="1730" y="144"/>
                    </a:lnTo>
                    <a:lnTo>
                      <a:pt x="1732" y="143"/>
                    </a:lnTo>
                    <a:lnTo>
                      <a:pt x="1733" y="142"/>
                    </a:lnTo>
                    <a:lnTo>
                      <a:pt x="1735" y="142"/>
                    </a:lnTo>
                    <a:lnTo>
                      <a:pt x="1736" y="142"/>
                    </a:lnTo>
                    <a:lnTo>
                      <a:pt x="1738" y="142"/>
                    </a:lnTo>
                    <a:lnTo>
                      <a:pt x="1740" y="142"/>
                    </a:lnTo>
                    <a:lnTo>
                      <a:pt x="1743" y="143"/>
                    </a:lnTo>
                    <a:lnTo>
                      <a:pt x="1746" y="142"/>
                    </a:lnTo>
                    <a:lnTo>
                      <a:pt x="1747" y="142"/>
                    </a:lnTo>
                    <a:lnTo>
                      <a:pt x="1748" y="142"/>
                    </a:lnTo>
                    <a:lnTo>
                      <a:pt x="1752" y="142"/>
                    </a:lnTo>
                    <a:lnTo>
                      <a:pt x="1757" y="142"/>
                    </a:lnTo>
                    <a:lnTo>
                      <a:pt x="1763" y="142"/>
                    </a:lnTo>
                    <a:lnTo>
                      <a:pt x="1768" y="142"/>
                    </a:lnTo>
                    <a:lnTo>
                      <a:pt x="1775" y="141"/>
                    </a:lnTo>
                    <a:lnTo>
                      <a:pt x="1783" y="138"/>
                    </a:lnTo>
                    <a:lnTo>
                      <a:pt x="1788" y="136"/>
                    </a:lnTo>
                    <a:lnTo>
                      <a:pt x="1794" y="134"/>
                    </a:lnTo>
                    <a:lnTo>
                      <a:pt x="1799" y="130"/>
                    </a:lnTo>
                    <a:lnTo>
                      <a:pt x="1802" y="130"/>
                    </a:lnTo>
                    <a:lnTo>
                      <a:pt x="1806" y="130"/>
                    </a:lnTo>
                    <a:lnTo>
                      <a:pt x="1809" y="132"/>
                    </a:lnTo>
                    <a:lnTo>
                      <a:pt x="1811" y="134"/>
                    </a:lnTo>
                    <a:lnTo>
                      <a:pt x="1813" y="138"/>
                    </a:lnTo>
                    <a:lnTo>
                      <a:pt x="1816" y="141"/>
                    </a:lnTo>
                    <a:lnTo>
                      <a:pt x="1817" y="142"/>
                    </a:lnTo>
                    <a:lnTo>
                      <a:pt x="1819" y="142"/>
                    </a:lnTo>
                    <a:lnTo>
                      <a:pt x="1821" y="143"/>
                    </a:lnTo>
                    <a:lnTo>
                      <a:pt x="1827" y="146"/>
                    </a:lnTo>
                    <a:lnTo>
                      <a:pt x="1829" y="147"/>
                    </a:lnTo>
                    <a:lnTo>
                      <a:pt x="1836" y="151"/>
                    </a:lnTo>
                    <a:lnTo>
                      <a:pt x="1843" y="154"/>
                    </a:lnTo>
                    <a:lnTo>
                      <a:pt x="1852" y="156"/>
                    </a:lnTo>
                    <a:lnTo>
                      <a:pt x="1854" y="156"/>
                    </a:lnTo>
                    <a:lnTo>
                      <a:pt x="1856" y="155"/>
                    </a:lnTo>
                    <a:lnTo>
                      <a:pt x="1858" y="152"/>
                    </a:lnTo>
                    <a:lnTo>
                      <a:pt x="1860" y="150"/>
                    </a:lnTo>
                    <a:lnTo>
                      <a:pt x="1863" y="152"/>
                    </a:lnTo>
                    <a:lnTo>
                      <a:pt x="1866" y="155"/>
                    </a:lnTo>
                    <a:lnTo>
                      <a:pt x="1869" y="161"/>
                    </a:lnTo>
                    <a:lnTo>
                      <a:pt x="1870" y="166"/>
                    </a:lnTo>
                    <a:lnTo>
                      <a:pt x="1867" y="168"/>
                    </a:lnTo>
                    <a:lnTo>
                      <a:pt x="1862" y="169"/>
                    </a:lnTo>
                    <a:lnTo>
                      <a:pt x="1861" y="170"/>
                    </a:lnTo>
                    <a:lnTo>
                      <a:pt x="1859" y="172"/>
                    </a:lnTo>
                    <a:lnTo>
                      <a:pt x="1857" y="174"/>
                    </a:lnTo>
                    <a:lnTo>
                      <a:pt x="1854" y="174"/>
                    </a:lnTo>
                    <a:lnTo>
                      <a:pt x="1850" y="172"/>
                    </a:lnTo>
                    <a:lnTo>
                      <a:pt x="1848" y="170"/>
                    </a:lnTo>
                    <a:lnTo>
                      <a:pt x="1845" y="169"/>
                    </a:lnTo>
                    <a:lnTo>
                      <a:pt x="1840" y="170"/>
                    </a:lnTo>
                    <a:lnTo>
                      <a:pt x="1834" y="172"/>
                    </a:lnTo>
                    <a:lnTo>
                      <a:pt x="1832" y="178"/>
                    </a:lnTo>
                    <a:lnTo>
                      <a:pt x="1829" y="183"/>
                    </a:lnTo>
                    <a:lnTo>
                      <a:pt x="1826" y="186"/>
                    </a:lnTo>
                    <a:lnTo>
                      <a:pt x="1821" y="188"/>
                    </a:lnTo>
                    <a:lnTo>
                      <a:pt x="1818" y="189"/>
                    </a:lnTo>
                    <a:lnTo>
                      <a:pt x="1817" y="191"/>
                    </a:lnTo>
                    <a:lnTo>
                      <a:pt x="1814" y="193"/>
                    </a:lnTo>
                    <a:lnTo>
                      <a:pt x="1811" y="194"/>
                    </a:lnTo>
                    <a:lnTo>
                      <a:pt x="1806" y="194"/>
                    </a:lnTo>
                    <a:lnTo>
                      <a:pt x="1803" y="196"/>
                    </a:lnTo>
                    <a:lnTo>
                      <a:pt x="1801" y="197"/>
                    </a:lnTo>
                    <a:lnTo>
                      <a:pt x="1798" y="199"/>
                    </a:lnTo>
                    <a:lnTo>
                      <a:pt x="1793" y="203"/>
                    </a:lnTo>
                    <a:lnTo>
                      <a:pt x="1790" y="206"/>
                    </a:lnTo>
                    <a:lnTo>
                      <a:pt x="1786" y="207"/>
                    </a:lnTo>
                    <a:lnTo>
                      <a:pt x="1782" y="210"/>
                    </a:lnTo>
                    <a:lnTo>
                      <a:pt x="1779" y="214"/>
                    </a:lnTo>
                    <a:lnTo>
                      <a:pt x="1778" y="215"/>
                    </a:lnTo>
                    <a:lnTo>
                      <a:pt x="1776" y="215"/>
                    </a:lnTo>
                    <a:lnTo>
                      <a:pt x="1777" y="218"/>
                    </a:lnTo>
                    <a:lnTo>
                      <a:pt x="1778" y="219"/>
                    </a:lnTo>
                    <a:lnTo>
                      <a:pt x="1779" y="221"/>
                    </a:lnTo>
                    <a:lnTo>
                      <a:pt x="1780" y="225"/>
                    </a:lnTo>
                    <a:lnTo>
                      <a:pt x="1780" y="227"/>
                    </a:lnTo>
                    <a:lnTo>
                      <a:pt x="1778" y="230"/>
                    </a:lnTo>
                    <a:lnTo>
                      <a:pt x="1779" y="234"/>
                    </a:lnTo>
                    <a:lnTo>
                      <a:pt x="1781" y="238"/>
                    </a:lnTo>
                    <a:lnTo>
                      <a:pt x="1783" y="239"/>
                    </a:lnTo>
                    <a:lnTo>
                      <a:pt x="1785" y="244"/>
                    </a:lnTo>
                    <a:lnTo>
                      <a:pt x="1786" y="249"/>
                    </a:lnTo>
                    <a:lnTo>
                      <a:pt x="1789" y="253"/>
                    </a:lnTo>
                    <a:lnTo>
                      <a:pt x="1793" y="258"/>
                    </a:lnTo>
                    <a:lnTo>
                      <a:pt x="1795" y="259"/>
                    </a:lnTo>
                    <a:lnTo>
                      <a:pt x="1797" y="261"/>
                    </a:lnTo>
                    <a:lnTo>
                      <a:pt x="1797" y="263"/>
                    </a:lnTo>
                    <a:lnTo>
                      <a:pt x="1796" y="265"/>
                    </a:lnTo>
                    <a:lnTo>
                      <a:pt x="1795" y="266"/>
                    </a:lnTo>
                    <a:lnTo>
                      <a:pt x="1794" y="267"/>
                    </a:lnTo>
                    <a:lnTo>
                      <a:pt x="1793" y="268"/>
                    </a:lnTo>
                    <a:lnTo>
                      <a:pt x="1792" y="269"/>
                    </a:lnTo>
                    <a:lnTo>
                      <a:pt x="1790" y="271"/>
                    </a:lnTo>
                    <a:lnTo>
                      <a:pt x="1789" y="272"/>
                    </a:lnTo>
                    <a:lnTo>
                      <a:pt x="1794" y="275"/>
                    </a:lnTo>
                    <a:lnTo>
                      <a:pt x="1799" y="279"/>
                    </a:lnTo>
                    <a:lnTo>
                      <a:pt x="1799" y="280"/>
                    </a:lnTo>
                    <a:lnTo>
                      <a:pt x="1802" y="284"/>
                    </a:lnTo>
                    <a:lnTo>
                      <a:pt x="1804" y="287"/>
                    </a:lnTo>
                    <a:lnTo>
                      <a:pt x="1805" y="288"/>
                    </a:lnTo>
                    <a:lnTo>
                      <a:pt x="1806" y="290"/>
                    </a:lnTo>
                    <a:lnTo>
                      <a:pt x="1811" y="298"/>
                    </a:lnTo>
                    <a:lnTo>
                      <a:pt x="1817" y="305"/>
                    </a:lnTo>
                    <a:lnTo>
                      <a:pt x="1823" y="311"/>
                    </a:lnTo>
                    <a:lnTo>
                      <a:pt x="1828" y="316"/>
                    </a:lnTo>
                    <a:lnTo>
                      <a:pt x="1832" y="320"/>
                    </a:lnTo>
                    <a:lnTo>
                      <a:pt x="1832" y="321"/>
                    </a:lnTo>
                    <a:lnTo>
                      <a:pt x="1836" y="324"/>
                    </a:lnTo>
                    <a:lnTo>
                      <a:pt x="1837" y="324"/>
                    </a:lnTo>
                    <a:lnTo>
                      <a:pt x="1842" y="327"/>
                    </a:lnTo>
                    <a:lnTo>
                      <a:pt x="1844" y="330"/>
                    </a:lnTo>
                    <a:lnTo>
                      <a:pt x="1846" y="331"/>
                    </a:lnTo>
                    <a:lnTo>
                      <a:pt x="1846" y="333"/>
                    </a:lnTo>
                    <a:lnTo>
                      <a:pt x="1846" y="336"/>
                    </a:lnTo>
                    <a:lnTo>
                      <a:pt x="1844" y="338"/>
                    </a:lnTo>
                    <a:lnTo>
                      <a:pt x="1844" y="339"/>
                    </a:lnTo>
                    <a:lnTo>
                      <a:pt x="1841" y="345"/>
                    </a:lnTo>
                    <a:lnTo>
                      <a:pt x="1839" y="351"/>
                    </a:lnTo>
                    <a:lnTo>
                      <a:pt x="1838" y="358"/>
                    </a:lnTo>
                    <a:lnTo>
                      <a:pt x="1840" y="364"/>
                    </a:lnTo>
                    <a:lnTo>
                      <a:pt x="1844" y="370"/>
                    </a:lnTo>
                    <a:lnTo>
                      <a:pt x="1845" y="371"/>
                    </a:lnTo>
                    <a:lnTo>
                      <a:pt x="1849" y="375"/>
                    </a:lnTo>
                    <a:lnTo>
                      <a:pt x="1852" y="378"/>
                    </a:lnTo>
                    <a:lnTo>
                      <a:pt x="1853" y="382"/>
                    </a:lnTo>
                    <a:lnTo>
                      <a:pt x="1854" y="388"/>
                    </a:lnTo>
                    <a:lnTo>
                      <a:pt x="1855" y="394"/>
                    </a:lnTo>
                    <a:lnTo>
                      <a:pt x="1855" y="399"/>
                    </a:lnTo>
                    <a:lnTo>
                      <a:pt x="1853" y="405"/>
                    </a:lnTo>
                    <a:lnTo>
                      <a:pt x="1852" y="406"/>
                    </a:lnTo>
                    <a:lnTo>
                      <a:pt x="1852" y="408"/>
                    </a:lnTo>
                    <a:lnTo>
                      <a:pt x="1852" y="415"/>
                    </a:lnTo>
                    <a:lnTo>
                      <a:pt x="1852" y="418"/>
                    </a:lnTo>
                    <a:lnTo>
                      <a:pt x="1852" y="419"/>
                    </a:lnTo>
                    <a:lnTo>
                      <a:pt x="1849" y="421"/>
                    </a:lnTo>
                    <a:lnTo>
                      <a:pt x="1847" y="422"/>
                    </a:lnTo>
                    <a:lnTo>
                      <a:pt x="1844" y="423"/>
                    </a:lnTo>
                    <a:lnTo>
                      <a:pt x="1838" y="425"/>
                    </a:lnTo>
                    <a:lnTo>
                      <a:pt x="1831" y="428"/>
                    </a:lnTo>
                    <a:lnTo>
                      <a:pt x="1827" y="427"/>
                    </a:lnTo>
                    <a:lnTo>
                      <a:pt x="1824" y="429"/>
                    </a:lnTo>
                    <a:lnTo>
                      <a:pt x="1822" y="434"/>
                    </a:lnTo>
                    <a:lnTo>
                      <a:pt x="1822" y="435"/>
                    </a:lnTo>
                    <a:lnTo>
                      <a:pt x="1821" y="437"/>
                    </a:lnTo>
                    <a:lnTo>
                      <a:pt x="1818" y="443"/>
                    </a:lnTo>
                    <a:lnTo>
                      <a:pt x="1815" y="454"/>
                    </a:lnTo>
                    <a:lnTo>
                      <a:pt x="1813" y="461"/>
                    </a:lnTo>
                    <a:lnTo>
                      <a:pt x="1811" y="467"/>
                    </a:lnTo>
                    <a:lnTo>
                      <a:pt x="1806" y="474"/>
                    </a:lnTo>
                    <a:lnTo>
                      <a:pt x="1802" y="478"/>
                    </a:lnTo>
                    <a:lnTo>
                      <a:pt x="1801" y="478"/>
                    </a:lnTo>
                    <a:lnTo>
                      <a:pt x="1800" y="478"/>
                    </a:lnTo>
                    <a:lnTo>
                      <a:pt x="1796" y="476"/>
                    </a:lnTo>
                    <a:lnTo>
                      <a:pt x="1793" y="472"/>
                    </a:lnTo>
                    <a:lnTo>
                      <a:pt x="1791" y="467"/>
                    </a:lnTo>
                    <a:lnTo>
                      <a:pt x="1788" y="463"/>
                    </a:lnTo>
                    <a:lnTo>
                      <a:pt x="1785" y="457"/>
                    </a:lnTo>
                    <a:lnTo>
                      <a:pt x="1782" y="452"/>
                    </a:lnTo>
                    <a:lnTo>
                      <a:pt x="1782" y="450"/>
                    </a:lnTo>
                    <a:lnTo>
                      <a:pt x="1781" y="444"/>
                    </a:lnTo>
                    <a:lnTo>
                      <a:pt x="1780" y="439"/>
                    </a:lnTo>
                    <a:lnTo>
                      <a:pt x="1779" y="432"/>
                    </a:lnTo>
                    <a:lnTo>
                      <a:pt x="1776" y="422"/>
                    </a:lnTo>
                    <a:lnTo>
                      <a:pt x="1775" y="415"/>
                    </a:lnTo>
                    <a:lnTo>
                      <a:pt x="1775" y="412"/>
                    </a:lnTo>
                    <a:lnTo>
                      <a:pt x="1775" y="408"/>
                    </a:lnTo>
                    <a:lnTo>
                      <a:pt x="1773" y="404"/>
                    </a:lnTo>
                    <a:lnTo>
                      <a:pt x="1769" y="401"/>
                    </a:lnTo>
                    <a:lnTo>
                      <a:pt x="1757" y="398"/>
                    </a:lnTo>
                    <a:lnTo>
                      <a:pt x="1751" y="397"/>
                    </a:lnTo>
                    <a:lnTo>
                      <a:pt x="1751" y="396"/>
                    </a:lnTo>
                    <a:lnTo>
                      <a:pt x="1749" y="396"/>
                    </a:lnTo>
                    <a:lnTo>
                      <a:pt x="1735" y="392"/>
                    </a:lnTo>
                    <a:lnTo>
                      <a:pt x="1734" y="392"/>
                    </a:lnTo>
                    <a:lnTo>
                      <a:pt x="1733" y="392"/>
                    </a:lnTo>
                    <a:lnTo>
                      <a:pt x="1731" y="391"/>
                    </a:lnTo>
                    <a:lnTo>
                      <a:pt x="1727" y="386"/>
                    </a:lnTo>
                    <a:lnTo>
                      <a:pt x="1726" y="381"/>
                    </a:lnTo>
                    <a:lnTo>
                      <a:pt x="1722" y="376"/>
                    </a:lnTo>
                    <a:lnTo>
                      <a:pt x="1721" y="375"/>
                    </a:lnTo>
                    <a:lnTo>
                      <a:pt x="1719" y="370"/>
                    </a:lnTo>
                    <a:lnTo>
                      <a:pt x="1714" y="370"/>
                    </a:lnTo>
                    <a:lnTo>
                      <a:pt x="1712" y="371"/>
                    </a:lnTo>
                    <a:lnTo>
                      <a:pt x="1711" y="372"/>
                    </a:lnTo>
                    <a:lnTo>
                      <a:pt x="1709" y="375"/>
                    </a:lnTo>
                    <a:lnTo>
                      <a:pt x="1708" y="376"/>
                    </a:lnTo>
                    <a:lnTo>
                      <a:pt x="1705" y="379"/>
                    </a:lnTo>
                    <a:lnTo>
                      <a:pt x="1703" y="380"/>
                    </a:lnTo>
                    <a:lnTo>
                      <a:pt x="1702" y="381"/>
                    </a:lnTo>
                    <a:lnTo>
                      <a:pt x="1701" y="383"/>
                    </a:lnTo>
                    <a:lnTo>
                      <a:pt x="1684" y="395"/>
                    </a:lnTo>
                    <a:lnTo>
                      <a:pt x="1678" y="401"/>
                    </a:lnTo>
                    <a:lnTo>
                      <a:pt x="1676" y="404"/>
                    </a:lnTo>
                    <a:lnTo>
                      <a:pt x="1675" y="407"/>
                    </a:lnTo>
                    <a:lnTo>
                      <a:pt x="1672" y="411"/>
                    </a:lnTo>
                    <a:lnTo>
                      <a:pt x="1669" y="415"/>
                    </a:lnTo>
                    <a:lnTo>
                      <a:pt x="1669" y="437"/>
                    </a:lnTo>
                    <a:lnTo>
                      <a:pt x="1665" y="443"/>
                    </a:lnTo>
                    <a:lnTo>
                      <a:pt x="1654" y="458"/>
                    </a:lnTo>
                    <a:lnTo>
                      <a:pt x="1652" y="463"/>
                    </a:lnTo>
                    <a:lnTo>
                      <a:pt x="1650" y="475"/>
                    </a:lnTo>
                    <a:lnTo>
                      <a:pt x="1648" y="483"/>
                    </a:lnTo>
                    <a:lnTo>
                      <a:pt x="1647" y="488"/>
                    </a:lnTo>
                    <a:lnTo>
                      <a:pt x="1647" y="497"/>
                    </a:lnTo>
                    <a:lnTo>
                      <a:pt x="1646" y="505"/>
                    </a:lnTo>
                    <a:lnTo>
                      <a:pt x="1646" y="506"/>
                    </a:lnTo>
                    <a:lnTo>
                      <a:pt x="1646" y="509"/>
                    </a:lnTo>
                    <a:lnTo>
                      <a:pt x="1645" y="519"/>
                    </a:lnTo>
                    <a:lnTo>
                      <a:pt x="1645" y="520"/>
                    </a:lnTo>
                    <a:lnTo>
                      <a:pt x="1645" y="524"/>
                    </a:lnTo>
                    <a:lnTo>
                      <a:pt x="1645" y="529"/>
                    </a:lnTo>
                    <a:lnTo>
                      <a:pt x="1644" y="536"/>
                    </a:lnTo>
                    <a:lnTo>
                      <a:pt x="1644" y="538"/>
                    </a:lnTo>
                    <a:lnTo>
                      <a:pt x="1654" y="553"/>
                    </a:lnTo>
                    <a:lnTo>
                      <a:pt x="1651" y="562"/>
                    </a:lnTo>
                    <a:lnTo>
                      <a:pt x="1650" y="564"/>
                    </a:lnTo>
                    <a:lnTo>
                      <a:pt x="1648" y="569"/>
                    </a:lnTo>
                    <a:lnTo>
                      <a:pt x="1642" y="581"/>
                    </a:lnTo>
                    <a:lnTo>
                      <a:pt x="1639" y="591"/>
                    </a:lnTo>
                    <a:lnTo>
                      <a:pt x="1637" y="597"/>
                    </a:lnTo>
                    <a:lnTo>
                      <a:pt x="1634" y="602"/>
                    </a:lnTo>
                    <a:lnTo>
                      <a:pt x="1634" y="603"/>
                    </a:lnTo>
                    <a:lnTo>
                      <a:pt x="1635" y="606"/>
                    </a:lnTo>
                    <a:lnTo>
                      <a:pt x="1635" y="609"/>
                    </a:lnTo>
                    <a:lnTo>
                      <a:pt x="1638" y="619"/>
                    </a:lnTo>
                    <a:lnTo>
                      <a:pt x="1640" y="628"/>
                    </a:lnTo>
                    <a:lnTo>
                      <a:pt x="1640" y="630"/>
                    </a:lnTo>
                    <a:lnTo>
                      <a:pt x="1655" y="635"/>
                    </a:lnTo>
                    <a:lnTo>
                      <a:pt x="1679" y="645"/>
                    </a:lnTo>
                    <a:lnTo>
                      <a:pt x="1684" y="647"/>
                    </a:lnTo>
                    <a:lnTo>
                      <a:pt x="1687" y="648"/>
                    </a:lnTo>
                    <a:lnTo>
                      <a:pt x="1689" y="649"/>
                    </a:lnTo>
                    <a:lnTo>
                      <a:pt x="1691" y="650"/>
                    </a:lnTo>
                    <a:lnTo>
                      <a:pt x="1694" y="651"/>
                    </a:lnTo>
                    <a:lnTo>
                      <a:pt x="1696" y="651"/>
                    </a:lnTo>
                    <a:lnTo>
                      <a:pt x="1700" y="653"/>
                    </a:lnTo>
                    <a:lnTo>
                      <a:pt x="1703" y="654"/>
                    </a:lnTo>
                    <a:lnTo>
                      <a:pt x="1705" y="655"/>
                    </a:lnTo>
                    <a:lnTo>
                      <a:pt x="1707" y="661"/>
                    </a:lnTo>
                    <a:lnTo>
                      <a:pt x="1707" y="667"/>
                    </a:lnTo>
                    <a:lnTo>
                      <a:pt x="1707" y="669"/>
                    </a:lnTo>
                    <a:lnTo>
                      <a:pt x="1707" y="671"/>
                    </a:lnTo>
                    <a:lnTo>
                      <a:pt x="1706" y="673"/>
                    </a:lnTo>
                    <a:lnTo>
                      <a:pt x="1706" y="675"/>
                    </a:lnTo>
                    <a:lnTo>
                      <a:pt x="1706" y="679"/>
                    </a:lnTo>
                    <a:lnTo>
                      <a:pt x="1706" y="680"/>
                    </a:lnTo>
                    <a:lnTo>
                      <a:pt x="1706" y="683"/>
                    </a:lnTo>
                    <a:lnTo>
                      <a:pt x="1706" y="687"/>
                    </a:lnTo>
                    <a:lnTo>
                      <a:pt x="1705" y="690"/>
                    </a:lnTo>
                    <a:lnTo>
                      <a:pt x="1704" y="691"/>
                    </a:lnTo>
                    <a:lnTo>
                      <a:pt x="1703" y="696"/>
                    </a:lnTo>
                    <a:lnTo>
                      <a:pt x="1701" y="699"/>
                    </a:lnTo>
                    <a:lnTo>
                      <a:pt x="1701" y="699"/>
                    </a:lnTo>
                    <a:lnTo>
                      <a:pt x="1699" y="702"/>
                    </a:lnTo>
                    <a:lnTo>
                      <a:pt x="1697" y="705"/>
                    </a:lnTo>
                    <a:lnTo>
                      <a:pt x="1697" y="706"/>
                    </a:lnTo>
                    <a:lnTo>
                      <a:pt x="1697" y="711"/>
                    </a:lnTo>
                    <a:lnTo>
                      <a:pt x="1698" y="715"/>
                    </a:lnTo>
                    <a:lnTo>
                      <a:pt x="1697" y="716"/>
                    </a:lnTo>
                    <a:lnTo>
                      <a:pt x="1695" y="721"/>
                    </a:lnTo>
                    <a:lnTo>
                      <a:pt x="1693" y="723"/>
                    </a:lnTo>
                    <a:lnTo>
                      <a:pt x="1692" y="725"/>
                    </a:lnTo>
                    <a:lnTo>
                      <a:pt x="1692" y="726"/>
                    </a:lnTo>
                    <a:lnTo>
                      <a:pt x="1689" y="727"/>
                    </a:lnTo>
                    <a:lnTo>
                      <a:pt x="1686" y="730"/>
                    </a:lnTo>
                    <a:lnTo>
                      <a:pt x="1685" y="731"/>
                    </a:lnTo>
                    <a:lnTo>
                      <a:pt x="1684" y="734"/>
                    </a:lnTo>
                    <a:lnTo>
                      <a:pt x="1683" y="736"/>
                    </a:lnTo>
                    <a:lnTo>
                      <a:pt x="1682" y="736"/>
                    </a:lnTo>
                    <a:lnTo>
                      <a:pt x="1679" y="740"/>
                    </a:lnTo>
                    <a:lnTo>
                      <a:pt x="1679" y="745"/>
                    </a:lnTo>
                    <a:lnTo>
                      <a:pt x="1678" y="749"/>
                    </a:lnTo>
                    <a:lnTo>
                      <a:pt x="1677" y="753"/>
                    </a:lnTo>
                    <a:lnTo>
                      <a:pt x="1676" y="760"/>
                    </a:lnTo>
                    <a:lnTo>
                      <a:pt x="1675" y="770"/>
                    </a:lnTo>
                    <a:lnTo>
                      <a:pt x="1669" y="778"/>
                    </a:lnTo>
                    <a:lnTo>
                      <a:pt x="1666" y="784"/>
                    </a:lnTo>
                    <a:lnTo>
                      <a:pt x="1666" y="788"/>
                    </a:lnTo>
                    <a:lnTo>
                      <a:pt x="1665" y="789"/>
                    </a:lnTo>
                    <a:lnTo>
                      <a:pt x="1663" y="792"/>
                    </a:lnTo>
                    <a:lnTo>
                      <a:pt x="1663" y="795"/>
                    </a:lnTo>
                    <a:lnTo>
                      <a:pt x="1665" y="797"/>
                    </a:lnTo>
                    <a:lnTo>
                      <a:pt x="1664" y="801"/>
                    </a:lnTo>
                    <a:lnTo>
                      <a:pt x="1663" y="802"/>
                    </a:lnTo>
                    <a:lnTo>
                      <a:pt x="1661" y="804"/>
                    </a:lnTo>
                    <a:lnTo>
                      <a:pt x="1654" y="808"/>
                    </a:lnTo>
                    <a:lnTo>
                      <a:pt x="1649" y="811"/>
                    </a:lnTo>
                    <a:lnTo>
                      <a:pt x="1644" y="813"/>
                    </a:lnTo>
                    <a:lnTo>
                      <a:pt x="1643" y="814"/>
                    </a:lnTo>
                    <a:lnTo>
                      <a:pt x="1641" y="815"/>
                    </a:lnTo>
                    <a:lnTo>
                      <a:pt x="1640" y="815"/>
                    </a:lnTo>
                    <a:lnTo>
                      <a:pt x="1639" y="815"/>
                    </a:lnTo>
                    <a:lnTo>
                      <a:pt x="1633" y="815"/>
                    </a:lnTo>
                    <a:lnTo>
                      <a:pt x="1631" y="808"/>
                    </a:lnTo>
                    <a:lnTo>
                      <a:pt x="1625" y="808"/>
                    </a:lnTo>
                    <a:lnTo>
                      <a:pt x="1620" y="810"/>
                    </a:lnTo>
                    <a:lnTo>
                      <a:pt x="1611" y="814"/>
                    </a:lnTo>
                    <a:lnTo>
                      <a:pt x="1607" y="819"/>
                    </a:lnTo>
                    <a:lnTo>
                      <a:pt x="1606" y="821"/>
                    </a:lnTo>
                    <a:lnTo>
                      <a:pt x="1604" y="827"/>
                    </a:lnTo>
                    <a:lnTo>
                      <a:pt x="1601" y="832"/>
                    </a:lnTo>
                    <a:lnTo>
                      <a:pt x="1598" y="837"/>
                    </a:lnTo>
                    <a:lnTo>
                      <a:pt x="1597" y="837"/>
                    </a:lnTo>
                    <a:lnTo>
                      <a:pt x="1596" y="839"/>
                    </a:lnTo>
                    <a:lnTo>
                      <a:pt x="1592" y="841"/>
                    </a:lnTo>
                    <a:lnTo>
                      <a:pt x="1590" y="842"/>
                    </a:lnTo>
                    <a:lnTo>
                      <a:pt x="1589" y="843"/>
                    </a:lnTo>
                    <a:lnTo>
                      <a:pt x="1585" y="845"/>
                    </a:lnTo>
                    <a:lnTo>
                      <a:pt x="1582" y="851"/>
                    </a:lnTo>
                    <a:lnTo>
                      <a:pt x="1572" y="840"/>
                    </a:lnTo>
                    <a:lnTo>
                      <a:pt x="1567" y="834"/>
                    </a:lnTo>
                    <a:lnTo>
                      <a:pt x="1563" y="830"/>
                    </a:lnTo>
                    <a:lnTo>
                      <a:pt x="1561" y="828"/>
                    </a:lnTo>
                    <a:lnTo>
                      <a:pt x="1557" y="824"/>
                    </a:lnTo>
                    <a:lnTo>
                      <a:pt x="1555" y="822"/>
                    </a:lnTo>
                    <a:lnTo>
                      <a:pt x="1553" y="820"/>
                    </a:lnTo>
                    <a:lnTo>
                      <a:pt x="1551" y="819"/>
                    </a:lnTo>
                    <a:lnTo>
                      <a:pt x="1544" y="813"/>
                    </a:lnTo>
                    <a:lnTo>
                      <a:pt x="1533" y="809"/>
                    </a:lnTo>
                    <a:lnTo>
                      <a:pt x="1528" y="809"/>
                    </a:lnTo>
                    <a:lnTo>
                      <a:pt x="1519" y="804"/>
                    </a:lnTo>
                    <a:lnTo>
                      <a:pt x="1511" y="800"/>
                    </a:lnTo>
                    <a:lnTo>
                      <a:pt x="1500" y="795"/>
                    </a:lnTo>
                    <a:lnTo>
                      <a:pt x="1490" y="789"/>
                    </a:lnTo>
                    <a:lnTo>
                      <a:pt x="1488" y="788"/>
                    </a:lnTo>
                    <a:lnTo>
                      <a:pt x="1486" y="784"/>
                    </a:lnTo>
                    <a:lnTo>
                      <a:pt x="1480" y="781"/>
                    </a:lnTo>
                    <a:lnTo>
                      <a:pt x="1469" y="781"/>
                    </a:lnTo>
                    <a:lnTo>
                      <a:pt x="1468" y="781"/>
                    </a:lnTo>
                    <a:lnTo>
                      <a:pt x="1467" y="780"/>
                    </a:lnTo>
                    <a:lnTo>
                      <a:pt x="1467" y="782"/>
                    </a:lnTo>
                    <a:lnTo>
                      <a:pt x="1456" y="791"/>
                    </a:lnTo>
                    <a:lnTo>
                      <a:pt x="1450" y="799"/>
                    </a:lnTo>
                    <a:lnTo>
                      <a:pt x="1446" y="803"/>
                    </a:lnTo>
                    <a:lnTo>
                      <a:pt x="1437" y="812"/>
                    </a:lnTo>
                    <a:lnTo>
                      <a:pt x="1430" y="820"/>
                    </a:lnTo>
                    <a:lnTo>
                      <a:pt x="1427" y="828"/>
                    </a:lnTo>
                    <a:lnTo>
                      <a:pt x="1422" y="836"/>
                    </a:lnTo>
                    <a:lnTo>
                      <a:pt x="1421" y="841"/>
                    </a:lnTo>
                    <a:lnTo>
                      <a:pt x="1421" y="846"/>
                    </a:lnTo>
                    <a:lnTo>
                      <a:pt x="1422" y="851"/>
                    </a:lnTo>
                    <a:lnTo>
                      <a:pt x="1423" y="853"/>
                    </a:lnTo>
                    <a:lnTo>
                      <a:pt x="1423" y="854"/>
                    </a:lnTo>
                    <a:lnTo>
                      <a:pt x="1422" y="855"/>
                    </a:lnTo>
                    <a:lnTo>
                      <a:pt x="1423" y="860"/>
                    </a:lnTo>
                    <a:lnTo>
                      <a:pt x="1425" y="867"/>
                    </a:lnTo>
                    <a:lnTo>
                      <a:pt x="1426" y="871"/>
                    </a:lnTo>
                    <a:lnTo>
                      <a:pt x="1426" y="876"/>
                    </a:lnTo>
                    <a:lnTo>
                      <a:pt x="1426" y="882"/>
                    </a:lnTo>
                    <a:lnTo>
                      <a:pt x="1426" y="888"/>
                    </a:lnTo>
                    <a:lnTo>
                      <a:pt x="1425" y="892"/>
                    </a:lnTo>
                    <a:lnTo>
                      <a:pt x="1423" y="895"/>
                    </a:lnTo>
                    <a:lnTo>
                      <a:pt x="1423" y="899"/>
                    </a:lnTo>
                    <a:lnTo>
                      <a:pt x="1423" y="904"/>
                    </a:lnTo>
                    <a:lnTo>
                      <a:pt x="1424" y="908"/>
                    </a:lnTo>
                    <a:lnTo>
                      <a:pt x="1423" y="912"/>
                    </a:lnTo>
                    <a:lnTo>
                      <a:pt x="1424" y="916"/>
                    </a:lnTo>
                    <a:lnTo>
                      <a:pt x="1426" y="930"/>
                    </a:lnTo>
                    <a:lnTo>
                      <a:pt x="1426" y="931"/>
                    </a:lnTo>
                    <a:lnTo>
                      <a:pt x="1426" y="940"/>
                    </a:lnTo>
                    <a:lnTo>
                      <a:pt x="1425" y="950"/>
                    </a:lnTo>
                    <a:lnTo>
                      <a:pt x="1425" y="958"/>
                    </a:lnTo>
                    <a:lnTo>
                      <a:pt x="1425" y="967"/>
                    </a:lnTo>
                    <a:lnTo>
                      <a:pt x="1427" y="974"/>
                    </a:lnTo>
                    <a:lnTo>
                      <a:pt x="1428" y="975"/>
                    </a:lnTo>
                    <a:lnTo>
                      <a:pt x="1429" y="978"/>
                    </a:lnTo>
                    <a:lnTo>
                      <a:pt x="1431" y="982"/>
                    </a:lnTo>
                    <a:lnTo>
                      <a:pt x="1435" y="993"/>
                    </a:lnTo>
                    <a:lnTo>
                      <a:pt x="1435" y="994"/>
                    </a:lnTo>
                    <a:lnTo>
                      <a:pt x="1423" y="997"/>
                    </a:lnTo>
                    <a:lnTo>
                      <a:pt x="1417" y="999"/>
                    </a:lnTo>
                    <a:lnTo>
                      <a:pt x="1416" y="1000"/>
                    </a:lnTo>
                    <a:lnTo>
                      <a:pt x="1412" y="1005"/>
                    </a:lnTo>
                    <a:lnTo>
                      <a:pt x="1406" y="1010"/>
                    </a:lnTo>
                    <a:lnTo>
                      <a:pt x="1401" y="1013"/>
                    </a:lnTo>
                    <a:lnTo>
                      <a:pt x="1399" y="1014"/>
                    </a:lnTo>
                    <a:lnTo>
                      <a:pt x="1391" y="1017"/>
                    </a:lnTo>
                    <a:lnTo>
                      <a:pt x="1389" y="1018"/>
                    </a:lnTo>
                    <a:lnTo>
                      <a:pt x="1388" y="1019"/>
                    </a:lnTo>
                    <a:lnTo>
                      <a:pt x="1387" y="1019"/>
                    </a:lnTo>
                    <a:lnTo>
                      <a:pt x="1385" y="1024"/>
                    </a:lnTo>
                    <a:lnTo>
                      <a:pt x="1384" y="1025"/>
                    </a:lnTo>
                    <a:lnTo>
                      <a:pt x="1376" y="1027"/>
                    </a:lnTo>
                    <a:lnTo>
                      <a:pt x="1374" y="1027"/>
                    </a:lnTo>
                    <a:lnTo>
                      <a:pt x="1370" y="1032"/>
                    </a:lnTo>
                    <a:lnTo>
                      <a:pt x="1370" y="1033"/>
                    </a:lnTo>
                    <a:lnTo>
                      <a:pt x="1368" y="1035"/>
                    </a:lnTo>
                    <a:lnTo>
                      <a:pt x="1368" y="1036"/>
                    </a:lnTo>
                    <a:lnTo>
                      <a:pt x="1365" y="1037"/>
                    </a:lnTo>
                    <a:lnTo>
                      <a:pt x="1364" y="1038"/>
                    </a:lnTo>
                    <a:lnTo>
                      <a:pt x="1360" y="1043"/>
                    </a:lnTo>
                    <a:lnTo>
                      <a:pt x="1357" y="1049"/>
                    </a:lnTo>
                    <a:lnTo>
                      <a:pt x="1356" y="1049"/>
                    </a:lnTo>
                    <a:lnTo>
                      <a:pt x="1353" y="1052"/>
                    </a:lnTo>
                    <a:lnTo>
                      <a:pt x="1346" y="1054"/>
                    </a:lnTo>
                    <a:lnTo>
                      <a:pt x="1338" y="1055"/>
                    </a:lnTo>
                    <a:lnTo>
                      <a:pt x="1337" y="1055"/>
                    </a:lnTo>
                    <a:lnTo>
                      <a:pt x="1327" y="1057"/>
                    </a:lnTo>
                    <a:lnTo>
                      <a:pt x="1322" y="1057"/>
                    </a:lnTo>
                    <a:lnTo>
                      <a:pt x="1321" y="1057"/>
                    </a:lnTo>
                    <a:lnTo>
                      <a:pt x="1318" y="1058"/>
                    </a:lnTo>
                    <a:lnTo>
                      <a:pt x="1317" y="1058"/>
                    </a:lnTo>
                    <a:lnTo>
                      <a:pt x="1311" y="1059"/>
                    </a:lnTo>
                    <a:lnTo>
                      <a:pt x="1307" y="1060"/>
                    </a:lnTo>
                    <a:lnTo>
                      <a:pt x="1306" y="1060"/>
                    </a:lnTo>
                    <a:lnTo>
                      <a:pt x="1299" y="1062"/>
                    </a:lnTo>
                    <a:lnTo>
                      <a:pt x="1293" y="1062"/>
                    </a:lnTo>
                    <a:lnTo>
                      <a:pt x="1292" y="1062"/>
                    </a:lnTo>
                    <a:lnTo>
                      <a:pt x="1289" y="1062"/>
                    </a:lnTo>
                    <a:lnTo>
                      <a:pt x="1285" y="1064"/>
                    </a:lnTo>
                    <a:lnTo>
                      <a:pt x="1283" y="1064"/>
                    </a:lnTo>
                    <a:lnTo>
                      <a:pt x="1282" y="1064"/>
                    </a:lnTo>
                    <a:lnTo>
                      <a:pt x="1278" y="1064"/>
                    </a:lnTo>
                    <a:lnTo>
                      <a:pt x="1269" y="1063"/>
                    </a:lnTo>
                    <a:lnTo>
                      <a:pt x="1264" y="1062"/>
                    </a:lnTo>
                    <a:lnTo>
                      <a:pt x="1262" y="1062"/>
                    </a:lnTo>
                    <a:lnTo>
                      <a:pt x="1254" y="1059"/>
                    </a:lnTo>
                    <a:lnTo>
                      <a:pt x="1248" y="1055"/>
                    </a:lnTo>
                    <a:lnTo>
                      <a:pt x="1240" y="1065"/>
                    </a:lnTo>
                    <a:lnTo>
                      <a:pt x="1239" y="1066"/>
                    </a:lnTo>
                    <a:lnTo>
                      <a:pt x="1237" y="1069"/>
                    </a:lnTo>
                    <a:lnTo>
                      <a:pt x="1229" y="1079"/>
                    </a:lnTo>
                    <a:lnTo>
                      <a:pt x="1222" y="1088"/>
                    </a:lnTo>
                    <a:lnTo>
                      <a:pt x="1220" y="1092"/>
                    </a:lnTo>
                    <a:lnTo>
                      <a:pt x="1217" y="1103"/>
                    </a:lnTo>
                    <a:lnTo>
                      <a:pt x="1215" y="1110"/>
                    </a:lnTo>
                    <a:lnTo>
                      <a:pt x="1211" y="1119"/>
                    </a:lnTo>
                    <a:lnTo>
                      <a:pt x="1208" y="1126"/>
                    </a:lnTo>
                    <a:lnTo>
                      <a:pt x="1206" y="1129"/>
                    </a:lnTo>
                    <a:lnTo>
                      <a:pt x="1205" y="1132"/>
                    </a:lnTo>
                    <a:lnTo>
                      <a:pt x="1200" y="1138"/>
                    </a:lnTo>
                    <a:lnTo>
                      <a:pt x="1199" y="1149"/>
                    </a:lnTo>
                    <a:lnTo>
                      <a:pt x="1195" y="1161"/>
                    </a:lnTo>
                    <a:lnTo>
                      <a:pt x="1192" y="1168"/>
                    </a:lnTo>
                    <a:lnTo>
                      <a:pt x="1191" y="1171"/>
                    </a:lnTo>
                    <a:lnTo>
                      <a:pt x="1190" y="1181"/>
                    </a:lnTo>
                    <a:lnTo>
                      <a:pt x="1189" y="1183"/>
                    </a:lnTo>
                    <a:lnTo>
                      <a:pt x="1188" y="1186"/>
                    </a:lnTo>
                    <a:lnTo>
                      <a:pt x="1187" y="1193"/>
                    </a:lnTo>
                    <a:lnTo>
                      <a:pt x="1187" y="1195"/>
                    </a:lnTo>
                    <a:lnTo>
                      <a:pt x="1186" y="1197"/>
                    </a:lnTo>
                    <a:lnTo>
                      <a:pt x="1186" y="1201"/>
                    </a:lnTo>
                    <a:lnTo>
                      <a:pt x="1186" y="1202"/>
                    </a:lnTo>
                    <a:lnTo>
                      <a:pt x="1187" y="1209"/>
                    </a:lnTo>
                    <a:lnTo>
                      <a:pt x="1185" y="1212"/>
                    </a:lnTo>
                    <a:lnTo>
                      <a:pt x="1185" y="1213"/>
                    </a:lnTo>
                    <a:lnTo>
                      <a:pt x="1182" y="1217"/>
                    </a:lnTo>
                    <a:lnTo>
                      <a:pt x="1180" y="1220"/>
                    </a:lnTo>
                    <a:lnTo>
                      <a:pt x="1179" y="1224"/>
                    </a:lnTo>
                    <a:lnTo>
                      <a:pt x="1177" y="1231"/>
                    </a:lnTo>
                    <a:lnTo>
                      <a:pt x="1175" y="1235"/>
                    </a:lnTo>
                    <a:lnTo>
                      <a:pt x="1172" y="1244"/>
                    </a:lnTo>
                    <a:lnTo>
                      <a:pt x="1168" y="1252"/>
                    </a:lnTo>
                    <a:lnTo>
                      <a:pt x="1165" y="1258"/>
                    </a:lnTo>
                    <a:lnTo>
                      <a:pt x="1165" y="1259"/>
                    </a:lnTo>
                    <a:lnTo>
                      <a:pt x="1163" y="1265"/>
                    </a:lnTo>
                    <a:lnTo>
                      <a:pt x="1160" y="1273"/>
                    </a:lnTo>
                    <a:lnTo>
                      <a:pt x="1157" y="1280"/>
                    </a:lnTo>
                    <a:lnTo>
                      <a:pt x="1153" y="1287"/>
                    </a:lnTo>
                    <a:lnTo>
                      <a:pt x="1150" y="1291"/>
                    </a:lnTo>
                    <a:lnTo>
                      <a:pt x="1149" y="1294"/>
                    </a:lnTo>
                    <a:lnTo>
                      <a:pt x="1148" y="1295"/>
                    </a:lnTo>
                    <a:lnTo>
                      <a:pt x="1144" y="1301"/>
                    </a:lnTo>
                    <a:lnTo>
                      <a:pt x="1141" y="1315"/>
                    </a:lnTo>
                    <a:lnTo>
                      <a:pt x="1141" y="1316"/>
                    </a:lnTo>
                    <a:lnTo>
                      <a:pt x="1139" y="1322"/>
                    </a:lnTo>
                    <a:lnTo>
                      <a:pt x="1137" y="1326"/>
                    </a:lnTo>
                    <a:lnTo>
                      <a:pt x="1130" y="1341"/>
                    </a:lnTo>
                    <a:lnTo>
                      <a:pt x="1135" y="1357"/>
                    </a:lnTo>
                    <a:lnTo>
                      <a:pt x="1131" y="1362"/>
                    </a:lnTo>
                    <a:lnTo>
                      <a:pt x="1126" y="1371"/>
                    </a:lnTo>
                    <a:lnTo>
                      <a:pt x="1122" y="1379"/>
                    </a:lnTo>
                    <a:lnTo>
                      <a:pt x="1121" y="1380"/>
                    </a:lnTo>
                    <a:lnTo>
                      <a:pt x="1119" y="1384"/>
                    </a:lnTo>
                    <a:lnTo>
                      <a:pt x="1114" y="1393"/>
                    </a:lnTo>
                    <a:lnTo>
                      <a:pt x="1107" y="1403"/>
                    </a:lnTo>
                    <a:lnTo>
                      <a:pt x="1104" y="1408"/>
                    </a:lnTo>
                    <a:lnTo>
                      <a:pt x="1103" y="1409"/>
                    </a:lnTo>
                    <a:lnTo>
                      <a:pt x="1102" y="1411"/>
                    </a:lnTo>
                    <a:lnTo>
                      <a:pt x="1091" y="1428"/>
                    </a:lnTo>
                    <a:lnTo>
                      <a:pt x="1090" y="1430"/>
                    </a:lnTo>
                    <a:lnTo>
                      <a:pt x="1076" y="1434"/>
                    </a:lnTo>
                    <a:lnTo>
                      <a:pt x="1051" y="1449"/>
                    </a:lnTo>
                    <a:lnTo>
                      <a:pt x="1049" y="1449"/>
                    </a:lnTo>
                    <a:lnTo>
                      <a:pt x="1048" y="1449"/>
                    </a:lnTo>
                    <a:lnTo>
                      <a:pt x="1040" y="1449"/>
                    </a:lnTo>
                    <a:lnTo>
                      <a:pt x="1038" y="1450"/>
                    </a:lnTo>
                    <a:lnTo>
                      <a:pt x="1037" y="1450"/>
                    </a:lnTo>
                    <a:lnTo>
                      <a:pt x="1034" y="1450"/>
                    </a:lnTo>
                    <a:lnTo>
                      <a:pt x="1032" y="1450"/>
                    </a:lnTo>
                    <a:lnTo>
                      <a:pt x="1022" y="1451"/>
                    </a:lnTo>
                    <a:lnTo>
                      <a:pt x="1021" y="1452"/>
                    </a:lnTo>
                    <a:lnTo>
                      <a:pt x="1012" y="1453"/>
                    </a:lnTo>
                    <a:lnTo>
                      <a:pt x="1010" y="1452"/>
                    </a:lnTo>
                    <a:lnTo>
                      <a:pt x="989" y="1447"/>
                    </a:lnTo>
                    <a:lnTo>
                      <a:pt x="981" y="1445"/>
                    </a:lnTo>
                    <a:lnTo>
                      <a:pt x="978" y="1444"/>
                    </a:lnTo>
                    <a:lnTo>
                      <a:pt x="978" y="1444"/>
                    </a:lnTo>
                    <a:lnTo>
                      <a:pt x="976" y="1443"/>
                    </a:lnTo>
                    <a:lnTo>
                      <a:pt x="972" y="1442"/>
                    </a:lnTo>
                    <a:lnTo>
                      <a:pt x="950" y="1434"/>
                    </a:lnTo>
                    <a:lnTo>
                      <a:pt x="944" y="1433"/>
                    </a:lnTo>
                    <a:lnTo>
                      <a:pt x="941" y="1432"/>
                    </a:lnTo>
                    <a:lnTo>
                      <a:pt x="928" y="1429"/>
                    </a:lnTo>
                    <a:lnTo>
                      <a:pt x="913" y="1435"/>
                    </a:lnTo>
                    <a:lnTo>
                      <a:pt x="910" y="1435"/>
                    </a:lnTo>
                    <a:lnTo>
                      <a:pt x="888" y="1433"/>
                    </a:lnTo>
                    <a:lnTo>
                      <a:pt x="887" y="1433"/>
                    </a:lnTo>
                    <a:lnTo>
                      <a:pt x="886" y="1433"/>
                    </a:lnTo>
                    <a:lnTo>
                      <a:pt x="882" y="1433"/>
                    </a:lnTo>
                    <a:lnTo>
                      <a:pt x="882" y="1432"/>
                    </a:lnTo>
                    <a:lnTo>
                      <a:pt x="882" y="1431"/>
                    </a:lnTo>
                    <a:lnTo>
                      <a:pt x="882" y="1432"/>
                    </a:lnTo>
                    <a:lnTo>
                      <a:pt x="882" y="1433"/>
                    </a:lnTo>
                    <a:lnTo>
                      <a:pt x="878" y="1433"/>
                    </a:lnTo>
                    <a:lnTo>
                      <a:pt x="844" y="1432"/>
                    </a:lnTo>
                    <a:lnTo>
                      <a:pt x="831" y="1424"/>
                    </a:lnTo>
                    <a:lnTo>
                      <a:pt x="827" y="1417"/>
                    </a:lnTo>
                    <a:lnTo>
                      <a:pt x="826" y="1414"/>
                    </a:lnTo>
                    <a:lnTo>
                      <a:pt x="824" y="1413"/>
                    </a:lnTo>
                    <a:lnTo>
                      <a:pt x="818" y="1408"/>
                    </a:lnTo>
                    <a:lnTo>
                      <a:pt x="816" y="1406"/>
                    </a:lnTo>
                    <a:lnTo>
                      <a:pt x="807" y="1401"/>
                    </a:lnTo>
                    <a:lnTo>
                      <a:pt x="744" y="1359"/>
                    </a:lnTo>
                    <a:lnTo>
                      <a:pt x="723" y="1346"/>
                    </a:lnTo>
                    <a:lnTo>
                      <a:pt x="722" y="1346"/>
                    </a:lnTo>
                    <a:lnTo>
                      <a:pt x="722" y="1345"/>
                    </a:lnTo>
                    <a:lnTo>
                      <a:pt x="717" y="1342"/>
                    </a:lnTo>
                    <a:lnTo>
                      <a:pt x="714" y="1340"/>
                    </a:lnTo>
                    <a:lnTo>
                      <a:pt x="666" y="1309"/>
                    </a:lnTo>
                    <a:lnTo>
                      <a:pt x="635" y="1290"/>
                    </a:lnTo>
                    <a:lnTo>
                      <a:pt x="634" y="1287"/>
                    </a:lnTo>
                    <a:lnTo>
                      <a:pt x="628" y="1280"/>
                    </a:lnTo>
                    <a:lnTo>
                      <a:pt x="628" y="1280"/>
                    </a:lnTo>
                    <a:lnTo>
                      <a:pt x="625" y="1278"/>
                    </a:lnTo>
                    <a:lnTo>
                      <a:pt x="617" y="1272"/>
                    </a:lnTo>
                    <a:lnTo>
                      <a:pt x="616" y="1271"/>
                    </a:lnTo>
                    <a:lnTo>
                      <a:pt x="597" y="1263"/>
                    </a:lnTo>
                    <a:lnTo>
                      <a:pt x="584" y="1258"/>
                    </a:lnTo>
                    <a:lnTo>
                      <a:pt x="546" y="1258"/>
                    </a:lnTo>
                    <a:lnTo>
                      <a:pt x="546" y="1257"/>
                    </a:lnTo>
                    <a:lnTo>
                      <a:pt x="544" y="1252"/>
                    </a:lnTo>
                    <a:lnTo>
                      <a:pt x="542" y="1246"/>
                    </a:lnTo>
                    <a:lnTo>
                      <a:pt x="539" y="1238"/>
                    </a:lnTo>
                    <a:lnTo>
                      <a:pt x="535" y="1228"/>
                    </a:lnTo>
                    <a:lnTo>
                      <a:pt x="540" y="1223"/>
                    </a:lnTo>
                    <a:lnTo>
                      <a:pt x="532" y="1201"/>
                    </a:lnTo>
                    <a:lnTo>
                      <a:pt x="571" y="1201"/>
                    </a:lnTo>
                    <a:lnTo>
                      <a:pt x="577" y="1194"/>
                    </a:lnTo>
                    <a:lnTo>
                      <a:pt x="579" y="1183"/>
                    </a:lnTo>
                    <a:lnTo>
                      <a:pt x="578" y="1153"/>
                    </a:lnTo>
                    <a:lnTo>
                      <a:pt x="579" y="1151"/>
                    </a:lnTo>
                    <a:lnTo>
                      <a:pt x="578" y="1143"/>
                    </a:lnTo>
                    <a:lnTo>
                      <a:pt x="580" y="1137"/>
                    </a:lnTo>
                    <a:lnTo>
                      <a:pt x="580" y="1134"/>
                    </a:lnTo>
                    <a:lnTo>
                      <a:pt x="581" y="1133"/>
                    </a:lnTo>
                    <a:lnTo>
                      <a:pt x="583" y="1123"/>
                    </a:lnTo>
                    <a:lnTo>
                      <a:pt x="585" y="1115"/>
                    </a:lnTo>
                    <a:lnTo>
                      <a:pt x="592" y="1109"/>
                    </a:lnTo>
                    <a:lnTo>
                      <a:pt x="597" y="1098"/>
                    </a:lnTo>
                    <a:lnTo>
                      <a:pt x="599" y="1098"/>
                    </a:lnTo>
                    <a:lnTo>
                      <a:pt x="600" y="1098"/>
                    </a:lnTo>
                    <a:lnTo>
                      <a:pt x="601" y="1098"/>
                    </a:lnTo>
                    <a:lnTo>
                      <a:pt x="604" y="1098"/>
                    </a:lnTo>
                    <a:lnTo>
                      <a:pt x="606" y="1097"/>
                    </a:lnTo>
                    <a:lnTo>
                      <a:pt x="608" y="1097"/>
                    </a:lnTo>
                    <a:lnTo>
                      <a:pt x="613" y="1097"/>
                    </a:lnTo>
                    <a:lnTo>
                      <a:pt x="618" y="1098"/>
                    </a:lnTo>
                    <a:lnTo>
                      <a:pt x="625" y="1100"/>
                    </a:lnTo>
                    <a:lnTo>
                      <a:pt x="631" y="1100"/>
                    </a:lnTo>
                    <a:lnTo>
                      <a:pt x="639" y="1099"/>
                    </a:lnTo>
                    <a:lnTo>
                      <a:pt x="644" y="1098"/>
                    </a:lnTo>
                    <a:lnTo>
                      <a:pt x="645" y="1098"/>
                    </a:lnTo>
                    <a:lnTo>
                      <a:pt x="646" y="1098"/>
                    </a:lnTo>
                    <a:lnTo>
                      <a:pt x="649" y="1094"/>
                    </a:lnTo>
                    <a:lnTo>
                      <a:pt x="653" y="1094"/>
                    </a:lnTo>
                    <a:lnTo>
                      <a:pt x="658" y="1097"/>
                    </a:lnTo>
                    <a:lnTo>
                      <a:pt x="663" y="1097"/>
                    </a:lnTo>
                    <a:lnTo>
                      <a:pt x="669" y="1098"/>
                    </a:lnTo>
                    <a:lnTo>
                      <a:pt x="674" y="1102"/>
                    </a:lnTo>
                    <a:lnTo>
                      <a:pt x="679" y="1105"/>
                    </a:lnTo>
                    <a:lnTo>
                      <a:pt x="685" y="1106"/>
                    </a:lnTo>
                    <a:lnTo>
                      <a:pt x="695" y="1104"/>
                    </a:lnTo>
                    <a:lnTo>
                      <a:pt x="696" y="1103"/>
                    </a:lnTo>
                    <a:lnTo>
                      <a:pt x="697" y="1103"/>
                    </a:lnTo>
                    <a:lnTo>
                      <a:pt x="698" y="1103"/>
                    </a:lnTo>
                    <a:lnTo>
                      <a:pt x="698" y="1102"/>
                    </a:lnTo>
                    <a:lnTo>
                      <a:pt x="700" y="1101"/>
                    </a:lnTo>
                    <a:lnTo>
                      <a:pt x="702" y="1100"/>
                    </a:lnTo>
                    <a:lnTo>
                      <a:pt x="706" y="1098"/>
                    </a:lnTo>
                    <a:lnTo>
                      <a:pt x="711" y="1096"/>
                    </a:lnTo>
                    <a:lnTo>
                      <a:pt x="716" y="1092"/>
                    </a:lnTo>
                    <a:lnTo>
                      <a:pt x="720" y="1091"/>
                    </a:lnTo>
                    <a:lnTo>
                      <a:pt x="723" y="1089"/>
                    </a:lnTo>
                    <a:lnTo>
                      <a:pt x="729" y="1087"/>
                    </a:lnTo>
                    <a:lnTo>
                      <a:pt x="730" y="1086"/>
                    </a:lnTo>
                    <a:lnTo>
                      <a:pt x="734" y="1086"/>
                    </a:lnTo>
                    <a:lnTo>
                      <a:pt x="734" y="1085"/>
                    </a:lnTo>
                    <a:lnTo>
                      <a:pt x="738" y="1084"/>
                    </a:lnTo>
                    <a:lnTo>
                      <a:pt x="740" y="1083"/>
                    </a:lnTo>
                    <a:lnTo>
                      <a:pt x="741" y="1079"/>
                    </a:lnTo>
                    <a:lnTo>
                      <a:pt x="743" y="1076"/>
                    </a:lnTo>
                    <a:lnTo>
                      <a:pt x="745" y="1075"/>
                    </a:lnTo>
                    <a:lnTo>
                      <a:pt x="747" y="1075"/>
                    </a:lnTo>
                    <a:lnTo>
                      <a:pt x="749" y="1074"/>
                    </a:lnTo>
                    <a:lnTo>
                      <a:pt x="755" y="1074"/>
                    </a:lnTo>
                    <a:lnTo>
                      <a:pt x="761" y="1077"/>
                    </a:lnTo>
                    <a:lnTo>
                      <a:pt x="763" y="1080"/>
                    </a:lnTo>
                    <a:lnTo>
                      <a:pt x="764" y="1080"/>
                    </a:lnTo>
                    <a:lnTo>
                      <a:pt x="764" y="1081"/>
                    </a:lnTo>
                    <a:lnTo>
                      <a:pt x="765" y="1081"/>
                    </a:lnTo>
                    <a:lnTo>
                      <a:pt x="766" y="1080"/>
                    </a:lnTo>
                    <a:lnTo>
                      <a:pt x="767" y="1080"/>
                    </a:lnTo>
                    <a:lnTo>
                      <a:pt x="768" y="1080"/>
                    </a:lnTo>
                    <a:lnTo>
                      <a:pt x="770" y="1079"/>
                    </a:lnTo>
                    <a:lnTo>
                      <a:pt x="774" y="1081"/>
                    </a:lnTo>
                    <a:lnTo>
                      <a:pt x="778" y="1083"/>
                    </a:lnTo>
                    <a:lnTo>
                      <a:pt x="782" y="1086"/>
                    </a:lnTo>
                    <a:lnTo>
                      <a:pt x="785" y="1087"/>
                    </a:lnTo>
                    <a:lnTo>
                      <a:pt x="787" y="1089"/>
                    </a:lnTo>
                    <a:lnTo>
                      <a:pt x="794" y="1089"/>
                    </a:lnTo>
                    <a:lnTo>
                      <a:pt x="795" y="1089"/>
                    </a:lnTo>
                    <a:lnTo>
                      <a:pt x="798" y="1087"/>
                    </a:lnTo>
                    <a:lnTo>
                      <a:pt x="798" y="1086"/>
                    </a:lnTo>
                    <a:lnTo>
                      <a:pt x="798" y="1085"/>
                    </a:lnTo>
                    <a:lnTo>
                      <a:pt x="799" y="1080"/>
                    </a:lnTo>
                    <a:lnTo>
                      <a:pt x="799" y="1075"/>
                    </a:lnTo>
                    <a:lnTo>
                      <a:pt x="798" y="1070"/>
                    </a:lnTo>
                    <a:lnTo>
                      <a:pt x="797" y="1065"/>
                    </a:lnTo>
                    <a:lnTo>
                      <a:pt x="798" y="1061"/>
                    </a:lnTo>
                    <a:lnTo>
                      <a:pt x="802" y="1056"/>
                    </a:lnTo>
                    <a:lnTo>
                      <a:pt x="805" y="1050"/>
                    </a:lnTo>
                    <a:lnTo>
                      <a:pt x="807" y="1044"/>
                    </a:lnTo>
                    <a:lnTo>
                      <a:pt x="808" y="1039"/>
                    </a:lnTo>
                    <a:lnTo>
                      <a:pt x="809" y="1032"/>
                    </a:lnTo>
                    <a:lnTo>
                      <a:pt x="808" y="1026"/>
                    </a:lnTo>
                    <a:lnTo>
                      <a:pt x="807" y="1019"/>
                    </a:lnTo>
                    <a:lnTo>
                      <a:pt x="807" y="1015"/>
                    </a:lnTo>
                    <a:lnTo>
                      <a:pt x="806" y="1014"/>
                    </a:lnTo>
                    <a:lnTo>
                      <a:pt x="804" y="1009"/>
                    </a:lnTo>
                    <a:lnTo>
                      <a:pt x="807" y="1004"/>
                    </a:lnTo>
                    <a:lnTo>
                      <a:pt x="811" y="1003"/>
                    </a:lnTo>
                    <a:lnTo>
                      <a:pt x="814" y="1001"/>
                    </a:lnTo>
                    <a:lnTo>
                      <a:pt x="819" y="1001"/>
                    </a:lnTo>
                    <a:lnTo>
                      <a:pt x="820" y="1001"/>
                    </a:lnTo>
                    <a:lnTo>
                      <a:pt x="824" y="999"/>
                    </a:lnTo>
                    <a:lnTo>
                      <a:pt x="828" y="996"/>
                    </a:lnTo>
                    <a:lnTo>
                      <a:pt x="831" y="994"/>
                    </a:lnTo>
                    <a:lnTo>
                      <a:pt x="834" y="993"/>
                    </a:lnTo>
                    <a:lnTo>
                      <a:pt x="835" y="990"/>
                    </a:lnTo>
                    <a:lnTo>
                      <a:pt x="837" y="986"/>
                    </a:lnTo>
                    <a:lnTo>
                      <a:pt x="837" y="982"/>
                    </a:lnTo>
                    <a:lnTo>
                      <a:pt x="837" y="981"/>
                    </a:lnTo>
                    <a:lnTo>
                      <a:pt x="834" y="977"/>
                    </a:lnTo>
                    <a:lnTo>
                      <a:pt x="833" y="977"/>
                    </a:lnTo>
                    <a:lnTo>
                      <a:pt x="831" y="977"/>
                    </a:lnTo>
                    <a:lnTo>
                      <a:pt x="827" y="975"/>
                    </a:lnTo>
                    <a:lnTo>
                      <a:pt x="826" y="974"/>
                    </a:lnTo>
                    <a:lnTo>
                      <a:pt x="823" y="971"/>
                    </a:lnTo>
                    <a:lnTo>
                      <a:pt x="821" y="968"/>
                    </a:lnTo>
                    <a:lnTo>
                      <a:pt x="821" y="964"/>
                    </a:lnTo>
                    <a:lnTo>
                      <a:pt x="820" y="959"/>
                    </a:lnTo>
                    <a:lnTo>
                      <a:pt x="819" y="958"/>
                    </a:lnTo>
                    <a:lnTo>
                      <a:pt x="818" y="956"/>
                    </a:lnTo>
                    <a:lnTo>
                      <a:pt x="817" y="954"/>
                    </a:lnTo>
                    <a:lnTo>
                      <a:pt x="816" y="953"/>
                    </a:lnTo>
                    <a:lnTo>
                      <a:pt x="815" y="952"/>
                    </a:lnTo>
                    <a:lnTo>
                      <a:pt x="815" y="951"/>
                    </a:lnTo>
                    <a:lnTo>
                      <a:pt x="814" y="947"/>
                    </a:lnTo>
                    <a:lnTo>
                      <a:pt x="814" y="942"/>
                    </a:lnTo>
                    <a:lnTo>
                      <a:pt x="812" y="937"/>
                    </a:lnTo>
                    <a:lnTo>
                      <a:pt x="809" y="935"/>
                    </a:lnTo>
                    <a:lnTo>
                      <a:pt x="808" y="936"/>
                    </a:lnTo>
                    <a:lnTo>
                      <a:pt x="806" y="936"/>
                    </a:lnTo>
                    <a:lnTo>
                      <a:pt x="803" y="936"/>
                    </a:lnTo>
                    <a:lnTo>
                      <a:pt x="799" y="936"/>
                    </a:lnTo>
                    <a:lnTo>
                      <a:pt x="797" y="933"/>
                    </a:lnTo>
                    <a:lnTo>
                      <a:pt x="794" y="931"/>
                    </a:lnTo>
                    <a:lnTo>
                      <a:pt x="793" y="931"/>
                    </a:lnTo>
                    <a:lnTo>
                      <a:pt x="790" y="930"/>
                    </a:lnTo>
                    <a:lnTo>
                      <a:pt x="788" y="928"/>
                    </a:lnTo>
                    <a:lnTo>
                      <a:pt x="785" y="925"/>
                    </a:lnTo>
                    <a:lnTo>
                      <a:pt x="782" y="925"/>
                    </a:lnTo>
                    <a:lnTo>
                      <a:pt x="779" y="928"/>
                    </a:lnTo>
                    <a:lnTo>
                      <a:pt x="777" y="929"/>
                    </a:lnTo>
                    <a:lnTo>
                      <a:pt x="774" y="928"/>
                    </a:lnTo>
                    <a:lnTo>
                      <a:pt x="772" y="925"/>
                    </a:lnTo>
                    <a:lnTo>
                      <a:pt x="773" y="921"/>
                    </a:lnTo>
                    <a:lnTo>
                      <a:pt x="774" y="917"/>
                    </a:lnTo>
                    <a:lnTo>
                      <a:pt x="773" y="913"/>
                    </a:lnTo>
                    <a:lnTo>
                      <a:pt x="771" y="907"/>
                    </a:lnTo>
                    <a:lnTo>
                      <a:pt x="771" y="904"/>
                    </a:lnTo>
                    <a:lnTo>
                      <a:pt x="770" y="901"/>
                    </a:lnTo>
                    <a:lnTo>
                      <a:pt x="771" y="896"/>
                    </a:lnTo>
                    <a:lnTo>
                      <a:pt x="774" y="892"/>
                    </a:lnTo>
                    <a:lnTo>
                      <a:pt x="778" y="887"/>
                    </a:lnTo>
                    <a:lnTo>
                      <a:pt x="781" y="882"/>
                    </a:lnTo>
                    <a:lnTo>
                      <a:pt x="781" y="881"/>
                    </a:lnTo>
                    <a:lnTo>
                      <a:pt x="785" y="875"/>
                    </a:lnTo>
                    <a:lnTo>
                      <a:pt x="785" y="868"/>
                    </a:lnTo>
                    <a:lnTo>
                      <a:pt x="787" y="865"/>
                    </a:lnTo>
                    <a:lnTo>
                      <a:pt x="787" y="864"/>
                    </a:lnTo>
                    <a:lnTo>
                      <a:pt x="787" y="859"/>
                    </a:lnTo>
                    <a:lnTo>
                      <a:pt x="785" y="858"/>
                    </a:lnTo>
                    <a:lnTo>
                      <a:pt x="785" y="853"/>
                    </a:lnTo>
                    <a:lnTo>
                      <a:pt x="785" y="848"/>
                    </a:lnTo>
                    <a:lnTo>
                      <a:pt x="780" y="844"/>
                    </a:lnTo>
                    <a:lnTo>
                      <a:pt x="778" y="842"/>
                    </a:lnTo>
                    <a:lnTo>
                      <a:pt x="775" y="837"/>
                    </a:lnTo>
                    <a:lnTo>
                      <a:pt x="775" y="833"/>
                    </a:lnTo>
                    <a:lnTo>
                      <a:pt x="776" y="827"/>
                    </a:lnTo>
                    <a:lnTo>
                      <a:pt x="778" y="822"/>
                    </a:lnTo>
                    <a:lnTo>
                      <a:pt x="779" y="820"/>
                    </a:lnTo>
                    <a:lnTo>
                      <a:pt x="779" y="821"/>
                    </a:lnTo>
                    <a:lnTo>
                      <a:pt x="779" y="820"/>
                    </a:lnTo>
                    <a:lnTo>
                      <a:pt x="781" y="819"/>
                    </a:lnTo>
                    <a:lnTo>
                      <a:pt x="785" y="814"/>
                    </a:lnTo>
                    <a:lnTo>
                      <a:pt x="788" y="810"/>
                    </a:lnTo>
                    <a:lnTo>
                      <a:pt x="792" y="804"/>
                    </a:lnTo>
                    <a:lnTo>
                      <a:pt x="796" y="801"/>
                    </a:lnTo>
                    <a:lnTo>
                      <a:pt x="798" y="801"/>
                    </a:lnTo>
                    <a:lnTo>
                      <a:pt x="801" y="802"/>
                    </a:lnTo>
                    <a:lnTo>
                      <a:pt x="801" y="804"/>
                    </a:lnTo>
                    <a:lnTo>
                      <a:pt x="802" y="807"/>
                    </a:lnTo>
                    <a:lnTo>
                      <a:pt x="805" y="810"/>
                    </a:lnTo>
                    <a:lnTo>
                      <a:pt x="809" y="812"/>
                    </a:lnTo>
                    <a:lnTo>
                      <a:pt x="812" y="812"/>
                    </a:lnTo>
                    <a:lnTo>
                      <a:pt x="815" y="811"/>
                    </a:lnTo>
                    <a:lnTo>
                      <a:pt x="818" y="806"/>
                    </a:lnTo>
                    <a:lnTo>
                      <a:pt x="820" y="807"/>
                    </a:lnTo>
                    <a:lnTo>
                      <a:pt x="822" y="806"/>
                    </a:lnTo>
                    <a:lnTo>
                      <a:pt x="822" y="807"/>
                    </a:lnTo>
                    <a:lnTo>
                      <a:pt x="826" y="810"/>
                    </a:lnTo>
                    <a:lnTo>
                      <a:pt x="827" y="811"/>
                    </a:lnTo>
                    <a:lnTo>
                      <a:pt x="830" y="815"/>
                    </a:lnTo>
                    <a:lnTo>
                      <a:pt x="831" y="816"/>
                    </a:lnTo>
                    <a:lnTo>
                      <a:pt x="834" y="817"/>
                    </a:lnTo>
                    <a:lnTo>
                      <a:pt x="838" y="817"/>
                    </a:lnTo>
                    <a:lnTo>
                      <a:pt x="838" y="818"/>
                    </a:lnTo>
                    <a:lnTo>
                      <a:pt x="840" y="820"/>
                    </a:lnTo>
                    <a:lnTo>
                      <a:pt x="843" y="822"/>
                    </a:lnTo>
                    <a:lnTo>
                      <a:pt x="848" y="821"/>
                    </a:lnTo>
                    <a:lnTo>
                      <a:pt x="849" y="822"/>
                    </a:lnTo>
                    <a:lnTo>
                      <a:pt x="850" y="822"/>
                    </a:lnTo>
                    <a:lnTo>
                      <a:pt x="850" y="823"/>
                    </a:lnTo>
                    <a:lnTo>
                      <a:pt x="850" y="827"/>
                    </a:lnTo>
                    <a:lnTo>
                      <a:pt x="850" y="828"/>
                    </a:lnTo>
                    <a:lnTo>
                      <a:pt x="849" y="829"/>
                    </a:lnTo>
                    <a:lnTo>
                      <a:pt x="849" y="831"/>
                    </a:lnTo>
                    <a:lnTo>
                      <a:pt x="852" y="835"/>
                    </a:lnTo>
                    <a:lnTo>
                      <a:pt x="855" y="833"/>
                    </a:lnTo>
                    <a:lnTo>
                      <a:pt x="859" y="831"/>
                    </a:lnTo>
                    <a:lnTo>
                      <a:pt x="861" y="831"/>
                    </a:lnTo>
                    <a:lnTo>
                      <a:pt x="862" y="830"/>
                    </a:lnTo>
                    <a:lnTo>
                      <a:pt x="863" y="830"/>
                    </a:lnTo>
                    <a:lnTo>
                      <a:pt x="864" y="830"/>
                    </a:lnTo>
                    <a:lnTo>
                      <a:pt x="865" y="831"/>
                    </a:lnTo>
                    <a:lnTo>
                      <a:pt x="866" y="830"/>
                    </a:lnTo>
                    <a:lnTo>
                      <a:pt x="870" y="829"/>
                    </a:lnTo>
                    <a:lnTo>
                      <a:pt x="872" y="830"/>
                    </a:lnTo>
                    <a:lnTo>
                      <a:pt x="872" y="831"/>
                    </a:lnTo>
                    <a:lnTo>
                      <a:pt x="873" y="831"/>
                    </a:lnTo>
                    <a:lnTo>
                      <a:pt x="874" y="832"/>
                    </a:lnTo>
                    <a:lnTo>
                      <a:pt x="877" y="834"/>
                    </a:lnTo>
                    <a:lnTo>
                      <a:pt x="878" y="836"/>
                    </a:lnTo>
                    <a:lnTo>
                      <a:pt x="879" y="836"/>
                    </a:lnTo>
                    <a:lnTo>
                      <a:pt x="879" y="837"/>
                    </a:lnTo>
                    <a:lnTo>
                      <a:pt x="878" y="837"/>
                    </a:lnTo>
                    <a:lnTo>
                      <a:pt x="879" y="837"/>
                    </a:lnTo>
                    <a:lnTo>
                      <a:pt x="879" y="838"/>
                    </a:lnTo>
                    <a:lnTo>
                      <a:pt x="878" y="839"/>
                    </a:lnTo>
                    <a:lnTo>
                      <a:pt x="878" y="840"/>
                    </a:lnTo>
                    <a:lnTo>
                      <a:pt x="878" y="841"/>
                    </a:lnTo>
                    <a:lnTo>
                      <a:pt x="879" y="841"/>
                    </a:lnTo>
                    <a:lnTo>
                      <a:pt x="879" y="842"/>
                    </a:lnTo>
                    <a:lnTo>
                      <a:pt x="879" y="843"/>
                    </a:lnTo>
                    <a:lnTo>
                      <a:pt x="880" y="843"/>
                    </a:lnTo>
                    <a:lnTo>
                      <a:pt x="880" y="844"/>
                    </a:lnTo>
                    <a:lnTo>
                      <a:pt x="881" y="844"/>
                    </a:lnTo>
                    <a:lnTo>
                      <a:pt x="881" y="844"/>
                    </a:lnTo>
                    <a:lnTo>
                      <a:pt x="881" y="849"/>
                    </a:lnTo>
                    <a:lnTo>
                      <a:pt x="880" y="852"/>
                    </a:lnTo>
                    <a:lnTo>
                      <a:pt x="876" y="854"/>
                    </a:lnTo>
                    <a:lnTo>
                      <a:pt x="875" y="855"/>
                    </a:lnTo>
                    <a:lnTo>
                      <a:pt x="873" y="856"/>
                    </a:lnTo>
                    <a:lnTo>
                      <a:pt x="871" y="857"/>
                    </a:lnTo>
                    <a:lnTo>
                      <a:pt x="867" y="858"/>
                    </a:lnTo>
                    <a:lnTo>
                      <a:pt x="864" y="858"/>
                    </a:lnTo>
                    <a:lnTo>
                      <a:pt x="863" y="858"/>
                    </a:lnTo>
                    <a:lnTo>
                      <a:pt x="862" y="859"/>
                    </a:lnTo>
                    <a:lnTo>
                      <a:pt x="860" y="861"/>
                    </a:lnTo>
                    <a:lnTo>
                      <a:pt x="859" y="862"/>
                    </a:lnTo>
                    <a:lnTo>
                      <a:pt x="858" y="864"/>
                    </a:lnTo>
                    <a:lnTo>
                      <a:pt x="858" y="865"/>
                    </a:lnTo>
                    <a:lnTo>
                      <a:pt x="857" y="868"/>
                    </a:lnTo>
                    <a:lnTo>
                      <a:pt x="857" y="868"/>
                    </a:lnTo>
                    <a:lnTo>
                      <a:pt x="857" y="869"/>
                    </a:lnTo>
                    <a:lnTo>
                      <a:pt x="856" y="870"/>
                    </a:lnTo>
                    <a:lnTo>
                      <a:pt x="856" y="871"/>
                    </a:lnTo>
                    <a:lnTo>
                      <a:pt x="855" y="874"/>
                    </a:lnTo>
                    <a:lnTo>
                      <a:pt x="856" y="875"/>
                    </a:lnTo>
                    <a:lnTo>
                      <a:pt x="857" y="877"/>
                    </a:lnTo>
                    <a:lnTo>
                      <a:pt x="859" y="880"/>
                    </a:lnTo>
                    <a:lnTo>
                      <a:pt x="859" y="882"/>
                    </a:lnTo>
                    <a:lnTo>
                      <a:pt x="860" y="884"/>
                    </a:lnTo>
                    <a:lnTo>
                      <a:pt x="860" y="885"/>
                    </a:lnTo>
                    <a:lnTo>
                      <a:pt x="858" y="890"/>
                    </a:lnTo>
                    <a:lnTo>
                      <a:pt x="858" y="890"/>
                    </a:lnTo>
                    <a:lnTo>
                      <a:pt x="855" y="893"/>
                    </a:lnTo>
                    <a:lnTo>
                      <a:pt x="852" y="894"/>
                    </a:lnTo>
                    <a:lnTo>
                      <a:pt x="849" y="895"/>
                    </a:lnTo>
                    <a:lnTo>
                      <a:pt x="846" y="895"/>
                    </a:lnTo>
                    <a:lnTo>
                      <a:pt x="845" y="894"/>
                    </a:lnTo>
                    <a:lnTo>
                      <a:pt x="843" y="893"/>
                    </a:lnTo>
                    <a:lnTo>
                      <a:pt x="842" y="891"/>
                    </a:lnTo>
                    <a:lnTo>
                      <a:pt x="840" y="890"/>
                    </a:lnTo>
                    <a:lnTo>
                      <a:pt x="837" y="893"/>
                    </a:lnTo>
                    <a:lnTo>
                      <a:pt x="837" y="893"/>
                    </a:lnTo>
                    <a:lnTo>
                      <a:pt x="836" y="898"/>
                    </a:lnTo>
                    <a:lnTo>
                      <a:pt x="835" y="903"/>
                    </a:lnTo>
                    <a:lnTo>
                      <a:pt x="838" y="907"/>
                    </a:lnTo>
                    <a:lnTo>
                      <a:pt x="838" y="908"/>
                    </a:lnTo>
                    <a:lnTo>
                      <a:pt x="839" y="908"/>
                    </a:lnTo>
                    <a:lnTo>
                      <a:pt x="839" y="909"/>
                    </a:lnTo>
                    <a:lnTo>
                      <a:pt x="840" y="912"/>
                    </a:lnTo>
                    <a:lnTo>
                      <a:pt x="841" y="914"/>
                    </a:lnTo>
                    <a:lnTo>
                      <a:pt x="843" y="917"/>
                    </a:lnTo>
                    <a:lnTo>
                      <a:pt x="843" y="917"/>
                    </a:lnTo>
                    <a:lnTo>
                      <a:pt x="844" y="920"/>
                    </a:lnTo>
                    <a:lnTo>
                      <a:pt x="844" y="922"/>
                    </a:lnTo>
                    <a:lnTo>
                      <a:pt x="844" y="924"/>
                    </a:lnTo>
                    <a:lnTo>
                      <a:pt x="848" y="925"/>
                    </a:lnTo>
                    <a:lnTo>
                      <a:pt x="850" y="927"/>
                    </a:lnTo>
                    <a:lnTo>
                      <a:pt x="851" y="927"/>
                    </a:lnTo>
                    <a:lnTo>
                      <a:pt x="851" y="928"/>
                    </a:lnTo>
                    <a:lnTo>
                      <a:pt x="851" y="929"/>
                    </a:lnTo>
                    <a:lnTo>
                      <a:pt x="852" y="929"/>
                    </a:lnTo>
                    <a:lnTo>
                      <a:pt x="853" y="931"/>
                    </a:lnTo>
                    <a:lnTo>
                      <a:pt x="853" y="933"/>
                    </a:lnTo>
                    <a:lnTo>
                      <a:pt x="855" y="937"/>
                    </a:lnTo>
                    <a:lnTo>
                      <a:pt x="857" y="940"/>
                    </a:lnTo>
                    <a:lnTo>
                      <a:pt x="859" y="941"/>
                    </a:lnTo>
                    <a:lnTo>
                      <a:pt x="861" y="941"/>
                    </a:lnTo>
                    <a:lnTo>
                      <a:pt x="862" y="942"/>
                    </a:lnTo>
                    <a:lnTo>
                      <a:pt x="863" y="945"/>
                    </a:lnTo>
                    <a:lnTo>
                      <a:pt x="864" y="950"/>
                    </a:lnTo>
                    <a:lnTo>
                      <a:pt x="863" y="951"/>
                    </a:lnTo>
                    <a:lnTo>
                      <a:pt x="862" y="953"/>
                    </a:lnTo>
                    <a:lnTo>
                      <a:pt x="861" y="955"/>
                    </a:lnTo>
                    <a:lnTo>
                      <a:pt x="860" y="956"/>
                    </a:lnTo>
                    <a:lnTo>
                      <a:pt x="860" y="957"/>
                    </a:lnTo>
                    <a:lnTo>
                      <a:pt x="860" y="959"/>
                    </a:lnTo>
                    <a:lnTo>
                      <a:pt x="862" y="961"/>
                    </a:lnTo>
                    <a:lnTo>
                      <a:pt x="866" y="962"/>
                    </a:lnTo>
                    <a:lnTo>
                      <a:pt x="867" y="961"/>
                    </a:lnTo>
                    <a:lnTo>
                      <a:pt x="869" y="961"/>
                    </a:lnTo>
                    <a:lnTo>
                      <a:pt x="872" y="957"/>
                    </a:lnTo>
                    <a:lnTo>
                      <a:pt x="876" y="955"/>
                    </a:lnTo>
                    <a:lnTo>
                      <a:pt x="877" y="955"/>
                    </a:lnTo>
                    <a:lnTo>
                      <a:pt x="878" y="956"/>
                    </a:lnTo>
                    <a:lnTo>
                      <a:pt x="879" y="956"/>
                    </a:lnTo>
                    <a:lnTo>
                      <a:pt x="880" y="956"/>
                    </a:lnTo>
                    <a:lnTo>
                      <a:pt x="882" y="957"/>
                    </a:lnTo>
                    <a:lnTo>
                      <a:pt x="884" y="956"/>
                    </a:lnTo>
                    <a:lnTo>
                      <a:pt x="887" y="955"/>
                    </a:lnTo>
                    <a:lnTo>
                      <a:pt x="889" y="953"/>
                    </a:lnTo>
                    <a:lnTo>
                      <a:pt x="890" y="952"/>
                    </a:lnTo>
                    <a:lnTo>
                      <a:pt x="892" y="950"/>
                    </a:lnTo>
                    <a:lnTo>
                      <a:pt x="894" y="948"/>
                    </a:lnTo>
                    <a:lnTo>
                      <a:pt x="899" y="947"/>
                    </a:lnTo>
                    <a:lnTo>
                      <a:pt x="901" y="945"/>
                    </a:lnTo>
                    <a:lnTo>
                      <a:pt x="902" y="944"/>
                    </a:lnTo>
                    <a:lnTo>
                      <a:pt x="901" y="941"/>
                    </a:lnTo>
                    <a:lnTo>
                      <a:pt x="898" y="940"/>
                    </a:lnTo>
                    <a:lnTo>
                      <a:pt x="895" y="939"/>
                    </a:lnTo>
                    <a:lnTo>
                      <a:pt x="894" y="939"/>
                    </a:lnTo>
                    <a:lnTo>
                      <a:pt x="892" y="938"/>
                    </a:lnTo>
                    <a:lnTo>
                      <a:pt x="890" y="937"/>
                    </a:lnTo>
                    <a:lnTo>
                      <a:pt x="887" y="937"/>
                    </a:lnTo>
                    <a:lnTo>
                      <a:pt x="887" y="935"/>
                    </a:lnTo>
                    <a:lnTo>
                      <a:pt x="885" y="933"/>
                    </a:lnTo>
                    <a:lnTo>
                      <a:pt x="882" y="932"/>
                    </a:lnTo>
                    <a:lnTo>
                      <a:pt x="881" y="933"/>
                    </a:lnTo>
                    <a:lnTo>
                      <a:pt x="880" y="933"/>
                    </a:lnTo>
                    <a:lnTo>
                      <a:pt x="878" y="934"/>
                    </a:lnTo>
                    <a:lnTo>
                      <a:pt x="878" y="933"/>
                    </a:lnTo>
                    <a:lnTo>
                      <a:pt x="877" y="931"/>
                    </a:lnTo>
                    <a:lnTo>
                      <a:pt x="876" y="931"/>
                    </a:lnTo>
                    <a:lnTo>
                      <a:pt x="876" y="930"/>
                    </a:lnTo>
                    <a:lnTo>
                      <a:pt x="877" y="929"/>
                    </a:lnTo>
                    <a:lnTo>
                      <a:pt x="877" y="928"/>
                    </a:lnTo>
                    <a:lnTo>
                      <a:pt x="877" y="927"/>
                    </a:lnTo>
                    <a:lnTo>
                      <a:pt x="878" y="927"/>
                    </a:lnTo>
                    <a:lnTo>
                      <a:pt x="878" y="926"/>
                    </a:lnTo>
                    <a:lnTo>
                      <a:pt x="879" y="925"/>
                    </a:lnTo>
                    <a:lnTo>
                      <a:pt x="882" y="923"/>
                    </a:lnTo>
                    <a:lnTo>
                      <a:pt x="884" y="921"/>
                    </a:lnTo>
                    <a:lnTo>
                      <a:pt x="885" y="919"/>
                    </a:lnTo>
                    <a:lnTo>
                      <a:pt x="886" y="917"/>
                    </a:lnTo>
                    <a:lnTo>
                      <a:pt x="886" y="917"/>
                    </a:lnTo>
                    <a:lnTo>
                      <a:pt x="887" y="915"/>
                    </a:lnTo>
                    <a:lnTo>
                      <a:pt x="889" y="913"/>
                    </a:lnTo>
                    <a:lnTo>
                      <a:pt x="889" y="912"/>
                    </a:lnTo>
                    <a:lnTo>
                      <a:pt x="891" y="910"/>
                    </a:lnTo>
                    <a:lnTo>
                      <a:pt x="893" y="907"/>
                    </a:lnTo>
                    <a:lnTo>
                      <a:pt x="893" y="906"/>
                    </a:lnTo>
                    <a:lnTo>
                      <a:pt x="895" y="902"/>
                    </a:lnTo>
                    <a:lnTo>
                      <a:pt x="895" y="899"/>
                    </a:lnTo>
                    <a:lnTo>
                      <a:pt x="896" y="897"/>
                    </a:lnTo>
                    <a:lnTo>
                      <a:pt x="897" y="894"/>
                    </a:lnTo>
                    <a:lnTo>
                      <a:pt x="898" y="893"/>
                    </a:lnTo>
                    <a:lnTo>
                      <a:pt x="898" y="893"/>
                    </a:lnTo>
                    <a:lnTo>
                      <a:pt x="899" y="892"/>
                    </a:lnTo>
                    <a:lnTo>
                      <a:pt x="900" y="892"/>
                    </a:lnTo>
                    <a:lnTo>
                      <a:pt x="901" y="891"/>
                    </a:lnTo>
                    <a:lnTo>
                      <a:pt x="902" y="890"/>
                    </a:lnTo>
                    <a:lnTo>
                      <a:pt x="906" y="888"/>
                    </a:lnTo>
                    <a:lnTo>
                      <a:pt x="907" y="887"/>
                    </a:lnTo>
                    <a:lnTo>
                      <a:pt x="910" y="886"/>
                    </a:lnTo>
                    <a:lnTo>
                      <a:pt x="911" y="882"/>
                    </a:lnTo>
                    <a:lnTo>
                      <a:pt x="911" y="880"/>
                    </a:lnTo>
                    <a:lnTo>
                      <a:pt x="910" y="877"/>
                    </a:lnTo>
                    <a:lnTo>
                      <a:pt x="910" y="875"/>
                    </a:lnTo>
                    <a:lnTo>
                      <a:pt x="909" y="871"/>
                    </a:lnTo>
                    <a:lnTo>
                      <a:pt x="908" y="868"/>
                    </a:lnTo>
                    <a:lnTo>
                      <a:pt x="908" y="867"/>
                    </a:lnTo>
                    <a:lnTo>
                      <a:pt x="908" y="866"/>
                    </a:lnTo>
                    <a:lnTo>
                      <a:pt x="908" y="865"/>
                    </a:lnTo>
                    <a:lnTo>
                      <a:pt x="908" y="863"/>
                    </a:lnTo>
                    <a:lnTo>
                      <a:pt x="907" y="859"/>
                    </a:lnTo>
                    <a:lnTo>
                      <a:pt x="907" y="857"/>
                    </a:lnTo>
                    <a:lnTo>
                      <a:pt x="907" y="854"/>
                    </a:lnTo>
                    <a:lnTo>
                      <a:pt x="907" y="853"/>
                    </a:lnTo>
                    <a:lnTo>
                      <a:pt x="907" y="850"/>
                    </a:lnTo>
                    <a:lnTo>
                      <a:pt x="908" y="850"/>
                    </a:lnTo>
                    <a:lnTo>
                      <a:pt x="908" y="849"/>
                    </a:lnTo>
                    <a:lnTo>
                      <a:pt x="908" y="848"/>
                    </a:lnTo>
                    <a:lnTo>
                      <a:pt x="908" y="846"/>
                    </a:lnTo>
                    <a:lnTo>
                      <a:pt x="911" y="843"/>
                    </a:lnTo>
                    <a:lnTo>
                      <a:pt x="912" y="842"/>
                    </a:lnTo>
                    <a:lnTo>
                      <a:pt x="913" y="841"/>
                    </a:lnTo>
                    <a:lnTo>
                      <a:pt x="914" y="840"/>
                    </a:lnTo>
                    <a:lnTo>
                      <a:pt x="916" y="839"/>
                    </a:lnTo>
                    <a:lnTo>
                      <a:pt x="917" y="838"/>
                    </a:lnTo>
                    <a:lnTo>
                      <a:pt x="918" y="838"/>
                    </a:lnTo>
                    <a:lnTo>
                      <a:pt x="919" y="837"/>
                    </a:lnTo>
                    <a:lnTo>
                      <a:pt x="920" y="837"/>
                    </a:lnTo>
                    <a:lnTo>
                      <a:pt x="925" y="836"/>
                    </a:lnTo>
                    <a:lnTo>
                      <a:pt x="928" y="836"/>
                    </a:lnTo>
                    <a:lnTo>
                      <a:pt x="930" y="836"/>
                    </a:lnTo>
                    <a:lnTo>
                      <a:pt x="931" y="836"/>
                    </a:lnTo>
                    <a:lnTo>
                      <a:pt x="934" y="835"/>
                    </a:lnTo>
                    <a:lnTo>
                      <a:pt x="936" y="835"/>
                    </a:lnTo>
                    <a:lnTo>
                      <a:pt x="937" y="835"/>
                    </a:lnTo>
                    <a:lnTo>
                      <a:pt x="938" y="835"/>
                    </a:lnTo>
                    <a:lnTo>
                      <a:pt x="941" y="836"/>
                    </a:lnTo>
                    <a:lnTo>
                      <a:pt x="942" y="836"/>
                    </a:lnTo>
                    <a:lnTo>
                      <a:pt x="945" y="838"/>
                    </a:lnTo>
                    <a:lnTo>
                      <a:pt x="946" y="839"/>
                    </a:lnTo>
                    <a:lnTo>
                      <a:pt x="951" y="840"/>
                    </a:lnTo>
                    <a:lnTo>
                      <a:pt x="954" y="839"/>
                    </a:lnTo>
                    <a:lnTo>
                      <a:pt x="956" y="839"/>
                    </a:lnTo>
                    <a:lnTo>
                      <a:pt x="957" y="839"/>
                    </a:lnTo>
                    <a:lnTo>
                      <a:pt x="957" y="840"/>
                    </a:lnTo>
                    <a:lnTo>
                      <a:pt x="960" y="842"/>
                    </a:lnTo>
                    <a:lnTo>
                      <a:pt x="964" y="843"/>
                    </a:lnTo>
                    <a:lnTo>
                      <a:pt x="965" y="844"/>
                    </a:lnTo>
                    <a:lnTo>
                      <a:pt x="966" y="844"/>
                    </a:lnTo>
                    <a:lnTo>
                      <a:pt x="966" y="844"/>
                    </a:lnTo>
                    <a:lnTo>
                      <a:pt x="967" y="845"/>
                    </a:lnTo>
                    <a:lnTo>
                      <a:pt x="970" y="844"/>
                    </a:lnTo>
                    <a:lnTo>
                      <a:pt x="974" y="842"/>
                    </a:lnTo>
                    <a:lnTo>
                      <a:pt x="976" y="842"/>
                    </a:lnTo>
                    <a:lnTo>
                      <a:pt x="977" y="842"/>
                    </a:lnTo>
                    <a:lnTo>
                      <a:pt x="978" y="842"/>
                    </a:lnTo>
                    <a:lnTo>
                      <a:pt x="979" y="843"/>
                    </a:lnTo>
                    <a:lnTo>
                      <a:pt x="980" y="843"/>
                    </a:lnTo>
                    <a:lnTo>
                      <a:pt x="981" y="844"/>
                    </a:lnTo>
                    <a:lnTo>
                      <a:pt x="982" y="845"/>
                    </a:lnTo>
                    <a:lnTo>
                      <a:pt x="983" y="846"/>
                    </a:lnTo>
                    <a:lnTo>
                      <a:pt x="984" y="846"/>
                    </a:lnTo>
                    <a:lnTo>
                      <a:pt x="986" y="849"/>
                    </a:lnTo>
                    <a:lnTo>
                      <a:pt x="989" y="853"/>
                    </a:lnTo>
                    <a:lnTo>
                      <a:pt x="993" y="855"/>
                    </a:lnTo>
                    <a:lnTo>
                      <a:pt x="994" y="855"/>
                    </a:lnTo>
                    <a:lnTo>
                      <a:pt x="998" y="860"/>
                    </a:lnTo>
                    <a:lnTo>
                      <a:pt x="1001" y="862"/>
                    </a:lnTo>
                    <a:lnTo>
                      <a:pt x="1002" y="865"/>
                    </a:lnTo>
                    <a:lnTo>
                      <a:pt x="1005" y="868"/>
                    </a:lnTo>
                    <a:lnTo>
                      <a:pt x="1008" y="873"/>
                    </a:lnTo>
                    <a:lnTo>
                      <a:pt x="1009" y="875"/>
                    </a:lnTo>
                    <a:lnTo>
                      <a:pt x="1013" y="879"/>
                    </a:lnTo>
                    <a:lnTo>
                      <a:pt x="1014" y="881"/>
                    </a:lnTo>
                    <a:lnTo>
                      <a:pt x="1015" y="883"/>
                    </a:lnTo>
                    <a:lnTo>
                      <a:pt x="1017" y="886"/>
                    </a:lnTo>
                    <a:lnTo>
                      <a:pt x="1018" y="887"/>
                    </a:lnTo>
                    <a:lnTo>
                      <a:pt x="1020" y="890"/>
                    </a:lnTo>
                    <a:lnTo>
                      <a:pt x="1022" y="894"/>
                    </a:lnTo>
                    <a:lnTo>
                      <a:pt x="1024" y="894"/>
                    </a:lnTo>
                    <a:lnTo>
                      <a:pt x="1027" y="896"/>
                    </a:lnTo>
                    <a:lnTo>
                      <a:pt x="1028" y="897"/>
                    </a:lnTo>
                    <a:lnTo>
                      <a:pt x="1029" y="897"/>
                    </a:lnTo>
                    <a:lnTo>
                      <a:pt x="1032" y="897"/>
                    </a:lnTo>
                    <a:lnTo>
                      <a:pt x="1037" y="898"/>
                    </a:lnTo>
                    <a:lnTo>
                      <a:pt x="1039" y="897"/>
                    </a:lnTo>
                    <a:lnTo>
                      <a:pt x="1042" y="897"/>
                    </a:lnTo>
                    <a:lnTo>
                      <a:pt x="1047" y="895"/>
                    </a:lnTo>
                    <a:lnTo>
                      <a:pt x="1048" y="895"/>
                    </a:lnTo>
                    <a:lnTo>
                      <a:pt x="1049" y="895"/>
                    </a:lnTo>
                    <a:lnTo>
                      <a:pt x="1051" y="894"/>
                    </a:lnTo>
                    <a:lnTo>
                      <a:pt x="1057" y="894"/>
                    </a:lnTo>
                    <a:lnTo>
                      <a:pt x="1057" y="893"/>
                    </a:lnTo>
                    <a:lnTo>
                      <a:pt x="1055" y="892"/>
                    </a:lnTo>
                    <a:lnTo>
                      <a:pt x="1053" y="891"/>
                    </a:lnTo>
                    <a:lnTo>
                      <a:pt x="1051" y="885"/>
                    </a:lnTo>
                    <a:lnTo>
                      <a:pt x="1051" y="882"/>
                    </a:lnTo>
                    <a:lnTo>
                      <a:pt x="1050" y="879"/>
                    </a:lnTo>
                    <a:lnTo>
                      <a:pt x="1050" y="878"/>
                    </a:lnTo>
                    <a:lnTo>
                      <a:pt x="1050" y="877"/>
                    </a:lnTo>
                    <a:lnTo>
                      <a:pt x="1048" y="874"/>
                    </a:lnTo>
                    <a:lnTo>
                      <a:pt x="1049" y="870"/>
                    </a:lnTo>
                    <a:lnTo>
                      <a:pt x="1050" y="870"/>
                    </a:lnTo>
                    <a:lnTo>
                      <a:pt x="1051" y="869"/>
                    </a:lnTo>
                    <a:lnTo>
                      <a:pt x="1051" y="868"/>
                    </a:lnTo>
                    <a:lnTo>
                      <a:pt x="1052" y="868"/>
                    </a:lnTo>
                    <a:lnTo>
                      <a:pt x="1055" y="865"/>
                    </a:lnTo>
                    <a:lnTo>
                      <a:pt x="1056" y="860"/>
                    </a:lnTo>
                    <a:lnTo>
                      <a:pt x="1056" y="857"/>
                    </a:lnTo>
                    <a:lnTo>
                      <a:pt x="1056" y="855"/>
                    </a:lnTo>
                    <a:lnTo>
                      <a:pt x="1056" y="852"/>
                    </a:lnTo>
                    <a:lnTo>
                      <a:pt x="1055" y="847"/>
                    </a:lnTo>
                    <a:lnTo>
                      <a:pt x="1055" y="846"/>
                    </a:lnTo>
                    <a:lnTo>
                      <a:pt x="1055" y="845"/>
                    </a:lnTo>
                    <a:lnTo>
                      <a:pt x="1054" y="844"/>
                    </a:lnTo>
                    <a:lnTo>
                      <a:pt x="1054" y="843"/>
                    </a:lnTo>
                    <a:lnTo>
                      <a:pt x="1053" y="840"/>
                    </a:lnTo>
                    <a:lnTo>
                      <a:pt x="1053" y="839"/>
                    </a:lnTo>
                    <a:lnTo>
                      <a:pt x="1052" y="836"/>
                    </a:lnTo>
                    <a:lnTo>
                      <a:pt x="1052" y="835"/>
                    </a:lnTo>
                    <a:lnTo>
                      <a:pt x="1051" y="832"/>
                    </a:lnTo>
                    <a:lnTo>
                      <a:pt x="1050" y="828"/>
                    </a:lnTo>
                    <a:lnTo>
                      <a:pt x="1050" y="825"/>
                    </a:lnTo>
                    <a:lnTo>
                      <a:pt x="1051" y="824"/>
                    </a:lnTo>
                    <a:lnTo>
                      <a:pt x="1051" y="823"/>
                    </a:lnTo>
                    <a:lnTo>
                      <a:pt x="1051" y="822"/>
                    </a:lnTo>
                    <a:lnTo>
                      <a:pt x="1051" y="818"/>
                    </a:lnTo>
                    <a:lnTo>
                      <a:pt x="1048" y="813"/>
                    </a:lnTo>
                    <a:lnTo>
                      <a:pt x="1045" y="811"/>
                    </a:lnTo>
                    <a:lnTo>
                      <a:pt x="1041" y="811"/>
                    </a:lnTo>
                    <a:lnTo>
                      <a:pt x="1040" y="808"/>
                    </a:lnTo>
                    <a:lnTo>
                      <a:pt x="1041" y="804"/>
                    </a:lnTo>
                    <a:lnTo>
                      <a:pt x="1044" y="800"/>
                    </a:lnTo>
                    <a:lnTo>
                      <a:pt x="1043" y="798"/>
                    </a:lnTo>
                    <a:lnTo>
                      <a:pt x="1037" y="798"/>
                    </a:lnTo>
                    <a:lnTo>
                      <a:pt x="1032" y="798"/>
                    </a:lnTo>
                    <a:lnTo>
                      <a:pt x="1029" y="799"/>
                    </a:lnTo>
                    <a:lnTo>
                      <a:pt x="1028" y="799"/>
                    </a:lnTo>
                    <a:lnTo>
                      <a:pt x="1027" y="799"/>
                    </a:lnTo>
                    <a:lnTo>
                      <a:pt x="1026" y="799"/>
                    </a:lnTo>
                    <a:lnTo>
                      <a:pt x="1022" y="800"/>
                    </a:lnTo>
                    <a:lnTo>
                      <a:pt x="1018" y="798"/>
                    </a:lnTo>
                    <a:lnTo>
                      <a:pt x="1018" y="794"/>
                    </a:lnTo>
                    <a:lnTo>
                      <a:pt x="1019" y="792"/>
                    </a:lnTo>
                    <a:lnTo>
                      <a:pt x="1017" y="790"/>
                    </a:lnTo>
                    <a:lnTo>
                      <a:pt x="1016" y="789"/>
                    </a:lnTo>
                    <a:lnTo>
                      <a:pt x="1015" y="789"/>
                    </a:lnTo>
                    <a:lnTo>
                      <a:pt x="1014" y="788"/>
                    </a:lnTo>
                    <a:lnTo>
                      <a:pt x="1013" y="788"/>
                    </a:lnTo>
                    <a:lnTo>
                      <a:pt x="1009" y="787"/>
                    </a:lnTo>
                    <a:lnTo>
                      <a:pt x="1003" y="786"/>
                    </a:lnTo>
                    <a:lnTo>
                      <a:pt x="1002" y="786"/>
                    </a:lnTo>
                    <a:lnTo>
                      <a:pt x="999" y="786"/>
                    </a:lnTo>
                    <a:lnTo>
                      <a:pt x="995" y="785"/>
                    </a:lnTo>
                    <a:lnTo>
                      <a:pt x="995" y="783"/>
                    </a:lnTo>
                    <a:lnTo>
                      <a:pt x="994" y="781"/>
                    </a:lnTo>
                    <a:lnTo>
                      <a:pt x="991" y="778"/>
                    </a:lnTo>
                    <a:lnTo>
                      <a:pt x="989" y="779"/>
                    </a:lnTo>
                    <a:lnTo>
                      <a:pt x="982" y="779"/>
                    </a:lnTo>
                    <a:lnTo>
                      <a:pt x="978" y="780"/>
                    </a:lnTo>
                    <a:lnTo>
                      <a:pt x="975" y="779"/>
                    </a:lnTo>
                    <a:lnTo>
                      <a:pt x="972" y="777"/>
                    </a:lnTo>
                    <a:lnTo>
                      <a:pt x="970" y="773"/>
                    </a:lnTo>
                    <a:lnTo>
                      <a:pt x="967" y="771"/>
                    </a:lnTo>
                    <a:lnTo>
                      <a:pt x="966" y="771"/>
                    </a:lnTo>
                    <a:lnTo>
                      <a:pt x="963" y="771"/>
                    </a:lnTo>
                    <a:lnTo>
                      <a:pt x="961" y="770"/>
                    </a:lnTo>
                    <a:lnTo>
                      <a:pt x="961" y="768"/>
                    </a:lnTo>
                    <a:lnTo>
                      <a:pt x="960" y="767"/>
                    </a:lnTo>
                    <a:lnTo>
                      <a:pt x="957" y="765"/>
                    </a:lnTo>
                    <a:lnTo>
                      <a:pt x="955" y="765"/>
                    </a:lnTo>
                    <a:lnTo>
                      <a:pt x="954" y="765"/>
                    </a:lnTo>
                    <a:lnTo>
                      <a:pt x="954" y="765"/>
                    </a:lnTo>
                    <a:lnTo>
                      <a:pt x="953" y="765"/>
                    </a:lnTo>
                    <a:lnTo>
                      <a:pt x="953" y="764"/>
                    </a:lnTo>
                    <a:lnTo>
                      <a:pt x="953" y="763"/>
                    </a:lnTo>
                    <a:lnTo>
                      <a:pt x="953" y="761"/>
                    </a:lnTo>
                    <a:lnTo>
                      <a:pt x="953" y="760"/>
                    </a:lnTo>
                    <a:lnTo>
                      <a:pt x="953" y="758"/>
                    </a:lnTo>
                    <a:lnTo>
                      <a:pt x="953" y="757"/>
                    </a:lnTo>
                    <a:lnTo>
                      <a:pt x="954" y="756"/>
                    </a:lnTo>
                    <a:lnTo>
                      <a:pt x="954" y="754"/>
                    </a:lnTo>
                    <a:lnTo>
                      <a:pt x="955" y="754"/>
                    </a:lnTo>
                    <a:lnTo>
                      <a:pt x="956" y="753"/>
                    </a:lnTo>
                    <a:lnTo>
                      <a:pt x="958" y="752"/>
                    </a:lnTo>
                    <a:lnTo>
                      <a:pt x="959" y="751"/>
                    </a:lnTo>
                    <a:lnTo>
                      <a:pt x="960" y="750"/>
                    </a:lnTo>
                    <a:lnTo>
                      <a:pt x="962" y="750"/>
                    </a:lnTo>
                    <a:lnTo>
                      <a:pt x="963" y="749"/>
                    </a:lnTo>
                    <a:lnTo>
                      <a:pt x="964" y="749"/>
                    </a:lnTo>
                    <a:lnTo>
                      <a:pt x="966" y="748"/>
                    </a:lnTo>
                    <a:lnTo>
                      <a:pt x="966" y="747"/>
                    </a:lnTo>
                    <a:lnTo>
                      <a:pt x="968" y="747"/>
                    </a:lnTo>
                    <a:lnTo>
                      <a:pt x="969" y="746"/>
                    </a:lnTo>
                    <a:lnTo>
                      <a:pt x="969" y="745"/>
                    </a:lnTo>
                    <a:lnTo>
                      <a:pt x="968" y="744"/>
                    </a:lnTo>
                    <a:lnTo>
                      <a:pt x="967" y="741"/>
                    </a:lnTo>
                    <a:lnTo>
                      <a:pt x="966" y="737"/>
                    </a:lnTo>
                    <a:lnTo>
                      <a:pt x="966" y="734"/>
                    </a:lnTo>
                    <a:lnTo>
                      <a:pt x="967" y="731"/>
                    </a:lnTo>
                    <a:lnTo>
                      <a:pt x="966" y="728"/>
                    </a:lnTo>
                    <a:lnTo>
                      <a:pt x="965" y="725"/>
                    </a:lnTo>
                    <a:lnTo>
                      <a:pt x="966" y="723"/>
                    </a:lnTo>
                    <a:lnTo>
                      <a:pt x="967" y="723"/>
                    </a:lnTo>
                    <a:lnTo>
                      <a:pt x="968" y="722"/>
                    </a:lnTo>
                    <a:lnTo>
                      <a:pt x="968" y="721"/>
                    </a:lnTo>
                    <a:lnTo>
                      <a:pt x="969" y="718"/>
                    </a:lnTo>
                    <a:lnTo>
                      <a:pt x="968" y="714"/>
                    </a:lnTo>
                    <a:lnTo>
                      <a:pt x="965" y="714"/>
                    </a:lnTo>
                    <a:lnTo>
                      <a:pt x="965" y="715"/>
                    </a:lnTo>
                    <a:lnTo>
                      <a:pt x="964" y="716"/>
                    </a:lnTo>
                    <a:lnTo>
                      <a:pt x="961" y="715"/>
                    </a:lnTo>
                    <a:lnTo>
                      <a:pt x="960" y="713"/>
                    </a:lnTo>
                    <a:lnTo>
                      <a:pt x="961" y="710"/>
                    </a:lnTo>
                    <a:lnTo>
                      <a:pt x="962" y="709"/>
                    </a:lnTo>
                    <a:lnTo>
                      <a:pt x="962" y="707"/>
                    </a:lnTo>
                    <a:lnTo>
                      <a:pt x="962" y="706"/>
                    </a:lnTo>
                    <a:lnTo>
                      <a:pt x="959" y="703"/>
                    </a:lnTo>
                    <a:lnTo>
                      <a:pt x="956" y="703"/>
                    </a:lnTo>
                    <a:lnTo>
                      <a:pt x="954" y="703"/>
                    </a:lnTo>
                    <a:lnTo>
                      <a:pt x="954" y="702"/>
                    </a:lnTo>
                    <a:lnTo>
                      <a:pt x="953" y="702"/>
                    </a:lnTo>
                    <a:lnTo>
                      <a:pt x="954" y="699"/>
                    </a:lnTo>
                    <a:lnTo>
                      <a:pt x="954" y="697"/>
                    </a:lnTo>
                    <a:lnTo>
                      <a:pt x="952" y="693"/>
                    </a:lnTo>
                    <a:lnTo>
                      <a:pt x="949" y="691"/>
                    </a:lnTo>
                    <a:lnTo>
                      <a:pt x="948" y="691"/>
                    </a:lnTo>
                    <a:lnTo>
                      <a:pt x="948" y="690"/>
                    </a:lnTo>
                    <a:lnTo>
                      <a:pt x="947" y="690"/>
                    </a:lnTo>
                    <a:lnTo>
                      <a:pt x="945" y="690"/>
                    </a:lnTo>
                    <a:lnTo>
                      <a:pt x="941" y="690"/>
                    </a:lnTo>
                    <a:lnTo>
                      <a:pt x="938" y="692"/>
                    </a:lnTo>
                    <a:lnTo>
                      <a:pt x="938" y="693"/>
                    </a:lnTo>
                    <a:lnTo>
                      <a:pt x="937" y="694"/>
                    </a:lnTo>
                    <a:lnTo>
                      <a:pt x="934" y="696"/>
                    </a:lnTo>
                    <a:lnTo>
                      <a:pt x="933" y="698"/>
                    </a:lnTo>
                    <a:lnTo>
                      <a:pt x="931" y="698"/>
                    </a:lnTo>
                    <a:lnTo>
                      <a:pt x="930" y="698"/>
                    </a:lnTo>
                    <a:lnTo>
                      <a:pt x="926" y="698"/>
                    </a:lnTo>
                    <a:lnTo>
                      <a:pt x="925" y="698"/>
                    </a:lnTo>
                    <a:lnTo>
                      <a:pt x="924" y="698"/>
                    </a:lnTo>
                    <a:lnTo>
                      <a:pt x="922" y="698"/>
                    </a:lnTo>
                    <a:lnTo>
                      <a:pt x="920" y="698"/>
                    </a:lnTo>
                    <a:lnTo>
                      <a:pt x="919" y="697"/>
                    </a:lnTo>
                    <a:lnTo>
                      <a:pt x="918" y="697"/>
                    </a:lnTo>
                    <a:lnTo>
                      <a:pt x="916" y="696"/>
                    </a:lnTo>
                    <a:lnTo>
                      <a:pt x="915" y="692"/>
                    </a:lnTo>
                    <a:lnTo>
                      <a:pt x="912" y="690"/>
                    </a:lnTo>
                    <a:lnTo>
                      <a:pt x="908" y="691"/>
                    </a:lnTo>
                    <a:lnTo>
                      <a:pt x="907" y="691"/>
                    </a:lnTo>
                    <a:lnTo>
                      <a:pt x="903" y="691"/>
                    </a:lnTo>
                    <a:lnTo>
                      <a:pt x="902" y="691"/>
                    </a:lnTo>
                    <a:lnTo>
                      <a:pt x="902" y="690"/>
                    </a:lnTo>
                    <a:lnTo>
                      <a:pt x="898" y="689"/>
                    </a:lnTo>
                    <a:lnTo>
                      <a:pt x="894" y="686"/>
                    </a:lnTo>
                    <a:lnTo>
                      <a:pt x="894" y="685"/>
                    </a:lnTo>
                    <a:lnTo>
                      <a:pt x="891" y="682"/>
                    </a:lnTo>
                    <a:lnTo>
                      <a:pt x="886" y="682"/>
                    </a:lnTo>
                    <a:lnTo>
                      <a:pt x="884" y="685"/>
                    </a:lnTo>
                    <a:lnTo>
                      <a:pt x="883" y="688"/>
                    </a:lnTo>
                    <a:lnTo>
                      <a:pt x="882" y="691"/>
                    </a:lnTo>
                    <a:lnTo>
                      <a:pt x="881" y="693"/>
                    </a:lnTo>
                    <a:lnTo>
                      <a:pt x="880" y="694"/>
                    </a:lnTo>
                    <a:lnTo>
                      <a:pt x="876" y="699"/>
                    </a:lnTo>
                    <a:lnTo>
                      <a:pt x="872" y="703"/>
                    </a:lnTo>
                    <a:lnTo>
                      <a:pt x="871" y="708"/>
                    </a:lnTo>
                    <a:lnTo>
                      <a:pt x="870" y="710"/>
                    </a:lnTo>
                    <a:lnTo>
                      <a:pt x="869" y="712"/>
                    </a:lnTo>
                    <a:lnTo>
                      <a:pt x="864" y="713"/>
                    </a:lnTo>
                    <a:lnTo>
                      <a:pt x="861" y="714"/>
                    </a:lnTo>
                    <a:lnTo>
                      <a:pt x="860" y="714"/>
                    </a:lnTo>
                    <a:lnTo>
                      <a:pt x="859" y="714"/>
                    </a:lnTo>
                    <a:lnTo>
                      <a:pt x="855" y="716"/>
                    </a:lnTo>
                    <a:lnTo>
                      <a:pt x="855" y="717"/>
                    </a:lnTo>
                    <a:lnTo>
                      <a:pt x="854" y="717"/>
                    </a:lnTo>
                    <a:lnTo>
                      <a:pt x="853" y="719"/>
                    </a:lnTo>
                    <a:lnTo>
                      <a:pt x="851" y="720"/>
                    </a:lnTo>
                    <a:lnTo>
                      <a:pt x="850" y="721"/>
                    </a:lnTo>
                    <a:lnTo>
                      <a:pt x="848" y="722"/>
                    </a:lnTo>
                    <a:lnTo>
                      <a:pt x="846" y="722"/>
                    </a:lnTo>
                    <a:lnTo>
                      <a:pt x="843" y="721"/>
                    </a:lnTo>
                    <a:lnTo>
                      <a:pt x="841" y="717"/>
                    </a:lnTo>
                    <a:lnTo>
                      <a:pt x="840" y="714"/>
                    </a:lnTo>
                    <a:lnTo>
                      <a:pt x="837" y="712"/>
                    </a:lnTo>
                    <a:lnTo>
                      <a:pt x="834" y="710"/>
                    </a:lnTo>
                    <a:lnTo>
                      <a:pt x="833" y="707"/>
                    </a:lnTo>
                    <a:lnTo>
                      <a:pt x="833" y="704"/>
                    </a:lnTo>
                    <a:lnTo>
                      <a:pt x="832" y="702"/>
                    </a:lnTo>
                    <a:lnTo>
                      <a:pt x="832" y="701"/>
                    </a:lnTo>
                    <a:lnTo>
                      <a:pt x="832" y="700"/>
                    </a:lnTo>
                    <a:lnTo>
                      <a:pt x="833" y="699"/>
                    </a:lnTo>
                    <a:lnTo>
                      <a:pt x="833" y="698"/>
                    </a:lnTo>
                    <a:lnTo>
                      <a:pt x="834" y="691"/>
                    </a:lnTo>
                    <a:lnTo>
                      <a:pt x="834" y="687"/>
                    </a:lnTo>
                    <a:lnTo>
                      <a:pt x="834" y="684"/>
                    </a:lnTo>
                    <a:lnTo>
                      <a:pt x="835" y="678"/>
                    </a:lnTo>
                    <a:lnTo>
                      <a:pt x="837" y="675"/>
                    </a:lnTo>
                    <a:lnTo>
                      <a:pt x="840" y="673"/>
                    </a:lnTo>
                    <a:lnTo>
                      <a:pt x="840" y="672"/>
                    </a:lnTo>
                    <a:lnTo>
                      <a:pt x="845" y="670"/>
                    </a:lnTo>
                    <a:lnTo>
                      <a:pt x="849" y="668"/>
                    </a:lnTo>
                    <a:lnTo>
                      <a:pt x="854" y="665"/>
                    </a:lnTo>
                    <a:lnTo>
                      <a:pt x="857" y="662"/>
                    </a:lnTo>
                    <a:lnTo>
                      <a:pt x="858" y="662"/>
                    </a:lnTo>
                    <a:lnTo>
                      <a:pt x="860" y="661"/>
                    </a:lnTo>
                    <a:lnTo>
                      <a:pt x="862" y="660"/>
                    </a:lnTo>
                    <a:lnTo>
                      <a:pt x="865" y="658"/>
                    </a:lnTo>
                    <a:lnTo>
                      <a:pt x="868" y="656"/>
                    </a:lnTo>
                    <a:lnTo>
                      <a:pt x="870" y="654"/>
                    </a:lnTo>
                    <a:lnTo>
                      <a:pt x="871" y="654"/>
                    </a:lnTo>
                    <a:lnTo>
                      <a:pt x="872" y="653"/>
                    </a:lnTo>
                    <a:lnTo>
                      <a:pt x="875" y="651"/>
                    </a:lnTo>
                    <a:lnTo>
                      <a:pt x="877" y="650"/>
                    </a:lnTo>
                    <a:lnTo>
                      <a:pt x="878" y="645"/>
                    </a:lnTo>
                    <a:lnTo>
                      <a:pt x="877" y="641"/>
                    </a:lnTo>
                    <a:lnTo>
                      <a:pt x="877" y="640"/>
                    </a:lnTo>
                    <a:lnTo>
                      <a:pt x="878" y="636"/>
                    </a:lnTo>
                    <a:lnTo>
                      <a:pt x="881" y="634"/>
                    </a:lnTo>
                    <a:lnTo>
                      <a:pt x="883" y="632"/>
                    </a:lnTo>
                    <a:lnTo>
                      <a:pt x="885" y="629"/>
                    </a:lnTo>
                    <a:lnTo>
                      <a:pt x="887" y="626"/>
                    </a:lnTo>
                    <a:lnTo>
                      <a:pt x="887" y="621"/>
                    </a:lnTo>
                    <a:lnTo>
                      <a:pt x="887" y="620"/>
                    </a:lnTo>
                    <a:lnTo>
                      <a:pt x="888" y="619"/>
                    </a:lnTo>
                    <a:lnTo>
                      <a:pt x="889" y="618"/>
                    </a:lnTo>
                    <a:lnTo>
                      <a:pt x="890" y="616"/>
                    </a:lnTo>
                    <a:lnTo>
                      <a:pt x="895" y="614"/>
                    </a:lnTo>
                    <a:lnTo>
                      <a:pt x="898" y="612"/>
                    </a:lnTo>
                    <a:lnTo>
                      <a:pt x="901" y="611"/>
                    </a:lnTo>
                    <a:lnTo>
                      <a:pt x="904" y="610"/>
                    </a:lnTo>
                    <a:lnTo>
                      <a:pt x="905" y="610"/>
                    </a:lnTo>
                    <a:lnTo>
                      <a:pt x="906" y="610"/>
                    </a:lnTo>
                    <a:lnTo>
                      <a:pt x="908" y="608"/>
                    </a:lnTo>
                    <a:lnTo>
                      <a:pt x="909" y="603"/>
                    </a:lnTo>
                    <a:lnTo>
                      <a:pt x="908" y="599"/>
                    </a:lnTo>
                    <a:lnTo>
                      <a:pt x="907" y="597"/>
                    </a:lnTo>
                    <a:lnTo>
                      <a:pt x="906" y="596"/>
                    </a:lnTo>
                    <a:lnTo>
                      <a:pt x="906" y="595"/>
                    </a:lnTo>
                    <a:lnTo>
                      <a:pt x="905" y="595"/>
                    </a:lnTo>
                    <a:lnTo>
                      <a:pt x="903" y="594"/>
                    </a:lnTo>
                    <a:lnTo>
                      <a:pt x="903" y="591"/>
                    </a:lnTo>
                    <a:lnTo>
                      <a:pt x="903" y="590"/>
                    </a:lnTo>
                    <a:lnTo>
                      <a:pt x="905" y="588"/>
                    </a:lnTo>
                    <a:lnTo>
                      <a:pt x="906" y="587"/>
                    </a:lnTo>
                    <a:lnTo>
                      <a:pt x="907" y="584"/>
                    </a:lnTo>
                    <a:lnTo>
                      <a:pt x="907" y="583"/>
                    </a:lnTo>
                    <a:lnTo>
                      <a:pt x="906" y="581"/>
                    </a:lnTo>
                    <a:lnTo>
                      <a:pt x="906" y="580"/>
                    </a:lnTo>
                    <a:lnTo>
                      <a:pt x="906" y="577"/>
                    </a:lnTo>
                    <a:lnTo>
                      <a:pt x="906" y="576"/>
                    </a:lnTo>
                    <a:lnTo>
                      <a:pt x="906" y="573"/>
                    </a:lnTo>
                    <a:lnTo>
                      <a:pt x="906" y="572"/>
                    </a:lnTo>
                    <a:lnTo>
                      <a:pt x="908" y="569"/>
                    </a:lnTo>
                    <a:lnTo>
                      <a:pt x="911" y="564"/>
                    </a:lnTo>
                    <a:lnTo>
                      <a:pt x="912" y="560"/>
                    </a:lnTo>
                    <a:lnTo>
                      <a:pt x="912" y="558"/>
                    </a:lnTo>
                    <a:lnTo>
                      <a:pt x="912" y="557"/>
                    </a:lnTo>
                    <a:lnTo>
                      <a:pt x="912" y="556"/>
                    </a:lnTo>
                    <a:lnTo>
                      <a:pt x="912" y="555"/>
                    </a:lnTo>
                    <a:lnTo>
                      <a:pt x="914" y="554"/>
                    </a:lnTo>
                    <a:lnTo>
                      <a:pt x="917" y="552"/>
                    </a:lnTo>
                    <a:lnTo>
                      <a:pt x="919" y="551"/>
                    </a:lnTo>
                    <a:lnTo>
                      <a:pt x="921" y="549"/>
                    </a:lnTo>
                    <a:lnTo>
                      <a:pt x="922" y="548"/>
                    </a:lnTo>
                    <a:lnTo>
                      <a:pt x="924" y="545"/>
                    </a:lnTo>
                    <a:lnTo>
                      <a:pt x="925" y="541"/>
                    </a:lnTo>
                    <a:lnTo>
                      <a:pt x="927" y="537"/>
                    </a:lnTo>
                    <a:lnTo>
                      <a:pt x="928" y="536"/>
                    </a:lnTo>
                    <a:lnTo>
                      <a:pt x="930" y="535"/>
                    </a:lnTo>
                    <a:lnTo>
                      <a:pt x="930" y="534"/>
                    </a:lnTo>
                    <a:lnTo>
                      <a:pt x="932" y="533"/>
                    </a:lnTo>
                    <a:lnTo>
                      <a:pt x="934" y="532"/>
                    </a:lnTo>
                    <a:lnTo>
                      <a:pt x="937" y="529"/>
                    </a:lnTo>
                    <a:lnTo>
                      <a:pt x="938" y="525"/>
                    </a:lnTo>
                    <a:lnTo>
                      <a:pt x="940" y="521"/>
                    </a:lnTo>
                    <a:lnTo>
                      <a:pt x="941" y="520"/>
                    </a:lnTo>
                    <a:lnTo>
                      <a:pt x="942" y="518"/>
                    </a:lnTo>
                    <a:lnTo>
                      <a:pt x="942" y="515"/>
                    </a:lnTo>
                    <a:lnTo>
                      <a:pt x="943" y="513"/>
                    </a:lnTo>
                    <a:lnTo>
                      <a:pt x="943" y="510"/>
                    </a:lnTo>
                    <a:lnTo>
                      <a:pt x="944" y="507"/>
                    </a:lnTo>
                    <a:lnTo>
                      <a:pt x="948" y="504"/>
                    </a:lnTo>
                    <a:lnTo>
                      <a:pt x="947" y="503"/>
                    </a:lnTo>
                    <a:lnTo>
                      <a:pt x="948" y="502"/>
                    </a:lnTo>
                    <a:lnTo>
                      <a:pt x="950" y="500"/>
                    </a:lnTo>
                    <a:lnTo>
                      <a:pt x="951" y="498"/>
                    </a:lnTo>
                    <a:lnTo>
                      <a:pt x="948" y="496"/>
                    </a:lnTo>
                    <a:lnTo>
                      <a:pt x="948" y="495"/>
                    </a:lnTo>
                    <a:lnTo>
                      <a:pt x="949" y="493"/>
                    </a:lnTo>
                    <a:lnTo>
                      <a:pt x="950" y="491"/>
                    </a:lnTo>
                    <a:lnTo>
                      <a:pt x="947" y="488"/>
                    </a:lnTo>
                    <a:lnTo>
                      <a:pt x="945" y="487"/>
                    </a:lnTo>
                    <a:lnTo>
                      <a:pt x="944" y="486"/>
                    </a:lnTo>
                    <a:lnTo>
                      <a:pt x="941" y="482"/>
                    </a:lnTo>
                    <a:lnTo>
                      <a:pt x="942" y="479"/>
                    </a:lnTo>
                    <a:lnTo>
                      <a:pt x="942" y="475"/>
                    </a:lnTo>
                    <a:lnTo>
                      <a:pt x="942" y="472"/>
                    </a:lnTo>
                    <a:lnTo>
                      <a:pt x="941" y="469"/>
                    </a:lnTo>
                    <a:lnTo>
                      <a:pt x="938" y="464"/>
                    </a:lnTo>
                    <a:lnTo>
                      <a:pt x="937" y="463"/>
                    </a:lnTo>
                    <a:lnTo>
                      <a:pt x="936" y="462"/>
                    </a:lnTo>
                    <a:lnTo>
                      <a:pt x="935" y="460"/>
                    </a:lnTo>
                    <a:lnTo>
                      <a:pt x="934" y="460"/>
                    </a:lnTo>
                    <a:lnTo>
                      <a:pt x="934" y="459"/>
                    </a:lnTo>
                    <a:lnTo>
                      <a:pt x="932" y="457"/>
                    </a:lnTo>
                    <a:lnTo>
                      <a:pt x="932" y="456"/>
                    </a:lnTo>
                    <a:lnTo>
                      <a:pt x="932" y="454"/>
                    </a:lnTo>
                    <a:lnTo>
                      <a:pt x="933" y="453"/>
                    </a:lnTo>
                    <a:lnTo>
                      <a:pt x="934" y="450"/>
                    </a:lnTo>
                    <a:lnTo>
                      <a:pt x="936" y="449"/>
                    </a:lnTo>
                    <a:lnTo>
                      <a:pt x="940" y="450"/>
                    </a:lnTo>
                    <a:lnTo>
                      <a:pt x="943" y="451"/>
                    </a:lnTo>
                    <a:lnTo>
                      <a:pt x="944" y="451"/>
                    </a:lnTo>
                    <a:lnTo>
                      <a:pt x="945" y="453"/>
                    </a:lnTo>
                    <a:lnTo>
                      <a:pt x="946" y="458"/>
                    </a:lnTo>
                    <a:lnTo>
                      <a:pt x="948" y="464"/>
                    </a:lnTo>
                    <a:lnTo>
                      <a:pt x="950" y="471"/>
                    </a:lnTo>
                    <a:lnTo>
                      <a:pt x="952" y="475"/>
                    </a:lnTo>
                    <a:lnTo>
                      <a:pt x="953" y="478"/>
                    </a:lnTo>
                    <a:lnTo>
                      <a:pt x="954" y="479"/>
                    </a:lnTo>
                    <a:lnTo>
                      <a:pt x="955" y="481"/>
                    </a:lnTo>
                    <a:lnTo>
                      <a:pt x="956" y="481"/>
                    </a:lnTo>
                    <a:lnTo>
                      <a:pt x="959" y="485"/>
                    </a:lnTo>
                    <a:lnTo>
                      <a:pt x="960" y="486"/>
                    </a:lnTo>
                    <a:lnTo>
                      <a:pt x="961" y="485"/>
                    </a:lnTo>
                    <a:lnTo>
                      <a:pt x="962" y="481"/>
                    </a:lnTo>
                    <a:lnTo>
                      <a:pt x="962" y="480"/>
                    </a:lnTo>
                    <a:lnTo>
                      <a:pt x="962" y="477"/>
                    </a:lnTo>
                    <a:lnTo>
                      <a:pt x="962" y="474"/>
                    </a:lnTo>
                    <a:lnTo>
                      <a:pt x="961" y="469"/>
                    </a:lnTo>
                    <a:lnTo>
                      <a:pt x="962" y="465"/>
                    </a:lnTo>
                    <a:lnTo>
                      <a:pt x="964" y="462"/>
                    </a:lnTo>
                    <a:lnTo>
                      <a:pt x="969" y="459"/>
                    </a:lnTo>
                    <a:lnTo>
                      <a:pt x="969" y="457"/>
                    </a:lnTo>
                    <a:lnTo>
                      <a:pt x="966" y="454"/>
                    </a:lnTo>
                    <a:lnTo>
                      <a:pt x="964" y="453"/>
                    </a:lnTo>
                    <a:lnTo>
                      <a:pt x="962" y="451"/>
                    </a:lnTo>
                    <a:lnTo>
                      <a:pt x="960" y="450"/>
                    </a:lnTo>
                    <a:lnTo>
                      <a:pt x="959" y="449"/>
                    </a:lnTo>
                    <a:lnTo>
                      <a:pt x="958" y="448"/>
                    </a:lnTo>
                    <a:lnTo>
                      <a:pt x="955" y="445"/>
                    </a:lnTo>
                    <a:lnTo>
                      <a:pt x="957" y="441"/>
                    </a:lnTo>
                    <a:lnTo>
                      <a:pt x="958" y="436"/>
                    </a:lnTo>
                    <a:lnTo>
                      <a:pt x="959" y="435"/>
                    </a:lnTo>
                    <a:lnTo>
                      <a:pt x="959" y="433"/>
                    </a:lnTo>
                    <a:lnTo>
                      <a:pt x="959" y="432"/>
                    </a:lnTo>
                    <a:lnTo>
                      <a:pt x="957" y="426"/>
                    </a:lnTo>
                    <a:lnTo>
                      <a:pt x="956" y="422"/>
                    </a:lnTo>
                    <a:lnTo>
                      <a:pt x="954" y="418"/>
                    </a:lnTo>
                    <a:lnTo>
                      <a:pt x="953" y="418"/>
                    </a:lnTo>
                    <a:lnTo>
                      <a:pt x="952" y="417"/>
                    </a:lnTo>
                    <a:lnTo>
                      <a:pt x="949" y="414"/>
                    </a:lnTo>
                    <a:lnTo>
                      <a:pt x="946" y="414"/>
                    </a:lnTo>
                    <a:lnTo>
                      <a:pt x="943" y="415"/>
                    </a:lnTo>
                    <a:lnTo>
                      <a:pt x="942" y="414"/>
                    </a:lnTo>
                    <a:lnTo>
                      <a:pt x="940" y="411"/>
                    </a:lnTo>
                    <a:lnTo>
                      <a:pt x="937" y="411"/>
                    </a:lnTo>
                    <a:lnTo>
                      <a:pt x="934" y="409"/>
                    </a:lnTo>
                    <a:lnTo>
                      <a:pt x="930" y="408"/>
                    </a:lnTo>
                    <a:lnTo>
                      <a:pt x="927" y="409"/>
                    </a:lnTo>
                    <a:lnTo>
                      <a:pt x="924" y="411"/>
                    </a:lnTo>
                    <a:lnTo>
                      <a:pt x="920" y="411"/>
                    </a:lnTo>
                    <a:lnTo>
                      <a:pt x="919" y="411"/>
                    </a:lnTo>
                    <a:lnTo>
                      <a:pt x="917" y="413"/>
                    </a:lnTo>
                    <a:lnTo>
                      <a:pt x="917" y="414"/>
                    </a:lnTo>
                    <a:lnTo>
                      <a:pt x="917" y="415"/>
                    </a:lnTo>
                    <a:lnTo>
                      <a:pt x="916" y="418"/>
                    </a:lnTo>
                    <a:lnTo>
                      <a:pt x="916" y="420"/>
                    </a:lnTo>
                    <a:lnTo>
                      <a:pt x="916" y="421"/>
                    </a:lnTo>
                    <a:lnTo>
                      <a:pt x="914" y="424"/>
                    </a:lnTo>
                    <a:lnTo>
                      <a:pt x="913" y="429"/>
                    </a:lnTo>
                    <a:lnTo>
                      <a:pt x="911" y="434"/>
                    </a:lnTo>
                    <a:lnTo>
                      <a:pt x="911" y="435"/>
                    </a:lnTo>
                    <a:lnTo>
                      <a:pt x="909" y="439"/>
                    </a:lnTo>
                    <a:lnTo>
                      <a:pt x="909" y="440"/>
                    </a:lnTo>
                    <a:lnTo>
                      <a:pt x="909" y="442"/>
                    </a:lnTo>
                    <a:lnTo>
                      <a:pt x="907" y="444"/>
                    </a:lnTo>
                    <a:lnTo>
                      <a:pt x="903" y="446"/>
                    </a:lnTo>
                    <a:lnTo>
                      <a:pt x="899" y="448"/>
                    </a:lnTo>
                    <a:lnTo>
                      <a:pt x="898" y="449"/>
                    </a:lnTo>
                    <a:lnTo>
                      <a:pt x="896" y="450"/>
                    </a:lnTo>
                    <a:lnTo>
                      <a:pt x="892" y="452"/>
                    </a:lnTo>
                    <a:lnTo>
                      <a:pt x="889" y="451"/>
                    </a:lnTo>
                    <a:lnTo>
                      <a:pt x="887" y="449"/>
                    </a:lnTo>
                    <a:lnTo>
                      <a:pt x="886" y="448"/>
                    </a:lnTo>
                    <a:lnTo>
                      <a:pt x="883" y="442"/>
                    </a:lnTo>
                    <a:lnTo>
                      <a:pt x="883" y="436"/>
                    </a:lnTo>
                    <a:lnTo>
                      <a:pt x="883" y="435"/>
                    </a:lnTo>
                    <a:lnTo>
                      <a:pt x="884" y="432"/>
                    </a:lnTo>
                    <a:lnTo>
                      <a:pt x="884" y="428"/>
                    </a:lnTo>
                    <a:lnTo>
                      <a:pt x="882" y="426"/>
                    </a:lnTo>
                    <a:lnTo>
                      <a:pt x="882" y="426"/>
                    </a:lnTo>
                    <a:lnTo>
                      <a:pt x="880" y="425"/>
                    </a:lnTo>
                    <a:lnTo>
                      <a:pt x="878" y="421"/>
                    </a:lnTo>
                    <a:lnTo>
                      <a:pt x="875" y="420"/>
                    </a:lnTo>
                    <a:lnTo>
                      <a:pt x="869" y="419"/>
                    </a:lnTo>
                    <a:lnTo>
                      <a:pt x="864" y="419"/>
                    </a:lnTo>
                    <a:lnTo>
                      <a:pt x="860" y="421"/>
                    </a:lnTo>
                    <a:lnTo>
                      <a:pt x="857" y="423"/>
                    </a:lnTo>
                    <a:lnTo>
                      <a:pt x="854" y="419"/>
                    </a:lnTo>
                    <a:lnTo>
                      <a:pt x="852" y="419"/>
                    </a:lnTo>
                    <a:lnTo>
                      <a:pt x="848" y="419"/>
                    </a:lnTo>
                    <a:lnTo>
                      <a:pt x="846" y="419"/>
                    </a:lnTo>
                    <a:lnTo>
                      <a:pt x="844" y="420"/>
                    </a:lnTo>
                    <a:lnTo>
                      <a:pt x="844" y="421"/>
                    </a:lnTo>
                    <a:lnTo>
                      <a:pt x="842" y="423"/>
                    </a:lnTo>
                    <a:lnTo>
                      <a:pt x="840" y="424"/>
                    </a:lnTo>
                    <a:lnTo>
                      <a:pt x="837" y="423"/>
                    </a:lnTo>
                    <a:lnTo>
                      <a:pt x="835" y="424"/>
                    </a:lnTo>
                    <a:lnTo>
                      <a:pt x="835" y="425"/>
                    </a:lnTo>
                    <a:lnTo>
                      <a:pt x="833" y="426"/>
                    </a:lnTo>
                    <a:lnTo>
                      <a:pt x="832" y="426"/>
                    </a:lnTo>
                    <a:lnTo>
                      <a:pt x="830" y="425"/>
                    </a:lnTo>
                    <a:lnTo>
                      <a:pt x="827" y="423"/>
                    </a:lnTo>
                    <a:lnTo>
                      <a:pt x="825" y="423"/>
                    </a:lnTo>
                    <a:lnTo>
                      <a:pt x="823" y="424"/>
                    </a:lnTo>
                    <a:lnTo>
                      <a:pt x="822" y="425"/>
                    </a:lnTo>
                    <a:lnTo>
                      <a:pt x="820" y="427"/>
                    </a:lnTo>
                    <a:lnTo>
                      <a:pt x="816" y="430"/>
                    </a:lnTo>
                    <a:lnTo>
                      <a:pt x="813" y="429"/>
                    </a:lnTo>
                    <a:lnTo>
                      <a:pt x="808" y="428"/>
                    </a:lnTo>
                    <a:lnTo>
                      <a:pt x="804" y="426"/>
                    </a:lnTo>
                    <a:lnTo>
                      <a:pt x="800" y="428"/>
                    </a:lnTo>
                    <a:lnTo>
                      <a:pt x="795" y="432"/>
                    </a:lnTo>
                    <a:lnTo>
                      <a:pt x="790" y="434"/>
                    </a:lnTo>
                    <a:lnTo>
                      <a:pt x="784" y="435"/>
                    </a:lnTo>
                    <a:lnTo>
                      <a:pt x="779" y="435"/>
                    </a:lnTo>
                    <a:lnTo>
                      <a:pt x="775" y="434"/>
                    </a:lnTo>
                    <a:lnTo>
                      <a:pt x="771" y="433"/>
                    </a:lnTo>
                    <a:lnTo>
                      <a:pt x="769" y="433"/>
                    </a:lnTo>
                    <a:lnTo>
                      <a:pt x="768" y="433"/>
                    </a:lnTo>
                    <a:lnTo>
                      <a:pt x="764" y="432"/>
                    </a:lnTo>
                    <a:lnTo>
                      <a:pt x="763" y="432"/>
                    </a:lnTo>
                    <a:lnTo>
                      <a:pt x="761" y="433"/>
                    </a:lnTo>
                    <a:lnTo>
                      <a:pt x="759" y="435"/>
                    </a:lnTo>
                    <a:lnTo>
                      <a:pt x="756" y="434"/>
                    </a:lnTo>
                    <a:lnTo>
                      <a:pt x="753" y="431"/>
                    </a:lnTo>
                    <a:lnTo>
                      <a:pt x="753" y="430"/>
                    </a:lnTo>
                    <a:lnTo>
                      <a:pt x="751" y="428"/>
                    </a:lnTo>
                    <a:lnTo>
                      <a:pt x="750" y="426"/>
                    </a:lnTo>
                    <a:lnTo>
                      <a:pt x="748" y="425"/>
                    </a:lnTo>
                    <a:lnTo>
                      <a:pt x="740" y="429"/>
                    </a:lnTo>
                    <a:lnTo>
                      <a:pt x="737" y="431"/>
                    </a:lnTo>
                    <a:lnTo>
                      <a:pt x="736" y="430"/>
                    </a:lnTo>
                    <a:lnTo>
                      <a:pt x="735" y="430"/>
                    </a:lnTo>
                    <a:lnTo>
                      <a:pt x="734" y="429"/>
                    </a:lnTo>
                    <a:lnTo>
                      <a:pt x="731" y="423"/>
                    </a:lnTo>
                    <a:lnTo>
                      <a:pt x="730" y="421"/>
                    </a:lnTo>
                    <a:lnTo>
                      <a:pt x="729" y="418"/>
                    </a:lnTo>
                    <a:lnTo>
                      <a:pt x="725" y="416"/>
                    </a:lnTo>
                    <a:lnTo>
                      <a:pt x="720" y="416"/>
                    </a:lnTo>
                    <a:lnTo>
                      <a:pt x="718" y="417"/>
                    </a:lnTo>
                    <a:lnTo>
                      <a:pt x="716" y="417"/>
                    </a:lnTo>
                    <a:lnTo>
                      <a:pt x="715" y="417"/>
                    </a:lnTo>
                    <a:lnTo>
                      <a:pt x="713" y="420"/>
                    </a:lnTo>
                    <a:lnTo>
                      <a:pt x="710" y="425"/>
                    </a:lnTo>
                    <a:lnTo>
                      <a:pt x="710" y="426"/>
                    </a:lnTo>
                    <a:lnTo>
                      <a:pt x="709" y="427"/>
                    </a:lnTo>
                    <a:lnTo>
                      <a:pt x="708" y="431"/>
                    </a:lnTo>
                    <a:lnTo>
                      <a:pt x="707" y="432"/>
                    </a:lnTo>
                    <a:lnTo>
                      <a:pt x="706" y="435"/>
                    </a:lnTo>
                    <a:lnTo>
                      <a:pt x="706" y="436"/>
                    </a:lnTo>
                    <a:lnTo>
                      <a:pt x="706" y="437"/>
                    </a:lnTo>
                    <a:lnTo>
                      <a:pt x="705" y="438"/>
                    </a:lnTo>
                    <a:lnTo>
                      <a:pt x="705" y="439"/>
                    </a:lnTo>
                    <a:lnTo>
                      <a:pt x="705" y="441"/>
                    </a:lnTo>
                    <a:lnTo>
                      <a:pt x="705" y="446"/>
                    </a:lnTo>
                    <a:lnTo>
                      <a:pt x="707" y="449"/>
                    </a:lnTo>
                    <a:lnTo>
                      <a:pt x="709" y="451"/>
                    </a:lnTo>
                    <a:lnTo>
                      <a:pt x="710" y="451"/>
                    </a:lnTo>
                    <a:lnTo>
                      <a:pt x="711" y="451"/>
                    </a:lnTo>
                    <a:lnTo>
                      <a:pt x="711" y="452"/>
                    </a:lnTo>
                    <a:lnTo>
                      <a:pt x="712" y="452"/>
                    </a:lnTo>
                    <a:lnTo>
                      <a:pt x="713" y="452"/>
                    </a:lnTo>
                    <a:lnTo>
                      <a:pt x="713" y="452"/>
                    </a:lnTo>
                    <a:lnTo>
                      <a:pt x="714" y="452"/>
                    </a:lnTo>
                    <a:lnTo>
                      <a:pt x="715" y="451"/>
                    </a:lnTo>
                    <a:lnTo>
                      <a:pt x="716" y="451"/>
                    </a:lnTo>
                    <a:lnTo>
                      <a:pt x="717" y="451"/>
                    </a:lnTo>
                    <a:lnTo>
                      <a:pt x="717" y="450"/>
                    </a:lnTo>
                    <a:lnTo>
                      <a:pt x="718" y="450"/>
                    </a:lnTo>
                    <a:lnTo>
                      <a:pt x="718" y="449"/>
                    </a:lnTo>
                    <a:lnTo>
                      <a:pt x="719" y="449"/>
                    </a:lnTo>
                    <a:lnTo>
                      <a:pt x="719" y="450"/>
                    </a:lnTo>
                    <a:lnTo>
                      <a:pt x="719" y="451"/>
                    </a:lnTo>
                    <a:lnTo>
                      <a:pt x="720" y="451"/>
                    </a:lnTo>
                    <a:lnTo>
                      <a:pt x="720" y="452"/>
                    </a:lnTo>
                    <a:lnTo>
                      <a:pt x="720" y="453"/>
                    </a:lnTo>
                    <a:lnTo>
                      <a:pt x="721" y="453"/>
                    </a:lnTo>
                    <a:lnTo>
                      <a:pt x="722" y="453"/>
                    </a:lnTo>
                    <a:lnTo>
                      <a:pt x="723" y="453"/>
                    </a:lnTo>
                    <a:lnTo>
                      <a:pt x="723" y="454"/>
                    </a:lnTo>
                    <a:lnTo>
                      <a:pt x="724" y="454"/>
                    </a:lnTo>
                    <a:lnTo>
                      <a:pt x="725" y="454"/>
                    </a:lnTo>
                    <a:lnTo>
                      <a:pt x="725" y="455"/>
                    </a:lnTo>
                    <a:lnTo>
                      <a:pt x="726" y="455"/>
                    </a:lnTo>
                    <a:lnTo>
                      <a:pt x="727" y="455"/>
                    </a:lnTo>
                    <a:lnTo>
                      <a:pt x="727" y="456"/>
                    </a:lnTo>
                    <a:lnTo>
                      <a:pt x="728" y="456"/>
                    </a:lnTo>
                    <a:lnTo>
                      <a:pt x="729" y="457"/>
                    </a:lnTo>
                    <a:lnTo>
                      <a:pt x="730" y="457"/>
                    </a:lnTo>
                    <a:lnTo>
                      <a:pt x="731" y="456"/>
                    </a:lnTo>
                    <a:lnTo>
                      <a:pt x="732" y="456"/>
                    </a:lnTo>
                    <a:lnTo>
                      <a:pt x="732" y="457"/>
                    </a:lnTo>
                    <a:lnTo>
                      <a:pt x="733" y="457"/>
                    </a:lnTo>
                    <a:lnTo>
                      <a:pt x="734" y="457"/>
                    </a:lnTo>
                    <a:lnTo>
                      <a:pt x="734" y="456"/>
                    </a:lnTo>
                    <a:lnTo>
                      <a:pt x="735" y="456"/>
                    </a:lnTo>
                    <a:lnTo>
                      <a:pt x="735" y="457"/>
                    </a:lnTo>
                    <a:lnTo>
                      <a:pt x="735" y="457"/>
                    </a:lnTo>
                    <a:lnTo>
                      <a:pt x="736" y="457"/>
                    </a:lnTo>
                    <a:lnTo>
                      <a:pt x="737" y="457"/>
                    </a:lnTo>
                    <a:lnTo>
                      <a:pt x="737" y="457"/>
                    </a:lnTo>
                    <a:lnTo>
                      <a:pt x="737" y="458"/>
                    </a:lnTo>
                    <a:lnTo>
                      <a:pt x="737" y="459"/>
                    </a:lnTo>
                    <a:lnTo>
                      <a:pt x="737" y="460"/>
                    </a:lnTo>
                    <a:lnTo>
                      <a:pt x="737" y="460"/>
                    </a:lnTo>
                    <a:lnTo>
                      <a:pt x="738" y="461"/>
                    </a:lnTo>
                    <a:lnTo>
                      <a:pt x="738" y="463"/>
                    </a:lnTo>
                    <a:lnTo>
                      <a:pt x="737" y="468"/>
                    </a:lnTo>
                    <a:lnTo>
                      <a:pt x="736" y="473"/>
                    </a:lnTo>
                    <a:lnTo>
                      <a:pt x="735" y="474"/>
                    </a:lnTo>
                    <a:lnTo>
                      <a:pt x="734" y="479"/>
                    </a:lnTo>
                    <a:lnTo>
                      <a:pt x="733" y="481"/>
                    </a:lnTo>
                    <a:lnTo>
                      <a:pt x="732" y="485"/>
                    </a:lnTo>
                    <a:lnTo>
                      <a:pt x="732" y="487"/>
                    </a:lnTo>
                    <a:lnTo>
                      <a:pt x="732" y="489"/>
                    </a:lnTo>
                    <a:lnTo>
                      <a:pt x="733" y="493"/>
                    </a:lnTo>
                    <a:lnTo>
                      <a:pt x="733" y="497"/>
                    </a:lnTo>
                    <a:lnTo>
                      <a:pt x="734" y="498"/>
                    </a:lnTo>
                    <a:lnTo>
                      <a:pt x="734" y="501"/>
                    </a:lnTo>
                    <a:lnTo>
                      <a:pt x="734" y="503"/>
                    </a:lnTo>
                    <a:lnTo>
                      <a:pt x="734" y="505"/>
                    </a:lnTo>
                    <a:lnTo>
                      <a:pt x="734" y="505"/>
                    </a:lnTo>
                    <a:lnTo>
                      <a:pt x="735" y="506"/>
                    </a:lnTo>
                    <a:lnTo>
                      <a:pt x="734" y="508"/>
                    </a:lnTo>
                    <a:lnTo>
                      <a:pt x="734" y="510"/>
                    </a:lnTo>
                    <a:lnTo>
                      <a:pt x="735" y="512"/>
                    </a:lnTo>
                    <a:lnTo>
                      <a:pt x="732" y="514"/>
                    </a:lnTo>
                    <a:lnTo>
                      <a:pt x="730" y="514"/>
                    </a:lnTo>
                    <a:lnTo>
                      <a:pt x="728" y="515"/>
                    </a:lnTo>
                    <a:lnTo>
                      <a:pt x="725" y="516"/>
                    </a:lnTo>
                    <a:lnTo>
                      <a:pt x="723" y="516"/>
                    </a:lnTo>
                    <a:lnTo>
                      <a:pt x="721" y="515"/>
                    </a:lnTo>
                    <a:lnTo>
                      <a:pt x="719" y="514"/>
                    </a:lnTo>
                    <a:lnTo>
                      <a:pt x="718" y="512"/>
                    </a:lnTo>
                    <a:lnTo>
                      <a:pt x="718" y="511"/>
                    </a:lnTo>
                    <a:lnTo>
                      <a:pt x="717" y="510"/>
                    </a:lnTo>
                    <a:lnTo>
                      <a:pt x="717" y="508"/>
                    </a:lnTo>
                    <a:lnTo>
                      <a:pt x="716" y="506"/>
                    </a:lnTo>
                    <a:lnTo>
                      <a:pt x="715" y="505"/>
                    </a:lnTo>
                    <a:lnTo>
                      <a:pt x="714" y="504"/>
                    </a:lnTo>
                    <a:lnTo>
                      <a:pt x="713" y="503"/>
                    </a:lnTo>
                    <a:lnTo>
                      <a:pt x="713" y="502"/>
                    </a:lnTo>
                    <a:lnTo>
                      <a:pt x="711" y="502"/>
                    </a:lnTo>
                    <a:lnTo>
                      <a:pt x="708" y="503"/>
                    </a:lnTo>
                    <a:lnTo>
                      <a:pt x="704" y="504"/>
                    </a:lnTo>
                    <a:lnTo>
                      <a:pt x="701" y="505"/>
                    </a:lnTo>
                    <a:lnTo>
                      <a:pt x="698" y="505"/>
                    </a:lnTo>
                    <a:lnTo>
                      <a:pt x="697" y="505"/>
                    </a:lnTo>
                    <a:lnTo>
                      <a:pt x="695" y="505"/>
                    </a:lnTo>
                    <a:lnTo>
                      <a:pt x="694" y="505"/>
                    </a:lnTo>
                    <a:lnTo>
                      <a:pt x="693" y="505"/>
                    </a:lnTo>
                    <a:lnTo>
                      <a:pt x="692" y="506"/>
                    </a:lnTo>
                    <a:lnTo>
                      <a:pt x="691" y="506"/>
                    </a:lnTo>
                    <a:lnTo>
                      <a:pt x="690" y="506"/>
                    </a:lnTo>
                    <a:lnTo>
                      <a:pt x="689" y="508"/>
                    </a:lnTo>
                    <a:lnTo>
                      <a:pt x="689" y="510"/>
                    </a:lnTo>
                    <a:lnTo>
                      <a:pt x="689" y="513"/>
                    </a:lnTo>
                    <a:lnTo>
                      <a:pt x="691" y="515"/>
                    </a:lnTo>
                    <a:lnTo>
                      <a:pt x="692" y="515"/>
                    </a:lnTo>
                    <a:lnTo>
                      <a:pt x="695" y="517"/>
                    </a:lnTo>
                    <a:lnTo>
                      <a:pt x="698" y="520"/>
                    </a:lnTo>
                    <a:lnTo>
                      <a:pt x="699" y="523"/>
                    </a:lnTo>
                    <a:lnTo>
                      <a:pt x="699" y="527"/>
                    </a:lnTo>
                    <a:lnTo>
                      <a:pt x="697" y="530"/>
                    </a:lnTo>
                    <a:lnTo>
                      <a:pt x="694" y="536"/>
                    </a:lnTo>
                    <a:lnTo>
                      <a:pt x="692" y="541"/>
                    </a:lnTo>
                    <a:lnTo>
                      <a:pt x="692" y="547"/>
                    </a:lnTo>
                    <a:lnTo>
                      <a:pt x="692" y="553"/>
                    </a:lnTo>
                    <a:lnTo>
                      <a:pt x="691" y="559"/>
                    </a:lnTo>
                    <a:lnTo>
                      <a:pt x="692" y="566"/>
                    </a:lnTo>
                    <a:lnTo>
                      <a:pt x="692" y="572"/>
                    </a:lnTo>
                    <a:lnTo>
                      <a:pt x="693" y="577"/>
                    </a:lnTo>
                    <a:lnTo>
                      <a:pt x="695" y="581"/>
                    </a:lnTo>
                    <a:lnTo>
                      <a:pt x="696" y="582"/>
                    </a:lnTo>
                    <a:lnTo>
                      <a:pt x="697" y="586"/>
                    </a:lnTo>
                    <a:lnTo>
                      <a:pt x="697" y="587"/>
                    </a:lnTo>
                    <a:lnTo>
                      <a:pt x="699" y="593"/>
                    </a:lnTo>
                    <a:lnTo>
                      <a:pt x="701" y="597"/>
                    </a:lnTo>
                    <a:lnTo>
                      <a:pt x="700" y="601"/>
                    </a:lnTo>
                    <a:lnTo>
                      <a:pt x="697" y="605"/>
                    </a:lnTo>
                    <a:lnTo>
                      <a:pt x="693" y="613"/>
                    </a:lnTo>
                    <a:lnTo>
                      <a:pt x="691" y="620"/>
                    </a:lnTo>
                    <a:lnTo>
                      <a:pt x="691" y="622"/>
                    </a:lnTo>
                    <a:lnTo>
                      <a:pt x="691" y="626"/>
                    </a:lnTo>
                    <a:lnTo>
                      <a:pt x="690" y="627"/>
                    </a:lnTo>
                    <a:lnTo>
                      <a:pt x="690" y="627"/>
                    </a:lnTo>
                    <a:lnTo>
                      <a:pt x="689" y="631"/>
                    </a:lnTo>
                    <a:lnTo>
                      <a:pt x="688" y="636"/>
                    </a:lnTo>
                    <a:lnTo>
                      <a:pt x="683" y="641"/>
                    </a:lnTo>
                    <a:lnTo>
                      <a:pt x="681" y="641"/>
                    </a:lnTo>
                    <a:lnTo>
                      <a:pt x="679" y="642"/>
                    </a:lnTo>
                    <a:lnTo>
                      <a:pt x="677" y="643"/>
                    </a:lnTo>
                    <a:lnTo>
                      <a:pt x="677" y="644"/>
                    </a:lnTo>
                    <a:lnTo>
                      <a:pt x="668" y="646"/>
                    </a:lnTo>
                    <a:lnTo>
                      <a:pt x="663" y="648"/>
                    </a:lnTo>
                    <a:lnTo>
                      <a:pt x="658" y="651"/>
                    </a:lnTo>
                    <a:lnTo>
                      <a:pt x="652" y="654"/>
                    </a:lnTo>
                    <a:lnTo>
                      <a:pt x="650" y="657"/>
                    </a:lnTo>
                    <a:lnTo>
                      <a:pt x="646" y="661"/>
                    </a:lnTo>
                    <a:lnTo>
                      <a:pt x="641" y="665"/>
                    </a:lnTo>
                    <a:lnTo>
                      <a:pt x="641" y="666"/>
                    </a:lnTo>
                    <a:lnTo>
                      <a:pt x="635" y="668"/>
                    </a:lnTo>
                    <a:lnTo>
                      <a:pt x="635" y="669"/>
                    </a:lnTo>
                    <a:lnTo>
                      <a:pt x="631" y="669"/>
                    </a:lnTo>
                    <a:lnTo>
                      <a:pt x="630" y="669"/>
                    </a:lnTo>
                    <a:lnTo>
                      <a:pt x="622" y="667"/>
                    </a:lnTo>
                    <a:lnTo>
                      <a:pt x="619" y="667"/>
                    </a:lnTo>
                    <a:lnTo>
                      <a:pt x="616" y="666"/>
                    </a:lnTo>
                    <a:lnTo>
                      <a:pt x="608" y="667"/>
                    </a:lnTo>
                    <a:lnTo>
                      <a:pt x="601" y="669"/>
                    </a:lnTo>
                    <a:lnTo>
                      <a:pt x="600" y="669"/>
                    </a:lnTo>
                    <a:lnTo>
                      <a:pt x="600" y="666"/>
                    </a:lnTo>
                    <a:lnTo>
                      <a:pt x="598" y="662"/>
                    </a:lnTo>
                    <a:lnTo>
                      <a:pt x="596" y="659"/>
                    </a:lnTo>
                    <a:lnTo>
                      <a:pt x="593" y="657"/>
                    </a:lnTo>
                    <a:lnTo>
                      <a:pt x="590" y="653"/>
                    </a:lnTo>
                    <a:lnTo>
                      <a:pt x="582" y="647"/>
                    </a:lnTo>
                    <a:lnTo>
                      <a:pt x="575" y="648"/>
                    </a:lnTo>
                    <a:lnTo>
                      <a:pt x="574" y="648"/>
                    </a:lnTo>
                    <a:lnTo>
                      <a:pt x="570" y="653"/>
                    </a:lnTo>
                    <a:lnTo>
                      <a:pt x="566" y="660"/>
                    </a:lnTo>
                    <a:lnTo>
                      <a:pt x="564" y="662"/>
                    </a:lnTo>
                    <a:lnTo>
                      <a:pt x="564" y="663"/>
                    </a:lnTo>
                    <a:lnTo>
                      <a:pt x="563" y="663"/>
                    </a:lnTo>
                    <a:lnTo>
                      <a:pt x="562" y="663"/>
                    </a:lnTo>
                    <a:lnTo>
                      <a:pt x="557" y="660"/>
                    </a:lnTo>
                    <a:lnTo>
                      <a:pt x="552" y="656"/>
                    </a:lnTo>
                    <a:lnTo>
                      <a:pt x="547" y="653"/>
                    </a:lnTo>
                    <a:lnTo>
                      <a:pt x="546" y="652"/>
                    </a:lnTo>
                    <a:lnTo>
                      <a:pt x="543" y="651"/>
                    </a:lnTo>
                    <a:lnTo>
                      <a:pt x="539" y="648"/>
                    </a:lnTo>
                    <a:lnTo>
                      <a:pt x="538" y="648"/>
                    </a:lnTo>
                    <a:lnTo>
                      <a:pt x="534" y="644"/>
                    </a:lnTo>
                    <a:lnTo>
                      <a:pt x="531" y="638"/>
                    </a:lnTo>
                    <a:lnTo>
                      <a:pt x="529" y="637"/>
                    </a:lnTo>
                    <a:lnTo>
                      <a:pt x="527" y="637"/>
                    </a:lnTo>
                    <a:lnTo>
                      <a:pt x="525" y="638"/>
                    </a:lnTo>
                    <a:lnTo>
                      <a:pt x="524" y="639"/>
                    </a:lnTo>
                    <a:lnTo>
                      <a:pt x="522" y="639"/>
                    </a:lnTo>
                    <a:lnTo>
                      <a:pt x="518" y="637"/>
                    </a:lnTo>
                    <a:lnTo>
                      <a:pt x="510" y="634"/>
                    </a:lnTo>
                    <a:lnTo>
                      <a:pt x="503" y="631"/>
                    </a:lnTo>
                    <a:lnTo>
                      <a:pt x="501" y="630"/>
                    </a:lnTo>
                    <a:lnTo>
                      <a:pt x="498" y="628"/>
                    </a:lnTo>
                    <a:lnTo>
                      <a:pt x="496" y="629"/>
                    </a:lnTo>
                    <a:lnTo>
                      <a:pt x="492" y="628"/>
                    </a:lnTo>
                    <a:lnTo>
                      <a:pt x="486" y="629"/>
                    </a:lnTo>
                    <a:lnTo>
                      <a:pt x="482" y="630"/>
                    </a:lnTo>
                    <a:lnTo>
                      <a:pt x="475" y="629"/>
                    </a:lnTo>
                    <a:lnTo>
                      <a:pt x="472" y="626"/>
                    </a:lnTo>
                    <a:lnTo>
                      <a:pt x="470" y="623"/>
                    </a:lnTo>
                    <a:lnTo>
                      <a:pt x="465" y="623"/>
                    </a:lnTo>
                    <a:lnTo>
                      <a:pt x="460" y="622"/>
                    </a:lnTo>
                    <a:lnTo>
                      <a:pt x="459" y="621"/>
                    </a:lnTo>
                    <a:lnTo>
                      <a:pt x="458" y="621"/>
                    </a:lnTo>
                    <a:lnTo>
                      <a:pt x="457" y="620"/>
                    </a:lnTo>
                    <a:lnTo>
                      <a:pt x="456" y="620"/>
                    </a:lnTo>
                    <a:lnTo>
                      <a:pt x="455" y="619"/>
                    </a:lnTo>
                    <a:lnTo>
                      <a:pt x="452" y="618"/>
                    </a:lnTo>
                    <a:lnTo>
                      <a:pt x="448" y="616"/>
                    </a:lnTo>
                    <a:lnTo>
                      <a:pt x="445" y="615"/>
                    </a:lnTo>
                    <a:lnTo>
                      <a:pt x="444" y="615"/>
                    </a:lnTo>
                    <a:lnTo>
                      <a:pt x="442" y="613"/>
                    </a:lnTo>
                    <a:lnTo>
                      <a:pt x="441" y="613"/>
                    </a:lnTo>
                    <a:lnTo>
                      <a:pt x="440" y="611"/>
                    </a:lnTo>
                    <a:lnTo>
                      <a:pt x="439" y="610"/>
                    </a:lnTo>
                    <a:lnTo>
                      <a:pt x="434" y="605"/>
                    </a:lnTo>
                    <a:lnTo>
                      <a:pt x="429" y="601"/>
                    </a:lnTo>
                    <a:lnTo>
                      <a:pt x="424" y="600"/>
                    </a:lnTo>
                    <a:lnTo>
                      <a:pt x="424" y="599"/>
                    </a:lnTo>
                    <a:lnTo>
                      <a:pt x="418" y="599"/>
                    </a:lnTo>
                    <a:lnTo>
                      <a:pt x="417" y="599"/>
                    </a:lnTo>
                    <a:lnTo>
                      <a:pt x="416" y="599"/>
                    </a:lnTo>
                    <a:lnTo>
                      <a:pt x="415" y="599"/>
                    </a:lnTo>
                    <a:lnTo>
                      <a:pt x="412" y="599"/>
                    </a:lnTo>
                    <a:lnTo>
                      <a:pt x="411" y="599"/>
                    </a:lnTo>
                    <a:lnTo>
                      <a:pt x="409" y="599"/>
                    </a:lnTo>
                    <a:lnTo>
                      <a:pt x="408" y="598"/>
                    </a:lnTo>
                    <a:lnTo>
                      <a:pt x="406" y="597"/>
                    </a:lnTo>
                    <a:lnTo>
                      <a:pt x="404" y="595"/>
                    </a:lnTo>
                    <a:lnTo>
                      <a:pt x="403" y="591"/>
                    </a:lnTo>
                    <a:lnTo>
                      <a:pt x="405" y="586"/>
                    </a:lnTo>
                    <a:lnTo>
                      <a:pt x="406" y="582"/>
                    </a:lnTo>
                    <a:lnTo>
                      <a:pt x="407" y="577"/>
                    </a:lnTo>
                    <a:lnTo>
                      <a:pt x="407" y="577"/>
                    </a:lnTo>
                    <a:lnTo>
                      <a:pt x="405" y="574"/>
                    </a:lnTo>
                    <a:lnTo>
                      <a:pt x="400" y="570"/>
                    </a:lnTo>
                    <a:lnTo>
                      <a:pt x="400" y="569"/>
                    </a:lnTo>
                    <a:lnTo>
                      <a:pt x="400" y="566"/>
                    </a:lnTo>
                    <a:lnTo>
                      <a:pt x="396" y="558"/>
                    </a:lnTo>
                    <a:lnTo>
                      <a:pt x="394" y="556"/>
                    </a:lnTo>
                    <a:lnTo>
                      <a:pt x="392" y="556"/>
                    </a:lnTo>
                    <a:lnTo>
                      <a:pt x="388" y="554"/>
                    </a:lnTo>
                    <a:lnTo>
                      <a:pt x="386" y="553"/>
                    </a:lnTo>
                    <a:lnTo>
                      <a:pt x="385" y="553"/>
                    </a:lnTo>
                    <a:lnTo>
                      <a:pt x="384" y="553"/>
                    </a:lnTo>
                    <a:lnTo>
                      <a:pt x="380" y="550"/>
                    </a:lnTo>
                    <a:lnTo>
                      <a:pt x="378" y="549"/>
                    </a:lnTo>
                    <a:lnTo>
                      <a:pt x="377" y="548"/>
                    </a:lnTo>
                    <a:lnTo>
                      <a:pt x="376" y="547"/>
                    </a:lnTo>
                    <a:lnTo>
                      <a:pt x="376" y="546"/>
                    </a:lnTo>
                    <a:lnTo>
                      <a:pt x="371" y="543"/>
                    </a:lnTo>
                    <a:lnTo>
                      <a:pt x="367" y="541"/>
                    </a:lnTo>
                    <a:lnTo>
                      <a:pt x="365" y="539"/>
                    </a:lnTo>
                    <a:lnTo>
                      <a:pt x="365" y="537"/>
                    </a:lnTo>
                    <a:lnTo>
                      <a:pt x="367" y="534"/>
                    </a:lnTo>
                    <a:lnTo>
                      <a:pt x="370" y="531"/>
                    </a:lnTo>
                    <a:lnTo>
                      <a:pt x="373" y="528"/>
                    </a:lnTo>
                    <a:lnTo>
                      <a:pt x="375" y="525"/>
                    </a:lnTo>
                    <a:lnTo>
                      <a:pt x="376" y="521"/>
                    </a:lnTo>
                    <a:lnTo>
                      <a:pt x="376" y="516"/>
                    </a:lnTo>
                    <a:lnTo>
                      <a:pt x="376" y="511"/>
                    </a:lnTo>
                    <a:lnTo>
                      <a:pt x="374" y="506"/>
                    </a:lnTo>
                    <a:lnTo>
                      <a:pt x="373" y="505"/>
                    </a:lnTo>
                    <a:lnTo>
                      <a:pt x="372" y="502"/>
                    </a:lnTo>
                    <a:lnTo>
                      <a:pt x="371" y="497"/>
                    </a:lnTo>
                    <a:lnTo>
                      <a:pt x="370" y="493"/>
                    </a:lnTo>
                    <a:lnTo>
                      <a:pt x="369" y="491"/>
                    </a:lnTo>
                    <a:lnTo>
                      <a:pt x="367" y="489"/>
                    </a:lnTo>
                    <a:lnTo>
                      <a:pt x="362" y="488"/>
                    </a:lnTo>
                    <a:lnTo>
                      <a:pt x="361" y="488"/>
                    </a:lnTo>
                    <a:lnTo>
                      <a:pt x="358" y="488"/>
                    </a:lnTo>
                    <a:lnTo>
                      <a:pt x="356" y="488"/>
                    </a:lnTo>
                    <a:lnTo>
                      <a:pt x="354" y="488"/>
                    </a:lnTo>
                    <a:lnTo>
                      <a:pt x="351" y="488"/>
                    </a:lnTo>
                    <a:lnTo>
                      <a:pt x="347" y="488"/>
                    </a:lnTo>
                    <a:lnTo>
                      <a:pt x="344" y="491"/>
                    </a:lnTo>
                    <a:lnTo>
                      <a:pt x="342" y="495"/>
                    </a:lnTo>
                    <a:lnTo>
                      <a:pt x="338" y="497"/>
                    </a:lnTo>
                    <a:lnTo>
                      <a:pt x="338" y="499"/>
                    </a:lnTo>
                    <a:lnTo>
                      <a:pt x="337" y="501"/>
                    </a:lnTo>
                    <a:lnTo>
                      <a:pt x="339" y="504"/>
                    </a:lnTo>
                    <a:lnTo>
                      <a:pt x="341" y="507"/>
                    </a:lnTo>
                    <a:lnTo>
                      <a:pt x="347" y="511"/>
                    </a:lnTo>
                    <a:lnTo>
                      <a:pt x="348" y="513"/>
                    </a:lnTo>
                    <a:lnTo>
                      <a:pt x="351" y="515"/>
                    </a:lnTo>
                    <a:lnTo>
                      <a:pt x="353" y="516"/>
                    </a:lnTo>
                    <a:lnTo>
                      <a:pt x="354" y="518"/>
                    </a:lnTo>
                    <a:lnTo>
                      <a:pt x="354" y="519"/>
                    </a:lnTo>
                    <a:lnTo>
                      <a:pt x="352" y="522"/>
                    </a:lnTo>
                    <a:lnTo>
                      <a:pt x="352" y="524"/>
                    </a:lnTo>
                    <a:lnTo>
                      <a:pt x="349" y="527"/>
                    </a:lnTo>
                    <a:lnTo>
                      <a:pt x="346" y="529"/>
                    </a:lnTo>
                    <a:lnTo>
                      <a:pt x="343" y="531"/>
                    </a:lnTo>
                    <a:lnTo>
                      <a:pt x="341" y="533"/>
                    </a:lnTo>
                    <a:lnTo>
                      <a:pt x="336" y="535"/>
                    </a:lnTo>
                    <a:lnTo>
                      <a:pt x="335" y="535"/>
                    </a:lnTo>
                    <a:lnTo>
                      <a:pt x="333" y="535"/>
                    </a:lnTo>
                    <a:lnTo>
                      <a:pt x="331" y="533"/>
                    </a:lnTo>
                    <a:lnTo>
                      <a:pt x="328" y="535"/>
                    </a:lnTo>
                    <a:lnTo>
                      <a:pt x="327" y="536"/>
                    </a:lnTo>
                    <a:lnTo>
                      <a:pt x="326" y="538"/>
                    </a:lnTo>
                    <a:lnTo>
                      <a:pt x="320" y="541"/>
                    </a:lnTo>
                    <a:lnTo>
                      <a:pt x="320" y="542"/>
                    </a:lnTo>
                    <a:lnTo>
                      <a:pt x="317" y="543"/>
                    </a:lnTo>
                    <a:lnTo>
                      <a:pt x="315" y="544"/>
                    </a:lnTo>
                    <a:lnTo>
                      <a:pt x="313" y="545"/>
                    </a:lnTo>
                    <a:lnTo>
                      <a:pt x="310" y="546"/>
                    </a:lnTo>
                    <a:lnTo>
                      <a:pt x="309" y="546"/>
                    </a:lnTo>
                    <a:lnTo>
                      <a:pt x="305" y="545"/>
                    </a:lnTo>
                    <a:lnTo>
                      <a:pt x="302" y="543"/>
                    </a:lnTo>
                    <a:lnTo>
                      <a:pt x="301" y="542"/>
                    </a:lnTo>
                    <a:lnTo>
                      <a:pt x="300" y="541"/>
                    </a:lnTo>
                    <a:lnTo>
                      <a:pt x="298" y="537"/>
                    </a:lnTo>
                    <a:lnTo>
                      <a:pt x="298" y="533"/>
                    </a:lnTo>
                    <a:lnTo>
                      <a:pt x="297" y="530"/>
                    </a:lnTo>
                    <a:lnTo>
                      <a:pt x="295" y="528"/>
                    </a:lnTo>
                    <a:lnTo>
                      <a:pt x="293" y="528"/>
                    </a:lnTo>
                    <a:lnTo>
                      <a:pt x="291" y="529"/>
                    </a:lnTo>
                    <a:lnTo>
                      <a:pt x="290" y="530"/>
                    </a:lnTo>
                    <a:lnTo>
                      <a:pt x="288" y="529"/>
                    </a:lnTo>
                    <a:lnTo>
                      <a:pt x="287" y="530"/>
                    </a:lnTo>
                    <a:lnTo>
                      <a:pt x="285" y="531"/>
                    </a:lnTo>
                    <a:lnTo>
                      <a:pt x="284" y="531"/>
                    </a:lnTo>
                    <a:lnTo>
                      <a:pt x="282" y="532"/>
                    </a:lnTo>
                    <a:lnTo>
                      <a:pt x="281" y="531"/>
                    </a:lnTo>
                    <a:lnTo>
                      <a:pt x="279" y="530"/>
                    </a:lnTo>
                    <a:lnTo>
                      <a:pt x="278" y="530"/>
                    </a:lnTo>
                    <a:lnTo>
                      <a:pt x="277" y="529"/>
                    </a:lnTo>
                    <a:lnTo>
                      <a:pt x="276" y="530"/>
                    </a:lnTo>
                    <a:lnTo>
                      <a:pt x="274" y="533"/>
                    </a:lnTo>
                    <a:lnTo>
                      <a:pt x="272" y="538"/>
                    </a:lnTo>
                    <a:lnTo>
                      <a:pt x="270" y="541"/>
                    </a:lnTo>
                    <a:lnTo>
                      <a:pt x="267" y="542"/>
                    </a:lnTo>
                    <a:lnTo>
                      <a:pt x="263" y="540"/>
                    </a:lnTo>
                    <a:lnTo>
                      <a:pt x="260" y="538"/>
                    </a:lnTo>
                    <a:lnTo>
                      <a:pt x="259" y="540"/>
                    </a:lnTo>
                    <a:lnTo>
                      <a:pt x="257" y="543"/>
                    </a:lnTo>
                    <a:lnTo>
                      <a:pt x="257" y="547"/>
                    </a:lnTo>
                    <a:lnTo>
                      <a:pt x="257" y="553"/>
                    </a:lnTo>
                    <a:lnTo>
                      <a:pt x="255" y="553"/>
                    </a:lnTo>
                    <a:lnTo>
                      <a:pt x="254" y="554"/>
                    </a:lnTo>
                    <a:lnTo>
                      <a:pt x="251" y="555"/>
                    </a:lnTo>
                    <a:lnTo>
                      <a:pt x="247" y="557"/>
                    </a:lnTo>
                    <a:lnTo>
                      <a:pt x="246" y="558"/>
                    </a:lnTo>
                    <a:lnTo>
                      <a:pt x="244" y="558"/>
                    </a:lnTo>
                    <a:lnTo>
                      <a:pt x="243" y="558"/>
                    </a:lnTo>
                    <a:lnTo>
                      <a:pt x="237" y="563"/>
                    </a:lnTo>
                    <a:lnTo>
                      <a:pt x="236" y="564"/>
                    </a:lnTo>
                    <a:lnTo>
                      <a:pt x="233" y="567"/>
                    </a:lnTo>
                    <a:lnTo>
                      <a:pt x="232" y="568"/>
                    </a:lnTo>
                    <a:lnTo>
                      <a:pt x="231" y="573"/>
                    </a:lnTo>
                    <a:lnTo>
                      <a:pt x="231" y="577"/>
                    </a:lnTo>
                    <a:lnTo>
                      <a:pt x="231" y="577"/>
                    </a:lnTo>
                    <a:lnTo>
                      <a:pt x="230" y="578"/>
                    </a:lnTo>
                    <a:lnTo>
                      <a:pt x="229" y="578"/>
                    </a:lnTo>
                    <a:lnTo>
                      <a:pt x="228" y="578"/>
                    </a:lnTo>
                    <a:lnTo>
                      <a:pt x="222" y="577"/>
                    </a:lnTo>
                    <a:lnTo>
                      <a:pt x="210" y="579"/>
                    </a:lnTo>
                    <a:lnTo>
                      <a:pt x="209" y="579"/>
                    </a:lnTo>
                    <a:lnTo>
                      <a:pt x="208" y="577"/>
                    </a:lnTo>
                    <a:lnTo>
                      <a:pt x="202" y="562"/>
                    </a:lnTo>
                    <a:lnTo>
                      <a:pt x="193" y="560"/>
                    </a:lnTo>
                    <a:lnTo>
                      <a:pt x="185" y="558"/>
                    </a:lnTo>
                    <a:lnTo>
                      <a:pt x="184" y="558"/>
                    </a:lnTo>
                    <a:lnTo>
                      <a:pt x="183" y="558"/>
                    </a:lnTo>
                    <a:lnTo>
                      <a:pt x="172" y="562"/>
                    </a:lnTo>
                    <a:lnTo>
                      <a:pt x="171" y="562"/>
                    </a:lnTo>
                    <a:lnTo>
                      <a:pt x="171" y="560"/>
                    </a:lnTo>
                    <a:lnTo>
                      <a:pt x="172" y="554"/>
                    </a:lnTo>
                    <a:lnTo>
                      <a:pt x="172" y="553"/>
                    </a:lnTo>
                    <a:lnTo>
                      <a:pt x="171" y="541"/>
                    </a:lnTo>
                    <a:lnTo>
                      <a:pt x="174" y="530"/>
                    </a:lnTo>
                    <a:lnTo>
                      <a:pt x="175" y="529"/>
                    </a:lnTo>
                    <a:lnTo>
                      <a:pt x="185" y="534"/>
                    </a:lnTo>
                    <a:lnTo>
                      <a:pt x="188" y="529"/>
                    </a:lnTo>
                    <a:lnTo>
                      <a:pt x="187" y="521"/>
                    </a:lnTo>
                    <a:lnTo>
                      <a:pt x="196" y="515"/>
                    </a:lnTo>
                    <a:lnTo>
                      <a:pt x="208" y="514"/>
                    </a:lnTo>
                    <a:lnTo>
                      <a:pt x="215" y="507"/>
                    </a:lnTo>
                    <a:lnTo>
                      <a:pt x="215" y="501"/>
                    </a:lnTo>
                    <a:lnTo>
                      <a:pt x="210" y="488"/>
                    </a:lnTo>
                    <a:lnTo>
                      <a:pt x="204" y="481"/>
                    </a:lnTo>
                    <a:lnTo>
                      <a:pt x="207" y="481"/>
                    </a:lnTo>
                    <a:lnTo>
                      <a:pt x="215" y="475"/>
                    </a:lnTo>
                    <a:lnTo>
                      <a:pt x="219" y="477"/>
                    </a:lnTo>
                    <a:lnTo>
                      <a:pt x="217" y="472"/>
                    </a:lnTo>
                    <a:lnTo>
                      <a:pt x="216" y="472"/>
                    </a:lnTo>
                    <a:lnTo>
                      <a:pt x="214" y="467"/>
                    </a:lnTo>
                    <a:lnTo>
                      <a:pt x="210" y="463"/>
                    </a:lnTo>
                    <a:lnTo>
                      <a:pt x="204" y="460"/>
                    </a:lnTo>
                    <a:lnTo>
                      <a:pt x="203" y="460"/>
                    </a:lnTo>
                    <a:lnTo>
                      <a:pt x="201" y="458"/>
                    </a:lnTo>
                    <a:lnTo>
                      <a:pt x="195" y="459"/>
                    </a:lnTo>
                    <a:lnTo>
                      <a:pt x="189" y="459"/>
                    </a:lnTo>
                    <a:lnTo>
                      <a:pt x="178" y="454"/>
                    </a:lnTo>
                    <a:lnTo>
                      <a:pt x="170" y="453"/>
                    </a:lnTo>
                    <a:lnTo>
                      <a:pt x="160" y="453"/>
                    </a:lnTo>
                    <a:lnTo>
                      <a:pt x="155" y="453"/>
                    </a:lnTo>
                    <a:lnTo>
                      <a:pt x="149" y="450"/>
                    </a:lnTo>
                    <a:lnTo>
                      <a:pt x="140" y="441"/>
                    </a:lnTo>
                    <a:lnTo>
                      <a:pt x="142" y="436"/>
                    </a:lnTo>
                    <a:lnTo>
                      <a:pt x="140" y="431"/>
                    </a:lnTo>
                    <a:lnTo>
                      <a:pt x="136" y="429"/>
                    </a:lnTo>
                    <a:lnTo>
                      <a:pt x="128" y="423"/>
                    </a:lnTo>
                    <a:lnTo>
                      <a:pt x="127" y="423"/>
                    </a:lnTo>
                    <a:lnTo>
                      <a:pt x="115" y="422"/>
                    </a:lnTo>
                    <a:lnTo>
                      <a:pt x="114" y="422"/>
                    </a:lnTo>
                    <a:lnTo>
                      <a:pt x="107" y="421"/>
                    </a:lnTo>
                    <a:lnTo>
                      <a:pt x="103" y="421"/>
                    </a:lnTo>
                    <a:lnTo>
                      <a:pt x="95" y="420"/>
                    </a:lnTo>
                    <a:lnTo>
                      <a:pt x="92" y="414"/>
                    </a:lnTo>
                    <a:lnTo>
                      <a:pt x="91" y="408"/>
                    </a:lnTo>
                    <a:lnTo>
                      <a:pt x="85" y="405"/>
                    </a:lnTo>
                    <a:lnTo>
                      <a:pt x="83" y="405"/>
                    </a:lnTo>
                    <a:lnTo>
                      <a:pt x="81" y="406"/>
                    </a:lnTo>
                    <a:lnTo>
                      <a:pt x="73" y="411"/>
                    </a:lnTo>
                    <a:lnTo>
                      <a:pt x="66" y="416"/>
                    </a:lnTo>
                    <a:lnTo>
                      <a:pt x="58" y="421"/>
                    </a:lnTo>
                    <a:lnTo>
                      <a:pt x="55" y="422"/>
                    </a:lnTo>
                    <a:lnTo>
                      <a:pt x="47" y="426"/>
                    </a:lnTo>
                    <a:lnTo>
                      <a:pt x="43" y="424"/>
                    </a:lnTo>
                    <a:lnTo>
                      <a:pt x="40" y="423"/>
                    </a:lnTo>
                    <a:lnTo>
                      <a:pt x="40" y="420"/>
                    </a:lnTo>
                    <a:lnTo>
                      <a:pt x="44" y="413"/>
                    </a:lnTo>
                    <a:lnTo>
                      <a:pt x="45" y="411"/>
                    </a:lnTo>
                    <a:lnTo>
                      <a:pt x="45" y="409"/>
                    </a:lnTo>
                    <a:lnTo>
                      <a:pt x="46" y="406"/>
                    </a:lnTo>
                    <a:lnTo>
                      <a:pt x="47" y="405"/>
                    </a:lnTo>
                    <a:lnTo>
                      <a:pt x="49" y="399"/>
                    </a:lnTo>
                    <a:lnTo>
                      <a:pt x="50" y="394"/>
                    </a:lnTo>
                    <a:lnTo>
                      <a:pt x="49" y="387"/>
                    </a:lnTo>
                    <a:lnTo>
                      <a:pt x="47" y="378"/>
                    </a:lnTo>
                    <a:lnTo>
                      <a:pt x="39" y="360"/>
                    </a:lnTo>
                    <a:lnTo>
                      <a:pt x="36" y="358"/>
                    </a:lnTo>
                    <a:lnTo>
                      <a:pt x="34" y="357"/>
                    </a:lnTo>
                    <a:lnTo>
                      <a:pt x="33" y="356"/>
                    </a:lnTo>
                    <a:lnTo>
                      <a:pt x="32" y="356"/>
                    </a:lnTo>
                    <a:lnTo>
                      <a:pt x="29" y="357"/>
                    </a:lnTo>
                    <a:lnTo>
                      <a:pt x="28" y="357"/>
                    </a:lnTo>
                    <a:lnTo>
                      <a:pt x="27" y="358"/>
                    </a:lnTo>
                    <a:lnTo>
                      <a:pt x="26" y="359"/>
                    </a:lnTo>
                    <a:lnTo>
                      <a:pt x="25" y="359"/>
                    </a:lnTo>
                    <a:lnTo>
                      <a:pt x="24" y="360"/>
                    </a:lnTo>
                    <a:lnTo>
                      <a:pt x="23" y="360"/>
                    </a:lnTo>
                    <a:lnTo>
                      <a:pt x="21" y="363"/>
                    </a:lnTo>
                    <a:lnTo>
                      <a:pt x="20" y="364"/>
                    </a:lnTo>
                    <a:lnTo>
                      <a:pt x="16" y="366"/>
                    </a:lnTo>
                    <a:lnTo>
                      <a:pt x="14" y="367"/>
                    </a:lnTo>
                    <a:lnTo>
                      <a:pt x="7" y="367"/>
                    </a:lnTo>
                    <a:lnTo>
                      <a:pt x="6" y="367"/>
                    </a:lnTo>
                    <a:lnTo>
                      <a:pt x="4" y="367"/>
                    </a:lnTo>
                    <a:lnTo>
                      <a:pt x="0" y="367"/>
                    </a:lnTo>
                    <a:lnTo>
                      <a:pt x="0" y="366"/>
                    </a:lnTo>
                    <a:lnTo>
                      <a:pt x="0" y="362"/>
                    </a:lnTo>
                    <a:lnTo>
                      <a:pt x="2" y="335"/>
                    </a:lnTo>
                    <a:lnTo>
                      <a:pt x="3" y="304"/>
                    </a:lnTo>
                    <a:lnTo>
                      <a:pt x="3" y="302"/>
                    </a:lnTo>
                    <a:lnTo>
                      <a:pt x="5" y="302"/>
                    </a:lnTo>
                    <a:lnTo>
                      <a:pt x="7" y="302"/>
                    </a:lnTo>
                    <a:lnTo>
                      <a:pt x="21" y="302"/>
                    </a:lnTo>
                    <a:lnTo>
                      <a:pt x="31" y="302"/>
                    </a:lnTo>
                    <a:lnTo>
                      <a:pt x="38" y="301"/>
                    </a:lnTo>
                    <a:lnTo>
                      <a:pt x="53" y="301"/>
                    </a:lnTo>
                    <a:lnTo>
                      <a:pt x="64" y="301"/>
                    </a:lnTo>
                    <a:lnTo>
                      <a:pt x="80" y="293"/>
                    </a:lnTo>
                    <a:lnTo>
                      <a:pt x="76" y="284"/>
                    </a:lnTo>
                    <a:lnTo>
                      <a:pt x="70" y="279"/>
                    </a:lnTo>
                    <a:lnTo>
                      <a:pt x="68" y="279"/>
                    </a:lnTo>
                    <a:lnTo>
                      <a:pt x="66" y="279"/>
                    </a:lnTo>
                    <a:lnTo>
                      <a:pt x="65" y="279"/>
                    </a:lnTo>
                    <a:lnTo>
                      <a:pt x="64" y="279"/>
                    </a:lnTo>
                    <a:lnTo>
                      <a:pt x="62" y="277"/>
                    </a:lnTo>
                    <a:lnTo>
                      <a:pt x="57" y="269"/>
                    </a:lnTo>
                    <a:lnTo>
                      <a:pt x="55" y="267"/>
                    </a:lnTo>
                    <a:lnTo>
                      <a:pt x="54" y="266"/>
                    </a:lnTo>
                    <a:lnTo>
                      <a:pt x="53" y="265"/>
                    </a:lnTo>
                    <a:lnTo>
                      <a:pt x="50" y="263"/>
                    </a:lnTo>
                    <a:lnTo>
                      <a:pt x="48" y="261"/>
                    </a:lnTo>
                    <a:lnTo>
                      <a:pt x="46" y="259"/>
                    </a:lnTo>
                    <a:lnTo>
                      <a:pt x="59" y="255"/>
                    </a:lnTo>
                    <a:lnTo>
                      <a:pt x="61" y="254"/>
                    </a:lnTo>
                    <a:lnTo>
                      <a:pt x="66" y="249"/>
                    </a:lnTo>
                    <a:lnTo>
                      <a:pt x="69" y="239"/>
                    </a:lnTo>
                    <a:lnTo>
                      <a:pt x="69" y="229"/>
                    </a:lnTo>
                    <a:lnTo>
                      <a:pt x="70" y="227"/>
                    </a:lnTo>
                    <a:lnTo>
                      <a:pt x="72" y="219"/>
                    </a:lnTo>
                    <a:lnTo>
                      <a:pt x="72" y="217"/>
                    </a:lnTo>
                    <a:lnTo>
                      <a:pt x="72" y="215"/>
                    </a:lnTo>
                    <a:lnTo>
                      <a:pt x="69" y="198"/>
                    </a:lnTo>
                    <a:lnTo>
                      <a:pt x="70" y="199"/>
                    </a:lnTo>
                    <a:lnTo>
                      <a:pt x="81" y="199"/>
                    </a:lnTo>
                    <a:lnTo>
                      <a:pt x="82" y="199"/>
                    </a:lnTo>
                    <a:lnTo>
                      <a:pt x="82" y="197"/>
                    </a:lnTo>
                    <a:lnTo>
                      <a:pt x="82" y="195"/>
                    </a:lnTo>
                    <a:lnTo>
                      <a:pt x="80" y="187"/>
                    </a:lnTo>
                    <a:lnTo>
                      <a:pt x="79" y="185"/>
                    </a:lnTo>
                    <a:lnTo>
                      <a:pt x="81" y="184"/>
                    </a:lnTo>
                    <a:lnTo>
                      <a:pt x="83" y="181"/>
                    </a:lnTo>
                    <a:lnTo>
                      <a:pt x="84" y="180"/>
                    </a:lnTo>
                    <a:lnTo>
                      <a:pt x="85" y="179"/>
                    </a:lnTo>
                    <a:lnTo>
                      <a:pt x="86" y="169"/>
                    </a:lnTo>
                    <a:lnTo>
                      <a:pt x="89" y="162"/>
                    </a:lnTo>
                    <a:lnTo>
                      <a:pt x="89" y="161"/>
                    </a:lnTo>
                    <a:lnTo>
                      <a:pt x="93" y="161"/>
                    </a:lnTo>
                    <a:lnTo>
                      <a:pt x="97" y="161"/>
                    </a:lnTo>
                    <a:lnTo>
                      <a:pt x="107" y="169"/>
                    </a:lnTo>
                    <a:lnTo>
                      <a:pt x="110" y="170"/>
                    </a:lnTo>
                    <a:lnTo>
                      <a:pt x="113" y="172"/>
                    </a:lnTo>
                    <a:lnTo>
                      <a:pt x="118" y="174"/>
                    </a:lnTo>
                    <a:lnTo>
                      <a:pt x="129" y="178"/>
                    </a:lnTo>
                    <a:lnTo>
                      <a:pt x="139" y="177"/>
                    </a:lnTo>
                    <a:lnTo>
                      <a:pt x="140" y="174"/>
                    </a:lnTo>
                    <a:lnTo>
                      <a:pt x="141" y="166"/>
                    </a:lnTo>
                    <a:lnTo>
                      <a:pt x="142" y="166"/>
                    </a:lnTo>
                    <a:lnTo>
                      <a:pt x="145" y="162"/>
                    </a:lnTo>
                    <a:lnTo>
                      <a:pt x="146" y="161"/>
                    </a:lnTo>
                    <a:lnTo>
                      <a:pt x="146" y="158"/>
                    </a:lnTo>
                    <a:lnTo>
                      <a:pt x="146" y="156"/>
                    </a:lnTo>
                    <a:lnTo>
                      <a:pt x="146" y="154"/>
                    </a:lnTo>
                    <a:lnTo>
                      <a:pt x="145" y="153"/>
                    </a:lnTo>
                    <a:lnTo>
                      <a:pt x="145" y="145"/>
                    </a:lnTo>
                    <a:lnTo>
                      <a:pt x="145" y="144"/>
                    </a:lnTo>
                    <a:lnTo>
                      <a:pt x="142" y="139"/>
                    </a:lnTo>
                    <a:lnTo>
                      <a:pt x="143" y="138"/>
                    </a:lnTo>
                    <a:lnTo>
                      <a:pt x="143" y="137"/>
                    </a:lnTo>
                    <a:lnTo>
                      <a:pt x="145" y="133"/>
                    </a:lnTo>
                    <a:lnTo>
                      <a:pt x="146" y="132"/>
                    </a:lnTo>
                    <a:lnTo>
                      <a:pt x="148" y="127"/>
                    </a:lnTo>
                    <a:lnTo>
                      <a:pt x="149" y="127"/>
                    </a:lnTo>
                    <a:lnTo>
                      <a:pt x="150" y="124"/>
                    </a:lnTo>
                    <a:lnTo>
                      <a:pt x="155" y="121"/>
                    </a:lnTo>
                    <a:lnTo>
                      <a:pt x="156" y="121"/>
                    </a:lnTo>
                    <a:lnTo>
                      <a:pt x="158" y="120"/>
                    </a:lnTo>
                    <a:lnTo>
                      <a:pt x="159" y="119"/>
                    </a:lnTo>
                    <a:lnTo>
                      <a:pt x="159" y="116"/>
                    </a:lnTo>
                    <a:lnTo>
                      <a:pt x="159" y="115"/>
                    </a:lnTo>
                    <a:lnTo>
                      <a:pt x="160" y="114"/>
                    </a:lnTo>
                    <a:lnTo>
                      <a:pt x="162" y="112"/>
                    </a:lnTo>
                    <a:lnTo>
                      <a:pt x="164" y="108"/>
                    </a:lnTo>
                    <a:lnTo>
                      <a:pt x="158" y="103"/>
                    </a:lnTo>
                    <a:lnTo>
                      <a:pt x="159" y="103"/>
                    </a:lnTo>
                    <a:lnTo>
                      <a:pt x="161" y="102"/>
                    </a:lnTo>
                    <a:lnTo>
                      <a:pt x="163" y="99"/>
                    </a:lnTo>
                    <a:lnTo>
                      <a:pt x="163" y="98"/>
                    </a:lnTo>
                    <a:lnTo>
                      <a:pt x="164" y="96"/>
                    </a:lnTo>
                    <a:lnTo>
                      <a:pt x="165" y="93"/>
                    </a:lnTo>
                    <a:lnTo>
                      <a:pt x="166" y="93"/>
                    </a:lnTo>
                    <a:lnTo>
                      <a:pt x="170" y="96"/>
                    </a:lnTo>
                    <a:lnTo>
                      <a:pt x="174" y="96"/>
                    </a:lnTo>
                    <a:lnTo>
                      <a:pt x="179" y="90"/>
                    </a:lnTo>
                    <a:lnTo>
                      <a:pt x="183" y="84"/>
                    </a:lnTo>
                    <a:lnTo>
                      <a:pt x="183" y="84"/>
                    </a:lnTo>
                    <a:lnTo>
                      <a:pt x="188" y="84"/>
                    </a:lnTo>
                    <a:lnTo>
                      <a:pt x="189" y="91"/>
                    </a:lnTo>
                    <a:lnTo>
                      <a:pt x="189" y="97"/>
                    </a:lnTo>
                    <a:lnTo>
                      <a:pt x="196" y="100"/>
                    </a:lnTo>
                    <a:lnTo>
                      <a:pt x="203" y="99"/>
                    </a:lnTo>
                    <a:lnTo>
                      <a:pt x="203" y="95"/>
                    </a:lnTo>
                    <a:lnTo>
                      <a:pt x="204" y="94"/>
                    </a:lnTo>
                    <a:lnTo>
                      <a:pt x="205" y="94"/>
                    </a:lnTo>
                    <a:lnTo>
                      <a:pt x="219" y="94"/>
                    </a:lnTo>
                    <a:lnTo>
                      <a:pt x="222" y="94"/>
                    </a:lnTo>
                    <a:lnTo>
                      <a:pt x="229" y="97"/>
                    </a:lnTo>
                    <a:lnTo>
                      <a:pt x="231" y="98"/>
                    </a:lnTo>
                    <a:lnTo>
                      <a:pt x="232" y="102"/>
                    </a:lnTo>
                    <a:lnTo>
                      <a:pt x="233" y="105"/>
                    </a:lnTo>
                    <a:lnTo>
                      <a:pt x="239" y="104"/>
                    </a:lnTo>
                    <a:lnTo>
                      <a:pt x="240" y="104"/>
                    </a:lnTo>
                    <a:lnTo>
                      <a:pt x="243" y="103"/>
                    </a:lnTo>
                    <a:lnTo>
                      <a:pt x="244" y="102"/>
                    </a:lnTo>
                    <a:lnTo>
                      <a:pt x="248" y="99"/>
                    </a:lnTo>
                    <a:lnTo>
                      <a:pt x="250" y="101"/>
                    </a:lnTo>
                    <a:lnTo>
                      <a:pt x="251" y="101"/>
                    </a:lnTo>
                    <a:lnTo>
                      <a:pt x="254" y="107"/>
                    </a:lnTo>
                    <a:lnTo>
                      <a:pt x="255" y="107"/>
                    </a:lnTo>
                    <a:lnTo>
                      <a:pt x="258" y="110"/>
                    </a:lnTo>
                    <a:lnTo>
                      <a:pt x="259" y="111"/>
                    </a:lnTo>
                    <a:lnTo>
                      <a:pt x="259" y="112"/>
                    </a:lnTo>
                    <a:lnTo>
                      <a:pt x="260" y="117"/>
                    </a:lnTo>
                    <a:lnTo>
                      <a:pt x="262" y="122"/>
                    </a:lnTo>
                    <a:lnTo>
                      <a:pt x="267" y="124"/>
                    </a:lnTo>
                    <a:lnTo>
                      <a:pt x="271" y="126"/>
                    </a:lnTo>
                    <a:lnTo>
                      <a:pt x="274" y="128"/>
                    </a:lnTo>
                    <a:lnTo>
                      <a:pt x="268" y="131"/>
                    </a:lnTo>
                    <a:lnTo>
                      <a:pt x="265" y="132"/>
                    </a:lnTo>
                    <a:lnTo>
                      <a:pt x="266" y="133"/>
                    </a:lnTo>
                    <a:lnTo>
                      <a:pt x="266" y="134"/>
                    </a:lnTo>
                    <a:lnTo>
                      <a:pt x="264" y="136"/>
                    </a:lnTo>
                    <a:lnTo>
                      <a:pt x="262" y="140"/>
                    </a:lnTo>
                    <a:lnTo>
                      <a:pt x="262" y="141"/>
                    </a:lnTo>
                    <a:lnTo>
                      <a:pt x="263" y="142"/>
                    </a:lnTo>
                    <a:lnTo>
                      <a:pt x="267" y="142"/>
                    </a:lnTo>
                    <a:lnTo>
                      <a:pt x="270" y="142"/>
                    </a:lnTo>
                    <a:lnTo>
                      <a:pt x="272" y="143"/>
                    </a:lnTo>
                    <a:lnTo>
                      <a:pt x="275" y="145"/>
                    </a:lnTo>
                    <a:lnTo>
                      <a:pt x="279" y="149"/>
                    </a:lnTo>
                    <a:lnTo>
                      <a:pt x="281" y="152"/>
                    </a:lnTo>
                    <a:lnTo>
                      <a:pt x="282" y="152"/>
                    </a:lnTo>
                    <a:lnTo>
                      <a:pt x="283" y="152"/>
                    </a:lnTo>
                    <a:lnTo>
                      <a:pt x="284" y="152"/>
                    </a:lnTo>
                    <a:lnTo>
                      <a:pt x="287" y="150"/>
                    </a:lnTo>
                    <a:lnTo>
                      <a:pt x="292" y="148"/>
                    </a:lnTo>
                    <a:lnTo>
                      <a:pt x="298" y="148"/>
                    </a:lnTo>
                    <a:lnTo>
                      <a:pt x="298" y="146"/>
                    </a:lnTo>
                    <a:lnTo>
                      <a:pt x="299" y="146"/>
                    </a:lnTo>
                    <a:lnTo>
                      <a:pt x="302" y="146"/>
                    </a:lnTo>
                    <a:lnTo>
                      <a:pt x="303" y="147"/>
                    </a:lnTo>
                    <a:lnTo>
                      <a:pt x="305" y="150"/>
                    </a:lnTo>
                    <a:lnTo>
                      <a:pt x="307" y="153"/>
                    </a:lnTo>
                    <a:lnTo>
                      <a:pt x="310" y="155"/>
                    </a:lnTo>
                    <a:lnTo>
                      <a:pt x="317" y="156"/>
                    </a:lnTo>
                    <a:lnTo>
                      <a:pt x="319" y="156"/>
                    </a:lnTo>
                    <a:lnTo>
                      <a:pt x="323" y="160"/>
                    </a:lnTo>
                    <a:lnTo>
                      <a:pt x="322" y="165"/>
                    </a:lnTo>
                    <a:lnTo>
                      <a:pt x="321" y="168"/>
                    </a:lnTo>
                    <a:lnTo>
                      <a:pt x="321" y="171"/>
                    </a:lnTo>
                    <a:lnTo>
                      <a:pt x="322" y="177"/>
                    </a:lnTo>
                    <a:lnTo>
                      <a:pt x="325" y="181"/>
                    </a:lnTo>
                    <a:lnTo>
                      <a:pt x="326" y="182"/>
                    </a:lnTo>
                    <a:lnTo>
                      <a:pt x="327" y="185"/>
                    </a:lnTo>
                    <a:lnTo>
                      <a:pt x="329" y="186"/>
                    </a:lnTo>
                    <a:lnTo>
                      <a:pt x="335" y="190"/>
                    </a:lnTo>
                    <a:lnTo>
                      <a:pt x="339" y="191"/>
                    </a:lnTo>
                    <a:lnTo>
                      <a:pt x="344" y="191"/>
                    </a:lnTo>
                    <a:lnTo>
                      <a:pt x="346" y="193"/>
                    </a:lnTo>
                    <a:lnTo>
                      <a:pt x="348" y="196"/>
                    </a:lnTo>
                    <a:lnTo>
                      <a:pt x="349" y="200"/>
                    </a:lnTo>
                    <a:lnTo>
                      <a:pt x="349" y="203"/>
                    </a:lnTo>
                    <a:lnTo>
                      <a:pt x="348" y="203"/>
                    </a:lnTo>
                    <a:lnTo>
                      <a:pt x="347" y="203"/>
                    </a:lnTo>
                    <a:lnTo>
                      <a:pt x="344" y="206"/>
                    </a:lnTo>
                    <a:lnTo>
                      <a:pt x="343" y="209"/>
                    </a:lnTo>
                    <a:lnTo>
                      <a:pt x="344" y="217"/>
                    </a:lnTo>
                    <a:lnTo>
                      <a:pt x="343" y="220"/>
                    </a:lnTo>
                    <a:lnTo>
                      <a:pt x="343" y="224"/>
                    </a:lnTo>
                    <a:lnTo>
                      <a:pt x="345" y="226"/>
                    </a:lnTo>
                    <a:lnTo>
                      <a:pt x="348" y="226"/>
                    </a:lnTo>
                    <a:lnTo>
                      <a:pt x="349" y="226"/>
                    </a:lnTo>
                    <a:lnTo>
                      <a:pt x="353" y="229"/>
                    </a:lnTo>
                    <a:lnTo>
                      <a:pt x="356" y="229"/>
                    </a:lnTo>
                    <a:lnTo>
                      <a:pt x="367" y="226"/>
                    </a:lnTo>
                    <a:lnTo>
                      <a:pt x="377" y="228"/>
                    </a:lnTo>
                    <a:lnTo>
                      <a:pt x="378" y="229"/>
                    </a:lnTo>
                    <a:lnTo>
                      <a:pt x="378" y="230"/>
                    </a:lnTo>
                    <a:lnTo>
                      <a:pt x="379" y="234"/>
                    </a:lnTo>
                    <a:lnTo>
                      <a:pt x="380" y="236"/>
                    </a:lnTo>
                    <a:lnTo>
                      <a:pt x="381" y="237"/>
                    </a:lnTo>
                    <a:lnTo>
                      <a:pt x="382" y="238"/>
                    </a:lnTo>
                    <a:lnTo>
                      <a:pt x="386" y="241"/>
                    </a:lnTo>
                    <a:lnTo>
                      <a:pt x="391" y="243"/>
                    </a:lnTo>
                    <a:lnTo>
                      <a:pt x="403" y="245"/>
                    </a:lnTo>
                    <a:lnTo>
                      <a:pt x="406" y="253"/>
                    </a:lnTo>
                    <a:lnTo>
                      <a:pt x="407" y="267"/>
                    </a:lnTo>
                    <a:lnTo>
                      <a:pt x="408" y="268"/>
                    </a:lnTo>
                    <a:lnTo>
                      <a:pt x="408" y="269"/>
                    </a:lnTo>
                    <a:lnTo>
                      <a:pt x="404" y="271"/>
                    </a:lnTo>
                    <a:lnTo>
                      <a:pt x="403" y="271"/>
                    </a:lnTo>
                    <a:lnTo>
                      <a:pt x="403" y="278"/>
                    </a:lnTo>
                    <a:lnTo>
                      <a:pt x="402" y="283"/>
                    </a:lnTo>
                    <a:lnTo>
                      <a:pt x="405" y="287"/>
                    </a:lnTo>
                    <a:lnTo>
                      <a:pt x="405" y="290"/>
                    </a:lnTo>
                    <a:lnTo>
                      <a:pt x="407" y="290"/>
                    </a:lnTo>
                    <a:lnTo>
                      <a:pt x="410" y="289"/>
                    </a:lnTo>
                    <a:lnTo>
                      <a:pt x="415" y="291"/>
                    </a:lnTo>
                    <a:lnTo>
                      <a:pt x="416" y="288"/>
                    </a:lnTo>
                    <a:lnTo>
                      <a:pt x="417" y="287"/>
                    </a:lnTo>
                    <a:lnTo>
                      <a:pt x="415" y="285"/>
                    </a:lnTo>
                    <a:lnTo>
                      <a:pt x="415" y="284"/>
                    </a:lnTo>
                    <a:lnTo>
                      <a:pt x="414" y="283"/>
                    </a:lnTo>
                    <a:lnTo>
                      <a:pt x="412" y="281"/>
                    </a:lnTo>
                    <a:lnTo>
                      <a:pt x="414" y="282"/>
                    </a:lnTo>
                    <a:lnTo>
                      <a:pt x="417" y="281"/>
                    </a:lnTo>
                    <a:lnTo>
                      <a:pt x="420" y="277"/>
                    </a:lnTo>
                    <a:lnTo>
                      <a:pt x="424" y="283"/>
                    </a:lnTo>
                    <a:lnTo>
                      <a:pt x="424" y="284"/>
                    </a:lnTo>
                    <a:lnTo>
                      <a:pt x="424" y="288"/>
                    </a:lnTo>
                    <a:lnTo>
                      <a:pt x="424" y="289"/>
                    </a:lnTo>
                    <a:lnTo>
                      <a:pt x="429" y="289"/>
                    </a:lnTo>
                    <a:lnTo>
                      <a:pt x="430" y="289"/>
                    </a:lnTo>
                    <a:lnTo>
                      <a:pt x="431" y="288"/>
                    </a:lnTo>
                    <a:lnTo>
                      <a:pt x="434" y="285"/>
                    </a:lnTo>
                    <a:lnTo>
                      <a:pt x="444" y="287"/>
                    </a:lnTo>
                    <a:lnTo>
                      <a:pt x="446" y="287"/>
                    </a:lnTo>
                    <a:lnTo>
                      <a:pt x="447" y="287"/>
                    </a:lnTo>
                    <a:lnTo>
                      <a:pt x="448" y="286"/>
                    </a:lnTo>
                    <a:lnTo>
                      <a:pt x="446" y="284"/>
                    </a:lnTo>
                    <a:lnTo>
                      <a:pt x="445" y="283"/>
                    </a:lnTo>
                    <a:lnTo>
                      <a:pt x="443" y="282"/>
                    </a:lnTo>
                    <a:lnTo>
                      <a:pt x="440" y="280"/>
                    </a:lnTo>
                    <a:lnTo>
                      <a:pt x="439" y="280"/>
                    </a:lnTo>
                    <a:lnTo>
                      <a:pt x="436" y="279"/>
                    </a:lnTo>
                    <a:lnTo>
                      <a:pt x="435" y="279"/>
                    </a:lnTo>
                    <a:lnTo>
                      <a:pt x="430" y="272"/>
                    </a:lnTo>
                    <a:lnTo>
                      <a:pt x="433" y="271"/>
                    </a:lnTo>
                    <a:lnTo>
                      <a:pt x="436" y="266"/>
                    </a:lnTo>
                    <a:lnTo>
                      <a:pt x="438" y="263"/>
                    </a:lnTo>
                    <a:lnTo>
                      <a:pt x="440" y="261"/>
                    </a:lnTo>
                    <a:lnTo>
                      <a:pt x="440" y="259"/>
                    </a:lnTo>
                    <a:lnTo>
                      <a:pt x="441" y="257"/>
                    </a:lnTo>
                    <a:lnTo>
                      <a:pt x="442" y="254"/>
                    </a:lnTo>
                    <a:lnTo>
                      <a:pt x="444" y="249"/>
                    </a:lnTo>
                    <a:lnTo>
                      <a:pt x="444" y="248"/>
                    </a:lnTo>
                    <a:lnTo>
                      <a:pt x="445" y="246"/>
                    </a:lnTo>
                    <a:lnTo>
                      <a:pt x="445" y="239"/>
                    </a:lnTo>
                    <a:lnTo>
                      <a:pt x="444" y="237"/>
                    </a:lnTo>
                    <a:lnTo>
                      <a:pt x="440" y="235"/>
                    </a:lnTo>
                    <a:lnTo>
                      <a:pt x="438" y="234"/>
                    </a:lnTo>
                    <a:lnTo>
                      <a:pt x="437" y="225"/>
                    </a:lnTo>
                    <a:lnTo>
                      <a:pt x="439" y="222"/>
                    </a:lnTo>
                    <a:lnTo>
                      <a:pt x="440" y="219"/>
                    </a:lnTo>
                    <a:lnTo>
                      <a:pt x="446" y="221"/>
                    </a:lnTo>
                    <a:lnTo>
                      <a:pt x="442" y="224"/>
                    </a:lnTo>
                    <a:lnTo>
                      <a:pt x="442" y="228"/>
                    </a:lnTo>
                    <a:lnTo>
                      <a:pt x="442" y="230"/>
                    </a:lnTo>
                    <a:lnTo>
                      <a:pt x="442" y="231"/>
                    </a:lnTo>
                    <a:lnTo>
                      <a:pt x="443" y="232"/>
                    </a:lnTo>
                    <a:lnTo>
                      <a:pt x="449" y="231"/>
                    </a:lnTo>
                    <a:lnTo>
                      <a:pt x="453" y="225"/>
                    </a:lnTo>
                    <a:lnTo>
                      <a:pt x="454" y="222"/>
                    </a:lnTo>
                    <a:lnTo>
                      <a:pt x="455" y="223"/>
                    </a:lnTo>
                    <a:lnTo>
                      <a:pt x="457" y="226"/>
                    </a:lnTo>
                    <a:lnTo>
                      <a:pt x="459" y="231"/>
                    </a:lnTo>
                    <a:lnTo>
                      <a:pt x="464" y="230"/>
                    </a:lnTo>
                    <a:lnTo>
                      <a:pt x="465" y="224"/>
                    </a:lnTo>
                    <a:lnTo>
                      <a:pt x="466" y="224"/>
                    </a:lnTo>
                    <a:lnTo>
                      <a:pt x="466" y="223"/>
                    </a:lnTo>
                    <a:lnTo>
                      <a:pt x="467" y="222"/>
                    </a:lnTo>
                    <a:lnTo>
                      <a:pt x="470" y="221"/>
                    </a:lnTo>
                    <a:lnTo>
                      <a:pt x="475" y="218"/>
                    </a:lnTo>
                    <a:lnTo>
                      <a:pt x="482" y="218"/>
                    </a:lnTo>
                    <a:lnTo>
                      <a:pt x="488" y="218"/>
                    </a:lnTo>
                    <a:lnTo>
                      <a:pt x="494" y="219"/>
                    </a:lnTo>
                    <a:lnTo>
                      <a:pt x="495" y="218"/>
                    </a:lnTo>
                    <a:lnTo>
                      <a:pt x="498" y="216"/>
                    </a:lnTo>
                    <a:lnTo>
                      <a:pt x="497" y="215"/>
                    </a:lnTo>
                    <a:lnTo>
                      <a:pt x="497" y="214"/>
                    </a:lnTo>
                    <a:lnTo>
                      <a:pt x="496" y="211"/>
                    </a:lnTo>
                    <a:lnTo>
                      <a:pt x="496" y="210"/>
                    </a:lnTo>
                    <a:lnTo>
                      <a:pt x="498" y="208"/>
                    </a:lnTo>
                    <a:lnTo>
                      <a:pt x="501" y="206"/>
                    </a:lnTo>
                    <a:lnTo>
                      <a:pt x="503" y="205"/>
                    </a:lnTo>
                    <a:lnTo>
                      <a:pt x="504" y="202"/>
                    </a:lnTo>
                    <a:lnTo>
                      <a:pt x="505" y="200"/>
                    </a:lnTo>
                    <a:lnTo>
                      <a:pt x="501" y="193"/>
                    </a:lnTo>
                    <a:lnTo>
                      <a:pt x="501" y="190"/>
                    </a:lnTo>
                    <a:lnTo>
                      <a:pt x="500" y="188"/>
                    </a:lnTo>
                    <a:lnTo>
                      <a:pt x="500" y="186"/>
                    </a:lnTo>
                    <a:lnTo>
                      <a:pt x="498" y="185"/>
                    </a:lnTo>
                    <a:lnTo>
                      <a:pt x="494" y="182"/>
                    </a:lnTo>
                    <a:lnTo>
                      <a:pt x="486" y="185"/>
                    </a:lnTo>
                    <a:lnTo>
                      <a:pt x="485" y="185"/>
                    </a:lnTo>
                    <a:lnTo>
                      <a:pt x="481" y="186"/>
                    </a:lnTo>
                    <a:lnTo>
                      <a:pt x="478" y="189"/>
                    </a:lnTo>
                    <a:lnTo>
                      <a:pt x="476" y="192"/>
                    </a:lnTo>
                    <a:lnTo>
                      <a:pt x="472" y="189"/>
                    </a:lnTo>
                    <a:lnTo>
                      <a:pt x="467" y="186"/>
                    </a:lnTo>
                    <a:lnTo>
                      <a:pt x="467" y="185"/>
                    </a:lnTo>
                    <a:lnTo>
                      <a:pt x="466" y="183"/>
                    </a:lnTo>
                    <a:lnTo>
                      <a:pt x="463" y="180"/>
                    </a:lnTo>
                    <a:lnTo>
                      <a:pt x="463" y="179"/>
                    </a:lnTo>
                    <a:lnTo>
                      <a:pt x="462" y="178"/>
                    </a:lnTo>
                    <a:lnTo>
                      <a:pt x="460" y="176"/>
                    </a:lnTo>
                    <a:lnTo>
                      <a:pt x="459" y="176"/>
                    </a:lnTo>
                    <a:lnTo>
                      <a:pt x="452" y="173"/>
                    </a:lnTo>
                    <a:lnTo>
                      <a:pt x="446" y="173"/>
                    </a:lnTo>
                    <a:lnTo>
                      <a:pt x="445" y="172"/>
                    </a:lnTo>
                    <a:lnTo>
                      <a:pt x="445" y="171"/>
                    </a:lnTo>
                    <a:lnTo>
                      <a:pt x="444" y="170"/>
                    </a:lnTo>
                    <a:lnTo>
                      <a:pt x="444" y="169"/>
                    </a:lnTo>
                    <a:lnTo>
                      <a:pt x="439" y="164"/>
                    </a:lnTo>
                    <a:lnTo>
                      <a:pt x="437" y="155"/>
                    </a:lnTo>
                    <a:lnTo>
                      <a:pt x="437" y="154"/>
                    </a:lnTo>
                    <a:lnTo>
                      <a:pt x="437" y="148"/>
                    </a:lnTo>
                    <a:lnTo>
                      <a:pt x="435" y="146"/>
                    </a:lnTo>
                    <a:lnTo>
                      <a:pt x="434" y="145"/>
                    </a:lnTo>
                    <a:lnTo>
                      <a:pt x="430" y="140"/>
                    </a:lnTo>
                    <a:lnTo>
                      <a:pt x="430" y="139"/>
                    </a:lnTo>
                    <a:lnTo>
                      <a:pt x="430" y="136"/>
                    </a:lnTo>
                    <a:lnTo>
                      <a:pt x="426" y="134"/>
                    </a:lnTo>
                    <a:lnTo>
                      <a:pt x="424" y="133"/>
                    </a:lnTo>
                    <a:lnTo>
                      <a:pt x="420" y="131"/>
                    </a:lnTo>
                    <a:lnTo>
                      <a:pt x="419" y="131"/>
                    </a:lnTo>
                    <a:lnTo>
                      <a:pt x="425" y="123"/>
                    </a:lnTo>
                    <a:lnTo>
                      <a:pt x="424" y="118"/>
                    </a:lnTo>
                    <a:lnTo>
                      <a:pt x="424" y="118"/>
                    </a:lnTo>
                    <a:lnTo>
                      <a:pt x="424" y="115"/>
                    </a:lnTo>
                    <a:lnTo>
                      <a:pt x="424" y="114"/>
                    </a:lnTo>
                    <a:lnTo>
                      <a:pt x="428" y="115"/>
                    </a:lnTo>
                    <a:lnTo>
                      <a:pt x="428" y="113"/>
                    </a:lnTo>
                    <a:lnTo>
                      <a:pt x="428" y="112"/>
                    </a:lnTo>
                    <a:lnTo>
                      <a:pt x="428" y="111"/>
                    </a:lnTo>
                    <a:lnTo>
                      <a:pt x="427" y="108"/>
                    </a:lnTo>
                    <a:lnTo>
                      <a:pt x="427" y="107"/>
                    </a:lnTo>
                    <a:lnTo>
                      <a:pt x="424" y="100"/>
                    </a:lnTo>
                    <a:lnTo>
                      <a:pt x="422" y="91"/>
                    </a:lnTo>
                    <a:lnTo>
                      <a:pt x="422" y="89"/>
                    </a:lnTo>
                    <a:lnTo>
                      <a:pt x="426" y="81"/>
                    </a:lnTo>
                    <a:lnTo>
                      <a:pt x="432" y="75"/>
                    </a:lnTo>
                    <a:lnTo>
                      <a:pt x="435" y="72"/>
                    </a:lnTo>
                    <a:lnTo>
                      <a:pt x="443" y="71"/>
                    </a:lnTo>
                    <a:lnTo>
                      <a:pt x="448" y="68"/>
                    </a:lnTo>
                    <a:lnTo>
                      <a:pt x="450" y="67"/>
                    </a:lnTo>
                    <a:lnTo>
                      <a:pt x="451" y="67"/>
                    </a:lnTo>
                    <a:lnTo>
                      <a:pt x="452" y="65"/>
                    </a:lnTo>
                    <a:lnTo>
                      <a:pt x="453" y="65"/>
                    </a:lnTo>
                    <a:lnTo>
                      <a:pt x="453" y="61"/>
                    </a:lnTo>
                    <a:lnTo>
                      <a:pt x="453" y="59"/>
                    </a:lnTo>
                    <a:lnTo>
                      <a:pt x="457" y="57"/>
                    </a:lnTo>
                    <a:lnTo>
                      <a:pt x="461" y="56"/>
                    </a:lnTo>
                    <a:lnTo>
                      <a:pt x="466" y="54"/>
                    </a:lnTo>
                    <a:lnTo>
                      <a:pt x="467" y="54"/>
                    </a:lnTo>
                    <a:lnTo>
                      <a:pt x="467" y="53"/>
                    </a:lnTo>
                    <a:lnTo>
                      <a:pt x="474" y="49"/>
                    </a:lnTo>
                    <a:lnTo>
                      <a:pt x="475" y="47"/>
                    </a:lnTo>
                    <a:lnTo>
                      <a:pt x="479" y="44"/>
                    </a:lnTo>
                    <a:lnTo>
                      <a:pt x="483" y="39"/>
                    </a:lnTo>
                    <a:lnTo>
                      <a:pt x="484" y="37"/>
                    </a:lnTo>
                    <a:lnTo>
                      <a:pt x="488" y="33"/>
                    </a:lnTo>
                    <a:lnTo>
                      <a:pt x="490" y="31"/>
                    </a:lnTo>
                    <a:lnTo>
                      <a:pt x="491" y="31"/>
                    </a:lnTo>
                    <a:lnTo>
                      <a:pt x="492" y="32"/>
                    </a:lnTo>
                    <a:lnTo>
                      <a:pt x="496" y="33"/>
                    </a:lnTo>
                    <a:lnTo>
                      <a:pt x="499" y="34"/>
                    </a:lnTo>
                    <a:lnTo>
                      <a:pt x="500" y="33"/>
                    </a:lnTo>
                    <a:lnTo>
                      <a:pt x="501" y="33"/>
                    </a:lnTo>
                    <a:lnTo>
                      <a:pt x="503" y="33"/>
                    </a:lnTo>
                    <a:lnTo>
                      <a:pt x="505" y="32"/>
                    </a:lnTo>
                    <a:lnTo>
                      <a:pt x="505" y="31"/>
                    </a:lnTo>
                    <a:lnTo>
                      <a:pt x="506" y="30"/>
                    </a:lnTo>
                    <a:lnTo>
                      <a:pt x="510" y="27"/>
                    </a:lnTo>
                    <a:lnTo>
                      <a:pt x="511" y="26"/>
                    </a:lnTo>
                    <a:lnTo>
                      <a:pt x="512" y="24"/>
                    </a:lnTo>
                    <a:lnTo>
                      <a:pt x="512" y="23"/>
                    </a:lnTo>
                    <a:lnTo>
                      <a:pt x="513" y="23"/>
                    </a:lnTo>
                    <a:lnTo>
                      <a:pt x="513" y="22"/>
                    </a:lnTo>
                    <a:lnTo>
                      <a:pt x="515" y="23"/>
                    </a:lnTo>
                    <a:lnTo>
                      <a:pt x="516" y="23"/>
                    </a:lnTo>
                    <a:lnTo>
                      <a:pt x="517" y="24"/>
                    </a:lnTo>
                    <a:lnTo>
                      <a:pt x="518" y="24"/>
                    </a:lnTo>
                    <a:lnTo>
                      <a:pt x="518" y="26"/>
                    </a:lnTo>
                    <a:lnTo>
                      <a:pt x="518" y="27"/>
                    </a:lnTo>
                    <a:lnTo>
                      <a:pt x="520" y="28"/>
                    </a:lnTo>
                    <a:lnTo>
                      <a:pt x="525" y="28"/>
                    </a:lnTo>
                    <a:lnTo>
                      <a:pt x="532" y="26"/>
                    </a:lnTo>
                    <a:lnTo>
                      <a:pt x="535" y="24"/>
                    </a:lnTo>
                    <a:lnTo>
                      <a:pt x="538" y="23"/>
                    </a:lnTo>
                    <a:lnTo>
                      <a:pt x="541" y="21"/>
                    </a:lnTo>
                    <a:lnTo>
                      <a:pt x="542" y="21"/>
                    </a:lnTo>
                    <a:lnTo>
                      <a:pt x="542" y="19"/>
                    </a:lnTo>
                    <a:lnTo>
                      <a:pt x="542" y="18"/>
                    </a:lnTo>
                    <a:lnTo>
                      <a:pt x="541" y="17"/>
                    </a:lnTo>
                    <a:lnTo>
                      <a:pt x="541" y="16"/>
                    </a:lnTo>
                    <a:lnTo>
                      <a:pt x="541" y="14"/>
                    </a:lnTo>
                    <a:lnTo>
                      <a:pt x="540" y="13"/>
                    </a:lnTo>
                    <a:lnTo>
                      <a:pt x="540" y="12"/>
                    </a:lnTo>
                    <a:lnTo>
                      <a:pt x="540" y="11"/>
                    </a:lnTo>
                    <a:lnTo>
                      <a:pt x="541" y="10"/>
                    </a:lnTo>
                    <a:lnTo>
                      <a:pt x="542" y="9"/>
                    </a:lnTo>
                    <a:lnTo>
                      <a:pt x="542" y="8"/>
                    </a:lnTo>
                    <a:lnTo>
                      <a:pt x="542" y="7"/>
                    </a:lnTo>
                    <a:lnTo>
                      <a:pt x="544" y="7"/>
                    </a:lnTo>
                    <a:lnTo>
                      <a:pt x="545" y="7"/>
                    </a:lnTo>
                    <a:lnTo>
                      <a:pt x="547" y="7"/>
                    </a:lnTo>
                    <a:lnTo>
                      <a:pt x="548" y="6"/>
                    </a:lnTo>
                    <a:lnTo>
                      <a:pt x="550" y="6"/>
                    </a:lnTo>
                    <a:lnTo>
                      <a:pt x="552" y="6"/>
                    </a:lnTo>
                    <a:lnTo>
                      <a:pt x="553" y="6"/>
                    </a:lnTo>
                    <a:lnTo>
                      <a:pt x="555" y="5"/>
                    </a:lnTo>
                    <a:lnTo>
                      <a:pt x="557" y="4"/>
                    </a:lnTo>
                    <a:lnTo>
                      <a:pt x="558" y="6"/>
                    </a:lnTo>
                    <a:lnTo>
                      <a:pt x="558" y="7"/>
                    </a:lnTo>
                    <a:lnTo>
                      <a:pt x="559" y="8"/>
                    </a:lnTo>
                    <a:lnTo>
                      <a:pt x="560" y="9"/>
                    </a:lnTo>
                    <a:lnTo>
                      <a:pt x="561" y="10"/>
                    </a:lnTo>
                    <a:lnTo>
                      <a:pt x="563" y="10"/>
                    </a:lnTo>
                    <a:lnTo>
                      <a:pt x="565" y="11"/>
                    </a:lnTo>
                    <a:lnTo>
                      <a:pt x="566" y="11"/>
                    </a:lnTo>
                    <a:lnTo>
                      <a:pt x="569" y="11"/>
                    </a:lnTo>
                    <a:lnTo>
                      <a:pt x="569" y="10"/>
                    </a:lnTo>
                    <a:lnTo>
                      <a:pt x="569" y="10"/>
                    </a:lnTo>
                    <a:lnTo>
                      <a:pt x="570" y="10"/>
                    </a:lnTo>
                    <a:lnTo>
                      <a:pt x="572" y="10"/>
                    </a:lnTo>
                    <a:lnTo>
                      <a:pt x="574" y="10"/>
                    </a:lnTo>
                    <a:lnTo>
                      <a:pt x="575" y="10"/>
                    </a:lnTo>
                    <a:lnTo>
                      <a:pt x="576" y="10"/>
                    </a:lnTo>
                    <a:lnTo>
                      <a:pt x="578" y="10"/>
                    </a:lnTo>
                    <a:lnTo>
                      <a:pt x="580" y="10"/>
                    </a:lnTo>
                    <a:lnTo>
                      <a:pt x="582" y="12"/>
                    </a:lnTo>
                    <a:lnTo>
                      <a:pt x="582" y="13"/>
                    </a:lnTo>
                    <a:lnTo>
                      <a:pt x="583" y="16"/>
                    </a:lnTo>
                    <a:lnTo>
                      <a:pt x="584" y="17"/>
                    </a:lnTo>
                    <a:lnTo>
                      <a:pt x="586" y="17"/>
                    </a:lnTo>
                    <a:lnTo>
                      <a:pt x="590" y="17"/>
                    </a:lnTo>
                    <a:lnTo>
                      <a:pt x="591" y="17"/>
                    </a:lnTo>
                    <a:lnTo>
                      <a:pt x="592" y="17"/>
                    </a:lnTo>
                    <a:lnTo>
                      <a:pt x="593" y="18"/>
                    </a:lnTo>
                    <a:lnTo>
                      <a:pt x="595" y="18"/>
                    </a:lnTo>
                    <a:lnTo>
                      <a:pt x="598" y="17"/>
                    </a:lnTo>
                    <a:lnTo>
                      <a:pt x="600" y="18"/>
                    </a:lnTo>
                    <a:lnTo>
                      <a:pt x="602" y="17"/>
                    </a:lnTo>
                    <a:lnTo>
                      <a:pt x="603" y="17"/>
                    </a:lnTo>
                    <a:lnTo>
                      <a:pt x="605" y="18"/>
                    </a:lnTo>
                    <a:lnTo>
                      <a:pt x="607" y="20"/>
                    </a:lnTo>
                    <a:lnTo>
                      <a:pt x="608" y="21"/>
                    </a:lnTo>
                    <a:lnTo>
                      <a:pt x="609" y="22"/>
                    </a:lnTo>
                    <a:lnTo>
                      <a:pt x="611" y="23"/>
                    </a:lnTo>
                    <a:lnTo>
                      <a:pt x="613" y="23"/>
                    </a:lnTo>
                    <a:lnTo>
                      <a:pt x="615" y="22"/>
                    </a:lnTo>
                    <a:lnTo>
                      <a:pt x="617" y="22"/>
                    </a:lnTo>
                    <a:lnTo>
                      <a:pt x="617" y="22"/>
                    </a:lnTo>
                    <a:lnTo>
                      <a:pt x="618" y="23"/>
                    </a:lnTo>
                    <a:lnTo>
                      <a:pt x="619" y="23"/>
                    </a:lnTo>
                    <a:lnTo>
                      <a:pt x="620" y="23"/>
                    </a:lnTo>
                    <a:lnTo>
                      <a:pt x="622" y="24"/>
                    </a:lnTo>
                    <a:lnTo>
                      <a:pt x="623" y="26"/>
                    </a:lnTo>
                    <a:lnTo>
                      <a:pt x="624" y="27"/>
                    </a:lnTo>
                    <a:lnTo>
                      <a:pt x="626" y="28"/>
                    </a:lnTo>
                    <a:lnTo>
                      <a:pt x="627" y="28"/>
                    </a:lnTo>
                    <a:lnTo>
                      <a:pt x="629" y="29"/>
                    </a:lnTo>
                    <a:lnTo>
                      <a:pt x="630" y="29"/>
                    </a:lnTo>
                    <a:lnTo>
                      <a:pt x="632" y="30"/>
                    </a:lnTo>
                    <a:lnTo>
                      <a:pt x="633" y="30"/>
                    </a:lnTo>
                    <a:lnTo>
                      <a:pt x="635" y="31"/>
                    </a:lnTo>
                    <a:lnTo>
                      <a:pt x="636" y="31"/>
                    </a:lnTo>
                    <a:lnTo>
                      <a:pt x="638" y="31"/>
                    </a:lnTo>
                    <a:lnTo>
                      <a:pt x="639" y="31"/>
                    </a:lnTo>
                    <a:lnTo>
                      <a:pt x="641" y="31"/>
                    </a:lnTo>
                    <a:lnTo>
                      <a:pt x="642" y="31"/>
                    </a:lnTo>
                    <a:lnTo>
                      <a:pt x="644" y="32"/>
                    </a:lnTo>
                    <a:lnTo>
                      <a:pt x="646" y="32"/>
                    </a:lnTo>
                    <a:lnTo>
                      <a:pt x="647" y="33"/>
                    </a:lnTo>
                    <a:lnTo>
                      <a:pt x="649" y="34"/>
                    </a:lnTo>
                    <a:lnTo>
                      <a:pt x="650" y="36"/>
                    </a:lnTo>
                    <a:lnTo>
                      <a:pt x="649" y="38"/>
                    </a:lnTo>
                    <a:lnTo>
                      <a:pt x="648" y="40"/>
                    </a:lnTo>
                    <a:lnTo>
                      <a:pt x="647" y="41"/>
                    </a:lnTo>
                    <a:lnTo>
                      <a:pt x="646" y="43"/>
                    </a:lnTo>
                    <a:lnTo>
                      <a:pt x="646" y="44"/>
                    </a:lnTo>
                    <a:lnTo>
                      <a:pt x="645" y="45"/>
                    </a:lnTo>
                    <a:lnTo>
                      <a:pt x="644" y="46"/>
                    </a:lnTo>
                    <a:lnTo>
                      <a:pt x="643" y="46"/>
                    </a:lnTo>
                    <a:lnTo>
                      <a:pt x="643" y="47"/>
                    </a:lnTo>
                    <a:lnTo>
                      <a:pt x="642" y="48"/>
                    </a:lnTo>
                    <a:lnTo>
                      <a:pt x="643" y="50"/>
                    </a:lnTo>
                    <a:lnTo>
                      <a:pt x="644" y="51"/>
                    </a:lnTo>
                    <a:lnTo>
                      <a:pt x="645" y="52"/>
                    </a:lnTo>
                    <a:lnTo>
                      <a:pt x="646" y="54"/>
                    </a:lnTo>
                    <a:lnTo>
                      <a:pt x="646" y="55"/>
                    </a:lnTo>
                    <a:lnTo>
                      <a:pt x="647" y="57"/>
                    </a:lnTo>
                    <a:lnTo>
                      <a:pt x="647" y="58"/>
                    </a:lnTo>
                    <a:lnTo>
                      <a:pt x="648" y="59"/>
                    </a:lnTo>
                    <a:lnTo>
                      <a:pt x="649" y="61"/>
                    </a:lnTo>
                    <a:lnTo>
                      <a:pt x="650" y="62"/>
                    </a:lnTo>
                    <a:lnTo>
                      <a:pt x="651" y="63"/>
                    </a:lnTo>
                    <a:lnTo>
                      <a:pt x="652" y="65"/>
                    </a:lnTo>
                    <a:lnTo>
                      <a:pt x="654" y="66"/>
                    </a:lnTo>
                    <a:lnTo>
                      <a:pt x="655" y="66"/>
                    </a:lnTo>
                    <a:lnTo>
                      <a:pt x="656" y="66"/>
                    </a:lnTo>
                    <a:lnTo>
                      <a:pt x="657" y="67"/>
                    </a:lnTo>
                    <a:lnTo>
                      <a:pt x="658" y="67"/>
                    </a:lnTo>
                    <a:lnTo>
                      <a:pt x="660" y="67"/>
                    </a:lnTo>
                    <a:lnTo>
                      <a:pt x="661" y="67"/>
                    </a:lnTo>
                    <a:lnTo>
                      <a:pt x="663" y="67"/>
                    </a:lnTo>
                    <a:lnTo>
                      <a:pt x="665" y="68"/>
                    </a:lnTo>
                    <a:lnTo>
                      <a:pt x="665" y="69"/>
                    </a:lnTo>
                    <a:lnTo>
                      <a:pt x="667" y="70"/>
                    </a:lnTo>
                    <a:lnTo>
                      <a:pt x="668" y="70"/>
                    </a:lnTo>
                    <a:lnTo>
                      <a:pt x="669" y="70"/>
                    </a:lnTo>
                    <a:lnTo>
                      <a:pt x="670" y="71"/>
                    </a:lnTo>
                    <a:lnTo>
                      <a:pt x="670" y="73"/>
                    </a:lnTo>
                    <a:lnTo>
                      <a:pt x="670" y="74"/>
                    </a:lnTo>
                    <a:lnTo>
                      <a:pt x="671" y="75"/>
                    </a:lnTo>
                    <a:lnTo>
                      <a:pt x="672" y="77"/>
                    </a:lnTo>
                    <a:lnTo>
                      <a:pt x="673" y="78"/>
                    </a:lnTo>
                    <a:lnTo>
                      <a:pt x="674" y="79"/>
                    </a:lnTo>
                    <a:lnTo>
                      <a:pt x="675" y="80"/>
                    </a:lnTo>
                    <a:lnTo>
                      <a:pt x="676" y="81"/>
                    </a:lnTo>
                    <a:lnTo>
                      <a:pt x="677" y="82"/>
                    </a:lnTo>
                    <a:lnTo>
                      <a:pt x="679" y="82"/>
                    </a:lnTo>
                    <a:lnTo>
                      <a:pt x="680" y="82"/>
                    </a:lnTo>
                    <a:lnTo>
                      <a:pt x="681" y="81"/>
                    </a:lnTo>
                    <a:lnTo>
                      <a:pt x="681" y="80"/>
                    </a:lnTo>
                    <a:lnTo>
                      <a:pt x="682" y="79"/>
                    </a:lnTo>
                    <a:lnTo>
                      <a:pt x="682" y="77"/>
                    </a:lnTo>
                    <a:lnTo>
                      <a:pt x="683" y="75"/>
                    </a:lnTo>
                    <a:lnTo>
                      <a:pt x="683" y="74"/>
                    </a:lnTo>
                    <a:lnTo>
                      <a:pt x="684" y="74"/>
                    </a:lnTo>
                    <a:lnTo>
                      <a:pt x="684" y="73"/>
                    </a:lnTo>
                    <a:lnTo>
                      <a:pt x="685" y="73"/>
                    </a:lnTo>
                    <a:lnTo>
                      <a:pt x="687" y="74"/>
                    </a:lnTo>
                    <a:lnTo>
                      <a:pt x="688" y="73"/>
                    </a:lnTo>
                    <a:lnTo>
                      <a:pt x="689" y="73"/>
                    </a:lnTo>
                    <a:lnTo>
                      <a:pt x="690" y="73"/>
                    </a:lnTo>
                    <a:lnTo>
                      <a:pt x="691" y="73"/>
                    </a:lnTo>
                    <a:lnTo>
                      <a:pt x="692" y="74"/>
                    </a:lnTo>
                    <a:lnTo>
                      <a:pt x="694" y="74"/>
                    </a:lnTo>
                    <a:lnTo>
                      <a:pt x="695" y="75"/>
                    </a:lnTo>
                    <a:lnTo>
                      <a:pt x="697" y="76"/>
                    </a:lnTo>
                    <a:lnTo>
                      <a:pt x="698" y="76"/>
                    </a:lnTo>
                    <a:lnTo>
                      <a:pt x="699" y="77"/>
                    </a:lnTo>
                    <a:lnTo>
                      <a:pt x="700" y="79"/>
                    </a:lnTo>
                    <a:lnTo>
                      <a:pt x="701" y="80"/>
                    </a:lnTo>
                    <a:lnTo>
                      <a:pt x="703" y="80"/>
                    </a:lnTo>
                    <a:lnTo>
                      <a:pt x="705" y="80"/>
                    </a:lnTo>
                    <a:lnTo>
                      <a:pt x="706" y="80"/>
                    </a:lnTo>
                    <a:lnTo>
                      <a:pt x="707" y="80"/>
                    </a:lnTo>
                    <a:lnTo>
                      <a:pt x="708" y="80"/>
                    </a:lnTo>
                    <a:lnTo>
                      <a:pt x="708" y="81"/>
                    </a:lnTo>
                    <a:lnTo>
                      <a:pt x="710" y="82"/>
                    </a:lnTo>
                    <a:lnTo>
                      <a:pt x="711" y="82"/>
                    </a:lnTo>
                    <a:lnTo>
                      <a:pt x="712" y="83"/>
                    </a:lnTo>
                    <a:lnTo>
                      <a:pt x="713" y="83"/>
                    </a:lnTo>
                    <a:lnTo>
                      <a:pt x="715" y="83"/>
                    </a:lnTo>
                    <a:lnTo>
                      <a:pt x="717" y="83"/>
                    </a:lnTo>
                    <a:lnTo>
                      <a:pt x="719" y="84"/>
                    </a:lnTo>
                    <a:lnTo>
                      <a:pt x="720" y="85"/>
                    </a:lnTo>
                    <a:lnTo>
                      <a:pt x="721" y="87"/>
                    </a:lnTo>
                    <a:lnTo>
                      <a:pt x="722" y="88"/>
                    </a:lnTo>
                    <a:lnTo>
                      <a:pt x="723" y="89"/>
                    </a:lnTo>
                    <a:lnTo>
                      <a:pt x="724" y="90"/>
                    </a:lnTo>
                    <a:lnTo>
                      <a:pt x="724" y="92"/>
                    </a:lnTo>
                    <a:lnTo>
                      <a:pt x="725" y="93"/>
                    </a:lnTo>
                    <a:lnTo>
                      <a:pt x="726" y="94"/>
                    </a:lnTo>
                    <a:lnTo>
                      <a:pt x="728" y="94"/>
                    </a:lnTo>
                    <a:lnTo>
                      <a:pt x="728" y="95"/>
                    </a:lnTo>
                    <a:lnTo>
                      <a:pt x="730" y="95"/>
                    </a:lnTo>
                    <a:lnTo>
                      <a:pt x="731" y="95"/>
                    </a:lnTo>
                    <a:lnTo>
                      <a:pt x="732" y="97"/>
                    </a:lnTo>
                    <a:lnTo>
                      <a:pt x="732" y="98"/>
                    </a:lnTo>
                    <a:lnTo>
                      <a:pt x="732" y="100"/>
                    </a:lnTo>
                    <a:lnTo>
                      <a:pt x="734" y="100"/>
                    </a:lnTo>
                    <a:lnTo>
                      <a:pt x="735" y="101"/>
                    </a:lnTo>
                    <a:lnTo>
                      <a:pt x="737" y="102"/>
                    </a:lnTo>
                    <a:lnTo>
                      <a:pt x="737" y="103"/>
                    </a:lnTo>
                    <a:lnTo>
                      <a:pt x="737" y="105"/>
                    </a:lnTo>
                    <a:lnTo>
                      <a:pt x="738" y="106"/>
                    </a:lnTo>
                    <a:lnTo>
                      <a:pt x="740" y="107"/>
                    </a:lnTo>
                    <a:lnTo>
                      <a:pt x="741" y="107"/>
                    </a:lnTo>
                    <a:lnTo>
                      <a:pt x="742" y="108"/>
                    </a:lnTo>
                    <a:lnTo>
                      <a:pt x="743" y="109"/>
                    </a:lnTo>
                    <a:lnTo>
                      <a:pt x="744" y="110"/>
                    </a:lnTo>
                    <a:lnTo>
                      <a:pt x="744" y="111"/>
                    </a:lnTo>
                    <a:lnTo>
                      <a:pt x="745" y="111"/>
                    </a:lnTo>
                    <a:lnTo>
                      <a:pt x="747" y="112"/>
                    </a:lnTo>
                    <a:lnTo>
                      <a:pt x="748" y="113"/>
                    </a:lnTo>
                    <a:lnTo>
                      <a:pt x="749" y="112"/>
                    </a:lnTo>
                    <a:lnTo>
                      <a:pt x="751" y="112"/>
                    </a:lnTo>
                    <a:lnTo>
                      <a:pt x="752" y="113"/>
                    </a:lnTo>
                    <a:lnTo>
                      <a:pt x="753" y="115"/>
                    </a:lnTo>
                    <a:lnTo>
                      <a:pt x="754" y="116"/>
                    </a:lnTo>
                    <a:lnTo>
                      <a:pt x="755" y="118"/>
                    </a:lnTo>
                    <a:lnTo>
                      <a:pt x="756" y="117"/>
                    </a:lnTo>
                    <a:lnTo>
                      <a:pt x="757" y="116"/>
                    </a:lnTo>
                    <a:lnTo>
                      <a:pt x="759" y="116"/>
                    </a:lnTo>
                    <a:lnTo>
                      <a:pt x="760" y="116"/>
                    </a:lnTo>
                    <a:lnTo>
                      <a:pt x="761" y="116"/>
                    </a:lnTo>
                    <a:lnTo>
                      <a:pt x="762" y="117"/>
                    </a:lnTo>
                    <a:lnTo>
                      <a:pt x="763" y="117"/>
                    </a:lnTo>
                    <a:lnTo>
                      <a:pt x="765" y="115"/>
                    </a:lnTo>
                    <a:lnTo>
                      <a:pt x="765" y="113"/>
                    </a:lnTo>
                    <a:lnTo>
                      <a:pt x="766" y="113"/>
                    </a:lnTo>
                    <a:lnTo>
                      <a:pt x="767" y="114"/>
                    </a:lnTo>
                    <a:lnTo>
                      <a:pt x="769" y="114"/>
                    </a:lnTo>
                    <a:lnTo>
                      <a:pt x="770" y="113"/>
                    </a:lnTo>
                    <a:lnTo>
                      <a:pt x="772" y="113"/>
                    </a:lnTo>
                    <a:lnTo>
                      <a:pt x="773" y="113"/>
                    </a:lnTo>
                    <a:lnTo>
                      <a:pt x="775" y="112"/>
                    </a:lnTo>
                    <a:lnTo>
                      <a:pt x="776" y="112"/>
                    </a:lnTo>
                    <a:lnTo>
                      <a:pt x="777" y="111"/>
                    </a:lnTo>
                    <a:lnTo>
                      <a:pt x="779" y="111"/>
                    </a:lnTo>
                    <a:lnTo>
                      <a:pt x="781" y="110"/>
                    </a:lnTo>
                    <a:lnTo>
                      <a:pt x="781" y="109"/>
                    </a:lnTo>
                    <a:lnTo>
                      <a:pt x="782" y="108"/>
                    </a:lnTo>
                    <a:lnTo>
                      <a:pt x="783" y="107"/>
                    </a:lnTo>
                    <a:lnTo>
                      <a:pt x="784" y="106"/>
                    </a:lnTo>
                    <a:lnTo>
                      <a:pt x="785" y="105"/>
                    </a:lnTo>
                    <a:lnTo>
                      <a:pt x="785" y="104"/>
                    </a:lnTo>
                    <a:lnTo>
                      <a:pt x="787" y="105"/>
                    </a:lnTo>
                    <a:lnTo>
                      <a:pt x="788" y="105"/>
                    </a:lnTo>
                    <a:lnTo>
                      <a:pt x="789" y="104"/>
                    </a:lnTo>
                    <a:lnTo>
                      <a:pt x="789" y="103"/>
                    </a:lnTo>
                    <a:lnTo>
                      <a:pt x="789" y="101"/>
                    </a:lnTo>
                    <a:lnTo>
                      <a:pt x="790" y="101"/>
                    </a:lnTo>
                    <a:lnTo>
                      <a:pt x="791" y="102"/>
                    </a:lnTo>
                    <a:lnTo>
                      <a:pt x="792" y="101"/>
                    </a:lnTo>
                    <a:lnTo>
                      <a:pt x="792" y="100"/>
                    </a:lnTo>
                    <a:lnTo>
                      <a:pt x="793" y="100"/>
                    </a:lnTo>
                    <a:lnTo>
                      <a:pt x="793" y="99"/>
                    </a:lnTo>
                    <a:lnTo>
                      <a:pt x="796" y="98"/>
                    </a:lnTo>
                    <a:lnTo>
                      <a:pt x="798" y="97"/>
                    </a:lnTo>
                    <a:lnTo>
                      <a:pt x="800" y="97"/>
                    </a:lnTo>
                    <a:lnTo>
                      <a:pt x="801" y="99"/>
                    </a:lnTo>
                    <a:lnTo>
                      <a:pt x="802" y="100"/>
                    </a:lnTo>
                    <a:lnTo>
                      <a:pt x="803" y="101"/>
                    </a:lnTo>
                    <a:lnTo>
                      <a:pt x="804" y="101"/>
                    </a:lnTo>
                    <a:lnTo>
                      <a:pt x="805" y="100"/>
                    </a:lnTo>
                    <a:lnTo>
                      <a:pt x="805" y="98"/>
                    </a:lnTo>
                    <a:lnTo>
                      <a:pt x="805" y="97"/>
                    </a:lnTo>
                    <a:lnTo>
                      <a:pt x="805" y="96"/>
                    </a:lnTo>
                    <a:lnTo>
                      <a:pt x="805" y="95"/>
                    </a:lnTo>
                    <a:lnTo>
                      <a:pt x="806" y="94"/>
                    </a:lnTo>
                    <a:lnTo>
                      <a:pt x="807" y="95"/>
                    </a:lnTo>
                    <a:lnTo>
                      <a:pt x="809" y="95"/>
                    </a:lnTo>
                    <a:lnTo>
                      <a:pt x="810" y="95"/>
                    </a:lnTo>
                    <a:lnTo>
                      <a:pt x="811" y="94"/>
                    </a:lnTo>
                    <a:lnTo>
                      <a:pt x="812" y="94"/>
                    </a:lnTo>
                    <a:lnTo>
                      <a:pt x="814" y="94"/>
                    </a:lnTo>
                    <a:lnTo>
                      <a:pt x="816" y="94"/>
                    </a:lnTo>
                    <a:lnTo>
                      <a:pt x="817" y="94"/>
                    </a:lnTo>
                    <a:lnTo>
                      <a:pt x="818" y="93"/>
                    </a:lnTo>
                    <a:lnTo>
                      <a:pt x="819" y="92"/>
                    </a:lnTo>
                    <a:lnTo>
                      <a:pt x="821" y="91"/>
                    </a:lnTo>
                    <a:lnTo>
                      <a:pt x="822" y="90"/>
                    </a:lnTo>
                    <a:lnTo>
                      <a:pt x="824" y="90"/>
                    </a:lnTo>
                    <a:lnTo>
                      <a:pt x="826" y="90"/>
                    </a:lnTo>
                    <a:lnTo>
                      <a:pt x="828" y="90"/>
                    </a:lnTo>
                    <a:lnTo>
                      <a:pt x="829" y="88"/>
                    </a:lnTo>
                    <a:lnTo>
                      <a:pt x="829" y="87"/>
                    </a:lnTo>
                    <a:lnTo>
                      <a:pt x="830" y="87"/>
                    </a:lnTo>
                    <a:lnTo>
                      <a:pt x="832" y="87"/>
                    </a:lnTo>
                    <a:lnTo>
                      <a:pt x="832" y="85"/>
                    </a:lnTo>
                    <a:lnTo>
                      <a:pt x="833" y="84"/>
                    </a:lnTo>
                    <a:lnTo>
                      <a:pt x="833" y="83"/>
                    </a:lnTo>
                    <a:lnTo>
                      <a:pt x="834" y="83"/>
                    </a:lnTo>
                    <a:lnTo>
                      <a:pt x="834" y="82"/>
                    </a:lnTo>
                    <a:lnTo>
                      <a:pt x="835" y="82"/>
                    </a:lnTo>
                    <a:lnTo>
                      <a:pt x="836" y="81"/>
                    </a:lnTo>
                    <a:lnTo>
                      <a:pt x="835" y="80"/>
                    </a:lnTo>
                    <a:lnTo>
                      <a:pt x="836" y="79"/>
                    </a:lnTo>
                    <a:lnTo>
                      <a:pt x="837" y="78"/>
                    </a:lnTo>
                    <a:lnTo>
                      <a:pt x="838" y="78"/>
                    </a:lnTo>
                    <a:lnTo>
                      <a:pt x="840" y="78"/>
                    </a:lnTo>
                    <a:lnTo>
                      <a:pt x="841" y="79"/>
                    </a:lnTo>
                    <a:lnTo>
                      <a:pt x="842" y="79"/>
                    </a:lnTo>
                    <a:lnTo>
                      <a:pt x="844" y="79"/>
                    </a:lnTo>
                    <a:lnTo>
                      <a:pt x="843" y="78"/>
                    </a:lnTo>
                    <a:lnTo>
                      <a:pt x="844" y="77"/>
                    </a:lnTo>
                    <a:lnTo>
                      <a:pt x="844" y="76"/>
                    </a:lnTo>
                    <a:lnTo>
                      <a:pt x="844" y="75"/>
                    </a:lnTo>
                    <a:lnTo>
                      <a:pt x="845" y="74"/>
                    </a:lnTo>
                    <a:lnTo>
                      <a:pt x="845" y="73"/>
                    </a:lnTo>
                    <a:lnTo>
                      <a:pt x="846" y="73"/>
                    </a:lnTo>
                    <a:lnTo>
                      <a:pt x="848" y="73"/>
                    </a:lnTo>
                    <a:lnTo>
                      <a:pt x="849" y="73"/>
                    </a:lnTo>
                    <a:lnTo>
                      <a:pt x="849" y="75"/>
                    </a:lnTo>
                    <a:lnTo>
                      <a:pt x="851" y="75"/>
                    </a:lnTo>
                    <a:lnTo>
                      <a:pt x="852" y="74"/>
                    </a:lnTo>
                    <a:lnTo>
                      <a:pt x="853" y="73"/>
                    </a:lnTo>
                    <a:lnTo>
                      <a:pt x="854" y="73"/>
                    </a:lnTo>
                    <a:lnTo>
                      <a:pt x="855" y="72"/>
                    </a:lnTo>
                    <a:lnTo>
                      <a:pt x="855" y="71"/>
                    </a:lnTo>
                    <a:lnTo>
                      <a:pt x="855" y="70"/>
                    </a:lnTo>
                    <a:lnTo>
                      <a:pt x="856" y="70"/>
                    </a:lnTo>
                    <a:lnTo>
                      <a:pt x="858" y="69"/>
                    </a:lnTo>
                    <a:lnTo>
                      <a:pt x="858" y="68"/>
                    </a:lnTo>
                    <a:lnTo>
                      <a:pt x="859" y="68"/>
                    </a:lnTo>
                    <a:lnTo>
                      <a:pt x="860" y="67"/>
                    </a:lnTo>
                    <a:lnTo>
                      <a:pt x="861" y="66"/>
                    </a:lnTo>
                    <a:lnTo>
                      <a:pt x="863" y="65"/>
                    </a:lnTo>
                    <a:lnTo>
                      <a:pt x="864" y="65"/>
                    </a:lnTo>
                    <a:lnTo>
                      <a:pt x="865" y="64"/>
                    </a:lnTo>
                    <a:lnTo>
                      <a:pt x="866" y="63"/>
                    </a:lnTo>
                    <a:lnTo>
                      <a:pt x="868" y="62"/>
                    </a:lnTo>
                    <a:lnTo>
                      <a:pt x="869" y="61"/>
                    </a:lnTo>
                    <a:lnTo>
                      <a:pt x="871" y="62"/>
                    </a:lnTo>
                    <a:lnTo>
                      <a:pt x="872" y="63"/>
                    </a:lnTo>
                    <a:lnTo>
                      <a:pt x="872" y="65"/>
                    </a:lnTo>
                    <a:lnTo>
                      <a:pt x="873" y="65"/>
                    </a:lnTo>
                    <a:lnTo>
                      <a:pt x="874" y="64"/>
                    </a:lnTo>
                    <a:lnTo>
                      <a:pt x="876" y="64"/>
                    </a:lnTo>
                    <a:lnTo>
                      <a:pt x="878" y="64"/>
                    </a:lnTo>
                    <a:lnTo>
                      <a:pt x="879" y="65"/>
                    </a:lnTo>
                    <a:lnTo>
                      <a:pt x="881" y="64"/>
                    </a:lnTo>
                    <a:lnTo>
                      <a:pt x="882" y="63"/>
                    </a:lnTo>
                    <a:lnTo>
                      <a:pt x="882" y="61"/>
                    </a:lnTo>
                    <a:lnTo>
                      <a:pt x="883" y="60"/>
                    </a:lnTo>
                    <a:lnTo>
                      <a:pt x="884" y="60"/>
                    </a:lnTo>
                    <a:lnTo>
                      <a:pt x="886" y="60"/>
                    </a:lnTo>
                    <a:lnTo>
                      <a:pt x="887" y="59"/>
                    </a:lnTo>
                    <a:lnTo>
                      <a:pt x="887" y="57"/>
                    </a:lnTo>
                    <a:lnTo>
                      <a:pt x="887" y="55"/>
                    </a:lnTo>
                    <a:lnTo>
                      <a:pt x="888" y="53"/>
                    </a:lnTo>
                    <a:lnTo>
                      <a:pt x="889" y="51"/>
                    </a:lnTo>
                    <a:lnTo>
                      <a:pt x="890" y="50"/>
                    </a:lnTo>
                    <a:lnTo>
                      <a:pt x="892" y="49"/>
                    </a:lnTo>
                    <a:lnTo>
                      <a:pt x="893" y="50"/>
                    </a:lnTo>
                    <a:lnTo>
                      <a:pt x="894" y="51"/>
                    </a:lnTo>
                    <a:lnTo>
                      <a:pt x="894" y="52"/>
                    </a:lnTo>
                    <a:lnTo>
                      <a:pt x="896" y="53"/>
                    </a:lnTo>
                    <a:lnTo>
                      <a:pt x="898" y="53"/>
                    </a:lnTo>
                    <a:lnTo>
                      <a:pt x="901" y="53"/>
                    </a:lnTo>
                    <a:lnTo>
                      <a:pt x="903" y="52"/>
                    </a:lnTo>
                    <a:lnTo>
                      <a:pt x="903" y="51"/>
                    </a:lnTo>
                    <a:lnTo>
                      <a:pt x="904" y="50"/>
                    </a:lnTo>
                    <a:lnTo>
                      <a:pt x="904" y="49"/>
                    </a:lnTo>
                    <a:lnTo>
                      <a:pt x="905" y="49"/>
                    </a:lnTo>
                    <a:lnTo>
                      <a:pt x="906" y="48"/>
                    </a:lnTo>
                    <a:lnTo>
                      <a:pt x="906" y="47"/>
                    </a:lnTo>
                    <a:lnTo>
                      <a:pt x="908" y="46"/>
                    </a:lnTo>
                    <a:lnTo>
                      <a:pt x="908" y="46"/>
                    </a:lnTo>
                    <a:lnTo>
                      <a:pt x="907" y="45"/>
                    </a:lnTo>
                    <a:lnTo>
                      <a:pt x="908" y="44"/>
                    </a:lnTo>
                    <a:lnTo>
                      <a:pt x="909" y="43"/>
                    </a:lnTo>
                    <a:lnTo>
                      <a:pt x="908" y="41"/>
                    </a:lnTo>
                    <a:lnTo>
                      <a:pt x="907" y="40"/>
                    </a:lnTo>
                    <a:lnTo>
                      <a:pt x="906" y="38"/>
                    </a:lnTo>
                    <a:lnTo>
                      <a:pt x="906" y="37"/>
                    </a:lnTo>
                    <a:lnTo>
                      <a:pt x="907" y="36"/>
                    </a:lnTo>
                    <a:lnTo>
                      <a:pt x="908" y="36"/>
                    </a:lnTo>
                    <a:lnTo>
                      <a:pt x="908" y="35"/>
                    </a:lnTo>
                    <a:lnTo>
                      <a:pt x="909" y="35"/>
                    </a:lnTo>
                    <a:lnTo>
                      <a:pt x="909" y="34"/>
                    </a:lnTo>
                    <a:lnTo>
                      <a:pt x="910" y="33"/>
                    </a:lnTo>
                    <a:lnTo>
                      <a:pt x="911" y="33"/>
                    </a:lnTo>
                    <a:lnTo>
                      <a:pt x="913" y="32"/>
                    </a:lnTo>
                    <a:lnTo>
                      <a:pt x="914" y="31"/>
                    </a:lnTo>
                    <a:lnTo>
                      <a:pt x="914" y="29"/>
                    </a:lnTo>
                    <a:lnTo>
                      <a:pt x="914" y="28"/>
                    </a:lnTo>
                    <a:lnTo>
                      <a:pt x="915" y="27"/>
                    </a:lnTo>
                    <a:lnTo>
                      <a:pt x="916" y="26"/>
                    </a:lnTo>
                    <a:lnTo>
                      <a:pt x="916" y="24"/>
                    </a:lnTo>
                    <a:lnTo>
                      <a:pt x="915" y="23"/>
                    </a:lnTo>
                    <a:lnTo>
                      <a:pt x="915" y="21"/>
                    </a:lnTo>
                    <a:lnTo>
                      <a:pt x="916" y="21"/>
                    </a:lnTo>
                    <a:lnTo>
                      <a:pt x="917" y="21"/>
                    </a:lnTo>
                    <a:lnTo>
                      <a:pt x="918" y="21"/>
                    </a:lnTo>
                    <a:lnTo>
                      <a:pt x="918" y="21"/>
                    </a:lnTo>
                    <a:lnTo>
                      <a:pt x="917" y="21"/>
                    </a:lnTo>
                    <a:lnTo>
                      <a:pt x="917" y="19"/>
                    </a:lnTo>
                    <a:lnTo>
                      <a:pt x="917" y="18"/>
                    </a:lnTo>
                    <a:lnTo>
                      <a:pt x="918" y="17"/>
                    </a:lnTo>
                    <a:lnTo>
                      <a:pt x="918" y="16"/>
                    </a:lnTo>
                    <a:lnTo>
                      <a:pt x="919" y="14"/>
                    </a:lnTo>
                    <a:lnTo>
                      <a:pt x="919" y="13"/>
                    </a:lnTo>
                    <a:lnTo>
                      <a:pt x="919" y="11"/>
                    </a:lnTo>
                    <a:lnTo>
                      <a:pt x="920" y="10"/>
                    </a:lnTo>
                    <a:lnTo>
                      <a:pt x="920" y="9"/>
                    </a:lnTo>
                    <a:lnTo>
                      <a:pt x="920" y="8"/>
                    </a:lnTo>
                    <a:lnTo>
                      <a:pt x="919" y="7"/>
                    </a:lnTo>
                    <a:lnTo>
                      <a:pt x="919" y="5"/>
                    </a:lnTo>
                    <a:lnTo>
                      <a:pt x="920" y="5"/>
                    </a:lnTo>
                    <a:lnTo>
                      <a:pt x="922" y="5"/>
                    </a:lnTo>
                    <a:lnTo>
                      <a:pt x="923" y="5"/>
                    </a:lnTo>
                    <a:lnTo>
                      <a:pt x="925" y="5"/>
                    </a:lnTo>
                    <a:lnTo>
                      <a:pt x="927" y="5"/>
                    </a:lnTo>
                    <a:lnTo>
                      <a:pt x="929" y="4"/>
                    </a:lnTo>
                    <a:lnTo>
                      <a:pt x="931" y="5"/>
                    </a:lnTo>
                    <a:lnTo>
                      <a:pt x="932" y="4"/>
                    </a:lnTo>
                    <a:lnTo>
                      <a:pt x="934" y="3"/>
                    </a:lnTo>
                    <a:lnTo>
                      <a:pt x="936" y="3"/>
                    </a:lnTo>
                    <a:lnTo>
                      <a:pt x="938" y="3"/>
                    </a:lnTo>
                    <a:lnTo>
                      <a:pt x="939" y="3"/>
                    </a:lnTo>
                    <a:lnTo>
                      <a:pt x="940" y="2"/>
                    </a:lnTo>
                    <a:lnTo>
                      <a:pt x="942" y="3"/>
                    </a:lnTo>
                    <a:lnTo>
                      <a:pt x="943" y="3"/>
                    </a:lnTo>
                    <a:lnTo>
                      <a:pt x="945" y="3"/>
                    </a:lnTo>
                    <a:lnTo>
                      <a:pt x="946" y="3"/>
                    </a:lnTo>
                    <a:lnTo>
                      <a:pt x="948" y="2"/>
                    </a:lnTo>
                    <a:lnTo>
                      <a:pt x="950" y="2"/>
                    </a:lnTo>
                    <a:lnTo>
                      <a:pt x="952" y="1"/>
                    </a:lnTo>
                    <a:lnTo>
                      <a:pt x="953" y="2"/>
                    </a:lnTo>
                    <a:lnTo>
                      <a:pt x="954" y="2"/>
                    </a:lnTo>
                    <a:lnTo>
                      <a:pt x="955" y="2"/>
                    </a:lnTo>
                    <a:lnTo>
                      <a:pt x="956" y="3"/>
                    </a:lnTo>
                    <a:lnTo>
                      <a:pt x="958" y="3"/>
                    </a:lnTo>
                    <a:lnTo>
                      <a:pt x="959" y="3"/>
                    </a:lnTo>
                    <a:lnTo>
                      <a:pt x="960" y="3"/>
                    </a:lnTo>
                    <a:lnTo>
                      <a:pt x="961" y="2"/>
                    </a:lnTo>
                    <a:lnTo>
                      <a:pt x="962" y="2"/>
                    </a:lnTo>
                    <a:lnTo>
                      <a:pt x="964" y="2"/>
                    </a:lnTo>
                    <a:lnTo>
                      <a:pt x="965" y="2"/>
                    </a:lnTo>
                    <a:lnTo>
                      <a:pt x="966" y="1"/>
                    </a:lnTo>
                    <a:lnTo>
                      <a:pt x="968" y="1"/>
                    </a:lnTo>
                    <a:lnTo>
                      <a:pt x="969" y="0"/>
                    </a:lnTo>
                    <a:lnTo>
                      <a:pt x="970" y="0"/>
                    </a:lnTo>
                    <a:lnTo>
                      <a:pt x="972" y="0"/>
                    </a:lnTo>
                    <a:lnTo>
                      <a:pt x="974" y="0"/>
                    </a:lnTo>
                    <a:lnTo>
                      <a:pt x="975" y="1"/>
                    </a:lnTo>
                    <a:lnTo>
                      <a:pt x="976" y="1"/>
                    </a:lnTo>
                    <a:lnTo>
                      <a:pt x="977" y="2"/>
                    </a:lnTo>
                    <a:close/>
                    <a:moveTo>
                      <a:pt x="977" y="275"/>
                    </a:moveTo>
                    <a:lnTo>
                      <a:pt x="975" y="276"/>
                    </a:lnTo>
                    <a:lnTo>
                      <a:pt x="974" y="276"/>
                    </a:lnTo>
                    <a:lnTo>
                      <a:pt x="973" y="276"/>
                    </a:lnTo>
                    <a:lnTo>
                      <a:pt x="972" y="276"/>
                    </a:lnTo>
                    <a:lnTo>
                      <a:pt x="970" y="276"/>
                    </a:lnTo>
                    <a:lnTo>
                      <a:pt x="969" y="276"/>
                    </a:lnTo>
                    <a:lnTo>
                      <a:pt x="968" y="277"/>
                    </a:lnTo>
                    <a:lnTo>
                      <a:pt x="967" y="277"/>
                    </a:lnTo>
                    <a:lnTo>
                      <a:pt x="966" y="277"/>
                    </a:lnTo>
                    <a:lnTo>
                      <a:pt x="965" y="278"/>
                    </a:lnTo>
                    <a:lnTo>
                      <a:pt x="963" y="279"/>
                    </a:lnTo>
                    <a:lnTo>
                      <a:pt x="962" y="280"/>
                    </a:lnTo>
                    <a:lnTo>
                      <a:pt x="962" y="282"/>
                    </a:lnTo>
                    <a:lnTo>
                      <a:pt x="962" y="284"/>
                    </a:lnTo>
                    <a:lnTo>
                      <a:pt x="961" y="285"/>
                    </a:lnTo>
                    <a:lnTo>
                      <a:pt x="960" y="286"/>
                    </a:lnTo>
                    <a:lnTo>
                      <a:pt x="960" y="287"/>
                    </a:lnTo>
                    <a:lnTo>
                      <a:pt x="959" y="287"/>
                    </a:lnTo>
                    <a:lnTo>
                      <a:pt x="959" y="288"/>
                    </a:lnTo>
                    <a:lnTo>
                      <a:pt x="959" y="289"/>
                    </a:lnTo>
                    <a:lnTo>
                      <a:pt x="959" y="290"/>
                    </a:lnTo>
                    <a:lnTo>
                      <a:pt x="959" y="292"/>
                    </a:lnTo>
                    <a:lnTo>
                      <a:pt x="957" y="292"/>
                    </a:lnTo>
                    <a:lnTo>
                      <a:pt x="955" y="292"/>
                    </a:lnTo>
                    <a:lnTo>
                      <a:pt x="955" y="293"/>
                    </a:lnTo>
                    <a:lnTo>
                      <a:pt x="956" y="294"/>
                    </a:lnTo>
                    <a:lnTo>
                      <a:pt x="957" y="295"/>
                    </a:lnTo>
                    <a:lnTo>
                      <a:pt x="957" y="297"/>
                    </a:lnTo>
                    <a:lnTo>
                      <a:pt x="956" y="299"/>
                    </a:lnTo>
                    <a:lnTo>
                      <a:pt x="955" y="299"/>
                    </a:lnTo>
                    <a:lnTo>
                      <a:pt x="954" y="299"/>
                    </a:lnTo>
                    <a:lnTo>
                      <a:pt x="954" y="301"/>
                    </a:lnTo>
                    <a:lnTo>
                      <a:pt x="956" y="302"/>
                    </a:lnTo>
                    <a:lnTo>
                      <a:pt x="958" y="302"/>
                    </a:lnTo>
                    <a:lnTo>
                      <a:pt x="961" y="303"/>
                    </a:lnTo>
                    <a:lnTo>
                      <a:pt x="962" y="305"/>
                    </a:lnTo>
                    <a:lnTo>
                      <a:pt x="962" y="306"/>
                    </a:lnTo>
                    <a:lnTo>
                      <a:pt x="962" y="307"/>
                    </a:lnTo>
                    <a:lnTo>
                      <a:pt x="963" y="307"/>
                    </a:lnTo>
                    <a:lnTo>
                      <a:pt x="964" y="307"/>
                    </a:lnTo>
                    <a:lnTo>
                      <a:pt x="965" y="307"/>
                    </a:lnTo>
                    <a:lnTo>
                      <a:pt x="965" y="309"/>
                    </a:lnTo>
                    <a:lnTo>
                      <a:pt x="966" y="310"/>
                    </a:lnTo>
                    <a:lnTo>
                      <a:pt x="968" y="311"/>
                    </a:lnTo>
                    <a:lnTo>
                      <a:pt x="970" y="311"/>
                    </a:lnTo>
                    <a:lnTo>
                      <a:pt x="971" y="311"/>
                    </a:lnTo>
                    <a:lnTo>
                      <a:pt x="972" y="312"/>
                    </a:lnTo>
                    <a:lnTo>
                      <a:pt x="973" y="314"/>
                    </a:lnTo>
                    <a:lnTo>
                      <a:pt x="974" y="314"/>
                    </a:lnTo>
                    <a:lnTo>
                      <a:pt x="975" y="314"/>
                    </a:lnTo>
                    <a:lnTo>
                      <a:pt x="975" y="315"/>
                    </a:lnTo>
                    <a:lnTo>
                      <a:pt x="976" y="315"/>
                    </a:lnTo>
                    <a:lnTo>
                      <a:pt x="976" y="316"/>
                    </a:lnTo>
                    <a:lnTo>
                      <a:pt x="975" y="319"/>
                    </a:lnTo>
                    <a:lnTo>
                      <a:pt x="976" y="320"/>
                    </a:lnTo>
                    <a:lnTo>
                      <a:pt x="976" y="321"/>
                    </a:lnTo>
                    <a:lnTo>
                      <a:pt x="976" y="322"/>
                    </a:lnTo>
                    <a:lnTo>
                      <a:pt x="976" y="323"/>
                    </a:lnTo>
                    <a:lnTo>
                      <a:pt x="978" y="324"/>
                    </a:lnTo>
                    <a:lnTo>
                      <a:pt x="978" y="325"/>
                    </a:lnTo>
                    <a:lnTo>
                      <a:pt x="978" y="325"/>
                    </a:lnTo>
                    <a:lnTo>
                      <a:pt x="981" y="324"/>
                    </a:lnTo>
                    <a:lnTo>
                      <a:pt x="981" y="325"/>
                    </a:lnTo>
                    <a:lnTo>
                      <a:pt x="982" y="325"/>
                    </a:lnTo>
                    <a:lnTo>
                      <a:pt x="982" y="327"/>
                    </a:lnTo>
                    <a:lnTo>
                      <a:pt x="983" y="329"/>
                    </a:lnTo>
                    <a:lnTo>
                      <a:pt x="984" y="329"/>
                    </a:lnTo>
                    <a:lnTo>
                      <a:pt x="985" y="329"/>
                    </a:lnTo>
                    <a:lnTo>
                      <a:pt x="986" y="329"/>
                    </a:lnTo>
                    <a:lnTo>
                      <a:pt x="987" y="329"/>
                    </a:lnTo>
                    <a:lnTo>
                      <a:pt x="988" y="328"/>
                    </a:lnTo>
                    <a:lnTo>
                      <a:pt x="989" y="328"/>
                    </a:lnTo>
                    <a:lnTo>
                      <a:pt x="990" y="328"/>
                    </a:lnTo>
                    <a:lnTo>
                      <a:pt x="991" y="328"/>
                    </a:lnTo>
                    <a:lnTo>
                      <a:pt x="992" y="328"/>
                    </a:lnTo>
                    <a:lnTo>
                      <a:pt x="992" y="326"/>
                    </a:lnTo>
                    <a:lnTo>
                      <a:pt x="992" y="325"/>
                    </a:lnTo>
                    <a:lnTo>
                      <a:pt x="993" y="324"/>
                    </a:lnTo>
                    <a:lnTo>
                      <a:pt x="993" y="323"/>
                    </a:lnTo>
                    <a:lnTo>
                      <a:pt x="993" y="322"/>
                    </a:lnTo>
                    <a:lnTo>
                      <a:pt x="993" y="320"/>
                    </a:lnTo>
                    <a:lnTo>
                      <a:pt x="992" y="319"/>
                    </a:lnTo>
                    <a:lnTo>
                      <a:pt x="994" y="318"/>
                    </a:lnTo>
                    <a:lnTo>
                      <a:pt x="996" y="319"/>
                    </a:lnTo>
                    <a:lnTo>
                      <a:pt x="997" y="319"/>
                    </a:lnTo>
                    <a:lnTo>
                      <a:pt x="998" y="319"/>
                    </a:lnTo>
                    <a:lnTo>
                      <a:pt x="999" y="319"/>
                    </a:lnTo>
                    <a:lnTo>
                      <a:pt x="1000" y="318"/>
                    </a:lnTo>
                    <a:lnTo>
                      <a:pt x="1001" y="318"/>
                    </a:lnTo>
                    <a:lnTo>
                      <a:pt x="1002" y="321"/>
                    </a:lnTo>
                    <a:lnTo>
                      <a:pt x="1002" y="319"/>
                    </a:lnTo>
                    <a:lnTo>
                      <a:pt x="1002" y="317"/>
                    </a:lnTo>
                    <a:lnTo>
                      <a:pt x="1003" y="316"/>
                    </a:lnTo>
                    <a:lnTo>
                      <a:pt x="1002" y="314"/>
                    </a:lnTo>
                    <a:lnTo>
                      <a:pt x="1003" y="312"/>
                    </a:lnTo>
                    <a:lnTo>
                      <a:pt x="1003" y="311"/>
                    </a:lnTo>
                    <a:lnTo>
                      <a:pt x="1002" y="310"/>
                    </a:lnTo>
                    <a:lnTo>
                      <a:pt x="1002" y="310"/>
                    </a:lnTo>
                    <a:lnTo>
                      <a:pt x="1000" y="309"/>
                    </a:lnTo>
                    <a:lnTo>
                      <a:pt x="999" y="307"/>
                    </a:lnTo>
                    <a:lnTo>
                      <a:pt x="1000" y="307"/>
                    </a:lnTo>
                    <a:lnTo>
                      <a:pt x="1000" y="306"/>
                    </a:lnTo>
                    <a:lnTo>
                      <a:pt x="1002" y="307"/>
                    </a:lnTo>
                    <a:lnTo>
                      <a:pt x="1005" y="308"/>
                    </a:lnTo>
                    <a:lnTo>
                      <a:pt x="1007" y="308"/>
                    </a:lnTo>
                    <a:lnTo>
                      <a:pt x="1008" y="308"/>
                    </a:lnTo>
                    <a:lnTo>
                      <a:pt x="1009" y="306"/>
                    </a:lnTo>
                    <a:lnTo>
                      <a:pt x="1008" y="304"/>
                    </a:lnTo>
                    <a:lnTo>
                      <a:pt x="1009" y="302"/>
                    </a:lnTo>
                    <a:lnTo>
                      <a:pt x="1010" y="300"/>
                    </a:lnTo>
                    <a:lnTo>
                      <a:pt x="1010" y="299"/>
                    </a:lnTo>
                    <a:lnTo>
                      <a:pt x="1010" y="298"/>
                    </a:lnTo>
                    <a:lnTo>
                      <a:pt x="1010" y="297"/>
                    </a:lnTo>
                    <a:lnTo>
                      <a:pt x="1010" y="296"/>
                    </a:lnTo>
                    <a:lnTo>
                      <a:pt x="1010" y="294"/>
                    </a:lnTo>
                    <a:lnTo>
                      <a:pt x="1010" y="293"/>
                    </a:lnTo>
                    <a:lnTo>
                      <a:pt x="1010" y="292"/>
                    </a:lnTo>
                    <a:lnTo>
                      <a:pt x="1010" y="291"/>
                    </a:lnTo>
                    <a:lnTo>
                      <a:pt x="1009" y="291"/>
                    </a:lnTo>
                    <a:lnTo>
                      <a:pt x="1009" y="289"/>
                    </a:lnTo>
                    <a:lnTo>
                      <a:pt x="1008" y="287"/>
                    </a:lnTo>
                    <a:lnTo>
                      <a:pt x="1007" y="287"/>
                    </a:lnTo>
                    <a:lnTo>
                      <a:pt x="1006" y="285"/>
                    </a:lnTo>
                    <a:lnTo>
                      <a:pt x="1005" y="283"/>
                    </a:lnTo>
                    <a:lnTo>
                      <a:pt x="1005" y="282"/>
                    </a:lnTo>
                    <a:lnTo>
                      <a:pt x="1005" y="280"/>
                    </a:lnTo>
                    <a:lnTo>
                      <a:pt x="1003" y="278"/>
                    </a:lnTo>
                    <a:lnTo>
                      <a:pt x="1003" y="277"/>
                    </a:lnTo>
                    <a:lnTo>
                      <a:pt x="1002" y="277"/>
                    </a:lnTo>
                    <a:lnTo>
                      <a:pt x="1002" y="276"/>
                    </a:lnTo>
                    <a:lnTo>
                      <a:pt x="999" y="277"/>
                    </a:lnTo>
                    <a:lnTo>
                      <a:pt x="998" y="277"/>
                    </a:lnTo>
                    <a:lnTo>
                      <a:pt x="998" y="278"/>
                    </a:lnTo>
                    <a:lnTo>
                      <a:pt x="997" y="278"/>
                    </a:lnTo>
                    <a:lnTo>
                      <a:pt x="996" y="278"/>
                    </a:lnTo>
                    <a:lnTo>
                      <a:pt x="994" y="278"/>
                    </a:lnTo>
                    <a:lnTo>
                      <a:pt x="992" y="278"/>
                    </a:lnTo>
                    <a:lnTo>
                      <a:pt x="990" y="277"/>
                    </a:lnTo>
                    <a:lnTo>
                      <a:pt x="988" y="277"/>
                    </a:lnTo>
                    <a:lnTo>
                      <a:pt x="987" y="278"/>
                    </a:lnTo>
                    <a:lnTo>
                      <a:pt x="986" y="278"/>
                    </a:lnTo>
                    <a:lnTo>
                      <a:pt x="985" y="278"/>
                    </a:lnTo>
                    <a:lnTo>
                      <a:pt x="983" y="275"/>
                    </a:lnTo>
                    <a:lnTo>
                      <a:pt x="982" y="274"/>
                    </a:lnTo>
                    <a:lnTo>
                      <a:pt x="981" y="273"/>
                    </a:lnTo>
                    <a:lnTo>
                      <a:pt x="980" y="273"/>
                    </a:lnTo>
                    <a:lnTo>
                      <a:pt x="979" y="273"/>
                    </a:lnTo>
                    <a:lnTo>
                      <a:pt x="978" y="274"/>
                    </a:lnTo>
                    <a:lnTo>
                      <a:pt x="978" y="274"/>
                    </a:lnTo>
                    <a:lnTo>
                      <a:pt x="977" y="275"/>
                    </a:lnTo>
                    <a:close/>
                    <a:moveTo>
                      <a:pt x="448" y="300"/>
                    </a:moveTo>
                    <a:lnTo>
                      <a:pt x="443" y="296"/>
                    </a:lnTo>
                    <a:lnTo>
                      <a:pt x="435" y="297"/>
                    </a:lnTo>
                    <a:lnTo>
                      <a:pt x="434" y="297"/>
                    </a:lnTo>
                    <a:lnTo>
                      <a:pt x="434" y="298"/>
                    </a:lnTo>
                    <a:lnTo>
                      <a:pt x="433" y="298"/>
                    </a:lnTo>
                    <a:lnTo>
                      <a:pt x="436" y="300"/>
                    </a:lnTo>
                    <a:lnTo>
                      <a:pt x="444" y="305"/>
                    </a:lnTo>
                    <a:lnTo>
                      <a:pt x="447" y="301"/>
                    </a:lnTo>
                    <a:lnTo>
                      <a:pt x="448" y="301"/>
                    </a:lnTo>
                    <a:lnTo>
                      <a:pt x="448" y="300"/>
                    </a:lnTo>
                    <a:lnTo>
                      <a:pt x="448" y="300"/>
                    </a:lnTo>
                    <a:close/>
                    <a:moveTo>
                      <a:pt x="1717" y="214"/>
                    </a:moveTo>
                    <a:lnTo>
                      <a:pt x="1713" y="214"/>
                    </a:lnTo>
                    <a:lnTo>
                      <a:pt x="1712" y="214"/>
                    </a:lnTo>
                    <a:lnTo>
                      <a:pt x="1710" y="215"/>
                    </a:lnTo>
                    <a:lnTo>
                      <a:pt x="1707" y="215"/>
                    </a:lnTo>
                    <a:lnTo>
                      <a:pt x="1706" y="216"/>
                    </a:lnTo>
                    <a:lnTo>
                      <a:pt x="1705" y="216"/>
                    </a:lnTo>
                    <a:lnTo>
                      <a:pt x="1703" y="218"/>
                    </a:lnTo>
                    <a:lnTo>
                      <a:pt x="1699" y="217"/>
                    </a:lnTo>
                    <a:lnTo>
                      <a:pt x="1697" y="215"/>
                    </a:lnTo>
                    <a:lnTo>
                      <a:pt x="1697" y="215"/>
                    </a:lnTo>
                    <a:lnTo>
                      <a:pt x="1694" y="213"/>
                    </a:lnTo>
                    <a:lnTo>
                      <a:pt x="1692" y="213"/>
                    </a:lnTo>
                    <a:lnTo>
                      <a:pt x="1690" y="213"/>
                    </a:lnTo>
                    <a:lnTo>
                      <a:pt x="1687" y="215"/>
                    </a:lnTo>
                    <a:lnTo>
                      <a:pt x="1686" y="217"/>
                    </a:lnTo>
                    <a:lnTo>
                      <a:pt x="1684" y="220"/>
                    </a:lnTo>
                    <a:lnTo>
                      <a:pt x="1683" y="221"/>
                    </a:lnTo>
                    <a:lnTo>
                      <a:pt x="1683" y="222"/>
                    </a:lnTo>
                    <a:lnTo>
                      <a:pt x="1682" y="223"/>
                    </a:lnTo>
                    <a:lnTo>
                      <a:pt x="1681" y="225"/>
                    </a:lnTo>
                    <a:lnTo>
                      <a:pt x="1679" y="228"/>
                    </a:lnTo>
                    <a:lnTo>
                      <a:pt x="1679" y="229"/>
                    </a:lnTo>
                    <a:lnTo>
                      <a:pt x="1679" y="230"/>
                    </a:lnTo>
                    <a:lnTo>
                      <a:pt x="1677" y="234"/>
                    </a:lnTo>
                    <a:lnTo>
                      <a:pt x="1677" y="236"/>
                    </a:lnTo>
                    <a:lnTo>
                      <a:pt x="1676" y="239"/>
                    </a:lnTo>
                    <a:lnTo>
                      <a:pt x="1676" y="240"/>
                    </a:lnTo>
                    <a:lnTo>
                      <a:pt x="1676" y="241"/>
                    </a:lnTo>
                    <a:lnTo>
                      <a:pt x="1676" y="242"/>
                    </a:lnTo>
                    <a:lnTo>
                      <a:pt x="1676" y="244"/>
                    </a:lnTo>
                    <a:lnTo>
                      <a:pt x="1677" y="246"/>
                    </a:lnTo>
                    <a:lnTo>
                      <a:pt x="1679" y="247"/>
                    </a:lnTo>
                    <a:lnTo>
                      <a:pt x="1682" y="247"/>
                    </a:lnTo>
                    <a:lnTo>
                      <a:pt x="1686" y="245"/>
                    </a:lnTo>
                    <a:lnTo>
                      <a:pt x="1687" y="245"/>
                    </a:lnTo>
                    <a:lnTo>
                      <a:pt x="1689" y="246"/>
                    </a:lnTo>
                    <a:lnTo>
                      <a:pt x="1690" y="246"/>
                    </a:lnTo>
                    <a:lnTo>
                      <a:pt x="1692" y="249"/>
                    </a:lnTo>
                    <a:lnTo>
                      <a:pt x="1695" y="251"/>
                    </a:lnTo>
                    <a:lnTo>
                      <a:pt x="1696" y="250"/>
                    </a:lnTo>
                    <a:lnTo>
                      <a:pt x="1698" y="250"/>
                    </a:lnTo>
                    <a:lnTo>
                      <a:pt x="1702" y="248"/>
                    </a:lnTo>
                    <a:lnTo>
                      <a:pt x="1704" y="248"/>
                    </a:lnTo>
                    <a:lnTo>
                      <a:pt x="1707" y="249"/>
                    </a:lnTo>
                    <a:lnTo>
                      <a:pt x="1710" y="253"/>
                    </a:lnTo>
                    <a:lnTo>
                      <a:pt x="1712" y="255"/>
                    </a:lnTo>
                    <a:lnTo>
                      <a:pt x="1715" y="255"/>
                    </a:lnTo>
                    <a:lnTo>
                      <a:pt x="1717" y="254"/>
                    </a:lnTo>
                    <a:lnTo>
                      <a:pt x="1718" y="254"/>
                    </a:lnTo>
                    <a:lnTo>
                      <a:pt x="1719" y="252"/>
                    </a:lnTo>
                    <a:lnTo>
                      <a:pt x="1721" y="249"/>
                    </a:lnTo>
                    <a:lnTo>
                      <a:pt x="1720" y="246"/>
                    </a:lnTo>
                    <a:lnTo>
                      <a:pt x="1719" y="242"/>
                    </a:lnTo>
                    <a:lnTo>
                      <a:pt x="1717" y="241"/>
                    </a:lnTo>
                    <a:lnTo>
                      <a:pt x="1717" y="240"/>
                    </a:lnTo>
                    <a:lnTo>
                      <a:pt x="1717" y="239"/>
                    </a:lnTo>
                    <a:lnTo>
                      <a:pt x="1716" y="238"/>
                    </a:lnTo>
                    <a:lnTo>
                      <a:pt x="1716" y="234"/>
                    </a:lnTo>
                    <a:lnTo>
                      <a:pt x="1718" y="231"/>
                    </a:lnTo>
                    <a:lnTo>
                      <a:pt x="1719" y="229"/>
                    </a:lnTo>
                    <a:lnTo>
                      <a:pt x="1719" y="227"/>
                    </a:lnTo>
                    <a:lnTo>
                      <a:pt x="1719" y="226"/>
                    </a:lnTo>
                    <a:lnTo>
                      <a:pt x="1718" y="224"/>
                    </a:lnTo>
                    <a:lnTo>
                      <a:pt x="1719" y="220"/>
                    </a:lnTo>
                    <a:lnTo>
                      <a:pt x="1720" y="218"/>
                    </a:lnTo>
                    <a:lnTo>
                      <a:pt x="1719" y="217"/>
                    </a:lnTo>
                    <a:lnTo>
                      <a:pt x="1718" y="215"/>
                    </a:lnTo>
                    <a:lnTo>
                      <a:pt x="1718" y="215"/>
                    </a:lnTo>
                    <a:lnTo>
                      <a:pt x="1717" y="214"/>
                    </a:lnTo>
                    <a:close/>
                  </a:path>
                </a:pathLst>
              </a:custGeom>
              <a:solidFill>
                <a:srgbClr val="F5B90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67">
                <a:extLst>
                  <a:ext uri="{FF2B5EF4-FFF2-40B4-BE49-F238E27FC236}">
                    <a16:creationId xmlns:a16="http://schemas.microsoft.com/office/drawing/2014/main" id="{6CF6E187-7568-62C7-ADFB-BA2F2B21E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800" y="2209800"/>
                <a:ext cx="2981325" cy="2576513"/>
              </a:xfrm>
              <a:custGeom>
                <a:avLst/>
                <a:gdLst>
                  <a:gd name="T0" fmla="*/ 784 w 1878"/>
                  <a:gd name="T1" fmla="*/ 157 h 1623"/>
                  <a:gd name="T2" fmla="*/ 844 w 1878"/>
                  <a:gd name="T3" fmla="*/ 246 h 1623"/>
                  <a:gd name="T4" fmla="*/ 896 w 1878"/>
                  <a:gd name="T5" fmla="*/ 314 h 1623"/>
                  <a:gd name="T6" fmla="*/ 957 w 1878"/>
                  <a:gd name="T7" fmla="*/ 367 h 1623"/>
                  <a:gd name="T8" fmla="*/ 1479 w 1878"/>
                  <a:gd name="T9" fmla="*/ 588 h 1623"/>
                  <a:gd name="T10" fmla="*/ 1870 w 1878"/>
                  <a:gd name="T11" fmla="*/ 653 h 1623"/>
                  <a:gd name="T12" fmla="*/ 1786 w 1878"/>
                  <a:gd name="T13" fmla="*/ 740 h 1623"/>
                  <a:gd name="T14" fmla="*/ 1328 w 1878"/>
                  <a:gd name="T15" fmla="*/ 1210 h 1623"/>
                  <a:gd name="T16" fmla="*/ 1027 w 1878"/>
                  <a:gd name="T17" fmla="*/ 1297 h 1623"/>
                  <a:gd name="T18" fmla="*/ 859 w 1878"/>
                  <a:gd name="T19" fmla="*/ 1357 h 1623"/>
                  <a:gd name="T20" fmla="*/ 752 w 1878"/>
                  <a:gd name="T21" fmla="*/ 1442 h 1623"/>
                  <a:gd name="T22" fmla="*/ 670 w 1878"/>
                  <a:gd name="T23" fmla="*/ 1459 h 1623"/>
                  <a:gd name="T24" fmla="*/ 602 w 1878"/>
                  <a:gd name="T25" fmla="*/ 1488 h 1623"/>
                  <a:gd name="T26" fmla="*/ 583 w 1878"/>
                  <a:gd name="T27" fmla="*/ 1507 h 1623"/>
                  <a:gd name="T28" fmla="*/ 570 w 1878"/>
                  <a:gd name="T29" fmla="*/ 1502 h 1623"/>
                  <a:gd name="T30" fmla="*/ 547 w 1878"/>
                  <a:gd name="T31" fmla="*/ 1504 h 1623"/>
                  <a:gd name="T32" fmla="*/ 519 w 1878"/>
                  <a:gd name="T33" fmla="*/ 1501 h 1623"/>
                  <a:gd name="T34" fmla="*/ 497 w 1878"/>
                  <a:gd name="T35" fmla="*/ 1507 h 1623"/>
                  <a:gd name="T36" fmla="*/ 475 w 1878"/>
                  <a:gd name="T37" fmla="*/ 1509 h 1623"/>
                  <a:gd name="T38" fmla="*/ 446 w 1878"/>
                  <a:gd name="T39" fmla="*/ 1510 h 1623"/>
                  <a:gd name="T40" fmla="*/ 424 w 1878"/>
                  <a:gd name="T41" fmla="*/ 1499 h 1623"/>
                  <a:gd name="T42" fmla="*/ 396 w 1878"/>
                  <a:gd name="T43" fmla="*/ 1470 h 1623"/>
                  <a:gd name="T44" fmla="*/ 361 w 1878"/>
                  <a:gd name="T45" fmla="*/ 1443 h 1623"/>
                  <a:gd name="T46" fmla="*/ 163 w 1878"/>
                  <a:gd name="T47" fmla="*/ 1525 h 1623"/>
                  <a:gd name="T48" fmla="*/ 50 w 1878"/>
                  <a:gd name="T49" fmla="*/ 1604 h 1623"/>
                  <a:gd name="T50" fmla="*/ 73 w 1878"/>
                  <a:gd name="T51" fmla="*/ 1527 h 1623"/>
                  <a:gd name="T52" fmla="*/ 119 w 1878"/>
                  <a:gd name="T53" fmla="*/ 1400 h 1623"/>
                  <a:gd name="T54" fmla="*/ 143 w 1878"/>
                  <a:gd name="T55" fmla="*/ 1316 h 1623"/>
                  <a:gd name="T56" fmla="*/ 215 w 1878"/>
                  <a:gd name="T57" fmla="*/ 1210 h 1623"/>
                  <a:gd name="T58" fmla="*/ 289 w 1878"/>
                  <a:gd name="T59" fmla="*/ 1203 h 1623"/>
                  <a:gd name="T60" fmla="*/ 342 w 1878"/>
                  <a:gd name="T61" fmla="*/ 1165 h 1623"/>
                  <a:gd name="T62" fmla="*/ 377 w 1878"/>
                  <a:gd name="T63" fmla="*/ 1078 h 1623"/>
                  <a:gd name="T64" fmla="*/ 372 w 1878"/>
                  <a:gd name="T65" fmla="*/ 989 h 1623"/>
                  <a:gd name="T66" fmla="*/ 479 w 1878"/>
                  <a:gd name="T67" fmla="*/ 957 h 1623"/>
                  <a:gd name="T68" fmla="*/ 552 w 1878"/>
                  <a:gd name="T69" fmla="*/ 980 h 1623"/>
                  <a:gd name="T70" fmla="*/ 616 w 1878"/>
                  <a:gd name="T71" fmla="*/ 945 h 1623"/>
                  <a:gd name="T72" fmla="*/ 643 w 1878"/>
                  <a:gd name="T73" fmla="*/ 874 h 1623"/>
                  <a:gd name="T74" fmla="*/ 657 w 1878"/>
                  <a:gd name="T75" fmla="*/ 823 h 1623"/>
                  <a:gd name="T76" fmla="*/ 589 w 1878"/>
                  <a:gd name="T77" fmla="*/ 767 h 1623"/>
                  <a:gd name="T78" fmla="*/ 597 w 1878"/>
                  <a:gd name="T79" fmla="*/ 654 h 1623"/>
                  <a:gd name="T80" fmla="*/ 656 w 1878"/>
                  <a:gd name="T81" fmla="*/ 527 h 1623"/>
                  <a:gd name="T82" fmla="*/ 720 w 1878"/>
                  <a:gd name="T83" fmla="*/ 549 h 1623"/>
                  <a:gd name="T84" fmla="*/ 757 w 1878"/>
                  <a:gd name="T85" fmla="*/ 622 h 1623"/>
                  <a:gd name="T86" fmla="*/ 803 w 1878"/>
                  <a:gd name="T87" fmla="*/ 554 h 1623"/>
                  <a:gd name="T88" fmla="*/ 795 w 1878"/>
                  <a:gd name="T89" fmla="*/ 478 h 1623"/>
                  <a:gd name="T90" fmla="*/ 743 w 1878"/>
                  <a:gd name="T91" fmla="*/ 417 h 1623"/>
                  <a:gd name="T92" fmla="*/ 729 w 1878"/>
                  <a:gd name="T93" fmla="*/ 367 h 1623"/>
                  <a:gd name="T94" fmla="*/ 780 w 1878"/>
                  <a:gd name="T95" fmla="*/ 331 h 1623"/>
                  <a:gd name="T96" fmla="*/ 807 w 1878"/>
                  <a:gd name="T97" fmla="*/ 303 h 1623"/>
                  <a:gd name="T98" fmla="*/ 734 w 1878"/>
                  <a:gd name="T99" fmla="*/ 286 h 1623"/>
                  <a:gd name="T100" fmla="*/ 649 w 1878"/>
                  <a:gd name="T101" fmla="*/ 283 h 1623"/>
                  <a:gd name="T102" fmla="*/ 580 w 1878"/>
                  <a:gd name="T103" fmla="*/ 302 h 1623"/>
                  <a:gd name="T104" fmla="*/ 555 w 1878"/>
                  <a:gd name="T105" fmla="*/ 342 h 1623"/>
                  <a:gd name="T106" fmla="*/ 485 w 1878"/>
                  <a:gd name="T107" fmla="*/ 338 h 1623"/>
                  <a:gd name="T108" fmla="*/ 434 w 1878"/>
                  <a:gd name="T109" fmla="*/ 352 h 1623"/>
                  <a:gd name="T110" fmla="*/ 359 w 1878"/>
                  <a:gd name="T111" fmla="*/ 364 h 1623"/>
                  <a:gd name="T112" fmla="*/ 339 w 1878"/>
                  <a:gd name="T113" fmla="*/ 347 h 1623"/>
                  <a:gd name="T114" fmla="*/ 391 w 1878"/>
                  <a:gd name="T115" fmla="*/ 256 h 1623"/>
                  <a:gd name="T116" fmla="*/ 404 w 1878"/>
                  <a:gd name="T117" fmla="*/ 164 h 1623"/>
                  <a:gd name="T118" fmla="*/ 434 w 1878"/>
                  <a:gd name="T119" fmla="*/ 72 h 1623"/>
                  <a:gd name="T120" fmla="*/ 536 w 1878"/>
                  <a:gd name="T121" fmla="*/ 27 h 1623"/>
                  <a:gd name="T122" fmla="*/ 651 w 1878"/>
                  <a:gd name="T123" fmla="*/ 20 h 1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78" h="1623">
                    <a:moveTo>
                      <a:pt x="796" y="23"/>
                    </a:moveTo>
                    <a:lnTo>
                      <a:pt x="801" y="24"/>
                    </a:lnTo>
                    <a:lnTo>
                      <a:pt x="813" y="19"/>
                    </a:lnTo>
                    <a:lnTo>
                      <a:pt x="811" y="22"/>
                    </a:lnTo>
                    <a:lnTo>
                      <a:pt x="807" y="29"/>
                    </a:lnTo>
                    <a:lnTo>
                      <a:pt x="794" y="43"/>
                    </a:lnTo>
                    <a:lnTo>
                      <a:pt x="791" y="47"/>
                    </a:lnTo>
                    <a:lnTo>
                      <a:pt x="774" y="66"/>
                    </a:lnTo>
                    <a:lnTo>
                      <a:pt x="754" y="96"/>
                    </a:lnTo>
                    <a:lnTo>
                      <a:pt x="757" y="107"/>
                    </a:lnTo>
                    <a:lnTo>
                      <a:pt x="763" y="118"/>
                    </a:lnTo>
                    <a:lnTo>
                      <a:pt x="766" y="121"/>
                    </a:lnTo>
                    <a:lnTo>
                      <a:pt x="772" y="125"/>
                    </a:lnTo>
                    <a:lnTo>
                      <a:pt x="779" y="134"/>
                    </a:lnTo>
                    <a:lnTo>
                      <a:pt x="782" y="141"/>
                    </a:lnTo>
                    <a:lnTo>
                      <a:pt x="783" y="146"/>
                    </a:lnTo>
                    <a:lnTo>
                      <a:pt x="783" y="150"/>
                    </a:lnTo>
                    <a:lnTo>
                      <a:pt x="784" y="156"/>
                    </a:lnTo>
                    <a:lnTo>
                      <a:pt x="784" y="157"/>
                    </a:lnTo>
                    <a:lnTo>
                      <a:pt x="786" y="165"/>
                    </a:lnTo>
                    <a:lnTo>
                      <a:pt x="787" y="168"/>
                    </a:lnTo>
                    <a:lnTo>
                      <a:pt x="793" y="185"/>
                    </a:lnTo>
                    <a:lnTo>
                      <a:pt x="796" y="189"/>
                    </a:lnTo>
                    <a:lnTo>
                      <a:pt x="799" y="193"/>
                    </a:lnTo>
                    <a:lnTo>
                      <a:pt x="801" y="194"/>
                    </a:lnTo>
                    <a:lnTo>
                      <a:pt x="808" y="200"/>
                    </a:lnTo>
                    <a:lnTo>
                      <a:pt x="815" y="203"/>
                    </a:lnTo>
                    <a:lnTo>
                      <a:pt x="819" y="205"/>
                    </a:lnTo>
                    <a:lnTo>
                      <a:pt x="821" y="206"/>
                    </a:lnTo>
                    <a:lnTo>
                      <a:pt x="821" y="207"/>
                    </a:lnTo>
                    <a:lnTo>
                      <a:pt x="824" y="211"/>
                    </a:lnTo>
                    <a:lnTo>
                      <a:pt x="827" y="214"/>
                    </a:lnTo>
                    <a:lnTo>
                      <a:pt x="831" y="220"/>
                    </a:lnTo>
                    <a:lnTo>
                      <a:pt x="833" y="225"/>
                    </a:lnTo>
                    <a:lnTo>
                      <a:pt x="834" y="232"/>
                    </a:lnTo>
                    <a:lnTo>
                      <a:pt x="836" y="238"/>
                    </a:lnTo>
                    <a:lnTo>
                      <a:pt x="839" y="242"/>
                    </a:lnTo>
                    <a:lnTo>
                      <a:pt x="844" y="246"/>
                    </a:lnTo>
                    <a:lnTo>
                      <a:pt x="848" y="250"/>
                    </a:lnTo>
                    <a:lnTo>
                      <a:pt x="856" y="251"/>
                    </a:lnTo>
                    <a:lnTo>
                      <a:pt x="860" y="251"/>
                    </a:lnTo>
                    <a:lnTo>
                      <a:pt x="864" y="251"/>
                    </a:lnTo>
                    <a:lnTo>
                      <a:pt x="867" y="253"/>
                    </a:lnTo>
                    <a:lnTo>
                      <a:pt x="869" y="253"/>
                    </a:lnTo>
                    <a:lnTo>
                      <a:pt x="871" y="257"/>
                    </a:lnTo>
                    <a:lnTo>
                      <a:pt x="871" y="258"/>
                    </a:lnTo>
                    <a:lnTo>
                      <a:pt x="872" y="260"/>
                    </a:lnTo>
                    <a:lnTo>
                      <a:pt x="875" y="273"/>
                    </a:lnTo>
                    <a:lnTo>
                      <a:pt x="877" y="283"/>
                    </a:lnTo>
                    <a:lnTo>
                      <a:pt x="880" y="297"/>
                    </a:lnTo>
                    <a:lnTo>
                      <a:pt x="882" y="301"/>
                    </a:lnTo>
                    <a:lnTo>
                      <a:pt x="883" y="305"/>
                    </a:lnTo>
                    <a:lnTo>
                      <a:pt x="885" y="308"/>
                    </a:lnTo>
                    <a:lnTo>
                      <a:pt x="890" y="309"/>
                    </a:lnTo>
                    <a:lnTo>
                      <a:pt x="895" y="311"/>
                    </a:lnTo>
                    <a:lnTo>
                      <a:pt x="895" y="312"/>
                    </a:lnTo>
                    <a:lnTo>
                      <a:pt x="896" y="314"/>
                    </a:lnTo>
                    <a:lnTo>
                      <a:pt x="898" y="315"/>
                    </a:lnTo>
                    <a:lnTo>
                      <a:pt x="899" y="315"/>
                    </a:lnTo>
                    <a:lnTo>
                      <a:pt x="906" y="323"/>
                    </a:lnTo>
                    <a:lnTo>
                      <a:pt x="907" y="324"/>
                    </a:lnTo>
                    <a:lnTo>
                      <a:pt x="910" y="329"/>
                    </a:lnTo>
                    <a:lnTo>
                      <a:pt x="916" y="338"/>
                    </a:lnTo>
                    <a:lnTo>
                      <a:pt x="916" y="339"/>
                    </a:lnTo>
                    <a:lnTo>
                      <a:pt x="916" y="340"/>
                    </a:lnTo>
                    <a:lnTo>
                      <a:pt x="915" y="341"/>
                    </a:lnTo>
                    <a:lnTo>
                      <a:pt x="915" y="344"/>
                    </a:lnTo>
                    <a:lnTo>
                      <a:pt x="915" y="350"/>
                    </a:lnTo>
                    <a:lnTo>
                      <a:pt x="916" y="350"/>
                    </a:lnTo>
                    <a:lnTo>
                      <a:pt x="919" y="353"/>
                    </a:lnTo>
                    <a:lnTo>
                      <a:pt x="929" y="361"/>
                    </a:lnTo>
                    <a:lnTo>
                      <a:pt x="940" y="367"/>
                    </a:lnTo>
                    <a:lnTo>
                      <a:pt x="943" y="369"/>
                    </a:lnTo>
                    <a:lnTo>
                      <a:pt x="948" y="371"/>
                    </a:lnTo>
                    <a:lnTo>
                      <a:pt x="957" y="368"/>
                    </a:lnTo>
                    <a:lnTo>
                      <a:pt x="957" y="367"/>
                    </a:lnTo>
                    <a:lnTo>
                      <a:pt x="963" y="373"/>
                    </a:lnTo>
                    <a:lnTo>
                      <a:pt x="964" y="373"/>
                    </a:lnTo>
                    <a:lnTo>
                      <a:pt x="965" y="374"/>
                    </a:lnTo>
                    <a:lnTo>
                      <a:pt x="978" y="387"/>
                    </a:lnTo>
                    <a:lnTo>
                      <a:pt x="983" y="391"/>
                    </a:lnTo>
                    <a:lnTo>
                      <a:pt x="1006" y="412"/>
                    </a:lnTo>
                    <a:lnTo>
                      <a:pt x="1031" y="434"/>
                    </a:lnTo>
                    <a:lnTo>
                      <a:pt x="1038" y="440"/>
                    </a:lnTo>
                    <a:lnTo>
                      <a:pt x="1050" y="444"/>
                    </a:lnTo>
                    <a:lnTo>
                      <a:pt x="1061" y="448"/>
                    </a:lnTo>
                    <a:lnTo>
                      <a:pt x="1076" y="453"/>
                    </a:lnTo>
                    <a:lnTo>
                      <a:pt x="1173" y="485"/>
                    </a:lnTo>
                    <a:lnTo>
                      <a:pt x="1176" y="485"/>
                    </a:lnTo>
                    <a:lnTo>
                      <a:pt x="1181" y="487"/>
                    </a:lnTo>
                    <a:lnTo>
                      <a:pt x="1184" y="488"/>
                    </a:lnTo>
                    <a:lnTo>
                      <a:pt x="1353" y="546"/>
                    </a:lnTo>
                    <a:lnTo>
                      <a:pt x="1445" y="577"/>
                    </a:lnTo>
                    <a:lnTo>
                      <a:pt x="1477" y="587"/>
                    </a:lnTo>
                    <a:lnTo>
                      <a:pt x="1479" y="588"/>
                    </a:lnTo>
                    <a:lnTo>
                      <a:pt x="1526" y="604"/>
                    </a:lnTo>
                    <a:lnTo>
                      <a:pt x="1545" y="609"/>
                    </a:lnTo>
                    <a:lnTo>
                      <a:pt x="1549" y="611"/>
                    </a:lnTo>
                    <a:lnTo>
                      <a:pt x="1554" y="613"/>
                    </a:lnTo>
                    <a:lnTo>
                      <a:pt x="1575" y="620"/>
                    </a:lnTo>
                    <a:lnTo>
                      <a:pt x="1616" y="634"/>
                    </a:lnTo>
                    <a:lnTo>
                      <a:pt x="1625" y="637"/>
                    </a:lnTo>
                    <a:lnTo>
                      <a:pt x="1636" y="641"/>
                    </a:lnTo>
                    <a:lnTo>
                      <a:pt x="1645" y="644"/>
                    </a:lnTo>
                    <a:lnTo>
                      <a:pt x="1667" y="652"/>
                    </a:lnTo>
                    <a:lnTo>
                      <a:pt x="1671" y="653"/>
                    </a:lnTo>
                    <a:lnTo>
                      <a:pt x="1679" y="653"/>
                    </a:lnTo>
                    <a:lnTo>
                      <a:pt x="1688" y="653"/>
                    </a:lnTo>
                    <a:lnTo>
                      <a:pt x="1779" y="653"/>
                    </a:lnTo>
                    <a:lnTo>
                      <a:pt x="1798" y="653"/>
                    </a:lnTo>
                    <a:lnTo>
                      <a:pt x="1827" y="653"/>
                    </a:lnTo>
                    <a:lnTo>
                      <a:pt x="1849" y="653"/>
                    </a:lnTo>
                    <a:lnTo>
                      <a:pt x="1860" y="653"/>
                    </a:lnTo>
                    <a:lnTo>
                      <a:pt x="1870" y="653"/>
                    </a:lnTo>
                    <a:lnTo>
                      <a:pt x="1878" y="653"/>
                    </a:lnTo>
                    <a:lnTo>
                      <a:pt x="1877" y="653"/>
                    </a:lnTo>
                    <a:lnTo>
                      <a:pt x="1872" y="658"/>
                    </a:lnTo>
                    <a:lnTo>
                      <a:pt x="1867" y="663"/>
                    </a:lnTo>
                    <a:lnTo>
                      <a:pt x="1865" y="665"/>
                    </a:lnTo>
                    <a:lnTo>
                      <a:pt x="1860" y="670"/>
                    </a:lnTo>
                    <a:lnTo>
                      <a:pt x="1859" y="671"/>
                    </a:lnTo>
                    <a:lnTo>
                      <a:pt x="1856" y="675"/>
                    </a:lnTo>
                    <a:lnTo>
                      <a:pt x="1848" y="681"/>
                    </a:lnTo>
                    <a:lnTo>
                      <a:pt x="1841" y="688"/>
                    </a:lnTo>
                    <a:lnTo>
                      <a:pt x="1836" y="694"/>
                    </a:lnTo>
                    <a:lnTo>
                      <a:pt x="1830" y="698"/>
                    </a:lnTo>
                    <a:lnTo>
                      <a:pt x="1828" y="700"/>
                    </a:lnTo>
                    <a:lnTo>
                      <a:pt x="1821" y="706"/>
                    </a:lnTo>
                    <a:lnTo>
                      <a:pt x="1820" y="707"/>
                    </a:lnTo>
                    <a:lnTo>
                      <a:pt x="1814" y="713"/>
                    </a:lnTo>
                    <a:lnTo>
                      <a:pt x="1809" y="719"/>
                    </a:lnTo>
                    <a:lnTo>
                      <a:pt x="1787" y="739"/>
                    </a:lnTo>
                    <a:lnTo>
                      <a:pt x="1786" y="740"/>
                    </a:lnTo>
                    <a:lnTo>
                      <a:pt x="1785" y="741"/>
                    </a:lnTo>
                    <a:lnTo>
                      <a:pt x="1716" y="807"/>
                    </a:lnTo>
                    <a:lnTo>
                      <a:pt x="1667" y="852"/>
                    </a:lnTo>
                    <a:lnTo>
                      <a:pt x="1663" y="857"/>
                    </a:lnTo>
                    <a:lnTo>
                      <a:pt x="1662" y="858"/>
                    </a:lnTo>
                    <a:lnTo>
                      <a:pt x="1621" y="899"/>
                    </a:lnTo>
                    <a:lnTo>
                      <a:pt x="1577" y="944"/>
                    </a:lnTo>
                    <a:lnTo>
                      <a:pt x="1523" y="1000"/>
                    </a:lnTo>
                    <a:lnTo>
                      <a:pt x="1491" y="1033"/>
                    </a:lnTo>
                    <a:lnTo>
                      <a:pt x="1483" y="1041"/>
                    </a:lnTo>
                    <a:lnTo>
                      <a:pt x="1457" y="1066"/>
                    </a:lnTo>
                    <a:lnTo>
                      <a:pt x="1456" y="1068"/>
                    </a:lnTo>
                    <a:lnTo>
                      <a:pt x="1455" y="1068"/>
                    </a:lnTo>
                    <a:lnTo>
                      <a:pt x="1449" y="1076"/>
                    </a:lnTo>
                    <a:lnTo>
                      <a:pt x="1436" y="1089"/>
                    </a:lnTo>
                    <a:lnTo>
                      <a:pt x="1399" y="1131"/>
                    </a:lnTo>
                    <a:lnTo>
                      <a:pt x="1381" y="1151"/>
                    </a:lnTo>
                    <a:lnTo>
                      <a:pt x="1351" y="1184"/>
                    </a:lnTo>
                    <a:lnTo>
                      <a:pt x="1328" y="1210"/>
                    </a:lnTo>
                    <a:lnTo>
                      <a:pt x="1327" y="1210"/>
                    </a:lnTo>
                    <a:lnTo>
                      <a:pt x="1326" y="1210"/>
                    </a:lnTo>
                    <a:lnTo>
                      <a:pt x="1268" y="1274"/>
                    </a:lnTo>
                    <a:lnTo>
                      <a:pt x="1262" y="1279"/>
                    </a:lnTo>
                    <a:lnTo>
                      <a:pt x="1249" y="1295"/>
                    </a:lnTo>
                    <a:lnTo>
                      <a:pt x="1247" y="1296"/>
                    </a:lnTo>
                    <a:lnTo>
                      <a:pt x="1245" y="1299"/>
                    </a:lnTo>
                    <a:lnTo>
                      <a:pt x="1236" y="1307"/>
                    </a:lnTo>
                    <a:lnTo>
                      <a:pt x="1198" y="1305"/>
                    </a:lnTo>
                    <a:lnTo>
                      <a:pt x="1198" y="1304"/>
                    </a:lnTo>
                    <a:lnTo>
                      <a:pt x="1198" y="1305"/>
                    </a:lnTo>
                    <a:lnTo>
                      <a:pt x="1144" y="1302"/>
                    </a:lnTo>
                    <a:lnTo>
                      <a:pt x="1135" y="1301"/>
                    </a:lnTo>
                    <a:lnTo>
                      <a:pt x="1105" y="1299"/>
                    </a:lnTo>
                    <a:lnTo>
                      <a:pt x="1098" y="1299"/>
                    </a:lnTo>
                    <a:lnTo>
                      <a:pt x="1083" y="1298"/>
                    </a:lnTo>
                    <a:lnTo>
                      <a:pt x="1049" y="1295"/>
                    </a:lnTo>
                    <a:lnTo>
                      <a:pt x="1032" y="1294"/>
                    </a:lnTo>
                    <a:lnTo>
                      <a:pt x="1027" y="1297"/>
                    </a:lnTo>
                    <a:lnTo>
                      <a:pt x="1019" y="1301"/>
                    </a:lnTo>
                    <a:lnTo>
                      <a:pt x="1012" y="1303"/>
                    </a:lnTo>
                    <a:lnTo>
                      <a:pt x="1005" y="1305"/>
                    </a:lnTo>
                    <a:lnTo>
                      <a:pt x="1000" y="1306"/>
                    </a:lnTo>
                    <a:lnTo>
                      <a:pt x="999" y="1306"/>
                    </a:lnTo>
                    <a:lnTo>
                      <a:pt x="998" y="1306"/>
                    </a:lnTo>
                    <a:lnTo>
                      <a:pt x="993" y="1314"/>
                    </a:lnTo>
                    <a:lnTo>
                      <a:pt x="939" y="1331"/>
                    </a:lnTo>
                    <a:lnTo>
                      <a:pt x="933" y="1324"/>
                    </a:lnTo>
                    <a:lnTo>
                      <a:pt x="932" y="1323"/>
                    </a:lnTo>
                    <a:lnTo>
                      <a:pt x="928" y="1324"/>
                    </a:lnTo>
                    <a:lnTo>
                      <a:pt x="913" y="1331"/>
                    </a:lnTo>
                    <a:lnTo>
                      <a:pt x="907" y="1333"/>
                    </a:lnTo>
                    <a:lnTo>
                      <a:pt x="904" y="1334"/>
                    </a:lnTo>
                    <a:lnTo>
                      <a:pt x="901" y="1336"/>
                    </a:lnTo>
                    <a:lnTo>
                      <a:pt x="900" y="1336"/>
                    </a:lnTo>
                    <a:lnTo>
                      <a:pt x="893" y="1339"/>
                    </a:lnTo>
                    <a:lnTo>
                      <a:pt x="866" y="1354"/>
                    </a:lnTo>
                    <a:lnTo>
                      <a:pt x="859" y="1357"/>
                    </a:lnTo>
                    <a:lnTo>
                      <a:pt x="843" y="1371"/>
                    </a:lnTo>
                    <a:lnTo>
                      <a:pt x="842" y="1372"/>
                    </a:lnTo>
                    <a:lnTo>
                      <a:pt x="822" y="1387"/>
                    </a:lnTo>
                    <a:lnTo>
                      <a:pt x="818" y="1392"/>
                    </a:lnTo>
                    <a:lnTo>
                      <a:pt x="816" y="1397"/>
                    </a:lnTo>
                    <a:lnTo>
                      <a:pt x="813" y="1404"/>
                    </a:lnTo>
                    <a:lnTo>
                      <a:pt x="811" y="1416"/>
                    </a:lnTo>
                    <a:lnTo>
                      <a:pt x="810" y="1418"/>
                    </a:lnTo>
                    <a:lnTo>
                      <a:pt x="808" y="1422"/>
                    </a:lnTo>
                    <a:lnTo>
                      <a:pt x="798" y="1431"/>
                    </a:lnTo>
                    <a:lnTo>
                      <a:pt x="795" y="1434"/>
                    </a:lnTo>
                    <a:lnTo>
                      <a:pt x="789" y="1436"/>
                    </a:lnTo>
                    <a:lnTo>
                      <a:pt x="787" y="1436"/>
                    </a:lnTo>
                    <a:lnTo>
                      <a:pt x="783" y="1437"/>
                    </a:lnTo>
                    <a:lnTo>
                      <a:pt x="777" y="1439"/>
                    </a:lnTo>
                    <a:lnTo>
                      <a:pt x="775" y="1439"/>
                    </a:lnTo>
                    <a:lnTo>
                      <a:pt x="770" y="1441"/>
                    </a:lnTo>
                    <a:lnTo>
                      <a:pt x="767" y="1441"/>
                    </a:lnTo>
                    <a:lnTo>
                      <a:pt x="752" y="1442"/>
                    </a:lnTo>
                    <a:lnTo>
                      <a:pt x="745" y="1443"/>
                    </a:lnTo>
                    <a:lnTo>
                      <a:pt x="733" y="1446"/>
                    </a:lnTo>
                    <a:lnTo>
                      <a:pt x="733" y="1447"/>
                    </a:lnTo>
                    <a:lnTo>
                      <a:pt x="737" y="1452"/>
                    </a:lnTo>
                    <a:lnTo>
                      <a:pt x="735" y="1453"/>
                    </a:lnTo>
                    <a:lnTo>
                      <a:pt x="733" y="1453"/>
                    </a:lnTo>
                    <a:lnTo>
                      <a:pt x="731" y="1454"/>
                    </a:lnTo>
                    <a:lnTo>
                      <a:pt x="728" y="1454"/>
                    </a:lnTo>
                    <a:lnTo>
                      <a:pt x="726" y="1455"/>
                    </a:lnTo>
                    <a:lnTo>
                      <a:pt x="723" y="1455"/>
                    </a:lnTo>
                    <a:lnTo>
                      <a:pt x="718" y="1455"/>
                    </a:lnTo>
                    <a:lnTo>
                      <a:pt x="717" y="1455"/>
                    </a:lnTo>
                    <a:lnTo>
                      <a:pt x="714" y="1455"/>
                    </a:lnTo>
                    <a:lnTo>
                      <a:pt x="710" y="1455"/>
                    </a:lnTo>
                    <a:lnTo>
                      <a:pt x="708" y="1456"/>
                    </a:lnTo>
                    <a:lnTo>
                      <a:pt x="702" y="1456"/>
                    </a:lnTo>
                    <a:lnTo>
                      <a:pt x="692" y="1458"/>
                    </a:lnTo>
                    <a:lnTo>
                      <a:pt x="683" y="1458"/>
                    </a:lnTo>
                    <a:lnTo>
                      <a:pt x="670" y="1459"/>
                    </a:lnTo>
                    <a:lnTo>
                      <a:pt x="655" y="1460"/>
                    </a:lnTo>
                    <a:lnTo>
                      <a:pt x="644" y="1460"/>
                    </a:lnTo>
                    <a:lnTo>
                      <a:pt x="639" y="1460"/>
                    </a:lnTo>
                    <a:lnTo>
                      <a:pt x="635" y="1460"/>
                    </a:lnTo>
                    <a:lnTo>
                      <a:pt x="632" y="1460"/>
                    </a:lnTo>
                    <a:lnTo>
                      <a:pt x="631" y="1461"/>
                    </a:lnTo>
                    <a:lnTo>
                      <a:pt x="629" y="1462"/>
                    </a:lnTo>
                    <a:lnTo>
                      <a:pt x="628" y="1464"/>
                    </a:lnTo>
                    <a:lnTo>
                      <a:pt x="625" y="1466"/>
                    </a:lnTo>
                    <a:lnTo>
                      <a:pt x="624" y="1468"/>
                    </a:lnTo>
                    <a:lnTo>
                      <a:pt x="622" y="1470"/>
                    </a:lnTo>
                    <a:lnTo>
                      <a:pt x="616" y="1476"/>
                    </a:lnTo>
                    <a:lnTo>
                      <a:pt x="614" y="1478"/>
                    </a:lnTo>
                    <a:lnTo>
                      <a:pt x="609" y="1477"/>
                    </a:lnTo>
                    <a:lnTo>
                      <a:pt x="608" y="1481"/>
                    </a:lnTo>
                    <a:lnTo>
                      <a:pt x="607" y="1481"/>
                    </a:lnTo>
                    <a:lnTo>
                      <a:pt x="606" y="1481"/>
                    </a:lnTo>
                    <a:lnTo>
                      <a:pt x="602" y="1486"/>
                    </a:lnTo>
                    <a:lnTo>
                      <a:pt x="602" y="1488"/>
                    </a:lnTo>
                    <a:lnTo>
                      <a:pt x="602" y="1489"/>
                    </a:lnTo>
                    <a:lnTo>
                      <a:pt x="603" y="1490"/>
                    </a:lnTo>
                    <a:lnTo>
                      <a:pt x="603" y="1492"/>
                    </a:lnTo>
                    <a:lnTo>
                      <a:pt x="602" y="1495"/>
                    </a:lnTo>
                    <a:lnTo>
                      <a:pt x="599" y="1497"/>
                    </a:lnTo>
                    <a:lnTo>
                      <a:pt x="598" y="1498"/>
                    </a:lnTo>
                    <a:lnTo>
                      <a:pt x="597" y="1500"/>
                    </a:lnTo>
                    <a:lnTo>
                      <a:pt x="595" y="1500"/>
                    </a:lnTo>
                    <a:lnTo>
                      <a:pt x="595" y="1500"/>
                    </a:lnTo>
                    <a:lnTo>
                      <a:pt x="594" y="1502"/>
                    </a:lnTo>
                    <a:lnTo>
                      <a:pt x="592" y="1503"/>
                    </a:lnTo>
                    <a:lnTo>
                      <a:pt x="591" y="1502"/>
                    </a:lnTo>
                    <a:lnTo>
                      <a:pt x="590" y="1502"/>
                    </a:lnTo>
                    <a:lnTo>
                      <a:pt x="588" y="1503"/>
                    </a:lnTo>
                    <a:lnTo>
                      <a:pt x="588" y="1504"/>
                    </a:lnTo>
                    <a:lnTo>
                      <a:pt x="586" y="1505"/>
                    </a:lnTo>
                    <a:lnTo>
                      <a:pt x="584" y="1505"/>
                    </a:lnTo>
                    <a:lnTo>
                      <a:pt x="584" y="1506"/>
                    </a:lnTo>
                    <a:lnTo>
                      <a:pt x="583" y="1507"/>
                    </a:lnTo>
                    <a:lnTo>
                      <a:pt x="582" y="1508"/>
                    </a:lnTo>
                    <a:lnTo>
                      <a:pt x="581" y="1508"/>
                    </a:lnTo>
                    <a:lnTo>
                      <a:pt x="580" y="1507"/>
                    </a:lnTo>
                    <a:lnTo>
                      <a:pt x="580" y="1508"/>
                    </a:lnTo>
                    <a:lnTo>
                      <a:pt x="579" y="1508"/>
                    </a:lnTo>
                    <a:lnTo>
                      <a:pt x="579" y="1509"/>
                    </a:lnTo>
                    <a:lnTo>
                      <a:pt x="578" y="1509"/>
                    </a:lnTo>
                    <a:lnTo>
                      <a:pt x="577" y="1509"/>
                    </a:lnTo>
                    <a:lnTo>
                      <a:pt x="576" y="1509"/>
                    </a:lnTo>
                    <a:lnTo>
                      <a:pt x="576" y="1507"/>
                    </a:lnTo>
                    <a:lnTo>
                      <a:pt x="575" y="1507"/>
                    </a:lnTo>
                    <a:lnTo>
                      <a:pt x="574" y="1507"/>
                    </a:lnTo>
                    <a:lnTo>
                      <a:pt x="573" y="1507"/>
                    </a:lnTo>
                    <a:lnTo>
                      <a:pt x="572" y="1507"/>
                    </a:lnTo>
                    <a:lnTo>
                      <a:pt x="571" y="1507"/>
                    </a:lnTo>
                    <a:lnTo>
                      <a:pt x="570" y="1506"/>
                    </a:lnTo>
                    <a:lnTo>
                      <a:pt x="570" y="1504"/>
                    </a:lnTo>
                    <a:lnTo>
                      <a:pt x="570" y="1503"/>
                    </a:lnTo>
                    <a:lnTo>
                      <a:pt x="570" y="1502"/>
                    </a:lnTo>
                    <a:lnTo>
                      <a:pt x="569" y="1502"/>
                    </a:lnTo>
                    <a:lnTo>
                      <a:pt x="568" y="1502"/>
                    </a:lnTo>
                    <a:lnTo>
                      <a:pt x="567" y="1503"/>
                    </a:lnTo>
                    <a:lnTo>
                      <a:pt x="565" y="1503"/>
                    </a:lnTo>
                    <a:lnTo>
                      <a:pt x="561" y="1502"/>
                    </a:lnTo>
                    <a:lnTo>
                      <a:pt x="562" y="1501"/>
                    </a:lnTo>
                    <a:lnTo>
                      <a:pt x="561" y="1500"/>
                    </a:lnTo>
                    <a:lnTo>
                      <a:pt x="560" y="1501"/>
                    </a:lnTo>
                    <a:lnTo>
                      <a:pt x="559" y="1500"/>
                    </a:lnTo>
                    <a:lnTo>
                      <a:pt x="558" y="1501"/>
                    </a:lnTo>
                    <a:lnTo>
                      <a:pt x="557" y="1500"/>
                    </a:lnTo>
                    <a:lnTo>
                      <a:pt x="557" y="1500"/>
                    </a:lnTo>
                    <a:lnTo>
                      <a:pt x="557" y="1500"/>
                    </a:lnTo>
                    <a:lnTo>
                      <a:pt x="556" y="1500"/>
                    </a:lnTo>
                    <a:lnTo>
                      <a:pt x="555" y="1500"/>
                    </a:lnTo>
                    <a:lnTo>
                      <a:pt x="554" y="1501"/>
                    </a:lnTo>
                    <a:lnTo>
                      <a:pt x="549" y="1502"/>
                    </a:lnTo>
                    <a:lnTo>
                      <a:pt x="548" y="1504"/>
                    </a:lnTo>
                    <a:lnTo>
                      <a:pt x="547" y="1504"/>
                    </a:lnTo>
                    <a:lnTo>
                      <a:pt x="546" y="1504"/>
                    </a:lnTo>
                    <a:lnTo>
                      <a:pt x="545" y="1506"/>
                    </a:lnTo>
                    <a:lnTo>
                      <a:pt x="543" y="1505"/>
                    </a:lnTo>
                    <a:lnTo>
                      <a:pt x="541" y="1505"/>
                    </a:lnTo>
                    <a:lnTo>
                      <a:pt x="536" y="1501"/>
                    </a:lnTo>
                    <a:lnTo>
                      <a:pt x="535" y="1501"/>
                    </a:lnTo>
                    <a:lnTo>
                      <a:pt x="533" y="1503"/>
                    </a:lnTo>
                    <a:lnTo>
                      <a:pt x="531" y="1503"/>
                    </a:lnTo>
                    <a:lnTo>
                      <a:pt x="530" y="1503"/>
                    </a:lnTo>
                    <a:lnTo>
                      <a:pt x="528" y="1504"/>
                    </a:lnTo>
                    <a:lnTo>
                      <a:pt x="527" y="1504"/>
                    </a:lnTo>
                    <a:lnTo>
                      <a:pt x="526" y="1504"/>
                    </a:lnTo>
                    <a:lnTo>
                      <a:pt x="524" y="1504"/>
                    </a:lnTo>
                    <a:lnTo>
                      <a:pt x="523" y="1504"/>
                    </a:lnTo>
                    <a:lnTo>
                      <a:pt x="522" y="1505"/>
                    </a:lnTo>
                    <a:lnTo>
                      <a:pt x="521" y="1504"/>
                    </a:lnTo>
                    <a:lnTo>
                      <a:pt x="520" y="1502"/>
                    </a:lnTo>
                    <a:lnTo>
                      <a:pt x="519" y="1502"/>
                    </a:lnTo>
                    <a:lnTo>
                      <a:pt x="519" y="1501"/>
                    </a:lnTo>
                    <a:lnTo>
                      <a:pt x="518" y="1501"/>
                    </a:lnTo>
                    <a:lnTo>
                      <a:pt x="515" y="1503"/>
                    </a:lnTo>
                    <a:lnTo>
                      <a:pt x="513" y="1504"/>
                    </a:lnTo>
                    <a:lnTo>
                      <a:pt x="512" y="1506"/>
                    </a:lnTo>
                    <a:lnTo>
                      <a:pt x="510" y="1507"/>
                    </a:lnTo>
                    <a:lnTo>
                      <a:pt x="509" y="1507"/>
                    </a:lnTo>
                    <a:lnTo>
                      <a:pt x="509" y="1506"/>
                    </a:lnTo>
                    <a:lnTo>
                      <a:pt x="509" y="1505"/>
                    </a:lnTo>
                    <a:lnTo>
                      <a:pt x="509" y="1505"/>
                    </a:lnTo>
                    <a:lnTo>
                      <a:pt x="506" y="1506"/>
                    </a:lnTo>
                    <a:lnTo>
                      <a:pt x="505" y="1506"/>
                    </a:lnTo>
                    <a:lnTo>
                      <a:pt x="505" y="1507"/>
                    </a:lnTo>
                    <a:lnTo>
                      <a:pt x="504" y="1507"/>
                    </a:lnTo>
                    <a:lnTo>
                      <a:pt x="504" y="1508"/>
                    </a:lnTo>
                    <a:lnTo>
                      <a:pt x="503" y="1507"/>
                    </a:lnTo>
                    <a:lnTo>
                      <a:pt x="502" y="1507"/>
                    </a:lnTo>
                    <a:lnTo>
                      <a:pt x="501" y="1507"/>
                    </a:lnTo>
                    <a:lnTo>
                      <a:pt x="500" y="1507"/>
                    </a:lnTo>
                    <a:lnTo>
                      <a:pt x="497" y="1507"/>
                    </a:lnTo>
                    <a:lnTo>
                      <a:pt x="496" y="1507"/>
                    </a:lnTo>
                    <a:lnTo>
                      <a:pt x="495" y="1507"/>
                    </a:lnTo>
                    <a:lnTo>
                      <a:pt x="495" y="1509"/>
                    </a:lnTo>
                    <a:lnTo>
                      <a:pt x="493" y="1509"/>
                    </a:lnTo>
                    <a:lnTo>
                      <a:pt x="492" y="1509"/>
                    </a:lnTo>
                    <a:lnTo>
                      <a:pt x="492" y="1508"/>
                    </a:lnTo>
                    <a:lnTo>
                      <a:pt x="491" y="1509"/>
                    </a:lnTo>
                    <a:lnTo>
                      <a:pt x="490" y="1508"/>
                    </a:lnTo>
                    <a:lnTo>
                      <a:pt x="488" y="1507"/>
                    </a:lnTo>
                    <a:lnTo>
                      <a:pt x="486" y="1505"/>
                    </a:lnTo>
                    <a:lnTo>
                      <a:pt x="485" y="1505"/>
                    </a:lnTo>
                    <a:lnTo>
                      <a:pt x="483" y="1508"/>
                    </a:lnTo>
                    <a:lnTo>
                      <a:pt x="482" y="1508"/>
                    </a:lnTo>
                    <a:lnTo>
                      <a:pt x="481" y="1508"/>
                    </a:lnTo>
                    <a:lnTo>
                      <a:pt x="480" y="1507"/>
                    </a:lnTo>
                    <a:lnTo>
                      <a:pt x="479" y="1506"/>
                    </a:lnTo>
                    <a:lnTo>
                      <a:pt x="478" y="1506"/>
                    </a:lnTo>
                    <a:lnTo>
                      <a:pt x="477" y="1508"/>
                    </a:lnTo>
                    <a:lnTo>
                      <a:pt x="475" y="1509"/>
                    </a:lnTo>
                    <a:lnTo>
                      <a:pt x="474" y="1510"/>
                    </a:lnTo>
                    <a:lnTo>
                      <a:pt x="473" y="1510"/>
                    </a:lnTo>
                    <a:lnTo>
                      <a:pt x="472" y="1511"/>
                    </a:lnTo>
                    <a:lnTo>
                      <a:pt x="471" y="1510"/>
                    </a:lnTo>
                    <a:lnTo>
                      <a:pt x="470" y="1510"/>
                    </a:lnTo>
                    <a:lnTo>
                      <a:pt x="469" y="1509"/>
                    </a:lnTo>
                    <a:lnTo>
                      <a:pt x="468" y="1509"/>
                    </a:lnTo>
                    <a:lnTo>
                      <a:pt x="463" y="1509"/>
                    </a:lnTo>
                    <a:lnTo>
                      <a:pt x="462" y="1508"/>
                    </a:lnTo>
                    <a:lnTo>
                      <a:pt x="461" y="1508"/>
                    </a:lnTo>
                    <a:lnTo>
                      <a:pt x="461" y="1507"/>
                    </a:lnTo>
                    <a:lnTo>
                      <a:pt x="457" y="1507"/>
                    </a:lnTo>
                    <a:lnTo>
                      <a:pt x="453" y="1506"/>
                    </a:lnTo>
                    <a:lnTo>
                      <a:pt x="452" y="1507"/>
                    </a:lnTo>
                    <a:lnTo>
                      <a:pt x="451" y="1508"/>
                    </a:lnTo>
                    <a:lnTo>
                      <a:pt x="448" y="1507"/>
                    </a:lnTo>
                    <a:lnTo>
                      <a:pt x="447" y="1508"/>
                    </a:lnTo>
                    <a:lnTo>
                      <a:pt x="446" y="1509"/>
                    </a:lnTo>
                    <a:lnTo>
                      <a:pt x="446" y="1510"/>
                    </a:lnTo>
                    <a:lnTo>
                      <a:pt x="446" y="1511"/>
                    </a:lnTo>
                    <a:lnTo>
                      <a:pt x="445" y="1511"/>
                    </a:lnTo>
                    <a:lnTo>
                      <a:pt x="444" y="1510"/>
                    </a:lnTo>
                    <a:lnTo>
                      <a:pt x="442" y="1510"/>
                    </a:lnTo>
                    <a:lnTo>
                      <a:pt x="441" y="1510"/>
                    </a:lnTo>
                    <a:lnTo>
                      <a:pt x="438" y="1510"/>
                    </a:lnTo>
                    <a:lnTo>
                      <a:pt x="438" y="1509"/>
                    </a:lnTo>
                    <a:lnTo>
                      <a:pt x="437" y="1508"/>
                    </a:lnTo>
                    <a:lnTo>
                      <a:pt x="435" y="1507"/>
                    </a:lnTo>
                    <a:lnTo>
                      <a:pt x="432" y="1505"/>
                    </a:lnTo>
                    <a:lnTo>
                      <a:pt x="431" y="1505"/>
                    </a:lnTo>
                    <a:lnTo>
                      <a:pt x="432" y="1503"/>
                    </a:lnTo>
                    <a:lnTo>
                      <a:pt x="430" y="1503"/>
                    </a:lnTo>
                    <a:lnTo>
                      <a:pt x="429" y="1501"/>
                    </a:lnTo>
                    <a:lnTo>
                      <a:pt x="428" y="1500"/>
                    </a:lnTo>
                    <a:lnTo>
                      <a:pt x="427" y="1500"/>
                    </a:lnTo>
                    <a:lnTo>
                      <a:pt x="425" y="1500"/>
                    </a:lnTo>
                    <a:lnTo>
                      <a:pt x="424" y="1500"/>
                    </a:lnTo>
                    <a:lnTo>
                      <a:pt x="424" y="1499"/>
                    </a:lnTo>
                    <a:lnTo>
                      <a:pt x="422" y="1495"/>
                    </a:lnTo>
                    <a:lnTo>
                      <a:pt x="418" y="1493"/>
                    </a:lnTo>
                    <a:lnTo>
                      <a:pt x="417" y="1490"/>
                    </a:lnTo>
                    <a:lnTo>
                      <a:pt x="416" y="1489"/>
                    </a:lnTo>
                    <a:lnTo>
                      <a:pt x="415" y="1488"/>
                    </a:lnTo>
                    <a:lnTo>
                      <a:pt x="414" y="1487"/>
                    </a:lnTo>
                    <a:lnTo>
                      <a:pt x="413" y="1485"/>
                    </a:lnTo>
                    <a:lnTo>
                      <a:pt x="412" y="1484"/>
                    </a:lnTo>
                    <a:lnTo>
                      <a:pt x="411" y="1483"/>
                    </a:lnTo>
                    <a:lnTo>
                      <a:pt x="410" y="1483"/>
                    </a:lnTo>
                    <a:lnTo>
                      <a:pt x="409" y="1483"/>
                    </a:lnTo>
                    <a:lnTo>
                      <a:pt x="408" y="1481"/>
                    </a:lnTo>
                    <a:lnTo>
                      <a:pt x="405" y="1479"/>
                    </a:lnTo>
                    <a:lnTo>
                      <a:pt x="404" y="1476"/>
                    </a:lnTo>
                    <a:lnTo>
                      <a:pt x="402" y="1476"/>
                    </a:lnTo>
                    <a:lnTo>
                      <a:pt x="399" y="1475"/>
                    </a:lnTo>
                    <a:lnTo>
                      <a:pt x="398" y="1474"/>
                    </a:lnTo>
                    <a:lnTo>
                      <a:pt x="397" y="1472"/>
                    </a:lnTo>
                    <a:lnTo>
                      <a:pt x="396" y="1470"/>
                    </a:lnTo>
                    <a:lnTo>
                      <a:pt x="391" y="1468"/>
                    </a:lnTo>
                    <a:lnTo>
                      <a:pt x="388" y="1468"/>
                    </a:lnTo>
                    <a:lnTo>
                      <a:pt x="384" y="1466"/>
                    </a:lnTo>
                    <a:lnTo>
                      <a:pt x="383" y="1466"/>
                    </a:lnTo>
                    <a:lnTo>
                      <a:pt x="382" y="1465"/>
                    </a:lnTo>
                    <a:lnTo>
                      <a:pt x="381" y="1462"/>
                    </a:lnTo>
                    <a:lnTo>
                      <a:pt x="378" y="1457"/>
                    </a:lnTo>
                    <a:lnTo>
                      <a:pt x="377" y="1456"/>
                    </a:lnTo>
                    <a:lnTo>
                      <a:pt x="378" y="1454"/>
                    </a:lnTo>
                    <a:lnTo>
                      <a:pt x="378" y="1453"/>
                    </a:lnTo>
                    <a:lnTo>
                      <a:pt x="376" y="1452"/>
                    </a:lnTo>
                    <a:lnTo>
                      <a:pt x="375" y="1452"/>
                    </a:lnTo>
                    <a:lnTo>
                      <a:pt x="372" y="1451"/>
                    </a:lnTo>
                    <a:lnTo>
                      <a:pt x="370" y="1448"/>
                    </a:lnTo>
                    <a:lnTo>
                      <a:pt x="369" y="1446"/>
                    </a:lnTo>
                    <a:lnTo>
                      <a:pt x="368" y="1446"/>
                    </a:lnTo>
                    <a:lnTo>
                      <a:pt x="366" y="1446"/>
                    </a:lnTo>
                    <a:lnTo>
                      <a:pt x="364" y="1444"/>
                    </a:lnTo>
                    <a:lnTo>
                      <a:pt x="361" y="1443"/>
                    </a:lnTo>
                    <a:lnTo>
                      <a:pt x="357" y="1440"/>
                    </a:lnTo>
                    <a:lnTo>
                      <a:pt x="356" y="1439"/>
                    </a:lnTo>
                    <a:lnTo>
                      <a:pt x="355" y="1439"/>
                    </a:lnTo>
                    <a:lnTo>
                      <a:pt x="355" y="1438"/>
                    </a:lnTo>
                    <a:lnTo>
                      <a:pt x="354" y="1439"/>
                    </a:lnTo>
                    <a:lnTo>
                      <a:pt x="336" y="1449"/>
                    </a:lnTo>
                    <a:lnTo>
                      <a:pt x="334" y="1450"/>
                    </a:lnTo>
                    <a:lnTo>
                      <a:pt x="300" y="1463"/>
                    </a:lnTo>
                    <a:lnTo>
                      <a:pt x="276" y="1472"/>
                    </a:lnTo>
                    <a:lnTo>
                      <a:pt x="275" y="1475"/>
                    </a:lnTo>
                    <a:lnTo>
                      <a:pt x="273" y="1477"/>
                    </a:lnTo>
                    <a:lnTo>
                      <a:pt x="230" y="1493"/>
                    </a:lnTo>
                    <a:lnTo>
                      <a:pt x="192" y="1513"/>
                    </a:lnTo>
                    <a:lnTo>
                      <a:pt x="189" y="1515"/>
                    </a:lnTo>
                    <a:lnTo>
                      <a:pt x="186" y="1516"/>
                    </a:lnTo>
                    <a:lnTo>
                      <a:pt x="184" y="1517"/>
                    </a:lnTo>
                    <a:lnTo>
                      <a:pt x="178" y="1519"/>
                    </a:lnTo>
                    <a:lnTo>
                      <a:pt x="168" y="1524"/>
                    </a:lnTo>
                    <a:lnTo>
                      <a:pt x="163" y="1525"/>
                    </a:lnTo>
                    <a:lnTo>
                      <a:pt x="154" y="1547"/>
                    </a:lnTo>
                    <a:lnTo>
                      <a:pt x="152" y="1552"/>
                    </a:lnTo>
                    <a:lnTo>
                      <a:pt x="150" y="1555"/>
                    </a:lnTo>
                    <a:lnTo>
                      <a:pt x="146" y="1567"/>
                    </a:lnTo>
                    <a:lnTo>
                      <a:pt x="131" y="1579"/>
                    </a:lnTo>
                    <a:lnTo>
                      <a:pt x="106" y="1603"/>
                    </a:lnTo>
                    <a:lnTo>
                      <a:pt x="105" y="1607"/>
                    </a:lnTo>
                    <a:lnTo>
                      <a:pt x="99" y="1623"/>
                    </a:lnTo>
                    <a:lnTo>
                      <a:pt x="97" y="1623"/>
                    </a:lnTo>
                    <a:lnTo>
                      <a:pt x="90" y="1623"/>
                    </a:lnTo>
                    <a:lnTo>
                      <a:pt x="90" y="1622"/>
                    </a:lnTo>
                    <a:lnTo>
                      <a:pt x="86" y="1621"/>
                    </a:lnTo>
                    <a:lnTo>
                      <a:pt x="86" y="1615"/>
                    </a:lnTo>
                    <a:lnTo>
                      <a:pt x="77" y="1612"/>
                    </a:lnTo>
                    <a:lnTo>
                      <a:pt x="75" y="1612"/>
                    </a:lnTo>
                    <a:lnTo>
                      <a:pt x="72" y="1612"/>
                    </a:lnTo>
                    <a:lnTo>
                      <a:pt x="70" y="1612"/>
                    </a:lnTo>
                    <a:lnTo>
                      <a:pt x="50" y="1610"/>
                    </a:lnTo>
                    <a:lnTo>
                      <a:pt x="50" y="1604"/>
                    </a:lnTo>
                    <a:lnTo>
                      <a:pt x="43" y="1609"/>
                    </a:lnTo>
                    <a:lnTo>
                      <a:pt x="33" y="1610"/>
                    </a:lnTo>
                    <a:lnTo>
                      <a:pt x="23" y="1608"/>
                    </a:lnTo>
                    <a:lnTo>
                      <a:pt x="8" y="1601"/>
                    </a:lnTo>
                    <a:lnTo>
                      <a:pt x="2" y="1598"/>
                    </a:lnTo>
                    <a:lnTo>
                      <a:pt x="1" y="1597"/>
                    </a:lnTo>
                    <a:lnTo>
                      <a:pt x="0" y="1597"/>
                    </a:lnTo>
                    <a:lnTo>
                      <a:pt x="2" y="1597"/>
                    </a:lnTo>
                    <a:lnTo>
                      <a:pt x="27" y="1582"/>
                    </a:lnTo>
                    <a:lnTo>
                      <a:pt x="41" y="1578"/>
                    </a:lnTo>
                    <a:lnTo>
                      <a:pt x="42" y="1576"/>
                    </a:lnTo>
                    <a:lnTo>
                      <a:pt x="53" y="1559"/>
                    </a:lnTo>
                    <a:lnTo>
                      <a:pt x="54" y="1557"/>
                    </a:lnTo>
                    <a:lnTo>
                      <a:pt x="55" y="1556"/>
                    </a:lnTo>
                    <a:lnTo>
                      <a:pt x="58" y="1551"/>
                    </a:lnTo>
                    <a:lnTo>
                      <a:pt x="65" y="1541"/>
                    </a:lnTo>
                    <a:lnTo>
                      <a:pt x="70" y="1532"/>
                    </a:lnTo>
                    <a:lnTo>
                      <a:pt x="72" y="1528"/>
                    </a:lnTo>
                    <a:lnTo>
                      <a:pt x="73" y="1527"/>
                    </a:lnTo>
                    <a:lnTo>
                      <a:pt x="77" y="1519"/>
                    </a:lnTo>
                    <a:lnTo>
                      <a:pt x="82" y="1510"/>
                    </a:lnTo>
                    <a:lnTo>
                      <a:pt x="86" y="1505"/>
                    </a:lnTo>
                    <a:lnTo>
                      <a:pt x="81" y="1489"/>
                    </a:lnTo>
                    <a:lnTo>
                      <a:pt x="88" y="1474"/>
                    </a:lnTo>
                    <a:lnTo>
                      <a:pt x="90" y="1470"/>
                    </a:lnTo>
                    <a:lnTo>
                      <a:pt x="92" y="1464"/>
                    </a:lnTo>
                    <a:lnTo>
                      <a:pt x="92" y="1463"/>
                    </a:lnTo>
                    <a:lnTo>
                      <a:pt x="95" y="1449"/>
                    </a:lnTo>
                    <a:lnTo>
                      <a:pt x="99" y="1443"/>
                    </a:lnTo>
                    <a:lnTo>
                      <a:pt x="100" y="1442"/>
                    </a:lnTo>
                    <a:lnTo>
                      <a:pt x="101" y="1439"/>
                    </a:lnTo>
                    <a:lnTo>
                      <a:pt x="104" y="1435"/>
                    </a:lnTo>
                    <a:lnTo>
                      <a:pt x="108" y="1428"/>
                    </a:lnTo>
                    <a:lnTo>
                      <a:pt x="111" y="1421"/>
                    </a:lnTo>
                    <a:lnTo>
                      <a:pt x="114" y="1413"/>
                    </a:lnTo>
                    <a:lnTo>
                      <a:pt x="116" y="1407"/>
                    </a:lnTo>
                    <a:lnTo>
                      <a:pt x="116" y="1406"/>
                    </a:lnTo>
                    <a:lnTo>
                      <a:pt x="119" y="1400"/>
                    </a:lnTo>
                    <a:lnTo>
                      <a:pt x="123" y="1392"/>
                    </a:lnTo>
                    <a:lnTo>
                      <a:pt x="126" y="1383"/>
                    </a:lnTo>
                    <a:lnTo>
                      <a:pt x="128" y="1379"/>
                    </a:lnTo>
                    <a:lnTo>
                      <a:pt x="130" y="1372"/>
                    </a:lnTo>
                    <a:lnTo>
                      <a:pt x="131" y="1368"/>
                    </a:lnTo>
                    <a:lnTo>
                      <a:pt x="133" y="1365"/>
                    </a:lnTo>
                    <a:lnTo>
                      <a:pt x="136" y="1361"/>
                    </a:lnTo>
                    <a:lnTo>
                      <a:pt x="136" y="1360"/>
                    </a:lnTo>
                    <a:lnTo>
                      <a:pt x="138" y="1357"/>
                    </a:lnTo>
                    <a:lnTo>
                      <a:pt x="137" y="1350"/>
                    </a:lnTo>
                    <a:lnTo>
                      <a:pt x="137" y="1349"/>
                    </a:lnTo>
                    <a:lnTo>
                      <a:pt x="137" y="1345"/>
                    </a:lnTo>
                    <a:lnTo>
                      <a:pt x="138" y="1343"/>
                    </a:lnTo>
                    <a:lnTo>
                      <a:pt x="138" y="1341"/>
                    </a:lnTo>
                    <a:lnTo>
                      <a:pt x="139" y="1334"/>
                    </a:lnTo>
                    <a:lnTo>
                      <a:pt x="140" y="1331"/>
                    </a:lnTo>
                    <a:lnTo>
                      <a:pt x="141" y="1329"/>
                    </a:lnTo>
                    <a:lnTo>
                      <a:pt x="142" y="1319"/>
                    </a:lnTo>
                    <a:lnTo>
                      <a:pt x="143" y="1316"/>
                    </a:lnTo>
                    <a:lnTo>
                      <a:pt x="146" y="1309"/>
                    </a:lnTo>
                    <a:lnTo>
                      <a:pt x="150" y="1297"/>
                    </a:lnTo>
                    <a:lnTo>
                      <a:pt x="151" y="1286"/>
                    </a:lnTo>
                    <a:lnTo>
                      <a:pt x="156" y="1280"/>
                    </a:lnTo>
                    <a:lnTo>
                      <a:pt x="157" y="1277"/>
                    </a:lnTo>
                    <a:lnTo>
                      <a:pt x="159" y="1274"/>
                    </a:lnTo>
                    <a:lnTo>
                      <a:pt x="162" y="1267"/>
                    </a:lnTo>
                    <a:lnTo>
                      <a:pt x="166" y="1258"/>
                    </a:lnTo>
                    <a:lnTo>
                      <a:pt x="168" y="1251"/>
                    </a:lnTo>
                    <a:lnTo>
                      <a:pt x="171" y="1240"/>
                    </a:lnTo>
                    <a:lnTo>
                      <a:pt x="173" y="1236"/>
                    </a:lnTo>
                    <a:lnTo>
                      <a:pt x="180" y="1227"/>
                    </a:lnTo>
                    <a:lnTo>
                      <a:pt x="188" y="1217"/>
                    </a:lnTo>
                    <a:lnTo>
                      <a:pt x="190" y="1214"/>
                    </a:lnTo>
                    <a:lnTo>
                      <a:pt x="191" y="1213"/>
                    </a:lnTo>
                    <a:lnTo>
                      <a:pt x="199" y="1203"/>
                    </a:lnTo>
                    <a:lnTo>
                      <a:pt x="205" y="1207"/>
                    </a:lnTo>
                    <a:lnTo>
                      <a:pt x="213" y="1210"/>
                    </a:lnTo>
                    <a:lnTo>
                      <a:pt x="215" y="1210"/>
                    </a:lnTo>
                    <a:lnTo>
                      <a:pt x="220" y="1211"/>
                    </a:lnTo>
                    <a:lnTo>
                      <a:pt x="229" y="1212"/>
                    </a:lnTo>
                    <a:lnTo>
                      <a:pt x="233" y="1212"/>
                    </a:lnTo>
                    <a:lnTo>
                      <a:pt x="234" y="1212"/>
                    </a:lnTo>
                    <a:lnTo>
                      <a:pt x="236" y="1212"/>
                    </a:lnTo>
                    <a:lnTo>
                      <a:pt x="240" y="1210"/>
                    </a:lnTo>
                    <a:lnTo>
                      <a:pt x="243" y="1210"/>
                    </a:lnTo>
                    <a:lnTo>
                      <a:pt x="244" y="1210"/>
                    </a:lnTo>
                    <a:lnTo>
                      <a:pt x="250" y="1210"/>
                    </a:lnTo>
                    <a:lnTo>
                      <a:pt x="257" y="1208"/>
                    </a:lnTo>
                    <a:lnTo>
                      <a:pt x="258" y="1208"/>
                    </a:lnTo>
                    <a:lnTo>
                      <a:pt x="262" y="1207"/>
                    </a:lnTo>
                    <a:lnTo>
                      <a:pt x="268" y="1206"/>
                    </a:lnTo>
                    <a:lnTo>
                      <a:pt x="269" y="1206"/>
                    </a:lnTo>
                    <a:lnTo>
                      <a:pt x="272" y="1205"/>
                    </a:lnTo>
                    <a:lnTo>
                      <a:pt x="273" y="1205"/>
                    </a:lnTo>
                    <a:lnTo>
                      <a:pt x="278" y="1205"/>
                    </a:lnTo>
                    <a:lnTo>
                      <a:pt x="288" y="1203"/>
                    </a:lnTo>
                    <a:lnTo>
                      <a:pt x="289" y="1203"/>
                    </a:lnTo>
                    <a:lnTo>
                      <a:pt x="297" y="1202"/>
                    </a:lnTo>
                    <a:lnTo>
                      <a:pt x="304" y="1200"/>
                    </a:lnTo>
                    <a:lnTo>
                      <a:pt x="307" y="1197"/>
                    </a:lnTo>
                    <a:lnTo>
                      <a:pt x="308" y="1197"/>
                    </a:lnTo>
                    <a:lnTo>
                      <a:pt x="311" y="1191"/>
                    </a:lnTo>
                    <a:lnTo>
                      <a:pt x="315" y="1186"/>
                    </a:lnTo>
                    <a:lnTo>
                      <a:pt x="316" y="1185"/>
                    </a:lnTo>
                    <a:lnTo>
                      <a:pt x="319" y="1184"/>
                    </a:lnTo>
                    <a:lnTo>
                      <a:pt x="319" y="1183"/>
                    </a:lnTo>
                    <a:lnTo>
                      <a:pt x="321" y="1181"/>
                    </a:lnTo>
                    <a:lnTo>
                      <a:pt x="321" y="1180"/>
                    </a:lnTo>
                    <a:lnTo>
                      <a:pt x="325" y="1175"/>
                    </a:lnTo>
                    <a:lnTo>
                      <a:pt x="327" y="1175"/>
                    </a:lnTo>
                    <a:lnTo>
                      <a:pt x="335" y="1173"/>
                    </a:lnTo>
                    <a:lnTo>
                      <a:pt x="336" y="1172"/>
                    </a:lnTo>
                    <a:lnTo>
                      <a:pt x="338" y="1167"/>
                    </a:lnTo>
                    <a:lnTo>
                      <a:pt x="339" y="1167"/>
                    </a:lnTo>
                    <a:lnTo>
                      <a:pt x="340" y="1166"/>
                    </a:lnTo>
                    <a:lnTo>
                      <a:pt x="342" y="1165"/>
                    </a:lnTo>
                    <a:lnTo>
                      <a:pt x="350" y="1162"/>
                    </a:lnTo>
                    <a:lnTo>
                      <a:pt x="352" y="1161"/>
                    </a:lnTo>
                    <a:lnTo>
                      <a:pt x="357" y="1158"/>
                    </a:lnTo>
                    <a:lnTo>
                      <a:pt x="363" y="1153"/>
                    </a:lnTo>
                    <a:lnTo>
                      <a:pt x="367" y="1148"/>
                    </a:lnTo>
                    <a:lnTo>
                      <a:pt x="368" y="1147"/>
                    </a:lnTo>
                    <a:lnTo>
                      <a:pt x="374" y="1145"/>
                    </a:lnTo>
                    <a:lnTo>
                      <a:pt x="386" y="1142"/>
                    </a:lnTo>
                    <a:lnTo>
                      <a:pt x="386" y="1141"/>
                    </a:lnTo>
                    <a:lnTo>
                      <a:pt x="382" y="1130"/>
                    </a:lnTo>
                    <a:lnTo>
                      <a:pt x="380" y="1126"/>
                    </a:lnTo>
                    <a:lnTo>
                      <a:pt x="379" y="1123"/>
                    </a:lnTo>
                    <a:lnTo>
                      <a:pt x="378" y="1122"/>
                    </a:lnTo>
                    <a:lnTo>
                      <a:pt x="376" y="1115"/>
                    </a:lnTo>
                    <a:lnTo>
                      <a:pt x="376" y="1106"/>
                    </a:lnTo>
                    <a:lnTo>
                      <a:pt x="376" y="1098"/>
                    </a:lnTo>
                    <a:lnTo>
                      <a:pt x="377" y="1088"/>
                    </a:lnTo>
                    <a:lnTo>
                      <a:pt x="377" y="1079"/>
                    </a:lnTo>
                    <a:lnTo>
                      <a:pt x="377" y="1078"/>
                    </a:lnTo>
                    <a:lnTo>
                      <a:pt x="375" y="1064"/>
                    </a:lnTo>
                    <a:lnTo>
                      <a:pt x="374" y="1060"/>
                    </a:lnTo>
                    <a:lnTo>
                      <a:pt x="375" y="1056"/>
                    </a:lnTo>
                    <a:lnTo>
                      <a:pt x="374" y="1052"/>
                    </a:lnTo>
                    <a:lnTo>
                      <a:pt x="374" y="1047"/>
                    </a:lnTo>
                    <a:lnTo>
                      <a:pt x="374" y="1043"/>
                    </a:lnTo>
                    <a:lnTo>
                      <a:pt x="376" y="1040"/>
                    </a:lnTo>
                    <a:lnTo>
                      <a:pt x="377" y="1036"/>
                    </a:lnTo>
                    <a:lnTo>
                      <a:pt x="377" y="1030"/>
                    </a:lnTo>
                    <a:lnTo>
                      <a:pt x="377" y="1024"/>
                    </a:lnTo>
                    <a:lnTo>
                      <a:pt x="377" y="1019"/>
                    </a:lnTo>
                    <a:lnTo>
                      <a:pt x="376" y="1015"/>
                    </a:lnTo>
                    <a:lnTo>
                      <a:pt x="374" y="1008"/>
                    </a:lnTo>
                    <a:lnTo>
                      <a:pt x="373" y="1003"/>
                    </a:lnTo>
                    <a:lnTo>
                      <a:pt x="374" y="1002"/>
                    </a:lnTo>
                    <a:lnTo>
                      <a:pt x="374" y="1001"/>
                    </a:lnTo>
                    <a:lnTo>
                      <a:pt x="373" y="999"/>
                    </a:lnTo>
                    <a:lnTo>
                      <a:pt x="372" y="994"/>
                    </a:lnTo>
                    <a:lnTo>
                      <a:pt x="372" y="989"/>
                    </a:lnTo>
                    <a:lnTo>
                      <a:pt x="373" y="984"/>
                    </a:lnTo>
                    <a:lnTo>
                      <a:pt x="378" y="976"/>
                    </a:lnTo>
                    <a:lnTo>
                      <a:pt x="381" y="968"/>
                    </a:lnTo>
                    <a:lnTo>
                      <a:pt x="388" y="960"/>
                    </a:lnTo>
                    <a:lnTo>
                      <a:pt x="397" y="951"/>
                    </a:lnTo>
                    <a:lnTo>
                      <a:pt x="401" y="947"/>
                    </a:lnTo>
                    <a:lnTo>
                      <a:pt x="407" y="939"/>
                    </a:lnTo>
                    <a:lnTo>
                      <a:pt x="418" y="930"/>
                    </a:lnTo>
                    <a:lnTo>
                      <a:pt x="418" y="928"/>
                    </a:lnTo>
                    <a:lnTo>
                      <a:pt x="419" y="929"/>
                    </a:lnTo>
                    <a:lnTo>
                      <a:pt x="420" y="929"/>
                    </a:lnTo>
                    <a:lnTo>
                      <a:pt x="431" y="929"/>
                    </a:lnTo>
                    <a:lnTo>
                      <a:pt x="437" y="932"/>
                    </a:lnTo>
                    <a:lnTo>
                      <a:pt x="439" y="936"/>
                    </a:lnTo>
                    <a:lnTo>
                      <a:pt x="441" y="937"/>
                    </a:lnTo>
                    <a:lnTo>
                      <a:pt x="451" y="943"/>
                    </a:lnTo>
                    <a:lnTo>
                      <a:pt x="462" y="948"/>
                    </a:lnTo>
                    <a:lnTo>
                      <a:pt x="470" y="952"/>
                    </a:lnTo>
                    <a:lnTo>
                      <a:pt x="479" y="957"/>
                    </a:lnTo>
                    <a:lnTo>
                      <a:pt x="484" y="957"/>
                    </a:lnTo>
                    <a:lnTo>
                      <a:pt x="495" y="961"/>
                    </a:lnTo>
                    <a:lnTo>
                      <a:pt x="502" y="967"/>
                    </a:lnTo>
                    <a:lnTo>
                      <a:pt x="504" y="968"/>
                    </a:lnTo>
                    <a:lnTo>
                      <a:pt x="506" y="970"/>
                    </a:lnTo>
                    <a:lnTo>
                      <a:pt x="508" y="972"/>
                    </a:lnTo>
                    <a:lnTo>
                      <a:pt x="512" y="976"/>
                    </a:lnTo>
                    <a:lnTo>
                      <a:pt x="514" y="978"/>
                    </a:lnTo>
                    <a:lnTo>
                      <a:pt x="518" y="982"/>
                    </a:lnTo>
                    <a:lnTo>
                      <a:pt x="523" y="988"/>
                    </a:lnTo>
                    <a:lnTo>
                      <a:pt x="533" y="999"/>
                    </a:lnTo>
                    <a:lnTo>
                      <a:pt x="536" y="993"/>
                    </a:lnTo>
                    <a:lnTo>
                      <a:pt x="540" y="991"/>
                    </a:lnTo>
                    <a:lnTo>
                      <a:pt x="541" y="990"/>
                    </a:lnTo>
                    <a:lnTo>
                      <a:pt x="543" y="989"/>
                    </a:lnTo>
                    <a:lnTo>
                      <a:pt x="547" y="987"/>
                    </a:lnTo>
                    <a:lnTo>
                      <a:pt x="548" y="985"/>
                    </a:lnTo>
                    <a:lnTo>
                      <a:pt x="549" y="985"/>
                    </a:lnTo>
                    <a:lnTo>
                      <a:pt x="552" y="980"/>
                    </a:lnTo>
                    <a:lnTo>
                      <a:pt x="555" y="975"/>
                    </a:lnTo>
                    <a:lnTo>
                      <a:pt x="557" y="969"/>
                    </a:lnTo>
                    <a:lnTo>
                      <a:pt x="558" y="967"/>
                    </a:lnTo>
                    <a:lnTo>
                      <a:pt x="562" y="962"/>
                    </a:lnTo>
                    <a:lnTo>
                      <a:pt x="571" y="958"/>
                    </a:lnTo>
                    <a:lnTo>
                      <a:pt x="576" y="956"/>
                    </a:lnTo>
                    <a:lnTo>
                      <a:pt x="582" y="956"/>
                    </a:lnTo>
                    <a:lnTo>
                      <a:pt x="584" y="963"/>
                    </a:lnTo>
                    <a:lnTo>
                      <a:pt x="590" y="963"/>
                    </a:lnTo>
                    <a:lnTo>
                      <a:pt x="591" y="963"/>
                    </a:lnTo>
                    <a:lnTo>
                      <a:pt x="592" y="963"/>
                    </a:lnTo>
                    <a:lnTo>
                      <a:pt x="594" y="962"/>
                    </a:lnTo>
                    <a:lnTo>
                      <a:pt x="595" y="961"/>
                    </a:lnTo>
                    <a:lnTo>
                      <a:pt x="600" y="959"/>
                    </a:lnTo>
                    <a:lnTo>
                      <a:pt x="605" y="956"/>
                    </a:lnTo>
                    <a:lnTo>
                      <a:pt x="612" y="952"/>
                    </a:lnTo>
                    <a:lnTo>
                      <a:pt x="614" y="950"/>
                    </a:lnTo>
                    <a:lnTo>
                      <a:pt x="615" y="949"/>
                    </a:lnTo>
                    <a:lnTo>
                      <a:pt x="616" y="945"/>
                    </a:lnTo>
                    <a:lnTo>
                      <a:pt x="614" y="943"/>
                    </a:lnTo>
                    <a:lnTo>
                      <a:pt x="614" y="940"/>
                    </a:lnTo>
                    <a:lnTo>
                      <a:pt x="616" y="937"/>
                    </a:lnTo>
                    <a:lnTo>
                      <a:pt x="617" y="936"/>
                    </a:lnTo>
                    <a:lnTo>
                      <a:pt x="617" y="932"/>
                    </a:lnTo>
                    <a:lnTo>
                      <a:pt x="620" y="926"/>
                    </a:lnTo>
                    <a:lnTo>
                      <a:pt x="626" y="918"/>
                    </a:lnTo>
                    <a:lnTo>
                      <a:pt x="627" y="908"/>
                    </a:lnTo>
                    <a:lnTo>
                      <a:pt x="628" y="901"/>
                    </a:lnTo>
                    <a:lnTo>
                      <a:pt x="629" y="897"/>
                    </a:lnTo>
                    <a:lnTo>
                      <a:pt x="630" y="893"/>
                    </a:lnTo>
                    <a:lnTo>
                      <a:pt x="630" y="888"/>
                    </a:lnTo>
                    <a:lnTo>
                      <a:pt x="633" y="884"/>
                    </a:lnTo>
                    <a:lnTo>
                      <a:pt x="634" y="884"/>
                    </a:lnTo>
                    <a:lnTo>
                      <a:pt x="635" y="882"/>
                    </a:lnTo>
                    <a:lnTo>
                      <a:pt x="636" y="879"/>
                    </a:lnTo>
                    <a:lnTo>
                      <a:pt x="637" y="878"/>
                    </a:lnTo>
                    <a:lnTo>
                      <a:pt x="640" y="875"/>
                    </a:lnTo>
                    <a:lnTo>
                      <a:pt x="643" y="874"/>
                    </a:lnTo>
                    <a:lnTo>
                      <a:pt x="643" y="873"/>
                    </a:lnTo>
                    <a:lnTo>
                      <a:pt x="644" y="871"/>
                    </a:lnTo>
                    <a:lnTo>
                      <a:pt x="646" y="869"/>
                    </a:lnTo>
                    <a:lnTo>
                      <a:pt x="648" y="864"/>
                    </a:lnTo>
                    <a:lnTo>
                      <a:pt x="649" y="863"/>
                    </a:lnTo>
                    <a:lnTo>
                      <a:pt x="648" y="859"/>
                    </a:lnTo>
                    <a:lnTo>
                      <a:pt x="648" y="854"/>
                    </a:lnTo>
                    <a:lnTo>
                      <a:pt x="648" y="853"/>
                    </a:lnTo>
                    <a:lnTo>
                      <a:pt x="650" y="850"/>
                    </a:lnTo>
                    <a:lnTo>
                      <a:pt x="652" y="847"/>
                    </a:lnTo>
                    <a:lnTo>
                      <a:pt x="652" y="847"/>
                    </a:lnTo>
                    <a:lnTo>
                      <a:pt x="654" y="844"/>
                    </a:lnTo>
                    <a:lnTo>
                      <a:pt x="655" y="839"/>
                    </a:lnTo>
                    <a:lnTo>
                      <a:pt x="656" y="838"/>
                    </a:lnTo>
                    <a:lnTo>
                      <a:pt x="657" y="835"/>
                    </a:lnTo>
                    <a:lnTo>
                      <a:pt x="657" y="831"/>
                    </a:lnTo>
                    <a:lnTo>
                      <a:pt x="657" y="828"/>
                    </a:lnTo>
                    <a:lnTo>
                      <a:pt x="657" y="827"/>
                    </a:lnTo>
                    <a:lnTo>
                      <a:pt x="657" y="823"/>
                    </a:lnTo>
                    <a:lnTo>
                      <a:pt x="657" y="821"/>
                    </a:lnTo>
                    <a:lnTo>
                      <a:pt x="658" y="819"/>
                    </a:lnTo>
                    <a:lnTo>
                      <a:pt x="658" y="817"/>
                    </a:lnTo>
                    <a:lnTo>
                      <a:pt x="658" y="815"/>
                    </a:lnTo>
                    <a:lnTo>
                      <a:pt x="658" y="809"/>
                    </a:lnTo>
                    <a:lnTo>
                      <a:pt x="656" y="803"/>
                    </a:lnTo>
                    <a:lnTo>
                      <a:pt x="654" y="802"/>
                    </a:lnTo>
                    <a:lnTo>
                      <a:pt x="651" y="801"/>
                    </a:lnTo>
                    <a:lnTo>
                      <a:pt x="647" y="799"/>
                    </a:lnTo>
                    <a:lnTo>
                      <a:pt x="645" y="799"/>
                    </a:lnTo>
                    <a:lnTo>
                      <a:pt x="642" y="798"/>
                    </a:lnTo>
                    <a:lnTo>
                      <a:pt x="640" y="797"/>
                    </a:lnTo>
                    <a:lnTo>
                      <a:pt x="638" y="796"/>
                    </a:lnTo>
                    <a:lnTo>
                      <a:pt x="635" y="795"/>
                    </a:lnTo>
                    <a:lnTo>
                      <a:pt x="630" y="793"/>
                    </a:lnTo>
                    <a:lnTo>
                      <a:pt x="606" y="783"/>
                    </a:lnTo>
                    <a:lnTo>
                      <a:pt x="591" y="778"/>
                    </a:lnTo>
                    <a:lnTo>
                      <a:pt x="591" y="776"/>
                    </a:lnTo>
                    <a:lnTo>
                      <a:pt x="589" y="767"/>
                    </a:lnTo>
                    <a:lnTo>
                      <a:pt x="586" y="757"/>
                    </a:lnTo>
                    <a:lnTo>
                      <a:pt x="586" y="754"/>
                    </a:lnTo>
                    <a:lnTo>
                      <a:pt x="585" y="751"/>
                    </a:lnTo>
                    <a:lnTo>
                      <a:pt x="585" y="750"/>
                    </a:lnTo>
                    <a:lnTo>
                      <a:pt x="588" y="745"/>
                    </a:lnTo>
                    <a:lnTo>
                      <a:pt x="590" y="739"/>
                    </a:lnTo>
                    <a:lnTo>
                      <a:pt x="593" y="729"/>
                    </a:lnTo>
                    <a:lnTo>
                      <a:pt x="599" y="717"/>
                    </a:lnTo>
                    <a:lnTo>
                      <a:pt x="601" y="712"/>
                    </a:lnTo>
                    <a:lnTo>
                      <a:pt x="602" y="710"/>
                    </a:lnTo>
                    <a:lnTo>
                      <a:pt x="605" y="701"/>
                    </a:lnTo>
                    <a:lnTo>
                      <a:pt x="595" y="686"/>
                    </a:lnTo>
                    <a:lnTo>
                      <a:pt x="595" y="684"/>
                    </a:lnTo>
                    <a:lnTo>
                      <a:pt x="596" y="677"/>
                    </a:lnTo>
                    <a:lnTo>
                      <a:pt x="596" y="672"/>
                    </a:lnTo>
                    <a:lnTo>
                      <a:pt x="596" y="668"/>
                    </a:lnTo>
                    <a:lnTo>
                      <a:pt x="596" y="667"/>
                    </a:lnTo>
                    <a:lnTo>
                      <a:pt x="597" y="657"/>
                    </a:lnTo>
                    <a:lnTo>
                      <a:pt x="597" y="654"/>
                    </a:lnTo>
                    <a:lnTo>
                      <a:pt x="597" y="653"/>
                    </a:lnTo>
                    <a:lnTo>
                      <a:pt x="598" y="645"/>
                    </a:lnTo>
                    <a:lnTo>
                      <a:pt x="598" y="636"/>
                    </a:lnTo>
                    <a:lnTo>
                      <a:pt x="599" y="631"/>
                    </a:lnTo>
                    <a:lnTo>
                      <a:pt x="601" y="623"/>
                    </a:lnTo>
                    <a:lnTo>
                      <a:pt x="603" y="611"/>
                    </a:lnTo>
                    <a:lnTo>
                      <a:pt x="605" y="606"/>
                    </a:lnTo>
                    <a:lnTo>
                      <a:pt x="616" y="591"/>
                    </a:lnTo>
                    <a:lnTo>
                      <a:pt x="620" y="585"/>
                    </a:lnTo>
                    <a:lnTo>
                      <a:pt x="620" y="563"/>
                    </a:lnTo>
                    <a:lnTo>
                      <a:pt x="623" y="559"/>
                    </a:lnTo>
                    <a:lnTo>
                      <a:pt x="626" y="555"/>
                    </a:lnTo>
                    <a:lnTo>
                      <a:pt x="627" y="552"/>
                    </a:lnTo>
                    <a:lnTo>
                      <a:pt x="629" y="549"/>
                    </a:lnTo>
                    <a:lnTo>
                      <a:pt x="635" y="543"/>
                    </a:lnTo>
                    <a:lnTo>
                      <a:pt x="652" y="531"/>
                    </a:lnTo>
                    <a:lnTo>
                      <a:pt x="653" y="529"/>
                    </a:lnTo>
                    <a:lnTo>
                      <a:pt x="654" y="528"/>
                    </a:lnTo>
                    <a:lnTo>
                      <a:pt x="656" y="527"/>
                    </a:lnTo>
                    <a:lnTo>
                      <a:pt x="659" y="524"/>
                    </a:lnTo>
                    <a:lnTo>
                      <a:pt x="660" y="523"/>
                    </a:lnTo>
                    <a:lnTo>
                      <a:pt x="662" y="520"/>
                    </a:lnTo>
                    <a:lnTo>
                      <a:pt x="663" y="519"/>
                    </a:lnTo>
                    <a:lnTo>
                      <a:pt x="665" y="518"/>
                    </a:lnTo>
                    <a:lnTo>
                      <a:pt x="670" y="518"/>
                    </a:lnTo>
                    <a:lnTo>
                      <a:pt x="672" y="523"/>
                    </a:lnTo>
                    <a:lnTo>
                      <a:pt x="673" y="524"/>
                    </a:lnTo>
                    <a:lnTo>
                      <a:pt x="677" y="529"/>
                    </a:lnTo>
                    <a:lnTo>
                      <a:pt x="678" y="534"/>
                    </a:lnTo>
                    <a:lnTo>
                      <a:pt x="682" y="539"/>
                    </a:lnTo>
                    <a:lnTo>
                      <a:pt x="684" y="540"/>
                    </a:lnTo>
                    <a:lnTo>
                      <a:pt x="685" y="540"/>
                    </a:lnTo>
                    <a:lnTo>
                      <a:pt x="686" y="540"/>
                    </a:lnTo>
                    <a:lnTo>
                      <a:pt x="700" y="544"/>
                    </a:lnTo>
                    <a:lnTo>
                      <a:pt x="702" y="544"/>
                    </a:lnTo>
                    <a:lnTo>
                      <a:pt x="702" y="545"/>
                    </a:lnTo>
                    <a:lnTo>
                      <a:pt x="708" y="546"/>
                    </a:lnTo>
                    <a:lnTo>
                      <a:pt x="720" y="549"/>
                    </a:lnTo>
                    <a:lnTo>
                      <a:pt x="724" y="552"/>
                    </a:lnTo>
                    <a:lnTo>
                      <a:pt x="726" y="556"/>
                    </a:lnTo>
                    <a:lnTo>
                      <a:pt x="726" y="560"/>
                    </a:lnTo>
                    <a:lnTo>
                      <a:pt x="726" y="563"/>
                    </a:lnTo>
                    <a:lnTo>
                      <a:pt x="727" y="570"/>
                    </a:lnTo>
                    <a:lnTo>
                      <a:pt x="730" y="580"/>
                    </a:lnTo>
                    <a:lnTo>
                      <a:pt x="731" y="587"/>
                    </a:lnTo>
                    <a:lnTo>
                      <a:pt x="732" y="592"/>
                    </a:lnTo>
                    <a:lnTo>
                      <a:pt x="733" y="598"/>
                    </a:lnTo>
                    <a:lnTo>
                      <a:pt x="733" y="600"/>
                    </a:lnTo>
                    <a:lnTo>
                      <a:pt x="736" y="605"/>
                    </a:lnTo>
                    <a:lnTo>
                      <a:pt x="739" y="611"/>
                    </a:lnTo>
                    <a:lnTo>
                      <a:pt x="742" y="615"/>
                    </a:lnTo>
                    <a:lnTo>
                      <a:pt x="744" y="620"/>
                    </a:lnTo>
                    <a:lnTo>
                      <a:pt x="747" y="624"/>
                    </a:lnTo>
                    <a:lnTo>
                      <a:pt x="751" y="626"/>
                    </a:lnTo>
                    <a:lnTo>
                      <a:pt x="752" y="626"/>
                    </a:lnTo>
                    <a:lnTo>
                      <a:pt x="753" y="626"/>
                    </a:lnTo>
                    <a:lnTo>
                      <a:pt x="757" y="622"/>
                    </a:lnTo>
                    <a:lnTo>
                      <a:pt x="762" y="615"/>
                    </a:lnTo>
                    <a:lnTo>
                      <a:pt x="764" y="609"/>
                    </a:lnTo>
                    <a:lnTo>
                      <a:pt x="766" y="602"/>
                    </a:lnTo>
                    <a:lnTo>
                      <a:pt x="769" y="591"/>
                    </a:lnTo>
                    <a:lnTo>
                      <a:pt x="772" y="585"/>
                    </a:lnTo>
                    <a:lnTo>
                      <a:pt x="773" y="583"/>
                    </a:lnTo>
                    <a:lnTo>
                      <a:pt x="773" y="582"/>
                    </a:lnTo>
                    <a:lnTo>
                      <a:pt x="775" y="577"/>
                    </a:lnTo>
                    <a:lnTo>
                      <a:pt x="778" y="575"/>
                    </a:lnTo>
                    <a:lnTo>
                      <a:pt x="782" y="576"/>
                    </a:lnTo>
                    <a:lnTo>
                      <a:pt x="789" y="573"/>
                    </a:lnTo>
                    <a:lnTo>
                      <a:pt x="795" y="571"/>
                    </a:lnTo>
                    <a:lnTo>
                      <a:pt x="798" y="570"/>
                    </a:lnTo>
                    <a:lnTo>
                      <a:pt x="800" y="569"/>
                    </a:lnTo>
                    <a:lnTo>
                      <a:pt x="803" y="567"/>
                    </a:lnTo>
                    <a:lnTo>
                      <a:pt x="803" y="566"/>
                    </a:lnTo>
                    <a:lnTo>
                      <a:pt x="803" y="563"/>
                    </a:lnTo>
                    <a:lnTo>
                      <a:pt x="803" y="556"/>
                    </a:lnTo>
                    <a:lnTo>
                      <a:pt x="803" y="554"/>
                    </a:lnTo>
                    <a:lnTo>
                      <a:pt x="804" y="553"/>
                    </a:lnTo>
                    <a:lnTo>
                      <a:pt x="806" y="547"/>
                    </a:lnTo>
                    <a:lnTo>
                      <a:pt x="806" y="542"/>
                    </a:lnTo>
                    <a:lnTo>
                      <a:pt x="805" y="536"/>
                    </a:lnTo>
                    <a:lnTo>
                      <a:pt x="804" y="530"/>
                    </a:lnTo>
                    <a:lnTo>
                      <a:pt x="803" y="526"/>
                    </a:lnTo>
                    <a:lnTo>
                      <a:pt x="800" y="523"/>
                    </a:lnTo>
                    <a:lnTo>
                      <a:pt x="796" y="519"/>
                    </a:lnTo>
                    <a:lnTo>
                      <a:pt x="795" y="518"/>
                    </a:lnTo>
                    <a:lnTo>
                      <a:pt x="791" y="512"/>
                    </a:lnTo>
                    <a:lnTo>
                      <a:pt x="789" y="506"/>
                    </a:lnTo>
                    <a:lnTo>
                      <a:pt x="790" y="499"/>
                    </a:lnTo>
                    <a:lnTo>
                      <a:pt x="792" y="493"/>
                    </a:lnTo>
                    <a:lnTo>
                      <a:pt x="795" y="487"/>
                    </a:lnTo>
                    <a:lnTo>
                      <a:pt x="795" y="486"/>
                    </a:lnTo>
                    <a:lnTo>
                      <a:pt x="797" y="484"/>
                    </a:lnTo>
                    <a:lnTo>
                      <a:pt x="797" y="481"/>
                    </a:lnTo>
                    <a:lnTo>
                      <a:pt x="797" y="479"/>
                    </a:lnTo>
                    <a:lnTo>
                      <a:pt x="795" y="478"/>
                    </a:lnTo>
                    <a:lnTo>
                      <a:pt x="793" y="475"/>
                    </a:lnTo>
                    <a:lnTo>
                      <a:pt x="788" y="472"/>
                    </a:lnTo>
                    <a:lnTo>
                      <a:pt x="787" y="472"/>
                    </a:lnTo>
                    <a:lnTo>
                      <a:pt x="783" y="469"/>
                    </a:lnTo>
                    <a:lnTo>
                      <a:pt x="783" y="468"/>
                    </a:lnTo>
                    <a:lnTo>
                      <a:pt x="779" y="464"/>
                    </a:lnTo>
                    <a:lnTo>
                      <a:pt x="774" y="459"/>
                    </a:lnTo>
                    <a:lnTo>
                      <a:pt x="768" y="453"/>
                    </a:lnTo>
                    <a:lnTo>
                      <a:pt x="762" y="446"/>
                    </a:lnTo>
                    <a:lnTo>
                      <a:pt x="757" y="438"/>
                    </a:lnTo>
                    <a:lnTo>
                      <a:pt x="756" y="436"/>
                    </a:lnTo>
                    <a:lnTo>
                      <a:pt x="755" y="435"/>
                    </a:lnTo>
                    <a:lnTo>
                      <a:pt x="753" y="432"/>
                    </a:lnTo>
                    <a:lnTo>
                      <a:pt x="750" y="428"/>
                    </a:lnTo>
                    <a:lnTo>
                      <a:pt x="750" y="427"/>
                    </a:lnTo>
                    <a:lnTo>
                      <a:pt x="745" y="423"/>
                    </a:lnTo>
                    <a:lnTo>
                      <a:pt x="740" y="420"/>
                    </a:lnTo>
                    <a:lnTo>
                      <a:pt x="741" y="419"/>
                    </a:lnTo>
                    <a:lnTo>
                      <a:pt x="743" y="417"/>
                    </a:lnTo>
                    <a:lnTo>
                      <a:pt x="744" y="416"/>
                    </a:lnTo>
                    <a:lnTo>
                      <a:pt x="745" y="415"/>
                    </a:lnTo>
                    <a:lnTo>
                      <a:pt x="746" y="414"/>
                    </a:lnTo>
                    <a:lnTo>
                      <a:pt x="747" y="413"/>
                    </a:lnTo>
                    <a:lnTo>
                      <a:pt x="748" y="411"/>
                    </a:lnTo>
                    <a:lnTo>
                      <a:pt x="748" y="409"/>
                    </a:lnTo>
                    <a:lnTo>
                      <a:pt x="746" y="407"/>
                    </a:lnTo>
                    <a:lnTo>
                      <a:pt x="744" y="406"/>
                    </a:lnTo>
                    <a:lnTo>
                      <a:pt x="740" y="401"/>
                    </a:lnTo>
                    <a:lnTo>
                      <a:pt x="737" y="397"/>
                    </a:lnTo>
                    <a:lnTo>
                      <a:pt x="736" y="392"/>
                    </a:lnTo>
                    <a:lnTo>
                      <a:pt x="734" y="387"/>
                    </a:lnTo>
                    <a:lnTo>
                      <a:pt x="732" y="386"/>
                    </a:lnTo>
                    <a:lnTo>
                      <a:pt x="730" y="382"/>
                    </a:lnTo>
                    <a:lnTo>
                      <a:pt x="729" y="378"/>
                    </a:lnTo>
                    <a:lnTo>
                      <a:pt x="731" y="375"/>
                    </a:lnTo>
                    <a:lnTo>
                      <a:pt x="731" y="373"/>
                    </a:lnTo>
                    <a:lnTo>
                      <a:pt x="730" y="369"/>
                    </a:lnTo>
                    <a:lnTo>
                      <a:pt x="729" y="367"/>
                    </a:lnTo>
                    <a:lnTo>
                      <a:pt x="728" y="366"/>
                    </a:lnTo>
                    <a:lnTo>
                      <a:pt x="727" y="363"/>
                    </a:lnTo>
                    <a:lnTo>
                      <a:pt x="729" y="363"/>
                    </a:lnTo>
                    <a:lnTo>
                      <a:pt x="730" y="362"/>
                    </a:lnTo>
                    <a:lnTo>
                      <a:pt x="733" y="358"/>
                    </a:lnTo>
                    <a:lnTo>
                      <a:pt x="737" y="355"/>
                    </a:lnTo>
                    <a:lnTo>
                      <a:pt x="741" y="354"/>
                    </a:lnTo>
                    <a:lnTo>
                      <a:pt x="744" y="351"/>
                    </a:lnTo>
                    <a:lnTo>
                      <a:pt x="749" y="347"/>
                    </a:lnTo>
                    <a:lnTo>
                      <a:pt x="752" y="345"/>
                    </a:lnTo>
                    <a:lnTo>
                      <a:pt x="754" y="344"/>
                    </a:lnTo>
                    <a:lnTo>
                      <a:pt x="757" y="342"/>
                    </a:lnTo>
                    <a:lnTo>
                      <a:pt x="762" y="342"/>
                    </a:lnTo>
                    <a:lnTo>
                      <a:pt x="765" y="341"/>
                    </a:lnTo>
                    <a:lnTo>
                      <a:pt x="768" y="339"/>
                    </a:lnTo>
                    <a:lnTo>
                      <a:pt x="769" y="337"/>
                    </a:lnTo>
                    <a:lnTo>
                      <a:pt x="772" y="336"/>
                    </a:lnTo>
                    <a:lnTo>
                      <a:pt x="777" y="334"/>
                    </a:lnTo>
                    <a:lnTo>
                      <a:pt x="780" y="331"/>
                    </a:lnTo>
                    <a:lnTo>
                      <a:pt x="783" y="326"/>
                    </a:lnTo>
                    <a:lnTo>
                      <a:pt x="785" y="320"/>
                    </a:lnTo>
                    <a:lnTo>
                      <a:pt x="791" y="318"/>
                    </a:lnTo>
                    <a:lnTo>
                      <a:pt x="796" y="317"/>
                    </a:lnTo>
                    <a:lnTo>
                      <a:pt x="799" y="318"/>
                    </a:lnTo>
                    <a:lnTo>
                      <a:pt x="801" y="320"/>
                    </a:lnTo>
                    <a:lnTo>
                      <a:pt x="805" y="322"/>
                    </a:lnTo>
                    <a:lnTo>
                      <a:pt x="808" y="322"/>
                    </a:lnTo>
                    <a:lnTo>
                      <a:pt x="810" y="320"/>
                    </a:lnTo>
                    <a:lnTo>
                      <a:pt x="812" y="318"/>
                    </a:lnTo>
                    <a:lnTo>
                      <a:pt x="813" y="317"/>
                    </a:lnTo>
                    <a:lnTo>
                      <a:pt x="818" y="316"/>
                    </a:lnTo>
                    <a:lnTo>
                      <a:pt x="821" y="314"/>
                    </a:lnTo>
                    <a:lnTo>
                      <a:pt x="820" y="309"/>
                    </a:lnTo>
                    <a:lnTo>
                      <a:pt x="817" y="303"/>
                    </a:lnTo>
                    <a:lnTo>
                      <a:pt x="814" y="300"/>
                    </a:lnTo>
                    <a:lnTo>
                      <a:pt x="811" y="298"/>
                    </a:lnTo>
                    <a:lnTo>
                      <a:pt x="809" y="300"/>
                    </a:lnTo>
                    <a:lnTo>
                      <a:pt x="807" y="303"/>
                    </a:lnTo>
                    <a:lnTo>
                      <a:pt x="805" y="304"/>
                    </a:lnTo>
                    <a:lnTo>
                      <a:pt x="803" y="304"/>
                    </a:lnTo>
                    <a:lnTo>
                      <a:pt x="794" y="302"/>
                    </a:lnTo>
                    <a:lnTo>
                      <a:pt x="787" y="299"/>
                    </a:lnTo>
                    <a:lnTo>
                      <a:pt x="780" y="295"/>
                    </a:lnTo>
                    <a:lnTo>
                      <a:pt x="778" y="294"/>
                    </a:lnTo>
                    <a:lnTo>
                      <a:pt x="772" y="291"/>
                    </a:lnTo>
                    <a:lnTo>
                      <a:pt x="770" y="290"/>
                    </a:lnTo>
                    <a:lnTo>
                      <a:pt x="768" y="290"/>
                    </a:lnTo>
                    <a:lnTo>
                      <a:pt x="767" y="289"/>
                    </a:lnTo>
                    <a:lnTo>
                      <a:pt x="764" y="286"/>
                    </a:lnTo>
                    <a:lnTo>
                      <a:pt x="762" y="282"/>
                    </a:lnTo>
                    <a:lnTo>
                      <a:pt x="760" y="280"/>
                    </a:lnTo>
                    <a:lnTo>
                      <a:pt x="757" y="278"/>
                    </a:lnTo>
                    <a:lnTo>
                      <a:pt x="753" y="278"/>
                    </a:lnTo>
                    <a:lnTo>
                      <a:pt x="750" y="278"/>
                    </a:lnTo>
                    <a:lnTo>
                      <a:pt x="745" y="282"/>
                    </a:lnTo>
                    <a:lnTo>
                      <a:pt x="739" y="284"/>
                    </a:lnTo>
                    <a:lnTo>
                      <a:pt x="734" y="286"/>
                    </a:lnTo>
                    <a:lnTo>
                      <a:pt x="726" y="289"/>
                    </a:lnTo>
                    <a:lnTo>
                      <a:pt x="719" y="290"/>
                    </a:lnTo>
                    <a:lnTo>
                      <a:pt x="714" y="290"/>
                    </a:lnTo>
                    <a:lnTo>
                      <a:pt x="708" y="290"/>
                    </a:lnTo>
                    <a:lnTo>
                      <a:pt x="703" y="290"/>
                    </a:lnTo>
                    <a:lnTo>
                      <a:pt x="699" y="290"/>
                    </a:lnTo>
                    <a:lnTo>
                      <a:pt x="698" y="290"/>
                    </a:lnTo>
                    <a:lnTo>
                      <a:pt x="697" y="290"/>
                    </a:lnTo>
                    <a:lnTo>
                      <a:pt x="694" y="291"/>
                    </a:lnTo>
                    <a:lnTo>
                      <a:pt x="691" y="290"/>
                    </a:lnTo>
                    <a:lnTo>
                      <a:pt x="689" y="290"/>
                    </a:lnTo>
                    <a:lnTo>
                      <a:pt x="687" y="290"/>
                    </a:lnTo>
                    <a:lnTo>
                      <a:pt x="686" y="290"/>
                    </a:lnTo>
                    <a:lnTo>
                      <a:pt x="676" y="282"/>
                    </a:lnTo>
                    <a:lnTo>
                      <a:pt x="670" y="278"/>
                    </a:lnTo>
                    <a:lnTo>
                      <a:pt x="667" y="276"/>
                    </a:lnTo>
                    <a:lnTo>
                      <a:pt x="659" y="276"/>
                    </a:lnTo>
                    <a:lnTo>
                      <a:pt x="654" y="278"/>
                    </a:lnTo>
                    <a:lnTo>
                      <a:pt x="649" y="283"/>
                    </a:lnTo>
                    <a:lnTo>
                      <a:pt x="648" y="285"/>
                    </a:lnTo>
                    <a:lnTo>
                      <a:pt x="641" y="291"/>
                    </a:lnTo>
                    <a:lnTo>
                      <a:pt x="640" y="291"/>
                    </a:lnTo>
                    <a:lnTo>
                      <a:pt x="639" y="292"/>
                    </a:lnTo>
                    <a:lnTo>
                      <a:pt x="621" y="311"/>
                    </a:lnTo>
                    <a:lnTo>
                      <a:pt x="618" y="312"/>
                    </a:lnTo>
                    <a:lnTo>
                      <a:pt x="616" y="311"/>
                    </a:lnTo>
                    <a:lnTo>
                      <a:pt x="613" y="309"/>
                    </a:lnTo>
                    <a:lnTo>
                      <a:pt x="606" y="305"/>
                    </a:lnTo>
                    <a:lnTo>
                      <a:pt x="605" y="304"/>
                    </a:lnTo>
                    <a:lnTo>
                      <a:pt x="604" y="303"/>
                    </a:lnTo>
                    <a:lnTo>
                      <a:pt x="602" y="303"/>
                    </a:lnTo>
                    <a:lnTo>
                      <a:pt x="600" y="302"/>
                    </a:lnTo>
                    <a:lnTo>
                      <a:pt x="598" y="301"/>
                    </a:lnTo>
                    <a:lnTo>
                      <a:pt x="594" y="298"/>
                    </a:lnTo>
                    <a:lnTo>
                      <a:pt x="586" y="297"/>
                    </a:lnTo>
                    <a:lnTo>
                      <a:pt x="584" y="298"/>
                    </a:lnTo>
                    <a:lnTo>
                      <a:pt x="582" y="299"/>
                    </a:lnTo>
                    <a:lnTo>
                      <a:pt x="580" y="302"/>
                    </a:lnTo>
                    <a:lnTo>
                      <a:pt x="578" y="303"/>
                    </a:lnTo>
                    <a:lnTo>
                      <a:pt x="577" y="304"/>
                    </a:lnTo>
                    <a:lnTo>
                      <a:pt x="575" y="305"/>
                    </a:lnTo>
                    <a:lnTo>
                      <a:pt x="573" y="307"/>
                    </a:lnTo>
                    <a:lnTo>
                      <a:pt x="572" y="306"/>
                    </a:lnTo>
                    <a:lnTo>
                      <a:pt x="571" y="306"/>
                    </a:lnTo>
                    <a:lnTo>
                      <a:pt x="569" y="305"/>
                    </a:lnTo>
                    <a:lnTo>
                      <a:pt x="566" y="304"/>
                    </a:lnTo>
                    <a:lnTo>
                      <a:pt x="563" y="306"/>
                    </a:lnTo>
                    <a:lnTo>
                      <a:pt x="562" y="307"/>
                    </a:lnTo>
                    <a:lnTo>
                      <a:pt x="560" y="307"/>
                    </a:lnTo>
                    <a:lnTo>
                      <a:pt x="560" y="312"/>
                    </a:lnTo>
                    <a:lnTo>
                      <a:pt x="560" y="314"/>
                    </a:lnTo>
                    <a:lnTo>
                      <a:pt x="557" y="334"/>
                    </a:lnTo>
                    <a:lnTo>
                      <a:pt x="557" y="338"/>
                    </a:lnTo>
                    <a:lnTo>
                      <a:pt x="557" y="342"/>
                    </a:lnTo>
                    <a:lnTo>
                      <a:pt x="557" y="342"/>
                    </a:lnTo>
                    <a:lnTo>
                      <a:pt x="556" y="342"/>
                    </a:lnTo>
                    <a:lnTo>
                      <a:pt x="555" y="342"/>
                    </a:lnTo>
                    <a:lnTo>
                      <a:pt x="551" y="343"/>
                    </a:lnTo>
                    <a:lnTo>
                      <a:pt x="544" y="342"/>
                    </a:lnTo>
                    <a:lnTo>
                      <a:pt x="541" y="339"/>
                    </a:lnTo>
                    <a:lnTo>
                      <a:pt x="538" y="333"/>
                    </a:lnTo>
                    <a:lnTo>
                      <a:pt x="536" y="333"/>
                    </a:lnTo>
                    <a:lnTo>
                      <a:pt x="533" y="334"/>
                    </a:lnTo>
                    <a:lnTo>
                      <a:pt x="529" y="334"/>
                    </a:lnTo>
                    <a:lnTo>
                      <a:pt x="522" y="335"/>
                    </a:lnTo>
                    <a:lnTo>
                      <a:pt x="517" y="336"/>
                    </a:lnTo>
                    <a:lnTo>
                      <a:pt x="513" y="339"/>
                    </a:lnTo>
                    <a:lnTo>
                      <a:pt x="509" y="342"/>
                    </a:lnTo>
                    <a:lnTo>
                      <a:pt x="509" y="343"/>
                    </a:lnTo>
                    <a:lnTo>
                      <a:pt x="507" y="345"/>
                    </a:lnTo>
                    <a:lnTo>
                      <a:pt x="504" y="344"/>
                    </a:lnTo>
                    <a:lnTo>
                      <a:pt x="501" y="343"/>
                    </a:lnTo>
                    <a:lnTo>
                      <a:pt x="500" y="343"/>
                    </a:lnTo>
                    <a:lnTo>
                      <a:pt x="494" y="341"/>
                    </a:lnTo>
                    <a:lnTo>
                      <a:pt x="485" y="338"/>
                    </a:lnTo>
                    <a:lnTo>
                      <a:pt x="485" y="338"/>
                    </a:lnTo>
                    <a:lnTo>
                      <a:pt x="479" y="338"/>
                    </a:lnTo>
                    <a:lnTo>
                      <a:pt x="474" y="338"/>
                    </a:lnTo>
                    <a:lnTo>
                      <a:pt x="468" y="336"/>
                    </a:lnTo>
                    <a:lnTo>
                      <a:pt x="462" y="336"/>
                    </a:lnTo>
                    <a:lnTo>
                      <a:pt x="460" y="336"/>
                    </a:lnTo>
                    <a:lnTo>
                      <a:pt x="459" y="336"/>
                    </a:lnTo>
                    <a:lnTo>
                      <a:pt x="458" y="336"/>
                    </a:lnTo>
                    <a:lnTo>
                      <a:pt x="457" y="336"/>
                    </a:lnTo>
                    <a:lnTo>
                      <a:pt x="454" y="337"/>
                    </a:lnTo>
                    <a:lnTo>
                      <a:pt x="452" y="337"/>
                    </a:lnTo>
                    <a:lnTo>
                      <a:pt x="449" y="338"/>
                    </a:lnTo>
                    <a:lnTo>
                      <a:pt x="448" y="338"/>
                    </a:lnTo>
                    <a:lnTo>
                      <a:pt x="448" y="340"/>
                    </a:lnTo>
                    <a:lnTo>
                      <a:pt x="444" y="343"/>
                    </a:lnTo>
                    <a:lnTo>
                      <a:pt x="444" y="344"/>
                    </a:lnTo>
                    <a:lnTo>
                      <a:pt x="443" y="344"/>
                    </a:lnTo>
                    <a:lnTo>
                      <a:pt x="441" y="346"/>
                    </a:lnTo>
                    <a:lnTo>
                      <a:pt x="439" y="348"/>
                    </a:lnTo>
                    <a:lnTo>
                      <a:pt x="434" y="352"/>
                    </a:lnTo>
                    <a:lnTo>
                      <a:pt x="427" y="354"/>
                    </a:lnTo>
                    <a:lnTo>
                      <a:pt x="421" y="356"/>
                    </a:lnTo>
                    <a:lnTo>
                      <a:pt x="415" y="359"/>
                    </a:lnTo>
                    <a:lnTo>
                      <a:pt x="410" y="363"/>
                    </a:lnTo>
                    <a:lnTo>
                      <a:pt x="406" y="367"/>
                    </a:lnTo>
                    <a:lnTo>
                      <a:pt x="403" y="367"/>
                    </a:lnTo>
                    <a:lnTo>
                      <a:pt x="402" y="367"/>
                    </a:lnTo>
                    <a:lnTo>
                      <a:pt x="398" y="368"/>
                    </a:lnTo>
                    <a:lnTo>
                      <a:pt x="397" y="368"/>
                    </a:lnTo>
                    <a:lnTo>
                      <a:pt x="393" y="371"/>
                    </a:lnTo>
                    <a:lnTo>
                      <a:pt x="387" y="374"/>
                    </a:lnTo>
                    <a:lnTo>
                      <a:pt x="382" y="375"/>
                    </a:lnTo>
                    <a:lnTo>
                      <a:pt x="376" y="377"/>
                    </a:lnTo>
                    <a:lnTo>
                      <a:pt x="369" y="378"/>
                    </a:lnTo>
                    <a:lnTo>
                      <a:pt x="365" y="378"/>
                    </a:lnTo>
                    <a:lnTo>
                      <a:pt x="363" y="377"/>
                    </a:lnTo>
                    <a:lnTo>
                      <a:pt x="362" y="373"/>
                    </a:lnTo>
                    <a:lnTo>
                      <a:pt x="361" y="369"/>
                    </a:lnTo>
                    <a:lnTo>
                      <a:pt x="359" y="364"/>
                    </a:lnTo>
                    <a:lnTo>
                      <a:pt x="358" y="361"/>
                    </a:lnTo>
                    <a:lnTo>
                      <a:pt x="359" y="359"/>
                    </a:lnTo>
                    <a:lnTo>
                      <a:pt x="360" y="358"/>
                    </a:lnTo>
                    <a:lnTo>
                      <a:pt x="366" y="359"/>
                    </a:lnTo>
                    <a:lnTo>
                      <a:pt x="369" y="361"/>
                    </a:lnTo>
                    <a:lnTo>
                      <a:pt x="372" y="361"/>
                    </a:lnTo>
                    <a:lnTo>
                      <a:pt x="380" y="361"/>
                    </a:lnTo>
                    <a:lnTo>
                      <a:pt x="384" y="358"/>
                    </a:lnTo>
                    <a:lnTo>
                      <a:pt x="387" y="356"/>
                    </a:lnTo>
                    <a:lnTo>
                      <a:pt x="385" y="352"/>
                    </a:lnTo>
                    <a:lnTo>
                      <a:pt x="379" y="347"/>
                    </a:lnTo>
                    <a:lnTo>
                      <a:pt x="373" y="343"/>
                    </a:lnTo>
                    <a:lnTo>
                      <a:pt x="369" y="343"/>
                    </a:lnTo>
                    <a:lnTo>
                      <a:pt x="364" y="346"/>
                    </a:lnTo>
                    <a:lnTo>
                      <a:pt x="357" y="347"/>
                    </a:lnTo>
                    <a:lnTo>
                      <a:pt x="349" y="347"/>
                    </a:lnTo>
                    <a:lnTo>
                      <a:pt x="343" y="348"/>
                    </a:lnTo>
                    <a:lnTo>
                      <a:pt x="340" y="347"/>
                    </a:lnTo>
                    <a:lnTo>
                      <a:pt x="339" y="347"/>
                    </a:lnTo>
                    <a:lnTo>
                      <a:pt x="339" y="346"/>
                    </a:lnTo>
                    <a:lnTo>
                      <a:pt x="339" y="347"/>
                    </a:lnTo>
                    <a:lnTo>
                      <a:pt x="339" y="346"/>
                    </a:lnTo>
                    <a:lnTo>
                      <a:pt x="339" y="336"/>
                    </a:lnTo>
                    <a:lnTo>
                      <a:pt x="340" y="328"/>
                    </a:lnTo>
                    <a:lnTo>
                      <a:pt x="343" y="321"/>
                    </a:lnTo>
                    <a:lnTo>
                      <a:pt x="344" y="316"/>
                    </a:lnTo>
                    <a:lnTo>
                      <a:pt x="346" y="313"/>
                    </a:lnTo>
                    <a:lnTo>
                      <a:pt x="347" y="310"/>
                    </a:lnTo>
                    <a:lnTo>
                      <a:pt x="350" y="303"/>
                    </a:lnTo>
                    <a:lnTo>
                      <a:pt x="353" y="300"/>
                    </a:lnTo>
                    <a:lnTo>
                      <a:pt x="354" y="298"/>
                    </a:lnTo>
                    <a:lnTo>
                      <a:pt x="356" y="295"/>
                    </a:lnTo>
                    <a:lnTo>
                      <a:pt x="361" y="289"/>
                    </a:lnTo>
                    <a:lnTo>
                      <a:pt x="365" y="281"/>
                    </a:lnTo>
                    <a:lnTo>
                      <a:pt x="370" y="275"/>
                    </a:lnTo>
                    <a:lnTo>
                      <a:pt x="377" y="269"/>
                    </a:lnTo>
                    <a:lnTo>
                      <a:pt x="384" y="263"/>
                    </a:lnTo>
                    <a:lnTo>
                      <a:pt x="391" y="256"/>
                    </a:lnTo>
                    <a:lnTo>
                      <a:pt x="399" y="249"/>
                    </a:lnTo>
                    <a:lnTo>
                      <a:pt x="403" y="246"/>
                    </a:lnTo>
                    <a:lnTo>
                      <a:pt x="406" y="243"/>
                    </a:lnTo>
                    <a:lnTo>
                      <a:pt x="407" y="242"/>
                    </a:lnTo>
                    <a:lnTo>
                      <a:pt x="408" y="242"/>
                    </a:lnTo>
                    <a:lnTo>
                      <a:pt x="406" y="240"/>
                    </a:lnTo>
                    <a:lnTo>
                      <a:pt x="403" y="238"/>
                    </a:lnTo>
                    <a:lnTo>
                      <a:pt x="399" y="238"/>
                    </a:lnTo>
                    <a:lnTo>
                      <a:pt x="396" y="237"/>
                    </a:lnTo>
                    <a:lnTo>
                      <a:pt x="393" y="234"/>
                    </a:lnTo>
                    <a:lnTo>
                      <a:pt x="391" y="231"/>
                    </a:lnTo>
                    <a:lnTo>
                      <a:pt x="388" y="223"/>
                    </a:lnTo>
                    <a:lnTo>
                      <a:pt x="391" y="217"/>
                    </a:lnTo>
                    <a:lnTo>
                      <a:pt x="393" y="211"/>
                    </a:lnTo>
                    <a:lnTo>
                      <a:pt x="398" y="198"/>
                    </a:lnTo>
                    <a:lnTo>
                      <a:pt x="399" y="190"/>
                    </a:lnTo>
                    <a:lnTo>
                      <a:pt x="401" y="180"/>
                    </a:lnTo>
                    <a:lnTo>
                      <a:pt x="403" y="170"/>
                    </a:lnTo>
                    <a:lnTo>
                      <a:pt x="404" y="164"/>
                    </a:lnTo>
                    <a:lnTo>
                      <a:pt x="407" y="158"/>
                    </a:lnTo>
                    <a:lnTo>
                      <a:pt x="410" y="145"/>
                    </a:lnTo>
                    <a:lnTo>
                      <a:pt x="410" y="142"/>
                    </a:lnTo>
                    <a:lnTo>
                      <a:pt x="412" y="137"/>
                    </a:lnTo>
                    <a:lnTo>
                      <a:pt x="412" y="136"/>
                    </a:lnTo>
                    <a:lnTo>
                      <a:pt x="413" y="129"/>
                    </a:lnTo>
                    <a:lnTo>
                      <a:pt x="415" y="124"/>
                    </a:lnTo>
                    <a:lnTo>
                      <a:pt x="416" y="121"/>
                    </a:lnTo>
                    <a:lnTo>
                      <a:pt x="418" y="116"/>
                    </a:lnTo>
                    <a:lnTo>
                      <a:pt x="420" y="109"/>
                    </a:lnTo>
                    <a:lnTo>
                      <a:pt x="421" y="103"/>
                    </a:lnTo>
                    <a:lnTo>
                      <a:pt x="420" y="96"/>
                    </a:lnTo>
                    <a:lnTo>
                      <a:pt x="419" y="96"/>
                    </a:lnTo>
                    <a:lnTo>
                      <a:pt x="420" y="92"/>
                    </a:lnTo>
                    <a:lnTo>
                      <a:pt x="419" y="87"/>
                    </a:lnTo>
                    <a:lnTo>
                      <a:pt x="422" y="83"/>
                    </a:lnTo>
                    <a:lnTo>
                      <a:pt x="427" y="78"/>
                    </a:lnTo>
                    <a:lnTo>
                      <a:pt x="431" y="73"/>
                    </a:lnTo>
                    <a:lnTo>
                      <a:pt x="434" y="72"/>
                    </a:lnTo>
                    <a:lnTo>
                      <a:pt x="435" y="71"/>
                    </a:lnTo>
                    <a:lnTo>
                      <a:pt x="438" y="66"/>
                    </a:lnTo>
                    <a:lnTo>
                      <a:pt x="443" y="63"/>
                    </a:lnTo>
                    <a:lnTo>
                      <a:pt x="444" y="61"/>
                    </a:lnTo>
                    <a:lnTo>
                      <a:pt x="447" y="57"/>
                    </a:lnTo>
                    <a:lnTo>
                      <a:pt x="449" y="54"/>
                    </a:lnTo>
                    <a:lnTo>
                      <a:pt x="452" y="48"/>
                    </a:lnTo>
                    <a:lnTo>
                      <a:pt x="452" y="43"/>
                    </a:lnTo>
                    <a:lnTo>
                      <a:pt x="454" y="36"/>
                    </a:lnTo>
                    <a:lnTo>
                      <a:pt x="460" y="28"/>
                    </a:lnTo>
                    <a:lnTo>
                      <a:pt x="462" y="28"/>
                    </a:lnTo>
                    <a:lnTo>
                      <a:pt x="466" y="27"/>
                    </a:lnTo>
                    <a:lnTo>
                      <a:pt x="477" y="27"/>
                    </a:lnTo>
                    <a:lnTo>
                      <a:pt x="485" y="26"/>
                    </a:lnTo>
                    <a:lnTo>
                      <a:pt x="489" y="28"/>
                    </a:lnTo>
                    <a:lnTo>
                      <a:pt x="505" y="26"/>
                    </a:lnTo>
                    <a:lnTo>
                      <a:pt x="526" y="27"/>
                    </a:lnTo>
                    <a:lnTo>
                      <a:pt x="529" y="27"/>
                    </a:lnTo>
                    <a:lnTo>
                      <a:pt x="536" y="27"/>
                    </a:lnTo>
                    <a:lnTo>
                      <a:pt x="546" y="27"/>
                    </a:lnTo>
                    <a:lnTo>
                      <a:pt x="550" y="26"/>
                    </a:lnTo>
                    <a:lnTo>
                      <a:pt x="554" y="27"/>
                    </a:lnTo>
                    <a:lnTo>
                      <a:pt x="558" y="26"/>
                    </a:lnTo>
                    <a:lnTo>
                      <a:pt x="563" y="24"/>
                    </a:lnTo>
                    <a:lnTo>
                      <a:pt x="563" y="22"/>
                    </a:lnTo>
                    <a:lnTo>
                      <a:pt x="565" y="22"/>
                    </a:lnTo>
                    <a:lnTo>
                      <a:pt x="568" y="23"/>
                    </a:lnTo>
                    <a:lnTo>
                      <a:pt x="569" y="23"/>
                    </a:lnTo>
                    <a:lnTo>
                      <a:pt x="574" y="24"/>
                    </a:lnTo>
                    <a:lnTo>
                      <a:pt x="580" y="25"/>
                    </a:lnTo>
                    <a:lnTo>
                      <a:pt x="588" y="28"/>
                    </a:lnTo>
                    <a:lnTo>
                      <a:pt x="596" y="29"/>
                    </a:lnTo>
                    <a:lnTo>
                      <a:pt x="601" y="30"/>
                    </a:lnTo>
                    <a:lnTo>
                      <a:pt x="612" y="32"/>
                    </a:lnTo>
                    <a:lnTo>
                      <a:pt x="619" y="31"/>
                    </a:lnTo>
                    <a:lnTo>
                      <a:pt x="631" y="24"/>
                    </a:lnTo>
                    <a:lnTo>
                      <a:pt x="641" y="20"/>
                    </a:lnTo>
                    <a:lnTo>
                      <a:pt x="651" y="20"/>
                    </a:lnTo>
                    <a:lnTo>
                      <a:pt x="678" y="18"/>
                    </a:lnTo>
                    <a:lnTo>
                      <a:pt x="690" y="16"/>
                    </a:lnTo>
                    <a:lnTo>
                      <a:pt x="720" y="6"/>
                    </a:lnTo>
                    <a:lnTo>
                      <a:pt x="742" y="0"/>
                    </a:lnTo>
                    <a:lnTo>
                      <a:pt x="746" y="0"/>
                    </a:lnTo>
                    <a:lnTo>
                      <a:pt x="749" y="0"/>
                    </a:lnTo>
                    <a:lnTo>
                      <a:pt x="772" y="3"/>
                    </a:lnTo>
                    <a:lnTo>
                      <a:pt x="774" y="7"/>
                    </a:lnTo>
                    <a:lnTo>
                      <a:pt x="776" y="15"/>
                    </a:lnTo>
                    <a:lnTo>
                      <a:pt x="781" y="20"/>
                    </a:lnTo>
                    <a:lnTo>
                      <a:pt x="781" y="21"/>
                    </a:lnTo>
                    <a:lnTo>
                      <a:pt x="785" y="23"/>
                    </a:lnTo>
                    <a:lnTo>
                      <a:pt x="792" y="23"/>
                    </a:lnTo>
                    <a:lnTo>
                      <a:pt x="793" y="23"/>
                    </a:lnTo>
                    <a:lnTo>
                      <a:pt x="795" y="23"/>
                    </a:lnTo>
                    <a:lnTo>
                      <a:pt x="796" y="23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70">
                <a:extLst>
                  <a:ext uri="{FF2B5EF4-FFF2-40B4-BE49-F238E27FC236}">
                    <a16:creationId xmlns:a16="http://schemas.microsoft.com/office/drawing/2014/main" id="{D95EAC64-A609-125F-846C-C0BECE1B87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5575" y="3219450"/>
                <a:ext cx="895350" cy="917575"/>
              </a:xfrm>
              <a:custGeom>
                <a:avLst/>
                <a:gdLst>
                  <a:gd name="T0" fmla="*/ 529 w 564"/>
                  <a:gd name="T1" fmla="*/ 171 h 578"/>
                  <a:gd name="T2" fmla="*/ 542 w 564"/>
                  <a:gd name="T3" fmla="*/ 181 h 578"/>
                  <a:gd name="T4" fmla="*/ 558 w 564"/>
                  <a:gd name="T5" fmla="*/ 185 h 578"/>
                  <a:gd name="T6" fmla="*/ 558 w 564"/>
                  <a:gd name="T7" fmla="*/ 194 h 578"/>
                  <a:gd name="T8" fmla="*/ 549 w 564"/>
                  <a:gd name="T9" fmla="*/ 205 h 578"/>
                  <a:gd name="T10" fmla="*/ 545 w 564"/>
                  <a:gd name="T11" fmla="*/ 222 h 578"/>
                  <a:gd name="T12" fmla="*/ 541 w 564"/>
                  <a:gd name="T13" fmla="*/ 237 h 578"/>
                  <a:gd name="T14" fmla="*/ 542 w 564"/>
                  <a:gd name="T15" fmla="*/ 253 h 578"/>
                  <a:gd name="T16" fmla="*/ 524 w 564"/>
                  <a:gd name="T17" fmla="*/ 255 h 578"/>
                  <a:gd name="T18" fmla="*/ 512 w 564"/>
                  <a:gd name="T19" fmla="*/ 264 h 578"/>
                  <a:gd name="T20" fmla="*/ 504 w 564"/>
                  <a:gd name="T21" fmla="*/ 279 h 578"/>
                  <a:gd name="T22" fmla="*/ 501 w 564"/>
                  <a:gd name="T23" fmla="*/ 293 h 578"/>
                  <a:gd name="T24" fmla="*/ 494 w 564"/>
                  <a:gd name="T25" fmla="*/ 302 h 578"/>
                  <a:gd name="T26" fmla="*/ 478 w 564"/>
                  <a:gd name="T27" fmla="*/ 301 h 578"/>
                  <a:gd name="T28" fmla="*/ 462 w 564"/>
                  <a:gd name="T29" fmla="*/ 310 h 578"/>
                  <a:gd name="T30" fmla="*/ 451 w 564"/>
                  <a:gd name="T31" fmla="*/ 303 h 578"/>
                  <a:gd name="T32" fmla="*/ 438 w 564"/>
                  <a:gd name="T33" fmla="*/ 290 h 578"/>
                  <a:gd name="T34" fmla="*/ 422 w 564"/>
                  <a:gd name="T35" fmla="*/ 298 h 578"/>
                  <a:gd name="T36" fmla="*/ 400 w 564"/>
                  <a:gd name="T37" fmla="*/ 289 h 578"/>
                  <a:gd name="T38" fmla="*/ 385 w 564"/>
                  <a:gd name="T39" fmla="*/ 296 h 578"/>
                  <a:gd name="T40" fmla="*/ 372 w 564"/>
                  <a:gd name="T41" fmla="*/ 307 h 578"/>
                  <a:gd name="T42" fmla="*/ 360 w 564"/>
                  <a:gd name="T43" fmla="*/ 316 h 578"/>
                  <a:gd name="T44" fmla="*/ 344 w 564"/>
                  <a:gd name="T45" fmla="*/ 328 h 578"/>
                  <a:gd name="T46" fmla="*/ 329 w 564"/>
                  <a:gd name="T47" fmla="*/ 338 h 578"/>
                  <a:gd name="T48" fmla="*/ 314 w 564"/>
                  <a:gd name="T49" fmla="*/ 343 h 578"/>
                  <a:gd name="T50" fmla="*/ 299 w 564"/>
                  <a:gd name="T51" fmla="*/ 355 h 578"/>
                  <a:gd name="T52" fmla="*/ 285 w 564"/>
                  <a:gd name="T53" fmla="*/ 351 h 578"/>
                  <a:gd name="T54" fmla="*/ 268 w 564"/>
                  <a:gd name="T55" fmla="*/ 350 h 578"/>
                  <a:gd name="T56" fmla="*/ 257 w 564"/>
                  <a:gd name="T57" fmla="*/ 361 h 578"/>
                  <a:gd name="T58" fmla="*/ 252 w 564"/>
                  <a:gd name="T59" fmla="*/ 373 h 578"/>
                  <a:gd name="T60" fmla="*/ 243 w 564"/>
                  <a:gd name="T61" fmla="*/ 384 h 578"/>
                  <a:gd name="T62" fmla="*/ 235 w 564"/>
                  <a:gd name="T63" fmla="*/ 399 h 578"/>
                  <a:gd name="T64" fmla="*/ 228 w 564"/>
                  <a:gd name="T65" fmla="*/ 409 h 578"/>
                  <a:gd name="T66" fmla="*/ 239 w 564"/>
                  <a:gd name="T67" fmla="*/ 421 h 578"/>
                  <a:gd name="T68" fmla="*/ 241 w 564"/>
                  <a:gd name="T69" fmla="*/ 434 h 578"/>
                  <a:gd name="T70" fmla="*/ 237 w 564"/>
                  <a:gd name="T71" fmla="*/ 451 h 578"/>
                  <a:gd name="T72" fmla="*/ 236 w 564"/>
                  <a:gd name="T73" fmla="*/ 470 h 578"/>
                  <a:gd name="T74" fmla="*/ 236 w 564"/>
                  <a:gd name="T75" fmla="*/ 488 h 578"/>
                  <a:gd name="T76" fmla="*/ 233 w 564"/>
                  <a:gd name="T77" fmla="*/ 505 h 578"/>
                  <a:gd name="T78" fmla="*/ 217 w 564"/>
                  <a:gd name="T79" fmla="*/ 508 h 578"/>
                  <a:gd name="T80" fmla="*/ 197 w 564"/>
                  <a:gd name="T81" fmla="*/ 517 h 578"/>
                  <a:gd name="T82" fmla="*/ 190 w 564"/>
                  <a:gd name="T83" fmla="*/ 536 h 578"/>
                  <a:gd name="T84" fmla="*/ 189 w 564"/>
                  <a:gd name="T85" fmla="*/ 559 h 578"/>
                  <a:gd name="T86" fmla="*/ 170 w 564"/>
                  <a:gd name="T87" fmla="*/ 570 h 578"/>
                  <a:gd name="T88" fmla="*/ 26 w 564"/>
                  <a:gd name="T89" fmla="*/ 447 h 578"/>
                  <a:gd name="T90" fmla="*/ 52 w 564"/>
                  <a:gd name="T91" fmla="*/ 373 h 578"/>
                  <a:gd name="T92" fmla="*/ 70 w 564"/>
                  <a:gd name="T93" fmla="*/ 302 h 578"/>
                  <a:gd name="T94" fmla="*/ 24 w 564"/>
                  <a:gd name="T95" fmla="*/ 258 h 578"/>
                  <a:gd name="T96" fmla="*/ 23 w 564"/>
                  <a:gd name="T97" fmla="*/ 184 h 578"/>
                  <a:gd name="T98" fmla="*/ 86 w 564"/>
                  <a:gd name="T99" fmla="*/ 200 h 578"/>
                  <a:gd name="T100" fmla="*/ 105 w 564"/>
                  <a:gd name="T101" fmla="*/ 179 h 578"/>
                  <a:gd name="T102" fmla="*/ 81 w 564"/>
                  <a:gd name="T103" fmla="*/ 129 h 578"/>
                  <a:gd name="T104" fmla="*/ 54 w 564"/>
                  <a:gd name="T105" fmla="*/ 94 h 578"/>
                  <a:gd name="T106" fmla="*/ 102 w 564"/>
                  <a:gd name="T107" fmla="*/ 59 h 578"/>
                  <a:gd name="T108" fmla="*/ 142 w 564"/>
                  <a:gd name="T109" fmla="*/ 42 h 578"/>
                  <a:gd name="T110" fmla="*/ 191 w 564"/>
                  <a:gd name="T111" fmla="*/ 41 h 578"/>
                  <a:gd name="T112" fmla="*/ 207 w 564"/>
                  <a:gd name="T113" fmla="*/ 0 h 578"/>
                  <a:gd name="T114" fmla="*/ 225 w 564"/>
                  <a:gd name="T115" fmla="*/ 62 h 578"/>
                  <a:gd name="T116" fmla="*/ 260 w 564"/>
                  <a:gd name="T117" fmla="*/ 111 h 578"/>
                  <a:gd name="T118" fmla="*/ 315 w 564"/>
                  <a:gd name="T119" fmla="*/ 135 h 578"/>
                  <a:gd name="T120" fmla="*/ 392 w 564"/>
                  <a:gd name="T121" fmla="*/ 165 h 578"/>
                  <a:gd name="T122" fmla="*/ 475 w 564"/>
                  <a:gd name="T123" fmla="*/ 181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4" h="578">
                    <a:moveTo>
                      <a:pt x="526" y="153"/>
                    </a:moveTo>
                    <a:lnTo>
                      <a:pt x="527" y="157"/>
                    </a:lnTo>
                    <a:lnTo>
                      <a:pt x="527" y="158"/>
                    </a:lnTo>
                    <a:lnTo>
                      <a:pt x="527" y="159"/>
                    </a:lnTo>
                    <a:lnTo>
                      <a:pt x="527" y="160"/>
                    </a:lnTo>
                    <a:lnTo>
                      <a:pt x="527" y="161"/>
                    </a:lnTo>
                    <a:lnTo>
                      <a:pt x="528" y="161"/>
                    </a:lnTo>
                    <a:lnTo>
                      <a:pt x="528" y="162"/>
                    </a:lnTo>
                    <a:lnTo>
                      <a:pt x="527" y="162"/>
                    </a:lnTo>
                    <a:lnTo>
                      <a:pt x="527" y="163"/>
                    </a:lnTo>
                    <a:lnTo>
                      <a:pt x="527" y="163"/>
                    </a:lnTo>
                    <a:lnTo>
                      <a:pt x="527" y="164"/>
                    </a:lnTo>
                    <a:lnTo>
                      <a:pt x="527" y="165"/>
                    </a:lnTo>
                    <a:lnTo>
                      <a:pt x="527" y="166"/>
                    </a:lnTo>
                    <a:lnTo>
                      <a:pt x="528" y="166"/>
                    </a:lnTo>
                    <a:lnTo>
                      <a:pt x="527" y="166"/>
                    </a:lnTo>
                    <a:lnTo>
                      <a:pt x="528" y="167"/>
                    </a:lnTo>
                    <a:lnTo>
                      <a:pt x="527" y="168"/>
                    </a:lnTo>
                    <a:lnTo>
                      <a:pt x="528" y="168"/>
                    </a:lnTo>
                    <a:lnTo>
                      <a:pt x="528" y="169"/>
                    </a:lnTo>
                    <a:lnTo>
                      <a:pt x="528" y="170"/>
                    </a:lnTo>
                    <a:lnTo>
                      <a:pt x="528" y="171"/>
                    </a:lnTo>
                    <a:lnTo>
                      <a:pt x="529" y="171"/>
                    </a:lnTo>
                    <a:lnTo>
                      <a:pt x="529" y="172"/>
                    </a:lnTo>
                    <a:lnTo>
                      <a:pt x="529" y="173"/>
                    </a:lnTo>
                    <a:lnTo>
                      <a:pt x="530" y="173"/>
                    </a:lnTo>
                    <a:lnTo>
                      <a:pt x="530" y="174"/>
                    </a:lnTo>
                    <a:lnTo>
                      <a:pt x="531" y="174"/>
                    </a:lnTo>
                    <a:lnTo>
                      <a:pt x="531" y="175"/>
                    </a:lnTo>
                    <a:lnTo>
                      <a:pt x="532" y="176"/>
                    </a:lnTo>
                    <a:lnTo>
                      <a:pt x="533" y="176"/>
                    </a:lnTo>
                    <a:lnTo>
                      <a:pt x="533" y="177"/>
                    </a:lnTo>
                    <a:lnTo>
                      <a:pt x="534" y="177"/>
                    </a:lnTo>
                    <a:lnTo>
                      <a:pt x="534" y="176"/>
                    </a:lnTo>
                    <a:lnTo>
                      <a:pt x="534" y="176"/>
                    </a:lnTo>
                    <a:lnTo>
                      <a:pt x="534" y="177"/>
                    </a:lnTo>
                    <a:lnTo>
                      <a:pt x="535" y="177"/>
                    </a:lnTo>
                    <a:lnTo>
                      <a:pt x="536" y="177"/>
                    </a:lnTo>
                    <a:lnTo>
                      <a:pt x="537" y="177"/>
                    </a:lnTo>
                    <a:lnTo>
                      <a:pt x="538" y="178"/>
                    </a:lnTo>
                    <a:lnTo>
                      <a:pt x="539" y="179"/>
                    </a:lnTo>
                    <a:lnTo>
                      <a:pt x="539" y="180"/>
                    </a:lnTo>
                    <a:lnTo>
                      <a:pt x="540" y="180"/>
                    </a:lnTo>
                    <a:lnTo>
                      <a:pt x="540" y="181"/>
                    </a:lnTo>
                    <a:lnTo>
                      <a:pt x="541" y="181"/>
                    </a:lnTo>
                    <a:lnTo>
                      <a:pt x="542" y="181"/>
                    </a:lnTo>
                    <a:lnTo>
                      <a:pt x="542" y="182"/>
                    </a:lnTo>
                    <a:lnTo>
                      <a:pt x="543" y="182"/>
                    </a:lnTo>
                    <a:lnTo>
                      <a:pt x="544" y="182"/>
                    </a:lnTo>
                    <a:lnTo>
                      <a:pt x="545" y="182"/>
                    </a:lnTo>
                    <a:lnTo>
                      <a:pt x="545" y="183"/>
                    </a:lnTo>
                    <a:lnTo>
                      <a:pt x="546" y="183"/>
                    </a:lnTo>
                    <a:lnTo>
                      <a:pt x="546" y="184"/>
                    </a:lnTo>
                    <a:lnTo>
                      <a:pt x="547" y="184"/>
                    </a:lnTo>
                    <a:lnTo>
                      <a:pt x="548" y="185"/>
                    </a:lnTo>
                    <a:lnTo>
                      <a:pt x="548" y="186"/>
                    </a:lnTo>
                    <a:lnTo>
                      <a:pt x="549" y="186"/>
                    </a:lnTo>
                    <a:lnTo>
                      <a:pt x="549" y="187"/>
                    </a:lnTo>
                    <a:lnTo>
                      <a:pt x="550" y="187"/>
                    </a:lnTo>
                    <a:lnTo>
                      <a:pt x="551" y="187"/>
                    </a:lnTo>
                    <a:lnTo>
                      <a:pt x="552" y="187"/>
                    </a:lnTo>
                    <a:lnTo>
                      <a:pt x="553" y="187"/>
                    </a:lnTo>
                    <a:lnTo>
                      <a:pt x="553" y="186"/>
                    </a:lnTo>
                    <a:lnTo>
                      <a:pt x="554" y="186"/>
                    </a:lnTo>
                    <a:lnTo>
                      <a:pt x="555" y="186"/>
                    </a:lnTo>
                    <a:lnTo>
                      <a:pt x="556" y="186"/>
                    </a:lnTo>
                    <a:lnTo>
                      <a:pt x="556" y="185"/>
                    </a:lnTo>
                    <a:lnTo>
                      <a:pt x="557" y="185"/>
                    </a:lnTo>
                    <a:lnTo>
                      <a:pt x="558" y="185"/>
                    </a:lnTo>
                    <a:lnTo>
                      <a:pt x="558" y="184"/>
                    </a:lnTo>
                    <a:lnTo>
                      <a:pt x="558" y="184"/>
                    </a:lnTo>
                    <a:lnTo>
                      <a:pt x="559" y="184"/>
                    </a:lnTo>
                    <a:lnTo>
                      <a:pt x="559" y="183"/>
                    </a:lnTo>
                    <a:lnTo>
                      <a:pt x="559" y="184"/>
                    </a:lnTo>
                    <a:lnTo>
                      <a:pt x="560" y="184"/>
                    </a:lnTo>
                    <a:lnTo>
                      <a:pt x="561" y="184"/>
                    </a:lnTo>
                    <a:lnTo>
                      <a:pt x="561" y="185"/>
                    </a:lnTo>
                    <a:lnTo>
                      <a:pt x="562" y="185"/>
                    </a:lnTo>
                    <a:lnTo>
                      <a:pt x="563" y="186"/>
                    </a:lnTo>
                    <a:lnTo>
                      <a:pt x="564" y="187"/>
                    </a:lnTo>
                    <a:lnTo>
                      <a:pt x="564" y="187"/>
                    </a:lnTo>
                    <a:lnTo>
                      <a:pt x="564" y="188"/>
                    </a:lnTo>
                    <a:lnTo>
                      <a:pt x="563" y="188"/>
                    </a:lnTo>
                    <a:lnTo>
                      <a:pt x="563" y="189"/>
                    </a:lnTo>
                    <a:lnTo>
                      <a:pt x="563" y="190"/>
                    </a:lnTo>
                    <a:lnTo>
                      <a:pt x="562" y="190"/>
                    </a:lnTo>
                    <a:lnTo>
                      <a:pt x="561" y="190"/>
                    </a:lnTo>
                    <a:lnTo>
                      <a:pt x="561" y="191"/>
                    </a:lnTo>
                    <a:lnTo>
                      <a:pt x="560" y="191"/>
                    </a:lnTo>
                    <a:lnTo>
                      <a:pt x="559" y="192"/>
                    </a:lnTo>
                    <a:lnTo>
                      <a:pt x="559" y="193"/>
                    </a:lnTo>
                    <a:lnTo>
                      <a:pt x="558" y="194"/>
                    </a:lnTo>
                    <a:lnTo>
                      <a:pt x="558" y="195"/>
                    </a:lnTo>
                    <a:lnTo>
                      <a:pt x="558" y="195"/>
                    </a:lnTo>
                    <a:lnTo>
                      <a:pt x="558" y="196"/>
                    </a:lnTo>
                    <a:lnTo>
                      <a:pt x="557" y="196"/>
                    </a:lnTo>
                    <a:lnTo>
                      <a:pt x="557" y="197"/>
                    </a:lnTo>
                    <a:lnTo>
                      <a:pt x="556" y="197"/>
                    </a:lnTo>
                    <a:lnTo>
                      <a:pt x="555" y="197"/>
                    </a:lnTo>
                    <a:lnTo>
                      <a:pt x="555" y="198"/>
                    </a:lnTo>
                    <a:lnTo>
                      <a:pt x="554" y="198"/>
                    </a:lnTo>
                    <a:lnTo>
                      <a:pt x="553" y="198"/>
                    </a:lnTo>
                    <a:lnTo>
                      <a:pt x="552" y="198"/>
                    </a:lnTo>
                    <a:lnTo>
                      <a:pt x="551" y="198"/>
                    </a:lnTo>
                    <a:lnTo>
                      <a:pt x="550" y="198"/>
                    </a:lnTo>
                    <a:lnTo>
                      <a:pt x="550" y="199"/>
                    </a:lnTo>
                    <a:lnTo>
                      <a:pt x="549" y="199"/>
                    </a:lnTo>
                    <a:lnTo>
                      <a:pt x="549" y="200"/>
                    </a:lnTo>
                    <a:lnTo>
                      <a:pt x="548" y="200"/>
                    </a:lnTo>
                    <a:lnTo>
                      <a:pt x="548" y="201"/>
                    </a:lnTo>
                    <a:lnTo>
                      <a:pt x="548" y="202"/>
                    </a:lnTo>
                    <a:lnTo>
                      <a:pt x="548" y="203"/>
                    </a:lnTo>
                    <a:lnTo>
                      <a:pt x="549" y="203"/>
                    </a:lnTo>
                    <a:lnTo>
                      <a:pt x="549" y="204"/>
                    </a:lnTo>
                    <a:lnTo>
                      <a:pt x="549" y="205"/>
                    </a:lnTo>
                    <a:lnTo>
                      <a:pt x="549" y="206"/>
                    </a:lnTo>
                    <a:lnTo>
                      <a:pt x="549" y="207"/>
                    </a:lnTo>
                    <a:lnTo>
                      <a:pt x="549" y="208"/>
                    </a:lnTo>
                    <a:lnTo>
                      <a:pt x="549" y="209"/>
                    </a:lnTo>
                    <a:lnTo>
                      <a:pt x="549" y="210"/>
                    </a:lnTo>
                    <a:lnTo>
                      <a:pt x="549" y="211"/>
                    </a:lnTo>
                    <a:lnTo>
                      <a:pt x="549" y="211"/>
                    </a:lnTo>
                    <a:lnTo>
                      <a:pt x="548" y="211"/>
                    </a:lnTo>
                    <a:lnTo>
                      <a:pt x="548" y="212"/>
                    </a:lnTo>
                    <a:lnTo>
                      <a:pt x="547" y="213"/>
                    </a:lnTo>
                    <a:lnTo>
                      <a:pt x="547" y="214"/>
                    </a:lnTo>
                    <a:lnTo>
                      <a:pt x="547" y="215"/>
                    </a:lnTo>
                    <a:lnTo>
                      <a:pt x="546" y="215"/>
                    </a:lnTo>
                    <a:lnTo>
                      <a:pt x="546" y="216"/>
                    </a:lnTo>
                    <a:lnTo>
                      <a:pt x="546" y="217"/>
                    </a:lnTo>
                    <a:lnTo>
                      <a:pt x="545" y="217"/>
                    </a:lnTo>
                    <a:lnTo>
                      <a:pt x="546" y="218"/>
                    </a:lnTo>
                    <a:lnTo>
                      <a:pt x="547" y="219"/>
                    </a:lnTo>
                    <a:lnTo>
                      <a:pt x="546" y="219"/>
                    </a:lnTo>
                    <a:lnTo>
                      <a:pt x="546" y="220"/>
                    </a:lnTo>
                    <a:lnTo>
                      <a:pt x="545" y="220"/>
                    </a:lnTo>
                    <a:lnTo>
                      <a:pt x="545" y="221"/>
                    </a:lnTo>
                    <a:lnTo>
                      <a:pt x="545" y="222"/>
                    </a:lnTo>
                    <a:lnTo>
                      <a:pt x="544" y="222"/>
                    </a:lnTo>
                    <a:lnTo>
                      <a:pt x="544" y="223"/>
                    </a:lnTo>
                    <a:lnTo>
                      <a:pt x="543" y="223"/>
                    </a:lnTo>
                    <a:lnTo>
                      <a:pt x="544" y="223"/>
                    </a:lnTo>
                    <a:lnTo>
                      <a:pt x="544" y="224"/>
                    </a:lnTo>
                    <a:lnTo>
                      <a:pt x="543" y="224"/>
                    </a:lnTo>
                    <a:lnTo>
                      <a:pt x="544" y="225"/>
                    </a:lnTo>
                    <a:lnTo>
                      <a:pt x="543" y="225"/>
                    </a:lnTo>
                    <a:lnTo>
                      <a:pt x="543" y="226"/>
                    </a:lnTo>
                    <a:lnTo>
                      <a:pt x="543" y="227"/>
                    </a:lnTo>
                    <a:lnTo>
                      <a:pt x="542" y="228"/>
                    </a:lnTo>
                    <a:lnTo>
                      <a:pt x="542" y="229"/>
                    </a:lnTo>
                    <a:lnTo>
                      <a:pt x="542" y="230"/>
                    </a:lnTo>
                    <a:lnTo>
                      <a:pt x="542" y="231"/>
                    </a:lnTo>
                    <a:lnTo>
                      <a:pt x="542" y="232"/>
                    </a:lnTo>
                    <a:lnTo>
                      <a:pt x="541" y="232"/>
                    </a:lnTo>
                    <a:lnTo>
                      <a:pt x="542" y="233"/>
                    </a:lnTo>
                    <a:lnTo>
                      <a:pt x="541" y="233"/>
                    </a:lnTo>
                    <a:lnTo>
                      <a:pt x="541" y="234"/>
                    </a:lnTo>
                    <a:lnTo>
                      <a:pt x="541" y="235"/>
                    </a:lnTo>
                    <a:lnTo>
                      <a:pt x="541" y="235"/>
                    </a:lnTo>
                    <a:lnTo>
                      <a:pt x="541" y="236"/>
                    </a:lnTo>
                    <a:lnTo>
                      <a:pt x="541" y="237"/>
                    </a:lnTo>
                    <a:lnTo>
                      <a:pt x="541" y="238"/>
                    </a:lnTo>
                    <a:lnTo>
                      <a:pt x="541" y="239"/>
                    </a:lnTo>
                    <a:lnTo>
                      <a:pt x="541" y="240"/>
                    </a:lnTo>
                    <a:lnTo>
                      <a:pt x="541" y="241"/>
                    </a:lnTo>
                    <a:lnTo>
                      <a:pt x="542" y="241"/>
                    </a:lnTo>
                    <a:lnTo>
                      <a:pt x="541" y="241"/>
                    </a:lnTo>
                    <a:lnTo>
                      <a:pt x="541" y="242"/>
                    </a:lnTo>
                    <a:lnTo>
                      <a:pt x="542" y="242"/>
                    </a:lnTo>
                    <a:lnTo>
                      <a:pt x="542" y="243"/>
                    </a:lnTo>
                    <a:lnTo>
                      <a:pt x="542" y="244"/>
                    </a:lnTo>
                    <a:lnTo>
                      <a:pt x="543" y="244"/>
                    </a:lnTo>
                    <a:lnTo>
                      <a:pt x="543" y="245"/>
                    </a:lnTo>
                    <a:lnTo>
                      <a:pt x="543" y="246"/>
                    </a:lnTo>
                    <a:lnTo>
                      <a:pt x="543" y="247"/>
                    </a:lnTo>
                    <a:lnTo>
                      <a:pt x="544" y="247"/>
                    </a:lnTo>
                    <a:lnTo>
                      <a:pt x="544" y="248"/>
                    </a:lnTo>
                    <a:lnTo>
                      <a:pt x="544" y="249"/>
                    </a:lnTo>
                    <a:lnTo>
                      <a:pt x="544" y="250"/>
                    </a:lnTo>
                    <a:lnTo>
                      <a:pt x="544" y="251"/>
                    </a:lnTo>
                    <a:lnTo>
                      <a:pt x="543" y="251"/>
                    </a:lnTo>
                    <a:lnTo>
                      <a:pt x="543" y="252"/>
                    </a:lnTo>
                    <a:lnTo>
                      <a:pt x="542" y="252"/>
                    </a:lnTo>
                    <a:lnTo>
                      <a:pt x="542" y="253"/>
                    </a:lnTo>
                    <a:lnTo>
                      <a:pt x="542" y="254"/>
                    </a:lnTo>
                    <a:lnTo>
                      <a:pt x="542" y="255"/>
                    </a:lnTo>
                    <a:lnTo>
                      <a:pt x="541" y="255"/>
                    </a:lnTo>
                    <a:lnTo>
                      <a:pt x="540" y="255"/>
                    </a:lnTo>
                    <a:lnTo>
                      <a:pt x="540" y="256"/>
                    </a:lnTo>
                    <a:lnTo>
                      <a:pt x="539" y="256"/>
                    </a:lnTo>
                    <a:lnTo>
                      <a:pt x="538" y="257"/>
                    </a:lnTo>
                    <a:lnTo>
                      <a:pt x="537" y="257"/>
                    </a:lnTo>
                    <a:lnTo>
                      <a:pt x="536" y="257"/>
                    </a:lnTo>
                    <a:lnTo>
                      <a:pt x="535" y="257"/>
                    </a:lnTo>
                    <a:lnTo>
                      <a:pt x="534" y="258"/>
                    </a:lnTo>
                    <a:lnTo>
                      <a:pt x="534" y="258"/>
                    </a:lnTo>
                    <a:lnTo>
                      <a:pt x="533" y="257"/>
                    </a:lnTo>
                    <a:lnTo>
                      <a:pt x="532" y="257"/>
                    </a:lnTo>
                    <a:lnTo>
                      <a:pt x="531" y="257"/>
                    </a:lnTo>
                    <a:lnTo>
                      <a:pt x="530" y="256"/>
                    </a:lnTo>
                    <a:lnTo>
                      <a:pt x="529" y="256"/>
                    </a:lnTo>
                    <a:lnTo>
                      <a:pt x="528" y="256"/>
                    </a:lnTo>
                    <a:lnTo>
                      <a:pt x="527" y="256"/>
                    </a:lnTo>
                    <a:lnTo>
                      <a:pt x="526" y="255"/>
                    </a:lnTo>
                    <a:lnTo>
                      <a:pt x="526" y="256"/>
                    </a:lnTo>
                    <a:lnTo>
                      <a:pt x="525" y="256"/>
                    </a:lnTo>
                    <a:lnTo>
                      <a:pt x="524" y="255"/>
                    </a:lnTo>
                    <a:lnTo>
                      <a:pt x="523" y="256"/>
                    </a:lnTo>
                    <a:lnTo>
                      <a:pt x="523" y="257"/>
                    </a:lnTo>
                    <a:lnTo>
                      <a:pt x="522" y="257"/>
                    </a:lnTo>
                    <a:lnTo>
                      <a:pt x="521" y="257"/>
                    </a:lnTo>
                    <a:lnTo>
                      <a:pt x="520" y="257"/>
                    </a:lnTo>
                    <a:lnTo>
                      <a:pt x="520" y="258"/>
                    </a:lnTo>
                    <a:lnTo>
                      <a:pt x="520" y="257"/>
                    </a:lnTo>
                    <a:lnTo>
                      <a:pt x="519" y="257"/>
                    </a:lnTo>
                    <a:lnTo>
                      <a:pt x="518" y="257"/>
                    </a:lnTo>
                    <a:lnTo>
                      <a:pt x="517" y="257"/>
                    </a:lnTo>
                    <a:lnTo>
                      <a:pt x="517" y="258"/>
                    </a:lnTo>
                    <a:lnTo>
                      <a:pt x="516" y="258"/>
                    </a:lnTo>
                    <a:lnTo>
                      <a:pt x="516" y="259"/>
                    </a:lnTo>
                    <a:lnTo>
                      <a:pt x="516" y="259"/>
                    </a:lnTo>
                    <a:lnTo>
                      <a:pt x="516" y="260"/>
                    </a:lnTo>
                    <a:lnTo>
                      <a:pt x="515" y="260"/>
                    </a:lnTo>
                    <a:lnTo>
                      <a:pt x="515" y="261"/>
                    </a:lnTo>
                    <a:lnTo>
                      <a:pt x="515" y="262"/>
                    </a:lnTo>
                    <a:lnTo>
                      <a:pt x="514" y="262"/>
                    </a:lnTo>
                    <a:lnTo>
                      <a:pt x="514" y="263"/>
                    </a:lnTo>
                    <a:lnTo>
                      <a:pt x="513" y="263"/>
                    </a:lnTo>
                    <a:lnTo>
                      <a:pt x="512" y="263"/>
                    </a:lnTo>
                    <a:lnTo>
                      <a:pt x="512" y="264"/>
                    </a:lnTo>
                    <a:lnTo>
                      <a:pt x="512" y="265"/>
                    </a:lnTo>
                    <a:lnTo>
                      <a:pt x="511" y="265"/>
                    </a:lnTo>
                    <a:lnTo>
                      <a:pt x="511" y="266"/>
                    </a:lnTo>
                    <a:lnTo>
                      <a:pt x="511" y="267"/>
                    </a:lnTo>
                    <a:lnTo>
                      <a:pt x="511" y="268"/>
                    </a:lnTo>
                    <a:lnTo>
                      <a:pt x="510" y="268"/>
                    </a:lnTo>
                    <a:lnTo>
                      <a:pt x="510" y="269"/>
                    </a:lnTo>
                    <a:lnTo>
                      <a:pt x="510" y="270"/>
                    </a:lnTo>
                    <a:lnTo>
                      <a:pt x="510" y="271"/>
                    </a:lnTo>
                    <a:lnTo>
                      <a:pt x="510" y="272"/>
                    </a:lnTo>
                    <a:lnTo>
                      <a:pt x="510" y="272"/>
                    </a:lnTo>
                    <a:lnTo>
                      <a:pt x="510" y="273"/>
                    </a:lnTo>
                    <a:lnTo>
                      <a:pt x="510" y="274"/>
                    </a:lnTo>
                    <a:lnTo>
                      <a:pt x="509" y="275"/>
                    </a:lnTo>
                    <a:lnTo>
                      <a:pt x="509" y="276"/>
                    </a:lnTo>
                    <a:lnTo>
                      <a:pt x="508" y="276"/>
                    </a:lnTo>
                    <a:lnTo>
                      <a:pt x="507" y="276"/>
                    </a:lnTo>
                    <a:lnTo>
                      <a:pt x="507" y="277"/>
                    </a:lnTo>
                    <a:lnTo>
                      <a:pt x="506" y="277"/>
                    </a:lnTo>
                    <a:lnTo>
                      <a:pt x="506" y="278"/>
                    </a:lnTo>
                    <a:lnTo>
                      <a:pt x="505" y="278"/>
                    </a:lnTo>
                    <a:lnTo>
                      <a:pt x="504" y="278"/>
                    </a:lnTo>
                    <a:lnTo>
                      <a:pt x="504" y="279"/>
                    </a:lnTo>
                    <a:lnTo>
                      <a:pt x="504" y="280"/>
                    </a:lnTo>
                    <a:lnTo>
                      <a:pt x="504" y="281"/>
                    </a:lnTo>
                    <a:lnTo>
                      <a:pt x="505" y="281"/>
                    </a:lnTo>
                    <a:lnTo>
                      <a:pt x="505" y="282"/>
                    </a:lnTo>
                    <a:lnTo>
                      <a:pt x="505" y="283"/>
                    </a:lnTo>
                    <a:lnTo>
                      <a:pt x="505" y="283"/>
                    </a:lnTo>
                    <a:lnTo>
                      <a:pt x="504" y="283"/>
                    </a:lnTo>
                    <a:lnTo>
                      <a:pt x="503" y="284"/>
                    </a:lnTo>
                    <a:lnTo>
                      <a:pt x="503" y="285"/>
                    </a:lnTo>
                    <a:lnTo>
                      <a:pt x="502" y="285"/>
                    </a:lnTo>
                    <a:lnTo>
                      <a:pt x="501" y="285"/>
                    </a:lnTo>
                    <a:lnTo>
                      <a:pt x="501" y="286"/>
                    </a:lnTo>
                    <a:lnTo>
                      <a:pt x="500" y="286"/>
                    </a:lnTo>
                    <a:lnTo>
                      <a:pt x="500" y="287"/>
                    </a:lnTo>
                    <a:lnTo>
                      <a:pt x="500" y="288"/>
                    </a:lnTo>
                    <a:lnTo>
                      <a:pt x="500" y="289"/>
                    </a:lnTo>
                    <a:lnTo>
                      <a:pt x="500" y="290"/>
                    </a:lnTo>
                    <a:lnTo>
                      <a:pt x="499" y="291"/>
                    </a:lnTo>
                    <a:lnTo>
                      <a:pt x="500" y="291"/>
                    </a:lnTo>
                    <a:lnTo>
                      <a:pt x="500" y="292"/>
                    </a:lnTo>
                    <a:lnTo>
                      <a:pt x="500" y="291"/>
                    </a:lnTo>
                    <a:lnTo>
                      <a:pt x="501" y="292"/>
                    </a:lnTo>
                    <a:lnTo>
                      <a:pt x="501" y="293"/>
                    </a:lnTo>
                    <a:lnTo>
                      <a:pt x="501" y="294"/>
                    </a:lnTo>
                    <a:lnTo>
                      <a:pt x="501" y="295"/>
                    </a:lnTo>
                    <a:lnTo>
                      <a:pt x="501" y="296"/>
                    </a:lnTo>
                    <a:lnTo>
                      <a:pt x="502" y="297"/>
                    </a:lnTo>
                    <a:lnTo>
                      <a:pt x="502" y="298"/>
                    </a:lnTo>
                    <a:lnTo>
                      <a:pt x="503" y="297"/>
                    </a:lnTo>
                    <a:lnTo>
                      <a:pt x="503" y="298"/>
                    </a:lnTo>
                    <a:lnTo>
                      <a:pt x="504" y="298"/>
                    </a:lnTo>
                    <a:lnTo>
                      <a:pt x="504" y="299"/>
                    </a:lnTo>
                    <a:lnTo>
                      <a:pt x="504" y="300"/>
                    </a:lnTo>
                    <a:lnTo>
                      <a:pt x="504" y="301"/>
                    </a:lnTo>
                    <a:lnTo>
                      <a:pt x="503" y="301"/>
                    </a:lnTo>
                    <a:lnTo>
                      <a:pt x="502" y="301"/>
                    </a:lnTo>
                    <a:lnTo>
                      <a:pt x="502" y="302"/>
                    </a:lnTo>
                    <a:lnTo>
                      <a:pt x="501" y="301"/>
                    </a:lnTo>
                    <a:lnTo>
                      <a:pt x="501" y="302"/>
                    </a:lnTo>
                    <a:lnTo>
                      <a:pt x="500" y="302"/>
                    </a:lnTo>
                    <a:lnTo>
                      <a:pt x="499" y="301"/>
                    </a:lnTo>
                    <a:lnTo>
                      <a:pt x="498" y="302"/>
                    </a:lnTo>
                    <a:lnTo>
                      <a:pt x="497" y="302"/>
                    </a:lnTo>
                    <a:lnTo>
                      <a:pt x="496" y="302"/>
                    </a:lnTo>
                    <a:lnTo>
                      <a:pt x="495" y="302"/>
                    </a:lnTo>
                    <a:lnTo>
                      <a:pt x="494" y="302"/>
                    </a:lnTo>
                    <a:lnTo>
                      <a:pt x="493" y="302"/>
                    </a:lnTo>
                    <a:lnTo>
                      <a:pt x="493" y="301"/>
                    </a:lnTo>
                    <a:lnTo>
                      <a:pt x="493" y="300"/>
                    </a:lnTo>
                    <a:lnTo>
                      <a:pt x="492" y="300"/>
                    </a:lnTo>
                    <a:lnTo>
                      <a:pt x="492" y="299"/>
                    </a:lnTo>
                    <a:lnTo>
                      <a:pt x="491" y="299"/>
                    </a:lnTo>
                    <a:lnTo>
                      <a:pt x="491" y="298"/>
                    </a:lnTo>
                    <a:lnTo>
                      <a:pt x="490" y="298"/>
                    </a:lnTo>
                    <a:lnTo>
                      <a:pt x="489" y="298"/>
                    </a:lnTo>
                    <a:lnTo>
                      <a:pt x="488" y="298"/>
                    </a:lnTo>
                    <a:lnTo>
                      <a:pt x="487" y="298"/>
                    </a:lnTo>
                    <a:lnTo>
                      <a:pt x="486" y="298"/>
                    </a:lnTo>
                    <a:lnTo>
                      <a:pt x="486" y="298"/>
                    </a:lnTo>
                    <a:lnTo>
                      <a:pt x="485" y="298"/>
                    </a:lnTo>
                    <a:lnTo>
                      <a:pt x="484" y="298"/>
                    </a:lnTo>
                    <a:lnTo>
                      <a:pt x="483" y="298"/>
                    </a:lnTo>
                    <a:lnTo>
                      <a:pt x="483" y="299"/>
                    </a:lnTo>
                    <a:lnTo>
                      <a:pt x="482" y="300"/>
                    </a:lnTo>
                    <a:lnTo>
                      <a:pt x="482" y="301"/>
                    </a:lnTo>
                    <a:lnTo>
                      <a:pt x="481" y="301"/>
                    </a:lnTo>
                    <a:lnTo>
                      <a:pt x="480" y="301"/>
                    </a:lnTo>
                    <a:lnTo>
                      <a:pt x="479" y="301"/>
                    </a:lnTo>
                    <a:lnTo>
                      <a:pt x="478" y="301"/>
                    </a:lnTo>
                    <a:lnTo>
                      <a:pt x="478" y="302"/>
                    </a:lnTo>
                    <a:lnTo>
                      <a:pt x="477" y="302"/>
                    </a:lnTo>
                    <a:lnTo>
                      <a:pt x="477" y="303"/>
                    </a:lnTo>
                    <a:lnTo>
                      <a:pt x="476" y="303"/>
                    </a:lnTo>
                    <a:lnTo>
                      <a:pt x="476" y="304"/>
                    </a:lnTo>
                    <a:lnTo>
                      <a:pt x="475" y="305"/>
                    </a:lnTo>
                    <a:lnTo>
                      <a:pt x="475" y="306"/>
                    </a:lnTo>
                    <a:lnTo>
                      <a:pt x="474" y="306"/>
                    </a:lnTo>
                    <a:lnTo>
                      <a:pt x="473" y="306"/>
                    </a:lnTo>
                    <a:lnTo>
                      <a:pt x="472" y="306"/>
                    </a:lnTo>
                    <a:lnTo>
                      <a:pt x="471" y="306"/>
                    </a:lnTo>
                    <a:lnTo>
                      <a:pt x="470" y="307"/>
                    </a:lnTo>
                    <a:lnTo>
                      <a:pt x="469" y="307"/>
                    </a:lnTo>
                    <a:lnTo>
                      <a:pt x="468" y="307"/>
                    </a:lnTo>
                    <a:lnTo>
                      <a:pt x="467" y="307"/>
                    </a:lnTo>
                    <a:lnTo>
                      <a:pt x="466" y="307"/>
                    </a:lnTo>
                    <a:lnTo>
                      <a:pt x="465" y="307"/>
                    </a:lnTo>
                    <a:lnTo>
                      <a:pt x="464" y="307"/>
                    </a:lnTo>
                    <a:lnTo>
                      <a:pt x="463" y="308"/>
                    </a:lnTo>
                    <a:lnTo>
                      <a:pt x="462" y="308"/>
                    </a:lnTo>
                    <a:lnTo>
                      <a:pt x="462" y="309"/>
                    </a:lnTo>
                    <a:lnTo>
                      <a:pt x="462" y="309"/>
                    </a:lnTo>
                    <a:lnTo>
                      <a:pt x="462" y="310"/>
                    </a:lnTo>
                    <a:lnTo>
                      <a:pt x="461" y="310"/>
                    </a:lnTo>
                    <a:lnTo>
                      <a:pt x="461" y="311"/>
                    </a:lnTo>
                    <a:lnTo>
                      <a:pt x="460" y="312"/>
                    </a:lnTo>
                    <a:lnTo>
                      <a:pt x="459" y="313"/>
                    </a:lnTo>
                    <a:lnTo>
                      <a:pt x="458" y="313"/>
                    </a:lnTo>
                    <a:lnTo>
                      <a:pt x="457" y="313"/>
                    </a:lnTo>
                    <a:lnTo>
                      <a:pt x="457" y="314"/>
                    </a:lnTo>
                    <a:lnTo>
                      <a:pt x="456" y="314"/>
                    </a:lnTo>
                    <a:lnTo>
                      <a:pt x="455" y="314"/>
                    </a:lnTo>
                    <a:lnTo>
                      <a:pt x="454" y="314"/>
                    </a:lnTo>
                    <a:lnTo>
                      <a:pt x="453" y="314"/>
                    </a:lnTo>
                    <a:lnTo>
                      <a:pt x="452" y="314"/>
                    </a:lnTo>
                    <a:lnTo>
                      <a:pt x="451" y="313"/>
                    </a:lnTo>
                    <a:lnTo>
                      <a:pt x="450" y="312"/>
                    </a:lnTo>
                    <a:lnTo>
                      <a:pt x="450" y="311"/>
                    </a:lnTo>
                    <a:lnTo>
                      <a:pt x="451" y="311"/>
                    </a:lnTo>
                    <a:lnTo>
                      <a:pt x="451" y="310"/>
                    </a:lnTo>
                    <a:lnTo>
                      <a:pt x="451" y="307"/>
                    </a:lnTo>
                    <a:lnTo>
                      <a:pt x="451" y="306"/>
                    </a:lnTo>
                    <a:lnTo>
                      <a:pt x="450" y="306"/>
                    </a:lnTo>
                    <a:lnTo>
                      <a:pt x="450" y="305"/>
                    </a:lnTo>
                    <a:lnTo>
                      <a:pt x="450" y="304"/>
                    </a:lnTo>
                    <a:lnTo>
                      <a:pt x="451" y="303"/>
                    </a:lnTo>
                    <a:lnTo>
                      <a:pt x="451" y="302"/>
                    </a:lnTo>
                    <a:lnTo>
                      <a:pt x="451" y="301"/>
                    </a:lnTo>
                    <a:lnTo>
                      <a:pt x="451" y="300"/>
                    </a:lnTo>
                    <a:lnTo>
                      <a:pt x="451" y="299"/>
                    </a:lnTo>
                    <a:lnTo>
                      <a:pt x="451" y="298"/>
                    </a:lnTo>
                    <a:lnTo>
                      <a:pt x="451" y="297"/>
                    </a:lnTo>
                    <a:lnTo>
                      <a:pt x="450" y="296"/>
                    </a:lnTo>
                    <a:lnTo>
                      <a:pt x="450" y="295"/>
                    </a:lnTo>
                    <a:lnTo>
                      <a:pt x="449" y="294"/>
                    </a:lnTo>
                    <a:lnTo>
                      <a:pt x="448" y="294"/>
                    </a:lnTo>
                    <a:lnTo>
                      <a:pt x="447" y="293"/>
                    </a:lnTo>
                    <a:lnTo>
                      <a:pt x="446" y="293"/>
                    </a:lnTo>
                    <a:lnTo>
                      <a:pt x="445" y="293"/>
                    </a:lnTo>
                    <a:lnTo>
                      <a:pt x="445" y="292"/>
                    </a:lnTo>
                    <a:lnTo>
                      <a:pt x="444" y="292"/>
                    </a:lnTo>
                    <a:lnTo>
                      <a:pt x="443" y="292"/>
                    </a:lnTo>
                    <a:lnTo>
                      <a:pt x="442" y="292"/>
                    </a:lnTo>
                    <a:lnTo>
                      <a:pt x="442" y="291"/>
                    </a:lnTo>
                    <a:lnTo>
                      <a:pt x="441" y="291"/>
                    </a:lnTo>
                    <a:lnTo>
                      <a:pt x="440" y="291"/>
                    </a:lnTo>
                    <a:lnTo>
                      <a:pt x="439" y="291"/>
                    </a:lnTo>
                    <a:lnTo>
                      <a:pt x="439" y="290"/>
                    </a:lnTo>
                    <a:lnTo>
                      <a:pt x="438" y="290"/>
                    </a:lnTo>
                    <a:lnTo>
                      <a:pt x="438" y="291"/>
                    </a:lnTo>
                    <a:lnTo>
                      <a:pt x="438" y="291"/>
                    </a:lnTo>
                    <a:lnTo>
                      <a:pt x="437" y="291"/>
                    </a:lnTo>
                    <a:lnTo>
                      <a:pt x="436" y="291"/>
                    </a:lnTo>
                    <a:lnTo>
                      <a:pt x="435" y="292"/>
                    </a:lnTo>
                    <a:lnTo>
                      <a:pt x="434" y="292"/>
                    </a:lnTo>
                    <a:lnTo>
                      <a:pt x="434" y="293"/>
                    </a:lnTo>
                    <a:lnTo>
                      <a:pt x="433" y="293"/>
                    </a:lnTo>
                    <a:lnTo>
                      <a:pt x="432" y="293"/>
                    </a:lnTo>
                    <a:lnTo>
                      <a:pt x="431" y="293"/>
                    </a:lnTo>
                    <a:lnTo>
                      <a:pt x="431" y="294"/>
                    </a:lnTo>
                    <a:lnTo>
                      <a:pt x="430" y="294"/>
                    </a:lnTo>
                    <a:lnTo>
                      <a:pt x="429" y="294"/>
                    </a:lnTo>
                    <a:lnTo>
                      <a:pt x="429" y="295"/>
                    </a:lnTo>
                    <a:lnTo>
                      <a:pt x="428" y="296"/>
                    </a:lnTo>
                    <a:lnTo>
                      <a:pt x="427" y="296"/>
                    </a:lnTo>
                    <a:lnTo>
                      <a:pt x="427" y="297"/>
                    </a:lnTo>
                    <a:lnTo>
                      <a:pt x="426" y="297"/>
                    </a:lnTo>
                    <a:lnTo>
                      <a:pt x="426" y="298"/>
                    </a:lnTo>
                    <a:lnTo>
                      <a:pt x="425" y="298"/>
                    </a:lnTo>
                    <a:lnTo>
                      <a:pt x="424" y="298"/>
                    </a:lnTo>
                    <a:lnTo>
                      <a:pt x="423" y="298"/>
                    </a:lnTo>
                    <a:lnTo>
                      <a:pt x="422" y="298"/>
                    </a:lnTo>
                    <a:lnTo>
                      <a:pt x="421" y="298"/>
                    </a:lnTo>
                    <a:lnTo>
                      <a:pt x="420" y="298"/>
                    </a:lnTo>
                    <a:lnTo>
                      <a:pt x="420" y="297"/>
                    </a:lnTo>
                    <a:lnTo>
                      <a:pt x="419" y="297"/>
                    </a:lnTo>
                    <a:lnTo>
                      <a:pt x="418" y="297"/>
                    </a:lnTo>
                    <a:lnTo>
                      <a:pt x="417" y="296"/>
                    </a:lnTo>
                    <a:lnTo>
                      <a:pt x="416" y="296"/>
                    </a:lnTo>
                    <a:lnTo>
                      <a:pt x="415" y="295"/>
                    </a:lnTo>
                    <a:lnTo>
                      <a:pt x="414" y="295"/>
                    </a:lnTo>
                    <a:lnTo>
                      <a:pt x="414" y="295"/>
                    </a:lnTo>
                    <a:lnTo>
                      <a:pt x="412" y="294"/>
                    </a:lnTo>
                    <a:lnTo>
                      <a:pt x="411" y="293"/>
                    </a:lnTo>
                    <a:lnTo>
                      <a:pt x="410" y="292"/>
                    </a:lnTo>
                    <a:lnTo>
                      <a:pt x="409" y="291"/>
                    </a:lnTo>
                    <a:lnTo>
                      <a:pt x="408" y="290"/>
                    </a:lnTo>
                    <a:lnTo>
                      <a:pt x="407" y="289"/>
                    </a:lnTo>
                    <a:lnTo>
                      <a:pt x="406" y="289"/>
                    </a:lnTo>
                    <a:lnTo>
                      <a:pt x="405" y="289"/>
                    </a:lnTo>
                    <a:lnTo>
                      <a:pt x="404" y="289"/>
                    </a:lnTo>
                    <a:lnTo>
                      <a:pt x="403" y="289"/>
                    </a:lnTo>
                    <a:lnTo>
                      <a:pt x="402" y="289"/>
                    </a:lnTo>
                    <a:lnTo>
                      <a:pt x="401" y="289"/>
                    </a:lnTo>
                    <a:lnTo>
                      <a:pt x="400" y="289"/>
                    </a:lnTo>
                    <a:lnTo>
                      <a:pt x="399" y="289"/>
                    </a:lnTo>
                    <a:lnTo>
                      <a:pt x="398" y="289"/>
                    </a:lnTo>
                    <a:lnTo>
                      <a:pt x="397" y="289"/>
                    </a:lnTo>
                    <a:lnTo>
                      <a:pt x="396" y="288"/>
                    </a:lnTo>
                    <a:lnTo>
                      <a:pt x="395" y="288"/>
                    </a:lnTo>
                    <a:lnTo>
                      <a:pt x="394" y="288"/>
                    </a:lnTo>
                    <a:lnTo>
                      <a:pt x="393" y="288"/>
                    </a:lnTo>
                    <a:lnTo>
                      <a:pt x="392" y="289"/>
                    </a:lnTo>
                    <a:lnTo>
                      <a:pt x="391" y="289"/>
                    </a:lnTo>
                    <a:lnTo>
                      <a:pt x="390" y="289"/>
                    </a:lnTo>
                    <a:lnTo>
                      <a:pt x="389" y="289"/>
                    </a:lnTo>
                    <a:lnTo>
                      <a:pt x="389" y="289"/>
                    </a:lnTo>
                    <a:lnTo>
                      <a:pt x="389" y="290"/>
                    </a:lnTo>
                    <a:lnTo>
                      <a:pt x="388" y="290"/>
                    </a:lnTo>
                    <a:lnTo>
                      <a:pt x="387" y="290"/>
                    </a:lnTo>
                    <a:lnTo>
                      <a:pt x="387" y="291"/>
                    </a:lnTo>
                    <a:lnTo>
                      <a:pt x="386" y="291"/>
                    </a:lnTo>
                    <a:lnTo>
                      <a:pt x="386" y="292"/>
                    </a:lnTo>
                    <a:lnTo>
                      <a:pt x="385" y="293"/>
                    </a:lnTo>
                    <a:lnTo>
                      <a:pt x="385" y="294"/>
                    </a:lnTo>
                    <a:lnTo>
                      <a:pt x="384" y="295"/>
                    </a:lnTo>
                    <a:lnTo>
                      <a:pt x="385" y="295"/>
                    </a:lnTo>
                    <a:lnTo>
                      <a:pt x="385" y="296"/>
                    </a:lnTo>
                    <a:lnTo>
                      <a:pt x="385" y="297"/>
                    </a:lnTo>
                    <a:lnTo>
                      <a:pt x="385" y="298"/>
                    </a:lnTo>
                    <a:lnTo>
                      <a:pt x="385" y="299"/>
                    </a:lnTo>
                    <a:lnTo>
                      <a:pt x="384" y="299"/>
                    </a:lnTo>
                    <a:lnTo>
                      <a:pt x="384" y="300"/>
                    </a:lnTo>
                    <a:lnTo>
                      <a:pt x="383" y="301"/>
                    </a:lnTo>
                    <a:lnTo>
                      <a:pt x="382" y="301"/>
                    </a:lnTo>
                    <a:lnTo>
                      <a:pt x="381" y="301"/>
                    </a:lnTo>
                    <a:lnTo>
                      <a:pt x="381" y="302"/>
                    </a:lnTo>
                    <a:lnTo>
                      <a:pt x="380" y="302"/>
                    </a:lnTo>
                    <a:lnTo>
                      <a:pt x="379" y="302"/>
                    </a:lnTo>
                    <a:lnTo>
                      <a:pt x="378" y="302"/>
                    </a:lnTo>
                    <a:lnTo>
                      <a:pt x="378" y="303"/>
                    </a:lnTo>
                    <a:lnTo>
                      <a:pt x="377" y="303"/>
                    </a:lnTo>
                    <a:lnTo>
                      <a:pt x="376" y="303"/>
                    </a:lnTo>
                    <a:lnTo>
                      <a:pt x="376" y="304"/>
                    </a:lnTo>
                    <a:lnTo>
                      <a:pt x="375" y="304"/>
                    </a:lnTo>
                    <a:lnTo>
                      <a:pt x="375" y="305"/>
                    </a:lnTo>
                    <a:lnTo>
                      <a:pt x="374" y="305"/>
                    </a:lnTo>
                    <a:lnTo>
                      <a:pt x="373" y="305"/>
                    </a:lnTo>
                    <a:lnTo>
                      <a:pt x="373" y="306"/>
                    </a:lnTo>
                    <a:lnTo>
                      <a:pt x="372" y="306"/>
                    </a:lnTo>
                    <a:lnTo>
                      <a:pt x="372" y="307"/>
                    </a:lnTo>
                    <a:lnTo>
                      <a:pt x="371" y="307"/>
                    </a:lnTo>
                    <a:lnTo>
                      <a:pt x="370" y="307"/>
                    </a:lnTo>
                    <a:lnTo>
                      <a:pt x="369" y="306"/>
                    </a:lnTo>
                    <a:lnTo>
                      <a:pt x="369" y="307"/>
                    </a:lnTo>
                    <a:lnTo>
                      <a:pt x="368" y="307"/>
                    </a:lnTo>
                    <a:lnTo>
                      <a:pt x="367" y="307"/>
                    </a:lnTo>
                    <a:lnTo>
                      <a:pt x="367" y="307"/>
                    </a:lnTo>
                    <a:lnTo>
                      <a:pt x="366" y="307"/>
                    </a:lnTo>
                    <a:lnTo>
                      <a:pt x="366" y="308"/>
                    </a:lnTo>
                    <a:lnTo>
                      <a:pt x="366" y="309"/>
                    </a:lnTo>
                    <a:lnTo>
                      <a:pt x="365" y="309"/>
                    </a:lnTo>
                    <a:lnTo>
                      <a:pt x="365" y="310"/>
                    </a:lnTo>
                    <a:lnTo>
                      <a:pt x="365" y="311"/>
                    </a:lnTo>
                    <a:lnTo>
                      <a:pt x="364" y="311"/>
                    </a:lnTo>
                    <a:lnTo>
                      <a:pt x="364" y="312"/>
                    </a:lnTo>
                    <a:lnTo>
                      <a:pt x="364" y="313"/>
                    </a:lnTo>
                    <a:lnTo>
                      <a:pt x="363" y="313"/>
                    </a:lnTo>
                    <a:lnTo>
                      <a:pt x="363" y="314"/>
                    </a:lnTo>
                    <a:lnTo>
                      <a:pt x="363" y="315"/>
                    </a:lnTo>
                    <a:lnTo>
                      <a:pt x="362" y="315"/>
                    </a:lnTo>
                    <a:lnTo>
                      <a:pt x="362" y="316"/>
                    </a:lnTo>
                    <a:lnTo>
                      <a:pt x="361" y="316"/>
                    </a:lnTo>
                    <a:lnTo>
                      <a:pt x="360" y="316"/>
                    </a:lnTo>
                    <a:lnTo>
                      <a:pt x="359" y="316"/>
                    </a:lnTo>
                    <a:lnTo>
                      <a:pt x="358" y="316"/>
                    </a:lnTo>
                    <a:lnTo>
                      <a:pt x="358" y="318"/>
                    </a:lnTo>
                    <a:lnTo>
                      <a:pt x="357" y="318"/>
                    </a:lnTo>
                    <a:lnTo>
                      <a:pt x="357" y="319"/>
                    </a:lnTo>
                    <a:lnTo>
                      <a:pt x="356" y="319"/>
                    </a:lnTo>
                    <a:lnTo>
                      <a:pt x="356" y="320"/>
                    </a:lnTo>
                    <a:lnTo>
                      <a:pt x="355" y="320"/>
                    </a:lnTo>
                    <a:lnTo>
                      <a:pt x="354" y="320"/>
                    </a:lnTo>
                    <a:lnTo>
                      <a:pt x="354" y="321"/>
                    </a:lnTo>
                    <a:lnTo>
                      <a:pt x="353" y="321"/>
                    </a:lnTo>
                    <a:lnTo>
                      <a:pt x="352" y="322"/>
                    </a:lnTo>
                    <a:lnTo>
                      <a:pt x="351" y="322"/>
                    </a:lnTo>
                    <a:lnTo>
                      <a:pt x="351" y="323"/>
                    </a:lnTo>
                    <a:lnTo>
                      <a:pt x="350" y="323"/>
                    </a:lnTo>
                    <a:lnTo>
                      <a:pt x="349" y="323"/>
                    </a:lnTo>
                    <a:lnTo>
                      <a:pt x="348" y="324"/>
                    </a:lnTo>
                    <a:lnTo>
                      <a:pt x="347" y="324"/>
                    </a:lnTo>
                    <a:lnTo>
                      <a:pt x="346" y="325"/>
                    </a:lnTo>
                    <a:lnTo>
                      <a:pt x="345" y="325"/>
                    </a:lnTo>
                    <a:lnTo>
                      <a:pt x="345" y="326"/>
                    </a:lnTo>
                    <a:lnTo>
                      <a:pt x="345" y="327"/>
                    </a:lnTo>
                    <a:lnTo>
                      <a:pt x="344" y="328"/>
                    </a:lnTo>
                    <a:lnTo>
                      <a:pt x="343" y="328"/>
                    </a:lnTo>
                    <a:lnTo>
                      <a:pt x="342" y="328"/>
                    </a:lnTo>
                    <a:lnTo>
                      <a:pt x="341" y="329"/>
                    </a:lnTo>
                    <a:lnTo>
                      <a:pt x="341" y="328"/>
                    </a:lnTo>
                    <a:lnTo>
                      <a:pt x="340" y="328"/>
                    </a:lnTo>
                    <a:lnTo>
                      <a:pt x="339" y="329"/>
                    </a:lnTo>
                    <a:lnTo>
                      <a:pt x="338" y="329"/>
                    </a:lnTo>
                    <a:lnTo>
                      <a:pt x="337" y="330"/>
                    </a:lnTo>
                    <a:lnTo>
                      <a:pt x="337" y="331"/>
                    </a:lnTo>
                    <a:lnTo>
                      <a:pt x="336" y="331"/>
                    </a:lnTo>
                    <a:lnTo>
                      <a:pt x="336" y="332"/>
                    </a:lnTo>
                    <a:lnTo>
                      <a:pt x="335" y="332"/>
                    </a:lnTo>
                    <a:lnTo>
                      <a:pt x="334" y="332"/>
                    </a:lnTo>
                    <a:lnTo>
                      <a:pt x="334" y="333"/>
                    </a:lnTo>
                    <a:lnTo>
                      <a:pt x="333" y="333"/>
                    </a:lnTo>
                    <a:lnTo>
                      <a:pt x="333" y="334"/>
                    </a:lnTo>
                    <a:lnTo>
                      <a:pt x="332" y="334"/>
                    </a:lnTo>
                    <a:lnTo>
                      <a:pt x="332" y="335"/>
                    </a:lnTo>
                    <a:lnTo>
                      <a:pt x="331" y="336"/>
                    </a:lnTo>
                    <a:lnTo>
                      <a:pt x="331" y="337"/>
                    </a:lnTo>
                    <a:lnTo>
                      <a:pt x="330" y="337"/>
                    </a:lnTo>
                    <a:lnTo>
                      <a:pt x="330" y="338"/>
                    </a:lnTo>
                    <a:lnTo>
                      <a:pt x="329" y="338"/>
                    </a:lnTo>
                    <a:lnTo>
                      <a:pt x="329" y="339"/>
                    </a:lnTo>
                    <a:lnTo>
                      <a:pt x="328" y="339"/>
                    </a:lnTo>
                    <a:lnTo>
                      <a:pt x="328" y="340"/>
                    </a:lnTo>
                    <a:lnTo>
                      <a:pt x="327" y="340"/>
                    </a:lnTo>
                    <a:lnTo>
                      <a:pt x="326" y="340"/>
                    </a:lnTo>
                    <a:lnTo>
                      <a:pt x="326" y="341"/>
                    </a:lnTo>
                    <a:lnTo>
                      <a:pt x="324" y="342"/>
                    </a:lnTo>
                    <a:lnTo>
                      <a:pt x="323" y="342"/>
                    </a:lnTo>
                    <a:lnTo>
                      <a:pt x="323" y="343"/>
                    </a:lnTo>
                    <a:lnTo>
                      <a:pt x="322" y="343"/>
                    </a:lnTo>
                    <a:lnTo>
                      <a:pt x="321" y="343"/>
                    </a:lnTo>
                    <a:lnTo>
                      <a:pt x="320" y="343"/>
                    </a:lnTo>
                    <a:lnTo>
                      <a:pt x="319" y="343"/>
                    </a:lnTo>
                    <a:lnTo>
                      <a:pt x="319" y="342"/>
                    </a:lnTo>
                    <a:lnTo>
                      <a:pt x="318" y="342"/>
                    </a:lnTo>
                    <a:lnTo>
                      <a:pt x="318" y="341"/>
                    </a:lnTo>
                    <a:lnTo>
                      <a:pt x="317" y="341"/>
                    </a:lnTo>
                    <a:lnTo>
                      <a:pt x="317" y="341"/>
                    </a:lnTo>
                    <a:lnTo>
                      <a:pt x="317" y="342"/>
                    </a:lnTo>
                    <a:lnTo>
                      <a:pt x="316" y="342"/>
                    </a:lnTo>
                    <a:lnTo>
                      <a:pt x="316" y="343"/>
                    </a:lnTo>
                    <a:lnTo>
                      <a:pt x="315" y="343"/>
                    </a:lnTo>
                    <a:lnTo>
                      <a:pt x="314" y="343"/>
                    </a:lnTo>
                    <a:lnTo>
                      <a:pt x="313" y="343"/>
                    </a:lnTo>
                    <a:lnTo>
                      <a:pt x="312" y="343"/>
                    </a:lnTo>
                    <a:lnTo>
                      <a:pt x="311" y="343"/>
                    </a:lnTo>
                    <a:lnTo>
                      <a:pt x="310" y="343"/>
                    </a:lnTo>
                    <a:lnTo>
                      <a:pt x="310" y="344"/>
                    </a:lnTo>
                    <a:lnTo>
                      <a:pt x="309" y="344"/>
                    </a:lnTo>
                    <a:lnTo>
                      <a:pt x="308" y="345"/>
                    </a:lnTo>
                    <a:lnTo>
                      <a:pt x="308" y="346"/>
                    </a:lnTo>
                    <a:lnTo>
                      <a:pt x="308" y="347"/>
                    </a:lnTo>
                    <a:lnTo>
                      <a:pt x="307" y="348"/>
                    </a:lnTo>
                    <a:lnTo>
                      <a:pt x="307" y="349"/>
                    </a:lnTo>
                    <a:lnTo>
                      <a:pt x="306" y="349"/>
                    </a:lnTo>
                    <a:lnTo>
                      <a:pt x="306" y="350"/>
                    </a:lnTo>
                    <a:lnTo>
                      <a:pt x="305" y="350"/>
                    </a:lnTo>
                    <a:lnTo>
                      <a:pt x="305" y="351"/>
                    </a:lnTo>
                    <a:lnTo>
                      <a:pt x="304" y="352"/>
                    </a:lnTo>
                    <a:lnTo>
                      <a:pt x="303" y="352"/>
                    </a:lnTo>
                    <a:lnTo>
                      <a:pt x="302" y="352"/>
                    </a:lnTo>
                    <a:lnTo>
                      <a:pt x="302" y="353"/>
                    </a:lnTo>
                    <a:lnTo>
                      <a:pt x="301" y="353"/>
                    </a:lnTo>
                    <a:lnTo>
                      <a:pt x="300" y="354"/>
                    </a:lnTo>
                    <a:lnTo>
                      <a:pt x="299" y="354"/>
                    </a:lnTo>
                    <a:lnTo>
                      <a:pt x="299" y="355"/>
                    </a:lnTo>
                    <a:lnTo>
                      <a:pt x="298" y="355"/>
                    </a:lnTo>
                    <a:lnTo>
                      <a:pt x="298" y="356"/>
                    </a:lnTo>
                    <a:lnTo>
                      <a:pt x="297" y="356"/>
                    </a:lnTo>
                    <a:lnTo>
                      <a:pt x="297" y="357"/>
                    </a:lnTo>
                    <a:lnTo>
                      <a:pt x="296" y="357"/>
                    </a:lnTo>
                    <a:lnTo>
                      <a:pt x="295" y="357"/>
                    </a:lnTo>
                    <a:lnTo>
                      <a:pt x="295" y="358"/>
                    </a:lnTo>
                    <a:lnTo>
                      <a:pt x="294" y="358"/>
                    </a:lnTo>
                    <a:lnTo>
                      <a:pt x="293" y="358"/>
                    </a:lnTo>
                    <a:lnTo>
                      <a:pt x="293" y="358"/>
                    </a:lnTo>
                    <a:lnTo>
                      <a:pt x="292" y="358"/>
                    </a:lnTo>
                    <a:lnTo>
                      <a:pt x="292" y="357"/>
                    </a:lnTo>
                    <a:lnTo>
                      <a:pt x="291" y="357"/>
                    </a:lnTo>
                    <a:lnTo>
                      <a:pt x="291" y="356"/>
                    </a:lnTo>
                    <a:lnTo>
                      <a:pt x="290" y="356"/>
                    </a:lnTo>
                    <a:lnTo>
                      <a:pt x="290" y="356"/>
                    </a:lnTo>
                    <a:lnTo>
                      <a:pt x="289" y="356"/>
                    </a:lnTo>
                    <a:lnTo>
                      <a:pt x="289" y="355"/>
                    </a:lnTo>
                    <a:lnTo>
                      <a:pt x="288" y="355"/>
                    </a:lnTo>
                    <a:lnTo>
                      <a:pt x="287" y="354"/>
                    </a:lnTo>
                    <a:lnTo>
                      <a:pt x="286" y="352"/>
                    </a:lnTo>
                    <a:lnTo>
                      <a:pt x="286" y="351"/>
                    </a:lnTo>
                    <a:lnTo>
                      <a:pt x="285" y="351"/>
                    </a:lnTo>
                    <a:lnTo>
                      <a:pt x="285" y="350"/>
                    </a:lnTo>
                    <a:lnTo>
                      <a:pt x="284" y="350"/>
                    </a:lnTo>
                    <a:lnTo>
                      <a:pt x="284" y="349"/>
                    </a:lnTo>
                    <a:lnTo>
                      <a:pt x="284" y="350"/>
                    </a:lnTo>
                    <a:lnTo>
                      <a:pt x="283" y="348"/>
                    </a:lnTo>
                    <a:lnTo>
                      <a:pt x="282" y="347"/>
                    </a:lnTo>
                    <a:lnTo>
                      <a:pt x="281" y="346"/>
                    </a:lnTo>
                    <a:lnTo>
                      <a:pt x="280" y="347"/>
                    </a:lnTo>
                    <a:lnTo>
                      <a:pt x="279" y="347"/>
                    </a:lnTo>
                    <a:lnTo>
                      <a:pt x="278" y="348"/>
                    </a:lnTo>
                    <a:lnTo>
                      <a:pt x="277" y="348"/>
                    </a:lnTo>
                    <a:lnTo>
                      <a:pt x="276" y="348"/>
                    </a:lnTo>
                    <a:lnTo>
                      <a:pt x="275" y="348"/>
                    </a:lnTo>
                    <a:lnTo>
                      <a:pt x="274" y="348"/>
                    </a:lnTo>
                    <a:lnTo>
                      <a:pt x="273" y="348"/>
                    </a:lnTo>
                    <a:lnTo>
                      <a:pt x="272" y="348"/>
                    </a:lnTo>
                    <a:lnTo>
                      <a:pt x="271" y="348"/>
                    </a:lnTo>
                    <a:lnTo>
                      <a:pt x="270" y="347"/>
                    </a:lnTo>
                    <a:lnTo>
                      <a:pt x="270" y="348"/>
                    </a:lnTo>
                    <a:lnTo>
                      <a:pt x="269" y="348"/>
                    </a:lnTo>
                    <a:lnTo>
                      <a:pt x="269" y="349"/>
                    </a:lnTo>
                    <a:lnTo>
                      <a:pt x="268" y="349"/>
                    </a:lnTo>
                    <a:lnTo>
                      <a:pt x="268" y="350"/>
                    </a:lnTo>
                    <a:lnTo>
                      <a:pt x="268" y="351"/>
                    </a:lnTo>
                    <a:lnTo>
                      <a:pt x="267" y="351"/>
                    </a:lnTo>
                    <a:lnTo>
                      <a:pt x="267" y="352"/>
                    </a:lnTo>
                    <a:lnTo>
                      <a:pt x="266" y="352"/>
                    </a:lnTo>
                    <a:lnTo>
                      <a:pt x="266" y="353"/>
                    </a:lnTo>
                    <a:lnTo>
                      <a:pt x="265" y="353"/>
                    </a:lnTo>
                    <a:lnTo>
                      <a:pt x="265" y="352"/>
                    </a:lnTo>
                    <a:lnTo>
                      <a:pt x="264" y="353"/>
                    </a:lnTo>
                    <a:lnTo>
                      <a:pt x="264" y="354"/>
                    </a:lnTo>
                    <a:lnTo>
                      <a:pt x="263" y="354"/>
                    </a:lnTo>
                    <a:lnTo>
                      <a:pt x="263" y="355"/>
                    </a:lnTo>
                    <a:lnTo>
                      <a:pt x="262" y="355"/>
                    </a:lnTo>
                    <a:lnTo>
                      <a:pt x="262" y="356"/>
                    </a:lnTo>
                    <a:lnTo>
                      <a:pt x="262" y="356"/>
                    </a:lnTo>
                    <a:lnTo>
                      <a:pt x="262" y="357"/>
                    </a:lnTo>
                    <a:lnTo>
                      <a:pt x="261" y="357"/>
                    </a:lnTo>
                    <a:lnTo>
                      <a:pt x="261" y="358"/>
                    </a:lnTo>
                    <a:lnTo>
                      <a:pt x="260" y="358"/>
                    </a:lnTo>
                    <a:lnTo>
                      <a:pt x="259" y="359"/>
                    </a:lnTo>
                    <a:lnTo>
                      <a:pt x="258" y="359"/>
                    </a:lnTo>
                    <a:lnTo>
                      <a:pt x="258" y="360"/>
                    </a:lnTo>
                    <a:lnTo>
                      <a:pt x="258" y="361"/>
                    </a:lnTo>
                    <a:lnTo>
                      <a:pt x="257" y="361"/>
                    </a:lnTo>
                    <a:lnTo>
                      <a:pt x="257" y="362"/>
                    </a:lnTo>
                    <a:lnTo>
                      <a:pt x="257" y="363"/>
                    </a:lnTo>
                    <a:lnTo>
                      <a:pt x="257" y="364"/>
                    </a:lnTo>
                    <a:lnTo>
                      <a:pt x="256" y="364"/>
                    </a:lnTo>
                    <a:lnTo>
                      <a:pt x="256" y="365"/>
                    </a:lnTo>
                    <a:lnTo>
                      <a:pt x="255" y="365"/>
                    </a:lnTo>
                    <a:lnTo>
                      <a:pt x="254" y="366"/>
                    </a:lnTo>
                    <a:lnTo>
                      <a:pt x="253" y="366"/>
                    </a:lnTo>
                    <a:lnTo>
                      <a:pt x="252" y="366"/>
                    </a:lnTo>
                    <a:lnTo>
                      <a:pt x="251" y="366"/>
                    </a:lnTo>
                    <a:lnTo>
                      <a:pt x="250" y="366"/>
                    </a:lnTo>
                    <a:lnTo>
                      <a:pt x="249" y="366"/>
                    </a:lnTo>
                    <a:lnTo>
                      <a:pt x="249" y="367"/>
                    </a:lnTo>
                    <a:lnTo>
                      <a:pt x="249" y="368"/>
                    </a:lnTo>
                    <a:lnTo>
                      <a:pt x="249" y="369"/>
                    </a:lnTo>
                    <a:lnTo>
                      <a:pt x="248" y="369"/>
                    </a:lnTo>
                    <a:lnTo>
                      <a:pt x="249" y="370"/>
                    </a:lnTo>
                    <a:lnTo>
                      <a:pt x="249" y="371"/>
                    </a:lnTo>
                    <a:lnTo>
                      <a:pt x="250" y="371"/>
                    </a:lnTo>
                    <a:lnTo>
                      <a:pt x="250" y="372"/>
                    </a:lnTo>
                    <a:lnTo>
                      <a:pt x="251" y="372"/>
                    </a:lnTo>
                    <a:lnTo>
                      <a:pt x="251" y="373"/>
                    </a:lnTo>
                    <a:lnTo>
                      <a:pt x="252" y="373"/>
                    </a:lnTo>
                    <a:lnTo>
                      <a:pt x="253" y="374"/>
                    </a:lnTo>
                    <a:lnTo>
                      <a:pt x="254" y="375"/>
                    </a:lnTo>
                    <a:lnTo>
                      <a:pt x="254" y="376"/>
                    </a:lnTo>
                    <a:lnTo>
                      <a:pt x="253" y="376"/>
                    </a:lnTo>
                    <a:lnTo>
                      <a:pt x="253" y="377"/>
                    </a:lnTo>
                    <a:lnTo>
                      <a:pt x="252" y="377"/>
                    </a:lnTo>
                    <a:lnTo>
                      <a:pt x="251" y="378"/>
                    </a:lnTo>
                    <a:lnTo>
                      <a:pt x="250" y="379"/>
                    </a:lnTo>
                    <a:lnTo>
                      <a:pt x="250" y="380"/>
                    </a:lnTo>
                    <a:lnTo>
                      <a:pt x="250" y="380"/>
                    </a:lnTo>
                    <a:lnTo>
                      <a:pt x="250" y="381"/>
                    </a:lnTo>
                    <a:lnTo>
                      <a:pt x="250" y="382"/>
                    </a:lnTo>
                    <a:lnTo>
                      <a:pt x="249" y="382"/>
                    </a:lnTo>
                    <a:lnTo>
                      <a:pt x="248" y="382"/>
                    </a:lnTo>
                    <a:lnTo>
                      <a:pt x="248" y="381"/>
                    </a:lnTo>
                    <a:lnTo>
                      <a:pt x="247" y="381"/>
                    </a:lnTo>
                    <a:lnTo>
                      <a:pt x="246" y="381"/>
                    </a:lnTo>
                    <a:lnTo>
                      <a:pt x="246" y="382"/>
                    </a:lnTo>
                    <a:lnTo>
                      <a:pt x="245" y="383"/>
                    </a:lnTo>
                    <a:lnTo>
                      <a:pt x="245" y="383"/>
                    </a:lnTo>
                    <a:lnTo>
                      <a:pt x="244" y="383"/>
                    </a:lnTo>
                    <a:lnTo>
                      <a:pt x="244" y="384"/>
                    </a:lnTo>
                    <a:lnTo>
                      <a:pt x="243" y="384"/>
                    </a:lnTo>
                    <a:lnTo>
                      <a:pt x="242" y="384"/>
                    </a:lnTo>
                    <a:lnTo>
                      <a:pt x="241" y="384"/>
                    </a:lnTo>
                    <a:lnTo>
                      <a:pt x="241" y="385"/>
                    </a:lnTo>
                    <a:lnTo>
                      <a:pt x="240" y="385"/>
                    </a:lnTo>
                    <a:lnTo>
                      <a:pt x="239" y="386"/>
                    </a:lnTo>
                    <a:lnTo>
                      <a:pt x="238" y="387"/>
                    </a:lnTo>
                    <a:lnTo>
                      <a:pt x="237" y="387"/>
                    </a:lnTo>
                    <a:lnTo>
                      <a:pt x="237" y="388"/>
                    </a:lnTo>
                    <a:lnTo>
                      <a:pt x="236" y="389"/>
                    </a:lnTo>
                    <a:lnTo>
                      <a:pt x="235" y="389"/>
                    </a:lnTo>
                    <a:lnTo>
                      <a:pt x="235" y="390"/>
                    </a:lnTo>
                    <a:lnTo>
                      <a:pt x="234" y="391"/>
                    </a:lnTo>
                    <a:lnTo>
                      <a:pt x="233" y="391"/>
                    </a:lnTo>
                    <a:lnTo>
                      <a:pt x="233" y="392"/>
                    </a:lnTo>
                    <a:lnTo>
                      <a:pt x="232" y="392"/>
                    </a:lnTo>
                    <a:lnTo>
                      <a:pt x="232" y="393"/>
                    </a:lnTo>
                    <a:lnTo>
                      <a:pt x="232" y="394"/>
                    </a:lnTo>
                    <a:lnTo>
                      <a:pt x="233" y="394"/>
                    </a:lnTo>
                    <a:lnTo>
                      <a:pt x="233" y="395"/>
                    </a:lnTo>
                    <a:lnTo>
                      <a:pt x="234" y="395"/>
                    </a:lnTo>
                    <a:lnTo>
                      <a:pt x="235" y="396"/>
                    </a:lnTo>
                    <a:lnTo>
                      <a:pt x="235" y="397"/>
                    </a:lnTo>
                    <a:lnTo>
                      <a:pt x="235" y="399"/>
                    </a:lnTo>
                    <a:lnTo>
                      <a:pt x="234" y="399"/>
                    </a:lnTo>
                    <a:lnTo>
                      <a:pt x="234" y="400"/>
                    </a:lnTo>
                    <a:lnTo>
                      <a:pt x="234" y="401"/>
                    </a:lnTo>
                    <a:lnTo>
                      <a:pt x="233" y="401"/>
                    </a:lnTo>
                    <a:lnTo>
                      <a:pt x="234" y="402"/>
                    </a:lnTo>
                    <a:lnTo>
                      <a:pt x="234" y="403"/>
                    </a:lnTo>
                    <a:lnTo>
                      <a:pt x="235" y="403"/>
                    </a:lnTo>
                    <a:lnTo>
                      <a:pt x="237" y="404"/>
                    </a:lnTo>
                    <a:lnTo>
                      <a:pt x="237" y="405"/>
                    </a:lnTo>
                    <a:lnTo>
                      <a:pt x="236" y="405"/>
                    </a:lnTo>
                    <a:lnTo>
                      <a:pt x="235" y="405"/>
                    </a:lnTo>
                    <a:lnTo>
                      <a:pt x="234" y="405"/>
                    </a:lnTo>
                    <a:lnTo>
                      <a:pt x="233" y="405"/>
                    </a:lnTo>
                    <a:lnTo>
                      <a:pt x="232" y="405"/>
                    </a:lnTo>
                    <a:lnTo>
                      <a:pt x="231" y="405"/>
                    </a:lnTo>
                    <a:lnTo>
                      <a:pt x="231" y="405"/>
                    </a:lnTo>
                    <a:lnTo>
                      <a:pt x="230" y="405"/>
                    </a:lnTo>
                    <a:lnTo>
                      <a:pt x="230" y="406"/>
                    </a:lnTo>
                    <a:lnTo>
                      <a:pt x="229" y="406"/>
                    </a:lnTo>
                    <a:lnTo>
                      <a:pt x="229" y="407"/>
                    </a:lnTo>
                    <a:lnTo>
                      <a:pt x="229" y="408"/>
                    </a:lnTo>
                    <a:lnTo>
                      <a:pt x="228" y="408"/>
                    </a:lnTo>
                    <a:lnTo>
                      <a:pt x="228" y="409"/>
                    </a:lnTo>
                    <a:lnTo>
                      <a:pt x="228" y="410"/>
                    </a:lnTo>
                    <a:lnTo>
                      <a:pt x="227" y="410"/>
                    </a:lnTo>
                    <a:lnTo>
                      <a:pt x="227" y="411"/>
                    </a:lnTo>
                    <a:lnTo>
                      <a:pt x="227" y="412"/>
                    </a:lnTo>
                    <a:lnTo>
                      <a:pt x="228" y="412"/>
                    </a:lnTo>
                    <a:lnTo>
                      <a:pt x="229" y="413"/>
                    </a:lnTo>
                    <a:lnTo>
                      <a:pt x="230" y="413"/>
                    </a:lnTo>
                    <a:lnTo>
                      <a:pt x="231" y="413"/>
                    </a:lnTo>
                    <a:lnTo>
                      <a:pt x="231" y="414"/>
                    </a:lnTo>
                    <a:lnTo>
                      <a:pt x="231" y="415"/>
                    </a:lnTo>
                    <a:lnTo>
                      <a:pt x="231" y="416"/>
                    </a:lnTo>
                    <a:lnTo>
                      <a:pt x="230" y="417"/>
                    </a:lnTo>
                    <a:lnTo>
                      <a:pt x="230" y="418"/>
                    </a:lnTo>
                    <a:lnTo>
                      <a:pt x="231" y="419"/>
                    </a:lnTo>
                    <a:lnTo>
                      <a:pt x="232" y="419"/>
                    </a:lnTo>
                    <a:lnTo>
                      <a:pt x="233" y="419"/>
                    </a:lnTo>
                    <a:lnTo>
                      <a:pt x="234" y="419"/>
                    </a:lnTo>
                    <a:lnTo>
                      <a:pt x="235" y="419"/>
                    </a:lnTo>
                    <a:lnTo>
                      <a:pt x="236" y="419"/>
                    </a:lnTo>
                    <a:lnTo>
                      <a:pt x="237" y="419"/>
                    </a:lnTo>
                    <a:lnTo>
                      <a:pt x="237" y="420"/>
                    </a:lnTo>
                    <a:lnTo>
                      <a:pt x="238" y="420"/>
                    </a:lnTo>
                    <a:lnTo>
                      <a:pt x="239" y="421"/>
                    </a:lnTo>
                    <a:lnTo>
                      <a:pt x="240" y="421"/>
                    </a:lnTo>
                    <a:lnTo>
                      <a:pt x="240" y="422"/>
                    </a:lnTo>
                    <a:lnTo>
                      <a:pt x="241" y="422"/>
                    </a:lnTo>
                    <a:lnTo>
                      <a:pt x="241" y="423"/>
                    </a:lnTo>
                    <a:lnTo>
                      <a:pt x="241" y="424"/>
                    </a:lnTo>
                    <a:lnTo>
                      <a:pt x="240" y="424"/>
                    </a:lnTo>
                    <a:lnTo>
                      <a:pt x="240" y="425"/>
                    </a:lnTo>
                    <a:lnTo>
                      <a:pt x="239" y="425"/>
                    </a:lnTo>
                    <a:lnTo>
                      <a:pt x="239" y="426"/>
                    </a:lnTo>
                    <a:lnTo>
                      <a:pt x="238" y="426"/>
                    </a:lnTo>
                    <a:lnTo>
                      <a:pt x="239" y="427"/>
                    </a:lnTo>
                    <a:lnTo>
                      <a:pt x="238" y="427"/>
                    </a:lnTo>
                    <a:lnTo>
                      <a:pt x="238" y="428"/>
                    </a:lnTo>
                    <a:lnTo>
                      <a:pt x="238" y="429"/>
                    </a:lnTo>
                    <a:lnTo>
                      <a:pt x="238" y="429"/>
                    </a:lnTo>
                    <a:lnTo>
                      <a:pt x="239" y="429"/>
                    </a:lnTo>
                    <a:lnTo>
                      <a:pt x="239" y="430"/>
                    </a:lnTo>
                    <a:lnTo>
                      <a:pt x="240" y="430"/>
                    </a:lnTo>
                    <a:lnTo>
                      <a:pt x="240" y="431"/>
                    </a:lnTo>
                    <a:lnTo>
                      <a:pt x="241" y="431"/>
                    </a:lnTo>
                    <a:lnTo>
                      <a:pt x="241" y="432"/>
                    </a:lnTo>
                    <a:lnTo>
                      <a:pt x="241" y="433"/>
                    </a:lnTo>
                    <a:lnTo>
                      <a:pt x="241" y="434"/>
                    </a:lnTo>
                    <a:lnTo>
                      <a:pt x="242" y="434"/>
                    </a:lnTo>
                    <a:lnTo>
                      <a:pt x="242" y="435"/>
                    </a:lnTo>
                    <a:lnTo>
                      <a:pt x="242" y="436"/>
                    </a:lnTo>
                    <a:lnTo>
                      <a:pt x="242" y="437"/>
                    </a:lnTo>
                    <a:lnTo>
                      <a:pt x="243" y="438"/>
                    </a:lnTo>
                    <a:lnTo>
                      <a:pt x="244" y="439"/>
                    </a:lnTo>
                    <a:lnTo>
                      <a:pt x="244" y="440"/>
                    </a:lnTo>
                    <a:lnTo>
                      <a:pt x="244" y="441"/>
                    </a:lnTo>
                    <a:lnTo>
                      <a:pt x="243" y="442"/>
                    </a:lnTo>
                    <a:lnTo>
                      <a:pt x="243" y="443"/>
                    </a:lnTo>
                    <a:lnTo>
                      <a:pt x="243" y="444"/>
                    </a:lnTo>
                    <a:lnTo>
                      <a:pt x="243" y="445"/>
                    </a:lnTo>
                    <a:lnTo>
                      <a:pt x="242" y="446"/>
                    </a:lnTo>
                    <a:lnTo>
                      <a:pt x="241" y="446"/>
                    </a:lnTo>
                    <a:lnTo>
                      <a:pt x="240" y="446"/>
                    </a:lnTo>
                    <a:lnTo>
                      <a:pt x="240" y="447"/>
                    </a:lnTo>
                    <a:lnTo>
                      <a:pt x="239" y="447"/>
                    </a:lnTo>
                    <a:lnTo>
                      <a:pt x="239" y="448"/>
                    </a:lnTo>
                    <a:lnTo>
                      <a:pt x="239" y="449"/>
                    </a:lnTo>
                    <a:lnTo>
                      <a:pt x="240" y="449"/>
                    </a:lnTo>
                    <a:lnTo>
                      <a:pt x="239" y="449"/>
                    </a:lnTo>
                    <a:lnTo>
                      <a:pt x="238" y="450"/>
                    </a:lnTo>
                    <a:lnTo>
                      <a:pt x="237" y="451"/>
                    </a:lnTo>
                    <a:lnTo>
                      <a:pt x="237" y="452"/>
                    </a:lnTo>
                    <a:lnTo>
                      <a:pt x="238" y="453"/>
                    </a:lnTo>
                    <a:lnTo>
                      <a:pt x="239" y="453"/>
                    </a:lnTo>
                    <a:lnTo>
                      <a:pt x="239" y="454"/>
                    </a:lnTo>
                    <a:lnTo>
                      <a:pt x="240" y="455"/>
                    </a:lnTo>
                    <a:lnTo>
                      <a:pt x="240" y="456"/>
                    </a:lnTo>
                    <a:lnTo>
                      <a:pt x="240" y="457"/>
                    </a:lnTo>
                    <a:lnTo>
                      <a:pt x="239" y="458"/>
                    </a:lnTo>
                    <a:lnTo>
                      <a:pt x="239" y="459"/>
                    </a:lnTo>
                    <a:lnTo>
                      <a:pt x="238" y="460"/>
                    </a:lnTo>
                    <a:lnTo>
                      <a:pt x="239" y="461"/>
                    </a:lnTo>
                    <a:lnTo>
                      <a:pt x="239" y="462"/>
                    </a:lnTo>
                    <a:lnTo>
                      <a:pt x="238" y="463"/>
                    </a:lnTo>
                    <a:lnTo>
                      <a:pt x="237" y="463"/>
                    </a:lnTo>
                    <a:lnTo>
                      <a:pt x="237" y="464"/>
                    </a:lnTo>
                    <a:lnTo>
                      <a:pt x="237" y="465"/>
                    </a:lnTo>
                    <a:lnTo>
                      <a:pt x="237" y="466"/>
                    </a:lnTo>
                    <a:lnTo>
                      <a:pt x="236" y="467"/>
                    </a:lnTo>
                    <a:lnTo>
                      <a:pt x="236" y="466"/>
                    </a:lnTo>
                    <a:lnTo>
                      <a:pt x="235" y="467"/>
                    </a:lnTo>
                    <a:lnTo>
                      <a:pt x="235" y="468"/>
                    </a:lnTo>
                    <a:lnTo>
                      <a:pt x="235" y="469"/>
                    </a:lnTo>
                    <a:lnTo>
                      <a:pt x="236" y="470"/>
                    </a:lnTo>
                    <a:lnTo>
                      <a:pt x="236" y="471"/>
                    </a:lnTo>
                    <a:lnTo>
                      <a:pt x="236" y="472"/>
                    </a:lnTo>
                    <a:lnTo>
                      <a:pt x="236" y="473"/>
                    </a:lnTo>
                    <a:lnTo>
                      <a:pt x="236" y="474"/>
                    </a:lnTo>
                    <a:lnTo>
                      <a:pt x="235" y="474"/>
                    </a:lnTo>
                    <a:lnTo>
                      <a:pt x="234" y="474"/>
                    </a:lnTo>
                    <a:lnTo>
                      <a:pt x="233" y="475"/>
                    </a:lnTo>
                    <a:lnTo>
                      <a:pt x="233" y="476"/>
                    </a:lnTo>
                    <a:lnTo>
                      <a:pt x="234" y="477"/>
                    </a:lnTo>
                    <a:lnTo>
                      <a:pt x="234" y="477"/>
                    </a:lnTo>
                    <a:lnTo>
                      <a:pt x="234" y="478"/>
                    </a:lnTo>
                    <a:lnTo>
                      <a:pt x="234" y="479"/>
                    </a:lnTo>
                    <a:lnTo>
                      <a:pt x="234" y="480"/>
                    </a:lnTo>
                    <a:lnTo>
                      <a:pt x="235" y="481"/>
                    </a:lnTo>
                    <a:lnTo>
                      <a:pt x="234" y="482"/>
                    </a:lnTo>
                    <a:lnTo>
                      <a:pt x="234" y="483"/>
                    </a:lnTo>
                    <a:lnTo>
                      <a:pt x="234" y="484"/>
                    </a:lnTo>
                    <a:lnTo>
                      <a:pt x="234" y="485"/>
                    </a:lnTo>
                    <a:lnTo>
                      <a:pt x="234" y="486"/>
                    </a:lnTo>
                    <a:lnTo>
                      <a:pt x="234" y="487"/>
                    </a:lnTo>
                    <a:lnTo>
                      <a:pt x="235" y="487"/>
                    </a:lnTo>
                    <a:lnTo>
                      <a:pt x="235" y="488"/>
                    </a:lnTo>
                    <a:lnTo>
                      <a:pt x="236" y="488"/>
                    </a:lnTo>
                    <a:lnTo>
                      <a:pt x="237" y="489"/>
                    </a:lnTo>
                    <a:lnTo>
                      <a:pt x="237" y="490"/>
                    </a:lnTo>
                    <a:lnTo>
                      <a:pt x="237" y="491"/>
                    </a:lnTo>
                    <a:lnTo>
                      <a:pt x="237" y="492"/>
                    </a:lnTo>
                    <a:lnTo>
                      <a:pt x="237" y="493"/>
                    </a:lnTo>
                    <a:lnTo>
                      <a:pt x="237" y="494"/>
                    </a:lnTo>
                    <a:lnTo>
                      <a:pt x="237" y="495"/>
                    </a:lnTo>
                    <a:lnTo>
                      <a:pt x="237" y="496"/>
                    </a:lnTo>
                    <a:lnTo>
                      <a:pt x="237" y="497"/>
                    </a:lnTo>
                    <a:lnTo>
                      <a:pt x="236" y="498"/>
                    </a:lnTo>
                    <a:lnTo>
                      <a:pt x="235" y="499"/>
                    </a:lnTo>
                    <a:lnTo>
                      <a:pt x="234" y="499"/>
                    </a:lnTo>
                    <a:lnTo>
                      <a:pt x="234" y="500"/>
                    </a:lnTo>
                    <a:lnTo>
                      <a:pt x="233" y="501"/>
                    </a:lnTo>
                    <a:lnTo>
                      <a:pt x="233" y="501"/>
                    </a:lnTo>
                    <a:lnTo>
                      <a:pt x="233" y="502"/>
                    </a:lnTo>
                    <a:lnTo>
                      <a:pt x="233" y="503"/>
                    </a:lnTo>
                    <a:lnTo>
                      <a:pt x="234" y="503"/>
                    </a:lnTo>
                    <a:lnTo>
                      <a:pt x="235" y="503"/>
                    </a:lnTo>
                    <a:lnTo>
                      <a:pt x="235" y="504"/>
                    </a:lnTo>
                    <a:lnTo>
                      <a:pt x="234" y="504"/>
                    </a:lnTo>
                    <a:lnTo>
                      <a:pt x="233" y="504"/>
                    </a:lnTo>
                    <a:lnTo>
                      <a:pt x="233" y="505"/>
                    </a:lnTo>
                    <a:lnTo>
                      <a:pt x="233" y="506"/>
                    </a:lnTo>
                    <a:lnTo>
                      <a:pt x="234" y="506"/>
                    </a:lnTo>
                    <a:lnTo>
                      <a:pt x="235" y="506"/>
                    </a:lnTo>
                    <a:lnTo>
                      <a:pt x="234" y="507"/>
                    </a:lnTo>
                    <a:lnTo>
                      <a:pt x="234" y="508"/>
                    </a:lnTo>
                    <a:lnTo>
                      <a:pt x="234" y="509"/>
                    </a:lnTo>
                    <a:lnTo>
                      <a:pt x="234" y="510"/>
                    </a:lnTo>
                    <a:lnTo>
                      <a:pt x="233" y="510"/>
                    </a:lnTo>
                    <a:lnTo>
                      <a:pt x="232" y="511"/>
                    </a:lnTo>
                    <a:lnTo>
                      <a:pt x="232" y="512"/>
                    </a:lnTo>
                    <a:lnTo>
                      <a:pt x="231" y="513"/>
                    </a:lnTo>
                    <a:lnTo>
                      <a:pt x="230" y="512"/>
                    </a:lnTo>
                    <a:lnTo>
                      <a:pt x="229" y="512"/>
                    </a:lnTo>
                    <a:lnTo>
                      <a:pt x="228" y="512"/>
                    </a:lnTo>
                    <a:lnTo>
                      <a:pt x="226" y="511"/>
                    </a:lnTo>
                    <a:lnTo>
                      <a:pt x="225" y="511"/>
                    </a:lnTo>
                    <a:lnTo>
                      <a:pt x="223" y="510"/>
                    </a:lnTo>
                    <a:lnTo>
                      <a:pt x="222" y="510"/>
                    </a:lnTo>
                    <a:lnTo>
                      <a:pt x="221" y="510"/>
                    </a:lnTo>
                    <a:lnTo>
                      <a:pt x="221" y="509"/>
                    </a:lnTo>
                    <a:lnTo>
                      <a:pt x="220" y="509"/>
                    </a:lnTo>
                    <a:lnTo>
                      <a:pt x="218" y="508"/>
                    </a:lnTo>
                    <a:lnTo>
                      <a:pt x="217" y="508"/>
                    </a:lnTo>
                    <a:lnTo>
                      <a:pt x="216" y="508"/>
                    </a:lnTo>
                    <a:lnTo>
                      <a:pt x="215" y="508"/>
                    </a:lnTo>
                    <a:lnTo>
                      <a:pt x="214" y="508"/>
                    </a:lnTo>
                    <a:lnTo>
                      <a:pt x="213" y="508"/>
                    </a:lnTo>
                    <a:lnTo>
                      <a:pt x="212" y="508"/>
                    </a:lnTo>
                    <a:lnTo>
                      <a:pt x="211" y="508"/>
                    </a:lnTo>
                    <a:lnTo>
                      <a:pt x="210" y="508"/>
                    </a:lnTo>
                    <a:lnTo>
                      <a:pt x="209" y="509"/>
                    </a:lnTo>
                    <a:lnTo>
                      <a:pt x="208" y="509"/>
                    </a:lnTo>
                    <a:lnTo>
                      <a:pt x="207" y="509"/>
                    </a:lnTo>
                    <a:lnTo>
                      <a:pt x="206" y="509"/>
                    </a:lnTo>
                    <a:lnTo>
                      <a:pt x="205" y="509"/>
                    </a:lnTo>
                    <a:lnTo>
                      <a:pt x="204" y="509"/>
                    </a:lnTo>
                    <a:lnTo>
                      <a:pt x="203" y="509"/>
                    </a:lnTo>
                    <a:lnTo>
                      <a:pt x="202" y="509"/>
                    </a:lnTo>
                    <a:lnTo>
                      <a:pt x="201" y="510"/>
                    </a:lnTo>
                    <a:lnTo>
                      <a:pt x="200" y="511"/>
                    </a:lnTo>
                    <a:lnTo>
                      <a:pt x="199" y="511"/>
                    </a:lnTo>
                    <a:lnTo>
                      <a:pt x="198" y="512"/>
                    </a:lnTo>
                    <a:lnTo>
                      <a:pt x="198" y="513"/>
                    </a:lnTo>
                    <a:lnTo>
                      <a:pt x="197" y="515"/>
                    </a:lnTo>
                    <a:lnTo>
                      <a:pt x="197" y="516"/>
                    </a:lnTo>
                    <a:lnTo>
                      <a:pt x="197" y="517"/>
                    </a:lnTo>
                    <a:lnTo>
                      <a:pt x="196" y="518"/>
                    </a:lnTo>
                    <a:lnTo>
                      <a:pt x="194" y="518"/>
                    </a:lnTo>
                    <a:lnTo>
                      <a:pt x="193" y="519"/>
                    </a:lnTo>
                    <a:lnTo>
                      <a:pt x="193" y="520"/>
                    </a:lnTo>
                    <a:lnTo>
                      <a:pt x="192" y="521"/>
                    </a:lnTo>
                    <a:lnTo>
                      <a:pt x="191" y="522"/>
                    </a:lnTo>
                    <a:lnTo>
                      <a:pt x="191" y="523"/>
                    </a:lnTo>
                    <a:lnTo>
                      <a:pt x="190" y="523"/>
                    </a:lnTo>
                    <a:lnTo>
                      <a:pt x="190" y="524"/>
                    </a:lnTo>
                    <a:lnTo>
                      <a:pt x="189" y="525"/>
                    </a:lnTo>
                    <a:lnTo>
                      <a:pt x="189" y="526"/>
                    </a:lnTo>
                    <a:lnTo>
                      <a:pt x="189" y="526"/>
                    </a:lnTo>
                    <a:lnTo>
                      <a:pt x="189" y="527"/>
                    </a:lnTo>
                    <a:lnTo>
                      <a:pt x="189" y="528"/>
                    </a:lnTo>
                    <a:lnTo>
                      <a:pt x="189" y="529"/>
                    </a:lnTo>
                    <a:lnTo>
                      <a:pt x="189" y="530"/>
                    </a:lnTo>
                    <a:lnTo>
                      <a:pt x="189" y="531"/>
                    </a:lnTo>
                    <a:lnTo>
                      <a:pt x="190" y="531"/>
                    </a:lnTo>
                    <a:lnTo>
                      <a:pt x="190" y="532"/>
                    </a:lnTo>
                    <a:lnTo>
                      <a:pt x="190" y="533"/>
                    </a:lnTo>
                    <a:lnTo>
                      <a:pt x="190" y="534"/>
                    </a:lnTo>
                    <a:lnTo>
                      <a:pt x="190" y="535"/>
                    </a:lnTo>
                    <a:lnTo>
                      <a:pt x="190" y="536"/>
                    </a:lnTo>
                    <a:lnTo>
                      <a:pt x="190" y="537"/>
                    </a:lnTo>
                    <a:lnTo>
                      <a:pt x="190" y="539"/>
                    </a:lnTo>
                    <a:lnTo>
                      <a:pt x="190" y="540"/>
                    </a:lnTo>
                    <a:lnTo>
                      <a:pt x="190" y="541"/>
                    </a:lnTo>
                    <a:lnTo>
                      <a:pt x="190" y="542"/>
                    </a:lnTo>
                    <a:lnTo>
                      <a:pt x="190" y="543"/>
                    </a:lnTo>
                    <a:lnTo>
                      <a:pt x="190" y="544"/>
                    </a:lnTo>
                    <a:lnTo>
                      <a:pt x="190" y="545"/>
                    </a:lnTo>
                    <a:lnTo>
                      <a:pt x="190" y="546"/>
                    </a:lnTo>
                    <a:lnTo>
                      <a:pt x="189" y="546"/>
                    </a:lnTo>
                    <a:lnTo>
                      <a:pt x="189" y="547"/>
                    </a:lnTo>
                    <a:lnTo>
                      <a:pt x="189" y="548"/>
                    </a:lnTo>
                    <a:lnTo>
                      <a:pt x="189" y="549"/>
                    </a:lnTo>
                    <a:lnTo>
                      <a:pt x="190" y="550"/>
                    </a:lnTo>
                    <a:lnTo>
                      <a:pt x="189" y="550"/>
                    </a:lnTo>
                    <a:lnTo>
                      <a:pt x="189" y="551"/>
                    </a:lnTo>
                    <a:lnTo>
                      <a:pt x="189" y="552"/>
                    </a:lnTo>
                    <a:lnTo>
                      <a:pt x="189" y="553"/>
                    </a:lnTo>
                    <a:lnTo>
                      <a:pt x="189" y="554"/>
                    </a:lnTo>
                    <a:lnTo>
                      <a:pt x="189" y="555"/>
                    </a:lnTo>
                    <a:lnTo>
                      <a:pt x="189" y="556"/>
                    </a:lnTo>
                    <a:lnTo>
                      <a:pt x="189" y="557"/>
                    </a:lnTo>
                    <a:lnTo>
                      <a:pt x="189" y="559"/>
                    </a:lnTo>
                    <a:lnTo>
                      <a:pt x="189" y="560"/>
                    </a:lnTo>
                    <a:lnTo>
                      <a:pt x="189" y="561"/>
                    </a:lnTo>
                    <a:lnTo>
                      <a:pt x="189" y="562"/>
                    </a:lnTo>
                    <a:lnTo>
                      <a:pt x="189" y="563"/>
                    </a:lnTo>
                    <a:lnTo>
                      <a:pt x="189" y="564"/>
                    </a:lnTo>
                    <a:lnTo>
                      <a:pt x="189" y="565"/>
                    </a:lnTo>
                    <a:lnTo>
                      <a:pt x="189" y="566"/>
                    </a:lnTo>
                    <a:lnTo>
                      <a:pt x="189" y="567"/>
                    </a:lnTo>
                    <a:lnTo>
                      <a:pt x="189" y="568"/>
                    </a:lnTo>
                    <a:lnTo>
                      <a:pt x="189" y="569"/>
                    </a:lnTo>
                    <a:lnTo>
                      <a:pt x="189" y="570"/>
                    </a:lnTo>
                    <a:lnTo>
                      <a:pt x="189" y="571"/>
                    </a:lnTo>
                    <a:lnTo>
                      <a:pt x="189" y="572"/>
                    </a:lnTo>
                    <a:lnTo>
                      <a:pt x="189" y="573"/>
                    </a:lnTo>
                    <a:lnTo>
                      <a:pt x="189" y="574"/>
                    </a:lnTo>
                    <a:lnTo>
                      <a:pt x="190" y="574"/>
                    </a:lnTo>
                    <a:lnTo>
                      <a:pt x="190" y="575"/>
                    </a:lnTo>
                    <a:lnTo>
                      <a:pt x="190" y="578"/>
                    </a:lnTo>
                    <a:lnTo>
                      <a:pt x="189" y="577"/>
                    </a:lnTo>
                    <a:lnTo>
                      <a:pt x="187" y="576"/>
                    </a:lnTo>
                    <a:lnTo>
                      <a:pt x="185" y="575"/>
                    </a:lnTo>
                    <a:lnTo>
                      <a:pt x="183" y="574"/>
                    </a:lnTo>
                    <a:lnTo>
                      <a:pt x="170" y="570"/>
                    </a:lnTo>
                    <a:lnTo>
                      <a:pt x="169" y="570"/>
                    </a:lnTo>
                    <a:lnTo>
                      <a:pt x="168" y="569"/>
                    </a:lnTo>
                    <a:lnTo>
                      <a:pt x="160" y="567"/>
                    </a:lnTo>
                    <a:lnTo>
                      <a:pt x="155" y="565"/>
                    </a:lnTo>
                    <a:lnTo>
                      <a:pt x="151" y="564"/>
                    </a:lnTo>
                    <a:lnTo>
                      <a:pt x="150" y="564"/>
                    </a:lnTo>
                    <a:lnTo>
                      <a:pt x="142" y="561"/>
                    </a:lnTo>
                    <a:lnTo>
                      <a:pt x="136" y="560"/>
                    </a:lnTo>
                    <a:lnTo>
                      <a:pt x="124" y="561"/>
                    </a:lnTo>
                    <a:lnTo>
                      <a:pt x="119" y="567"/>
                    </a:lnTo>
                    <a:lnTo>
                      <a:pt x="104" y="577"/>
                    </a:lnTo>
                    <a:lnTo>
                      <a:pt x="99" y="575"/>
                    </a:lnTo>
                    <a:lnTo>
                      <a:pt x="94" y="572"/>
                    </a:lnTo>
                    <a:lnTo>
                      <a:pt x="93" y="569"/>
                    </a:lnTo>
                    <a:lnTo>
                      <a:pt x="87" y="558"/>
                    </a:lnTo>
                    <a:lnTo>
                      <a:pt x="89" y="554"/>
                    </a:lnTo>
                    <a:lnTo>
                      <a:pt x="92" y="549"/>
                    </a:lnTo>
                    <a:lnTo>
                      <a:pt x="91" y="544"/>
                    </a:lnTo>
                    <a:lnTo>
                      <a:pt x="52" y="518"/>
                    </a:lnTo>
                    <a:lnTo>
                      <a:pt x="52" y="505"/>
                    </a:lnTo>
                    <a:lnTo>
                      <a:pt x="36" y="478"/>
                    </a:lnTo>
                    <a:lnTo>
                      <a:pt x="28" y="465"/>
                    </a:lnTo>
                    <a:lnTo>
                      <a:pt x="26" y="447"/>
                    </a:lnTo>
                    <a:lnTo>
                      <a:pt x="28" y="436"/>
                    </a:lnTo>
                    <a:lnTo>
                      <a:pt x="27" y="427"/>
                    </a:lnTo>
                    <a:lnTo>
                      <a:pt x="24" y="422"/>
                    </a:lnTo>
                    <a:lnTo>
                      <a:pt x="21" y="418"/>
                    </a:lnTo>
                    <a:lnTo>
                      <a:pt x="14" y="411"/>
                    </a:lnTo>
                    <a:lnTo>
                      <a:pt x="4" y="389"/>
                    </a:lnTo>
                    <a:lnTo>
                      <a:pt x="1" y="383"/>
                    </a:lnTo>
                    <a:lnTo>
                      <a:pt x="1" y="379"/>
                    </a:lnTo>
                    <a:lnTo>
                      <a:pt x="0" y="374"/>
                    </a:lnTo>
                    <a:lnTo>
                      <a:pt x="0" y="370"/>
                    </a:lnTo>
                    <a:lnTo>
                      <a:pt x="18" y="375"/>
                    </a:lnTo>
                    <a:lnTo>
                      <a:pt x="26" y="377"/>
                    </a:lnTo>
                    <a:lnTo>
                      <a:pt x="26" y="378"/>
                    </a:lnTo>
                    <a:lnTo>
                      <a:pt x="28" y="377"/>
                    </a:lnTo>
                    <a:lnTo>
                      <a:pt x="31" y="380"/>
                    </a:lnTo>
                    <a:lnTo>
                      <a:pt x="32" y="380"/>
                    </a:lnTo>
                    <a:lnTo>
                      <a:pt x="34" y="380"/>
                    </a:lnTo>
                    <a:lnTo>
                      <a:pt x="38" y="376"/>
                    </a:lnTo>
                    <a:lnTo>
                      <a:pt x="40" y="376"/>
                    </a:lnTo>
                    <a:lnTo>
                      <a:pt x="43" y="375"/>
                    </a:lnTo>
                    <a:lnTo>
                      <a:pt x="46" y="375"/>
                    </a:lnTo>
                    <a:lnTo>
                      <a:pt x="48" y="373"/>
                    </a:lnTo>
                    <a:lnTo>
                      <a:pt x="52" y="373"/>
                    </a:lnTo>
                    <a:lnTo>
                      <a:pt x="53" y="371"/>
                    </a:lnTo>
                    <a:lnTo>
                      <a:pt x="55" y="367"/>
                    </a:lnTo>
                    <a:lnTo>
                      <a:pt x="58" y="356"/>
                    </a:lnTo>
                    <a:lnTo>
                      <a:pt x="60" y="356"/>
                    </a:lnTo>
                    <a:lnTo>
                      <a:pt x="65" y="359"/>
                    </a:lnTo>
                    <a:lnTo>
                      <a:pt x="68" y="359"/>
                    </a:lnTo>
                    <a:lnTo>
                      <a:pt x="69" y="357"/>
                    </a:lnTo>
                    <a:lnTo>
                      <a:pt x="71" y="356"/>
                    </a:lnTo>
                    <a:lnTo>
                      <a:pt x="73" y="354"/>
                    </a:lnTo>
                    <a:lnTo>
                      <a:pt x="70" y="347"/>
                    </a:lnTo>
                    <a:lnTo>
                      <a:pt x="70" y="346"/>
                    </a:lnTo>
                    <a:lnTo>
                      <a:pt x="67" y="341"/>
                    </a:lnTo>
                    <a:lnTo>
                      <a:pt x="70" y="336"/>
                    </a:lnTo>
                    <a:lnTo>
                      <a:pt x="70" y="335"/>
                    </a:lnTo>
                    <a:lnTo>
                      <a:pt x="70" y="332"/>
                    </a:lnTo>
                    <a:lnTo>
                      <a:pt x="70" y="322"/>
                    </a:lnTo>
                    <a:lnTo>
                      <a:pt x="71" y="315"/>
                    </a:lnTo>
                    <a:lnTo>
                      <a:pt x="71" y="314"/>
                    </a:lnTo>
                    <a:lnTo>
                      <a:pt x="72" y="313"/>
                    </a:lnTo>
                    <a:lnTo>
                      <a:pt x="72" y="312"/>
                    </a:lnTo>
                    <a:lnTo>
                      <a:pt x="70" y="307"/>
                    </a:lnTo>
                    <a:lnTo>
                      <a:pt x="70" y="304"/>
                    </a:lnTo>
                    <a:lnTo>
                      <a:pt x="70" y="302"/>
                    </a:lnTo>
                    <a:lnTo>
                      <a:pt x="70" y="301"/>
                    </a:lnTo>
                    <a:lnTo>
                      <a:pt x="70" y="300"/>
                    </a:lnTo>
                    <a:lnTo>
                      <a:pt x="71" y="299"/>
                    </a:lnTo>
                    <a:lnTo>
                      <a:pt x="71" y="298"/>
                    </a:lnTo>
                    <a:lnTo>
                      <a:pt x="72" y="296"/>
                    </a:lnTo>
                    <a:lnTo>
                      <a:pt x="72" y="295"/>
                    </a:lnTo>
                    <a:lnTo>
                      <a:pt x="68" y="289"/>
                    </a:lnTo>
                    <a:lnTo>
                      <a:pt x="68" y="288"/>
                    </a:lnTo>
                    <a:lnTo>
                      <a:pt x="68" y="285"/>
                    </a:lnTo>
                    <a:lnTo>
                      <a:pt x="61" y="279"/>
                    </a:lnTo>
                    <a:lnTo>
                      <a:pt x="55" y="274"/>
                    </a:lnTo>
                    <a:lnTo>
                      <a:pt x="47" y="268"/>
                    </a:lnTo>
                    <a:lnTo>
                      <a:pt x="39" y="268"/>
                    </a:lnTo>
                    <a:lnTo>
                      <a:pt x="28" y="271"/>
                    </a:lnTo>
                    <a:lnTo>
                      <a:pt x="24" y="271"/>
                    </a:lnTo>
                    <a:lnTo>
                      <a:pt x="20" y="271"/>
                    </a:lnTo>
                    <a:lnTo>
                      <a:pt x="19" y="271"/>
                    </a:lnTo>
                    <a:lnTo>
                      <a:pt x="18" y="271"/>
                    </a:lnTo>
                    <a:lnTo>
                      <a:pt x="17" y="271"/>
                    </a:lnTo>
                    <a:lnTo>
                      <a:pt x="16" y="271"/>
                    </a:lnTo>
                    <a:lnTo>
                      <a:pt x="17" y="270"/>
                    </a:lnTo>
                    <a:lnTo>
                      <a:pt x="19" y="265"/>
                    </a:lnTo>
                    <a:lnTo>
                      <a:pt x="24" y="258"/>
                    </a:lnTo>
                    <a:lnTo>
                      <a:pt x="28" y="257"/>
                    </a:lnTo>
                    <a:lnTo>
                      <a:pt x="29" y="254"/>
                    </a:lnTo>
                    <a:lnTo>
                      <a:pt x="30" y="251"/>
                    </a:lnTo>
                    <a:lnTo>
                      <a:pt x="25" y="244"/>
                    </a:lnTo>
                    <a:lnTo>
                      <a:pt x="19" y="240"/>
                    </a:lnTo>
                    <a:lnTo>
                      <a:pt x="18" y="238"/>
                    </a:lnTo>
                    <a:lnTo>
                      <a:pt x="15" y="235"/>
                    </a:lnTo>
                    <a:lnTo>
                      <a:pt x="14" y="234"/>
                    </a:lnTo>
                    <a:lnTo>
                      <a:pt x="12" y="231"/>
                    </a:lnTo>
                    <a:lnTo>
                      <a:pt x="11" y="228"/>
                    </a:lnTo>
                    <a:lnTo>
                      <a:pt x="10" y="224"/>
                    </a:lnTo>
                    <a:lnTo>
                      <a:pt x="10" y="222"/>
                    </a:lnTo>
                    <a:lnTo>
                      <a:pt x="9" y="222"/>
                    </a:lnTo>
                    <a:lnTo>
                      <a:pt x="6" y="222"/>
                    </a:lnTo>
                    <a:lnTo>
                      <a:pt x="5" y="220"/>
                    </a:lnTo>
                    <a:lnTo>
                      <a:pt x="4" y="213"/>
                    </a:lnTo>
                    <a:lnTo>
                      <a:pt x="8" y="210"/>
                    </a:lnTo>
                    <a:lnTo>
                      <a:pt x="7" y="209"/>
                    </a:lnTo>
                    <a:lnTo>
                      <a:pt x="7" y="205"/>
                    </a:lnTo>
                    <a:lnTo>
                      <a:pt x="7" y="195"/>
                    </a:lnTo>
                    <a:lnTo>
                      <a:pt x="9" y="189"/>
                    </a:lnTo>
                    <a:lnTo>
                      <a:pt x="18" y="187"/>
                    </a:lnTo>
                    <a:lnTo>
                      <a:pt x="23" y="184"/>
                    </a:lnTo>
                    <a:lnTo>
                      <a:pt x="23" y="183"/>
                    </a:lnTo>
                    <a:lnTo>
                      <a:pt x="24" y="179"/>
                    </a:lnTo>
                    <a:lnTo>
                      <a:pt x="26" y="182"/>
                    </a:lnTo>
                    <a:lnTo>
                      <a:pt x="26" y="184"/>
                    </a:lnTo>
                    <a:lnTo>
                      <a:pt x="31" y="187"/>
                    </a:lnTo>
                    <a:lnTo>
                      <a:pt x="32" y="187"/>
                    </a:lnTo>
                    <a:lnTo>
                      <a:pt x="34" y="188"/>
                    </a:lnTo>
                    <a:lnTo>
                      <a:pt x="35" y="189"/>
                    </a:lnTo>
                    <a:lnTo>
                      <a:pt x="37" y="189"/>
                    </a:lnTo>
                    <a:lnTo>
                      <a:pt x="38" y="189"/>
                    </a:lnTo>
                    <a:lnTo>
                      <a:pt x="39" y="189"/>
                    </a:lnTo>
                    <a:lnTo>
                      <a:pt x="42" y="189"/>
                    </a:lnTo>
                    <a:lnTo>
                      <a:pt x="42" y="190"/>
                    </a:lnTo>
                    <a:lnTo>
                      <a:pt x="45" y="196"/>
                    </a:lnTo>
                    <a:lnTo>
                      <a:pt x="48" y="202"/>
                    </a:lnTo>
                    <a:lnTo>
                      <a:pt x="54" y="207"/>
                    </a:lnTo>
                    <a:lnTo>
                      <a:pt x="61" y="207"/>
                    </a:lnTo>
                    <a:lnTo>
                      <a:pt x="63" y="207"/>
                    </a:lnTo>
                    <a:lnTo>
                      <a:pt x="74" y="208"/>
                    </a:lnTo>
                    <a:lnTo>
                      <a:pt x="76" y="206"/>
                    </a:lnTo>
                    <a:lnTo>
                      <a:pt x="77" y="203"/>
                    </a:lnTo>
                    <a:lnTo>
                      <a:pt x="79" y="199"/>
                    </a:lnTo>
                    <a:lnTo>
                      <a:pt x="86" y="200"/>
                    </a:lnTo>
                    <a:lnTo>
                      <a:pt x="89" y="201"/>
                    </a:lnTo>
                    <a:lnTo>
                      <a:pt x="92" y="203"/>
                    </a:lnTo>
                    <a:lnTo>
                      <a:pt x="94" y="204"/>
                    </a:lnTo>
                    <a:lnTo>
                      <a:pt x="95" y="204"/>
                    </a:lnTo>
                    <a:lnTo>
                      <a:pt x="97" y="204"/>
                    </a:lnTo>
                    <a:lnTo>
                      <a:pt x="100" y="202"/>
                    </a:lnTo>
                    <a:lnTo>
                      <a:pt x="105" y="204"/>
                    </a:lnTo>
                    <a:lnTo>
                      <a:pt x="108" y="204"/>
                    </a:lnTo>
                    <a:lnTo>
                      <a:pt x="109" y="203"/>
                    </a:lnTo>
                    <a:lnTo>
                      <a:pt x="110" y="203"/>
                    </a:lnTo>
                    <a:lnTo>
                      <a:pt x="109" y="201"/>
                    </a:lnTo>
                    <a:lnTo>
                      <a:pt x="109" y="200"/>
                    </a:lnTo>
                    <a:lnTo>
                      <a:pt x="108" y="198"/>
                    </a:lnTo>
                    <a:lnTo>
                      <a:pt x="105" y="196"/>
                    </a:lnTo>
                    <a:lnTo>
                      <a:pt x="104" y="196"/>
                    </a:lnTo>
                    <a:lnTo>
                      <a:pt x="103" y="194"/>
                    </a:lnTo>
                    <a:lnTo>
                      <a:pt x="102" y="193"/>
                    </a:lnTo>
                    <a:lnTo>
                      <a:pt x="100" y="190"/>
                    </a:lnTo>
                    <a:lnTo>
                      <a:pt x="100" y="188"/>
                    </a:lnTo>
                    <a:lnTo>
                      <a:pt x="101" y="189"/>
                    </a:lnTo>
                    <a:lnTo>
                      <a:pt x="103" y="187"/>
                    </a:lnTo>
                    <a:lnTo>
                      <a:pt x="109" y="180"/>
                    </a:lnTo>
                    <a:lnTo>
                      <a:pt x="105" y="179"/>
                    </a:lnTo>
                    <a:lnTo>
                      <a:pt x="104" y="179"/>
                    </a:lnTo>
                    <a:lnTo>
                      <a:pt x="103" y="178"/>
                    </a:lnTo>
                    <a:lnTo>
                      <a:pt x="104" y="173"/>
                    </a:lnTo>
                    <a:lnTo>
                      <a:pt x="108" y="170"/>
                    </a:lnTo>
                    <a:lnTo>
                      <a:pt x="109" y="167"/>
                    </a:lnTo>
                    <a:lnTo>
                      <a:pt x="110" y="162"/>
                    </a:lnTo>
                    <a:lnTo>
                      <a:pt x="111" y="158"/>
                    </a:lnTo>
                    <a:lnTo>
                      <a:pt x="112" y="155"/>
                    </a:lnTo>
                    <a:lnTo>
                      <a:pt x="113" y="146"/>
                    </a:lnTo>
                    <a:lnTo>
                      <a:pt x="113" y="145"/>
                    </a:lnTo>
                    <a:lnTo>
                      <a:pt x="109" y="142"/>
                    </a:lnTo>
                    <a:lnTo>
                      <a:pt x="108" y="141"/>
                    </a:lnTo>
                    <a:lnTo>
                      <a:pt x="109" y="139"/>
                    </a:lnTo>
                    <a:lnTo>
                      <a:pt x="105" y="137"/>
                    </a:lnTo>
                    <a:lnTo>
                      <a:pt x="103" y="133"/>
                    </a:lnTo>
                    <a:lnTo>
                      <a:pt x="100" y="132"/>
                    </a:lnTo>
                    <a:lnTo>
                      <a:pt x="98" y="131"/>
                    </a:lnTo>
                    <a:lnTo>
                      <a:pt x="96" y="128"/>
                    </a:lnTo>
                    <a:lnTo>
                      <a:pt x="88" y="129"/>
                    </a:lnTo>
                    <a:lnTo>
                      <a:pt x="86" y="128"/>
                    </a:lnTo>
                    <a:lnTo>
                      <a:pt x="85" y="127"/>
                    </a:lnTo>
                    <a:lnTo>
                      <a:pt x="84" y="128"/>
                    </a:lnTo>
                    <a:lnTo>
                      <a:pt x="81" y="129"/>
                    </a:lnTo>
                    <a:lnTo>
                      <a:pt x="80" y="129"/>
                    </a:lnTo>
                    <a:lnTo>
                      <a:pt x="75" y="129"/>
                    </a:lnTo>
                    <a:lnTo>
                      <a:pt x="70" y="133"/>
                    </a:lnTo>
                    <a:lnTo>
                      <a:pt x="69" y="132"/>
                    </a:lnTo>
                    <a:lnTo>
                      <a:pt x="64" y="129"/>
                    </a:lnTo>
                    <a:lnTo>
                      <a:pt x="62" y="129"/>
                    </a:lnTo>
                    <a:lnTo>
                      <a:pt x="56" y="128"/>
                    </a:lnTo>
                    <a:lnTo>
                      <a:pt x="55" y="127"/>
                    </a:lnTo>
                    <a:lnTo>
                      <a:pt x="57" y="124"/>
                    </a:lnTo>
                    <a:lnTo>
                      <a:pt x="59" y="120"/>
                    </a:lnTo>
                    <a:lnTo>
                      <a:pt x="61" y="118"/>
                    </a:lnTo>
                    <a:lnTo>
                      <a:pt x="64" y="116"/>
                    </a:lnTo>
                    <a:lnTo>
                      <a:pt x="67" y="115"/>
                    </a:lnTo>
                    <a:lnTo>
                      <a:pt x="66" y="111"/>
                    </a:lnTo>
                    <a:lnTo>
                      <a:pt x="66" y="108"/>
                    </a:lnTo>
                    <a:lnTo>
                      <a:pt x="65" y="107"/>
                    </a:lnTo>
                    <a:lnTo>
                      <a:pt x="65" y="106"/>
                    </a:lnTo>
                    <a:lnTo>
                      <a:pt x="65" y="98"/>
                    </a:lnTo>
                    <a:lnTo>
                      <a:pt x="63" y="96"/>
                    </a:lnTo>
                    <a:lnTo>
                      <a:pt x="62" y="95"/>
                    </a:lnTo>
                    <a:lnTo>
                      <a:pt x="61" y="95"/>
                    </a:lnTo>
                    <a:lnTo>
                      <a:pt x="56" y="95"/>
                    </a:lnTo>
                    <a:lnTo>
                      <a:pt x="54" y="94"/>
                    </a:lnTo>
                    <a:lnTo>
                      <a:pt x="54" y="93"/>
                    </a:lnTo>
                    <a:lnTo>
                      <a:pt x="54" y="91"/>
                    </a:lnTo>
                    <a:lnTo>
                      <a:pt x="55" y="91"/>
                    </a:lnTo>
                    <a:lnTo>
                      <a:pt x="67" y="89"/>
                    </a:lnTo>
                    <a:lnTo>
                      <a:pt x="73" y="90"/>
                    </a:lnTo>
                    <a:lnTo>
                      <a:pt x="74" y="90"/>
                    </a:lnTo>
                    <a:lnTo>
                      <a:pt x="75" y="90"/>
                    </a:lnTo>
                    <a:lnTo>
                      <a:pt x="76" y="89"/>
                    </a:lnTo>
                    <a:lnTo>
                      <a:pt x="76" y="89"/>
                    </a:lnTo>
                    <a:lnTo>
                      <a:pt x="76" y="85"/>
                    </a:lnTo>
                    <a:lnTo>
                      <a:pt x="77" y="80"/>
                    </a:lnTo>
                    <a:lnTo>
                      <a:pt x="78" y="79"/>
                    </a:lnTo>
                    <a:lnTo>
                      <a:pt x="81" y="76"/>
                    </a:lnTo>
                    <a:lnTo>
                      <a:pt x="82" y="75"/>
                    </a:lnTo>
                    <a:lnTo>
                      <a:pt x="88" y="70"/>
                    </a:lnTo>
                    <a:lnTo>
                      <a:pt x="89" y="70"/>
                    </a:lnTo>
                    <a:lnTo>
                      <a:pt x="91" y="70"/>
                    </a:lnTo>
                    <a:lnTo>
                      <a:pt x="92" y="69"/>
                    </a:lnTo>
                    <a:lnTo>
                      <a:pt x="96" y="67"/>
                    </a:lnTo>
                    <a:lnTo>
                      <a:pt x="99" y="66"/>
                    </a:lnTo>
                    <a:lnTo>
                      <a:pt x="100" y="65"/>
                    </a:lnTo>
                    <a:lnTo>
                      <a:pt x="102" y="65"/>
                    </a:lnTo>
                    <a:lnTo>
                      <a:pt x="102" y="59"/>
                    </a:lnTo>
                    <a:lnTo>
                      <a:pt x="102" y="55"/>
                    </a:lnTo>
                    <a:lnTo>
                      <a:pt x="104" y="52"/>
                    </a:lnTo>
                    <a:lnTo>
                      <a:pt x="105" y="50"/>
                    </a:lnTo>
                    <a:lnTo>
                      <a:pt x="108" y="52"/>
                    </a:lnTo>
                    <a:lnTo>
                      <a:pt x="112" y="54"/>
                    </a:lnTo>
                    <a:lnTo>
                      <a:pt x="115" y="53"/>
                    </a:lnTo>
                    <a:lnTo>
                      <a:pt x="117" y="50"/>
                    </a:lnTo>
                    <a:lnTo>
                      <a:pt x="119" y="45"/>
                    </a:lnTo>
                    <a:lnTo>
                      <a:pt x="121" y="42"/>
                    </a:lnTo>
                    <a:lnTo>
                      <a:pt x="122" y="41"/>
                    </a:lnTo>
                    <a:lnTo>
                      <a:pt x="123" y="42"/>
                    </a:lnTo>
                    <a:lnTo>
                      <a:pt x="124" y="42"/>
                    </a:lnTo>
                    <a:lnTo>
                      <a:pt x="126" y="43"/>
                    </a:lnTo>
                    <a:lnTo>
                      <a:pt x="127" y="44"/>
                    </a:lnTo>
                    <a:lnTo>
                      <a:pt x="129" y="43"/>
                    </a:lnTo>
                    <a:lnTo>
                      <a:pt x="130" y="43"/>
                    </a:lnTo>
                    <a:lnTo>
                      <a:pt x="132" y="42"/>
                    </a:lnTo>
                    <a:lnTo>
                      <a:pt x="133" y="41"/>
                    </a:lnTo>
                    <a:lnTo>
                      <a:pt x="135" y="42"/>
                    </a:lnTo>
                    <a:lnTo>
                      <a:pt x="136" y="41"/>
                    </a:lnTo>
                    <a:lnTo>
                      <a:pt x="138" y="40"/>
                    </a:lnTo>
                    <a:lnTo>
                      <a:pt x="140" y="40"/>
                    </a:lnTo>
                    <a:lnTo>
                      <a:pt x="142" y="42"/>
                    </a:lnTo>
                    <a:lnTo>
                      <a:pt x="143" y="45"/>
                    </a:lnTo>
                    <a:lnTo>
                      <a:pt x="143" y="49"/>
                    </a:lnTo>
                    <a:lnTo>
                      <a:pt x="145" y="53"/>
                    </a:lnTo>
                    <a:lnTo>
                      <a:pt x="146" y="54"/>
                    </a:lnTo>
                    <a:lnTo>
                      <a:pt x="147" y="55"/>
                    </a:lnTo>
                    <a:lnTo>
                      <a:pt x="150" y="57"/>
                    </a:lnTo>
                    <a:lnTo>
                      <a:pt x="154" y="58"/>
                    </a:lnTo>
                    <a:lnTo>
                      <a:pt x="155" y="58"/>
                    </a:lnTo>
                    <a:lnTo>
                      <a:pt x="158" y="57"/>
                    </a:lnTo>
                    <a:lnTo>
                      <a:pt x="160" y="56"/>
                    </a:lnTo>
                    <a:lnTo>
                      <a:pt x="162" y="55"/>
                    </a:lnTo>
                    <a:lnTo>
                      <a:pt x="165" y="54"/>
                    </a:lnTo>
                    <a:lnTo>
                      <a:pt x="165" y="53"/>
                    </a:lnTo>
                    <a:lnTo>
                      <a:pt x="171" y="50"/>
                    </a:lnTo>
                    <a:lnTo>
                      <a:pt x="172" y="48"/>
                    </a:lnTo>
                    <a:lnTo>
                      <a:pt x="173" y="47"/>
                    </a:lnTo>
                    <a:lnTo>
                      <a:pt x="176" y="45"/>
                    </a:lnTo>
                    <a:lnTo>
                      <a:pt x="178" y="47"/>
                    </a:lnTo>
                    <a:lnTo>
                      <a:pt x="180" y="47"/>
                    </a:lnTo>
                    <a:lnTo>
                      <a:pt x="181" y="47"/>
                    </a:lnTo>
                    <a:lnTo>
                      <a:pt x="186" y="45"/>
                    </a:lnTo>
                    <a:lnTo>
                      <a:pt x="188" y="43"/>
                    </a:lnTo>
                    <a:lnTo>
                      <a:pt x="191" y="41"/>
                    </a:lnTo>
                    <a:lnTo>
                      <a:pt x="194" y="39"/>
                    </a:lnTo>
                    <a:lnTo>
                      <a:pt x="197" y="36"/>
                    </a:lnTo>
                    <a:lnTo>
                      <a:pt x="197" y="34"/>
                    </a:lnTo>
                    <a:lnTo>
                      <a:pt x="199" y="31"/>
                    </a:lnTo>
                    <a:lnTo>
                      <a:pt x="199" y="30"/>
                    </a:lnTo>
                    <a:lnTo>
                      <a:pt x="198" y="28"/>
                    </a:lnTo>
                    <a:lnTo>
                      <a:pt x="196" y="27"/>
                    </a:lnTo>
                    <a:lnTo>
                      <a:pt x="193" y="25"/>
                    </a:lnTo>
                    <a:lnTo>
                      <a:pt x="192" y="23"/>
                    </a:lnTo>
                    <a:lnTo>
                      <a:pt x="186" y="19"/>
                    </a:lnTo>
                    <a:lnTo>
                      <a:pt x="184" y="16"/>
                    </a:lnTo>
                    <a:lnTo>
                      <a:pt x="182" y="13"/>
                    </a:lnTo>
                    <a:lnTo>
                      <a:pt x="183" y="11"/>
                    </a:lnTo>
                    <a:lnTo>
                      <a:pt x="183" y="9"/>
                    </a:lnTo>
                    <a:lnTo>
                      <a:pt x="187" y="7"/>
                    </a:lnTo>
                    <a:lnTo>
                      <a:pt x="189" y="3"/>
                    </a:lnTo>
                    <a:lnTo>
                      <a:pt x="192" y="0"/>
                    </a:lnTo>
                    <a:lnTo>
                      <a:pt x="196" y="0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6" y="0"/>
                    </a:lnTo>
                    <a:lnTo>
                      <a:pt x="207" y="0"/>
                    </a:lnTo>
                    <a:lnTo>
                      <a:pt x="212" y="1"/>
                    </a:lnTo>
                    <a:lnTo>
                      <a:pt x="214" y="3"/>
                    </a:lnTo>
                    <a:lnTo>
                      <a:pt x="215" y="5"/>
                    </a:lnTo>
                    <a:lnTo>
                      <a:pt x="216" y="9"/>
                    </a:lnTo>
                    <a:lnTo>
                      <a:pt x="217" y="14"/>
                    </a:lnTo>
                    <a:lnTo>
                      <a:pt x="218" y="17"/>
                    </a:lnTo>
                    <a:lnTo>
                      <a:pt x="219" y="18"/>
                    </a:lnTo>
                    <a:lnTo>
                      <a:pt x="221" y="23"/>
                    </a:lnTo>
                    <a:lnTo>
                      <a:pt x="221" y="28"/>
                    </a:lnTo>
                    <a:lnTo>
                      <a:pt x="221" y="33"/>
                    </a:lnTo>
                    <a:lnTo>
                      <a:pt x="220" y="37"/>
                    </a:lnTo>
                    <a:lnTo>
                      <a:pt x="218" y="40"/>
                    </a:lnTo>
                    <a:lnTo>
                      <a:pt x="215" y="43"/>
                    </a:lnTo>
                    <a:lnTo>
                      <a:pt x="212" y="46"/>
                    </a:lnTo>
                    <a:lnTo>
                      <a:pt x="210" y="49"/>
                    </a:lnTo>
                    <a:lnTo>
                      <a:pt x="210" y="51"/>
                    </a:lnTo>
                    <a:lnTo>
                      <a:pt x="212" y="53"/>
                    </a:lnTo>
                    <a:lnTo>
                      <a:pt x="216" y="55"/>
                    </a:lnTo>
                    <a:lnTo>
                      <a:pt x="221" y="58"/>
                    </a:lnTo>
                    <a:lnTo>
                      <a:pt x="221" y="59"/>
                    </a:lnTo>
                    <a:lnTo>
                      <a:pt x="222" y="60"/>
                    </a:lnTo>
                    <a:lnTo>
                      <a:pt x="223" y="61"/>
                    </a:lnTo>
                    <a:lnTo>
                      <a:pt x="225" y="62"/>
                    </a:lnTo>
                    <a:lnTo>
                      <a:pt x="229" y="65"/>
                    </a:lnTo>
                    <a:lnTo>
                      <a:pt x="230" y="65"/>
                    </a:lnTo>
                    <a:lnTo>
                      <a:pt x="231" y="65"/>
                    </a:lnTo>
                    <a:lnTo>
                      <a:pt x="233" y="66"/>
                    </a:lnTo>
                    <a:lnTo>
                      <a:pt x="237" y="68"/>
                    </a:lnTo>
                    <a:lnTo>
                      <a:pt x="239" y="68"/>
                    </a:lnTo>
                    <a:lnTo>
                      <a:pt x="241" y="70"/>
                    </a:lnTo>
                    <a:lnTo>
                      <a:pt x="245" y="78"/>
                    </a:lnTo>
                    <a:lnTo>
                      <a:pt x="245" y="81"/>
                    </a:lnTo>
                    <a:lnTo>
                      <a:pt x="245" y="82"/>
                    </a:lnTo>
                    <a:lnTo>
                      <a:pt x="250" y="86"/>
                    </a:lnTo>
                    <a:lnTo>
                      <a:pt x="252" y="89"/>
                    </a:lnTo>
                    <a:lnTo>
                      <a:pt x="252" y="89"/>
                    </a:lnTo>
                    <a:lnTo>
                      <a:pt x="251" y="94"/>
                    </a:lnTo>
                    <a:lnTo>
                      <a:pt x="250" y="98"/>
                    </a:lnTo>
                    <a:lnTo>
                      <a:pt x="248" y="103"/>
                    </a:lnTo>
                    <a:lnTo>
                      <a:pt x="249" y="107"/>
                    </a:lnTo>
                    <a:lnTo>
                      <a:pt x="251" y="109"/>
                    </a:lnTo>
                    <a:lnTo>
                      <a:pt x="253" y="110"/>
                    </a:lnTo>
                    <a:lnTo>
                      <a:pt x="254" y="111"/>
                    </a:lnTo>
                    <a:lnTo>
                      <a:pt x="256" y="111"/>
                    </a:lnTo>
                    <a:lnTo>
                      <a:pt x="257" y="111"/>
                    </a:lnTo>
                    <a:lnTo>
                      <a:pt x="260" y="111"/>
                    </a:lnTo>
                    <a:lnTo>
                      <a:pt x="261" y="111"/>
                    </a:lnTo>
                    <a:lnTo>
                      <a:pt x="262" y="111"/>
                    </a:lnTo>
                    <a:lnTo>
                      <a:pt x="263" y="111"/>
                    </a:lnTo>
                    <a:lnTo>
                      <a:pt x="269" y="111"/>
                    </a:lnTo>
                    <a:lnTo>
                      <a:pt x="269" y="112"/>
                    </a:lnTo>
                    <a:lnTo>
                      <a:pt x="274" y="113"/>
                    </a:lnTo>
                    <a:lnTo>
                      <a:pt x="279" y="117"/>
                    </a:lnTo>
                    <a:lnTo>
                      <a:pt x="284" y="122"/>
                    </a:lnTo>
                    <a:lnTo>
                      <a:pt x="285" y="123"/>
                    </a:lnTo>
                    <a:lnTo>
                      <a:pt x="286" y="125"/>
                    </a:lnTo>
                    <a:lnTo>
                      <a:pt x="287" y="125"/>
                    </a:lnTo>
                    <a:lnTo>
                      <a:pt x="289" y="127"/>
                    </a:lnTo>
                    <a:lnTo>
                      <a:pt x="290" y="127"/>
                    </a:lnTo>
                    <a:lnTo>
                      <a:pt x="293" y="128"/>
                    </a:lnTo>
                    <a:lnTo>
                      <a:pt x="297" y="130"/>
                    </a:lnTo>
                    <a:lnTo>
                      <a:pt x="300" y="131"/>
                    </a:lnTo>
                    <a:lnTo>
                      <a:pt x="301" y="132"/>
                    </a:lnTo>
                    <a:lnTo>
                      <a:pt x="302" y="132"/>
                    </a:lnTo>
                    <a:lnTo>
                      <a:pt x="303" y="133"/>
                    </a:lnTo>
                    <a:lnTo>
                      <a:pt x="304" y="133"/>
                    </a:lnTo>
                    <a:lnTo>
                      <a:pt x="305" y="134"/>
                    </a:lnTo>
                    <a:lnTo>
                      <a:pt x="310" y="135"/>
                    </a:lnTo>
                    <a:lnTo>
                      <a:pt x="315" y="135"/>
                    </a:lnTo>
                    <a:lnTo>
                      <a:pt x="317" y="138"/>
                    </a:lnTo>
                    <a:lnTo>
                      <a:pt x="320" y="141"/>
                    </a:lnTo>
                    <a:lnTo>
                      <a:pt x="327" y="142"/>
                    </a:lnTo>
                    <a:lnTo>
                      <a:pt x="331" y="141"/>
                    </a:lnTo>
                    <a:lnTo>
                      <a:pt x="337" y="140"/>
                    </a:lnTo>
                    <a:lnTo>
                      <a:pt x="341" y="141"/>
                    </a:lnTo>
                    <a:lnTo>
                      <a:pt x="343" y="140"/>
                    </a:lnTo>
                    <a:lnTo>
                      <a:pt x="346" y="142"/>
                    </a:lnTo>
                    <a:lnTo>
                      <a:pt x="348" y="143"/>
                    </a:lnTo>
                    <a:lnTo>
                      <a:pt x="355" y="146"/>
                    </a:lnTo>
                    <a:lnTo>
                      <a:pt x="363" y="149"/>
                    </a:lnTo>
                    <a:lnTo>
                      <a:pt x="367" y="151"/>
                    </a:lnTo>
                    <a:lnTo>
                      <a:pt x="369" y="151"/>
                    </a:lnTo>
                    <a:lnTo>
                      <a:pt x="370" y="150"/>
                    </a:lnTo>
                    <a:lnTo>
                      <a:pt x="372" y="149"/>
                    </a:lnTo>
                    <a:lnTo>
                      <a:pt x="374" y="149"/>
                    </a:lnTo>
                    <a:lnTo>
                      <a:pt x="376" y="150"/>
                    </a:lnTo>
                    <a:lnTo>
                      <a:pt x="379" y="156"/>
                    </a:lnTo>
                    <a:lnTo>
                      <a:pt x="383" y="160"/>
                    </a:lnTo>
                    <a:lnTo>
                      <a:pt x="384" y="160"/>
                    </a:lnTo>
                    <a:lnTo>
                      <a:pt x="388" y="163"/>
                    </a:lnTo>
                    <a:lnTo>
                      <a:pt x="391" y="164"/>
                    </a:lnTo>
                    <a:lnTo>
                      <a:pt x="392" y="165"/>
                    </a:lnTo>
                    <a:lnTo>
                      <a:pt x="397" y="168"/>
                    </a:lnTo>
                    <a:lnTo>
                      <a:pt x="402" y="172"/>
                    </a:lnTo>
                    <a:lnTo>
                      <a:pt x="407" y="175"/>
                    </a:lnTo>
                    <a:lnTo>
                      <a:pt x="408" y="175"/>
                    </a:lnTo>
                    <a:lnTo>
                      <a:pt x="409" y="175"/>
                    </a:lnTo>
                    <a:lnTo>
                      <a:pt x="409" y="174"/>
                    </a:lnTo>
                    <a:lnTo>
                      <a:pt x="411" y="172"/>
                    </a:lnTo>
                    <a:lnTo>
                      <a:pt x="415" y="165"/>
                    </a:lnTo>
                    <a:lnTo>
                      <a:pt x="419" y="160"/>
                    </a:lnTo>
                    <a:lnTo>
                      <a:pt x="420" y="160"/>
                    </a:lnTo>
                    <a:lnTo>
                      <a:pt x="427" y="159"/>
                    </a:lnTo>
                    <a:lnTo>
                      <a:pt x="435" y="165"/>
                    </a:lnTo>
                    <a:lnTo>
                      <a:pt x="438" y="169"/>
                    </a:lnTo>
                    <a:lnTo>
                      <a:pt x="441" y="171"/>
                    </a:lnTo>
                    <a:lnTo>
                      <a:pt x="443" y="174"/>
                    </a:lnTo>
                    <a:lnTo>
                      <a:pt x="445" y="178"/>
                    </a:lnTo>
                    <a:lnTo>
                      <a:pt x="445" y="181"/>
                    </a:lnTo>
                    <a:lnTo>
                      <a:pt x="446" y="181"/>
                    </a:lnTo>
                    <a:lnTo>
                      <a:pt x="453" y="179"/>
                    </a:lnTo>
                    <a:lnTo>
                      <a:pt x="461" y="178"/>
                    </a:lnTo>
                    <a:lnTo>
                      <a:pt x="464" y="179"/>
                    </a:lnTo>
                    <a:lnTo>
                      <a:pt x="467" y="179"/>
                    </a:lnTo>
                    <a:lnTo>
                      <a:pt x="475" y="181"/>
                    </a:lnTo>
                    <a:lnTo>
                      <a:pt x="476" y="181"/>
                    </a:lnTo>
                    <a:lnTo>
                      <a:pt x="480" y="181"/>
                    </a:lnTo>
                    <a:lnTo>
                      <a:pt x="480" y="180"/>
                    </a:lnTo>
                    <a:lnTo>
                      <a:pt x="486" y="178"/>
                    </a:lnTo>
                    <a:lnTo>
                      <a:pt x="486" y="177"/>
                    </a:lnTo>
                    <a:lnTo>
                      <a:pt x="491" y="173"/>
                    </a:lnTo>
                    <a:lnTo>
                      <a:pt x="495" y="169"/>
                    </a:lnTo>
                    <a:lnTo>
                      <a:pt x="497" y="166"/>
                    </a:lnTo>
                    <a:lnTo>
                      <a:pt x="503" y="163"/>
                    </a:lnTo>
                    <a:lnTo>
                      <a:pt x="508" y="160"/>
                    </a:lnTo>
                    <a:lnTo>
                      <a:pt x="513" y="158"/>
                    </a:lnTo>
                    <a:lnTo>
                      <a:pt x="522" y="156"/>
                    </a:lnTo>
                    <a:lnTo>
                      <a:pt x="522" y="155"/>
                    </a:lnTo>
                    <a:lnTo>
                      <a:pt x="524" y="154"/>
                    </a:lnTo>
                    <a:lnTo>
                      <a:pt x="526" y="15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Freeform 62">
                <a:extLst>
                  <a:ext uri="{FF2B5EF4-FFF2-40B4-BE49-F238E27FC236}">
                    <a16:creationId xmlns:a16="http://schemas.microsoft.com/office/drawing/2014/main" id="{19A1354A-5CBB-0168-2608-22DE641BA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850" y="3527425"/>
                <a:ext cx="374650" cy="342900"/>
              </a:xfrm>
              <a:custGeom>
                <a:avLst/>
                <a:gdLst>
                  <a:gd name="T0" fmla="*/ 97 w 236"/>
                  <a:gd name="T1" fmla="*/ 15 h 216"/>
                  <a:gd name="T2" fmla="*/ 110 w 236"/>
                  <a:gd name="T3" fmla="*/ 16 h 216"/>
                  <a:gd name="T4" fmla="*/ 126 w 236"/>
                  <a:gd name="T5" fmla="*/ 8 h 216"/>
                  <a:gd name="T6" fmla="*/ 133 w 236"/>
                  <a:gd name="T7" fmla="*/ 20 h 216"/>
                  <a:gd name="T8" fmla="*/ 139 w 236"/>
                  <a:gd name="T9" fmla="*/ 31 h 216"/>
                  <a:gd name="T10" fmla="*/ 147 w 236"/>
                  <a:gd name="T11" fmla="*/ 40 h 216"/>
                  <a:gd name="T12" fmla="*/ 146 w 236"/>
                  <a:gd name="T13" fmla="*/ 59 h 216"/>
                  <a:gd name="T14" fmla="*/ 142 w 236"/>
                  <a:gd name="T15" fmla="*/ 67 h 216"/>
                  <a:gd name="T16" fmla="*/ 133 w 236"/>
                  <a:gd name="T17" fmla="*/ 74 h 216"/>
                  <a:gd name="T18" fmla="*/ 133 w 236"/>
                  <a:gd name="T19" fmla="*/ 83 h 216"/>
                  <a:gd name="T20" fmla="*/ 145 w 236"/>
                  <a:gd name="T21" fmla="*/ 89 h 216"/>
                  <a:gd name="T22" fmla="*/ 170 w 236"/>
                  <a:gd name="T23" fmla="*/ 96 h 216"/>
                  <a:gd name="T24" fmla="*/ 192 w 236"/>
                  <a:gd name="T25" fmla="*/ 106 h 216"/>
                  <a:gd name="T26" fmla="*/ 201 w 236"/>
                  <a:gd name="T27" fmla="*/ 118 h 216"/>
                  <a:gd name="T28" fmla="*/ 223 w 236"/>
                  <a:gd name="T29" fmla="*/ 118 h 216"/>
                  <a:gd name="T30" fmla="*/ 230 w 236"/>
                  <a:gd name="T31" fmla="*/ 141 h 216"/>
                  <a:gd name="T32" fmla="*/ 232 w 236"/>
                  <a:gd name="T33" fmla="*/ 158 h 216"/>
                  <a:gd name="T34" fmla="*/ 235 w 236"/>
                  <a:gd name="T35" fmla="*/ 175 h 216"/>
                  <a:gd name="T36" fmla="*/ 227 w 236"/>
                  <a:gd name="T37" fmla="*/ 192 h 216"/>
                  <a:gd name="T38" fmla="*/ 236 w 236"/>
                  <a:gd name="T39" fmla="*/ 211 h 216"/>
                  <a:gd name="T40" fmla="*/ 216 w 236"/>
                  <a:gd name="T41" fmla="*/ 216 h 216"/>
                  <a:gd name="T42" fmla="*/ 197 w 236"/>
                  <a:gd name="T43" fmla="*/ 205 h 216"/>
                  <a:gd name="T44" fmla="*/ 181 w 236"/>
                  <a:gd name="T45" fmla="*/ 183 h 216"/>
                  <a:gd name="T46" fmla="*/ 162 w 236"/>
                  <a:gd name="T47" fmla="*/ 164 h 216"/>
                  <a:gd name="T48" fmla="*/ 153 w 236"/>
                  <a:gd name="T49" fmla="*/ 160 h 216"/>
                  <a:gd name="T50" fmla="*/ 136 w 236"/>
                  <a:gd name="T51" fmla="*/ 158 h 216"/>
                  <a:gd name="T52" fmla="*/ 120 w 236"/>
                  <a:gd name="T53" fmla="*/ 154 h 216"/>
                  <a:gd name="T54" fmla="*/ 104 w 236"/>
                  <a:gd name="T55" fmla="*/ 154 h 216"/>
                  <a:gd name="T56" fmla="*/ 91 w 236"/>
                  <a:gd name="T57" fmla="*/ 160 h 216"/>
                  <a:gd name="T58" fmla="*/ 85 w 236"/>
                  <a:gd name="T59" fmla="*/ 168 h 216"/>
                  <a:gd name="T60" fmla="*/ 83 w 236"/>
                  <a:gd name="T61" fmla="*/ 170 h 216"/>
                  <a:gd name="T62" fmla="*/ 82 w 236"/>
                  <a:gd name="T63" fmla="*/ 165 h 216"/>
                  <a:gd name="T64" fmla="*/ 82 w 236"/>
                  <a:gd name="T65" fmla="*/ 160 h 216"/>
                  <a:gd name="T66" fmla="*/ 78 w 236"/>
                  <a:gd name="T67" fmla="*/ 159 h 216"/>
                  <a:gd name="T68" fmla="*/ 72 w 236"/>
                  <a:gd name="T69" fmla="*/ 158 h 216"/>
                  <a:gd name="T70" fmla="*/ 66 w 236"/>
                  <a:gd name="T71" fmla="*/ 158 h 216"/>
                  <a:gd name="T72" fmla="*/ 61 w 236"/>
                  <a:gd name="T73" fmla="*/ 157 h 216"/>
                  <a:gd name="T74" fmla="*/ 58 w 236"/>
                  <a:gd name="T75" fmla="*/ 153 h 216"/>
                  <a:gd name="T76" fmla="*/ 49 w 236"/>
                  <a:gd name="T77" fmla="*/ 147 h 216"/>
                  <a:gd name="T78" fmla="*/ 34 w 236"/>
                  <a:gd name="T79" fmla="*/ 151 h 216"/>
                  <a:gd name="T80" fmla="*/ 28 w 236"/>
                  <a:gd name="T81" fmla="*/ 140 h 216"/>
                  <a:gd name="T82" fmla="*/ 9 w 236"/>
                  <a:gd name="T83" fmla="*/ 133 h 216"/>
                  <a:gd name="T84" fmla="*/ 0 w 236"/>
                  <a:gd name="T85" fmla="*/ 121 h 216"/>
                  <a:gd name="T86" fmla="*/ 0 w 236"/>
                  <a:gd name="T87" fmla="*/ 113 h 216"/>
                  <a:gd name="T88" fmla="*/ 2 w 236"/>
                  <a:gd name="T89" fmla="*/ 106 h 216"/>
                  <a:gd name="T90" fmla="*/ 5 w 236"/>
                  <a:gd name="T91" fmla="*/ 100 h 216"/>
                  <a:gd name="T92" fmla="*/ 9 w 236"/>
                  <a:gd name="T93" fmla="*/ 98 h 216"/>
                  <a:gd name="T94" fmla="*/ 10 w 236"/>
                  <a:gd name="T95" fmla="*/ 93 h 216"/>
                  <a:gd name="T96" fmla="*/ 13 w 236"/>
                  <a:gd name="T97" fmla="*/ 87 h 216"/>
                  <a:gd name="T98" fmla="*/ 13 w 236"/>
                  <a:gd name="T99" fmla="*/ 82 h 216"/>
                  <a:gd name="T100" fmla="*/ 16 w 236"/>
                  <a:gd name="T101" fmla="*/ 75 h 216"/>
                  <a:gd name="T102" fmla="*/ 18 w 236"/>
                  <a:gd name="T103" fmla="*/ 69 h 216"/>
                  <a:gd name="T104" fmla="*/ 21 w 236"/>
                  <a:gd name="T105" fmla="*/ 65 h 216"/>
                  <a:gd name="T106" fmla="*/ 23 w 236"/>
                  <a:gd name="T107" fmla="*/ 60 h 216"/>
                  <a:gd name="T108" fmla="*/ 24 w 236"/>
                  <a:gd name="T109" fmla="*/ 55 h 216"/>
                  <a:gd name="T110" fmla="*/ 26 w 236"/>
                  <a:gd name="T111" fmla="*/ 48 h 216"/>
                  <a:gd name="T112" fmla="*/ 26 w 236"/>
                  <a:gd name="T113" fmla="*/ 42 h 216"/>
                  <a:gd name="T114" fmla="*/ 32 w 236"/>
                  <a:gd name="T115" fmla="*/ 37 h 216"/>
                  <a:gd name="T116" fmla="*/ 48 w 236"/>
                  <a:gd name="T117" fmla="*/ 30 h 216"/>
                  <a:gd name="T118" fmla="*/ 62 w 236"/>
                  <a:gd name="T119" fmla="*/ 6 h 216"/>
                  <a:gd name="T120" fmla="*/ 81 w 236"/>
                  <a:gd name="T121" fmla="*/ 9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6" h="216">
                    <a:moveTo>
                      <a:pt x="81" y="9"/>
                    </a:moveTo>
                    <a:lnTo>
                      <a:pt x="82" y="9"/>
                    </a:lnTo>
                    <a:lnTo>
                      <a:pt x="86" y="9"/>
                    </a:lnTo>
                    <a:lnTo>
                      <a:pt x="87" y="9"/>
                    </a:lnTo>
                    <a:lnTo>
                      <a:pt x="91" y="8"/>
                    </a:lnTo>
                    <a:lnTo>
                      <a:pt x="94" y="10"/>
                    </a:lnTo>
                    <a:lnTo>
                      <a:pt x="95" y="14"/>
                    </a:lnTo>
                    <a:lnTo>
                      <a:pt x="97" y="15"/>
                    </a:lnTo>
                    <a:lnTo>
                      <a:pt x="98" y="15"/>
                    </a:lnTo>
                    <a:lnTo>
                      <a:pt x="99" y="16"/>
                    </a:lnTo>
                    <a:lnTo>
                      <a:pt x="101" y="16"/>
                    </a:lnTo>
                    <a:lnTo>
                      <a:pt x="103" y="16"/>
                    </a:lnTo>
                    <a:lnTo>
                      <a:pt x="104" y="16"/>
                    </a:lnTo>
                    <a:lnTo>
                      <a:pt x="105" y="16"/>
                    </a:lnTo>
                    <a:lnTo>
                      <a:pt x="109" y="16"/>
                    </a:lnTo>
                    <a:lnTo>
                      <a:pt x="110" y="16"/>
                    </a:lnTo>
                    <a:lnTo>
                      <a:pt x="112" y="16"/>
                    </a:lnTo>
                    <a:lnTo>
                      <a:pt x="113" y="14"/>
                    </a:lnTo>
                    <a:lnTo>
                      <a:pt x="116" y="12"/>
                    </a:lnTo>
                    <a:lnTo>
                      <a:pt x="117" y="11"/>
                    </a:lnTo>
                    <a:lnTo>
                      <a:pt x="117" y="10"/>
                    </a:lnTo>
                    <a:lnTo>
                      <a:pt x="120" y="8"/>
                    </a:lnTo>
                    <a:lnTo>
                      <a:pt x="124" y="8"/>
                    </a:lnTo>
                    <a:lnTo>
                      <a:pt x="126" y="8"/>
                    </a:lnTo>
                    <a:lnTo>
                      <a:pt x="127" y="8"/>
                    </a:lnTo>
                    <a:lnTo>
                      <a:pt x="127" y="9"/>
                    </a:lnTo>
                    <a:lnTo>
                      <a:pt x="128" y="9"/>
                    </a:lnTo>
                    <a:lnTo>
                      <a:pt x="131" y="11"/>
                    </a:lnTo>
                    <a:lnTo>
                      <a:pt x="133" y="15"/>
                    </a:lnTo>
                    <a:lnTo>
                      <a:pt x="133" y="17"/>
                    </a:lnTo>
                    <a:lnTo>
                      <a:pt x="132" y="20"/>
                    </a:lnTo>
                    <a:lnTo>
                      <a:pt x="133" y="20"/>
                    </a:lnTo>
                    <a:lnTo>
                      <a:pt x="133" y="21"/>
                    </a:lnTo>
                    <a:lnTo>
                      <a:pt x="135" y="21"/>
                    </a:lnTo>
                    <a:lnTo>
                      <a:pt x="138" y="21"/>
                    </a:lnTo>
                    <a:lnTo>
                      <a:pt x="141" y="24"/>
                    </a:lnTo>
                    <a:lnTo>
                      <a:pt x="141" y="25"/>
                    </a:lnTo>
                    <a:lnTo>
                      <a:pt x="141" y="27"/>
                    </a:lnTo>
                    <a:lnTo>
                      <a:pt x="140" y="28"/>
                    </a:lnTo>
                    <a:lnTo>
                      <a:pt x="139" y="31"/>
                    </a:lnTo>
                    <a:lnTo>
                      <a:pt x="140" y="33"/>
                    </a:lnTo>
                    <a:lnTo>
                      <a:pt x="143" y="34"/>
                    </a:lnTo>
                    <a:lnTo>
                      <a:pt x="144" y="33"/>
                    </a:lnTo>
                    <a:lnTo>
                      <a:pt x="144" y="32"/>
                    </a:lnTo>
                    <a:lnTo>
                      <a:pt x="147" y="32"/>
                    </a:lnTo>
                    <a:lnTo>
                      <a:pt x="148" y="36"/>
                    </a:lnTo>
                    <a:lnTo>
                      <a:pt x="147" y="39"/>
                    </a:lnTo>
                    <a:lnTo>
                      <a:pt x="147" y="40"/>
                    </a:lnTo>
                    <a:lnTo>
                      <a:pt x="146" y="41"/>
                    </a:lnTo>
                    <a:lnTo>
                      <a:pt x="145" y="41"/>
                    </a:lnTo>
                    <a:lnTo>
                      <a:pt x="144" y="43"/>
                    </a:lnTo>
                    <a:lnTo>
                      <a:pt x="145" y="46"/>
                    </a:lnTo>
                    <a:lnTo>
                      <a:pt x="146" y="49"/>
                    </a:lnTo>
                    <a:lnTo>
                      <a:pt x="145" y="52"/>
                    </a:lnTo>
                    <a:lnTo>
                      <a:pt x="145" y="55"/>
                    </a:lnTo>
                    <a:lnTo>
                      <a:pt x="146" y="59"/>
                    </a:lnTo>
                    <a:lnTo>
                      <a:pt x="147" y="62"/>
                    </a:lnTo>
                    <a:lnTo>
                      <a:pt x="148" y="63"/>
                    </a:lnTo>
                    <a:lnTo>
                      <a:pt x="148" y="64"/>
                    </a:lnTo>
                    <a:lnTo>
                      <a:pt x="147" y="65"/>
                    </a:lnTo>
                    <a:lnTo>
                      <a:pt x="145" y="65"/>
                    </a:lnTo>
                    <a:lnTo>
                      <a:pt x="145" y="66"/>
                    </a:lnTo>
                    <a:lnTo>
                      <a:pt x="143" y="67"/>
                    </a:lnTo>
                    <a:lnTo>
                      <a:pt x="142" y="67"/>
                    </a:lnTo>
                    <a:lnTo>
                      <a:pt x="141" y="68"/>
                    </a:lnTo>
                    <a:lnTo>
                      <a:pt x="139" y="68"/>
                    </a:lnTo>
                    <a:lnTo>
                      <a:pt x="138" y="69"/>
                    </a:lnTo>
                    <a:lnTo>
                      <a:pt x="137" y="70"/>
                    </a:lnTo>
                    <a:lnTo>
                      <a:pt x="135" y="71"/>
                    </a:lnTo>
                    <a:lnTo>
                      <a:pt x="134" y="72"/>
                    </a:lnTo>
                    <a:lnTo>
                      <a:pt x="133" y="72"/>
                    </a:lnTo>
                    <a:lnTo>
                      <a:pt x="133" y="74"/>
                    </a:lnTo>
                    <a:lnTo>
                      <a:pt x="132" y="75"/>
                    </a:lnTo>
                    <a:lnTo>
                      <a:pt x="132" y="76"/>
                    </a:lnTo>
                    <a:lnTo>
                      <a:pt x="132" y="78"/>
                    </a:lnTo>
                    <a:lnTo>
                      <a:pt x="132" y="79"/>
                    </a:lnTo>
                    <a:lnTo>
                      <a:pt x="132" y="81"/>
                    </a:lnTo>
                    <a:lnTo>
                      <a:pt x="132" y="82"/>
                    </a:lnTo>
                    <a:lnTo>
                      <a:pt x="132" y="83"/>
                    </a:lnTo>
                    <a:lnTo>
                      <a:pt x="133" y="83"/>
                    </a:lnTo>
                    <a:lnTo>
                      <a:pt x="133" y="83"/>
                    </a:lnTo>
                    <a:lnTo>
                      <a:pt x="134" y="83"/>
                    </a:lnTo>
                    <a:lnTo>
                      <a:pt x="136" y="83"/>
                    </a:lnTo>
                    <a:lnTo>
                      <a:pt x="139" y="85"/>
                    </a:lnTo>
                    <a:lnTo>
                      <a:pt x="140" y="86"/>
                    </a:lnTo>
                    <a:lnTo>
                      <a:pt x="140" y="88"/>
                    </a:lnTo>
                    <a:lnTo>
                      <a:pt x="142" y="89"/>
                    </a:lnTo>
                    <a:lnTo>
                      <a:pt x="145" y="89"/>
                    </a:lnTo>
                    <a:lnTo>
                      <a:pt x="146" y="89"/>
                    </a:lnTo>
                    <a:lnTo>
                      <a:pt x="149" y="91"/>
                    </a:lnTo>
                    <a:lnTo>
                      <a:pt x="151" y="95"/>
                    </a:lnTo>
                    <a:lnTo>
                      <a:pt x="154" y="97"/>
                    </a:lnTo>
                    <a:lnTo>
                      <a:pt x="157" y="98"/>
                    </a:lnTo>
                    <a:lnTo>
                      <a:pt x="161" y="97"/>
                    </a:lnTo>
                    <a:lnTo>
                      <a:pt x="168" y="97"/>
                    </a:lnTo>
                    <a:lnTo>
                      <a:pt x="170" y="96"/>
                    </a:lnTo>
                    <a:lnTo>
                      <a:pt x="173" y="99"/>
                    </a:lnTo>
                    <a:lnTo>
                      <a:pt x="174" y="101"/>
                    </a:lnTo>
                    <a:lnTo>
                      <a:pt x="174" y="103"/>
                    </a:lnTo>
                    <a:lnTo>
                      <a:pt x="178" y="104"/>
                    </a:lnTo>
                    <a:lnTo>
                      <a:pt x="181" y="104"/>
                    </a:lnTo>
                    <a:lnTo>
                      <a:pt x="182" y="104"/>
                    </a:lnTo>
                    <a:lnTo>
                      <a:pt x="188" y="105"/>
                    </a:lnTo>
                    <a:lnTo>
                      <a:pt x="192" y="106"/>
                    </a:lnTo>
                    <a:lnTo>
                      <a:pt x="193" y="106"/>
                    </a:lnTo>
                    <a:lnTo>
                      <a:pt x="194" y="107"/>
                    </a:lnTo>
                    <a:lnTo>
                      <a:pt x="195" y="107"/>
                    </a:lnTo>
                    <a:lnTo>
                      <a:pt x="196" y="108"/>
                    </a:lnTo>
                    <a:lnTo>
                      <a:pt x="198" y="110"/>
                    </a:lnTo>
                    <a:lnTo>
                      <a:pt x="197" y="112"/>
                    </a:lnTo>
                    <a:lnTo>
                      <a:pt x="197" y="116"/>
                    </a:lnTo>
                    <a:lnTo>
                      <a:pt x="201" y="118"/>
                    </a:lnTo>
                    <a:lnTo>
                      <a:pt x="205" y="117"/>
                    </a:lnTo>
                    <a:lnTo>
                      <a:pt x="206" y="117"/>
                    </a:lnTo>
                    <a:lnTo>
                      <a:pt x="207" y="117"/>
                    </a:lnTo>
                    <a:lnTo>
                      <a:pt x="208" y="117"/>
                    </a:lnTo>
                    <a:lnTo>
                      <a:pt x="211" y="116"/>
                    </a:lnTo>
                    <a:lnTo>
                      <a:pt x="216" y="116"/>
                    </a:lnTo>
                    <a:lnTo>
                      <a:pt x="222" y="116"/>
                    </a:lnTo>
                    <a:lnTo>
                      <a:pt x="223" y="118"/>
                    </a:lnTo>
                    <a:lnTo>
                      <a:pt x="220" y="122"/>
                    </a:lnTo>
                    <a:lnTo>
                      <a:pt x="219" y="126"/>
                    </a:lnTo>
                    <a:lnTo>
                      <a:pt x="220" y="129"/>
                    </a:lnTo>
                    <a:lnTo>
                      <a:pt x="224" y="129"/>
                    </a:lnTo>
                    <a:lnTo>
                      <a:pt x="227" y="131"/>
                    </a:lnTo>
                    <a:lnTo>
                      <a:pt x="230" y="136"/>
                    </a:lnTo>
                    <a:lnTo>
                      <a:pt x="230" y="140"/>
                    </a:lnTo>
                    <a:lnTo>
                      <a:pt x="230" y="141"/>
                    </a:lnTo>
                    <a:lnTo>
                      <a:pt x="230" y="142"/>
                    </a:lnTo>
                    <a:lnTo>
                      <a:pt x="229" y="143"/>
                    </a:lnTo>
                    <a:lnTo>
                      <a:pt x="229" y="146"/>
                    </a:lnTo>
                    <a:lnTo>
                      <a:pt x="230" y="150"/>
                    </a:lnTo>
                    <a:lnTo>
                      <a:pt x="231" y="153"/>
                    </a:lnTo>
                    <a:lnTo>
                      <a:pt x="231" y="154"/>
                    </a:lnTo>
                    <a:lnTo>
                      <a:pt x="232" y="157"/>
                    </a:lnTo>
                    <a:lnTo>
                      <a:pt x="232" y="158"/>
                    </a:lnTo>
                    <a:lnTo>
                      <a:pt x="233" y="161"/>
                    </a:lnTo>
                    <a:lnTo>
                      <a:pt x="233" y="162"/>
                    </a:lnTo>
                    <a:lnTo>
                      <a:pt x="234" y="163"/>
                    </a:lnTo>
                    <a:lnTo>
                      <a:pt x="234" y="164"/>
                    </a:lnTo>
                    <a:lnTo>
                      <a:pt x="234" y="165"/>
                    </a:lnTo>
                    <a:lnTo>
                      <a:pt x="235" y="170"/>
                    </a:lnTo>
                    <a:lnTo>
                      <a:pt x="235" y="173"/>
                    </a:lnTo>
                    <a:lnTo>
                      <a:pt x="235" y="175"/>
                    </a:lnTo>
                    <a:lnTo>
                      <a:pt x="235" y="178"/>
                    </a:lnTo>
                    <a:lnTo>
                      <a:pt x="234" y="183"/>
                    </a:lnTo>
                    <a:lnTo>
                      <a:pt x="231" y="186"/>
                    </a:lnTo>
                    <a:lnTo>
                      <a:pt x="230" y="186"/>
                    </a:lnTo>
                    <a:lnTo>
                      <a:pt x="230" y="187"/>
                    </a:lnTo>
                    <a:lnTo>
                      <a:pt x="229" y="188"/>
                    </a:lnTo>
                    <a:lnTo>
                      <a:pt x="228" y="188"/>
                    </a:lnTo>
                    <a:lnTo>
                      <a:pt x="227" y="192"/>
                    </a:lnTo>
                    <a:lnTo>
                      <a:pt x="229" y="195"/>
                    </a:lnTo>
                    <a:lnTo>
                      <a:pt x="229" y="196"/>
                    </a:lnTo>
                    <a:lnTo>
                      <a:pt x="229" y="197"/>
                    </a:lnTo>
                    <a:lnTo>
                      <a:pt x="230" y="200"/>
                    </a:lnTo>
                    <a:lnTo>
                      <a:pt x="230" y="203"/>
                    </a:lnTo>
                    <a:lnTo>
                      <a:pt x="232" y="209"/>
                    </a:lnTo>
                    <a:lnTo>
                      <a:pt x="234" y="210"/>
                    </a:lnTo>
                    <a:lnTo>
                      <a:pt x="236" y="211"/>
                    </a:lnTo>
                    <a:lnTo>
                      <a:pt x="236" y="212"/>
                    </a:lnTo>
                    <a:lnTo>
                      <a:pt x="230" y="212"/>
                    </a:lnTo>
                    <a:lnTo>
                      <a:pt x="228" y="213"/>
                    </a:lnTo>
                    <a:lnTo>
                      <a:pt x="227" y="213"/>
                    </a:lnTo>
                    <a:lnTo>
                      <a:pt x="226" y="213"/>
                    </a:lnTo>
                    <a:lnTo>
                      <a:pt x="221" y="215"/>
                    </a:lnTo>
                    <a:lnTo>
                      <a:pt x="218" y="215"/>
                    </a:lnTo>
                    <a:lnTo>
                      <a:pt x="216" y="216"/>
                    </a:lnTo>
                    <a:lnTo>
                      <a:pt x="211" y="215"/>
                    </a:lnTo>
                    <a:lnTo>
                      <a:pt x="208" y="215"/>
                    </a:lnTo>
                    <a:lnTo>
                      <a:pt x="207" y="215"/>
                    </a:lnTo>
                    <a:lnTo>
                      <a:pt x="206" y="214"/>
                    </a:lnTo>
                    <a:lnTo>
                      <a:pt x="203" y="212"/>
                    </a:lnTo>
                    <a:lnTo>
                      <a:pt x="201" y="212"/>
                    </a:lnTo>
                    <a:lnTo>
                      <a:pt x="199" y="208"/>
                    </a:lnTo>
                    <a:lnTo>
                      <a:pt x="197" y="205"/>
                    </a:lnTo>
                    <a:lnTo>
                      <a:pt x="196" y="204"/>
                    </a:lnTo>
                    <a:lnTo>
                      <a:pt x="194" y="201"/>
                    </a:lnTo>
                    <a:lnTo>
                      <a:pt x="193" y="199"/>
                    </a:lnTo>
                    <a:lnTo>
                      <a:pt x="192" y="197"/>
                    </a:lnTo>
                    <a:lnTo>
                      <a:pt x="188" y="193"/>
                    </a:lnTo>
                    <a:lnTo>
                      <a:pt x="187" y="191"/>
                    </a:lnTo>
                    <a:lnTo>
                      <a:pt x="184" y="186"/>
                    </a:lnTo>
                    <a:lnTo>
                      <a:pt x="181" y="183"/>
                    </a:lnTo>
                    <a:lnTo>
                      <a:pt x="180" y="180"/>
                    </a:lnTo>
                    <a:lnTo>
                      <a:pt x="177" y="178"/>
                    </a:lnTo>
                    <a:lnTo>
                      <a:pt x="173" y="173"/>
                    </a:lnTo>
                    <a:lnTo>
                      <a:pt x="172" y="173"/>
                    </a:lnTo>
                    <a:lnTo>
                      <a:pt x="168" y="171"/>
                    </a:lnTo>
                    <a:lnTo>
                      <a:pt x="165" y="167"/>
                    </a:lnTo>
                    <a:lnTo>
                      <a:pt x="163" y="164"/>
                    </a:lnTo>
                    <a:lnTo>
                      <a:pt x="162" y="164"/>
                    </a:lnTo>
                    <a:lnTo>
                      <a:pt x="161" y="163"/>
                    </a:lnTo>
                    <a:lnTo>
                      <a:pt x="160" y="162"/>
                    </a:lnTo>
                    <a:lnTo>
                      <a:pt x="159" y="161"/>
                    </a:lnTo>
                    <a:lnTo>
                      <a:pt x="158" y="161"/>
                    </a:lnTo>
                    <a:lnTo>
                      <a:pt x="157" y="160"/>
                    </a:lnTo>
                    <a:lnTo>
                      <a:pt x="156" y="160"/>
                    </a:lnTo>
                    <a:lnTo>
                      <a:pt x="155" y="160"/>
                    </a:lnTo>
                    <a:lnTo>
                      <a:pt x="153" y="160"/>
                    </a:lnTo>
                    <a:lnTo>
                      <a:pt x="149" y="162"/>
                    </a:lnTo>
                    <a:lnTo>
                      <a:pt x="146" y="163"/>
                    </a:lnTo>
                    <a:lnTo>
                      <a:pt x="145" y="162"/>
                    </a:lnTo>
                    <a:lnTo>
                      <a:pt x="145" y="162"/>
                    </a:lnTo>
                    <a:lnTo>
                      <a:pt x="144" y="162"/>
                    </a:lnTo>
                    <a:lnTo>
                      <a:pt x="143" y="161"/>
                    </a:lnTo>
                    <a:lnTo>
                      <a:pt x="139" y="160"/>
                    </a:lnTo>
                    <a:lnTo>
                      <a:pt x="136" y="158"/>
                    </a:lnTo>
                    <a:lnTo>
                      <a:pt x="136" y="157"/>
                    </a:lnTo>
                    <a:lnTo>
                      <a:pt x="135" y="157"/>
                    </a:lnTo>
                    <a:lnTo>
                      <a:pt x="133" y="157"/>
                    </a:lnTo>
                    <a:lnTo>
                      <a:pt x="130" y="158"/>
                    </a:lnTo>
                    <a:lnTo>
                      <a:pt x="125" y="157"/>
                    </a:lnTo>
                    <a:lnTo>
                      <a:pt x="124" y="156"/>
                    </a:lnTo>
                    <a:lnTo>
                      <a:pt x="121" y="154"/>
                    </a:lnTo>
                    <a:lnTo>
                      <a:pt x="120" y="154"/>
                    </a:lnTo>
                    <a:lnTo>
                      <a:pt x="117" y="153"/>
                    </a:lnTo>
                    <a:lnTo>
                      <a:pt x="116" y="153"/>
                    </a:lnTo>
                    <a:lnTo>
                      <a:pt x="115" y="153"/>
                    </a:lnTo>
                    <a:lnTo>
                      <a:pt x="113" y="153"/>
                    </a:lnTo>
                    <a:lnTo>
                      <a:pt x="110" y="154"/>
                    </a:lnTo>
                    <a:lnTo>
                      <a:pt x="109" y="154"/>
                    </a:lnTo>
                    <a:lnTo>
                      <a:pt x="107" y="154"/>
                    </a:lnTo>
                    <a:lnTo>
                      <a:pt x="104" y="154"/>
                    </a:lnTo>
                    <a:lnTo>
                      <a:pt x="99" y="155"/>
                    </a:lnTo>
                    <a:lnTo>
                      <a:pt x="98" y="155"/>
                    </a:lnTo>
                    <a:lnTo>
                      <a:pt x="97" y="156"/>
                    </a:lnTo>
                    <a:lnTo>
                      <a:pt x="96" y="156"/>
                    </a:lnTo>
                    <a:lnTo>
                      <a:pt x="95" y="157"/>
                    </a:lnTo>
                    <a:lnTo>
                      <a:pt x="93" y="158"/>
                    </a:lnTo>
                    <a:lnTo>
                      <a:pt x="92" y="159"/>
                    </a:lnTo>
                    <a:lnTo>
                      <a:pt x="91" y="160"/>
                    </a:lnTo>
                    <a:lnTo>
                      <a:pt x="90" y="161"/>
                    </a:lnTo>
                    <a:lnTo>
                      <a:pt x="87" y="164"/>
                    </a:lnTo>
                    <a:lnTo>
                      <a:pt x="87" y="166"/>
                    </a:lnTo>
                    <a:lnTo>
                      <a:pt x="87" y="167"/>
                    </a:lnTo>
                    <a:lnTo>
                      <a:pt x="87" y="168"/>
                    </a:lnTo>
                    <a:lnTo>
                      <a:pt x="85" y="167"/>
                    </a:lnTo>
                    <a:lnTo>
                      <a:pt x="85" y="168"/>
                    </a:lnTo>
                    <a:lnTo>
                      <a:pt x="85" y="168"/>
                    </a:lnTo>
                    <a:lnTo>
                      <a:pt x="85" y="169"/>
                    </a:lnTo>
                    <a:lnTo>
                      <a:pt x="84" y="169"/>
                    </a:lnTo>
                    <a:lnTo>
                      <a:pt x="84" y="170"/>
                    </a:lnTo>
                    <a:lnTo>
                      <a:pt x="84" y="171"/>
                    </a:lnTo>
                    <a:lnTo>
                      <a:pt x="83" y="171"/>
                    </a:lnTo>
                    <a:lnTo>
                      <a:pt x="82" y="171"/>
                    </a:lnTo>
                    <a:lnTo>
                      <a:pt x="82" y="170"/>
                    </a:lnTo>
                    <a:lnTo>
                      <a:pt x="83" y="170"/>
                    </a:lnTo>
                    <a:lnTo>
                      <a:pt x="83" y="169"/>
                    </a:lnTo>
                    <a:lnTo>
                      <a:pt x="82" y="169"/>
                    </a:lnTo>
                    <a:lnTo>
                      <a:pt x="82" y="168"/>
                    </a:lnTo>
                    <a:lnTo>
                      <a:pt x="81" y="168"/>
                    </a:lnTo>
                    <a:lnTo>
                      <a:pt x="81" y="167"/>
                    </a:lnTo>
                    <a:lnTo>
                      <a:pt x="82" y="167"/>
                    </a:lnTo>
                    <a:lnTo>
                      <a:pt x="82" y="166"/>
                    </a:lnTo>
                    <a:lnTo>
                      <a:pt x="82" y="165"/>
                    </a:lnTo>
                    <a:lnTo>
                      <a:pt x="82" y="164"/>
                    </a:lnTo>
                    <a:lnTo>
                      <a:pt x="83" y="164"/>
                    </a:lnTo>
                    <a:lnTo>
                      <a:pt x="83" y="163"/>
                    </a:lnTo>
                    <a:lnTo>
                      <a:pt x="83" y="162"/>
                    </a:lnTo>
                    <a:lnTo>
                      <a:pt x="83" y="162"/>
                    </a:lnTo>
                    <a:lnTo>
                      <a:pt x="82" y="162"/>
                    </a:lnTo>
                    <a:lnTo>
                      <a:pt x="82" y="161"/>
                    </a:lnTo>
                    <a:lnTo>
                      <a:pt x="82" y="160"/>
                    </a:lnTo>
                    <a:lnTo>
                      <a:pt x="82" y="159"/>
                    </a:lnTo>
                    <a:lnTo>
                      <a:pt x="81" y="159"/>
                    </a:lnTo>
                    <a:lnTo>
                      <a:pt x="80" y="159"/>
                    </a:lnTo>
                    <a:lnTo>
                      <a:pt x="80" y="158"/>
                    </a:lnTo>
                    <a:lnTo>
                      <a:pt x="79" y="158"/>
                    </a:lnTo>
                    <a:lnTo>
                      <a:pt x="79" y="159"/>
                    </a:lnTo>
                    <a:lnTo>
                      <a:pt x="78" y="158"/>
                    </a:lnTo>
                    <a:lnTo>
                      <a:pt x="78" y="159"/>
                    </a:lnTo>
                    <a:lnTo>
                      <a:pt x="77" y="159"/>
                    </a:lnTo>
                    <a:lnTo>
                      <a:pt x="76" y="159"/>
                    </a:lnTo>
                    <a:lnTo>
                      <a:pt x="76" y="158"/>
                    </a:lnTo>
                    <a:lnTo>
                      <a:pt x="75" y="159"/>
                    </a:lnTo>
                    <a:lnTo>
                      <a:pt x="74" y="159"/>
                    </a:lnTo>
                    <a:lnTo>
                      <a:pt x="73" y="159"/>
                    </a:lnTo>
                    <a:lnTo>
                      <a:pt x="72" y="159"/>
                    </a:lnTo>
                    <a:lnTo>
                      <a:pt x="72" y="158"/>
                    </a:lnTo>
                    <a:lnTo>
                      <a:pt x="71" y="158"/>
                    </a:lnTo>
                    <a:lnTo>
                      <a:pt x="70" y="158"/>
                    </a:lnTo>
                    <a:lnTo>
                      <a:pt x="70" y="157"/>
                    </a:lnTo>
                    <a:lnTo>
                      <a:pt x="69" y="157"/>
                    </a:lnTo>
                    <a:lnTo>
                      <a:pt x="69" y="158"/>
                    </a:lnTo>
                    <a:lnTo>
                      <a:pt x="68" y="158"/>
                    </a:lnTo>
                    <a:lnTo>
                      <a:pt x="67" y="158"/>
                    </a:lnTo>
                    <a:lnTo>
                      <a:pt x="66" y="158"/>
                    </a:lnTo>
                    <a:lnTo>
                      <a:pt x="65" y="158"/>
                    </a:lnTo>
                    <a:lnTo>
                      <a:pt x="64" y="158"/>
                    </a:lnTo>
                    <a:lnTo>
                      <a:pt x="63" y="158"/>
                    </a:lnTo>
                    <a:lnTo>
                      <a:pt x="63" y="157"/>
                    </a:lnTo>
                    <a:lnTo>
                      <a:pt x="63" y="158"/>
                    </a:lnTo>
                    <a:lnTo>
                      <a:pt x="62" y="158"/>
                    </a:lnTo>
                    <a:lnTo>
                      <a:pt x="62" y="157"/>
                    </a:lnTo>
                    <a:lnTo>
                      <a:pt x="61" y="157"/>
                    </a:lnTo>
                    <a:lnTo>
                      <a:pt x="61" y="157"/>
                    </a:lnTo>
                    <a:lnTo>
                      <a:pt x="61" y="156"/>
                    </a:lnTo>
                    <a:lnTo>
                      <a:pt x="60" y="156"/>
                    </a:lnTo>
                    <a:lnTo>
                      <a:pt x="59" y="156"/>
                    </a:lnTo>
                    <a:lnTo>
                      <a:pt x="59" y="155"/>
                    </a:lnTo>
                    <a:lnTo>
                      <a:pt x="59" y="154"/>
                    </a:lnTo>
                    <a:lnTo>
                      <a:pt x="58" y="154"/>
                    </a:lnTo>
                    <a:lnTo>
                      <a:pt x="58" y="153"/>
                    </a:lnTo>
                    <a:lnTo>
                      <a:pt x="57" y="153"/>
                    </a:lnTo>
                    <a:lnTo>
                      <a:pt x="57" y="154"/>
                    </a:lnTo>
                    <a:lnTo>
                      <a:pt x="56" y="152"/>
                    </a:lnTo>
                    <a:lnTo>
                      <a:pt x="53" y="150"/>
                    </a:lnTo>
                    <a:lnTo>
                      <a:pt x="52" y="149"/>
                    </a:lnTo>
                    <a:lnTo>
                      <a:pt x="51" y="149"/>
                    </a:lnTo>
                    <a:lnTo>
                      <a:pt x="51" y="148"/>
                    </a:lnTo>
                    <a:lnTo>
                      <a:pt x="49" y="147"/>
                    </a:lnTo>
                    <a:lnTo>
                      <a:pt x="45" y="148"/>
                    </a:lnTo>
                    <a:lnTo>
                      <a:pt x="44" y="149"/>
                    </a:lnTo>
                    <a:lnTo>
                      <a:pt x="43" y="148"/>
                    </a:lnTo>
                    <a:lnTo>
                      <a:pt x="42" y="148"/>
                    </a:lnTo>
                    <a:lnTo>
                      <a:pt x="41" y="148"/>
                    </a:lnTo>
                    <a:lnTo>
                      <a:pt x="40" y="149"/>
                    </a:lnTo>
                    <a:lnTo>
                      <a:pt x="38" y="149"/>
                    </a:lnTo>
                    <a:lnTo>
                      <a:pt x="34" y="151"/>
                    </a:lnTo>
                    <a:lnTo>
                      <a:pt x="31" y="153"/>
                    </a:lnTo>
                    <a:lnTo>
                      <a:pt x="28" y="149"/>
                    </a:lnTo>
                    <a:lnTo>
                      <a:pt x="28" y="147"/>
                    </a:lnTo>
                    <a:lnTo>
                      <a:pt x="29" y="146"/>
                    </a:lnTo>
                    <a:lnTo>
                      <a:pt x="29" y="145"/>
                    </a:lnTo>
                    <a:lnTo>
                      <a:pt x="29" y="141"/>
                    </a:lnTo>
                    <a:lnTo>
                      <a:pt x="29" y="140"/>
                    </a:lnTo>
                    <a:lnTo>
                      <a:pt x="28" y="140"/>
                    </a:lnTo>
                    <a:lnTo>
                      <a:pt x="27" y="139"/>
                    </a:lnTo>
                    <a:lnTo>
                      <a:pt x="22" y="140"/>
                    </a:lnTo>
                    <a:lnTo>
                      <a:pt x="19" y="138"/>
                    </a:lnTo>
                    <a:lnTo>
                      <a:pt x="17" y="136"/>
                    </a:lnTo>
                    <a:lnTo>
                      <a:pt x="17" y="135"/>
                    </a:lnTo>
                    <a:lnTo>
                      <a:pt x="13" y="135"/>
                    </a:lnTo>
                    <a:lnTo>
                      <a:pt x="10" y="134"/>
                    </a:lnTo>
                    <a:lnTo>
                      <a:pt x="9" y="133"/>
                    </a:lnTo>
                    <a:lnTo>
                      <a:pt x="6" y="129"/>
                    </a:lnTo>
                    <a:lnTo>
                      <a:pt x="5" y="128"/>
                    </a:lnTo>
                    <a:lnTo>
                      <a:pt x="1" y="125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1" y="122"/>
                    </a:lnTo>
                    <a:lnTo>
                      <a:pt x="1" y="121"/>
                    </a:lnTo>
                    <a:lnTo>
                      <a:pt x="0" y="121"/>
                    </a:lnTo>
                    <a:lnTo>
                      <a:pt x="0" y="120"/>
                    </a:lnTo>
                    <a:lnTo>
                      <a:pt x="0" y="119"/>
                    </a:lnTo>
                    <a:lnTo>
                      <a:pt x="0" y="118"/>
                    </a:lnTo>
                    <a:lnTo>
                      <a:pt x="0" y="117"/>
                    </a:lnTo>
                    <a:lnTo>
                      <a:pt x="0" y="116"/>
                    </a:lnTo>
                    <a:lnTo>
                      <a:pt x="0" y="115"/>
                    </a:lnTo>
                    <a:lnTo>
                      <a:pt x="0" y="114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2"/>
                    </a:lnTo>
                    <a:lnTo>
                      <a:pt x="1" y="111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1" y="108"/>
                    </a:lnTo>
                    <a:lnTo>
                      <a:pt x="1" y="107"/>
                    </a:lnTo>
                    <a:lnTo>
                      <a:pt x="2" y="106"/>
                    </a:lnTo>
                    <a:lnTo>
                      <a:pt x="2" y="105"/>
                    </a:lnTo>
                    <a:lnTo>
                      <a:pt x="3" y="104"/>
                    </a:lnTo>
                    <a:lnTo>
                      <a:pt x="4" y="104"/>
                    </a:lnTo>
                    <a:lnTo>
                      <a:pt x="5" y="103"/>
                    </a:lnTo>
                    <a:lnTo>
                      <a:pt x="6" y="103"/>
                    </a:lnTo>
                    <a:lnTo>
                      <a:pt x="6" y="102"/>
                    </a:lnTo>
                    <a:lnTo>
                      <a:pt x="6" y="101"/>
                    </a:lnTo>
                    <a:lnTo>
                      <a:pt x="5" y="100"/>
                    </a:lnTo>
                    <a:lnTo>
                      <a:pt x="6" y="100"/>
                    </a:lnTo>
                    <a:lnTo>
                      <a:pt x="6" y="101"/>
                    </a:lnTo>
                    <a:lnTo>
                      <a:pt x="7" y="101"/>
                    </a:lnTo>
                    <a:lnTo>
                      <a:pt x="7" y="100"/>
                    </a:lnTo>
                    <a:lnTo>
                      <a:pt x="8" y="100"/>
                    </a:lnTo>
                    <a:lnTo>
                      <a:pt x="8" y="99"/>
                    </a:lnTo>
                    <a:lnTo>
                      <a:pt x="9" y="99"/>
                    </a:lnTo>
                    <a:lnTo>
                      <a:pt x="9" y="98"/>
                    </a:lnTo>
                    <a:lnTo>
                      <a:pt x="8" y="98"/>
                    </a:lnTo>
                    <a:lnTo>
                      <a:pt x="8" y="97"/>
                    </a:lnTo>
                    <a:lnTo>
                      <a:pt x="9" y="97"/>
                    </a:lnTo>
                    <a:lnTo>
                      <a:pt x="9" y="96"/>
                    </a:lnTo>
                    <a:lnTo>
                      <a:pt x="10" y="95"/>
                    </a:lnTo>
                    <a:lnTo>
                      <a:pt x="10" y="94"/>
                    </a:lnTo>
                    <a:lnTo>
                      <a:pt x="9" y="94"/>
                    </a:lnTo>
                    <a:lnTo>
                      <a:pt x="10" y="93"/>
                    </a:lnTo>
                    <a:lnTo>
                      <a:pt x="10" y="92"/>
                    </a:lnTo>
                    <a:lnTo>
                      <a:pt x="10" y="91"/>
                    </a:lnTo>
                    <a:lnTo>
                      <a:pt x="11" y="90"/>
                    </a:lnTo>
                    <a:lnTo>
                      <a:pt x="11" y="89"/>
                    </a:lnTo>
                    <a:lnTo>
                      <a:pt x="12" y="89"/>
                    </a:lnTo>
                    <a:lnTo>
                      <a:pt x="12" y="88"/>
                    </a:lnTo>
                    <a:lnTo>
                      <a:pt x="12" y="87"/>
                    </a:lnTo>
                    <a:lnTo>
                      <a:pt x="13" y="87"/>
                    </a:lnTo>
                    <a:lnTo>
                      <a:pt x="13" y="86"/>
                    </a:lnTo>
                    <a:lnTo>
                      <a:pt x="12" y="86"/>
                    </a:lnTo>
                    <a:lnTo>
                      <a:pt x="12" y="85"/>
                    </a:lnTo>
                    <a:lnTo>
                      <a:pt x="13" y="85"/>
                    </a:lnTo>
                    <a:lnTo>
                      <a:pt x="13" y="84"/>
                    </a:lnTo>
                    <a:lnTo>
                      <a:pt x="13" y="83"/>
                    </a:lnTo>
                    <a:lnTo>
                      <a:pt x="13" y="82"/>
                    </a:lnTo>
                    <a:lnTo>
                      <a:pt x="13" y="82"/>
                    </a:lnTo>
                    <a:lnTo>
                      <a:pt x="13" y="81"/>
                    </a:lnTo>
                    <a:lnTo>
                      <a:pt x="14" y="80"/>
                    </a:lnTo>
                    <a:lnTo>
                      <a:pt x="14" y="79"/>
                    </a:lnTo>
                    <a:lnTo>
                      <a:pt x="14" y="78"/>
                    </a:lnTo>
                    <a:lnTo>
                      <a:pt x="14" y="77"/>
                    </a:lnTo>
                    <a:lnTo>
                      <a:pt x="15" y="76"/>
                    </a:lnTo>
                    <a:lnTo>
                      <a:pt x="15" y="75"/>
                    </a:lnTo>
                    <a:lnTo>
                      <a:pt x="16" y="75"/>
                    </a:lnTo>
                    <a:lnTo>
                      <a:pt x="16" y="74"/>
                    </a:lnTo>
                    <a:lnTo>
                      <a:pt x="16" y="73"/>
                    </a:lnTo>
                    <a:lnTo>
                      <a:pt x="17" y="73"/>
                    </a:lnTo>
                    <a:lnTo>
                      <a:pt x="17" y="72"/>
                    </a:lnTo>
                    <a:lnTo>
                      <a:pt x="17" y="71"/>
                    </a:lnTo>
                    <a:lnTo>
                      <a:pt x="17" y="70"/>
                    </a:lnTo>
                    <a:lnTo>
                      <a:pt x="18" y="70"/>
                    </a:lnTo>
                    <a:lnTo>
                      <a:pt x="18" y="69"/>
                    </a:lnTo>
                    <a:lnTo>
                      <a:pt x="18" y="68"/>
                    </a:lnTo>
                    <a:lnTo>
                      <a:pt x="19" y="68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20" y="66"/>
                    </a:lnTo>
                    <a:lnTo>
                      <a:pt x="20" y="65"/>
                    </a:lnTo>
                    <a:lnTo>
                      <a:pt x="21" y="65"/>
                    </a:lnTo>
                    <a:lnTo>
                      <a:pt x="21" y="65"/>
                    </a:lnTo>
                    <a:lnTo>
                      <a:pt x="21" y="64"/>
                    </a:lnTo>
                    <a:lnTo>
                      <a:pt x="22" y="64"/>
                    </a:lnTo>
                    <a:lnTo>
                      <a:pt x="22" y="63"/>
                    </a:lnTo>
                    <a:lnTo>
                      <a:pt x="22" y="62"/>
                    </a:lnTo>
                    <a:lnTo>
                      <a:pt x="23" y="62"/>
                    </a:lnTo>
                    <a:lnTo>
                      <a:pt x="23" y="61"/>
                    </a:lnTo>
                    <a:lnTo>
                      <a:pt x="22" y="61"/>
                    </a:lnTo>
                    <a:lnTo>
                      <a:pt x="23" y="60"/>
                    </a:lnTo>
                    <a:lnTo>
                      <a:pt x="23" y="59"/>
                    </a:lnTo>
                    <a:lnTo>
                      <a:pt x="23" y="58"/>
                    </a:lnTo>
                    <a:lnTo>
                      <a:pt x="22" y="58"/>
                    </a:lnTo>
                    <a:lnTo>
                      <a:pt x="23" y="58"/>
                    </a:lnTo>
                    <a:lnTo>
                      <a:pt x="23" y="57"/>
                    </a:lnTo>
                    <a:lnTo>
                      <a:pt x="24" y="57"/>
                    </a:lnTo>
                    <a:lnTo>
                      <a:pt x="24" y="56"/>
                    </a:lnTo>
                    <a:lnTo>
                      <a:pt x="24" y="55"/>
                    </a:lnTo>
                    <a:lnTo>
                      <a:pt x="25" y="54"/>
                    </a:lnTo>
                    <a:lnTo>
                      <a:pt x="25" y="53"/>
                    </a:lnTo>
                    <a:lnTo>
                      <a:pt x="25" y="52"/>
                    </a:lnTo>
                    <a:lnTo>
                      <a:pt x="25" y="51"/>
                    </a:lnTo>
                    <a:lnTo>
                      <a:pt x="25" y="50"/>
                    </a:lnTo>
                    <a:lnTo>
                      <a:pt x="25" y="49"/>
                    </a:lnTo>
                    <a:lnTo>
                      <a:pt x="25" y="48"/>
                    </a:lnTo>
                    <a:lnTo>
                      <a:pt x="26" y="48"/>
                    </a:lnTo>
                    <a:lnTo>
                      <a:pt x="26" y="47"/>
                    </a:lnTo>
                    <a:lnTo>
                      <a:pt x="27" y="47"/>
                    </a:lnTo>
                    <a:lnTo>
                      <a:pt x="27" y="46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6" y="42"/>
                    </a:lnTo>
                    <a:lnTo>
                      <a:pt x="25" y="42"/>
                    </a:lnTo>
                    <a:lnTo>
                      <a:pt x="25" y="41"/>
                    </a:lnTo>
                    <a:lnTo>
                      <a:pt x="25" y="41"/>
                    </a:lnTo>
                    <a:lnTo>
                      <a:pt x="25" y="40"/>
                    </a:lnTo>
                    <a:lnTo>
                      <a:pt x="27" y="40"/>
                    </a:lnTo>
                    <a:lnTo>
                      <a:pt x="29" y="39"/>
                    </a:lnTo>
                    <a:lnTo>
                      <a:pt x="30" y="38"/>
                    </a:lnTo>
                    <a:lnTo>
                      <a:pt x="32" y="37"/>
                    </a:lnTo>
                    <a:lnTo>
                      <a:pt x="33" y="35"/>
                    </a:lnTo>
                    <a:lnTo>
                      <a:pt x="34" y="35"/>
                    </a:lnTo>
                    <a:lnTo>
                      <a:pt x="34" y="34"/>
                    </a:lnTo>
                    <a:lnTo>
                      <a:pt x="38" y="32"/>
                    </a:lnTo>
                    <a:lnTo>
                      <a:pt x="39" y="32"/>
                    </a:lnTo>
                    <a:lnTo>
                      <a:pt x="40" y="32"/>
                    </a:lnTo>
                    <a:lnTo>
                      <a:pt x="43" y="31"/>
                    </a:lnTo>
                    <a:lnTo>
                      <a:pt x="48" y="30"/>
                    </a:lnTo>
                    <a:lnTo>
                      <a:pt x="49" y="28"/>
                    </a:lnTo>
                    <a:lnTo>
                      <a:pt x="50" y="26"/>
                    </a:lnTo>
                    <a:lnTo>
                      <a:pt x="51" y="21"/>
                    </a:lnTo>
                    <a:lnTo>
                      <a:pt x="55" y="17"/>
                    </a:lnTo>
                    <a:lnTo>
                      <a:pt x="59" y="12"/>
                    </a:lnTo>
                    <a:lnTo>
                      <a:pt x="60" y="11"/>
                    </a:lnTo>
                    <a:lnTo>
                      <a:pt x="61" y="9"/>
                    </a:lnTo>
                    <a:lnTo>
                      <a:pt x="62" y="6"/>
                    </a:lnTo>
                    <a:lnTo>
                      <a:pt x="63" y="3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3" y="3"/>
                    </a:lnTo>
                    <a:lnTo>
                      <a:pt x="73" y="4"/>
                    </a:lnTo>
                    <a:lnTo>
                      <a:pt x="77" y="7"/>
                    </a:lnTo>
                    <a:lnTo>
                      <a:pt x="81" y="8"/>
                    </a:lnTo>
                    <a:lnTo>
                      <a:pt x="81" y="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73">
                <a:extLst>
                  <a:ext uri="{FF2B5EF4-FFF2-40B4-BE49-F238E27FC236}">
                    <a16:creationId xmlns:a16="http://schemas.microsoft.com/office/drawing/2014/main" id="{85881878-164C-217A-E3FC-8BB75404A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975" y="950913"/>
                <a:ext cx="1187450" cy="868363"/>
              </a:xfrm>
              <a:custGeom>
                <a:avLst/>
                <a:gdLst>
                  <a:gd name="T0" fmla="*/ 334 w 748"/>
                  <a:gd name="T1" fmla="*/ 25 h 547"/>
                  <a:gd name="T2" fmla="*/ 367 w 748"/>
                  <a:gd name="T3" fmla="*/ 36 h 547"/>
                  <a:gd name="T4" fmla="*/ 393 w 748"/>
                  <a:gd name="T5" fmla="*/ 57 h 547"/>
                  <a:gd name="T6" fmla="*/ 417 w 748"/>
                  <a:gd name="T7" fmla="*/ 86 h 547"/>
                  <a:gd name="T8" fmla="*/ 448 w 748"/>
                  <a:gd name="T9" fmla="*/ 88 h 547"/>
                  <a:gd name="T10" fmla="*/ 489 w 748"/>
                  <a:gd name="T11" fmla="*/ 80 h 547"/>
                  <a:gd name="T12" fmla="*/ 524 w 748"/>
                  <a:gd name="T13" fmla="*/ 68 h 547"/>
                  <a:gd name="T14" fmla="*/ 543 w 748"/>
                  <a:gd name="T15" fmla="*/ 46 h 547"/>
                  <a:gd name="T16" fmla="*/ 584 w 748"/>
                  <a:gd name="T17" fmla="*/ 55 h 547"/>
                  <a:gd name="T18" fmla="*/ 586 w 748"/>
                  <a:gd name="T19" fmla="*/ 85 h 547"/>
                  <a:gd name="T20" fmla="*/ 606 w 748"/>
                  <a:gd name="T21" fmla="*/ 77 h 547"/>
                  <a:gd name="T22" fmla="*/ 629 w 748"/>
                  <a:gd name="T23" fmla="*/ 68 h 547"/>
                  <a:gd name="T24" fmla="*/ 639 w 748"/>
                  <a:gd name="T25" fmla="*/ 53 h 547"/>
                  <a:gd name="T26" fmla="*/ 664 w 748"/>
                  <a:gd name="T27" fmla="*/ 40 h 547"/>
                  <a:gd name="T28" fmla="*/ 700 w 748"/>
                  <a:gd name="T29" fmla="*/ 65 h 547"/>
                  <a:gd name="T30" fmla="*/ 739 w 748"/>
                  <a:gd name="T31" fmla="*/ 91 h 547"/>
                  <a:gd name="T32" fmla="*/ 726 w 748"/>
                  <a:gd name="T33" fmla="*/ 101 h 547"/>
                  <a:gd name="T34" fmla="*/ 697 w 748"/>
                  <a:gd name="T35" fmla="*/ 119 h 547"/>
                  <a:gd name="T36" fmla="*/ 694 w 748"/>
                  <a:gd name="T37" fmla="*/ 146 h 547"/>
                  <a:gd name="T38" fmla="*/ 725 w 748"/>
                  <a:gd name="T39" fmla="*/ 177 h 547"/>
                  <a:gd name="T40" fmla="*/ 716 w 748"/>
                  <a:gd name="T41" fmla="*/ 213 h 547"/>
                  <a:gd name="T42" fmla="*/ 722 w 748"/>
                  <a:gd name="T43" fmla="*/ 261 h 547"/>
                  <a:gd name="T44" fmla="*/ 691 w 748"/>
                  <a:gd name="T45" fmla="*/ 283 h 547"/>
                  <a:gd name="T46" fmla="*/ 692 w 748"/>
                  <a:gd name="T47" fmla="*/ 325 h 547"/>
                  <a:gd name="T48" fmla="*/ 708 w 748"/>
                  <a:gd name="T49" fmla="*/ 351 h 547"/>
                  <a:gd name="T50" fmla="*/ 721 w 748"/>
                  <a:gd name="T51" fmla="*/ 400 h 547"/>
                  <a:gd name="T52" fmla="*/ 733 w 748"/>
                  <a:gd name="T53" fmla="*/ 439 h 547"/>
                  <a:gd name="T54" fmla="*/ 720 w 748"/>
                  <a:gd name="T55" fmla="*/ 492 h 547"/>
                  <a:gd name="T56" fmla="*/ 696 w 748"/>
                  <a:gd name="T57" fmla="*/ 534 h 547"/>
                  <a:gd name="T58" fmla="*/ 649 w 748"/>
                  <a:gd name="T59" fmla="*/ 532 h 547"/>
                  <a:gd name="T60" fmla="*/ 595 w 748"/>
                  <a:gd name="T61" fmla="*/ 532 h 547"/>
                  <a:gd name="T62" fmla="*/ 584 w 748"/>
                  <a:gd name="T63" fmla="*/ 489 h 547"/>
                  <a:gd name="T64" fmla="*/ 590 w 748"/>
                  <a:gd name="T65" fmla="*/ 460 h 547"/>
                  <a:gd name="T66" fmla="*/ 601 w 748"/>
                  <a:gd name="T67" fmla="*/ 424 h 547"/>
                  <a:gd name="T68" fmla="*/ 555 w 748"/>
                  <a:gd name="T69" fmla="*/ 395 h 547"/>
                  <a:gd name="T70" fmla="*/ 548 w 748"/>
                  <a:gd name="T71" fmla="*/ 356 h 547"/>
                  <a:gd name="T72" fmla="*/ 494 w 748"/>
                  <a:gd name="T73" fmla="*/ 336 h 547"/>
                  <a:gd name="T74" fmla="*/ 481 w 748"/>
                  <a:gd name="T75" fmla="*/ 305 h 547"/>
                  <a:gd name="T76" fmla="*/ 467 w 748"/>
                  <a:gd name="T77" fmla="*/ 279 h 547"/>
                  <a:gd name="T78" fmla="*/ 426 w 748"/>
                  <a:gd name="T79" fmla="*/ 289 h 547"/>
                  <a:gd name="T80" fmla="*/ 424 w 748"/>
                  <a:gd name="T81" fmla="*/ 272 h 547"/>
                  <a:gd name="T82" fmla="*/ 396 w 748"/>
                  <a:gd name="T83" fmla="*/ 277 h 547"/>
                  <a:gd name="T84" fmla="*/ 357 w 748"/>
                  <a:gd name="T85" fmla="*/ 289 h 547"/>
                  <a:gd name="T86" fmla="*/ 321 w 748"/>
                  <a:gd name="T87" fmla="*/ 285 h 547"/>
                  <a:gd name="T88" fmla="*/ 280 w 748"/>
                  <a:gd name="T89" fmla="*/ 257 h 547"/>
                  <a:gd name="T90" fmla="*/ 260 w 748"/>
                  <a:gd name="T91" fmla="*/ 293 h 547"/>
                  <a:gd name="T92" fmla="*/ 226 w 748"/>
                  <a:gd name="T93" fmla="*/ 311 h 547"/>
                  <a:gd name="T94" fmla="*/ 191 w 748"/>
                  <a:gd name="T95" fmla="*/ 319 h 547"/>
                  <a:gd name="T96" fmla="*/ 153 w 748"/>
                  <a:gd name="T97" fmla="*/ 329 h 547"/>
                  <a:gd name="T98" fmla="*/ 113 w 748"/>
                  <a:gd name="T99" fmla="*/ 313 h 547"/>
                  <a:gd name="T100" fmla="*/ 79 w 748"/>
                  <a:gd name="T101" fmla="*/ 295 h 547"/>
                  <a:gd name="T102" fmla="*/ 42 w 748"/>
                  <a:gd name="T103" fmla="*/ 310 h 547"/>
                  <a:gd name="T104" fmla="*/ 31 w 748"/>
                  <a:gd name="T105" fmla="*/ 284 h 547"/>
                  <a:gd name="T106" fmla="*/ 13 w 748"/>
                  <a:gd name="T107" fmla="*/ 253 h 547"/>
                  <a:gd name="T108" fmla="*/ 8 w 748"/>
                  <a:gd name="T109" fmla="*/ 162 h 547"/>
                  <a:gd name="T110" fmla="*/ 49 w 748"/>
                  <a:gd name="T111" fmla="*/ 115 h 547"/>
                  <a:gd name="T112" fmla="*/ 85 w 748"/>
                  <a:gd name="T113" fmla="*/ 112 h 547"/>
                  <a:gd name="T114" fmla="*/ 119 w 748"/>
                  <a:gd name="T115" fmla="*/ 126 h 547"/>
                  <a:gd name="T116" fmla="*/ 139 w 748"/>
                  <a:gd name="T117" fmla="*/ 103 h 547"/>
                  <a:gd name="T118" fmla="*/ 164 w 748"/>
                  <a:gd name="T119" fmla="*/ 86 h 547"/>
                  <a:gd name="T120" fmla="*/ 196 w 748"/>
                  <a:gd name="T121" fmla="*/ 89 h 547"/>
                  <a:gd name="T122" fmla="*/ 254 w 748"/>
                  <a:gd name="T123" fmla="*/ 74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48" h="547">
                    <a:moveTo>
                      <a:pt x="316" y="1"/>
                    </a:moveTo>
                    <a:lnTo>
                      <a:pt x="317" y="3"/>
                    </a:lnTo>
                    <a:lnTo>
                      <a:pt x="317" y="2"/>
                    </a:lnTo>
                    <a:lnTo>
                      <a:pt x="318" y="2"/>
                    </a:lnTo>
                    <a:lnTo>
                      <a:pt x="319" y="3"/>
                    </a:lnTo>
                    <a:lnTo>
                      <a:pt x="319" y="3"/>
                    </a:lnTo>
                    <a:lnTo>
                      <a:pt x="321" y="4"/>
                    </a:lnTo>
                    <a:lnTo>
                      <a:pt x="322" y="5"/>
                    </a:lnTo>
                    <a:lnTo>
                      <a:pt x="322" y="6"/>
                    </a:lnTo>
                    <a:lnTo>
                      <a:pt x="322" y="8"/>
                    </a:lnTo>
                    <a:lnTo>
                      <a:pt x="322" y="10"/>
                    </a:lnTo>
                    <a:lnTo>
                      <a:pt x="323" y="9"/>
                    </a:lnTo>
                    <a:lnTo>
                      <a:pt x="324" y="9"/>
                    </a:lnTo>
                    <a:lnTo>
                      <a:pt x="325" y="9"/>
                    </a:lnTo>
                    <a:lnTo>
                      <a:pt x="325" y="10"/>
                    </a:lnTo>
                    <a:lnTo>
                      <a:pt x="326" y="12"/>
                    </a:lnTo>
                    <a:lnTo>
                      <a:pt x="326" y="13"/>
                    </a:lnTo>
                    <a:lnTo>
                      <a:pt x="326" y="15"/>
                    </a:lnTo>
                    <a:lnTo>
                      <a:pt x="326" y="16"/>
                    </a:lnTo>
                    <a:lnTo>
                      <a:pt x="328" y="16"/>
                    </a:lnTo>
                    <a:lnTo>
                      <a:pt x="329" y="18"/>
                    </a:lnTo>
                    <a:lnTo>
                      <a:pt x="330" y="18"/>
                    </a:lnTo>
                    <a:lnTo>
                      <a:pt x="331" y="18"/>
                    </a:lnTo>
                    <a:lnTo>
                      <a:pt x="332" y="18"/>
                    </a:lnTo>
                    <a:lnTo>
                      <a:pt x="332" y="19"/>
                    </a:lnTo>
                    <a:lnTo>
                      <a:pt x="332" y="20"/>
                    </a:lnTo>
                    <a:lnTo>
                      <a:pt x="331" y="22"/>
                    </a:lnTo>
                    <a:lnTo>
                      <a:pt x="332" y="23"/>
                    </a:lnTo>
                    <a:lnTo>
                      <a:pt x="332" y="24"/>
                    </a:lnTo>
                    <a:lnTo>
                      <a:pt x="333" y="24"/>
                    </a:lnTo>
                    <a:lnTo>
                      <a:pt x="334" y="25"/>
                    </a:lnTo>
                    <a:lnTo>
                      <a:pt x="335" y="26"/>
                    </a:lnTo>
                    <a:lnTo>
                      <a:pt x="336" y="27"/>
                    </a:lnTo>
                    <a:lnTo>
                      <a:pt x="338" y="28"/>
                    </a:lnTo>
                    <a:lnTo>
                      <a:pt x="339" y="29"/>
                    </a:lnTo>
                    <a:lnTo>
                      <a:pt x="341" y="29"/>
                    </a:lnTo>
                    <a:lnTo>
                      <a:pt x="342" y="29"/>
                    </a:lnTo>
                    <a:lnTo>
                      <a:pt x="343" y="29"/>
                    </a:lnTo>
                    <a:lnTo>
                      <a:pt x="344" y="30"/>
                    </a:lnTo>
                    <a:lnTo>
                      <a:pt x="346" y="29"/>
                    </a:lnTo>
                    <a:lnTo>
                      <a:pt x="346" y="30"/>
                    </a:lnTo>
                    <a:lnTo>
                      <a:pt x="347" y="30"/>
                    </a:lnTo>
                    <a:lnTo>
                      <a:pt x="348" y="31"/>
                    </a:lnTo>
                    <a:lnTo>
                      <a:pt x="349" y="31"/>
                    </a:lnTo>
                    <a:lnTo>
                      <a:pt x="350" y="32"/>
                    </a:lnTo>
                    <a:lnTo>
                      <a:pt x="351" y="33"/>
                    </a:lnTo>
                    <a:lnTo>
                      <a:pt x="352" y="34"/>
                    </a:lnTo>
                    <a:lnTo>
                      <a:pt x="353" y="35"/>
                    </a:lnTo>
                    <a:lnTo>
                      <a:pt x="354" y="35"/>
                    </a:lnTo>
                    <a:lnTo>
                      <a:pt x="355" y="35"/>
                    </a:lnTo>
                    <a:lnTo>
                      <a:pt x="356" y="36"/>
                    </a:lnTo>
                    <a:lnTo>
                      <a:pt x="356" y="37"/>
                    </a:lnTo>
                    <a:lnTo>
                      <a:pt x="357" y="38"/>
                    </a:lnTo>
                    <a:lnTo>
                      <a:pt x="359" y="38"/>
                    </a:lnTo>
                    <a:lnTo>
                      <a:pt x="359" y="37"/>
                    </a:lnTo>
                    <a:lnTo>
                      <a:pt x="360" y="37"/>
                    </a:lnTo>
                    <a:lnTo>
                      <a:pt x="361" y="36"/>
                    </a:lnTo>
                    <a:lnTo>
                      <a:pt x="362" y="36"/>
                    </a:lnTo>
                    <a:lnTo>
                      <a:pt x="364" y="36"/>
                    </a:lnTo>
                    <a:lnTo>
                      <a:pt x="365" y="36"/>
                    </a:lnTo>
                    <a:lnTo>
                      <a:pt x="366" y="36"/>
                    </a:lnTo>
                    <a:lnTo>
                      <a:pt x="367" y="36"/>
                    </a:lnTo>
                    <a:lnTo>
                      <a:pt x="367" y="35"/>
                    </a:lnTo>
                    <a:lnTo>
                      <a:pt x="367" y="34"/>
                    </a:lnTo>
                    <a:lnTo>
                      <a:pt x="367" y="34"/>
                    </a:lnTo>
                    <a:lnTo>
                      <a:pt x="368" y="34"/>
                    </a:lnTo>
                    <a:lnTo>
                      <a:pt x="370" y="34"/>
                    </a:lnTo>
                    <a:lnTo>
                      <a:pt x="372" y="34"/>
                    </a:lnTo>
                    <a:lnTo>
                      <a:pt x="373" y="35"/>
                    </a:lnTo>
                    <a:lnTo>
                      <a:pt x="374" y="35"/>
                    </a:lnTo>
                    <a:lnTo>
                      <a:pt x="376" y="34"/>
                    </a:lnTo>
                    <a:lnTo>
                      <a:pt x="378" y="35"/>
                    </a:lnTo>
                    <a:lnTo>
                      <a:pt x="379" y="36"/>
                    </a:lnTo>
                    <a:lnTo>
                      <a:pt x="381" y="37"/>
                    </a:lnTo>
                    <a:lnTo>
                      <a:pt x="382" y="38"/>
                    </a:lnTo>
                    <a:lnTo>
                      <a:pt x="383" y="38"/>
                    </a:lnTo>
                    <a:lnTo>
                      <a:pt x="383" y="40"/>
                    </a:lnTo>
                    <a:lnTo>
                      <a:pt x="383" y="42"/>
                    </a:lnTo>
                    <a:lnTo>
                      <a:pt x="384" y="42"/>
                    </a:lnTo>
                    <a:lnTo>
                      <a:pt x="384" y="44"/>
                    </a:lnTo>
                    <a:lnTo>
                      <a:pt x="385" y="44"/>
                    </a:lnTo>
                    <a:lnTo>
                      <a:pt x="384" y="46"/>
                    </a:lnTo>
                    <a:lnTo>
                      <a:pt x="384" y="47"/>
                    </a:lnTo>
                    <a:lnTo>
                      <a:pt x="384" y="49"/>
                    </a:lnTo>
                    <a:lnTo>
                      <a:pt x="385" y="50"/>
                    </a:lnTo>
                    <a:lnTo>
                      <a:pt x="387" y="50"/>
                    </a:lnTo>
                    <a:lnTo>
                      <a:pt x="388" y="50"/>
                    </a:lnTo>
                    <a:lnTo>
                      <a:pt x="390" y="51"/>
                    </a:lnTo>
                    <a:lnTo>
                      <a:pt x="390" y="53"/>
                    </a:lnTo>
                    <a:lnTo>
                      <a:pt x="391" y="54"/>
                    </a:lnTo>
                    <a:lnTo>
                      <a:pt x="391" y="55"/>
                    </a:lnTo>
                    <a:lnTo>
                      <a:pt x="392" y="55"/>
                    </a:lnTo>
                    <a:lnTo>
                      <a:pt x="393" y="57"/>
                    </a:lnTo>
                    <a:lnTo>
                      <a:pt x="394" y="58"/>
                    </a:lnTo>
                    <a:lnTo>
                      <a:pt x="393" y="59"/>
                    </a:lnTo>
                    <a:lnTo>
                      <a:pt x="393" y="61"/>
                    </a:lnTo>
                    <a:lnTo>
                      <a:pt x="394" y="63"/>
                    </a:lnTo>
                    <a:lnTo>
                      <a:pt x="395" y="64"/>
                    </a:lnTo>
                    <a:lnTo>
                      <a:pt x="396" y="66"/>
                    </a:lnTo>
                    <a:lnTo>
                      <a:pt x="397" y="66"/>
                    </a:lnTo>
                    <a:lnTo>
                      <a:pt x="398" y="67"/>
                    </a:lnTo>
                    <a:lnTo>
                      <a:pt x="399" y="68"/>
                    </a:lnTo>
                    <a:lnTo>
                      <a:pt x="399" y="70"/>
                    </a:lnTo>
                    <a:lnTo>
                      <a:pt x="400" y="71"/>
                    </a:lnTo>
                    <a:lnTo>
                      <a:pt x="401" y="71"/>
                    </a:lnTo>
                    <a:lnTo>
                      <a:pt x="403" y="71"/>
                    </a:lnTo>
                    <a:lnTo>
                      <a:pt x="403" y="73"/>
                    </a:lnTo>
                    <a:lnTo>
                      <a:pt x="403" y="75"/>
                    </a:lnTo>
                    <a:lnTo>
                      <a:pt x="404" y="75"/>
                    </a:lnTo>
                    <a:lnTo>
                      <a:pt x="404" y="76"/>
                    </a:lnTo>
                    <a:lnTo>
                      <a:pt x="405" y="76"/>
                    </a:lnTo>
                    <a:lnTo>
                      <a:pt x="406" y="77"/>
                    </a:lnTo>
                    <a:lnTo>
                      <a:pt x="408" y="77"/>
                    </a:lnTo>
                    <a:lnTo>
                      <a:pt x="410" y="77"/>
                    </a:lnTo>
                    <a:lnTo>
                      <a:pt x="411" y="77"/>
                    </a:lnTo>
                    <a:lnTo>
                      <a:pt x="412" y="78"/>
                    </a:lnTo>
                    <a:lnTo>
                      <a:pt x="412" y="79"/>
                    </a:lnTo>
                    <a:lnTo>
                      <a:pt x="413" y="81"/>
                    </a:lnTo>
                    <a:lnTo>
                      <a:pt x="414" y="81"/>
                    </a:lnTo>
                    <a:lnTo>
                      <a:pt x="415" y="81"/>
                    </a:lnTo>
                    <a:lnTo>
                      <a:pt x="416" y="81"/>
                    </a:lnTo>
                    <a:lnTo>
                      <a:pt x="416" y="82"/>
                    </a:lnTo>
                    <a:lnTo>
                      <a:pt x="417" y="84"/>
                    </a:lnTo>
                    <a:lnTo>
                      <a:pt x="417" y="86"/>
                    </a:lnTo>
                    <a:lnTo>
                      <a:pt x="418" y="87"/>
                    </a:lnTo>
                    <a:lnTo>
                      <a:pt x="418" y="89"/>
                    </a:lnTo>
                    <a:lnTo>
                      <a:pt x="419" y="89"/>
                    </a:lnTo>
                    <a:lnTo>
                      <a:pt x="420" y="89"/>
                    </a:lnTo>
                    <a:lnTo>
                      <a:pt x="421" y="90"/>
                    </a:lnTo>
                    <a:lnTo>
                      <a:pt x="421" y="90"/>
                    </a:lnTo>
                    <a:lnTo>
                      <a:pt x="422" y="92"/>
                    </a:lnTo>
                    <a:lnTo>
                      <a:pt x="424" y="92"/>
                    </a:lnTo>
                    <a:lnTo>
                      <a:pt x="425" y="91"/>
                    </a:lnTo>
                    <a:lnTo>
                      <a:pt x="427" y="91"/>
                    </a:lnTo>
                    <a:lnTo>
                      <a:pt x="428" y="91"/>
                    </a:lnTo>
                    <a:lnTo>
                      <a:pt x="428" y="90"/>
                    </a:lnTo>
                    <a:lnTo>
                      <a:pt x="430" y="90"/>
                    </a:lnTo>
                    <a:lnTo>
                      <a:pt x="431" y="91"/>
                    </a:lnTo>
                    <a:lnTo>
                      <a:pt x="433" y="91"/>
                    </a:lnTo>
                    <a:lnTo>
                      <a:pt x="434" y="91"/>
                    </a:lnTo>
                    <a:lnTo>
                      <a:pt x="435" y="92"/>
                    </a:lnTo>
                    <a:lnTo>
                      <a:pt x="437" y="93"/>
                    </a:lnTo>
                    <a:lnTo>
                      <a:pt x="437" y="92"/>
                    </a:lnTo>
                    <a:lnTo>
                      <a:pt x="438" y="92"/>
                    </a:lnTo>
                    <a:lnTo>
                      <a:pt x="438" y="91"/>
                    </a:lnTo>
                    <a:lnTo>
                      <a:pt x="439" y="91"/>
                    </a:lnTo>
                    <a:lnTo>
                      <a:pt x="439" y="90"/>
                    </a:lnTo>
                    <a:lnTo>
                      <a:pt x="440" y="90"/>
                    </a:lnTo>
                    <a:lnTo>
                      <a:pt x="442" y="90"/>
                    </a:lnTo>
                    <a:lnTo>
                      <a:pt x="443" y="90"/>
                    </a:lnTo>
                    <a:lnTo>
                      <a:pt x="444" y="89"/>
                    </a:lnTo>
                    <a:lnTo>
                      <a:pt x="445" y="89"/>
                    </a:lnTo>
                    <a:lnTo>
                      <a:pt x="447" y="89"/>
                    </a:lnTo>
                    <a:lnTo>
                      <a:pt x="447" y="88"/>
                    </a:lnTo>
                    <a:lnTo>
                      <a:pt x="448" y="88"/>
                    </a:lnTo>
                    <a:lnTo>
                      <a:pt x="449" y="87"/>
                    </a:lnTo>
                    <a:lnTo>
                      <a:pt x="451" y="87"/>
                    </a:lnTo>
                    <a:lnTo>
                      <a:pt x="453" y="86"/>
                    </a:lnTo>
                    <a:lnTo>
                      <a:pt x="454" y="86"/>
                    </a:lnTo>
                    <a:lnTo>
                      <a:pt x="456" y="86"/>
                    </a:lnTo>
                    <a:lnTo>
                      <a:pt x="457" y="87"/>
                    </a:lnTo>
                    <a:lnTo>
                      <a:pt x="458" y="87"/>
                    </a:lnTo>
                    <a:lnTo>
                      <a:pt x="459" y="87"/>
                    </a:lnTo>
                    <a:lnTo>
                      <a:pt x="461" y="86"/>
                    </a:lnTo>
                    <a:lnTo>
                      <a:pt x="463" y="86"/>
                    </a:lnTo>
                    <a:lnTo>
                      <a:pt x="463" y="86"/>
                    </a:lnTo>
                    <a:lnTo>
                      <a:pt x="465" y="85"/>
                    </a:lnTo>
                    <a:lnTo>
                      <a:pt x="466" y="85"/>
                    </a:lnTo>
                    <a:lnTo>
                      <a:pt x="467" y="85"/>
                    </a:lnTo>
                    <a:lnTo>
                      <a:pt x="467" y="84"/>
                    </a:lnTo>
                    <a:lnTo>
                      <a:pt x="468" y="84"/>
                    </a:lnTo>
                    <a:lnTo>
                      <a:pt x="468" y="83"/>
                    </a:lnTo>
                    <a:lnTo>
                      <a:pt x="469" y="83"/>
                    </a:lnTo>
                    <a:lnTo>
                      <a:pt x="471" y="82"/>
                    </a:lnTo>
                    <a:lnTo>
                      <a:pt x="472" y="82"/>
                    </a:lnTo>
                    <a:lnTo>
                      <a:pt x="474" y="81"/>
                    </a:lnTo>
                    <a:lnTo>
                      <a:pt x="476" y="81"/>
                    </a:lnTo>
                    <a:lnTo>
                      <a:pt x="477" y="81"/>
                    </a:lnTo>
                    <a:lnTo>
                      <a:pt x="478" y="81"/>
                    </a:lnTo>
                    <a:lnTo>
                      <a:pt x="480" y="82"/>
                    </a:lnTo>
                    <a:lnTo>
                      <a:pt x="482" y="82"/>
                    </a:lnTo>
                    <a:lnTo>
                      <a:pt x="483" y="82"/>
                    </a:lnTo>
                    <a:lnTo>
                      <a:pt x="484" y="81"/>
                    </a:lnTo>
                    <a:lnTo>
                      <a:pt x="486" y="81"/>
                    </a:lnTo>
                    <a:lnTo>
                      <a:pt x="487" y="81"/>
                    </a:lnTo>
                    <a:lnTo>
                      <a:pt x="489" y="80"/>
                    </a:lnTo>
                    <a:lnTo>
                      <a:pt x="490" y="80"/>
                    </a:lnTo>
                    <a:lnTo>
                      <a:pt x="492" y="80"/>
                    </a:lnTo>
                    <a:lnTo>
                      <a:pt x="493" y="81"/>
                    </a:lnTo>
                    <a:lnTo>
                      <a:pt x="494" y="81"/>
                    </a:lnTo>
                    <a:lnTo>
                      <a:pt x="495" y="80"/>
                    </a:lnTo>
                    <a:lnTo>
                      <a:pt x="496" y="80"/>
                    </a:lnTo>
                    <a:lnTo>
                      <a:pt x="498" y="79"/>
                    </a:lnTo>
                    <a:lnTo>
                      <a:pt x="499" y="79"/>
                    </a:lnTo>
                    <a:lnTo>
                      <a:pt x="499" y="78"/>
                    </a:lnTo>
                    <a:lnTo>
                      <a:pt x="499" y="77"/>
                    </a:lnTo>
                    <a:lnTo>
                      <a:pt x="501" y="77"/>
                    </a:lnTo>
                    <a:lnTo>
                      <a:pt x="502" y="76"/>
                    </a:lnTo>
                    <a:lnTo>
                      <a:pt x="503" y="76"/>
                    </a:lnTo>
                    <a:lnTo>
                      <a:pt x="504" y="76"/>
                    </a:lnTo>
                    <a:lnTo>
                      <a:pt x="504" y="75"/>
                    </a:lnTo>
                    <a:lnTo>
                      <a:pt x="505" y="75"/>
                    </a:lnTo>
                    <a:lnTo>
                      <a:pt x="506" y="74"/>
                    </a:lnTo>
                    <a:lnTo>
                      <a:pt x="508" y="74"/>
                    </a:lnTo>
                    <a:lnTo>
                      <a:pt x="510" y="74"/>
                    </a:lnTo>
                    <a:lnTo>
                      <a:pt x="511" y="74"/>
                    </a:lnTo>
                    <a:lnTo>
                      <a:pt x="512" y="74"/>
                    </a:lnTo>
                    <a:lnTo>
                      <a:pt x="514" y="73"/>
                    </a:lnTo>
                    <a:lnTo>
                      <a:pt x="516" y="73"/>
                    </a:lnTo>
                    <a:lnTo>
                      <a:pt x="517" y="73"/>
                    </a:lnTo>
                    <a:lnTo>
                      <a:pt x="519" y="73"/>
                    </a:lnTo>
                    <a:lnTo>
                      <a:pt x="521" y="72"/>
                    </a:lnTo>
                    <a:lnTo>
                      <a:pt x="522" y="71"/>
                    </a:lnTo>
                    <a:lnTo>
                      <a:pt x="522" y="70"/>
                    </a:lnTo>
                    <a:lnTo>
                      <a:pt x="523" y="70"/>
                    </a:lnTo>
                    <a:lnTo>
                      <a:pt x="524" y="69"/>
                    </a:lnTo>
                    <a:lnTo>
                      <a:pt x="524" y="68"/>
                    </a:lnTo>
                    <a:lnTo>
                      <a:pt x="525" y="67"/>
                    </a:lnTo>
                    <a:lnTo>
                      <a:pt x="525" y="66"/>
                    </a:lnTo>
                    <a:lnTo>
                      <a:pt x="526" y="66"/>
                    </a:lnTo>
                    <a:lnTo>
                      <a:pt x="527" y="66"/>
                    </a:lnTo>
                    <a:lnTo>
                      <a:pt x="528" y="66"/>
                    </a:lnTo>
                    <a:lnTo>
                      <a:pt x="529" y="66"/>
                    </a:lnTo>
                    <a:lnTo>
                      <a:pt x="529" y="66"/>
                    </a:lnTo>
                    <a:lnTo>
                      <a:pt x="530" y="66"/>
                    </a:lnTo>
                    <a:lnTo>
                      <a:pt x="531" y="66"/>
                    </a:lnTo>
                    <a:lnTo>
                      <a:pt x="532" y="65"/>
                    </a:lnTo>
                    <a:lnTo>
                      <a:pt x="533" y="65"/>
                    </a:lnTo>
                    <a:lnTo>
                      <a:pt x="534" y="65"/>
                    </a:lnTo>
                    <a:lnTo>
                      <a:pt x="535" y="64"/>
                    </a:lnTo>
                    <a:lnTo>
                      <a:pt x="535" y="62"/>
                    </a:lnTo>
                    <a:lnTo>
                      <a:pt x="536" y="62"/>
                    </a:lnTo>
                    <a:lnTo>
                      <a:pt x="536" y="61"/>
                    </a:lnTo>
                    <a:lnTo>
                      <a:pt x="536" y="60"/>
                    </a:lnTo>
                    <a:lnTo>
                      <a:pt x="537" y="60"/>
                    </a:lnTo>
                    <a:lnTo>
                      <a:pt x="538" y="58"/>
                    </a:lnTo>
                    <a:lnTo>
                      <a:pt x="538" y="57"/>
                    </a:lnTo>
                    <a:lnTo>
                      <a:pt x="539" y="55"/>
                    </a:lnTo>
                    <a:lnTo>
                      <a:pt x="541" y="54"/>
                    </a:lnTo>
                    <a:lnTo>
                      <a:pt x="541" y="53"/>
                    </a:lnTo>
                    <a:lnTo>
                      <a:pt x="541" y="51"/>
                    </a:lnTo>
                    <a:lnTo>
                      <a:pt x="541" y="50"/>
                    </a:lnTo>
                    <a:lnTo>
                      <a:pt x="540" y="48"/>
                    </a:lnTo>
                    <a:lnTo>
                      <a:pt x="541" y="48"/>
                    </a:lnTo>
                    <a:lnTo>
                      <a:pt x="541" y="47"/>
                    </a:lnTo>
                    <a:lnTo>
                      <a:pt x="542" y="47"/>
                    </a:lnTo>
                    <a:lnTo>
                      <a:pt x="542" y="46"/>
                    </a:lnTo>
                    <a:lnTo>
                      <a:pt x="543" y="46"/>
                    </a:lnTo>
                    <a:lnTo>
                      <a:pt x="543" y="45"/>
                    </a:lnTo>
                    <a:lnTo>
                      <a:pt x="544" y="45"/>
                    </a:lnTo>
                    <a:lnTo>
                      <a:pt x="545" y="44"/>
                    </a:lnTo>
                    <a:lnTo>
                      <a:pt x="546" y="45"/>
                    </a:lnTo>
                    <a:lnTo>
                      <a:pt x="548" y="45"/>
                    </a:lnTo>
                    <a:lnTo>
                      <a:pt x="549" y="44"/>
                    </a:lnTo>
                    <a:lnTo>
                      <a:pt x="551" y="44"/>
                    </a:lnTo>
                    <a:lnTo>
                      <a:pt x="552" y="44"/>
                    </a:lnTo>
                    <a:lnTo>
                      <a:pt x="553" y="45"/>
                    </a:lnTo>
                    <a:lnTo>
                      <a:pt x="555" y="45"/>
                    </a:lnTo>
                    <a:lnTo>
                      <a:pt x="556" y="44"/>
                    </a:lnTo>
                    <a:lnTo>
                      <a:pt x="558" y="45"/>
                    </a:lnTo>
                    <a:lnTo>
                      <a:pt x="559" y="45"/>
                    </a:lnTo>
                    <a:lnTo>
                      <a:pt x="560" y="45"/>
                    </a:lnTo>
                    <a:lnTo>
                      <a:pt x="560" y="45"/>
                    </a:lnTo>
                    <a:lnTo>
                      <a:pt x="562" y="47"/>
                    </a:lnTo>
                    <a:lnTo>
                      <a:pt x="562" y="48"/>
                    </a:lnTo>
                    <a:lnTo>
                      <a:pt x="565" y="49"/>
                    </a:lnTo>
                    <a:lnTo>
                      <a:pt x="566" y="49"/>
                    </a:lnTo>
                    <a:lnTo>
                      <a:pt x="567" y="49"/>
                    </a:lnTo>
                    <a:lnTo>
                      <a:pt x="572" y="48"/>
                    </a:lnTo>
                    <a:lnTo>
                      <a:pt x="575" y="48"/>
                    </a:lnTo>
                    <a:lnTo>
                      <a:pt x="576" y="48"/>
                    </a:lnTo>
                    <a:lnTo>
                      <a:pt x="578" y="49"/>
                    </a:lnTo>
                    <a:lnTo>
                      <a:pt x="580" y="49"/>
                    </a:lnTo>
                    <a:lnTo>
                      <a:pt x="581" y="50"/>
                    </a:lnTo>
                    <a:lnTo>
                      <a:pt x="582" y="50"/>
                    </a:lnTo>
                    <a:lnTo>
                      <a:pt x="583" y="51"/>
                    </a:lnTo>
                    <a:lnTo>
                      <a:pt x="584" y="53"/>
                    </a:lnTo>
                    <a:lnTo>
                      <a:pt x="584" y="54"/>
                    </a:lnTo>
                    <a:lnTo>
                      <a:pt x="584" y="55"/>
                    </a:lnTo>
                    <a:lnTo>
                      <a:pt x="585" y="56"/>
                    </a:lnTo>
                    <a:lnTo>
                      <a:pt x="585" y="57"/>
                    </a:lnTo>
                    <a:lnTo>
                      <a:pt x="585" y="58"/>
                    </a:lnTo>
                    <a:lnTo>
                      <a:pt x="586" y="59"/>
                    </a:lnTo>
                    <a:lnTo>
                      <a:pt x="587" y="59"/>
                    </a:lnTo>
                    <a:lnTo>
                      <a:pt x="588" y="59"/>
                    </a:lnTo>
                    <a:lnTo>
                      <a:pt x="589" y="59"/>
                    </a:lnTo>
                    <a:lnTo>
                      <a:pt x="589" y="61"/>
                    </a:lnTo>
                    <a:lnTo>
                      <a:pt x="589" y="62"/>
                    </a:lnTo>
                    <a:lnTo>
                      <a:pt x="589" y="63"/>
                    </a:lnTo>
                    <a:lnTo>
                      <a:pt x="588" y="64"/>
                    </a:lnTo>
                    <a:lnTo>
                      <a:pt x="588" y="65"/>
                    </a:lnTo>
                    <a:lnTo>
                      <a:pt x="587" y="65"/>
                    </a:lnTo>
                    <a:lnTo>
                      <a:pt x="587" y="66"/>
                    </a:lnTo>
                    <a:lnTo>
                      <a:pt x="587" y="69"/>
                    </a:lnTo>
                    <a:lnTo>
                      <a:pt x="586" y="70"/>
                    </a:lnTo>
                    <a:lnTo>
                      <a:pt x="585" y="72"/>
                    </a:lnTo>
                    <a:lnTo>
                      <a:pt x="585" y="73"/>
                    </a:lnTo>
                    <a:lnTo>
                      <a:pt x="584" y="73"/>
                    </a:lnTo>
                    <a:lnTo>
                      <a:pt x="584" y="74"/>
                    </a:lnTo>
                    <a:lnTo>
                      <a:pt x="584" y="74"/>
                    </a:lnTo>
                    <a:lnTo>
                      <a:pt x="583" y="74"/>
                    </a:lnTo>
                    <a:lnTo>
                      <a:pt x="584" y="76"/>
                    </a:lnTo>
                    <a:lnTo>
                      <a:pt x="584" y="77"/>
                    </a:lnTo>
                    <a:lnTo>
                      <a:pt x="585" y="78"/>
                    </a:lnTo>
                    <a:lnTo>
                      <a:pt x="584" y="79"/>
                    </a:lnTo>
                    <a:lnTo>
                      <a:pt x="585" y="80"/>
                    </a:lnTo>
                    <a:lnTo>
                      <a:pt x="585" y="81"/>
                    </a:lnTo>
                    <a:lnTo>
                      <a:pt x="585" y="83"/>
                    </a:lnTo>
                    <a:lnTo>
                      <a:pt x="585" y="84"/>
                    </a:lnTo>
                    <a:lnTo>
                      <a:pt x="586" y="85"/>
                    </a:lnTo>
                    <a:lnTo>
                      <a:pt x="586" y="87"/>
                    </a:lnTo>
                    <a:lnTo>
                      <a:pt x="587" y="88"/>
                    </a:lnTo>
                    <a:lnTo>
                      <a:pt x="588" y="90"/>
                    </a:lnTo>
                    <a:lnTo>
                      <a:pt x="589" y="91"/>
                    </a:lnTo>
                    <a:lnTo>
                      <a:pt x="591" y="93"/>
                    </a:lnTo>
                    <a:lnTo>
                      <a:pt x="591" y="94"/>
                    </a:lnTo>
                    <a:lnTo>
                      <a:pt x="591" y="95"/>
                    </a:lnTo>
                    <a:lnTo>
                      <a:pt x="592" y="95"/>
                    </a:lnTo>
                    <a:lnTo>
                      <a:pt x="594" y="95"/>
                    </a:lnTo>
                    <a:lnTo>
                      <a:pt x="595" y="94"/>
                    </a:lnTo>
                    <a:lnTo>
                      <a:pt x="597" y="93"/>
                    </a:lnTo>
                    <a:lnTo>
                      <a:pt x="599" y="93"/>
                    </a:lnTo>
                    <a:lnTo>
                      <a:pt x="600" y="93"/>
                    </a:lnTo>
                    <a:lnTo>
                      <a:pt x="601" y="91"/>
                    </a:lnTo>
                    <a:lnTo>
                      <a:pt x="602" y="91"/>
                    </a:lnTo>
                    <a:lnTo>
                      <a:pt x="602" y="90"/>
                    </a:lnTo>
                    <a:lnTo>
                      <a:pt x="602" y="89"/>
                    </a:lnTo>
                    <a:lnTo>
                      <a:pt x="602" y="88"/>
                    </a:lnTo>
                    <a:lnTo>
                      <a:pt x="602" y="87"/>
                    </a:lnTo>
                    <a:lnTo>
                      <a:pt x="604" y="87"/>
                    </a:lnTo>
                    <a:lnTo>
                      <a:pt x="605" y="87"/>
                    </a:lnTo>
                    <a:lnTo>
                      <a:pt x="607" y="86"/>
                    </a:lnTo>
                    <a:lnTo>
                      <a:pt x="607" y="85"/>
                    </a:lnTo>
                    <a:lnTo>
                      <a:pt x="607" y="84"/>
                    </a:lnTo>
                    <a:lnTo>
                      <a:pt x="606" y="83"/>
                    </a:lnTo>
                    <a:lnTo>
                      <a:pt x="607" y="82"/>
                    </a:lnTo>
                    <a:lnTo>
                      <a:pt x="606" y="82"/>
                    </a:lnTo>
                    <a:lnTo>
                      <a:pt x="605" y="80"/>
                    </a:lnTo>
                    <a:lnTo>
                      <a:pt x="605" y="79"/>
                    </a:lnTo>
                    <a:lnTo>
                      <a:pt x="605" y="78"/>
                    </a:lnTo>
                    <a:lnTo>
                      <a:pt x="606" y="77"/>
                    </a:lnTo>
                    <a:lnTo>
                      <a:pt x="607" y="77"/>
                    </a:lnTo>
                    <a:lnTo>
                      <a:pt x="608" y="77"/>
                    </a:lnTo>
                    <a:lnTo>
                      <a:pt x="608" y="76"/>
                    </a:lnTo>
                    <a:lnTo>
                      <a:pt x="607" y="75"/>
                    </a:lnTo>
                    <a:lnTo>
                      <a:pt x="607" y="74"/>
                    </a:lnTo>
                    <a:lnTo>
                      <a:pt x="607" y="73"/>
                    </a:lnTo>
                    <a:lnTo>
                      <a:pt x="608" y="72"/>
                    </a:lnTo>
                    <a:lnTo>
                      <a:pt x="609" y="71"/>
                    </a:lnTo>
                    <a:lnTo>
                      <a:pt x="610" y="70"/>
                    </a:lnTo>
                    <a:lnTo>
                      <a:pt x="611" y="71"/>
                    </a:lnTo>
                    <a:lnTo>
                      <a:pt x="613" y="72"/>
                    </a:lnTo>
                    <a:lnTo>
                      <a:pt x="614" y="73"/>
                    </a:lnTo>
                    <a:lnTo>
                      <a:pt x="615" y="74"/>
                    </a:lnTo>
                    <a:lnTo>
                      <a:pt x="617" y="74"/>
                    </a:lnTo>
                    <a:lnTo>
                      <a:pt x="616" y="73"/>
                    </a:lnTo>
                    <a:lnTo>
                      <a:pt x="615" y="72"/>
                    </a:lnTo>
                    <a:lnTo>
                      <a:pt x="615" y="70"/>
                    </a:lnTo>
                    <a:lnTo>
                      <a:pt x="616" y="69"/>
                    </a:lnTo>
                    <a:lnTo>
                      <a:pt x="616" y="67"/>
                    </a:lnTo>
                    <a:lnTo>
                      <a:pt x="615" y="66"/>
                    </a:lnTo>
                    <a:lnTo>
                      <a:pt x="616" y="66"/>
                    </a:lnTo>
                    <a:lnTo>
                      <a:pt x="618" y="66"/>
                    </a:lnTo>
                    <a:lnTo>
                      <a:pt x="620" y="66"/>
                    </a:lnTo>
                    <a:lnTo>
                      <a:pt x="621" y="66"/>
                    </a:lnTo>
                    <a:lnTo>
                      <a:pt x="623" y="66"/>
                    </a:lnTo>
                    <a:lnTo>
                      <a:pt x="624" y="66"/>
                    </a:lnTo>
                    <a:lnTo>
                      <a:pt x="626" y="66"/>
                    </a:lnTo>
                    <a:lnTo>
                      <a:pt x="627" y="66"/>
                    </a:lnTo>
                    <a:lnTo>
                      <a:pt x="629" y="66"/>
                    </a:lnTo>
                    <a:lnTo>
                      <a:pt x="629" y="67"/>
                    </a:lnTo>
                    <a:lnTo>
                      <a:pt x="629" y="68"/>
                    </a:lnTo>
                    <a:lnTo>
                      <a:pt x="630" y="68"/>
                    </a:lnTo>
                    <a:lnTo>
                      <a:pt x="631" y="69"/>
                    </a:lnTo>
                    <a:lnTo>
                      <a:pt x="631" y="68"/>
                    </a:lnTo>
                    <a:lnTo>
                      <a:pt x="633" y="68"/>
                    </a:lnTo>
                    <a:lnTo>
                      <a:pt x="634" y="67"/>
                    </a:lnTo>
                    <a:lnTo>
                      <a:pt x="634" y="69"/>
                    </a:lnTo>
                    <a:lnTo>
                      <a:pt x="633" y="71"/>
                    </a:lnTo>
                    <a:lnTo>
                      <a:pt x="635" y="71"/>
                    </a:lnTo>
                    <a:lnTo>
                      <a:pt x="636" y="70"/>
                    </a:lnTo>
                    <a:lnTo>
                      <a:pt x="637" y="69"/>
                    </a:lnTo>
                    <a:lnTo>
                      <a:pt x="637" y="71"/>
                    </a:lnTo>
                    <a:lnTo>
                      <a:pt x="638" y="72"/>
                    </a:lnTo>
                    <a:lnTo>
                      <a:pt x="638" y="73"/>
                    </a:lnTo>
                    <a:lnTo>
                      <a:pt x="639" y="73"/>
                    </a:lnTo>
                    <a:lnTo>
                      <a:pt x="641" y="73"/>
                    </a:lnTo>
                    <a:lnTo>
                      <a:pt x="641" y="72"/>
                    </a:lnTo>
                    <a:lnTo>
                      <a:pt x="642" y="72"/>
                    </a:lnTo>
                    <a:lnTo>
                      <a:pt x="642" y="71"/>
                    </a:lnTo>
                    <a:lnTo>
                      <a:pt x="643" y="71"/>
                    </a:lnTo>
                    <a:lnTo>
                      <a:pt x="643" y="69"/>
                    </a:lnTo>
                    <a:lnTo>
                      <a:pt x="643" y="67"/>
                    </a:lnTo>
                    <a:lnTo>
                      <a:pt x="644" y="66"/>
                    </a:lnTo>
                    <a:lnTo>
                      <a:pt x="644" y="64"/>
                    </a:lnTo>
                    <a:lnTo>
                      <a:pt x="644" y="63"/>
                    </a:lnTo>
                    <a:lnTo>
                      <a:pt x="643" y="62"/>
                    </a:lnTo>
                    <a:lnTo>
                      <a:pt x="643" y="60"/>
                    </a:lnTo>
                    <a:lnTo>
                      <a:pt x="642" y="58"/>
                    </a:lnTo>
                    <a:lnTo>
                      <a:pt x="642" y="56"/>
                    </a:lnTo>
                    <a:lnTo>
                      <a:pt x="641" y="54"/>
                    </a:lnTo>
                    <a:lnTo>
                      <a:pt x="640" y="53"/>
                    </a:lnTo>
                    <a:lnTo>
                      <a:pt x="639" y="53"/>
                    </a:lnTo>
                    <a:lnTo>
                      <a:pt x="639" y="51"/>
                    </a:lnTo>
                    <a:lnTo>
                      <a:pt x="640" y="50"/>
                    </a:lnTo>
                    <a:lnTo>
                      <a:pt x="641" y="48"/>
                    </a:lnTo>
                    <a:lnTo>
                      <a:pt x="642" y="47"/>
                    </a:lnTo>
                    <a:lnTo>
                      <a:pt x="641" y="45"/>
                    </a:lnTo>
                    <a:lnTo>
                      <a:pt x="641" y="43"/>
                    </a:lnTo>
                    <a:lnTo>
                      <a:pt x="641" y="42"/>
                    </a:lnTo>
                    <a:lnTo>
                      <a:pt x="642" y="42"/>
                    </a:lnTo>
                    <a:lnTo>
                      <a:pt x="642" y="42"/>
                    </a:lnTo>
                    <a:lnTo>
                      <a:pt x="643" y="42"/>
                    </a:lnTo>
                    <a:lnTo>
                      <a:pt x="643" y="41"/>
                    </a:lnTo>
                    <a:lnTo>
                      <a:pt x="644" y="39"/>
                    </a:lnTo>
                    <a:lnTo>
                      <a:pt x="644" y="38"/>
                    </a:lnTo>
                    <a:lnTo>
                      <a:pt x="645" y="36"/>
                    </a:lnTo>
                    <a:lnTo>
                      <a:pt x="646" y="37"/>
                    </a:lnTo>
                    <a:lnTo>
                      <a:pt x="647" y="37"/>
                    </a:lnTo>
                    <a:lnTo>
                      <a:pt x="647" y="36"/>
                    </a:lnTo>
                    <a:lnTo>
                      <a:pt x="648" y="36"/>
                    </a:lnTo>
                    <a:lnTo>
                      <a:pt x="649" y="37"/>
                    </a:lnTo>
                    <a:lnTo>
                      <a:pt x="651" y="37"/>
                    </a:lnTo>
                    <a:lnTo>
                      <a:pt x="652" y="38"/>
                    </a:lnTo>
                    <a:lnTo>
                      <a:pt x="654" y="38"/>
                    </a:lnTo>
                    <a:lnTo>
                      <a:pt x="655" y="38"/>
                    </a:lnTo>
                    <a:lnTo>
                      <a:pt x="656" y="38"/>
                    </a:lnTo>
                    <a:lnTo>
                      <a:pt x="657" y="38"/>
                    </a:lnTo>
                    <a:lnTo>
                      <a:pt x="658" y="38"/>
                    </a:lnTo>
                    <a:lnTo>
                      <a:pt x="659" y="38"/>
                    </a:lnTo>
                    <a:lnTo>
                      <a:pt x="661" y="38"/>
                    </a:lnTo>
                    <a:lnTo>
                      <a:pt x="662" y="39"/>
                    </a:lnTo>
                    <a:lnTo>
                      <a:pt x="663" y="39"/>
                    </a:lnTo>
                    <a:lnTo>
                      <a:pt x="664" y="40"/>
                    </a:lnTo>
                    <a:lnTo>
                      <a:pt x="665" y="42"/>
                    </a:lnTo>
                    <a:lnTo>
                      <a:pt x="666" y="42"/>
                    </a:lnTo>
                    <a:lnTo>
                      <a:pt x="667" y="42"/>
                    </a:lnTo>
                    <a:lnTo>
                      <a:pt x="669" y="44"/>
                    </a:lnTo>
                    <a:lnTo>
                      <a:pt x="670" y="44"/>
                    </a:lnTo>
                    <a:lnTo>
                      <a:pt x="670" y="46"/>
                    </a:lnTo>
                    <a:lnTo>
                      <a:pt x="671" y="48"/>
                    </a:lnTo>
                    <a:lnTo>
                      <a:pt x="671" y="50"/>
                    </a:lnTo>
                    <a:lnTo>
                      <a:pt x="672" y="51"/>
                    </a:lnTo>
                    <a:lnTo>
                      <a:pt x="673" y="52"/>
                    </a:lnTo>
                    <a:lnTo>
                      <a:pt x="674" y="53"/>
                    </a:lnTo>
                    <a:lnTo>
                      <a:pt x="676" y="54"/>
                    </a:lnTo>
                    <a:lnTo>
                      <a:pt x="677" y="54"/>
                    </a:lnTo>
                    <a:lnTo>
                      <a:pt x="679" y="54"/>
                    </a:lnTo>
                    <a:lnTo>
                      <a:pt x="681" y="55"/>
                    </a:lnTo>
                    <a:lnTo>
                      <a:pt x="681" y="55"/>
                    </a:lnTo>
                    <a:lnTo>
                      <a:pt x="681" y="54"/>
                    </a:lnTo>
                    <a:lnTo>
                      <a:pt x="682" y="56"/>
                    </a:lnTo>
                    <a:lnTo>
                      <a:pt x="683" y="57"/>
                    </a:lnTo>
                    <a:lnTo>
                      <a:pt x="685" y="59"/>
                    </a:lnTo>
                    <a:lnTo>
                      <a:pt x="686" y="60"/>
                    </a:lnTo>
                    <a:lnTo>
                      <a:pt x="687" y="62"/>
                    </a:lnTo>
                    <a:lnTo>
                      <a:pt x="688" y="63"/>
                    </a:lnTo>
                    <a:lnTo>
                      <a:pt x="689" y="63"/>
                    </a:lnTo>
                    <a:lnTo>
                      <a:pt x="691" y="63"/>
                    </a:lnTo>
                    <a:lnTo>
                      <a:pt x="692" y="64"/>
                    </a:lnTo>
                    <a:lnTo>
                      <a:pt x="693" y="64"/>
                    </a:lnTo>
                    <a:lnTo>
                      <a:pt x="695" y="64"/>
                    </a:lnTo>
                    <a:lnTo>
                      <a:pt x="697" y="64"/>
                    </a:lnTo>
                    <a:lnTo>
                      <a:pt x="698" y="64"/>
                    </a:lnTo>
                    <a:lnTo>
                      <a:pt x="700" y="65"/>
                    </a:lnTo>
                    <a:lnTo>
                      <a:pt x="701" y="66"/>
                    </a:lnTo>
                    <a:lnTo>
                      <a:pt x="702" y="67"/>
                    </a:lnTo>
                    <a:lnTo>
                      <a:pt x="703" y="68"/>
                    </a:lnTo>
                    <a:lnTo>
                      <a:pt x="703" y="69"/>
                    </a:lnTo>
                    <a:lnTo>
                      <a:pt x="704" y="70"/>
                    </a:lnTo>
                    <a:lnTo>
                      <a:pt x="705" y="72"/>
                    </a:lnTo>
                    <a:lnTo>
                      <a:pt x="705" y="73"/>
                    </a:lnTo>
                    <a:lnTo>
                      <a:pt x="706" y="73"/>
                    </a:lnTo>
                    <a:lnTo>
                      <a:pt x="707" y="73"/>
                    </a:lnTo>
                    <a:lnTo>
                      <a:pt x="708" y="74"/>
                    </a:lnTo>
                    <a:lnTo>
                      <a:pt x="709" y="76"/>
                    </a:lnTo>
                    <a:lnTo>
                      <a:pt x="710" y="77"/>
                    </a:lnTo>
                    <a:lnTo>
                      <a:pt x="711" y="78"/>
                    </a:lnTo>
                    <a:lnTo>
                      <a:pt x="712" y="77"/>
                    </a:lnTo>
                    <a:lnTo>
                      <a:pt x="714" y="76"/>
                    </a:lnTo>
                    <a:lnTo>
                      <a:pt x="716" y="77"/>
                    </a:lnTo>
                    <a:lnTo>
                      <a:pt x="717" y="78"/>
                    </a:lnTo>
                    <a:lnTo>
                      <a:pt x="719" y="79"/>
                    </a:lnTo>
                    <a:lnTo>
                      <a:pt x="720" y="80"/>
                    </a:lnTo>
                    <a:lnTo>
                      <a:pt x="721" y="81"/>
                    </a:lnTo>
                    <a:lnTo>
                      <a:pt x="723" y="81"/>
                    </a:lnTo>
                    <a:lnTo>
                      <a:pt x="724" y="83"/>
                    </a:lnTo>
                    <a:lnTo>
                      <a:pt x="726" y="85"/>
                    </a:lnTo>
                    <a:lnTo>
                      <a:pt x="727" y="87"/>
                    </a:lnTo>
                    <a:lnTo>
                      <a:pt x="729" y="88"/>
                    </a:lnTo>
                    <a:lnTo>
                      <a:pt x="730" y="90"/>
                    </a:lnTo>
                    <a:lnTo>
                      <a:pt x="734" y="91"/>
                    </a:lnTo>
                    <a:lnTo>
                      <a:pt x="736" y="91"/>
                    </a:lnTo>
                    <a:lnTo>
                      <a:pt x="737" y="92"/>
                    </a:lnTo>
                    <a:lnTo>
                      <a:pt x="738" y="92"/>
                    </a:lnTo>
                    <a:lnTo>
                      <a:pt x="739" y="91"/>
                    </a:lnTo>
                    <a:lnTo>
                      <a:pt x="740" y="91"/>
                    </a:lnTo>
                    <a:lnTo>
                      <a:pt x="741" y="90"/>
                    </a:lnTo>
                    <a:lnTo>
                      <a:pt x="743" y="90"/>
                    </a:lnTo>
                    <a:lnTo>
                      <a:pt x="744" y="89"/>
                    </a:lnTo>
                    <a:lnTo>
                      <a:pt x="744" y="88"/>
                    </a:lnTo>
                    <a:lnTo>
                      <a:pt x="745" y="87"/>
                    </a:lnTo>
                    <a:lnTo>
                      <a:pt x="746" y="86"/>
                    </a:lnTo>
                    <a:lnTo>
                      <a:pt x="747" y="88"/>
                    </a:lnTo>
                    <a:lnTo>
                      <a:pt x="747" y="90"/>
                    </a:lnTo>
                    <a:lnTo>
                      <a:pt x="746" y="91"/>
                    </a:lnTo>
                    <a:lnTo>
                      <a:pt x="746" y="92"/>
                    </a:lnTo>
                    <a:lnTo>
                      <a:pt x="746" y="94"/>
                    </a:lnTo>
                    <a:lnTo>
                      <a:pt x="746" y="95"/>
                    </a:lnTo>
                    <a:lnTo>
                      <a:pt x="748" y="96"/>
                    </a:lnTo>
                    <a:lnTo>
                      <a:pt x="748" y="98"/>
                    </a:lnTo>
                    <a:lnTo>
                      <a:pt x="747" y="99"/>
                    </a:lnTo>
                    <a:lnTo>
                      <a:pt x="746" y="100"/>
                    </a:lnTo>
                    <a:lnTo>
                      <a:pt x="744" y="100"/>
                    </a:lnTo>
                    <a:lnTo>
                      <a:pt x="743" y="101"/>
                    </a:lnTo>
                    <a:lnTo>
                      <a:pt x="741" y="102"/>
                    </a:lnTo>
                    <a:lnTo>
                      <a:pt x="740" y="102"/>
                    </a:lnTo>
                    <a:lnTo>
                      <a:pt x="738" y="102"/>
                    </a:lnTo>
                    <a:lnTo>
                      <a:pt x="737" y="102"/>
                    </a:lnTo>
                    <a:lnTo>
                      <a:pt x="736" y="102"/>
                    </a:lnTo>
                    <a:lnTo>
                      <a:pt x="734" y="101"/>
                    </a:lnTo>
                    <a:lnTo>
                      <a:pt x="733" y="101"/>
                    </a:lnTo>
                    <a:lnTo>
                      <a:pt x="731" y="100"/>
                    </a:lnTo>
                    <a:lnTo>
                      <a:pt x="729" y="101"/>
                    </a:lnTo>
                    <a:lnTo>
                      <a:pt x="729" y="101"/>
                    </a:lnTo>
                    <a:lnTo>
                      <a:pt x="728" y="100"/>
                    </a:lnTo>
                    <a:lnTo>
                      <a:pt x="726" y="101"/>
                    </a:lnTo>
                    <a:lnTo>
                      <a:pt x="725" y="100"/>
                    </a:lnTo>
                    <a:lnTo>
                      <a:pt x="724" y="101"/>
                    </a:lnTo>
                    <a:lnTo>
                      <a:pt x="720" y="101"/>
                    </a:lnTo>
                    <a:lnTo>
                      <a:pt x="718" y="101"/>
                    </a:lnTo>
                    <a:lnTo>
                      <a:pt x="719" y="100"/>
                    </a:lnTo>
                    <a:lnTo>
                      <a:pt x="717" y="99"/>
                    </a:lnTo>
                    <a:lnTo>
                      <a:pt x="715" y="98"/>
                    </a:lnTo>
                    <a:lnTo>
                      <a:pt x="713" y="98"/>
                    </a:lnTo>
                    <a:lnTo>
                      <a:pt x="711" y="98"/>
                    </a:lnTo>
                    <a:lnTo>
                      <a:pt x="709" y="97"/>
                    </a:lnTo>
                    <a:lnTo>
                      <a:pt x="707" y="97"/>
                    </a:lnTo>
                    <a:lnTo>
                      <a:pt x="706" y="97"/>
                    </a:lnTo>
                    <a:lnTo>
                      <a:pt x="705" y="98"/>
                    </a:lnTo>
                    <a:lnTo>
                      <a:pt x="703" y="99"/>
                    </a:lnTo>
                    <a:lnTo>
                      <a:pt x="702" y="100"/>
                    </a:lnTo>
                    <a:lnTo>
                      <a:pt x="702" y="102"/>
                    </a:lnTo>
                    <a:lnTo>
                      <a:pt x="702" y="104"/>
                    </a:lnTo>
                    <a:lnTo>
                      <a:pt x="703" y="108"/>
                    </a:lnTo>
                    <a:lnTo>
                      <a:pt x="703" y="109"/>
                    </a:lnTo>
                    <a:lnTo>
                      <a:pt x="701" y="111"/>
                    </a:lnTo>
                    <a:lnTo>
                      <a:pt x="699" y="112"/>
                    </a:lnTo>
                    <a:lnTo>
                      <a:pt x="697" y="113"/>
                    </a:lnTo>
                    <a:lnTo>
                      <a:pt x="696" y="114"/>
                    </a:lnTo>
                    <a:lnTo>
                      <a:pt x="693" y="114"/>
                    </a:lnTo>
                    <a:lnTo>
                      <a:pt x="692" y="115"/>
                    </a:lnTo>
                    <a:lnTo>
                      <a:pt x="692" y="115"/>
                    </a:lnTo>
                    <a:lnTo>
                      <a:pt x="692" y="116"/>
                    </a:lnTo>
                    <a:lnTo>
                      <a:pt x="693" y="117"/>
                    </a:lnTo>
                    <a:lnTo>
                      <a:pt x="694" y="118"/>
                    </a:lnTo>
                    <a:lnTo>
                      <a:pt x="695" y="119"/>
                    </a:lnTo>
                    <a:lnTo>
                      <a:pt x="697" y="119"/>
                    </a:lnTo>
                    <a:lnTo>
                      <a:pt x="698" y="120"/>
                    </a:lnTo>
                    <a:lnTo>
                      <a:pt x="698" y="123"/>
                    </a:lnTo>
                    <a:lnTo>
                      <a:pt x="698" y="126"/>
                    </a:lnTo>
                    <a:lnTo>
                      <a:pt x="698" y="128"/>
                    </a:lnTo>
                    <a:lnTo>
                      <a:pt x="697" y="128"/>
                    </a:lnTo>
                    <a:lnTo>
                      <a:pt x="695" y="129"/>
                    </a:lnTo>
                    <a:lnTo>
                      <a:pt x="693" y="128"/>
                    </a:lnTo>
                    <a:lnTo>
                      <a:pt x="690" y="128"/>
                    </a:lnTo>
                    <a:lnTo>
                      <a:pt x="687" y="127"/>
                    </a:lnTo>
                    <a:lnTo>
                      <a:pt x="684" y="128"/>
                    </a:lnTo>
                    <a:lnTo>
                      <a:pt x="683" y="130"/>
                    </a:lnTo>
                    <a:lnTo>
                      <a:pt x="683" y="133"/>
                    </a:lnTo>
                    <a:lnTo>
                      <a:pt x="681" y="134"/>
                    </a:lnTo>
                    <a:lnTo>
                      <a:pt x="681" y="135"/>
                    </a:lnTo>
                    <a:lnTo>
                      <a:pt x="681" y="136"/>
                    </a:lnTo>
                    <a:lnTo>
                      <a:pt x="679" y="137"/>
                    </a:lnTo>
                    <a:lnTo>
                      <a:pt x="678" y="137"/>
                    </a:lnTo>
                    <a:lnTo>
                      <a:pt x="677" y="138"/>
                    </a:lnTo>
                    <a:lnTo>
                      <a:pt x="676" y="139"/>
                    </a:lnTo>
                    <a:lnTo>
                      <a:pt x="678" y="139"/>
                    </a:lnTo>
                    <a:lnTo>
                      <a:pt x="678" y="140"/>
                    </a:lnTo>
                    <a:lnTo>
                      <a:pt x="679" y="140"/>
                    </a:lnTo>
                    <a:lnTo>
                      <a:pt x="681" y="140"/>
                    </a:lnTo>
                    <a:lnTo>
                      <a:pt x="682" y="143"/>
                    </a:lnTo>
                    <a:lnTo>
                      <a:pt x="684" y="144"/>
                    </a:lnTo>
                    <a:lnTo>
                      <a:pt x="686" y="144"/>
                    </a:lnTo>
                    <a:lnTo>
                      <a:pt x="687" y="145"/>
                    </a:lnTo>
                    <a:lnTo>
                      <a:pt x="689" y="145"/>
                    </a:lnTo>
                    <a:lnTo>
                      <a:pt x="690" y="145"/>
                    </a:lnTo>
                    <a:lnTo>
                      <a:pt x="693" y="145"/>
                    </a:lnTo>
                    <a:lnTo>
                      <a:pt x="694" y="146"/>
                    </a:lnTo>
                    <a:lnTo>
                      <a:pt x="695" y="146"/>
                    </a:lnTo>
                    <a:lnTo>
                      <a:pt x="697" y="146"/>
                    </a:lnTo>
                    <a:lnTo>
                      <a:pt x="698" y="148"/>
                    </a:lnTo>
                    <a:lnTo>
                      <a:pt x="700" y="149"/>
                    </a:lnTo>
                    <a:lnTo>
                      <a:pt x="702" y="149"/>
                    </a:lnTo>
                    <a:lnTo>
                      <a:pt x="704" y="148"/>
                    </a:lnTo>
                    <a:lnTo>
                      <a:pt x="705" y="148"/>
                    </a:lnTo>
                    <a:lnTo>
                      <a:pt x="706" y="148"/>
                    </a:lnTo>
                    <a:lnTo>
                      <a:pt x="709" y="146"/>
                    </a:lnTo>
                    <a:lnTo>
                      <a:pt x="711" y="146"/>
                    </a:lnTo>
                    <a:lnTo>
                      <a:pt x="713" y="145"/>
                    </a:lnTo>
                    <a:lnTo>
                      <a:pt x="715" y="146"/>
                    </a:lnTo>
                    <a:lnTo>
                      <a:pt x="715" y="148"/>
                    </a:lnTo>
                    <a:lnTo>
                      <a:pt x="715" y="152"/>
                    </a:lnTo>
                    <a:lnTo>
                      <a:pt x="716" y="154"/>
                    </a:lnTo>
                    <a:lnTo>
                      <a:pt x="716" y="155"/>
                    </a:lnTo>
                    <a:lnTo>
                      <a:pt x="716" y="157"/>
                    </a:lnTo>
                    <a:lnTo>
                      <a:pt x="716" y="158"/>
                    </a:lnTo>
                    <a:lnTo>
                      <a:pt x="716" y="160"/>
                    </a:lnTo>
                    <a:lnTo>
                      <a:pt x="717" y="162"/>
                    </a:lnTo>
                    <a:lnTo>
                      <a:pt x="717" y="163"/>
                    </a:lnTo>
                    <a:lnTo>
                      <a:pt x="716" y="165"/>
                    </a:lnTo>
                    <a:lnTo>
                      <a:pt x="716" y="167"/>
                    </a:lnTo>
                    <a:lnTo>
                      <a:pt x="716" y="168"/>
                    </a:lnTo>
                    <a:lnTo>
                      <a:pt x="717" y="170"/>
                    </a:lnTo>
                    <a:lnTo>
                      <a:pt x="717" y="171"/>
                    </a:lnTo>
                    <a:lnTo>
                      <a:pt x="719" y="173"/>
                    </a:lnTo>
                    <a:lnTo>
                      <a:pt x="720" y="173"/>
                    </a:lnTo>
                    <a:lnTo>
                      <a:pt x="721" y="175"/>
                    </a:lnTo>
                    <a:lnTo>
                      <a:pt x="725" y="176"/>
                    </a:lnTo>
                    <a:lnTo>
                      <a:pt x="725" y="177"/>
                    </a:lnTo>
                    <a:lnTo>
                      <a:pt x="724" y="179"/>
                    </a:lnTo>
                    <a:lnTo>
                      <a:pt x="723" y="180"/>
                    </a:lnTo>
                    <a:lnTo>
                      <a:pt x="722" y="181"/>
                    </a:lnTo>
                    <a:lnTo>
                      <a:pt x="722" y="183"/>
                    </a:lnTo>
                    <a:lnTo>
                      <a:pt x="719" y="185"/>
                    </a:lnTo>
                    <a:lnTo>
                      <a:pt x="720" y="187"/>
                    </a:lnTo>
                    <a:lnTo>
                      <a:pt x="717" y="186"/>
                    </a:lnTo>
                    <a:lnTo>
                      <a:pt x="714" y="185"/>
                    </a:lnTo>
                    <a:lnTo>
                      <a:pt x="713" y="185"/>
                    </a:lnTo>
                    <a:lnTo>
                      <a:pt x="712" y="185"/>
                    </a:lnTo>
                    <a:lnTo>
                      <a:pt x="710" y="186"/>
                    </a:lnTo>
                    <a:lnTo>
                      <a:pt x="709" y="188"/>
                    </a:lnTo>
                    <a:lnTo>
                      <a:pt x="708" y="188"/>
                    </a:lnTo>
                    <a:lnTo>
                      <a:pt x="708" y="189"/>
                    </a:lnTo>
                    <a:lnTo>
                      <a:pt x="707" y="190"/>
                    </a:lnTo>
                    <a:lnTo>
                      <a:pt x="709" y="190"/>
                    </a:lnTo>
                    <a:lnTo>
                      <a:pt x="711" y="191"/>
                    </a:lnTo>
                    <a:lnTo>
                      <a:pt x="713" y="193"/>
                    </a:lnTo>
                    <a:lnTo>
                      <a:pt x="712" y="194"/>
                    </a:lnTo>
                    <a:lnTo>
                      <a:pt x="712" y="196"/>
                    </a:lnTo>
                    <a:lnTo>
                      <a:pt x="714" y="196"/>
                    </a:lnTo>
                    <a:lnTo>
                      <a:pt x="714" y="199"/>
                    </a:lnTo>
                    <a:lnTo>
                      <a:pt x="713" y="200"/>
                    </a:lnTo>
                    <a:lnTo>
                      <a:pt x="713" y="203"/>
                    </a:lnTo>
                    <a:lnTo>
                      <a:pt x="713" y="205"/>
                    </a:lnTo>
                    <a:lnTo>
                      <a:pt x="713" y="206"/>
                    </a:lnTo>
                    <a:lnTo>
                      <a:pt x="713" y="207"/>
                    </a:lnTo>
                    <a:lnTo>
                      <a:pt x="715" y="208"/>
                    </a:lnTo>
                    <a:lnTo>
                      <a:pt x="715" y="210"/>
                    </a:lnTo>
                    <a:lnTo>
                      <a:pt x="716" y="212"/>
                    </a:lnTo>
                    <a:lnTo>
                      <a:pt x="716" y="213"/>
                    </a:lnTo>
                    <a:lnTo>
                      <a:pt x="715" y="214"/>
                    </a:lnTo>
                    <a:lnTo>
                      <a:pt x="715" y="215"/>
                    </a:lnTo>
                    <a:lnTo>
                      <a:pt x="714" y="216"/>
                    </a:lnTo>
                    <a:lnTo>
                      <a:pt x="715" y="219"/>
                    </a:lnTo>
                    <a:lnTo>
                      <a:pt x="716" y="220"/>
                    </a:lnTo>
                    <a:lnTo>
                      <a:pt x="717" y="221"/>
                    </a:lnTo>
                    <a:lnTo>
                      <a:pt x="718" y="222"/>
                    </a:lnTo>
                    <a:lnTo>
                      <a:pt x="718" y="223"/>
                    </a:lnTo>
                    <a:lnTo>
                      <a:pt x="718" y="224"/>
                    </a:lnTo>
                    <a:lnTo>
                      <a:pt x="718" y="226"/>
                    </a:lnTo>
                    <a:lnTo>
                      <a:pt x="718" y="228"/>
                    </a:lnTo>
                    <a:lnTo>
                      <a:pt x="719" y="230"/>
                    </a:lnTo>
                    <a:lnTo>
                      <a:pt x="721" y="231"/>
                    </a:lnTo>
                    <a:lnTo>
                      <a:pt x="723" y="232"/>
                    </a:lnTo>
                    <a:lnTo>
                      <a:pt x="725" y="232"/>
                    </a:lnTo>
                    <a:lnTo>
                      <a:pt x="723" y="235"/>
                    </a:lnTo>
                    <a:lnTo>
                      <a:pt x="723" y="237"/>
                    </a:lnTo>
                    <a:lnTo>
                      <a:pt x="723" y="240"/>
                    </a:lnTo>
                    <a:lnTo>
                      <a:pt x="724" y="241"/>
                    </a:lnTo>
                    <a:lnTo>
                      <a:pt x="724" y="243"/>
                    </a:lnTo>
                    <a:lnTo>
                      <a:pt x="724" y="244"/>
                    </a:lnTo>
                    <a:lnTo>
                      <a:pt x="723" y="246"/>
                    </a:lnTo>
                    <a:lnTo>
                      <a:pt x="722" y="249"/>
                    </a:lnTo>
                    <a:lnTo>
                      <a:pt x="721" y="251"/>
                    </a:lnTo>
                    <a:lnTo>
                      <a:pt x="721" y="253"/>
                    </a:lnTo>
                    <a:lnTo>
                      <a:pt x="722" y="254"/>
                    </a:lnTo>
                    <a:lnTo>
                      <a:pt x="721" y="256"/>
                    </a:lnTo>
                    <a:lnTo>
                      <a:pt x="721" y="258"/>
                    </a:lnTo>
                    <a:lnTo>
                      <a:pt x="722" y="259"/>
                    </a:lnTo>
                    <a:lnTo>
                      <a:pt x="722" y="260"/>
                    </a:lnTo>
                    <a:lnTo>
                      <a:pt x="722" y="261"/>
                    </a:lnTo>
                    <a:lnTo>
                      <a:pt x="721" y="262"/>
                    </a:lnTo>
                    <a:lnTo>
                      <a:pt x="721" y="264"/>
                    </a:lnTo>
                    <a:lnTo>
                      <a:pt x="721" y="265"/>
                    </a:lnTo>
                    <a:lnTo>
                      <a:pt x="721" y="266"/>
                    </a:lnTo>
                    <a:lnTo>
                      <a:pt x="721" y="268"/>
                    </a:lnTo>
                    <a:lnTo>
                      <a:pt x="721" y="271"/>
                    </a:lnTo>
                    <a:lnTo>
                      <a:pt x="721" y="272"/>
                    </a:lnTo>
                    <a:lnTo>
                      <a:pt x="721" y="274"/>
                    </a:lnTo>
                    <a:lnTo>
                      <a:pt x="718" y="273"/>
                    </a:lnTo>
                    <a:lnTo>
                      <a:pt x="716" y="272"/>
                    </a:lnTo>
                    <a:lnTo>
                      <a:pt x="714" y="273"/>
                    </a:lnTo>
                    <a:lnTo>
                      <a:pt x="712" y="272"/>
                    </a:lnTo>
                    <a:lnTo>
                      <a:pt x="710" y="272"/>
                    </a:lnTo>
                    <a:lnTo>
                      <a:pt x="709" y="273"/>
                    </a:lnTo>
                    <a:lnTo>
                      <a:pt x="707" y="273"/>
                    </a:lnTo>
                    <a:lnTo>
                      <a:pt x="705" y="273"/>
                    </a:lnTo>
                    <a:lnTo>
                      <a:pt x="705" y="272"/>
                    </a:lnTo>
                    <a:lnTo>
                      <a:pt x="704" y="271"/>
                    </a:lnTo>
                    <a:lnTo>
                      <a:pt x="702" y="270"/>
                    </a:lnTo>
                    <a:lnTo>
                      <a:pt x="700" y="269"/>
                    </a:lnTo>
                    <a:lnTo>
                      <a:pt x="698" y="269"/>
                    </a:lnTo>
                    <a:lnTo>
                      <a:pt x="697" y="269"/>
                    </a:lnTo>
                    <a:lnTo>
                      <a:pt x="696" y="269"/>
                    </a:lnTo>
                    <a:lnTo>
                      <a:pt x="694" y="271"/>
                    </a:lnTo>
                    <a:lnTo>
                      <a:pt x="694" y="273"/>
                    </a:lnTo>
                    <a:lnTo>
                      <a:pt x="694" y="274"/>
                    </a:lnTo>
                    <a:lnTo>
                      <a:pt x="693" y="278"/>
                    </a:lnTo>
                    <a:lnTo>
                      <a:pt x="693" y="279"/>
                    </a:lnTo>
                    <a:lnTo>
                      <a:pt x="692" y="280"/>
                    </a:lnTo>
                    <a:lnTo>
                      <a:pt x="692" y="281"/>
                    </a:lnTo>
                    <a:lnTo>
                      <a:pt x="691" y="283"/>
                    </a:lnTo>
                    <a:lnTo>
                      <a:pt x="691" y="284"/>
                    </a:lnTo>
                    <a:lnTo>
                      <a:pt x="690" y="287"/>
                    </a:lnTo>
                    <a:lnTo>
                      <a:pt x="690" y="289"/>
                    </a:lnTo>
                    <a:lnTo>
                      <a:pt x="690" y="291"/>
                    </a:lnTo>
                    <a:lnTo>
                      <a:pt x="691" y="295"/>
                    </a:lnTo>
                    <a:lnTo>
                      <a:pt x="691" y="297"/>
                    </a:lnTo>
                    <a:lnTo>
                      <a:pt x="691" y="298"/>
                    </a:lnTo>
                    <a:lnTo>
                      <a:pt x="691" y="299"/>
                    </a:lnTo>
                    <a:lnTo>
                      <a:pt x="692" y="301"/>
                    </a:lnTo>
                    <a:lnTo>
                      <a:pt x="692" y="302"/>
                    </a:lnTo>
                    <a:lnTo>
                      <a:pt x="693" y="304"/>
                    </a:lnTo>
                    <a:lnTo>
                      <a:pt x="693" y="305"/>
                    </a:lnTo>
                    <a:lnTo>
                      <a:pt x="694" y="306"/>
                    </a:lnTo>
                    <a:lnTo>
                      <a:pt x="695" y="307"/>
                    </a:lnTo>
                    <a:lnTo>
                      <a:pt x="695" y="308"/>
                    </a:lnTo>
                    <a:lnTo>
                      <a:pt x="695" y="309"/>
                    </a:lnTo>
                    <a:lnTo>
                      <a:pt x="696" y="310"/>
                    </a:lnTo>
                    <a:lnTo>
                      <a:pt x="694" y="310"/>
                    </a:lnTo>
                    <a:lnTo>
                      <a:pt x="692" y="309"/>
                    </a:lnTo>
                    <a:lnTo>
                      <a:pt x="693" y="311"/>
                    </a:lnTo>
                    <a:lnTo>
                      <a:pt x="694" y="312"/>
                    </a:lnTo>
                    <a:lnTo>
                      <a:pt x="695" y="313"/>
                    </a:lnTo>
                    <a:lnTo>
                      <a:pt x="695" y="314"/>
                    </a:lnTo>
                    <a:lnTo>
                      <a:pt x="695" y="315"/>
                    </a:lnTo>
                    <a:lnTo>
                      <a:pt x="695" y="317"/>
                    </a:lnTo>
                    <a:lnTo>
                      <a:pt x="694" y="318"/>
                    </a:lnTo>
                    <a:lnTo>
                      <a:pt x="694" y="319"/>
                    </a:lnTo>
                    <a:lnTo>
                      <a:pt x="694" y="321"/>
                    </a:lnTo>
                    <a:lnTo>
                      <a:pt x="694" y="322"/>
                    </a:lnTo>
                    <a:lnTo>
                      <a:pt x="693" y="323"/>
                    </a:lnTo>
                    <a:lnTo>
                      <a:pt x="692" y="325"/>
                    </a:lnTo>
                    <a:lnTo>
                      <a:pt x="691" y="326"/>
                    </a:lnTo>
                    <a:lnTo>
                      <a:pt x="690" y="328"/>
                    </a:lnTo>
                    <a:lnTo>
                      <a:pt x="691" y="329"/>
                    </a:lnTo>
                    <a:lnTo>
                      <a:pt x="692" y="330"/>
                    </a:lnTo>
                    <a:lnTo>
                      <a:pt x="694" y="330"/>
                    </a:lnTo>
                    <a:lnTo>
                      <a:pt x="695" y="330"/>
                    </a:lnTo>
                    <a:lnTo>
                      <a:pt x="696" y="331"/>
                    </a:lnTo>
                    <a:lnTo>
                      <a:pt x="697" y="331"/>
                    </a:lnTo>
                    <a:lnTo>
                      <a:pt x="698" y="331"/>
                    </a:lnTo>
                    <a:lnTo>
                      <a:pt x="699" y="331"/>
                    </a:lnTo>
                    <a:lnTo>
                      <a:pt x="699" y="330"/>
                    </a:lnTo>
                    <a:lnTo>
                      <a:pt x="700" y="330"/>
                    </a:lnTo>
                    <a:lnTo>
                      <a:pt x="702" y="331"/>
                    </a:lnTo>
                    <a:lnTo>
                      <a:pt x="703" y="332"/>
                    </a:lnTo>
                    <a:lnTo>
                      <a:pt x="704" y="332"/>
                    </a:lnTo>
                    <a:lnTo>
                      <a:pt x="704" y="333"/>
                    </a:lnTo>
                    <a:lnTo>
                      <a:pt x="705" y="334"/>
                    </a:lnTo>
                    <a:lnTo>
                      <a:pt x="704" y="335"/>
                    </a:lnTo>
                    <a:lnTo>
                      <a:pt x="704" y="336"/>
                    </a:lnTo>
                    <a:lnTo>
                      <a:pt x="705" y="337"/>
                    </a:lnTo>
                    <a:lnTo>
                      <a:pt x="705" y="339"/>
                    </a:lnTo>
                    <a:lnTo>
                      <a:pt x="706" y="340"/>
                    </a:lnTo>
                    <a:lnTo>
                      <a:pt x="706" y="341"/>
                    </a:lnTo>
                    <a:lnTo>
                      <a:pt x="707" y="342"/>
                    </a:lnTo>
                    <a:lnTo>
                      <a:pt x="707" y="343"/>
                    </a:lnTo>
                    <a:lnTo>
                      <a:pt x="709" y="344"/>
                    </a:lnTo>
                    <a:lnTo>
                      <a:pt x="708" y="345"/>
                    </a:lnTo>
                    <a:lnTo>
                      <a:pt x="708" y="347"/>
                    </a:lnTo>
                    <a:lnTo>
                      <a:pt x="708" y="348"/>
                    </a:lnTo>
                    <a:lnTo>
                      <a:pt x="707" y="350"/>
                    </a:lnTo>
                    <a:lnTo>
                      <a:pt x="708" y="351"/>
                    </a:lnTo>
                    <a:lnTo>
                      <a:pt x="709" y="353"/>
                    </a:lnTo>
                    <a:lnTo>
                      <a:pt x="709" y="354"/>
                    </a:lnTo>
                    <a:lnTo>
                      <a:pt x="709" y="355"/>
                    </a:lnTo>
                    <a:lnTo>
                      <a:pt x="709" y="356"/>
                    </a:lnTo>
                    <a:lnTo>
                      <a:pt x="710" y="358"/>
                    </a:lnTo>
                    <a:lnTo>
                      <a:pt x="711" y="360"/>
                    </a:lnTo>
                    <a:lnTo>
                      <a:pt x="712" y="361"/>
                    </a:lnTo>
                    <a:lnTo>
                      <a:pt x="713" y="364"/>
                    </a:lnTo>
                    <a:lnTo>
                      <a:pt x="713" y="365"/>
                    </a:lnTo>
                    <a:lnTo>
                      <a:pt x="713" y="367"/>
                    </a:lnTo>
                    <a:lnTo>
                      <a:pt x="714" y="368"/>
                    </a:lnTo>
                    <a:lnTo>
                      <a:pt x="714" y="370"/>
                    </a:lnTo>
                    <a:lnTo>
                      <a:pt x="714" y="372"/>
                    </a:lnTo>
                    <a:lnTo>
                      <a:pt x="714" y="373"/>
                    </a:lnTo>
                    <a:lnTo>
                      <a:pt x="715" y="374"/>
                    </a:lnTo>
                    <a:lnTo>
                      <a:pt x="716" y="376"/>
                    </a:lnTo>
                    <a:lnTo>
                      <a:pt x="717" y="378"/>
                    </a:lnTo>
                    <a:lnTo>
                      <a:pt x="717" y="380"/>
                    </a:lnTo>
                    <a:lnTo>
                      <a:pt x="718" y="381"/>
                    </a:lnTo>
                    <a:lnTo>
                      <a:pt x="718" y="381"/>
                    </a:lnTo>
                    <a:lnTo>
                      <a:pt x="719" y="382"/>
                    </a:lnTo>
                    <a:lnTo>
                      <a:pt x="720" y="384"/>
                    </a:lnTo>
                    <a:lnTo>
                      <a:pt x="720" y="386"/>
                    </a:lnTo>
                    <a:lnTo>
                      <a:pt x="720" y="388"/>
                    </a:lnTo>
                    <a:lnTo>
                      <a:pt x="720" y="389"/>
                    </a:lnTo>
                    <a:lnTo>
                      <a:pt x="720" y="392"/>
                    </a:lnTo>
                    <a:lnTo>
                      <a:pt x="720" y="393"/>
                    </a:lnTo>
                    <a:lnTo>
                      <a:pt x="720" y="395"/>
                    </a:lnTo>
                    <a:lnTo>
                      <a:pt x="720" y="397"/>
                    </a:lnTo>
                    <a:lnTo>
                      <a:pt x="720" y="399"/>
                    </a:lnTo>
                    <a:lnTo>
                      <a:pt x="721" y="400"/>
                    </a:lnTo>
                    <a:lnTo>
                      <a:pt x="722" y="402"/>
                    </a:lnTo>
                    <a:lnTo>
                      <a:pt x="723" y="403"/>
                    </a:lnTo>
                    <a:lnTo>
                      <a:pt x="724" y="404"/>
                    </a:lnTo>
                    <a:lnTo>
                      <a:pt x="726" y="405"/>
                    </a:lnTo>
                    <a:lnTo>
                      <a:pt x="728" y="406"/>
                    </a:lnTo>
                    <a:lnTo>
                      <a:pt x="729" y="406"/>
                    </a:lnTo>
                    <a:lnTo>
                      <a:pt x="729" y="408"/>
                    </a:lnTo>
                    <a:lnTo>
                      <a:pt x="730" y="409"/>
                    </a:lnTo>
                    <a:lnTo>
                      <a:pt x="731" y="410"/>
                    </a:lnTo>
                    <a:lnTo>
                      <a:pt x="733" y="411"/>
                    </a:lnTo>
                    <a:lnTo>
                      <a:pt x="734" y="412"/>
                    </a:lnTo>
                    <a:lnTo>
                      <a:pt x="735" y="415"/>
                    </a:lnTo>
                    <a:lnTo>
                      <a:pt x="735" y="417"/>
                    </a:lnTo>
                    <a:lnTo>
                      <a:pt x="736" y="418"/>
                    </a:lnTo>
                    <a:lnTo>
                      <a:pt x="738" y="420"/>
                    </a:lnTo>
                    <a:lnTo>
                      <a:pt x="738" y="421"/>
                    </a:lnTo>
                    <a:lnTo>
                      <a:pt x="739" y="423"/>
                    </a:lnTo>
                    <a:lnTo>
                      <a:pt x="740" y="424"/>
                    </a:lnTo>
                    <a:lnTo>
                      <a:pt x="740" y="425"/>
                    </a:lnTo>
                    <a:lnTo>
                      <a:pt x="741" y="426"/>
                    </a:lnTo>
                    <a:lnTo>
                      <a:pt x="742" y="427"/>
                    </a:lnTo>
                    <a:lnTo>
                      <a:pt x="743" y="428"/>
                    </a:lnTo>
                    <a:lnTo>
                      <a:pt x="744" y="430"/>
                    </a:lnTo>
                    <a:lnTo>
                      <a:pt x="744" y="431"/>
                    </a:lnTo>
                    <a:lnTo>
                      <a:pt x="744" y="433"/>
                    </a:lnTo>
                    <a:lnTo>
                      <a:pt x="746" y="434"/>
                    </a:lnTo>
                    <a:lnTo>
                      <a:pt x="742" y="436"/>
                    </a:lnTo>
                    <a:lnTo>
                      <a:pt x="740" y="437"/>
                    </a:lnTo>
                    <a:lnTo>
                      <a:pt x="738" y="438"/>
                    </a:lnTo>
                    <a:lnTo>
                      <a:pt x="735" y="439"/>
                    </a:lnTo>
                    <a:lnTo>
                      <a:pt x="733" y="439"/>
                    </a:lnTo>
                    <a:lnTo>
                      <a:pt x="730" y="440"/>
                    </a:lnTo>
                    <a:lnTo>
                      <a:pt x="728" y="440"/>
                    </a:lnTo>
                    <a:lnTo>
                      <a:pt x="726" y="442"/>
                    </a:lnTo>
                    <a:lnTo>
                      <a:pt x="722" y="446"/>
                    </a:lnTo>
                    <a:lnTo>
                      <a:pt x="721" y="449"/>
                    </a:lnTo>
                    <a:lnTo>
                      <a:pt x="718" y="450"/>
                    </a:lnTo>
                    <a:lnTo>
                      <a:pt x="715" y="451"/>
                    </a:lnTo>
                    <a:lnTo>
                      <a:pt x="714" y="452"/>
                    </a:lnTo>
                    <a:lnTo>
                      <a:pt x="712" y="454"/>
                    </a:lnTo>
                    <a:lnTo>
                      <a:pt x="712" y="457"/>
                    </a:lnTo>
                    <a:lnTo>
                      <a:pt x="712" y="459"/>
                    </a:lnTo>
                    <a:lnTo>
                      <a:pt x="711" y="462"/>
                    </a:lnTo>
                    <a:lnTo>
                      <a:pt x="712" y="465"/>
                    </a:lnTo>
                    <a:lnTo>
                      <a:pt x="714" y="467"/>
                    </a:lnTo>
                    <a:lnTo>
                      <a:pt x="713" y="469"/>
                    </a:lnTo>
                    <a:lnTo>
                      <a:pt x="712" y="470"/>
                    </a:lnTo>
                    <a:lnTo>
                      <a:pt x="711" y="471"/>
                    </a:lnTo>
                    <a:lnTo>
                      <a:pt x="709" y="474"/>
                    </a:lnTo>
                    <a:lnTo>
                      <a:pt x="708" y="476"/>
                    </a:lnTo>
                    <a:lnTo>
                      <a:pt x="709" y="478"/>
                    </a:lnTo>
                    <a:lnTo>
                      <a:pt x="710" y="478"/>
                    </a:lnTo>
                    <a:lnTo>
                      <a:pt x="711" y="478"/>
                    </a:lnTo>
                    <a:lnTo>
                      <a:pt x="713" y="480"/>
                    </a:lnTo>
                    <a:lnTo>
                      <a:pt x="712" y="482"/>
                    </a:lnTo>
                    <a:lnTo>
                      <a:pt x="714" y="485"/>
                    </a:lnTo>
                    <a:lnTo>
                      <a:pt x="716" y="485"/>
                    </a:lnTo>
                    <a:lnTo>
                      <a:pt x="717" y="485"/>
                    </a:lnTo>
                    <a:lnTo>
                      <a:pt x="718" y="485"/>
                    </a:lnTo>
                    <a:lnTo>
                      <a:pt x="720" y="489"/>
                    </a:lnTo>
                    <a:lnTo>
                      <a:pt x="721" y="490"/>
                    </a:lnTo>
                    <a:lnTo>
                      <a:pt x="720" y="492"/>
                    </a:lnTo>
                    <a:lnTo>
                      <a:pt x="721" y="494"/>
                    </a:lnTo>
                    <a:lnTo>
                      <a:pt x="722" y="497"/>
                    </a:lnTo>
                    <a:lnTo>
                      <a:pt x="724" y="499"/>
                    </a:lnTo>
                    <a:lnTo>
                      <a:pt x="721" y="502"/>
                    </a:lnTo>
                    <a:lnTo>
                      <a:pt x="722" y="502"/>
                    </a:lnTo>
                    <a:lnTo>
                      <a:pt x="725" y="502"/>
                    </a:lnTo>
                    <a:lnTo>
                      <a:pt x="725" y="504"/>
                    </a:lnTo>
                    <a:lnTo>
                      <a:pt x="720" y="503"/>
                    </a:lnTo>
                    <a:lnTo>
                      <a:pt x="717" y="506"/>
                    </a:lnTo>
                    <a:lnTo>
                      <a:pt x="715" y="508"/>
                    </a:lnTo>
                    <a:lnTo>
                      <a:pt x="714" y="509"/>
                    </a:lnTo>
                    <a:lnTo>
                      <a:pt x="713" y="510"/>
                    </a:lnTo>
                    <a:lnTo>
                      <a:pt x="711" y="513"/>
                    </a:lnTo>
                    <a:lnTo>
                      <a:pt x="710" y="515"/>
                    </a:lnTo>
                    <a:lnTo>
                      <a:pt x="711" y="518"/>
                    </a:lnTo>
                    <a:lnTo>
                      <a:pt x="711" y="519"/>
                    </a:lnTo>
                    <a:lnTo>
                      <a:pt x="711" y="520"/>
                    </a:lnTo>
                    <a:lnTo>
                      <a:pt x="712" y="520"/>
                    </a:lnTo>
                    <a:lnTo>
                      <a:pt x="712" y="522"/>
                    </a:lnTo>
                    <a:lnTo>
                      <a:pt x="712" y="523"/>
                    </a:lnTo>
                    <a:lnTo>
                      <a:pt x="713" y="524"/>
                    </a:lnTo>
                    <a:lnTo>
                      <a:pt x="713" y="526"/>
                    </a:lnTo>
                    <a:lnTo>
                      <a:pt x="711" y="528"/>
                    </a:lnTo>
                    <a:lnTo>
                      <a:pt x="711" y="531"/>
                    </a:lnTo>
                    <a:lnTo>
                      <a:pt x="711" y="532"/>
                    </a:lnTo>
                    <a:lnTo>
                      <a:pt x="707" y="534"/>
                    </a:lnTo>
                    <a:lnTo>
                      <a:pt x="706" y="534"/>
                    </a:lnTo>
                    <a:lnTo>
                      <a:pt x="703" y="535"/>
                    </a:lnTo>
                    <a:lnTo>
                      <a:pt x="699" y="537"/>
                    </a:lnTo>
                    <a:lnTo>
                      <a:pt x="699" y="533"/>
                    </a:lnTo>
                    <a:lnTo>
                      <a:pt x="696" y="534"/>
                    </a:lnTo>
                    <a:lnTo>
                      <a:pt x="694" y="535"/>
                    </a:lnTo>
                    <a:lnTo>
                      <a:pt x="692" y="535"/>
                    </a:lnTo>
                    <a:lnTo>
                      <a:pt x="691" y="536"/>
                    </a:lnTo>
                    <a:lnTo>
                      <a:pt x="690" y="536"/>
                    </a:lnTo>
                    <a:lnTo>
                      <a:pt x="687" y="536"/>
                    </a:lnTo>
                    <a:lnTo>
                      <a:pt x="683" y="536"/>
                    </a:lnTo>
                    <a:lnTo>
                      <a:pt x="681" y="536"/>
                    </a:lnTo>
                    <a:lnTo>
                      <a:pt x="679" y="536"/>
                    </a:lnTo>
                    <a:lnTo>
                      <a:pt x="678" y="536"/>
                    </a:lnTo>
                    <a:lnTo>
                      <a:pt x="676" y="536"/>
                    </a:lnTo>
                    <a:lnTo>
                      <a:pt x="674" y="536"/>
                    </a:lnTo>
                    <a:lnTo>
                      <a:pt x="672" y="536"/>
                    </a:lnTo>
                    <a:lnTo>
                      <a:pt x="671" y="537"/>
                    </a:lnTo>
                    <a:lnTo>
                      <a:pt x="670" y="537"/>
                    </a:lnTo>
                    <a:lnTo>
                      <a:pt x="669" y="537"/>
                    </a:lnTo>
                    <a:lnTo>
                      <a:pt x="670" y="540"/>
                    </a:lnTo>
                    <a:lnTo>
                      <a:pt x="669" y="541"/>
                    </a:lnTo>
                    <a:lnTo>
                      <a:pt x="668" y="543"/>
                    </a:lnTo>
                    <a:lnTo>
                      <a:pt x="666" y="544"/>
                    </a:lnTo>
                    <a:lnTo>
                      <a:pt x="664" y="544"/>
                    </a:lnTo>
                    <a:lnTo>
                      <a:pt x="663" y="544"/>
                    </a:lnTo>
                    <a:lnTo>
                      <a:pt x="662" y="545"/>
                    </a:lnTo>
                    <a:lnTo>
                      <a:pt x="659" y="547"/>
                    </a:lnTo>
                    <a:lnTo>
                      <a:pt x="656" y="547"/>
                    </a:lnTo>
                    <a:lnTo>
                      <a:pt x="653" y="545"/>
                    </a:lnTo>
                    <a:lnTo>
                      <a:pt x="653" y="542"/>
                    </a:lnTo>
                    <a:lnTo>
                      <a:pt x="652" y="539"/>
                    </a:lnTo>
                    <a:lnTo>
                      <a:pt x="652" y="537"/>
                    </a:lnTo>
                    <a:lnTo>
                      <a:pt x="651" y="536"/>
                    </a:lnTo>
                    <a:lnTo>
                      <a:pt x="650" y="535"/>
                    </a:lnTo>
                    <a:lnTo>
                      <a:pt x="649" y="532"/>
                    </a:lnTo>
                    <a:lnTo>
                      <a:pt x="647" y="531"/>
                    </a:lnTo>
                    <a:lnTo>
                      <a:pt x="646" y="530"/>
                    </a:lnTo>
                    <a:lnTo>
                      <a:pt x="644" y="531"/>
                    </a:lnTo>
                    <a:lnTo>
                      <a:pt x="641" y="532"/>
                    </a:lnTo>
                    <a:lnTo>
                      <a:pt x="638" y="533"/>
                    </a:lnTo>
                    <a:lnTo>
                      <a:pt x="634" y="532"/>
                    </a:lnTo>
                    <a:lnTo>
                      <a:pt x="632" y="534"/>
                    </a:lnTo>
                    <a:lnTo>
                      <a:pt x="629" y="537"/>
                    </a:lnTo>
                    <a:lnTo>
                      <a:pt x="627" y="538"/>
                    </a:lnTo>
                    <a:lnTo>
                      <a:pt x="624" y="538"/>
                    </a:lnTo>
                    <a:lnTo>
                      <a:pt x="621" y="537"/>
                    </a:lnTo>
                    <a:lnTo>
                      <a:pt x="618" y="537"/>
                    </a:lnTo>
                    <a:lnTo>
                      <a:pt x="617" y="537"/>
                    </a:lnTo>
                    <a:lnTo>
                      <a:pt x="616" y="537"/>
                    </a:lnTo>
                    <a:lnTo>
                      <a:pt x="614" y="538"/>
                    </a:lnTo>
                    <a:lnTo>
                      <a:pt x="613" y="538"/>
                    </a:lnTo>
                    <a:lnTo>
                      <a:pt x="612" y="538"/>
                    </a:lnTo>
                    <a:lnTo>
                      <a:pt x="610" y="537"/>
                    </a:lnTo>
                    <a:lnTo>
                      <a:pt x="609" y="537"/>
                    </a:lnTo>
                    <a:lnTo>
                      <a:pt x="608" y="537"/>
                    </a:lnTo>
                    <a:lnTo>
                      <a:pt x="607" y="536"/>
                    </a:lnTo>
                    <a:lnTo>
                      <a:pt x="605" y="537"/>
                    </a:lnTo>
                    <a:lnTo>
                      <a:pt x="603" y="538"/>
                    </a:lnTo>
                    <a:lnTo>
                      <a:pt x="602" y="538"/>
                    </a:lnTo>
                    <a:lnTo>
                      <a:pt x="601" y="538"/>
                    </a:lnTo>
                    <a:lnTo>
                      <a:pt x="600" y="538"/>
                    </a:lnTo>
                    <a:lnTo>
                      <a:pt x="599" y="538"/>
                    </a:lnTo>
                    <a:lnTo>
                      <a:pt x="598" y="536"/>
                    </a:lnTo>
                    <a:lnTo>
                      <a:pt x="597" y="535"/>
                    </a:lnTo>
                    <a:lnTo>
                      <a:pt x="596" y="533"/>
                    </a:lnTo>
                    <a:lnTo>
                      <a:pt x="595" y="532"/>
                    </a:lnTo>
                    <a:lnTo>
                      <a:pt x="594" y="531"/>
                    </a:lnTo>
                    <a:lnTo>
                      <a:pt x="594" y="530"/>
                    </a:lnTo>
                    <a:lnTo>
                      <a:pt x="593" y="529"/>
                    </a:lnTo>
                    <a:lnTo>
                      <a:pt x="592" y="528"/>
                    </a:lnTo>
                    <a:lnTo>
                      <a:pt x="591" y="527"/>
                    </a:lnTo>
                    <a:lnTo>
                      <a:pt x="590" y="526"/>
                    </a:lnTo>
                    <a:lnTo>
                      <a:pt x="590" y="525"/>
                    </a:lnTo>
                    <a:lnTo>
                      <a:pt x="590" y="524"/>
                    </a:lnTo>
                    <a:lnTo>
                      <a:pt x="590" y="522"/>
                    </a:lnTo>
                    <a:lnTo>
                      <a:pt x="590" y="521"/>
                    </a:lnTo>
                    <a:lnTo>
                      <a:pt x="589" y="519"/>
                    </a:lnTo>
                    <a:lnTo>
                      <a:pt x="589" y="518"/>
                    </a:lnTo>
                    <a:lnTo>
                      <a:pt x="589" y="516"/>
                    </a:lnTo>
                    <a:lnTo>
                      <a:pt x="589" y="515"/>
                    </a:lnTo>
                    <a:lnTo>
                      <a:pt x="589" y="514"/>
                    </a:lnTo>
                    <a:lnTo>
                      <a:pt x="590" y="513"/>
                    </a:lnTo>
                    <a:lnTo>
                      <a:pt x="589" y="511"/>
                    </a:lnTo>
                    <a:lnTo>
                      <a:pt x="589" y="510"/>
                    </a:lnTo>
                    <a:lnTo>
                      <a:pt x="588" y="508"/>
                    </a:lnTo>
                    <a:lnTo>
                      <a:pt x="588" y="506"/>
                    </a:lnTo>
                    <a:lnTo>
                      <a:pt x="588" y="504"/>
                    </a:lnTo>
                    <a:lnTo>
                      <a:pt x="588" y="502"/>
                    </a:lnTo>
                    <a:lnTo>
                      <a:pt x="588" y="502"/>
                    </a:lnTo>
                    <a:lnTo>
                      <a:pt x="588" y="500"/>
                    </a:lnTo>
                    <a:lnTo>
                      <a:pt x="587" y="499"/>
                    </a:lnTo>
                    <a:lnTo>
                      <a:pt x="587" y="497"/>
                    </a:lnTo>
                    <a:lnTo>
                      <a:pt x="587" y="495"/>
                    </a:lnTo>
                    <a:lnTo>
                      <a:pt x="586" y="494"/>
                    </a:lnTo>
                    <a:lnTo>
                      <a:pt x="585" y="492"/>
                    </a:lnTo>
                    <a:lnTo>
                      <a:pt x="585" y="491"/>
                    </a:lnTo>
                    <a:lnTo>
                      <a:pt x="584" y="489"/>
                    </a:lnTo>
                    <a:lnTo>
                      <a:pt x="584" y="488"/>
                    </a:lnTo>
                    <a:lnTo>
                      <a:pt x="584" y="486"/>
                    </a:lnTo>
                    <a:lnTo>
                      <a:pt x="583" y="485"/>
                    </a:lnTo>
                    <a:lnTo>
                      <a:pt x="583" y="484"/>
                    </a:lnTo>
                    <a:lnTo>
                      <a:pt x="583" y="482"/>
                    </a:lnTo>
                    <a:lnTo>
                      <a:pt x="583" y="481"/>
                    </a:lnTo>
                    <a:lnTo>
                      <a:pt x="583" y="480"/>
                    </a:lnTo>
                    <a:lnTo>
                      <a:pt x="582" y="479"/>
                    </a:lnTo>
                    <a:lnTo>
                      <a:pt x="582" y="478"/>
                    </a:lnTo>
                    <a:lnTo>
                      <a:pt x="581" y="477"/>
                    </a:lnTo>
                    <a:lnTo>
                      <a:pt x="580" y="476"/>
                    </a:lnTo>
                    <a:lnTo>
                      <a:pt x="579" y="475"/>
                    </a:lnTo>
                    <a:lnTo>
                      <a:pt x="578" y="473"/>
                    </a:lnTo>
                    <a:lnTo>
                      <a:pt x="578" y="472"/>
                    </a:lnTo>
                    <a:lnTo>
                      <a:pt x="577" y="471"/>
                    </a:lnTo>
                    <a:lnTo>
                      <a:pt x="578" y="470"/>
                    </a:lnTo>
                    <a:lnTo>
                      <a:pt x="578" y="468"/>
                    </a:lnTo>
                    <a:lnTo>
                      <a:pt x="576" y="467"/>
                    </a:lnTo>
                    <a:lnTo>
                      <a:pt x="576" y="465"/>
                    </a:lnTo>
                    <a:lnTo>
                      <a:pt x="576" y="464"/>
                    </a:lnTo>
                    <a:lnTo>
                      <a:pt x="577" y="463"/>
                    </a:lnTo>
                    <a:lnTo>
                      <a:pt x="579" y="462"/>
                    </a:lnTo>
                    <a:lnTo>
                      <a:pt x="580" y="462"/>
                    </a:lnTo>
                    <a:lnTo>
                      <a:pt x="581" y="462"/>
                    </a:lnTo>
                    <a:lnTo>
                      <a:pt x="583" y="461"/>
                    </a:lnTo>
                    <a:lnTo>
                      <a:pt x="584" y="461"/>
                    </a:lnTo>
                    <a:lnTo>
                      <a:pt x="584" y="461"/>
                    </a:lnTo>
                    <a:lnTo>
                      <a:pt x="586" y="460"/>
                    </a:lnTo>
                    <a:lnTo>
                      <a:pt x="587" y="460"/>
                    </a:lnTo>
                    <a:lnTo>
                      <a:pt x="589" y="461"/>
                    </a:lnTo>
                    <a:lnTo>
                      <a:pt x="590" y="460"/>
                    </a:lnTo>
                    <a:lnTo>
                      <a:pt x="591" y="460"/>
                    </a:lnTo>
                    <a:lnTo>
                      <a:pt x="593" y="459"/>
                    </a:lnTo>
                    <a:lnTo>
                      <a:pt x="594" y="458"/>
                    </a:lnTo>
                    <a:lnTo>
                      <a:pt x="595" y="458"/>
                    </a:lnTo>
                    <a:lnTo>
                      <a:pt x="597" y="457"/>
                    </a:lnTo>
                    <a:lnTo>
                      <a:pt x="597" y="456"/>
                    </a:lnTo>
                    <a:lnTo>
                      <a:pt x="598" y="456"/>
                    </a:lnTo>
                    <a:lnTo>
                      <a:pt x="599" y="454"/>
                    </a:lnTo>
                    <a:lnTo>
                      <a:pt x="599" y="453"/>
                    </a:lnTo>
                    <a:lnTo>
                      <a:pt x="596" y="449"/>
                    </a:lnTo>
                    <a:lnTo>
                      <a:pt x="596" y="448"/>
                    </a:lnTo>
                    <a:lnTo>
                      <a:pt x="597" y="448"/>
                    </a:lnTo>
                    <a:lnTo>
                      <a:pt x="598" y="444"/>
                    </a:lnTo>
                    <a:lnTo>
                      <a:pt x="598" y="441"/>
                    </a:lnTo>
                    <a:lnTo>
                      <a:pt x="595" y="438"/>
                    </a:lnTo>
                    <a:lnTo>
                      <a:pt x="597" y="435"/>
                    </a:lnTo>
                    <a:lnTo>
                      <a:pt x="598" y="435"/>
                    </a:lnTo>
                    <a:lnTo>
                      <a:pt x="601" y="435"/>
                    </a:lnTo>
                    <a:lnTo>
                      <a:pt x="603" y="434"/>
                    </a:lnTo>
                    <a:lnTo>
                      <a:pt x="603" y="433"/>
                    </a:lnTo>
                    <a:lnTo>
                      <a:pt x="603" y="432"/>
                    </a:lnTo>
                    <a:lnTo>
                      <a:pt x="604" y="431"/>
                    </a:lnTo>
                    <a:lnTo>
                      <a:pt x="604" y="430"/>
                    </a:lnTo>
                    <a:lnTo>
                      <a:pt x="604" y="430"/>
                    </a:lnTo>
                    <a:lnTo>
                      <a:pt x="601" y="429"/>
                    </a:lnTo>
                    <a:lnTo>
                      <a:pt x="599" y="428"/>
                    </a:lnTo>
                    <a:lnTo>
                      <a:pt x="597" y="427"/>
                    </a:lnTo>
                    <a:lnTo>
                      <a:pt x="598" y="427"/>
                    </a:lnTo>
                    <a:lnTo>
                      <a:pt x="599" y="426"/>
                    </a:lnTo>
                    <a:lnTo>
                      <a:pt x="600" y="425"/>
                    </a:lnTo>
                    <a:lnTo>
                      <a:pt x="601" y="424"/>
                    </a:lnTo>
                    <a:lnTo>
                      <a:pt x="602" y="424"/>
                    </a:lnTo>
                    <a:lnTo>
                      <a:pt x="603" y="423"/>
                    </a:lnTo>
                    <a:lnTo>
                      <a:pt x="603" y="422"/>
                    </a:lnTo>
                    <a:lnTo>
                      <a:pt x="604" y="422"/>
                    </a:lnTo>
                    <a:lnTo>
                      <a:pt x="604" y="418"/>
                    </a:lnTo>
                    <a:lnTo>
                      <a:pt x="603" y="418"/>
                    </a:lnTo>
                    <a:lnTo>
                      <a:pt x="601" y="417"/>
                    </a:lnTo>
                    <a:lnTo>
                      <a:pt x="598" y="421"/>
                    </a:lnTo>
                    <a:lnTo>
                      <a:pt x="597" y="418"/>
                    </a:lnTo>
                    <a:lnTo>
                      <a:pt x="595" y="415"/>
                    </a:lnTo>
                    <a:lnTo>
                      <a:pt x="594" y="412"/>
                    </a:lnTo>
                    <a:lnTo>
                      <a:pt x="593" y="408"/>
                    </a:lnTo>
                    <a:lnTo>
                      <a:pt x="591" y="407"/>
                    </a:lnTo>
                    <a:lnTo>
                      <a:pt x="588" y="407"/>
                    </a:lnTo>
                    <a:lnTo>
                      <a:pt x="587" y="407"/>
                    </a:lnTo>
                    <a:lnTo>
                      <a:pt x="586" y="407"/>
                    </a:lnTo>
                    <a:lnTo>
                      <a:pt x="584" y="406"/>
                    </a:lnTo>
                    <a:lnTo>
                      <a:pt x="583" y="406"/>
                    </a:lnTo>
                    <a:lnTo>
                      <a:pt x="582" y="406"/>
                    </a:lnTo>
                    <a:lnTo>
                      <a:pt x="580" y="406"/>
                    </a:lnTo>
                    <a:lnTo>
                      <a:pt x="576" y="404"/>
                    </a:lnTo>
                    <a:lnTo>
                      <a:pt x="575" y="403"/>
                    </a:lnTo>
                    <a:lnTo>
                      <a:pt x="573" y="402"/>
                    </a:lnTo>
                    <a:lnTo>
                      <a:pt x="571" y="401"/>
                    </a:lnTo>
                    <a:lnTo>
                      <a:pt x="570" y="400"/>
                    </a:lnTo>
                    <a:lnTo>
                      <a:pt x="569" y="400"/>
                    </a:lnTo>
                    <a:lnTo>
                      <a:pt x="564" y="399"/>
                    </a:lnTo>
                    <a:lnTo>
                      <a:pt x="562" y="399"/>
                    </a:lnTo>
                    <a:lnTo>
                      <a:pt x="560" y="399"/>
                    </a:lnTo>
                    <a:lnTo>
                      <a:pt x="557" y="399"/>
                    </a:lnTo>
                    <a:lnTo>
                      <a:pt x="555" y="395"/>
                    </a:lnTo>
                    <a:lnTo>
                      <a:pt x="550" y="392"/>
                    </a:lnTo>
                    <a:lnTo>
                      <a:pt x="548" y="392"/>
                    </a:lnTo>
                    <a:lnTo>
                      <a:pt x="546" y="390"/>
                    </a:lnTo>
                    <a:lnTo>
                      <a:pt x="542" y="390"/>
                    </a:lnTo>
                    <a:lnTo>
                      <a:pt x="541" y="389"/>
                    </a:lnTo>
                    <a:lnTo>
                      <a:pt x="539" y="389"/>
                    </a:lnTo>
                    <a:lnTo>
                      <a:pt x="537" y="388"/>
                    </a:lnTo>
                    <a:lnTo>
                      <a:pt x="539" y="385"/>
                    </a:lnTo>
                    <a:lnTo>
                      <a:pt x="539" y="382"/>
                    </a:lnTo>
                    <a:lnTo>
                      <a:pt x="537" y="381"/>
                    </a:lnTo>
                    <a:lnTo>
                      <a:pt x="537" y="381"/>
                    </a:lnTo>
                    <a:lnTo>
                      <a:pt x="537" y="379"/>
                    </a:lnTo>
                    <a:lnTo>
                      <a:pt x="536" y="377"/>
                    </a:lnTo>
                    <a:lnTo>
                      <a:pt x="537" y="377"/>
                    </a:lnTo>
                    <a:lnTo>
                      <a:pt x="537" y="376"/>
                    </a:lnTo>
                    <a:lnTo>
                      <a:pt x="537" y="375"/>
                    </a:lnTo>
                    <a:lnTo>
                      <a:pt x="536" y="375"/>
                    </a:lnTo>
                    <a:lnTo>
                      <a:pt x="536" y="373"/>
                    </a:lnTo>
                    <a:lnTo>
                      <a:pt x="535" y="370"/>
                    </a:lnTo>
                    <a:lnTo>
                      <a:pt x="536" y="369"/>
                    </a:lnTo>
                    <a:lnTo>
                      <a:pt x="536" y="369"/>
                    </a:lnTo>
                    <a:lnTo>
                      <a:pt x="540" y="367"/>
                    </a:lnTo>
                    <a:lnTo>
                      <a:pt x="541" y="366"/>
                    </a:lnTo>
                    <a:lnTo>
                      <a:pt x="542" y="365"/>
                    </a:lnTo>
                    <a:lnTo>
                      <a:pt x="543" y="364"/>
                    </a:lnTo>
                    <a:lnTo>
                      <a:pt x="543" y="362"/>
                    </a:lnTo>
                    <a:lnTo>
                      <a:pt x="544" y="362"/>
                    </a:lnTo>
                    <a:lnTo>
                      <a:pt x="547" y="361"/>
                    </a:lnTo>
                    <a:lnTo>
                      <a:pt x="547" y="359"/>
                    </a:lnTo>
                    <a:lnTo>
                      <a:pt x="548" y="356"/>
                    </a:lnTo>
                    <a:lnTo>
                      <a:pt x="548" y="356"/>
                    </a:lnTo>
                    <a:lnTo>
                      <a:pt x="547" y="356"/>
                    </a:lnTo>
                    <a:lnTo>
                      <a:pt x="546" y="354"/>
                    </a:lnTo>
                    <a:lnTo>
                      <a:pt x="545" y="353"/>
                    </a:lnTo>
                    <a:lnTo>
                      <a:pt x="542" y="352"/>
                    </a:lnTo>
                    <a:lnTo>
                      <a:pt x="541" y="350"/>
                    </a:lnTo>
                    <a:lnTo>
                      <a:pt x="538" y="347"/>
                    </a:lnTo>
                    <a:lnTo>
                      <a:pt x="536" y="347"/>
                    </a:lnTo>
                    <a:lnTo>
                      <a:pt x="532" y="346"/>
                    </a:lnTo>
                    <a:lnTo>
                      <a:pt x="530" y="345"/>
                    </a:lnTo>
                    <a:lnTo>
                      <a:pt x="530" y="343"/>
                    </a:lnTo>
                    <a:lnTo>
                      <a:pt x="529" y="342"/>
                    </a:lnTo>
                    <a:lnTo>
                      <a:pt x="529" y="341"/>
                    </a:lnTo>
                    <a:lnTo>
                      <a:pt x="529" y="339"/>
                    </a:lnTo>
                    <a:lnTo>
                      <a:pt x="528" y="339"/>
                    </a:lnTo>
                    <a:lnTo>
                      <a:pt x="524" y="340"/>
                    </a:lnTo>
                    <a:lnTo>
                      <a:pt x="522" y="341"/>
                    </a:lnTo>
                    <a:lnTo>
                      <a:pt x="521" y="342"/>
                    </a:lnTo>
                    <a:lnTo>
                      <a:pt x="519" y="342"/>
                    </a:lnTo>
                    <a:lnTo>
                      <a:pt x="516" y="342"/>
                    </a:lnTo>
                    <a:lnTo>
                      <a:pt x="511" y="343"/>
                    </a:lnTo>
                    <a:lnTo>
                      <a:pt x="510" y="344"/>
                    </a:lnTo>
                    <a:lnTo>
                      <a:pt x="510" y="345"/>
                    </a:lnTo>
                    <a:lnTo>
                      <a:pt x="507" y="344"/>
                    </a:lnTo>
                    <a:lnTo>
                      <a:pt x="504" y="341"/>
                    </a:lnTo>
                    <a:lnTo>
                      <a:pt x="503" y="340"/>
                    </a:lnTo>
                    <a:lnTo>
                      <a:pt x="501" y="340"/>
                    </a:lnTo>
                    <a:lnTo>
                      <a:pt x="500" y="340"/>
                    </a:lnTo>
                    <a:lnTo>
                      <a:pt x="498" y="339"/>
                    </a:lnTo>
                    <a:lnTo>
                      <a:pt x="497" y="338"/>
                    </a:lnTo>
                    <a:lnTo>
                      <a:pt x="496" y="337"/>
                    </a:lnTo>
                    <a:lnTo>
                      <a:pt x="494" y="336"/>
                    </a:lnTo>
                    <a:lnTo>
                      <a:pt x="491" y="337"/>
                    </a:lnTo>
                    <a:lnTo>
                      <a:pt x="489" y="336"/>
                    </a:lnTo>
                    <a:lnTo>
                      <a:pt x="487" y="335"/>
                    </a:lnTo>
                    <a:lnTo>
                      <a:pt x="486" y="334"/>
                    </a:lnTo>
                    <a:lnTo>
                      <a:pt x="484" y="333"/>
                    </a:lnTo>
                    <a:lnTo>
                      <a:pt x="483" y="333"/>
                    </a:lnTo>
                    <a:lnTo>
                      <a:pt x="482" y="334"/>
                    </a:lnTo>
                    <a:lnTo>
                      <a:pt x="481" y="332"/>
                    </a:lnTo>
                    <a:lnTo>
                      <a:pt x="482" y="332"/>
                    </a:lnTo>
                    <a:lnTo>
                      <a:pt x="483" y="331"/>
                    </a:lnTo>
                    <a:lnTo>
                      <a:pt x="484" y="329"/>
                    </a:lnTo>
                    <a:lnTo>
                      <a:pt x="484" y="328"/>
                    </a:lnTo>
                    <a:lnTo>
                      <a:pt x="483" y="327"/>
                    </a:lnTo>
                    <a:lnTo>
                      <a:pt x="483" y="326"/>
                    </a:lnTo>
                    <a:lnTo>
                      <a:pt x="484" y="325"/>
                    </a:lnTo>
                    <a:lnTo>
                      <a:pt x="483" y="324"/>
                    </a:lnTo>
                    <a:lnTo>
                      <a:pt x="483" y="323"/>
                    </a:lnTo>
                    <a:lnTo>
                      <a:pt x="483" y="321"/>
                    </a:lnTo>
                    <a:lnTo>
                      <a:pt x="483" y="320"/>
                    </a:lnTo>
                    <a:lnTo>
                      <a:pt x="484" y="319"/>
                    </a:lnTo>
                    <a:lnTo>
                      <a:pt x="484" y="318"/>
                    </a:lnTo>
                    <a:lnTo>
                      <a:pt x="483" y="317"/>
                    </a:lnTo>
                    <a:lnTo>
                      <a:pt x="482" y="316"/>
                    </a:lnTo>
                    <a:lnTo>
                      <a:pt x="482" y="314"/>
                    </a:lnTo>
                    <a:lnTo>
                      <a:pt x="481" y="312"/>
                    </a:lnTo>
                    <a:lnTo>
                      <a:pt x="482" y="311"/>
                    </a:lnTo>
                    <a:lnTo>
                      <a:pt x="483" y="310"/>
                    </a:lnTo>
                    <a:lnTo>
                      <a:pt x="482" y="308"/>
                    </a:lnTo>
                    <a:lnTo>
                      <a:pt x="482" y="308"/>
                    </a:lnTo>
                    <a:lnTo>
                      <a:pt x="482" y="306"/>
                    </a:lnTo>
                    <a:lnTo>
                      <a:pt x="481" y="305"/>
                    </a:lnTo>
                    <a:lnTo>
                      <a:pt x="480" y="304"/>
                    </a:lnTo>
                    <a:lnTo>
                      <a:pt x="479" y="305"/>
                    </a:lnTo>
                    <a:lnTo>
                      <a:pt x="476" y="308"/>
                    </a:lnTo>
                    <a:lnTo>
                      <a:pt x="474" y="308"/>
                    </a:lnTo>
                    <a:lnTo>
                      <a:pt x="473" y="308"/>
                    </a:lnTo>
                    <a:lnTo>
                      <a:pt x="471" y="308"/>
                    </a:lnTo>
                    <a:lnTo>
                      <a:pt x="468" y="307"/>
                    </a:lnTo>
                    <a:lnTo>
                      <a:pt x="466" y="307"/>
                    </a:lnTo>
                    <a:lnTo>
                      <a:pt x="464" y="306"/>
                    </a:lnTo>
                    <a:lnTo>
                      <a:pt x="463" y="306"/>
                    </a:lnTo>
                    <a:lnTo>
                      <a:pt x="461" y="305"/>
                    </a:lnTo>
                    <a:lnTo>
                      <a:pt x="460" y="304"/>
                    </a:lnTo>
                    <a:lnTo>
                      <a:pt x="459" y="303"/>
                    </a:lnTo>
                    <a:lnTo>
                      <a:pt x="459" y="302"/>
                    </a:lnTo>
                    <a:lnTo>
                      <a:pt x="458" y="299"/>
                    </a:lnTo>
                    <a:lnTo>
                      <a:pt x="458" y="297"/>
                    </a:lnTo>
                    <a:lnTo>
                      <a:pt x="457" y="294"/>
                    </a:lnTo>
                    <a:lnTo>
                      <a:pt x="461" y="290"/>
                    </a:lnTo>
                    <a:lnTo>
                      <a:pt x="464" y="288"/>
                    </a:lnTo>
                    <a:lnTo>
                      <a:pt x="466" y="287"/>
                    </a:lnTo>
                    <a:lnTo>
                      <a:pt x="468" y="287"/>
                    </a:lnTo>
                    <a:lnTo>
                      <a:pt x="470" y="287"/>
                    </a:lnTo>
                    <a:lnTo>
                      <a:pt x="469" y="287"/>
                    </a:lnTo>
                    <a:lnTo>
                      <a:pt x="469" y="286"/>
                    </a:lnTo>
                    <a:lnTo>
                      <a:pt x="470" y="284"/>
                    </a:lnTo>
                    <a:lnTo>
                      <a:pt x="469" y="284"/>
                    </a:lnTo>
                    <a:lnTo>
                      <a:pt x="469" y="283"/>
                    </a:lnTo>
                    <a:lnTo>
                      <a:pt x="468" y="282"/>
                    </a:lnTo>
                    <a:lnTo>
                      <a:pt x="468" y="280"/>
                    </a:lnTo>
                    <a:lnTo>
                      <a:pt x="467" y="280"/>
                    </a:lnTo>
                    <a:lnTo>
                      <a:pt x="467" y="279"/>
                    </a:lnTo>
                    <a:lnTo>
                      <a:pt x="467" y="278"/>
                    </a:lnTo>
                    <a:lnTo>
                      <a:pt x="466" y="279"/>
                    </a:lnTo>
                    <a:lnTo>
                      <a:pt x="465" y="280"/>
                    </a:lnTo>
                    <a:lnTo>
                      <a:pt x="463" y="281"/>
                    </a:lnTo>
                    <a:lnTo>
                      <a:pt x="463" y="282"/>
                    </a:lnTo>
                    <a:lnTo>
                      <a:pt x="462" y="283"/>
                    </a:lnTo>
                    <a:lnTo>
                      <a:pt x="461" y="284"/>
                    </a:lnTo>
                    <a:lnTo>
                      <a:pt x="459" y="285"/>
                    </a:lnTo>
                    <a:lnTo>
                      <a:pt x="457" y="286"/>
                    </a:lnTo>
                    <a:lnTo>
                      <a:pt x="455" y="286"/>
                    </a:lnTo>
                    <a:lnTo>
                      <a:pt x="452" y="283"/>
                    </a:lnTo>
                    <a:lnTo>
                      <a:pt x="450" y="284"/>
                    </a:lnTo>
                    <a:lnTo>
                      <a:pt x="449" y="284"/>
                    </a:lnTo>
                    <a:lnTo>
                      <a:pt x="448" y="284"/>
                    </a:lnTo>
                    <a:lnTo>
                      <a:pt x="448" y="285"/>
                    </a:lnTo>
                    <a:lnTo>
                      <a:pt x="448" y="286"/>
                    </a:lnTo>
                    <a:lnTo>
                      <a:pt x="447" y="287"/>
                    </a:lnTo>
                    <a:lnTo>
                      <a:pt x="446" y="287"/>
                    </a:lnTo>
                    <a:lnTo>
                      <a:pt x="443" y="288"/>
                    </a:lnTo>
                    <a:lnTo>
                      <a:pt x="442" y="287"/>
                    </a:lnTo>
                    <a:lnTo>
                      <a:pt x="440" y="288"/>
                    </a:lnTo>
                    <a:lnTo>
                      <a:pt x="438" y="289"/>
                    </a:lnTo>
                    <a:lnTo>
                      <a:pt x="436" y="290"/>
                    </a:lnTo>
                    <a:lnTo>
                      <a:pt x="434" y="290"/>
                    </a:lnTo>
                    <a:lnTo>
                      <a:pt x="430" y="290"/>
                    </a:lnTo>
                    <a:lnTo>
                      <a:pt x="428" y="291"/>
                    </a:lnTo>
                    <a:lnTo>
                      <a:pt x="427" y="292"/>
                    </a:lnTo>
                    <a:lnTo>
                      <a:pt x="425" y="293"/>
                    </a:lnTo>
                    <a:lnTo>
                      <a:pt x="425" y="292"/>
                    </a:lnTo>
                    <a:lnTo>
                      <a:pt x="426" y="291"/>
                    </a:lnTo>
                    <a:lnTo>
                      <a:pt x="426" y="289"/>
                    </a:lnTo>
                    <a:lnTo>
                      <a:pt x="426" y="288"/>
                    </a:lnTo>
                    <a:lnTo>
                      <a:pt x="426" y="287"/>
                    </a:lnTo>
                    <a:lnTo>
                      <a:pt x="428" y="287"/>
                    </a:lnTo>
                    <a:lnTo>
                      <a:pt x="429" y="287"/>
                    </a:lnTo>
                    <a:lnTo>
                      <a:pt x="433" y="287"/>
                    </a:lnTo>
                    <a:lnTo>
                      <a:pt x="431" y="285"/>
                    </a:lnTo>
                    <a:lnTo>
                      <a:pt x="432" y="284"/>
                    </a:lnTo>
                    <a:lnTo>
                      <a:pt x="432" y="283"/>
                    </a:lnTo>
                    <a:lnTo>
                      <a:pt x="434" y="282"/>
                    </a:lnTo>
                    <a:lnTo>
                      <a:pt x="435" y="282"/>
                    </a:lnTo>
                    <a:lnTo>
                      <a:pt x="437" y="281"/>
                    </a:lnTo>
                    <a:lnTo>
                      <a:pt x="438" y="281"/>
                    </a:lnTo>
                    <a:lnTo>
                      <a:pt x="439" y="281"/>
                    </a:lnTo>
                    <a:lnTo>
                      <a:pt x="441" y="279"/>
                    </a:lnTo>
                    <a:lnTo>
                      <a:pt x="442" y="278"/>
                    </a:lnTo>
                    <a:lnTo>
                      <a:pt x="443" y="277"/>
                    </a:lnTo>
                    <a:lnTo>
                      <a:pt x="443" y="276"/>
                    </a:lnTo>
                    <a:lnTo>
                      <a:pt x="444" y="274"/>
                    </a:lnTo>
                    <a:lnTo>
                      <a:pt x="443" y="273"/>
                    </a:lnTo>
                    <a:lnTo>
                      <a:pt x="441" y="273"/>
                    </a:lnTo>
                    <a:lnTo>
                      <a:pt x="439" y="273"/>
                    </a:lnTo>
                    <a:lnTo>
                      <a:pt x="438" y="273"/>
                    </a:lnTo>
                    <a:lnTo>
                      <a:pt x="436" y="273"/>
                    </a:lnTo>
                    <a:lnTo>
                      <a:pt x="435" y="272"/>
                    </a:lnTo>
                    <a:lnTo>
                      <a:pt x="433" y="272"/>
                    </a:lnTo>
                    <a:lnTo>
                      <a:pt x="431" y="272"/>
                    </a:lnTo>
                    <a:lnTo>
                      <a:pt x="428" y="273"/>
                    </a:lnTo>
                    <a:lnTo>
                      <a:pt x="427" y="272"/>
                    </a:lnTo>
                    <a:lnTo>
                      <a:pt x="427" y="271"/>
                    </a:lnTo>
                    <a:lnTo>
                      <a:pt x="425" y="270"/>
                    </a:lnTo>
                    <a:lnTo>
                      <a:pt x="424" y="272"/>
                    </a:lnTo>
                    <a:lnTo>
                      <a:pt x="423" y="272"/>
                    </a:lnTo>
                    <a:lnTo>
                      <a:pt x="421" y="272"/>
                    </a:lnTo>
                    <a:lnTo>
                      <a:pt x="421" y="270"/>
                    </a:lnTo>
                    <a:lnTo>
                      <a:pt x="421" y="268"/>
                    </a:lnTo>
                    <a:lnTo>
                      <a:pt x="422" y="267"/>
                    </a:lnTo>
                    <a:lnTo>
                      <a:pt x="422" y="266"/>
                    </a:lnTo>
                    <a:lnTo>
                      <a:pt x="420" y="266"/>
                    </a:lnTo>
                    <a:lnTo>
                      <a:pt x="418" y="267"/>
                    </a:lnTo>
                    <a:lnTo>
                      <a:pt x="418" y="268"/>
                    </a:lnTo>
                    <a:lnTo>
                      <a:pt x="417" y="269"/>
                    </a:lnTo>
                    <a:lnTo>
                      <a:pt x="417" y="271"/>
                    </a:lnTo>
                    <a:lnTo>
                      <a:pt x="416" y="271"/>
                    </a:lnTo>
                    <a:lnTo>
                      <a:pt x="416" y="272"/>
                    </a:lnTo>
                    <a:lnTo>
                      <a:pt x="415" y="273"/>
                    </a:lnTo>
                    <a:lnTo>
                      <a:pt x="415" y="274"/>
                    </a:lnTo>
                    <a:lnTo>
                      <a:pt x="414" y="276"/>
                    </a:lnTo>
                    <a:lnTo>
                      <a:pt x="412" y="276"/>
                    </a:lnTo>
                    <a:lnTo>
                      <a:pt x="412" y="275"/>
                    </a:lnTo>
                    <a:lnTo>
                      <a:pt x="410" y="273"/>
                    </a:lnTo>
                    <a:lnTo>
                      <a:pt x="409" y="274"/>
                    </a:lnTo>
                    <a:lnTo>
                      <a:pt x="408" y="275"/>
                    </a:lnTo>
                    <a:lnTo>
                      <a:pt x="406" y="274"/>
                    </a:lnTo>
                    <a:lnTo>
                      <a:pt x="405" y="273"/>
                    </a:lnTo>
                    <a:lnTo>
                      <a:pt x="403" y="273"/>
                    </a:lnTo>
                    <a:lnTo>
                      <a:pt x="401" y="276"/>
                    </a:lnTo>
                    <a:lnTo>
                      <a:pt x="399" y="277"/>
                    </a:lnTo>
                    <a:lnTo>
                      <a:pt x="398" y="275"/>
                    </a:lnTo>
                    <a:lnTo>
                      <a:pt x="397" y="274"/>
                    </a:lnTo>
                    <a:lnTo>
                      <a:pt x="396" y="274"/>
                    </a:lnTo>
                    <a:lnTo>
                      <a:pt x="396" y="275"/>
                    </a:lnTo>
                    <a:lnTo>
                      <a:pt x="396" y="277"/>
                    </a:lnTo>
                    <a:lnTo>
                      <a:pt x="395" y="280"/>
                    </a:lnTo>
                    <a:lnTo>
                      <a:pt x="395" y="283"/>
                    </a:lnTo>
                    <a:lnTo>
                      <a:pt x="395" y="284"/>
                    </a:lnTo>
                    <a:lnTo>
                      <a:pt x="394" y="284"/>
                    </a:lnTo>
                    <a:lnTo>
                      <a:pt x="392" y="284"/>
                    </a:lnTo>
                    <a:lnTo>
                      <a:pt x="391" y="285"/>
                    </a:lnTo>
                    <a:lnTo>
                      <a:pt x="390" y="286"/>
                    </a:lnTo>
                    <a:lnTo>
                      <a:pt x="387" y="287"/>
                    </a:lnTo>
                    <a:lnTo>
                      <a:pt x="384" y="286"/>
                    </a:lnTo>
                    <a:lnTo>
                      <a:pt x="382" y="287"/>
                    </a:lnTo>
                    <a:lnTo>
                      <a:pt x="381" y="286"/>
                    </a:lnTo>
                    <a:lnTo>
                      <a:pt x="380" y="285"/>
                    </a:lnTo>
                    <a:lnTo>
                      <a:pt x="380" y="284"/>
                    </a:lnTo>
                    <a:lnTo>
                      <a:pt x="379" y="285"/>
                    </a:lnTo>
                    <a:lnTo>
                      <a:pt x="377" y="285"/>
                    </a:lnTo>
                    <a:lnTo>
                      <a:pt x="376" y="286"/>
                    </a:lnTo>
                    <a:lnTo>
                      <a:pt x="375" y="286"/>
                    </a:lnTo>
                    <a:lnTo>
                      <a:pt x="374" y="286"/>
                    </a:lnTo>
                    <a:lnTo>
                      <a:pt x="373" y="287"/>
                    </a:lnTo>
                    <a:lnTo>
                      <a:pt x="372" y="287"/>
                    </a:lnTo>
                    <a:lnTo>
                      <a:pt x="370" y="288"/>
                    </a:lnTo>
                    <a:lnTo>
                      <a:pt x="367" y="287"/>
                    </a:lnTo>
                    <a:lnTo>
                      <a:pt x="367" y="286"/>
                    </a:lnTo>
                    <a:lnTo>
                      <a:pt x="365" y="285"/>
                    </a:lnTo>
                    <a:lnTo>
                      <a:pt x="363" y="286"/>
                    </a:lnTo>
                    <a:lnTo>
                      <a:pt x="363" y="287"/>
                    </a:lnTo>
                    <a:lnTo>
                      <a:pt x="361" y="288"/>
                    </a:lnTo>
                    <a:lnTo>
                      <a:pt x="361" y="289"/>
                    </a:lnTo>
                    <a:lnTo>
                      <a:pt x="359" y="289"/>
                    </a:lnTo>
                    <a:lnTo>
                      <a:pt x="358" y="290"/>
                    </a:lnTo>
                    <a:lnTo>
                      <a:pt x="357" y="289"/>
                    </a:lnTo>
                    <a:lnTo>
                      <a:pt x="356" y="288"/>
                    </a:lnTo>
                    <a:lnTo>
                      <a:pt x="355" y="287"/>
                    </a:lnTo>
                    <a:lnTo>
                      <a:pt x="355" y="285"/>
                    </a:lnTo>
                    <a:lnTo>
                      <a:pt x="354" y="284"/>
                    </a:lnTo>
                    <a:lnTo>
                      <a:pt x="353" y="283"/>
                    </a:lnTo>
                    <a:lnTo>
                      <a:pt x="353" y="284"/>
                    </a:lnTo>
                    <a:lnTo>
                      <a:pt x="352" y="285"/>
                    </a:lnTo>
                    <a:lnTo>
                      <a:pt x="351" y="286"/>
                    </a:lnTo>
                    <a:lnTo>
                      <a:pt x="349" y="286"/>
                    </a:lnTo>
                    <a:lnTo>
                      <a:pt x="347" y="286"/>
                    </a:lnTo>
                    <a:lnTo>
                      <a:pt x="346" y="287"/>
                    </a:lnTo>
                    <a:lnTo>
                      <a:pt x="345" y="287"/>
                    </a:lnTo>
                    <a:lnTo>
                      <a:pt x="343" y="288"/>
                    </a:lnTo>
                    <a:lnTo>
                      <a:pt x="343" y="289"/>
                    </a:lnTo>
                    <a:lnTo>
                      <a:pt x="342" y="290"/>
                    </a:lnTo>
                    <a:lnTo>
                      <a:pt x="341" y="291"/>
                    </a:lnTo>
                    <a:lnTo>
                      <a:pt x="339" y="291"/>
                    </a:lnTo>
                    <a:lnTo>
                      <a:pt x="338" y="289"/>
                    </a:lnTo>
                    <a:lnTo>
                      <a:pt x="338" y="288"/>
                    </a:lnTo>
                    <a:lnTo>
                      <a:pt x="336" y="288"/>
                    </a:lnTo>
                    <a:lnTo>
                      <a:pt x="334" y="288"/>
                    </a:lnTo>
                    <a:lnTo>
                      <a:pt x="333" y="287"/>
                    </a:lnTo>
                    <a:lnTo>
                      <a:pt x="332" y="288"/>
                    </a:lnTo>
                    <a:lnTo>
                      <a:pt x="331" y="287"/>
                    </a:lnTo>
                    <a:lnTo>
                      <a:pt x="330" y="285"/>
                    </a:lnTo>
                    <a:lnTo>
                      <a:pt x="329" y="284"/>
                    </a:lnTo>
                    <a:lnTo>
                      <a:pt x="328" y="284"/>
                    </a:lnTo>
                    <a:lnTo>
                      <a:pt x="326" y="284"/>
                    </a:lnTo>
                    <a:lnTo>
                      <a:pt x="325" y="284"/>
                    </a:lnTo>
                    <a:lnTo>
                      <a:pt x="323" y="285"/>
                    </a:lnTo>
                    <a:lnTo>
                      <a:pt x="321" y="285"/>
                    </a:lnTo>
                    <a:lnTo>
                      <a:pt x="319" y="286"/>
                    </a:lnTo>
                    <a:lnTo>
                      <a:pt x="317" y="291"/>
                    </a:lnTo>
                    <a:lnTo>
                      <a:pt x="313" y="293"/>
                    </a:lnTo>
                    <a:lnTo>
                      <a:pt x="312" y="293"/>
                    </a:lnTo>
                    <a:lnTo>
                      <a:pt x="311" y="294"/>
                    </a:lnTo>
                    <a:lnTo>
                      <a:pt x="309" y="295"/>
                    </a:lnTo>
                    <a:lnTo>
                      <a:pt x="308" y="295"/>
                    </a:lnTo>
                    <a:lnTo>
                      <a:pt x="304" y="294"/>
                    </a:lnTo>
                    <a:lnTo>
                      <a:pt x="301" y="291"/>
                    </a:lnTo>
                    <a:lnTo>
                      <a:pt x="299" y="289"/>
                    </a:lnTo>
                    <a:lnTo>
                      <a:pt x="298" y="289"/>
                    </a:lnTo>
                    <a:lnTo>
                      <a:pt x="297" y="290"/>
                    </a:lnTo>
                    <a:lnTo>
                      <a:pt x="296" y="290"/>
                    </a:lnTo>
                    <a:lnTo>
                      <a:pt x="294" y="290"/>
                    </a:lnTo>
                    <a:lnTo>
                      <a:pt x="293" y="291"/>
                    </a:lnTo>
                    <a:lnTo>
                      <a:pt x="292" y="291"/>
                    </a:lnTo>
                    <a:lnTo>
                      <a:pt x="289" y="292"/>
                    </a:lnTo>
                    <a:lnTo>
                      <a:pt x="287" y="288"/>
                    </a:lnTo>
                    <a:lnTo>
                      <a:pt x="287" y="286"/>
                    </a:lnTo>
                    <a:lnTo>
                      <a:pt x="287" y="285"/>
                    </a:lnTo>
                    <a:lnTo>
                      <a:pt x="287" y="284"/>
                    </a:lnTo>
                    <a:lnTo>
                      <a:pt x="287" y="281"/>
                    </a:lnTo>
                    <a:lnTo>
                      <a:pt x="283" y="280"/>
                    </a:lnTo>
                    <a:lnTo>
                      <a:pt x="282" y="276"/>
                    </a:lnTo>
                    <a:lnTo>
                      <a:pt x="280" y="274"/>
                    </a:lnTo>
                    <a:lnTo>
                      <a:pt x="278" y="271"/>
                    </a:lnTo>
                    <a:lnTo>
                      <a:pt x="279" y="269"/>
                    </a:lnTo>
                    <a:lnTo>
                      <a:pt x="281" y="266"/>
                    </a:lnTo>
                    <a:lnTo>
                      <a:pt x="282" y="263"/>
                    </a:lnTo>
                    <a:lnTo>
                      <a:pt x="279" y="260"/>
                    </a:lnTo>
                    <a:lnTo>
                      <a:pt x="280" y="257"/>
                    </a:lnTo>
                    <a:lnTo>
                      <a:pt x="278" y="258"/>
                    </a:lnTo>
                    <a:lnTo>
                      <a:pt x="277" y="260"/>
                    </a:lnTo>
                    <a:lnTo>
                      <a:pt x="277" y="261"/>
                    </a:lnTo>
                    <a:lnTo>
                      <a:pt x="277" y="262"/>
                    </a:lnTo>
                    <a:lnTo>
                      <a:pt x="276" y="264"/>
                    </a:lnTo>
                    <a:lnTo>
                      <a:pt x="276" y="265"/>
                    </a:lnTo>
                    <a:lnTo>
                      <a:pt x="275" y="265"/>
                    </a:lnTo>
                    <a:lnTo>
                      <a:pt x="274" y="266"/>
                    </a:lnTo>
                    <a:lnTo>
                      <a:pt x="274" y="267"/>
                    </a:lnTo>
                    <a:lnTo>
                      <a:pt x="273" y="267"/>
                    </a:lnTo>
                    <a:lnTo>
                      <a:pt x="273" y="268"/>
                    </a:lnTo>
                    <a:lnTo>
                      <a:pt x="273" y="269"/>
                    </a:lnTo>
                    <a:lnTo>
                      <a:pt x="272" y="269"/>
                    </a:lnTo>
                    <a:lnTo>
                      <a:pt x="271" y="269"/>
                    </a:lnTo>
                    <a:lnTo>
                      <a:pt x="270" y="271"/>
                    </a:lnTo>
                    <a:lnTo>
                      <a:pt x="269" y="273"/>
                    </a:lnTo>
                    <a:lnTo>
                      <a:pt x="268" y="275"/>
                    </a:lnTo>
                    <a:lnTo>
                      <a:pt x="267" y="276"/>
                    </a:lnTo>
                    <a:lnTo>
                      <a:pt x="267" y="277"/>
                    </a:lnTo>
                    <a:lnTo>
                      <a:pt x="266" y="278"/>
                    </a:lnTo>
                    <a:lnTo>
                      <a:pt x="266" y="280"/>
                    </a:lnTo>
                    <a:lnTo>
                      <a:pt x="265" y="282"/>
                    </a:lnTo>
                    <a:lnTo>
                      <a:pt x="264" y="284"/>
                    </a:lnTo>
                    <a:lnTo>
                      <a:pt x="264" y="285"/>
                    </a:lnTo>
                    <a:lnTo>
                      <a:pt x="263" y="286"/>
                    </a:lnTo>
                    <a:lnTo>
                      <a:pt x="262" y="287"/>
                    </a:lnTo>
                    <a:lnTo>
                      <a:pt x="262" y="288"/>
                    </a:lnTo>
                    <a:lnTo>
                      <a:pt x="263" y="290"/>
                    </a:lnTo>
                    <a:lnTo>
                      <a:pt x="262" y="291"/>
                    </a:lnTo>
                    <a:lnTo>
                      <a:pt x="261" y="291"/>
                    </a:lnTo>
                    <a:lnTo>
                      <a:pt x="260" y="293"/>
                    </a:lnTo>
                    <a:lnTo>
                      <a:pt x="259" y="293"/>
                    </a:lnTo>
                    <a:lnTo>
                      <a:pt x="259" y="295"/>
                    </a:lnTo>
                    <a:lnTo>
                      <a:pt x="258" y="295"/>
                    </a:lnTo>
                    <a:lnTo>
                      <a:pt x="256" y="296"/>
                    </a:lnTo>
                    <a:lnTo>
                      <a:pt x="254" y="297"/>
                    </a:lnTo>
                    <a:lnTo>
                      <a:pt x="254" y="298"/>
                    </a:lnTo>
                    <a:lnTo>
                      <a:pt x="253" y="299"/>
                    </a:lnTo>
                    <a:lnTo>
                      <a:pt x="253" y="300"/>
                    </a:lnTo>
                    <a:lnTo>
                      <a:pt x="252" y="301"/>
                    </a:lnTo>
                    <a:lnTo>
                      <a:pt x="250" y="303"/>
                    </a:lnTo>
                    <a:lnTo>
                      <a:pt x="249" y="303"/>
                    </a:lnTo>
                    <a:lnTo>
                      <a:pt x="248" y="304"/>
                    </a:lnTo>
                    <a:lnTo>
                      <a:pt x="246" y="304"/>
                    </a:lnTo>
                    <a:lnTo>
                      <a:pt x="246" y="303"/>
                    </a:lnTo>
                    <a:lnTo>
                      <a:pt x="244" y="304"/>
                    </a:lnTo>
                    <a:lnTo>
                      <a:pt x="243" y="304"/>
                    </a:lnTo>
                    <a:lnTo>
                      <a:pt x="242" y="305"/>
                    </a:lnTo>
                    <a:lnTo>
                      <a:pt x="241" y="306"/>
                    </a:lnTo>
                    <a:lnTo>
                      <a:pt x="240" y="306"/>
                    </a:lnTo>
                    <a:lnTo>
                      <a:pt x="239" y="306"/>
                    </a:lnTo>
                    <a:lnTo>
                      <a:pt x="238" y="307"/>
                    </a:lnTo>
                    <a:lnTo>
                      <a:pt x="237" y="308"/>
                    </a:lnTo>
                    <a:lnTo>
                      <a:pt x="236" y="308"/>
                    </a:lnTo>
                    <a:lnTo>
                      <a:pt x="235" y="308"/>
                    </a:lnTo>
                    <a:lnTo>
                      <a:pt x="234" y="308"/>
                    </a:lnTo>
                    <a:lnTo>
                      <a:pt x="233" y="308"/>
                    </a:lnTo>
                    <a:lnTo>
                      <a:pt x="231" y="308"/>
                    </a:lnTo>
                    <a:lnTo>
                      <a:pt x="229" y="309"/>
                    </a:lnTo>
                    <a:lnTo>
                      <a:pt x="228" y="310"/>
                    </a:lnTo>
                    <a:lnTo>
                      <a:pt x="227" y="311"/>
                    </a:lnTo>
                    <a:lnTo>
                      <a:pt x="226" y="311"/>
                    </a:lnTo>
                    <a:lnTo>
                      <a:pt x="225" y="312"/>
                    </a:lnTo>
                    <a:lnTo>
                      <a:pt x="224" y="312"/>
                    </a:lnTo>
                    <a:lnTo>
                      <a:pt x="222" y="312"/>
                    </a:lnTo>
                    <a:lnTo>
                      <a:pt x="221" y="312"/>
                    </a:lnTo>
                    <a:lnTo>
                      <a:pt x="220" y="313"/>
                    </a:lnTo>
                    <a:lnTo>
                      <a:pt x="218" y="313"/>
                    </a:lnTo>
                    <a:lnTo>
                      <a:pt x="217" y="312"/>
                    </a:lnTo>
                    <a:lnTo>
                      <a:pt x="216" y="312"/>
                    </a:lnTo>
                    <a:lnTo>
                      <a:pt x="215" y="313"/>
                    </a:lnTo>
                    <a:lnTo>
                      <a:pt x="214" y="314"/>
                    </a:lnTo>
                    <a:lnTo>
                      <a:pt x="213" y="314"/>
                    </a:lnTo>
                    <a:lnTo>
                      <a:pt x="211" y="315"/>
                    </a:lnTo>
                    <a:lnTo>
                      <a:pt x="209" y="315"/>
                    </a:lnTo>
                    <a:lnTo>
                      <a:pt x="209" y="314"/>
                    </a:lnTo>
                    <a:lnTo>
                      <a:pt x="207" y="314"/>
                    </a:lnTo>
                    <a:lnTo>
                      <a:pt x="206" y="313"/>
                    </a:lnTo>
                    <a:lnTo>
                      <a:pt x="205" y="312"/>
                    </a:lnTo>
                    <a:lnTo>
                      <a:pt x="204" y="310"/>
                    </a:lnTo>
                    <a:lnTo>
                      <a:pt x="202" y="311"/>
                    </a:lnTo>
                    <a:lnTo>
                      <a:pt x="201" y="313"/>
                    </a:lnTo>
                    <a:lnTo>
                      <a:pt x="199" y="314"/>
                    </a:lnTo>
                    <a:lnTo>
                      <a:pt x="198" y="314"/>
                    </a:lnTo>
                    <a:lnTo>
                      <a:pt x="197" y="314"/>
                    </a:lnTo>
                    <a:lnTo>
                      <a:pt x="196" y="314"/>
                    </a:lnTo>
                    <a:lnTo>
                      <a:pt x="194" y="314"/>
                    </a:lnTo>
                    <a:lnTo>
                      <a:pt x="194" y="313"/>
                    </a:lnTo>
                    <a:lnTo>
                      <a:pt x="193" y="314"/>
                    </a:lnTo>
                    <a:lnTo>
                      <a:pt x="192" y="314"/>
                    </a:lnTo>
                    <a:lnTo>
                      <a:pt x="192" y="315"/>
                    </a:lnTo>
                    <a:lnTo>
                      <a:pt x="191" y="317"/>
                    </a:lnTo>
                    <a:lnTo>
                      <a:pt x="191" y="319"/>
                    </a:lnTo>
                    <a:lnTo>
                      <a:pt x="190" y="321"/>
                    </a:lnTo>
                    <a:lnTo>
                      <a:pt x="189" y="321"/>
                    </a:lnTo>
                    <a:lnTo>
                      <a:pt x="188" y="323"/>
                    </a:lnTo>
                    <a:lnTo>
                      <a:pt x="187" y="324"/>
                    </a:lnTo>
                    <a:lnTo>
                      <a:pt x="184" y="327"/>
                    </a:lnTo>
                    <a:lnTo>
                      <a:pt x="182" y="327"/>
                    </a:lnTo>
                    <a:lnTo>
                      <a:pt x="180" y="328"/>
                    </a:lnTo>
                    <a:lnTo>
                      <a:pt x="178" y="329"/>
                    </a:lnTo>
                    <a:lnTo>
                      <a:pt x="177" y="329"/>
                    </a:lnTo>
                    <a:lnTo>
                      <a:pt x="175" y="330"/>
                    </a:lnTo>
                    <a:lnTo>
                      <a:pt x="174" y="329"/>
                    </a:lnTo>
                    <a:lnTo>
                      <a:pt x="174" y="329"/>
                    </a:lnTo>
                    <a:lnTo>
                      <a:pt x="173" y="329"/>
                    </a:lnTo>
                    <a:lnTo>
                      <a:pt x="171" y="328"/>
                    </a:lnTo>
                    <a:lnTo>
                      <a:pt x="170" y="328"/>
                    </a:lnTo>
                    <a:lnTo>
                      <a:pt x="169" y="328"/>
                    </a:lnTo>
                    <a:lnTo>
                      <a:pt x="168" y="330"/>
                    </a:lnTo>
                    <a:lnTo>
                      <a:pt x="167" y="332"/>
                    </a:lnTo>
                    <a:lnTo>
                      <a:pt x="165" y="332"/>
                    </a:lnTo>
                    <a:lnTo>
                      <a:pt x="164" y="332"/>
                    </a:lnTo>
                    <a:lnTo>
                      <a:pt x="163" y="332"/>
                    </a:lnTo>
                    <a:lnTo>
                      <a:pt x="162" y="333"/>
                    </a:lnTo>
                    <a:lnTo>
                      <a:pt x="161" y="334"/>
                    </a:lnTo>
                    <a:lnTo>
                      <a:pt x="160" y="335"/>
                    </a:lnTo>
                    <a:lnTo>
                      <a:pt x="159" y="334"/>
                    </a:lnTo>
                    <a:lnTo>
                      <a:pt x="158" y="333"/>
                    </a:lnTo>
                    <a:lnTo>
                      <a:pt x="157" y="332"/>
                    </a:lnTo>
                    <a:lnTo>
                      <a:pt x="156" y="331"/>
                    </a:lnTo>
                    <a:lnTo>
                      <a:pt x="155" y="330"/>
                    </a:lnTo>
                    <a:lnTo>
                      <a:pt x="154" y="330"/>
                    </a:lnTo>
                    <a:lnTo>
                      <a:pt x="153" y="329"/>
                    </a:lnTo>
                    <a:lnTo>
                      <a:pt x="152" y="329"/>
                    </a:lnTo>
                    <a:lnTo>
                      <a:pt x="151" y="328"/>
                    </a:lnTo>
                    <a:lnTo>
                      <a:pt x="150" y="327"/>
                    </a:lnTo>
                    <a:lnTo>
                      <a:pt x="149" y="326"/>
                    </a:lnTo>
                    <a:lnTo>
                      <a:pt x="147" y="326"/>
                    </a:lnTo>
                    <a:lnTo>
                      <a:pt x="146" y="326"/>
                    </a:lnTo>
                    <a:lnTo>
                      <a:pt x="144" y="325"/>
                    </a:lnTo>
                    <a:lnTo>
                      <a:pt x="143" y="325"/>
                    </a:lnTo>
                    <a:lnTo>
                      <a:pt x="141" y="324"/>
                    </a:lnTo>
                    <a:lnTo>
                      <a:pt x="139" y="323"/>
                    </a:lnTo>
                    <a:lnTo>
                      <a:pt x="137" y="323"/>
                    </a:lnTo>
                    <a:lnTo>
                      <a:pt x="136" y="323"/>
                    </a:lnTo>
                    <a:lnTo>
                      <a:pt x="134" y="323"/>
                    </a:lnTo>
                    <a:lnTo>
                      <a:pt x="133" y="324"/>
                    </a:lnTo>
                    <a:lnTo>
                      <a:pt x="132" y="323"/>
                    </a:lnTo>
                    <a:lnTo>
                      <a:pt x="131" y="323"/>
                    </a:lnTo>
                    <a:lnTo>
                      <a:pt x="131" y="321"/>
                    </a:lnTo>
                    <a:lnTo>
                      <a:pt x="130" y="320"/>
                    </a:lnTo>
                    <a:lnTo>
                      <a:pt x="129" y="320"/>
                    </a:lnTo>
                    <a:lnTo>
                      <a:pt x="127" y="319"/>
                    </a:lnTo>
                    <a:lnTo>
                      <a:pt x="126" y="318"/>
                    </a:lnTo>
                    <a:lnTo>
                      <a:pt x="126" y="317"/>
                    </a:lnTo>
                    <a:lnTo>
                      <a:pt x="125" y="315"/>
                    </a:lnTo>
                    <a:lnTo>
                      <a:pt x="124" y="315"/>
                    </a:lnTo>
                    <a:lnTo>
                      <a:pt x="122" y="315"/>
                    </a:lnTo>
                    <a:lnTo>
                      <a:pt x="121" y="314"/>
                    </a:lnTo>
                    <a:lnTo>
                      <a:pt x="120" y="313"/>
                    </a:lnTo>
                    <a:lnTo>
                      <a:pt x="117" y="314"/>
                    </a:lnTo>
                    <a:lnTo>
                      <a:pt x="116" y="314"/>
                    </a:lnTo>
                    <a:lnTo>
                      <a:pt x="114" y="313"/>
                    </a:lnTo>
                    <a:lnTo>
                      <a:pt x="113" y="313"/>
                    </a:lnTo>
                    <a:lnTo>
                      <a:pt x="112" y="312"/>
                    </a:lnTo>
                    <a:lnTo>
                      <a:pt x="110" y="312"/>
                    </a:lnTo>
                    <a:lnTo>
                      <a:pt x="109" y="311"/>
                    </a:lnTo>
                    <a:lnTo>
                      <a:pt x="108" y="312"/>
                    </a:lnTo>
                    <a:lnTo>
                      <a:pt x="107" y="313"/>
                    </a:lnTo>
                    <a:lnTo>
                      <a:pt x="106" y="312"/>
                    </a:lnTo>
                    <a:lnTo>
                      <a:pt x="105" y="311"/>
                    </a:lnTo>
                    <a:lnTo>
                      <a:pt x="104" y="310"/>
                    </a:lnTo>
                    <a:lnTo>
                      <a:pt x="103" y="309"/>
                    </a:lnTo>
                    <a:lnTo>
                      <a:pt x="102" y="310"/>
                    </a:lnTo>
                    <a:lnTo>
                      <a:pt x="102" y="311"/>
                    </a:lnTo>
                    <a:lnTo>
                      <a:pt x="102" y="310"/>
                    </a:lnTo>
                    <a:lnTo>
                      <a:pt x="100" y="310"/>
                    </a:lnTo>
                    <a:lnTo>
                      <a:pt x="99" y="308"/>
                    </a:lnTo>
                    <a:lnTo>
                      <a:pt x="98" y="308"/>
                    </a:lnTo>
                    <a:lnTo>
                      <a:pt x="97" y="308"/>
                    </a:lnTo>
                    <a:lnTo>
                      <a:pt x="97" y="307"/>
                    </a:lnTo>
                    <a:lnTo>
                      <a:pt x="96" y="305"/>
                    </a:lnTo>
                    <a:lnTo>
                      <a:pt x="95" y="304"/>
                    </a:lnTo>
                    <a:lnTo>
                      <a:pt x="93" y="304"/>
                    </a:lnTo>
                    <a:lnTo>
                      <a:pt x="92" y="304"/>
                    </a:lnTo>
                    <a:lnTo>
                      <a:pt x="90" y="303"/>
                    </a:lnTo>
                    <a:lnTo>
                      <a:pt x="90" y="302"/>
                    </a:lnTo>
                    <a:lnTo>
                      <a:pt x="87" y="300"/>
                    </a:lnTo>
                    <a:lnTo>
                      <a:pt x="86" y="299"/>
                    </a:lnTo>
                    <a:lnTo>
                      <a:pt x="84" y="298"/>
                    </a:lnTo>
                    <a:lnTo>
                      <a:pt x="84" y="297"/>
                    </a:lnTo>
                    <a:lnTo>
                      <a:pt x="83" y="296"/>
                    </a:lnTo>
                    <a:lnTo>
                      <a:pt x="82" y="296"/>
                    </a:lnTo>
                    <a:lnTo>
                      <a:pt x="81" y="296"/>
                    </a:lnTo>
                    <a:lnTo>
                      <a:pt x="79" y="295"/>
                    </a:lnTo>
                    <a:lnTo>
                      <a:pt x="78" y="295"/>
                    </a:lnTo>
                    <a:lnTo>
                      <a:pt x="78" y="297"/>
                    </a:lnTo>
                    <a:lnTo>
                      <a:pt x="78" y="298"/>
                    </a:lnTo>
                    <a:lnTo>
                      <a:pt x="76" y="300"/>
                    </a:lnTo>
                    <a:lnTo>
                      <a:pt x="76" y="302"/>
                    </a:lnTo>
                    <a:lnTo>
                      <a:pt x="75" y="303"/>
                    </a:lnTo>
                    <a:lnTo>
                      <a:pt x="73" y="303"/>
                    </a:lnTo>
                    <a:lnTo>
                      <a:pt x="71" y="304"/>
                    </a:lnTo>
                    <a:lnTo>
                      <a:pt x="70" y="305"/>
                    </a:lnTo>
                    <a:lnTo>
                      <a:pt x="69" y="307"/>
                    </a:lnTo>
                    <a:lnTo>
                      <a:pt x="68" y="308"/>
                    </a:lnTo>
                    <a:lnTo>
                      <a:pt x="68" y="309"/>
                    </a:lnTo>
                    <a:lnTo>
                      <a:pt x="67" y="309"/>
                    </a:lnTo>
                    <a:lnTo>
                      <a:pt x="66" y="310"/>
                    </a:lnTo>
                    <a:lnTo>
                      <a:pt x="64" y="311"/>
                    </a:lnTo>
                    <a:lnTo>
                      <a:pt x="63" y="311"/>
                    </a:lnTo>
                    <a:lnTo>
                      <a:pt x="62" y="312"/>
                    </a:lnTo>
                    <a:lnTo>
                      <a:pt x="61" y="312"/>
                    </a:lnTo>
                    <a:lnTo>
                      <a:pt x="60" y="313"/>
                    </a:lnTo>
                    <a:lnTo>
                      <a:pt x="59" y="312"/>
                    </a:lnTo>
                    <a:lnTo>
                      <a:pt x="57" y="312"/>
                    </a:lnTo>
                    <a:lnTo>
                      <a:pt x="55" y="312"/>
                    </a:lnTo>
                    <a:lnTo>
                      <a:pt x="53" y="311"/>
                    </a:lnTo>
                    <a:lnTo>
                      <a:pt x="52" y="311"/>
                    </a:lnTo>
                    <a:lnTo>
                      <a:pt x="51" y="310"/>
                    </a:lnTo>
                    <a:lnTo>
                      <a:pt x="50" y="310"/>
                    </a:lnTo>
                    <a:lnTo>
                      <a:pt x="48" y="311"/>
                    </a:lnTo>
                    <a:lnTo>
                      <a:pt x="47" y="312"/>
                    </a:lnTo>
                    <a:lnTo>
                      <a:pt x="45" y="312"/>
                    </a:lnTo>
                    <a:lnTo>
                      <a:pt x="44" y="311"/>
                    </a:lnTo>
                    <a:lnTo>
                      <a:pt x="42" y="310"/>
                    </a:lnTo>
                    <a:lnTo>
                      <a:pt x="42" y="309"/>
                    </a:lnTo>
                    <a:lnTo>
                      <a:pt x="41" y="309"/>
                    </a:lnTo>
                    <a:lnTo>
                      <a:pt x="39" y="309"/>
                    </a:lnTo>
                    <a:lnTo>
                      <a:pt x="37" y="309"/>
                    </a:lnTo>
                    <a:lnTo>
                      <a:pt x="36" y="309"/>
                    </a:lnTo>
                    <a:lnTo>
                      <a:pt x="34" y="310"/>
                    </a:lnTo>
                    <a:lnTo>
                      <a:pt x="33" y="310"/>
                    </a:lnTo>
                    <a:lnTo>
                      <a:pt x="32" y="310"/>
                    </a:lnTo>
                    <a:lnTo>
                      <a:pt x="32" y="309"/>
                    </a:lnTo>
                    <a:lnTo>
                      <a:pt x="31" y="308"/>
                    </a:lnTo>
                    <a:lnTo>
                      <a:pt x="30" y="308"/>
                    </a:lnTo>
                    <a:lnTo>
                      <a:pt x="29" y="307"/>
                    </a:lnTo>
                    <a:lnTo>
                      <a:pt x="29" y="305"/>
                    </a:lnTo>
                    <a:lnTo>
                      <a:pt x="29" y="304"/>
                    </a:lnTo>
                    <a:lnTo>
                      <a:pt x="28" y="303"/>
                    </a:lnTo>
                    <a:lnTo>
                      <a:pt x="27" y="302"/>
                    </a:lnTo>
                    <a:lnTo>
                      <a:pt x="26" y="300"/>
                    </a:lnTo>
                    <a:lnTo>
                      <a:pt x="25" y="299"/>
                    </a:lnTo>
                    <a:lnTo>
                      <a:pt x="25" y="297"/>
                    </a:lnTo>
                    <a:lnTo>
                      <a:pt x="25" y="296"/>
                    </a:lnTo>
                    <a:lnTo>
                      <a:pt x="26" y="295"/>
                    </a:lnTo>
                    <a:lnTo>
                      <a:pt x="26" y="293"/>
                    </a:lnTo>
                    <a:lnTo>
                      <a:pt x="26" y="292"/>
                    </a:lnTo>
                    <a:lnTo>
                      <a:pt x="26" y="291"/>
                    </a:lnTo>
                    <a:lnTo>
                      <a:pt x="26" y="290"/>
                    </a:lnTo>
                    <a:lnTo>
                      <a:pt x="27" y="289"/>
                    </a:lnTo>
                    <a:lnTo>
                      <a:pt x="28" y="288"/>
                    </a:lnTo>
                    <a:lnTo>
                      <a:pt x="29" y="287"/>
                    </a:lnTo>
                    <a:lnTo>
                      <a:pt x="29" y="287"/>
                    </a:lnTo>
                    <a:lnTo>
                      <a:pt x="30" y="286"/>
                    </a:lnTo>
                    <a:lnTo>
                      <a:pt x="31" y="284"/>
                    </a:lnTo>
                    <a:lnTo>
                      <a:pt x="31" y="284"/>
                    </a:lnTo>
                    <a:lnTo>
                      <a:pt x="30" y="283"/>
                    </a:lnTo>
                    <a:lnTo>
                      <a:pt x="29" y="282"/>
                    </a:lnTo>
                    <a:lnTo>
                      <a:pt x="28" y="280"/>
                    </a:lnTo>
                    <a:lnTo>
                      <a:pt x="26" y="280"/>
                    </a:lnTo>
                    <a:lnTo>
                      <a:pt x="24" y="278"/>
                    </a:lnTo>
                    <a:lnTo>
                      <a:pt x="25" y="276"/>
                    </a:lnTo>
                    <a:lnTo>
                      <a:pt x="24" y="274"/>
                    </a:lnTo>
                    <a:lnTo>
                      <a:pt x="23" y="274"/>
                    </a:lnTo>
                    <a:lnTo>
                      <a:pt x="24" y="273"/>
                    </a:lnTo>
                    <a:lnTo>
                      <a:pt x="24" y="271"/>
                    </a:lnTo>
                    <a:lnTo>
                      <a:pt x="22" y="269"/>
                    </a:lnTo>
                    <a:lnTo>
                      <a:pt x="21" y="269"/>
                    </a:lnTo>
                    <a:lnTo>
                      <a:pt x="19" y="268"/>
                    </a:lnTo>
                    <a:lnTo>
                      <a:pt x="19" y="267"/>
                    </a:lnTo>
                    <a:lnTo>
                      <a:pt x="17" y="267"/>
                    </a:lnTo>
                    <a:lnTo>
                      <a:pt x="16" y="266"/>
                    </a:lnTo>
                    <a:lnTo>
                      <a:pt x="15" y="266"/>
                    </a:lnTo>
                    <a:lnTo>
                      <a:pt x="15" y="265"/>
                    </a:lnTo>
                    <a:lnTo>
                      <a:pt x="15" y="264"/>
                    </a:lnTo>
                    <a:lnTo>
                      <a:pt x="15" y="263"/>
                    </a:lnTo>
                    <a:lnTo>
                      <a:pt x="16" y="262"/>
                    </a:lnTo>
                    <a:lnTo>
                      <a:pt x="16" y="261"/>
                    </a:lnTo>
                    <a:lnTo>
                      <a:pt x="15" y="260"/>
                    </a:lnTo>
                    <a:lnTo>
                      <a:pt x="15" y="260"/>
                    </a:lnTo>
                    <a:lnTo>
                      <a:pt x="14" y="259"/>
                    </a:lnTo>
                    <a:lnTo>
                      <a:pt x="14" y="258"/>
                    </a:lnTo>
                    <a:lnTo>
                      <a:pt x="13" y="257"/>
                    </a:lnTo>
                    <a:lnTo>
                      <a:pt x="13" y="256"/>
                    </a:lnTo>
                    <a:lnTo>
                      <a:pt x="13" y="255"/>
                    </a:lnTo>
                    <a:lnTo>
                      <a:pt x="13" y="253"/>
                    </a:lnTo>
                    <a:lnTo>
                      <a:pt x="12" y="252"/>
                    </a:lnTo>
                    <a:lnTo>
                      <a:pt x="11" y="250"/>
                    </a:lnTo>
                    <a:lnTo>
                      <a:pt x="10" y="250"/>
                    </a:lnTo>
                    <a:lnTo>
                      <a:pt x="9" y="249"/>
                    </a:lnTo>
                    <a:lnTo>
                      <a:pt x="8" y="247"/>
                    </a:lnTo>
                    <a:lnTo>
                      <a:pt x="7" y="246"/>
                    </a:lnTo>
                    <a:lnTo>
                      <a:pt x="6" y="245"/>
                    </a:lnTo>
                    <a:lnTo>
                      <a:pt x="6" y="244"/>
                    </a:lnTo>
                    <a:lnTo>
                      <a:pt x="5" y="243"/>
                    </a:lnTo>
                    <a:lnTo>
                      <a:pt x="5" y="242"/>
                    </a:lnTo>
                    <a:lnTo>
                      <a:pt x="6" y="241"/>
                    </a:lnTo>
                    <a:lnTo>
                      <a:pt x="5" y="240"/>
                    </a:lnTo>
                    <a:lnTo>
                      <a:pt x="5" y="237"/>
                    </a:lnTo>
                    <a:lnTo>
                      <a:pt x="7" y="236"/>
                    </a:lnTo>
                    <a:lnTo>
                      <a:pt x="6" y="235"/>
                    </a:lnTo>
                    <a:lnTo>
                      <a:pt x="5" y="235"/>
                    </a:lnTo>
                    <a:lnTo>
                      <a:pt x="5" y="234"/>
                    </a:lnTo>
                    <a:lnTo>
                      <a:pt x="4" y="234"/>
                    </a:lnTo>
                    <a:lnTo>
                      <a:pt x="3" y="232"/>
                    </a:lnTo>
                    <a:lnTo>
                      <a:pt x="2" y="231"/>
                    </a:lnTo>
                    <a:lnTo>
                      <a:pt x="1" y="231"/>
                    </a:lnTo>
                    <a:lnTo>
                      <a:pt x="1" y="230"/>
                    </a:lnTo>
                    <a:lnTo>
                      <a:pt x="1" y="229"/>
                    </a:lnTo>
                    <a:lnTo>
                      <a:pt x="2" y="228"/>
                    </a:lnTo>
                    <a:lnTo>
                      <a:pt x="5" y="220"/>
                    </a:lnTo>
                    <a:lnTo>
                      <a:pt x="7" y="212"/>
                    </a:lnTo>
                    <a:lnTo>
                      <a:pt x="0" y="188"/>
                    </a:lnTo>
                    <a:lnTo>
                      <a:pt x="1" y="185"/>
                    </a:lnTo>
                    <a:lnTo>
                      <a:pt x="1" y="183"/>
                    </a:lnTo>
                    <a:lnTo>
                      <a:pt x="6" y="164"/>
                    </a:lnTo>
                    <a:lnTo>
                      <a:pt x="8" y="162"/>
                    </a:lnTo>
                    <a:lnTo>
                      <a:pt x="6" y="164"/>
                    </a:lnTo>
                    <a:lnTo>
                      <a:pt x="9" y="157"/>
                    </a:lnTo>
                    <a:lnTo>
                      <a:pt x="12" y="148"/>
                    </a:lnTo>
                    <a:lnTo>
                      <a:pt x="14" y="141"/>
                    </a:lnTo>
                    <a:lnTo>
                      <a:pt x="16" y="135"/>
                    </a:lnTo>
                    <a:lnTo>
                      <a:pt x="19" y="126"/>
                    </a:lnTo>
                    <a:lnTo>
                      <a:pt x="20" y="123"/>
                    </a:lnTo>
                    <a:lnTo>
                      <a:pt x="22" y="119"/>
                    </a:lnTo>
                    <a:lnTo>
                      <a:pt x="23" y="119"/>
                    </a:lnTo>
                    <a:lnTo>
                      <a:pt x="24" y="118"/>
                    </a:lnTo>
                    <a:lnTo>
                      <a:pt x="26" y="118"/>
                    </a:lnTo>
                    <a:lnTo>
                      <a:pt x="27" y="118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31" y="117"/>
                    </a:lnTo>
                    <a:lnTo>
                      <a:pt x="32" y="117"/>
                    </a:lnTo>
                    <a:lnTo>
                      <a:pt x="32" y="116"/>
                    </a:lnTo>
                    <a:lnTo>
                      <a:pt x="33" y="116"/>
                    </a:lnTo>
                    <a:lnTo>
                      <a:pt x="34" y="116"/>
                    </a:lnTo>
                    <a:lnTo>
                      <a:pt x="35" y="116"/>
                    </a:lnTo>
                    <a:lnTo>
                      <a:pt x="36" y="115"/>
                    </a:lnTo>
                    <a:lnTo>
                      <a:pt x="36" y="114"/>
                    </a:lnTo>
                    <a:lnTo>
                      <a:pt x="38" y="114"/>
                    </a:lnTo>
                    <a:lnTo>
                      <a:pt x="39" y="114"/>
                    </a:lnTo>
                    <a:lnTo>
                      <a:pt x="41" y="114"/>
                    </a:lnTo>
                    <a:lnTo>
                      <a:pt x="42" y="115"/>
                    </a:lnTo>
                    <a:lnTo>
                      <a:pt x="43" y="115"/>
                    </a:lnTo>
                    <a:lnTo>
                      <a:pt x="44" y="115"/>
                    </a:lnTo>
                    <a:lnTo>
                      <a:pt x="46" y="115"/>
                    </a:lnTo>
                    <a:lnTo>
                      <a:pt x="48" y="115"/>
                    </a:lnTo>
                    <a:lnTo>
                      <a:pt x="49" y="115"/>
                    </a:lnTo>
                    <a:lnTo>
                      <a:pt x="50" y="116"/>
                    </a:lnTo>
                    <a:lnTo>
                      <a:pt x="51" y="115"/>
                    </a:lnTo>
                    <a:lnTo>
                      <a:pt x="52" y="115"/>
                    </a:lnTo>
                    <a:lnTo>
                      <a:pt x="53" y="115"/>
                    </a:lnTo>
                    <a:lnTo>
                      <a:pt x="53" y="115"/>
                    </a:lnTo>
                    <a:lnTo>
                      <a:pt x="55" y="114"/>
                    </a:lnTo>
                    <a:lnTo>
                      <a:pt x="56" y="114"/>
                    </a:lnTo>
                    <a:lnTo>
                      <a:pt x="58" y="114"/>
                    </a:lnTo>
                    <a:lnTo>
                      <a:pt x="60" y="112"/>
                    </a:lnTo>
                    <a:lnTo>
                      <a:pt x="61" y="112"/>
                    </a:lnTo>
                    <a:lnTo>
                      <a:pt x="62" y="112"/>
                    </a:lnTo>
                    <a:lnTo>
                      <a:pt x="64" y="112"/>
                    </a:lnTo>
                    <a:lnTo>
                      <a:pt x="65" y="112"/>
                    </a:lnTo>
                    <a:lnTo>
                      <a:pt x="66" y="112"/>
                    </a:lnTo>
                    <a:lnTo>
                      <a:pt x="67" y="112"/>
                    </a:lnTo>
                    <a:lnTo>
                      <a:pt x="68" y="112"/>
                    </a:lnTo>
                    <a:lnTo>
                      <a:pt x="69" y="112"/>
                    </a:lnTo>
                    <a:lnTo>
                      <a:pt x="70" y="112"/>
                    </a:lnTo>
                    <a:lnTo>
                      <a:pt x="71" y="112"/>
                    </a:lnTo>
                    <a:lnTo>
                      <a:pt x="72" y="112"/>
                    </a:lnTo>
                    <a:lnTo>
                      <a:pt x="72" y="113"/>
                    </a:lnTo>
                    <a:lnTo>
                      <a:pt x="74" y="113"/>
                    </a:lnTo>
                    <a:lnTo>
                      <a:pt x="76" y="113"/>
                    </a:lnTo>
                    <a:lnTo>
                      <a:pt x="78" y="113"/>
                    </a:lnTo>
                    <a:lnTo>
                      <a:pt x="79" y="113"/>
                    </a:lnTo>
                    <a:lnTo>
                      <a:pt x="80" y="114"/>
                    </a:lnTo>
                    <a:lnTo>
                      <a:pt x="81" y="114"/>
                    </a:lnTo>
                    <a:lnTo>
                      <a:pt x="82" y="114"/>
                    </a:lnTo>
                    <a:lnTo>
                      <a:pt x="83" y="114"/>
                    </a:lnTo>
                    <a:lnTo>
                      <a:pt x="84" y="113"/>
                    </a:lnTo>
                    <a:lnTo>
                      <a:pt x="85" y="112"/>
                    </a:lnTo>
                    <a:lnTo>
                      <a:pt x="86" y="112"/>
                    </a:lnTo>
                    <a:lnTo>
                      <a:pt x="87" y="112"/>
                    </a:lnTo>
                    <a:lnTo>
                      <a:pt x="88" y="112"/>
                    </a:lnTo>
                    <a:lnTo>
                      <a:pt x="89" y="112"/>
                    </a:lnTo>
                    <a:lnTo>
                      <a:pt x="90" y="113"/>
                    </a:lnTo>
                    <a:lnTo>
                      <a:pt x="91" y="113"/>
                    </a:lnTo>
                    <a:lnTo>
                      <a:pt x="93" y="113"/>
                    </a:lnTo>
                    <a:lnTo>
                      <a:pt x="95" y="113"/>
                    </a:lnTo>
                    <a:lnTo>
                      <a:pt x="96" y="115"/>
                    </a:lnTo>
                    <a:lnTo>
                      <a:pt x="98" y="115"/>
                    </a:lnTo>
                    <a:lnTo>
                      <a:pt x="99" y="115"/>
                    </a:lnTo>
                    <a:lnTo>
                      <a:pt x="100" y="115"/>
                    </a:lnTo>
                    <a:lnTo>
                      <a:pt x="101" y="115"/>
                    </a:lnTo>
                    <a:lnTo>
                      <a:pt x="102" y="115"/>
                    </a:lnTo>
                    <a:lnTo>
                      <a:pt x="102" y="116"/>
                    </a:lnTo>
                    <a:lnTo>
                      <a:pt x="103" y="117"/>
                    </a:lnTo>
                    <a:lnTo>
                      <a:pt x="104" y="117"/>
                    </a:lnTo>
                    <a:lnTo>
                      <a:pt x="105" y="117"/>
                    </a:lnTo>
                    <a:lnTo>
                      <a:pt x="106" y="117"/>
                    </a:lnTo>
                    <a:lnTo>
                      <a:pt x="107" y="117"/>
                    </a:lnTo>
                    <a:lnTo>
                      <a:pt x="109" y="117"/>
                    </a:lnTo>
                    <a:lnTo>
                      <a:pt x="110" y="118"/>
                    </a:lnTo>
                    <a:lnTo>
                      <a:pt x="111" y="119"/>
                    </a:lnTo>
                    <a:lnTo>
                      <a:pt x="113" y="120"/>
                    </a:lnTo>
                    <a:lnTo>
                      <a:pt x="113" y="121"/>
                    </a:lnTo>
                    <a:lnTo>
                      <a:pt x="113" y="122"/>
                    </a:lnTo>
                    <a:lnTo>
                      <a:pt x="114" y="123"/>
                    </a:lnTo>
                    <a:lnTo>
                      <a:pt x="115" y="123"/>
                    </a:lnTo>
                    <a:lnTo>
                      <a:pt x="116" y="124"/>
                    </a:lnTo>
                    <a:lnTo>
                      <a:pt x="117" y="125"/>
                    </a:lnTo>
                    <a:lnTo>
                      <a:pt x="119" y="126"/>
                    </a:lnTo>
                    <a:lnTo>
                      <a:pt x="121" y="126"/>
                    </a:lnTo>
                    <a:lnTo>
                      <a:pt x="121" y="125"/>
                    </a:lnTo>
                    <a:lnTo>
                      <a:pt x="122" y="125"/>
                    </a:lnTo>
                    <a:lnTo>
                      <a:pt x="124" y="124"/>
                    </a:lnTo>
                    <a:lnTo>
                      <a:pt x="125" y="123"/>
                    </a:lnTo>
                    <a:lnTo>
                      <a:pt x="125" y="122"/>
                    </a:lnTo>
                    <a:lnTo>
                      <a:pt x="126" y="122"/>
                    </a:lnTo>
                    <a:lnTo>
                      <a:pt x="126" y="122"/>
                    </a:lnTo>
                    <a:lnTo>
                      <a:pt x="127" y="122"/>
                    </a:lnTo>
                    <a:lnTo>
                      <a:pt x="128" y="123"/>
                    </a:lnTo>
                    <a:lnTo>
                      <a:pt x="130" y="123"/>
                    </a:lnTo>
                    <a:lnTo>
                      <a:pt x="131" y="122"/>
                    </a:lnTo>
                    <a:lnTo>
                      <a:pt x="133" y="122"/>
                    </a:lnTo>
                    <a:lnTo>
                      <a:pt x="134" y="122"/>
                    </a:lnTo>
                    <a:lnTo>
                      <a:pt x="135" y="122"/>
                    </a:lnTo>
                    <a:lnTo>
                      <a:pt x="136" y="121"/>
                    </a:lnTo>
                    <a:lnTo>
                      <a:pt x="137" y="120"/>
                    </a:lnTo>
                    <a:lnTo>
                      <a:pt x="137" y="119"/>
                    </a:lnTo>
                    <a:lnTo>
                      <a:pt x="137" y="118"/>
                    </a:lnTo>
                    <a:lnTo>
                      <a:pt x="138" y="118"/>
                    </a:lnTo>
                    <a:lnTo>
                      <a:pt x="138" y="117"/>
                    </a:lnTo>
                    <a:lnTo>
                      <a:pt x="138" y="116"/>
                    </a:lnTo>
                    <a:lnTo>
                      <a:pt x="138" y="115"/>
                    </a:lnTo>
                    <a:lnTo>
                      <a:pt x="138" y="115"/>
                    </a:lnTo>
                    <a:lnTo>
                      <a:pt x="138" y="114"/>
                    </a:lnTo>
                    <a:lnTo>
                      <a:pt x="138" y="113"/>
                    </a:lnTo>
                    <a:lnTo>
                      <a:pt x="139" y="111"/>
                    </a:lnTo>
                    <a:lnTo>
                      <a:pt x="138" y="110"/>
                    </a:lnTo>
                    <a:lnTo>
                      <a:pt x="138" y="108"/>
                    </a:lnTo>
                    <a:lnTo>
                      <a:pt x="138" y="106"/>
                    </a:lnTo>
                    <a:lnTo>
                      <a:pt x="139" y="103"/>
                    </a:lnTo>
                    <a:lnTo>
                      <a:pt x="140" y="103"/>
                    </a:lnTo>
                    <a:lnTo>
                      <a:pt x="140" y="102"/>
                    </a:lnTo>
                    <a:lnTo>
                      <a:pt x="141" y="102"/>
                    </a:lnTo>
                    <a:lnTo>
                      <a:pt x="141" y="101"/>
                    </a:lnTo>
                    <a:lnTo>
                      <a:pt x="141" y="100"/>
                    </a:lnTo>
                    <a:lnTo>
                      <a:pt x="142" y="99"/>
                    </a:lnTo>
                    <a:lnTo>
                      <a:pt x="142" y="98"/>
                    </a:lnTo>
                    <a:lnTo>
                      <a:pt x="143" y="97"/>
                    </a:lnTo>
                    <a:lnTo>
                      <a:pt x="143" y="95"/>
                    </a:lnTo>
                    <a:lnTo>
                      <a:pt x="144" y="94"/>
                    </a:lnTo>
                    <a:lnTo>
                      <a:pt x="145" y="93"/>
                    </a:lnTo>
                    <a:lnTo>
                      <a:pt x="146" y="93"/>
                    </a:lnTo>
                    <a:lnTo>
                      <a:pt x="147" y="92"/>
                    </a:lnTo>
                    <a:lnTo>
                      <a:pt x="148" y="92"/>
                    </a:lnTo>
                    <a:lnTo>
                      <a:pt x="148" y="91"/>
                    </a:lnTo>
                    <a:lnTo>
                      <a:pt x="149" y="91"/>
                    </a:lnTo>
                    <a:lnTo>
                      <a:pt x="150" y="90"/>
                    </a:lnTo>
                    <a:lnTo>
                      <a:pt x="150" y="90"/>
                    </a:lnTo>
                    <a:lnTo>
                      <a:pt x="151" y="90"/>
                    </a:lnTo>
                    <a:lnTo>
                      <a:pt x="152" y="91"/>
                    </a:lnTo>
                    <a:lnTo>
                      <a:pt x="154" y="91"/>
                    </a:lnTo>
                    <a:lnTo>
                      <a:pt x="155" y="90"/>
                    </a:lnTo>
                    <a:lnTo>
                      <a:pt x="156" y="90"/>
                    </a:lnTo>
                    <a:lnTo>
                      <a:pt x="157" y="90"/>
                    </a:lnTo>
                    <a:lnTo>
                      <a:pt x="159" y="89"/>
                    </a:lnTo>
                    <a:lnTo>
                      <a:pt x="159" y="88"/>
                    </a:lnTo>
                    <a:lnTo>
                      <a:pt x="160" y="88"/>
                    </a:lnTo>
                    <a:lnTo>
                      <a:pt x="160" y="87"/>
                    </a:lnTo>
                    <a:lnTo>
                      <a:pt x="161" y="87"/>
                    </a:lnTo>
                    <a:lnTo>
                      <a:pt x="163" y="86"/>
                    </a:lnTo>
                    <a:lnTo>
                      <a:pt x="164" y="86"/>
                    </a:lnTo>
                    <a:lnTo>
                      <a:pt x="165" y="87"/>
                    </a:lnTo>
                    <a:lnTo>
                      <a:pt x="167" y="88"/>
                    </a:lnTo>
                    <a:lnTo>
                      <a:pt x="169" y="88"/>
                    </a:lnTo>
                    <a:lnTo>
                      <a:pt x="170" y="88"/>
                    </a:lnTo>
                    <a:lnTo>
                      <a:pt x="171" y="88"/>
                    </a:lnTo>
                    <a:lnTo>
                      <a:pt x="171" y="87"/>
                    </a:lnTo>
                    <a:lnTo>
                      <a:pt x="173" y="87"/>
                    </a:lnTo>
                    <a:lnTo>
                      <a:pt x="174" y="87"/>
                    </a:lnTo>
                    <a:lnTo>
                      <a:pt x="176" y="86"/>
                    </a:lnTo>
                    <a:lnTo>
                      <a:pt x="177" y="85"/>
                    </a:lnTo>
                    <a:lnTo>
                      <a:pt x="179" y="85"/>
                    </a:lnTo>
                    <a:lnTo>
                      <a:pt x="181" y="85"/>
                    </a:lnTo>
                    <a:lnTo>
                      <a:pt x="182" y="87"/>
                    </a:lnTo>
                    <a:lnTo>
                      <a:pt x="183" y="89"/>
                    </a:lnTo>
                    <a:lnTo>
                      <a:pt x="184" y="89"/>
                    </a:lnTo>
                    <a:lnTo>
                      <a:pt x="185" y="90"/>
                    </a:lnTo>
                    <a:lnTo>
                      <a:pt x="187" y="90"/>
                    </a:lnTo>
                    <a:lnTo>
                      <a:pt x="187" y="91"/>
                    </a:lnTo>
                    <a:lnTo>
                      <a:pt x="189" y="92"/>
                    </a:lnTo>
                    <a:lnTo>
                      <a:pt x="189" y="91"/>
                    </a:lnTo>
                    <a:lnTo>
                      <a:pt x="189" y="90"/>
                    </a:lnTo>
                    <a:lnTo>
                      <a:pt x="190" y="90"/>
                    </a:lnTo>
                    <a:lnTo>
                      <a:pt x="190" y="91"/>
                    </a:lnTo>
                    <a:lnTo>
                      <a:pt x="191" y="91"/>
                    </a:lnTo>
                    <a:lnTo>
                      <a:pt x="192" y="90"/>
                    </a:lnTo>
                    <a:lnTo>
                      <a:pt x="193" y="91"/>
                    </a:lnTo>
                    <a:lnTo>
                      <a:pt x="194" y="90"/>
                    </a:lnTo>
                    <a:lnTo>
                      <a:pt x="194" y="90"/>
                    </a:lnTo>
                    <a:lnTo>
                      <a:pt x="195" y="90"/>
                    </a:lnTo>
                    <a:lnTo>
                      <a:pt x="195" y="90"/>
                    </a:lnTo>
                    <a:lnTo>
                      <a:pt x="196" y="89"/>
                    </a:lnTo>
                    <a:lnTo>
                      <a:pt x="200" y="81"/>
                    </a:lnTo>
                    <a:lnTo>
                      <a:pt x="201" y="79"/>
                    </a:lnTo>
                    <a:lnTo>
                      <a:pt x="203" y="79"/>
                    </a:lnTo>
                    <a:lnTo>
                      <a:pt x="206" y="77"/>
                    </a:lnTo>
                    <a:lnTo>
                      <a:pt x="207" y="77"/>
                    </a:lnTo>
                    <a:lnTo>
                      <a:pt x="209" y="78"/>
                    </a:lnTo>
                    <a:lnTo>
                      <a:pt x="209" y="79"/>
                    </a:lnTo>
                    <a:lnTo>
                      <a:pt x="210" y="79"/>
                    </a:lnTo>
                    <a:lnTo>
                      <a:pt x="211" y="79"/>
                    </a:lnTo>
                    <a:lnTo>
                      <a:pt x="212" y="79"/>
                    </a:lnTo>
                    <a:lnTo>
                      <a:pt x="213" y="79"/>
                    </a:lnTo>
                    <a:lnTo>
                      <a:pt x="216" y="80"/>
                    </a:lnTo>
                    <a:lnTo>
                      <a:pt x="218" y="79"/>
                    </a:lnTo>
                    <a:lnTo>
                      <a:pt x="219" y="79"/>
                    </a:lnTo>
                    <a:lnTo>
                      <a:pt x="220" y="79"/>
                    </a:lnTo>
                    <a:lnTo>
                      <a:pt x="223" y="81"/>
                    </a:lnTo>
                    <a:lnTo>
                      <a:pt x="226" y="82"/>
                    </a:lnTo>
                    <a:lnTo>
                      <a:pt x="227" y="82"/>
                    </a:lnTo>
                    <a:lnTo>
                      <a:pt x="232" y="85"/>
                    </a:lnTo>
                    <a:lnTo>
                      <a:pt x="232" y="84"/>
                    </a:lnTo>
                    <a:lnTo>
                      <a:pt x="233" y="84"/>
                    </a:lnTo>
                    <a:lnTo>
                      <a:pt x="234" y="83"/>
                    </a:lnTo>
                    <a:lnTo>
                      <a:pt x="236" y="83"/>
                    </a:lnTo>
                    <a:lnTo>
                      <a:pt x="237" y="83"/>
                    </a:lnTo>
                    <a:lnTo>
                      <a:pt x="238" y="80"/>
                    </a:lnTo>
                    <a:lnTo>
                      <a:pt x="242" y="78"/>
                    </a:lnTo>
                    <a:lnTo>
                      <a:pt x="244" y="77"/>
                    </a:lnTo>
                    <a:lnTo>
                      <a:pt x="245" y="77"/>
                    </a:lnTo>
                    <a:lnTo>
                      <a:pt x="251" y="75"/>
                    </a:lnTo>
                    <a:lnTo>
                      <a:pt x="252" y="75"/>
                    </a:lnTo>
                    <a:lnTo>
                      <a:pt x="254" y="74"/>
                    </a:lnTo>
                    <a:lnTo>
                      <a:pt x="255" y="74"/>
                    </a:lnTo>
                    <a:lnTo>
                      <a:pt x="258" y="72"/>
                    </a:lnTo>
                    <a:lnTo>
                      <a:pt x="258" y="68"/>
                    </a:lnTo>
                    <a:lnTo>
                      <a:pt x="259" y="67"/>
                    </a:lnTo>
                    <a:lnTo>
                      <a:pt x="261" y="64"/>
                    </a:lnTo>
                    <a:lnTo>
                      <a:pt x="264" y="60"/>
                    </a:lnTo>
                    <a:lnTo>
                      <a:pt x="264" y="57"/>
                    </a:lnTo>
                    <a:lnTo>
                      <a:pt x="266" y="55"/>
                    </a:lnTo>
                    <a:lnTo>
                      <a:pt x="267" y="51"/>
                    </a:lnTo>
                    <a:lnTo>
                      <a:pt x="269" y="47"/>
                    </a:lnTo>
                    <a:lnTo>
                      <a:pt x="272" y="43"/>
                    </a:lnTo>
                    <a:lnTo>
                      <a:pt x="275" y="43"/>
                    </a:lnTo>
                    <a:lnTo>
                      <a:pt x="279" y="45"/>
                    </a:lnTo>
                    <a:lnTo>
                      <a:pt x="281" y="41"/>
                    </a:lnTo>
                    <a:lnTo>
                      <a:pt x="279" y="36"/>
                    </a:lnTo>
                    <a:lnTo>
                      <a:pt x="279" y="32"/>
                    </a:lnTo>
                    <a:lnTo>
                      <a:pt x="281" y="23"/>
                    </a:lnTo>
                    <a:lnTo>
                      <a:pt x="286" y="17"/>
                    </a:lnTo>
                    <a:lnTo>
                      <a:pt x="292" y="9"/>
                    </a:lnTo>
                    <a:lnTo>
                      <a:pt x="296" y="8"/>
                    </a:lnTo>
                    <a:lnTo>
                      <a:pt x="301" y="10"/>
                    </a:lnTo>
                    <a:lnTo>
                      <a:pt x="307" y="8"/>
                    </a:lnTo>
                    <a:lnTo>
                      <a:pt x="312" y="5"/>
                    </a:lnTo>
                    <a:lnTo>
                      <a:pt x="316" y="0"/>
                    </a:lnTo>
                    <a:lnTo>
                      <a:pt x="316" y="1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Freeform 76">
                <a:extLst>
                  <a:ext uri="{FF2B5EF4-FFF2-40B4-BE49-F238E27FC236}">
                    <a16:creationId xmlns:a16="http://schemas.microsoft.com/office/drawing/2014/main" id="{69BB895A-9BAC-C690-3387-515AE26BDD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95613" y="3517900"/>
                <a:ext cx="900113" cy="923925"/>
              </a:xfrm>
              <a:custGeom>
                <a:avLst/>
                <a:gdLst>
                  <a:gd name="T0" fmla="*/ 535 w 567"/>
                  <a:gd name="T1" fmla="*/ 249 h 582"/>
                  <a:gd name="T2" fmla="*/ 548 w 567"/>
                  <a:gd name="T3" fmla="*/ 274 h 582"/>
                  <a:gd name="T4" fmla="*/ 513 w 567"/>
                  <a:gd name="T5" fmla="*/ 264 h 582"/>
                  <a:gd name="T6" fmla="*/ 499 w 567"/>
                  <a:gd name="T7" fmla="*/ 217 h 582"/>
                  <a:gd name="T8" fmla="*/ 523 w 567"/>
                  <a:gd name="T9" fmla="*/ 182 h 582"/>
                  <a:gd name="T10" fmla="*/ 539 w 567"/>
                  <a:gd name="T11" fmla="*/ 163 h 582"/>
                  <a:gd name="T12" fmla="*/ 558 w 567"/>
                  <a:gd name="T13" fmla="*/ 165 h 582"/>
                  <a:gd name="T14" fmla="*/ 562 w 567"/>
                  <a:gd name="T15" fmla="*/ 174 h 582"/>
                  <a:gd name="T16" fmla="*/ 477 w 567"/>
                  <a:gd name="T17" fmla="*/ 292 h 582"/>
                  <a:gd name="T18" fmla="*/ 428 w 567"/>
                  <a:gd name="T19" fmla="*/ 249 h 582"/>
                  <a:gd name="T20" fmla="*/ 437 w 567"/>
                  <a:gd name="T21" fmla="*/ 143 h 582"/>
                  <a:gd name="T22" fmla="*/ 477 w 567"/>
                  <a:gd name="T23" fmla="*/ 121 h 582"/>
                  <a:gd name="T24" fmla="*/ 485 w 567"/>
                  <a:gd name="T25" fmla="*/ 104 h 582"/>
                  <a:gd name="T26" fmla="*/ 491 w 567"/>
                  <a:gd name="T27" fmla="*/ 84 h 582"/>
                  <a:gd name="T28" fmla="*/ 499 w 567"/>
                  <a:gd name="T29" fmla="*/ 67 h 582"/>
                  <a:gd name="T30" fmla="*/ 502 w 567"/>
                  <a:gd name="T31" fmla="*/ 46 h 582"/>
                  <a:gd name="T32" fmla="*/ 476 w 567"/>
                  <a:gd name="T33" fmla="*/ 28 h 582"/>
                  <a:gd name="T34" fmla="*/ 464 w 567"/>
                  <a:gd name="T35" fmla="*/ 17 h 582"/>
                  <a:gd name="T36" fmla="*/ 441 w 567"/>
                  <a:gd name="T37" fmla="*/ 20 h 582"/>
                  <a:gd name="T38" fmla="*/ 419 w 567"/>
                  <a:gd name="T39" fmla="*/ 16 h 582"/>
                  <a:gd name="T40" fmla="*/ 407 w 567"/>
                  <a:gd name="T41" fmla="*/ 4 h 582"/>
                  <a:gd name="T42" fmla="*/ 390 w 567"/>
                  <a:gd name="T43" fmla="*/ 3 h 582"/>
                  <a:gd name="T44" fmla="*/ 371 w 567"/>
                  <a:gd name="T45" fmla="*/ 3 h 582"/>
                  <a:gd name="T46" fmla="*/ 360 w 567"/>
                  <a:gd name="T47" fmla="*/ 18 h 582"/>
                  <a:gd name="T48" fmla="*/ 355 w 567"/>
                  <a:gd name="T49" fmla="*/ 37 h 582"/>
                  <a:gd name="T50" fmla="*/ 354 w 567"/>
                  <a:gd name="T51" fmla="*/ 58 h 582"/>
                  <a:gd name="T52" fmla="*/ 340 w 567"/>
                  <a:gd name="T53" fmla="*/ 68 h 582"/>
                  <a:gd name="T54" fmla="*/ 323 w 567"/>
                  <a:gd name="T55" fmla="*/ 76 h 582"/>
                  <a:gd name="T56" fmla="*/ 316 w 567"/>
                  <a:gd name="T57" fmla="*/ 94 h 582"/>
                  <a:gd name="T58" fmla="*/ 315 w 567"/>
                  <a:gd name="T59" fmla="*/ 112 h 582"/>
                  <a:gd name="T60" fmla="*/ 296 w 567"/>
                  <a:gd name="T61" fmla="*/ 110 h 582"/>
                  <a:gd name="T62" fmla="*/ 275 w 567"/>
                  <a:gd name="T63" fmla="*/ 119 h 582"/>
                  <a:gd name="T64" fmla="*/ 261 w 567"/>
                  <a:gd name="T65" fmla="*/ 116 h 582"/>
                  <a:gd name="T66" fmla="*/ 248 w 567"/>
                  <a:gd name="T67" fmla="*/ 103 h 582"/>
                  <a:gd name="T68" fmla="*/ 227 w 567"/>
                  <a:gd name="T69" fmla="*/ 108 h 582"/>
                  <a:gd name="T70" fmla="*/ 200 w 567"/>
                  <a:gd name="T71" fmla="*/ 101 h 582"/>
                  <a:gd name="T72" fmla="*/ 187 w 567"/>
                  <a:gd name="T73" fmla="*/ 115 h 582"/>
                  <a:gd name="T74" fmla="*/ 174 w 567"/>
                  <a:gd name="T75" fmla="*/ 127 h 582"/>
                  <a:gd name="T76" fmla="*/ 155 w 567"/>
                  <a:gd name="T77" fmla="*/ 140 h 582"/>
                  <a:gd name="T78" fmla="*/ 138 w 567"/>
                  <a:gd name="T79" fmla="*/ 152 h 582"/>
                  <a:gd name="T80" fmla="*/ 119 w 567"/>
                  <a:gd name="T81" fmla="*/ 158 h 582"/>
                  <a:gd name="T82" fmla="*/ 103 w 567"/>
                  <a:gd name="T83" fmla="*/ 169 h 582"/>
                  <a:gd name="T84" fmla="*/ 81 w 567"/>
                  <a:gd name="T85" fmla="*/ 159 h 582"/>
                  <a:gd name="T86" fmla="*/ 69 w 567"/>
                  <a:gd name="T87" fmla="*/ 173 h 582"/>
                  <a:gd name="T88" fmla="*/ 65 w 567"/>
                  <a:gd name="T89" fmla="*/ 188 h 582"/>
                  <a:gd name="T90" fmla="*/ 48 w 567"/>
                  <a:gd name="T91" fmla="*/ 199 h 582"/>
                  <a:gd name="T92" fmla="*/ 46 w 567"/>
                  <a:gd name="T93" fmla="*/ 217 h 582"/>
                  <a:gd name="T94" fmla="*/ 43 w 567"/>
                  <a:gd name="T95" fmla="*/ 231 h 582"/>
                  <a:gd name="T96" fmla="*/ 51 w 567"/>
                  <a:gd name="T97" fmla="*/ 243 h 582"/>
                  <a:gd name="T98" fmla="*/ 49 w 567"/>
                  <a:gd name="T99" fmla="*/ 265 h 582"/>
                  <a:gd name="T100" fmla="*/ 45 w 567"/>
                  <a:gd name="T101" fmla="*/ 286 h 582"/>
                  <a:gd name="T102" fmla="*/ 47 w 567"/>
                  <a:gd name="T103" fmla="*/ 310 h 582"/>
                  <a:gd name="T104" fmla="*/ 39 w 567"/>
                  <a:gd name="T105" fmla="*/ 324 h 582"/>
                  <a:gd name="T106" fmla="*/ 10 w 567"/>
                  <a:gd name="T107" fmla="*/ 323 h 582"/>
                  <a:gd name="T108" fmla="*/ 1 w 567"/>
                  <a:gd name="T109" fmla="*/ 347 h 582"/>
                  <a:gd name="T110" fmla="*/ 0 w 567"/>
                  <a:gd name="T111" fmla="*/ 374 h 582"/>
                  <a:gd name="T112" fmla="*/ 5 w 567"/>
                  <a:gd name="T113" fmla="*/ 462 h 582"/>
                  <a:gd name="T114" fmla="*/ 198 w 567"/>
                  <a:gd name="T115" fmla="*/ 570 h 582"/>
                  <a:gd name="T116" fmla="*/ 287 w 567"/>
                  <a:gd name="T117" fmla="*/ 424 h 582"/>
                  <a:gd name="T118" fmla="*/ 390 w 567"/>
                  <a:gd name="T119" fmla="*/ 410 h 582"/>
                  <a:gd name="T120" fmla="*/ 454 w 567"/>
                  <a:gd name="T121" fmla="*/ 410 h 582"/>
                  <a:gd name="T122" fmla="*/ 493 w 567"/>
                  <a:gd name="T123" fmla="*/ 31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7" h="582">
                    <a:moveTo>
                      <a:pt x="567" y="204"/>
                    </a:moveTo>
                    <a:lnTo>
                      <a:pt x="567" y="206"/>
                    </a:lnTo>
                    <a:lnTo>
                      <a:pt x="566" y="210"/>
                    </a:lnTo>
                    <a:lnTo>
                      <a:pt x="563" y="211"/>
                    </a:lnTo>
                    <a:lnTo>
                      <a:pt x="562" y="212"/>
                    </a:lnTo>
                    <a:lnTo>
                      <a:pt x="558" y="214"/>
                    </a:lnTo>
                    <a:lnTo>
                      <a:pt x="557" y="215"/>
                    </a:lnTo>
                    <a:lnTo>
                      <a:pt x="556" y="216"/>
                    </a:lnTo>
                    <a:lnTo>
                      <a:pt x="555" y="216"/>
                    </a:lnTo>
                    <a:lnTo>
                      <a:pt x="554" y="217"/>
                    </a:lnTo>
                    <a:lnTo>
                      <a:pt x="554" y="217"/>
                    </a:lnTo>
                    <a:lnTo>
                      <a:pt x="553" y="218"/>
                    </a:lnTo>
                    <a:lnTo>
                      <a:pt x="552" y="221"/>
                    </a:lnTo>
                    <a:lnTo>
                      <a:pt x="551" y="223"/>
                    </a:lnTo>
                    <a:lnTo>
                      <a:pt x="551" y="226"/>
                    </a:lnTo>
                    <a:lnTo>
                      <a:pt x="549" y="230"/>
                    </a:lnTo>
                    <a:lnTo>
                      <a:pt x="549" y="231"/>
                    </a:lnTo>
                    <a:lnTo>
                      <a:pt x="547" y="234"/>
                    </a:lnTo>
                    <a:lnTo>
                      <a:pt x="545" y="236"/>
                    </a:lnTo>
                    <a:lnTo>
                      <a:pt x="545" y="237"/>
                    </a:lnTo>
                    <a:lnTo>
                      <a:pt x="543" y="239"/>
                    </a:lnTo>
                    <a:lnTo>
                      <a:pt x="542" y="241"/>
                    </a:lnTo>
                    <a:lnTo>
                      <a:pt x="542" y="241"/>
                    </a:lnTo>
                    <a:lnTo>
                      <a:pt x="541" y="243"/>
                    </a:lnTo>
                    <a:lnTo>
                      <a:pt x="540" y="245"/>
                    </a:lnTo>
                    <a:lnTo>
                      <a:pt x="538" y="247"/>
                    </a:lnTo>
                    <a:lnTo>
                      <a:pt x="535" y="249"/>
                    </a:lnTo>
                    <a:lnTo>
                      <a:pt x="534" y="250"/>
                    </a:lnTo>
                    <a:lnTo>
                      <a:pt x="534" y="251"/>
                    </a:lnTo>
                    <a:lnTo>
                      <a:pt x="533" y="251"/>
                    </a:lnTo>
                    <a:lnTo>
                      <a:pt x="533" y="252"/>
                    </a:lnTo>
                    <a:lnTo>
                      <a:pt x="533" y="253"/>
                    </a:lnTo>
                    <a:lnTo>
                      <a:pt x="532" y="254"/>
                    </a:lnTo>
                    <a:lnTo>
                      <a:pt x="532" y="255"/>
                    </a:lnTo>
                    <a:lnTo>
                      <a:pt x="533" y="255"/>
                    </a:lnTo>
                    <a:lnTo>
                      <a:pt x="534" y="257"/>
                    </a:lnTo>
                    <a:lnTo>
                      <a:pt x="534" y="258"/>
                    </a:lnTo>
                    <a:lnTo>
                      <a:pt x="536" y="257"/>
                    </a:lnTo>
                    <a:lnTo>
                      <a:pt x="537" y="257"/>
                    </a:lnTo>
                    <a:lnTo>
                      <a:pt x="538" y="256"/>
                    </a:lnTo>
                    <a:lnTo>
                      <a:pt x="541" y="257"/>
                    </a:lnTo>
                    <a:lnTo>
                      <a:pt x="543" y="259"/>
                    </a:lnTo>
                    <a:lnTo>
                      <a:pt x="543" y="261"/>
                    </a:lnTo>
                    <a:lnTo>
                      <a:pt x="546" y="261"/>
                    </a:lnTo>
                    <a:lnTo>
                      <a:pt x="548" y="262"/>
                    </a:lnTo>
                    <a:lnTo>
                      <a:pt x="550" y="263"/>
                    </a:lnTo>
                    <a:lnTo>
                      <a:pt x="551" y="263"/>
                    </a:lnTo>
                    <a:lnTo>
                      <a:pt x="554" y="264"/>
                    </a:lnTo>
                    <a:lnTo>
                      <a:pt x="557" y="265"/>
                    </a:lnTo>
                    <a:lnTo>
                      <a:pt x="558" y="268"/>
                    </a:lnTo>
                    <a:lnTo>
                      <a:pt x="557" y="269"/>
                    </a:lnTo>
                    <a:lnTo>
                      <a:pt x="555" y="271"/>
                    </a:lnTo>
                    <a:lnTo>
                      <a:pt x="550" y="272"/>
                    </a:lnTo>
                    <a:lnTo>
                      <a:pt x="548" y="274"/>
                    </a:lnTo>
                    <a:lnTo>
                      <a:pt x="546" y="276"/>
                    </a:lnTo>
                    <a:lnTo>
                      <a:pt x="545" y="277"/>
                    </a:lnTo>
                    <a:lnTo>
                      <a:pt x="543" y="279"/>
                    </a:lnTo>
                    <a:lnTo>
                      <a:pt x="540" y="280"/>
                    </a:lnTo>
                    <a:lnTo>
                      <a:pt x="538" y="281"/>
                    </a:lnTo>
                    <a:lnTo>
                      <a:pt x="536" y="280"/>
                    </a:lnTo>
                    <a:lnTo>
                      <a:pt x="535" y="280"/>
                    </a:lnTo>
                    <a:lnTo>
                      <a:pt x="534" y="280"/>
                    </a:lnTo>
                    <a:lnTo>
                      <a:pt x="533" y="279"/>
                    </a:lnTo>
                    <a:lnTo>
                      <a:pt x="532" y="279"/>
                    </a:lnTo>
                    <a:lnTo>
                      <a:pt x="528" y="281"/>
                    </a:lnTo>
                    <a:lnTo>
                      <a:pt x="525" y="285"/>
                    </a:lnTo>
                    <a:lnTo>
                      <a:pt x="523" y="285"/>
                    </a:lnTo>
                    <a:lnTo>
                      <a:pt x="522" y="286"/>
                    </a:lnTo>
                    <a:lnTo>
                      <a:pt x="518" y="285"/>
                    </a:lnTo>
                    <a:lnTo>
                      <a:pt x="516" y="283"/>
                    </a:lnTo>
                    <a:lnTo>
                      <a:pt x="516" y="281"/>
                    </a:lnTo>
                    <a:lnTo>
                      <a:pt x="516" y="280"/>
                    </a:lnTo>
                    <a:lnTo>
                      <a:pt x="517" y="279"/>
                    </a:lnTo>
                    <a:lnTo>
                      <a:pt x="518" y="277"/>
                    </a:lnTo>
                    <a:lnTo>
                      <a:pt x="519" y="275"/>
                    </a:lnTo>
                    <a:lnTo>
                      <a:pt x="520" y="274"/>
                    </a:lnTo>
                    <a:lnTo>
                      <a:pt x="519" y="269"/>
                    </a:lnTo>
                    <a:lnTo>
                      <a:pt x="518" y="266"/>
                    </a:lnTo>
                    <a:lnTo>
                      <a:pt x="517" y="265"/>
                    </a:lnTo>
                    <a:lnTo>
                      <a:pt x="515" y="265"/>
                    </a:lnTo>
                    <a:lnTo>
                      <a:pt x="513" y="264"/>
                    </a:lnTo>
                    <a:lnTo>
                      <a:pt x="511" y="261"/>
                    </a:lnTo>
                    <a:lnTo>
                      <a:pt x="509" y="257"/>
                    </a:lnTo>
                    <a:lnTo>
                      <a:pt x="509" y="255"/>
                    </a:lnTo>
                    <a:lnTo>
                      <a:pt x="508" y="253"/>
                    </a:lnTo>
                    <a:lnTo>
                      <a:pt x="507" y="253"/>
                    </a:lnTo>
                    <a:lnTo>
                      <a:pt x="507" y="252"/>
                    </a:lnTo>
                    <a:lnTo>
                      <a:pt x="507" y="251"/>
                    </a:lnTo>
                    <a:lnTo>
                      <a:pt x="506" y="251"/>
                    </a:lnTo>
                    <a:lnTo>
                      <a:pt x="504" y="249"/>
                    </a:lnTo>
                    <a:lnTo>
                      <a:pt x="500" y="248"/>
                    </a:lnTo>
                    <a:lnTo>
                      <a:pt x="500" y="246"/>
                    </a:lnTo>
                    <a:lnTo>
                      <a:pt x="500" y="244"/>
                    </a:lnTo>
                    <a:lnTo>
                      <a:pt x="499" y="241"/>
                    </a:lnTo>
                    <a:lnTo>
                      <a:pt x="499" y="241"/>
                    </a:lnTo>
                    <a:lnTo>
                      <a:pt x="497" y="238"/>
                    </a:lnTo>
                    <a:lnTo>
                      <a:pt x="496" y="236"/>
                    </a:lnTo>
                    <a:lnTo>
                      <a:pt x="495" y="233"/>
                    </a:lnTo>
                    <a:lnTo>
                      <a:pt x="495" y="232"/>
                    </a:lnTo>
                    <a:lnTo>
                      <a:pt x="494" y="232"/>
                    </a:lnTo>
                    <a:lnTo>
                      <a:pt x="494" y="231"/>
                    </a:lnTo>
                    <a:lnTo>
                      <a:pt x="491" y="227"/>
                    </a:lnTo>
                    <a:lnTo>
                      <a:pt x="492" y="222"/>
                    </a:lnTo>
                    <a:lnTo>
                      <a:pt x="493" y="217"/>
                    </a:lnTo>
                    <a:lnTo>
                      <a:pt x="493" y="217"/>
                    </a:lnTo>
                    <a:lnTo>
                      <a:pt x="496" y="214"/>
                    </a:lnTo>
                    <a:lnTo>
                      <a:pt x="498" y="215"/>
                    </a:lnTo>
                    <a:lnTo>
                      <a:pt x="499" y="217"/>
                    </a:lnTo>
                    <a:lnTo>
                      <a:pt x="501" y="218"/>
                    </a:lnTo>
                    <a:lnTo>
                      <a:pt x="502" y="219"/>
                    </a:lnTo>
                    <a:lnTo>
                      <a:pt x="505" y="219"/>
                    </a:lnTo>
                    <a:lnTo>
                      <a:pt x="508" y="218"/>
                    </a:lnTo>
                    <a:lnTo>
                      <a:pt x="511" y="217"/>
                    </a:lnTo>
                    <a:lnTo>
                      <a:pt x="514" y="214"/>
                    </a:lnTo>
                    <a:lnTo>
                      <a:pt x="514" y="214"/>
                    </a:lnTo>
                    <a:lnTo>
                      <a:pt x="516" y="209"/>
                    </a:lnTo>
                    <a:lnTo>
                      <a:pt x="516" y="208"/>
                    </a:lnTo>
                    <a:lnTo>
                      <a:pt x="515" y="206"/>
                    </a:lnTo>
                    <a:lnTo>
                      <a:pt x="515" y="204"/>
                    </a:lnTo>
                    <a:lnTo>
                      <a:pt x="513" y="201"/>
                    </a:lnTo>
                    <a:lnTo>
                      <a:pt x="512" y="199"/>
                    </a:lnTo>
                    <a:lnTo>
                      <a:pt x="511" y="198"/>
                    </a:lnTo>
                    <a:lnTo>
                      <a:pt x="512" y="195"/>
                    </a:lnTo>
                    <a:lnTo>
                      <a:pt x="512" y="194"/>
                    </a:lnTo>
                    <a:lnTo>
                      <a:pt x="513" y="193"/>
                    </a:lnTo>
                    <a:lnTo>
                      <a:pt x="513" y="192"/>
                    </a:lnTo>
                    <a:lnTo>
                      <a:pt x="513" y="192"/>
                    </a:lnTo>
                    <a:lnTo>
                      <a:pt x="514" y="189"/>
                    </a:lnTo>
                    <a:lnTo>
                      <a:pt x="514" y="188"/>
                    </a:lnTo>
                    <a:lnTo>
                      <a:pt x="515" y="186"/>
                    </a:lnTo>
                    <a:lnTo>
                      <a:pt x="516" y="185"/>
                    </a:lnTo>
                    <a:lnTo>
                      <a:pt x="518" y="183"/>
                    </a:lnTo>
                    <a:lnTo>
                      <a:pt x="519" y="182"/>
                    </a:lnTo>
                    <a:lnTo>
                      <a:pt x="520" y="182"/>
                    </a:lnTo>
                    <a:lnTo>
                      <a:pt x="523" y="182"/>
                    </a:lnTo>
                    <a:lnTo>
                      <a:pt x="527" y="181"/>
                    </a:lnTo>
                    <a:lnTo>
                      <a:pt x="529" y="180"/>
                    </a:lnTo>
                    <a:lnTo>
                      <a:pt x="531" y="179"/>
                    </a:lnTo>
                    <a:lnTo>
                      <a:pt x="532" y="178"/>
                    </a:lnTo>
                    <a:lnTo>
                      <a:pt x="536" y="176"/>
                    </a:lnTo>
                    <a:lnTo>
                      <a:pt x="537" y="173"/>
                    </a:lnTo>
                    <a:lnTo>
                      <a:pt x="537" y="168"/>
                    </a:lnTo>
                    <a:lnTo>
                      <a:pt x="537" y="168"/>
                    </a:lnTo>
                    <a:lnTo>
                      <a:pt x="536" y="168"/>
                    </a:lnTo>
                    <a:lnTo>
                      <a:pt x="536" y="167"/>
                    </a:lnTo>
                    <a:lnTo>
                      <a:pt x="535" y="167"/>
                    </a:lnTo>
                    <a:lnTo>
                      <a:pt x="535" y="166"/>
                    </a:lnTo>
                    <a:lnTo>
                      <a:pt x="535" y="165"/>
                    </a:lnTo>
                    <a:lnTo>
                      <a:pt x="534" y="165"/>
                    </a:lnTo>
                    <a:lnTo>
                      <a:pt x="534" y="164"/>
                    </a:lnTo>
                    <a:lnTo>
                      <a:pt x="534" y="163"/>
                    </a:lnTo>
                    <a:lnTo>
                      <a:pt x="535" y="162"/>
                    </a:lnTo>
                    <a:lnTo>
                      <a:pt x="535" y="161"/>
                    </a:lnTo>
                    <a:lnTo>
                      <a:pt x="535" y="160"/>
                    </a:lnTo>
                    <a:lnTo>
                      <a:pt x="536" y="160"/>
                    </a:lnTo>
                    <a:lnTo>
                      <a:pt x="536" y="161"/>
                    </a:lnTo>
                    <a:lnTo>
                      <a:pt x="536" y="162"/>
                    </a:lnTo>
                    <a:lnTo>
                      <a:pt x="537" y="162"/>
                    </a:lnTo>
                    <a:lnTo>
                      <a:pt x="538" y="162"/>
                    </a:lnTo>
                    <a:lnTo>
                      <a:pt x="538" y="163"/>
                    </a:lnTo>
                    <a:lnTo>
                      <a:pt x="538" y="163"/>
                    </a:lnTo>
                    <a:lnTo>
                      <a:pt x="539" y="163"/>
                    </a:lnTo>
                    <a:lnTo>
                      <a:pt x="539" y="164"/>
                    </a:lnTo>
                    <a:lnTo>
                      <a:pt x="540" y="164"/>
                    </a:lnTo>
                    <a:lnTo>
                      <a:pt x="541" y="164"/>
                    </a:lnTo>
                    <a:lnTo>
                      <a:pt x="542" y="164"/>
                    </a:lnTo>
                    <a:lnTo>
                      <a:pt x="543" y="164"/>
                    </a:lnTo>
                    <a:lnTo>
                      <a:pt x="544" y="164"/>
                    </a:lnTo>
                    <a:lnTo>
                      <a:pt x="545" y="164"/>
                    </a:lnTo>
                    <a:lnTo>
                      <a:pt x="546" y="164"/>
                    </a:lnTo>
                    <a:lnTo>
                      <a:pt x="546" y="163"/>
                    </a:lnTo>
                    <a:lnTo>
                      <a:pt x="547" y="163"/>
                    </a:lnTo>
                    <a:lnTo>
                      <a:pt x="547" y="164"/>
                    </a:lnTo>
                    <a:lnTo>
                      <a:pt x="548" y="164"/>
                    </a:lnTo>
                    <a:lnTo>
                      <a:pt x="549" y="164"/>
                    </a:lnTo>
                    <a:lnTo>
                      <a:pt x="549" y="165"/>
                    </a:lnTo>
                    <a:lnTo>
                      <a:pt x="550" y="165"/>
                    </a:lnTo>
                    <a:lnTo>
                      <a:pt x="551" y="165"/>
                    </a:lnTo>
                    <a:lnTo>
                      <a:pt x="552" y="165"/>
                    </a:lnTo>
                    <a:lnTo>
                      <a:pt x="553" y="164"/>
                    </a:lnTo>
                    <a:lnTo>
                      <a:pt x="553" y="165"/>
                    </a:lnTo>
                    <a:lnTo>
                      <a:pt x="554" y="165"/>
                    </a:lnTo>
                    <a:lnTo>
                      <a:pt x="555" y="165"/>
                    </a:lnTo>
                    <a:lnTo>
                      <a:pt x="555" y="164"/>
                    </a:lnTo>
                    <a:lnTo>
                      <a:pt x="556" y="165"/>
                    </a:lnTo>
                    <a:lnTo>
                      <a:pt x="556" y="164"/>
                    </a:lnTo>
                    <a:lnTo>
                      <a:pt x="557" y="164"/>
                    </a:lnTo>
                    <a:lnTo>
                      <a:pt x="557" y="165"/>
                    </a:lnTo>
                    <a:lnTo>
                      <a:pt x="558" y="165"/>
                    </a:lnTo>
                    <a:lnTo>
                      <a:pt x="559" y="165"/>
                    </a:lnTo>
                    <a:lnTo>
                      <a:pt x="559" y="166"/>
                    </a:lnTo>
                    <a:lnTo>
                      <a:pt x="559" y="167"/>
                    </a:lnTo>
                    <a:lnTo>
                      <a:pt x="559" y="168"/>
                    </a:lnTo>
                    <a:lnTo>
                      <a:pt x="560" y="168"/>
                    </a:lnTo>
                    <a:lnTo>
                      <a:pt x="560" y="168"/>
                    </a:lnTo>
                    <a:lnTo>
                      <a:pt x="560" y="169"/>
                    </a:lnTo>
                    <a:lnTo>
                      <a:pt x="560" y="170"/>
                    </a:lnTo>
                    <a:lnTo>
                      <a:pt x="559" y="170"/>
                    </a:lnTo>
                    <a:lnTo>
                      <a:pt x="559" y="171"/>
                    </a:lnTo>
                    <a:lnTo>
                      <a:pt x="559" y="172"/>
                    </a:lnTo>
                    <a:lnTo>
                      <a:pt x="559" y="173"/>
                    </a:lnTo>
                    <a:lnTo>
                      <a:pt x="558" y="173"/>
                    </a:lnTo>
                    <a:lnTo>
                      <a:pt x="558" y="174"/>
                    </a:lnTo>
                    <a:lnTo>
                      <a:pt x="559" y="174"/>
                    </a:lnTo>
                    <a:lnTo>
                      <a:pt x="559" y="175"/>
                    </a:lnTo>
                    <a:lnTo>
                      <a:pt x="560" y="175"/>
                    </a:lnTo>
                    <a:lnTo>
                      <a:pt x="560" y="176"/>
                    </a:lnTo>
                    <a:lnTo>
                      <a:pt x="559" y="176"/>
                    </a:lnTo>
                    <a:lnTo>
                      <a:pt x="559" y="177"/>
                    </a:lnTo>
                    <a:lnTo>
                      <a:pt x="560" y="177"/>
                    </a:lnTo>
                    <a:lnTo>
                      <a:pt x="561" y="177"/>
                    </a:lnTo>
                    <a:lnTo>
                      <a:pt x="561" y="176"/>
                    </a:lnTo>
                    <a:lnTo>
                      <a:pt x="561" y="175"/>
                    </a:lnTo>
                    <a:lnTo>
                      <a:pt x="562" y="175"/>
                    </a:lnTo>
                    <a:lnTo>
                      <a:pt x="562" y="174"/>
                    </a:lnTo>
                    <a:lnTo>
                      <a:pt x="562" y="174"/>
                    </a:lnTo>
                    <a:lnTo>
                      <a:pt x="562" y="173"/>
                    </a:lnTo>
                    <a:lnTo>
                      <a:pt x="564" y="174"/>
                    </a:lnTo>
                    <a:lnTo>
                      <a:pt x="563" y="174"/>
                    </a:lnTo>
                    <a:lnTo>
                      <a:pt x="563" y="177"/>
                    </a:lnTo>
                    <a:lnTo>
                      <a:pt x="563" y="178"/>
                    </a:lnTo>
                    <a:lnTo>
                      <a:pt x="563" y="181"/>
                    </a:lnTo>
                    <a:lnTo>
                      <a:pt x="563" y="183"/>
                    </a:lnTo>
                    <a:lnTo>
                      <a:pt x="564" y="187"/>
                    </a:lnTo>
                    <a:lnTo>
                      <a:pt x="564" y="189"/>
                    </a:lnTo>
                    <a:lnTo>
                      <a:pt x="564" y="190"/>
                    </a:lnTo>
                    <a:lnTo>
                      <a:pt x="564" y="191"/>
                    </a:lnTo>
                    <a:lnTo>
                      <a:pt x="564" y="192"/>
                    </a:lnTo>
                    <a:lnTo>
                      <a:pt x="565" y="195"/>
                    </a:lnTo>
                    <a:lnTo>
                      <a:pt x="566" y="199"/>
                    </a:lnTo>
                    <a:lnTo>
                      <a:pt x="566" y="201"/>
                    </a:lnTo>
                    <a:lnTo>
                      <a:pt x="567" y="204"/>
                    </a:lnTo>
                    <a:close/>
                    <a:moveTo>
                      <a:pt x="534" y="159"/>
                    </a:moveTo>
                    <a:lnTo>
                      <a:pt x="534" y="160"/>
                    </a:lnTo>
                    <a:lnTo>
                      <a:pt x="535" y="160"/>
                    </a:lnTo>
                    <a:lnTo>
                      <a:pt x="535" y="159"/>
                    </a:lnTo>
                    <a:lnTo>
                      <a:pt x="534" y="159"/>
                    </a:lnTo>
                    <a:close/>
                    <a:moveTo>
                      <a:pt x="489" y="301"/>
                    </a:moveTo>
                    <a:lnTo>
                      <a:pt x="487" y="301"/>
                    </a:lnTo>
                    <a:lnTo>
                      <a:pt x="483" y="299"/>
                    </a:lnTo>
                    <a:lnTo>
                      <a:pt x="482" y="298"/>
                    </a:lnTo>
                    <a:lnTo>
                      <a:pt x="479" y="295"/>
                    </a:lnTo>
                    <a:lnTo>
                      <a:pt x="477" y="292"/>
                    </a:lnTo>
                    <a:lnTo>
                      <a:pt x="477" y="288"/>
                    </a:lnTo>
                    <a:lnTo>
                      <a:pt x="476" y="283"/>
                    </a:lnTo>
                    <a:lnTo>
                      <a:pt x="475" y="282"/>
                    </a:lnTo>
                    <a:lnTo>
                      <a:pt x="474" y="280"/>
                    </a:lnTo>
                    <a:lnTo>
                      <a:pt x="473" y="278"/>
                    </a:lnTo>
                    <a:lnTo>
                      <a:pt x="472" y="277"/>
                    </a:lnTo>
                    <a:lnTo>
                      <a:pt x="471" y="276"/>
                    </a:lnTo>
                    <a:lnTo>
                      <a:pt x="471" y="275"/>
                    </a:lnTo>
                    <a:lnTo>
                      <a:pt x="470" y="271"/>
                    </a:lnTo>
                    <a:lnTo>
                      <a:pt x="470" y="266"/>
                    </a:lnTo>
                    <a:lnTo>
                      <a:pt x="468" y="261"/>
                    </a:lnTo>
                    <a:lnTo>
                      <a:pt x="465" y="259"/>
                    </a:lnTo>
                    <a:lnTo>
                      <a:pt x="464" y="260"/>
                    </a:lnTo>
                    <a:lnTo>
                      <a:pt x="462" y="260"/>
                    </a:lnTo>
                    <a:lnTo>
                      <a:pt x="459" y="260"/>
                    </a:lnTo>
                    <a:lnTo>
                      <a:pt x="455" y="260"/>
                    </a:lnTo>
                    <a:lnTo>
                      <a:pt x="453" y="257"/>
                    </a:lnTo>
                    <a:lnTo>
                      <a:pt x="450" y="255"/>
                    </a:lnTo>
                    <a:lnTo>
                      <a:pt x="449" y="255"/>
                    </a:lnTo>
                    <a:lnTo>
                      <a:pt x="446" y="254"/>
                    </a:lnTo>
                    <a:lnTo>
                      <a:pt x="444" y="252"/>
                    </a:lnTo>
                    <a:lnTo>
                      <a:pt x="441" y="249"/>
                    </a:lnTo>
                    <a:lnTo>
                      <a:pt x="438" y="249"/>
                    </a:lnTo>
                    <a:lnTo>
                      <a:pt x="435" y="252"/>
                    </a:lnTo>
                    <a:lnTo>
                      <a:pt x="433" y="253"/>
                    </a:lnTo>
                    <a:lnTo>
                      <a:pt x="430" y="252"/>
                    </a:lnTo>
                    <a:lnTo>
                      <a:pt x="428" y="249"/>
                    </a:lnTo>
                    <a:lnTo>
                      <a:pt x="429" y="245"/>
                    </a:lnTo>
                    <a:lnTo>
                      <a:pt x="430" y="241"/>
                    </a:lnTo>
                    <a:lnTo>
                      <a:pt x="429" y="237"/>
                    </a:lnTo>
                    <a:lnTo>
                      <a:pt x="427" y="231"/>
                    </a:lnTo>
                    <a:lnTo>
                      <a:pt x="427" y="228"/>
                    </a:lnTo>
                    <a:lnTo>
                      <a:pt x="426" y="225"/>
                    </a:lnTo>
                    <a:lnTo>
                      <a:pt x="427" y="220"/>
                    </a:lnTo>
                    <a:lnTo>
                      <a:pt x="430" y="216"/>
                    </a:lnTo>
                    <a:lnTo>
                      <a:pt x="434" y="211"/>
                    </a:lnTo>
                    <a:lnTo>
                      <a:pt x="437" y="206"/>
                    </a:lnTo>
                    <a:lnTo>
                      <a:pt x="437" y="205"/>
                    </a:lnTo>
                    <a:lnTo>
                      <a:pt x="441" y="199"/>
                    </a:lnTo>
                    <a:lnTo>
                      <a:pt x="441" y="192"/>
                    </a:lnTo>
                    <a:lnTo>
                      <a:pt x="443" y="189"/>
                    </a:lnTo>
                    <a:lnTo>
                      <a:pt x="443" y="188"/>
                    </a:lnTo>
                    <a:lnTo>
                      <a:pt x="443" y="183"/>
                    </a:lnTo>
                    <a:lnTo>
                      <a:pt x="441" y="182"/>
                    </a:lnTo>
                    <a:lnTo>
                      <a:pt x="441" y="177"/>
                    </a:lnTo>
                    <a:lnTo>
                      <a:pt x="441" y="172"/>
                    </a:lnTo>
                    <a:lnTo>
                      <a:pt x="436" y="168"/>
                    </a:lnTo>
                    <a:lnTo>
                      <a:pt x="434" y="166"/>
                    </a:lnTo>
                    <a:lnTo>
                      <a:pt x="431" y="161"/>
                    </a:lnTo>
                    <a:lnTo>
                      <a:pt x="431" y="157"/>
                    </a:lnTo>
                    <a:lnTo>
                      <a:pt x="432" y="151"/>
                    </a:lnTo>
                    <a:lnTo>
                      <a:pt x="434" y="146"/>
                    </a:lnTo>
                    <a:lnTo>
                      <a:pt x="435" y="144"/>
                    </a:lnTo>
                    <a:lnTo>
                      <a:pt x="437" y="143"/>
                    </a:lnTo>
                    <a:lnTo>
                      <a:pt x="441" y="138"/>
                    </a:lnTo>
                    <a:lnTo>
                      <a:pt x="444" y="134"/>
                    </a:lnTo>
                    <a:lnTo>
                      <a:pt x="448" y="128"/>
                    </a:lnTo>
                    <a:lnTo>
                      <a:pt x="452" y="125"/>
                    </a:lnTo>
                    <a:lnTo>
                      <a:pt x="454" y="125"/>
                    </a:lnTo>
                    <a:lnTo>
                      <a:pt x="457" y="126"/>
                    </a:lnTo>
                    <a:lnTo>
                      <a:pt x="457" y="128"/>
                    </a:lnTo>
                    <a:lnTo>
                      <a:pt x="458" y="131"/>
                    </a:lnTo>
                    <a:lnTo>
                      <a:pt x="461" y="134"/>
                    </a:lnTo>
                    <a:lnTo>
                      <a:pt x="465" y="136"/>
                    </a:lnTo>
                    <a:lnTo>
                      <a:pt x="468" y="136"/>
                    </a:lnTo>
                    <a:lnTo>
                      <a:pt x="471" y="135"/>
                    </a:lnTo>
                    <a:lnTo>
                      <a:pt x="474" y="130"/>
                    </a:lnTo>
                    <a:lnTo>
                      <a:pt x="476" y="131"/>
                    </a:lnTo>
                    <a:lnTo>
                      <a:pt x="478" y="130"/>
                    </a:lnTo>
                    <a:lnTo>
                      <a:pt x="478" y="131"/>
                    </a:lnTo>
                    <a:lnTo>
                      <a:pt x="479" y="130"/>
                    </a:lnTo>
                    <a:lnTo>
                      <a:pt x="479" y="128"/>
                    </a:lnTo>
                    <a:lnTo>
                      <a:pt x="478" y="128"/>
                    </a:lnTo>
                    <a:lnTo>
                      <a:pt x="478" y="127"/>
                    </a:lnTo>
                    <a:lnTo>
                      <a:pt x="477" y="127"/>
                    </a:lnTo>
                    <a:lnTo>
                      <a:pt x="477" y="126"/>
                    </a:lnTo>
                    <a:lnTo>
                      <a:pt x="477" y="125"/>
                    </a:lnTo>
                    <a:lnTo>
                      <a:pt x="477" y="124"/>
                    </a:lnTo>
                    <a:lnTo>
                      <a:pt x="477" y="123"/>
                    </a:lnTo>
                    <a:lnTo>
                      <a:pt x="477" y="122"/>
                    </a:lnTo>
                    <a:lnTo>
                      <a:pt x="477" y="121"/>
                    </a:lnTo>
                    <a:lnTo>
                      <a:pt x="477" y="120"/>
                    </a:lnTo>
                    <a:lnTo>
                      <a:pt x="477" y="119"/>
                    </a:lnTo>
                    <a:lnTo>
                      <a:pt x="477" y="119"/>
                    </a:lnTo>
                    <a:lnTo>
                      <a:pt x="477" y="118"/>
                    </a:lnTo>
                    <a:lnTo>
                      <a:pt x="478" y="117"/>
                    </a:lnTo>
                    <a:lnTo>
                      <a:pt x="478" y="116"/>
                    </a:lnTo>
                    <a:lnTo>
                      <a:pt x="478" y="115"/>
                    </a:lnTo>
                    <a:lnTo>
                      <a:pt x="478" y="114"/>
                    </a:lnTo>
                    <a:lnTo>
                      <a:pt x="478" y="113"/>
                    </a:lnTo>
                    <a:lnTo>
                      <a:pt x="479" y="112"/>
                    </a:lnTo>
                    <a:lnTo>
                      <a:pt x="479" y="111"/>
                    </a:lnTo>
                    <a:lnTo>
                      <a:pt x="480" y="110"/>
                    </a:lnTo>
                    <a:lnTo>
                      <a:pt x="481" y="110"/>
                    </a:lnTo>
                    <a:lnTo>
                      <a:pt x="482" y="109"/>
                    </a:lnTo>
                    <a:lnTo>
                      <a:pt x="483" y="109"/>
                    </a:lnTo>
                    <a:lnTo>
                      <a:pt x="483" y="108"/>
                    </a:lnTo>
                    <a:lnTo>
                      <a:pt x="483" y="107"/>
                    </a:lnTo>
                    <a:lnTo>
                      <a:pt x="482" y="106"/>
                    </a:lnTo>
                    <a:lnTo>
                      <a:pt x="483" y="106"/>
                    </a:lnTo>
                    <a:lnTo>
                      <a:pt x="483" y="107"/>
                    </a:lnTo>
                    <a:lnTo>
                      <a:pt x="484" y="107"/>
                    </a:lnTo>
                    <a:lnTo>
                      <a:pt x="484" y="106"/>
                    </a:lnTo>
                    <a:lnTo>
                      <a:pt x="485" y="106"/>
                    </a:lnTo>
                    <a:lnTo>
                      <a:pt x="485" y="105"/>
                    </a:lnTo>
                    <a:lnTo>
                      <a:pt x="486" y="105"/>
                    </a:lnTo>
                    <a:lnTo>
                      <a:pt x="486" y="104"/>
                    </a:lnTo>
                    <a:lnTo>
                      <a:pt x="485" y="104"/>
                    </a:lnTo>
                    <a:lnTo>
                      <a:pt x="485" y="103"/>
                    </a:lnTo>
                    <a:lnTo>
                      <a:pt x="486" y="103"/>
                    </a:lnTo>
                    <a:lnTo>
                      <a:pt x="486" y="102"/>
                    </a:lnTo>
                    <a:lnTo>
                      <a:pt x="487" y="101"/>
                    </a:lnTo>
                    <a:lnTo>
                      <a:pt x="487" y="100"/>
                    </a:lnTo>
                    <a:lnTo>
                      <a:pt x="486" y="100"/>
                    </a:lnTo>
                    <a:lnTo>
                      <a:pt x="487" y="99"/>
                    </a:lnTo>
                    <a:lnTo>
                      <a:pt x="487" y="98"/>
                    </a:lnTo>
                    <a:lnTo>
                      <a:pt x="487" y="97"/>
                    </a:lnTo>
                    <a:lnTo>
                      <a:pt x="488" y="96"/>
                    </a:lnTo>
                    <a:lnTo>
                      <a:pt x="488" y="95"/>
                    </a:lnTo>
                    <a:lnTo>
                      <a:pt x="489" y="95"/>
                    </a:lnTo>
                    <a:lnTo>
                      <a:pt x="489" y="94"/>
                    </a:lnTo>
                    <a:lnTo>
                      <a:pt x="489" y="93"/>
                    </a:lnTo>
                    <a:lnTo>
                      <a:pt x="490" y="93"/>
                    </a:lnTo>
                    <a:lnTo>
                      <a:pt x="490" y="92"/>
                    </a:lnTo>
                    <a:lnTo>
                      <a:pt x="489" y="92"/>
                    </a:lnTo>
                    <a:lnTo>
                      <a:pt x="489" y="91"/>
                    </a:lnTo>
                    <a:lnTo>
                      <a:pt x="490" y="91"/>
                    </a:lnTo>
                    <a:lnTo>
                      <a:pt x="490" y="90"/>
                    </a:lnTo>
                    <a:lnTo>
                      <a:pt x="490" y="89"/>
                    </a:lnTo>
                    <a:lnTo>
                      <a:pt x="490" y="88"/>
                    </a:lnTo>
                    <a:lnTo>
                      <a:pt x="490" y="88"/>
                    </a:lnTo>
                    <a:lnTo>
                      <a:pt x="490" y="87"/>
                    </a:lnTo>
                    <a:lnTo>
                      <a:pt x="491" y="86"/>
                    </a:lnTo>
                    <a:lnTo>
                      <a:pt x="491" y="85"/>
                    </a:lnTo>
                    <a:lnTo>
                      <a:pt x="491" y="84"/>
                    </a:lnTo>
                    <a:lnTo>
                      <a:pt x="491" y="83"/>
                    </a:lnTo>
                    <a:lnTo>
                      <a:pt x="492" y="82"/>
                    </a:lnTo>
                    <a:lnTo>
                      <a:pt x="492" y="81"/>
                    </a:lnTo>
                    <a:lnTo>
                      <a:pt x="493" y="81"/>
                    </a:lnTo>
                    <a:lnTo>
                      <a:pt x="493" y="80"/>
                    </a:lnTo>
                    <a:lnTo>
                      <a:pt x="493" y="79"/>
                    </a:lnTo>
                    <a:lnTo>
                      <a:pt x="494" y="79"/>
                    </a:lnTo>
                    <a:lnTo>
                      <a:pt x="494" y="78"/>
                    </a:lnTo>
                    <a:lnTo>
                      <a:pt x="494" y="77"/>
                    </a:lnTo>
                    <a:lnTo>
                      <a:pt x="494" y="76"/>
                    </a:lnTo>
                    <a:lnTo>
                      <a:pt x="495" y="76"/>
                    </a:lnTo>
                    <a:lnTo>
                      <a:pt x="495" y="75"/>
                    </a:lnTo>
                    <a:lnTo>
                      <a:pt x="495" y="74"/>
                    </a:lnTo>
                    <a:lnTo>
                      <a:pt x="496" y="74"/>
                    </a:lnTo>
                    <a:lnTo>
                      <a:pt x="496" y="73"/>
                    </a:lnTo>
                    <a:lnTo>
                      <a:pt x="496" y="72"/>
                    </a:lnTo>
                    <a:lnTo>
                      <a:pt x="497" y="72"/>
                    </a:lnTo>
                    <a:lnTo>
                      <a:pt x="497" y="71"/>
                    </a:lnTo>
                    <a:lnTo>
                      <a:pt x="498" y="71"/>
                    </a:lnTo>
                    <a:lnTo>
                      <a:pt x="498" y="71"/>
                    </a:lnTo>
                    <a:lnTo>
                      <a:pt x="498" y="70"/>
                    </a:lnTo>
                    <a:lnTo>
                      <a:pt x="499" y="70"/>
                    </a:lnTo>
                    <a:lnTo>
                      <a:pt x="499" y="69"/>
                    </a:lnTo>
                    <a:lnTo>
                      <a:pt x="499" y="68"/>
                    </a:lnTo>
                    <a:lnTo>
                      <a:pt x="500" y="68"/>
                    </a:lnTo>
                    <a:lnTo>
                      <a:pt x="500" y="67"/>
                    </a:lnTo>
                    <a:lnTo>
                      <a:pt x="499" y="67"/>
                    </a:lnTo>
                    <a:lnTo>
                      <a:pt x="500" y="66"/>
                    </a:lnTo>
                    <a:lnTo>
                      <a:pt x="500" y="65"/>
                    </a:lnTo>
                    <a:lnTo>
                      <a:pt x="500" y="64"/>
                    </a:lnTo>
                    <a:lnTo>
                      <a:pt x="500" y="63"/>
                    </a:lnTo>
                    <a:lnTo>
                      <a:pt x="501" y="63"/>
                    </a:lnTo>
                    <a:lnTo>
                      <a:pt x="501" y="62"/>
                    </a:lnTo>
                    <a:lnTo>
                      <a:pt x="501" y="61"/>
                    </a:lnTo>
                    <a:lnTo>
                      <a:pt x="502" y="60"/>
                    </a:lnTo>
                    <a:lnTo>
                      <a:pt x="502" y="59"/>
                    </a:lnTo>
                    <a:lnTo>
                      <a:pt x="502" y="58"/>
                    </a:lnTo>
                    <a:lnTo>
                      <a:pt x="502" y="57"/>
                    </a:lnTo>
                    <a:lnTo>
                      <a:pt x="502" y="56"/>
                    </a:lnTo>
                    <a:lnTo>
                      <a:pt x="502" y="55"/>
                    </a:lnTo>
                    <a:lnTo>
                      <a:pt x="502" y="54"/>
                    </a:lnTo>
                    <a:lnTo>
                      <a:pt x="503" y="54"/>
                    </a:lnTo>
                    <a:lnTo>
                      <a:pt x="503" y="53"/>
                    </a:lnTo>
                    <a:lnTo>
                      <a:pt x="504" y="53"/>
                    </a:lnTo>
                    <a:lnTo>
                      <a:pt x="504" y="52"/>
                    </a:lnTo>
                    <a:lnTo>
                      <a:pt x="503" y="52"/>
                    </a:lnTo>
                    <a:lnTo>
                      <a:pt x="503" y="51"/>
                    </a:lnTo>
                    <a:lnTo>
                      <a:pt x="503" y="50"/>
                    </a:lnTo>
                    <a:lnTo>
                      <a:pt x="503" y="49"/>
                    </a:lnTo>
                    <a:lnTo>
                      <a:pt x="503" y="48"/>
                    </a:lnTo>
                    <a:lnTo>
                      <a:pt x="502" y="48"/>
                    </a:lnTo>
                    <a:lnTo>
                      <a:pt x="502" y="47"/>
                    </a:lnTo>
                    <a:lnTo>
                      <a:pt x="502" y="47"/>
                    </a:lnTo>
                    <a:lnTo>
                      <a:pt x="502" y="46"/>
                    </a:lnTo>
                    <a:lnTo>
                      <a:pt x="499" y="45"/>
                    </a:lnTo>
                    <a:lnTo>
                      <a:pt x="497" y="41"/>
                    </a:lnTo>
                    <a:lnTo>
                      <a:pt x="496" y="38"/>
                    </a:lnTo>
                    <a:lnTo>
                      <a:pt x="493" y="36"/>
                    </a:lnTo>
                    <a:lnTo>
                      <a:pt x="490" y="34"/>
                    </a:lnTo>
                    <a:lnTo>
                      <a:pt x="489" y="31"/>
                    </a:lnTo>
                    <a:lnTo>
                      <a:pt x="489" y="28"/>
                    </a:lnTo>
                    <a:lnTo>
                      <a:pt x="488" y="26"/>
                    </a:lnTo>
                    <a:lnTo>
                      <a:pt x="488" y="25"/>
                    </a:lnTo>
                    <a:lnTo>
                      <a:pt x="488" y="24"/>
                    </a:lnTo>
                    <a:lnTo>
                      <a:pt x="487" y="24"/>
                    </a:lnTo>
                    <a:lnTo>
                      <a:pt x="487" y="25"/>
                    </a:lnTo>
                    <a:lnTo>
                      <a:pt x="486" y="25"/>
                    </a:lnTo>
                    <a:lnTo>
                      <a:pt x="486" y="24"/>
                    </a:lnTo>
                    <a:lnTo>
                      <a:pt x="485" y="24"/>
                    </a:lnTo>
                    <a:lnTo>
                      <a:pt x="484" y="24"/>
                    </a:lnTo>
                    <a:lnTo>
                      <a:pt x="483" y="24"/>
                    </a:lnTo>
                    <a:lnTo>
                      <a:pt x="483" y="25"/>
                    </a:lnTo>
                    <a:lnTo>
                      <a:pt x="483" y="26"/>
                    </a:lnTo>
                    <a:lnTo>
                      <a:pt x="482" y="26"/>
                    </a:lnTo>
                    <a:lnTo>
                      <a:pt x="482" y="27"/>
                    </a:lnTo>
                    <a:lnTo>
                      <a:pt x="481" y="26"/>
                    </a:lnTo>
                    <a:lnTo>
                      <a:pt x="480" y="26"/>
                    </a:lnTo>
                    <a:lnTo>
                      <a:pt x="479" y="26"/>
                    </a:lnTo>
                    <a:lnTo>
                      <a:pt x="478" y="27"/>
                    </a:lnTo>
                    <a:lnTo>
                      <a:pt x="477" y="27"/>
                    </a:lnTo>
                    <a:lnTo>
                      <a:pt x="476" y="28"/>
                    </a:lnTo>
                    <a:lnTo>
                      <a:pt x="475" y="28"/>
                    </a:lnTo>
                    <a:lnTo>
                      <a:pt x="474" y="27"/>
                    </a:lnTo>
                    <a:lnTo>
                      <a:pt x="473" y="27"/>
                    </a:lnTo>
                    <a:lnTo>
                      <a:pt x="473" y="26"/>
                    </a:lnTo>
                    <a:lnTo>
                      <a:pt x="473" y="25"/>
                    </a:lnTo>
                    <a:lnTo>
                      <a:pt x="473" y="24"/>
                    </a:lnTo>
                    <a:lnTo>
                      <a:pt x="474" y="24"/>
                    </a:lnTo>
                    <a:lnTo>
                      <a:pt x="474" y="23"/>
                    </a:lnTo>
                    <a:lnTo>
                      <a:pt x="474" y="23"/>
                    </a:lnTo>
                    <a:lnTo>
                      <a:pt x="474" y="22"/>
                    </a:lnTo>
                    <a:lnTo>
                      <a:pt x="473" y="21"/>
                    </a:lnTo>
                    <a:lnTo>
                      <a:pt x="472" y="20"/>
                    </a:lnTo>
                    <a:lnTo>
                      <a:pt x="471" y="20"/>
                    </a:lnTo>
                    <a:lnTo>
                      <a:pt x="472" y="19"/>
                    </a:lnTo>
                    <a:lnTo>
                      <a:pt x="471" y="19"/>
                    </a:lnTo>
                    <a:lnTo>
                      <a:pt x="471" y="18"/>
                    </a:lnTo>
                    <a:lnTo>
                      <a:pt x="470" y="18"/>
                    </a:lnTo>
                    <a:lnTo>
                      <a:pt x="469" y="18"/>
                    </a:lnTo>
                    <a:lnTo>
                      <a:pt x="469" y="17"/>
                    </a:lnTo>
                    <a:lnTo>
                      <a:pt x="468" y="17"/>
                    </a:lnTo>
                    <a:lnTo>
                      <a:pt x="468" y="18"/>
                    </a:lnTo>
                    <a:lnTo>
                      <a:pt x="467" y="18"/>
                    </a:lnTo>
                    <a:lnTo>
                      <a:pt x="466" y="18"/>
                    </a:lnTo>
                    <a:lnTo>
                      <a:pt x="466" y="18"/>
                    </a:lnTo>
                    <a:lnTo>
                      <a:pt x="465" y="18"/>
                    </a:lnTo>
                    <a:lnTo>
                      <a:pt x="464" y="18"/>
                    </a:lnTo>
                    <a:lnTo>
                      <a:pt x="464" y="17"/>
                    </a:lnTo>
                    <a:lnTo>
                      <a:pt x="463" y="17"/>
                    </a:lnTo>
                    <a:lnTo>
                      <a:pt x="462" y="17"/>
                    </a:lnTo>
                    <a:lnTo>
                      <a:pt x="461" y="16"/>
                    </a:lnTo>
                    <a:lnTo>
                      <a:pt x="460" y="16"/>
                    </a:lnTo>
                    <a:lnTo>
                      <a:pt x="459" y="17"/>
                    </a:lnTo>
                    <a:lnTo>
                      <a:pt x="458" y="17"/>
                    </a:lnTo>
                    <a:lnTo>
                      <a:pt x="458" y="18"/>
                    </a:lnTo>
                    <a:lnTo>
                      <a:pt x="457" y="18"/>
                    </a:lnTo>
                    <a:lnTo>
                      <a:pt x="456" y="19"/>
                    </a:lnTo>
                    <a:lnTo>
                      <a:pt x="456" y="20"/>
                    </a:lnTo>
                    <a:lnTo>
                      <a:pt x="455" y="20"/>
                    </a:lnTo>
                    <a:lnTo>
                      <a:pt x="454" y="20"/>
                    </a:lnTo>
                    <a:lnTo>
                      <a:pt x="453" y="20"/>
                    </a:lnTo>
                    <a:lnTo>
                      <a:pt x="453" y="19"/>
                    </a:lnTo>
                    <a:lnTo>
                      <a:pt x="452" y="19"/>
                    </a:lnTo>
                    <a:lnTo>
                      <a:pt x="451" y="19"/>
                    </a:lnTo>
                    <a:lnTo>
                      <a:pt x="450" y="18"/>
                    </a:lnTo>
                    <a:lnTo>
                      <a:pt x="449" y="18"/>
                    </a:lnTo>
                    <a:lnTo>
                      <a:pt x="448" y="18"/>
                    </a:lnTo>
                    <a:lnTo>
                      <a:pt x="448" y="17"/>
                    </a:lnTo>
                    <a:lnTo>
                      <a:pt x="447" y="16"/>
                    </a:lnTo>
                    <a:lnTo>
                      <a:pt x="446" y="17"/>
                    </a:lnTo>
                    <a:lnTo>
                      <a:pt x="445" y="17"/>
                    </a:lnTo>
                    <a:lnTo>
                      <a:pt x="444" y="18"/>
                    </a:lnTo>
                    <a:lnTo>
                      <a:pt x="443" y="19"/>
                    </a:lnTo>
                    <a:lnTo>
                      <a:pt x="441" y="19"/>
                    </a:lnTo>
                    <a:lnTo>
                      <a:pt x="441" y="20"/>
                    </a:lnTo>
                    <a:lnTo>
                      <a:pt x="441" y="20"/>
                    </a:lnTo>
                    <a:lnTo>
                      <a:pt x="440" y="20"/>
                    </a:lnTo>
                    <a:lnTo>
                      <a:pt x="439" y="20"/>
                    </a:lnTo>
                    <a:lnTo>
                      <a:pt x="438" y="20"/>
                    </a:lnTo>
                    <a:lnTo>
                      <a:pt x="437" y="21"/>
                    </a:lnTo>
                    <a:lnTo>
                      <a:pt x="437" y="20"/>
                    </a:lnTo>
                    <a:lnTo>
                      <a:pt x="436" y="21"/>
                    </a:lnTo>
                    <a:lnTo>
                      <a:pt x="435" y="21"/>
                    </a:lnTo>
                    <a:lnTo>
                      <a:pt x="434" y="21"/>
                    </a:lnTo>
                    <a:lnTo>
                      <a:pt x="433" y="21"/>
                    </a:lnTo>
                    <a:lnTo>
                      <a:pt x="433" y="20"/>
                    </a:lnTo>
                    <a:lnTo>
                      <a:pt x="432" y="20"/>
                    </a:lnTo>
                    <a:lnTo>
                      <a:pt x="431" y="20"/>
                    </a:lnTo>
                    <a:lnTo>
                      <a:pt x="430" y="20"/>
                    </a:lnTo>
                    <a:lnTo>
                      <a:pt x="429" y="19"/>
                    </a:lnTo>
                    <a:lnTo>
                      <a:pt x="428" y="19"/>
                    </a:lnTo>
                    <a:lnTo>
                      <a:pt x="428" y="18"/>
                    </a:lnTo>
                    <a:lnTo>
                      <a:pt x="427" y="17"/>
                    </a:lnTo>
                    <a:lnTo>
                      <a:pt x="426" y="17"/>
                    </a:lnTo>
                    <a:lnTo>
                      <a:pt x="426" y="16"/>
                    </a:lnTo>
                    <a:lnTo>
                      <a:pt x="425" y="16"/>
                    </a:lnTo>
                    <a:lnTo>
                      <a:pt x="425" y="15"/>
                    </a:lnTo>
                    <a:lnTo>
                      <a:pt x="424" y="15"/>
                    </a:lnTo>
                    <a:lnTo>
                      <a:pt x="423" y="15"/>
                    </a:lnTo>
                    <a:lnTo>
                      <a:pt x="421" y="16"/>
                    </a:lnTo>
                    <a:lnTo>
                      <a:pt x="420" y="16"/>
                    </a:lnTo>
                    <a:lnTo>
                      <a:pt x="419" y="16"/>
                    </a:lnTo>
                    <a:lnTo>
                      <a:pt x="419" y="15"/>
                    </a:lnTo>
                    <a:lnTo>
                      <a:pt x="419" y="14"/>
                    </a:lnTo>
                    <a:lnTo>
                      <a:pt x="419" y="13"/>
                    </a:lnTo>
                    <a:lnTo>
                      <a:pt x="420" y="13"/>
                    </a:lnTo>
                    <a:lnTo>
                      <a:pt x="420" y="12"/>
                    </a:lnTo>
                    <a:lnTo>
                      <a:pt x="419" y="12"/>
                    </a:lnTo>
                    <a:lnTo>
                      <a:pt x="419" y="11"/>
                    </a:lnTo>
                    <a:lnTo>
                      <a:pt x="418" y="11"/>
                    </a:lnTo>
                    <a:lnTo>
                      <a:pt x="417" y="11"/>
                    </a:lnTo>
                    <a:lnTo>
                      <a:pt x="417" y="11"/>
                    </a:lnTo>
                    <a:lnTo>
                      <a:pt x="416" y="11"/>
                    </a:lnTo>
                    <a:lnTo>
                      <a:pt x="415" y="11"/>
                    </a:lnTo>
                    <a:lnTo>
                      <a:pt x="415" y="10"/>
                    </a:lnTo>
                    <a:lnTo>
                      <a:pt x="415" y="9"/>
                    </a:lnTo>
                    <a:lnTo>
                      <a:pt x="415" y="8"/>
                    </a:lnTo>
                    <a:lnTo>
                      <a:pt x="415" y="7"/>
                    </a:lnTo>
                    <a:lnTo>
                      <a:pt x="414" y="7"/>
                    </a:lnTo>
                    <a:lnTo>
                      <a:pt x="413" y="7"/>
                    </a:lnTo>
                    <a:lnTo>
                      <a:pt x="412" y="7"/>
                    </a:lnTo>
                    <a:lnTo>
                      <a:pt x="412" y="6"/>
                    </a:lnTo>
                    <a:lnTo>
                      <a:pt x="411" y="6"/>
                    </a:lnTo>
                    <a:lnTo>
                      <a:pt x="410" y="6"/>
                    </a:lnTo>
                    <a:lnTo>
                      <a:pt x="410" y="5"/>
                    </a:lnTo>
                    <a:lnTo>
                      <a:pt x="409" y="5"/>
                    </a:lnTo>
                    <a:lnTo>
                      <a:pt x="408" y="5"/>
                    </a:lnTo>
                    <a:lnTo>
                      <a:pt x="407" y="5"/>
                    </a:lnTo>
                    <a:lnTo>
                      <a:pt x="407" y="4"/>
                    </a:lnTo>
                    <a:lnTo>
                      <a:pt x="406" y="4"/>
                    </a:lnTo>
                    <a:lnTo>
                      <a:pt x="406" y="3"/>
                    </a:lnTo>
                    <a:lnTo>
                      <a:pt x="405" y="3"/>
                    </a:lnTo>
                    <a:lnTo>
                      <a:pt x="404" y="3"/>
                    </a:lnTo>
                    <a:lnTo>
                      <a:pt x="403" y="3"/>
                    </a:lnTo>
                    <a:lnTo>
                      <a:pt x="403" y="2"/>
                    </a:lnTo>
                    <a:lnTo>
                      <a:pt x="402" y="2"/>
                    </a:lnTo>
                    <a:lnTo>
                      <a:pt x="401" y="3"/>
                    </a:lnTo>
                    <a:lnTo>
                      <a:pt x="401" y="2"/>
                    </a:lnTo>
                    <a:lnTo>
                      <a:pt x="400" y="2"/>
                    </a:lnTo>
                    <a:lnTo>
                      <a:pt x="399" y="2"/>
                    </a:lnTo>
                    <a:lnTo>
                      <a:pt x="398" y="2"/>
                    </a:lnTo>
                    <a:lnTo>
                      <a:pt x="397" y="2"/>
                    </a:lnTo>
                    <a:lnTo>
                      <a:pt x="396" y="2"/>
                    </a:lnTo>
                    <a:lnTo>
                      <a:pt x="395" y="2"/>
                    </a:lnTo>
                    <a:lnTo>
                      <a:pt x="395" y="3"/>
                    </a:lnTo>
                    <a:lnTo>
                      <a:pt x="394" y="2"/>
                    </a:lnTo>
                    <a:lnTo>
                      <a:pt x="394" y="3"/>
                    </a:lnTo>
                    <a:lnTo>
                      <a:pt x="393" y="3"/>
                    </a:lnTo>
                    <a:lnTo>
                      <a:pt x="393" y="2"/>
                    </a:lnTo>
                    <a:lnTo>
                      <a:pt x="393" y="2"/>
                    </a:lnTo>
                    <a:lnTo>
                      <a:pt x="393" y="3"/>
                    </a:lnTo>
                    <a:lnTo>
                      <a:pt x="392" y="2"/>
                    </a:lnTo>
                    <a:lnTo>
                      <a:pt x="392" y="3"/>
                    </a:lnTo>
                    <a:lnTo>
                      <a:pt x="391" y="3"/>
                    </a:lnTo>
                    <a:lnTo>
                      <a:pt x="391" y="2"/>
                    </a:lnTo>
                    <a:lnTo>
                      <a:pt x="390" y="3"/>
                    </a:lnTo>
                    <a:lnTo>
                      <a:pt x="389" y="3"/>
                    </a:lnTo>
                    <a:lnTo>
                      <a:pt x="388" y="3"/>
                    </a:lnTo>
                    <a:lnTo>
                      <a:pt x="387" y="3"/>
                    </a:lnTo>
                    <a:lnTo>
                      <a:pt x="386" y="3"/>
                    </a:lnTo>
                    <a:lnTo>
                      <a:pt x="385" y="4"/>
                    </a:lnTo>
                    <a:lnTo>
                      <a:pt x="384" y="4"/>
                    </a:lnTo>
                    <a:lnTo>
                      <a:pt x="384" y="3"/>
                    </a:lnTo>
                    <a:lnTo>
                      <a:pt x="383" y="4"/>
                    </a:lnTo>
                    <a:lnTo>
                      <a:pt x="382" y="4"/>
                    </a:lnTo>
                    <a:lnTo>
                      <a:pt x="381" y="4"/>
                    </a:lnTo>
                    <a:lnTo>
                      <a:pt x="380" y="4"/>
                    </a:lnTo>
                    <a:lnTo>
                      <a:pt x="379" y="4"/>
                    </a:lnTo>
                    <a:lnTo>
                      <a:pt x="378" y="4"/>
                    </a:lnTo>
                    <a:lnTo>
                      <a:pt x="378" y="3"/>
                    </a:lnTo>
                    <a:lnTo>
                      <a:pt x="377" y="3"/>
                    </a:lnTo>
                    <a:lnTo>
                      <a:pt x="377" y="2"/>
                    </a:lnTo>
                    <a:lnTo>
                      <a:pt x="377" y="1"/>
                    </a:lnTo>
                    <a:lnTo>
                      <a:pt x="376" y="1"/>
                    </a:lnTo>
                    <a:lnTo>
                      <a:pt x="376" y="0"/>
                    </a:lnTo>
                    <a:lnTo>
                      <a:pt x="375" y="0"/>
                    </a:lnTo>
                    <a:lnTo>
                      <a:pt x="374" y="0"/>
                    </a:lnTo>
                    <a:lnTo>
                      <a:pt x="374" y="1"/>
                    </a:lnTo>
                    <a:lnTo>
                      <a:pt x="374" y="2"/>
                    </a:lnTo>
                    <a:lnTo>
                      <a:pt x="373" y="2"/>
                    </a:lnTo>
                    <a:lnTo>
                      <a:pt x="372" y="2"/>
                    </a:lnTo>
                    <a:lnTo>
                      <a:pt x="372" y="3"/>
                    </a:lnTo>
                    <a:lnTo>
                      <a:pt x="371" y="3"/>
                    </a:lnTo>
                    <a:lnTo>
                      <a:pt x="370" y="4"/>
                    </a:lnTo>
                    <a:lnTo>
                      <a:pt x="370" y="5"/>
                    </a:lnTo>
                    <a:lnTo>
                      <a:pt x="369" y="6"/>
                    </a:lnTo>
                    <a:lnTo>
                      <a:pt x="369" y="7"/>
                    </a:lnTo>
                    <a:lnTo>
                      <a:pt x="369" y="7"/>
                    </a:lnTo>
                    <a:lnTo>
                      <a:pt x="369" y="8"/>
                    </a:lnTo>
                    <a:lnTo>
                      <a:pt x="368" y="8"/>
                    </a:lnTo>
                    <a:lnTo>
                      <a:pt x="368" y="9"/>
                    </a:lnTo>
                    <a:lnTo>
                      <a:pt x="367" y="9"/>
                    </a:lnTo>
                    <a:lnTo>
                      <a:pt x="366" y="9"/>
                    </a:lnTo>
                    <a:lnTo>
                      <a:pt x="366" y="10"/>
                    </a:lnTo>
                    <a:lnTo>
                      <a:pt x="365" y="10"/>
                    </a:lnTo>
                    <a:lnTo>
                      <a:pt x="364" y="10"/>
                    </a:lnTo>
                    <a:lnTo>
                      <a:pt x="363" y="10"/>
                    </a:lnTo>
                    <a:lnTo>
                      <a:pt x="362" y="10"/>
                    </a:lnTo>
                    <a:lnTo>
                      <a:pt x="361" y="10"/>
                    </a:lnTo>
                    <a:lnTo>
                      <a:pt x="361" y="11"/>
                    </a:lnTo>
                    <a:lnTo>
                      <a:pt x="360" y="11"/>
                    </a:lnTo>
                    <a:lnTo>
                      <a:pt x="360" y="12"/>
                    </a:lnTo>
                    <a:lnTo>
                      <a:pt x="359" y="12"/>
                    </a:lnTo>
                    <a:lnTo>
                      <a:pt x="359" y="13"/>
                    </a:lnTo>
                    <a:lnTo>
                      <a:pt x="359" y="14"/>
                    </a:lnTo>
                    <a:lnTo>
                      <a:pt x="359" y="15"/>
                    </a:lnTo>
                    <a:lnTo>
                      <a:pt x="360" y="15"/>
                    </a:lnTo>
                    <a:lnTo>
                      <a:pt x="360" y="16"/>
                    </a:lnTo>
                    <a:lnTo>
                      <a:pt x="360" y="17"/>
                    </a:lnTo>
                    <a:lnTo>
                      <a:pt x="360" y="18"/>
                    </a:lnTo>
                    <a:lnTo>
                      <a:pt x="360" y="19"/>
                    </a:lnTo>
                    <a:lnTo>
                      <a:pt x="360" y="20"/>
                    </a:lnTo>
                    <a:lnTo>
                      <a:pt x="360" y="21"/>
                    </a:lnTo>
                    <a:lnTo>
                      <a:pt x="360" y="22"/>
                    </a:lnTo>
                    <a:lnTo>
                      <a:pt x="360" y="23"/>
                    </a:lnTo>
                    <a:lnTo>
                      <a:pt x="360" y="23"/>
                    </a:lnTo>
                    <a:lnTo>
                      <a:pt x="359" y="23"/>
                    </a:lnTo>
                    <a:lnTo>
                      <a:pt x="359" y="24"/>
                    </a:lnTo>
                    <a:lnTo>
                      <a:pt x="358" y="25"/>
                    </a:lnTo>
                    <a:lnTo>
                      <a:pt x="358" y="26"/>
                    </a:lnTo>
                    <a:lnTo>
                      <a:pt x="358" y="27"/>
                    </a:lnTo>
                    <a:lnTo>
                      <a:pt x="357" y="27"/>
                    </a:lnTo>
                    <a:lnTo>
                      <a:pt x="357" y="28"/>
                    </a:lnTo>
                    <a:lnTo>
                      <a:pt x="357" y="29"/>
                    </a:lnTo>
                    <a:lnTo>
                      <a:pt x="356" y="29"/>
                    </a:lnTo>
                    <a:lnTo>
                      <a:pt x="357" y="30"/>
                    </a:lnTo>
                    <a:lnTo>
                      <a:pt x="358" y="31"/>
                    </a:lnTo>
                    <a:lnTo>
                      <a:pt x="357" y="31"/>
                    </a:lnTo>
                    <a:lnTo>
                      <a:pt x="357" y="32"/>
                    </a:lnTo>
                    <a:lnTo>
                      <a:pt x="356" y="32"/>
                    </a:lnTo>
                    <a:lnTo>
                      <a:pt x="356" y="33"/>
                    </a:lnTo>
                    <a:lnTo>
                      <a:pt x="356" y="34"/>
                    </a:lnTo>
                    <a:lnTo>
                      <a:pt x="355" y="34"/>
                    </a:lnTo>
                    <a:lnTo>
                      <a:pt x="355" y="35"/>
                    </a:lnTo>
                    <a:lnTo>
                      <a:pt x="355" y="36"/>
                    </a:lnTo>
                    <a:lnTo>
                      <a:pt x="354" y="36"/>
                    </a:lnTo>
                    <a:lnTo>
                      <a:pt x="355" y="37"/>
                    </a:lnTo>
                    <a:lnTo>
                      <a:pt x="354" y="37"/>
                    </a:lnTo>
                    <a:lnTo>
                      <a:pt x="354" y="38"/>
                    </a:lnTo>
                    <a:lnTo>
                      <a:pt x="354" y="39"/>
                    </a:lnTo>
                    <a:lnTo>
                      <a:pt x="353" y="40"/>
                    </a:lnTo>
                    <a:lnTo>
                      <a:pt x="353" y="41"/>
                    </a:lnTo>
                    <a:lnTo>
                      <a:pt x="353" y="42"/>
                    </a:lnTo>
                    <a:lnTo>
                      <a:pt x="353" y="43"/>
                    </a:lnTo>
                    <a:lnTo>
                      <a:pt x="353" y="44"/>
                    </a:lnTo>
                    <a:lnTo>
                      <a:pt x="352" y="44"/>
                    </a:lnTo>
                    <a:lnTo>
                      <a:pt x="353" y="45"/>
                    </a:lnTo>
                    <a:lnTo>
                      <a:pt x="352" y="45"/>
                    </a:lnTo>
                    <a:lnTo>
                      <a:pt x="352" y="46"/>
                    </a:lnTo>
                    <a:lnTo>
                      <a:pt x="352" y="47"/>
                    </a:lnTo>
                    <a:lnTo>
                      <a:pt x="352" y="47"/>
                    </a:lnTo>
                    <a:lnTo>
                      <a:pt x="352" y="48"/>
                    </a:lnTo>
                    <a:lnTo>
                      <a:pt x="352" y="49"/>
                    </a:lnTo>
                    <a:lnTo>
                      <a:pt x="352" y="50"/>
                    </a:lnTo>
                    <a:lnTo>
                      <a:pt x="352" y="51"/>
                    </a:lnTo>
                    <a:lnTo>
                      <a:pt x="352" y="52"/>
                    </a:lnTo>
                    <a:lnTo>
                      <a:pt x="352" y="53"/>
                    </a:lnTo>
                    <a:lnTo>
                      <a:pt x="352" y="54"/>
                    </a:lnTo>
                    <a:lnTo>
                      <a:pt x="353" y="54"/>
                    </a:lnTo>
                    <a:lnTo>
                      <a:pt x="353" y="55"/>
                    </a:lnTo>
                    <a:lnTo>
                      <a:pt x="353" y="56"/>
                    </a:lnTo>
                    <a:lnTo>
                      <a:pt x="354" y="56"/>
                    </a:lnTo>
                    <a:lnTo>
                      <a:pt x="354" y="57"/>
                    </a:lnTo>
                    <a:lnTo>
                      <a:pt x="354" y="58"/>
                    </a:lnTo>
                    <a:lnTo>
                      <a:pt x="354" y="59"/>
                    </a:lnTo>
                    <a:lnTo>
                      <a:pt x="355" y="59"/>
                    </a:lnTo>
                    <a:lnTo>
                      <a:pt x="355" y="60"/>
                    </a:lnTo>
                    <a:lnTo>
                      <a:pt x="355" y="61"/>
                    </a:lnTo>
                    <a:lnTo>
                      <a:pt x="355" y="62"/>
                    </a:lnTo>
                    <a:lnTo>
                      <a:pt x="355" y="63"/>
                    </a:lnTo>
                    <a:lnTo>
                      <a:pt x="354" y="63"/>
                    </a:lnTo>
                    <a:lnTo>
                      <a:pt x="354" y="64"/>
                    </a:lnTo>
                    <a:lnTo>
                      <a:pt x="353" y="64"/>
                    </a:lnTo>
                    <a:lnTo>
                      <a:pt x="353" y="65"/>
                    </a:lnTo>
                    <a:lnTo>
                      <a:pt x="353" y="66"/>
                    </a:lnTo>
                    <a:lnTo>
                      <a:pt x="353" y="67"/>
                    </a:lnTo>
                    <a:lnTo>
                      <a:pt x="352" y="67"/>
                    </a:lnTo>
                    <a:lnTo>
                      <a:pt x="351" y="67"/>
                    </a:lnTo>
                    <a:lnTo>
                      <a:pt x="351" y="68"/>
                    </a:lnTo>
                    <a:lnTo>
                      <a:pt x="350" y="68"/>
                    </a:lnTo>
                    <a:lnTo>
                      <a:pt x="349" y="69"/>
                    </a:lnTo>
                    <a:lnTo>
                      <a:pt x="348" y="69"/>
                    </a:lnTo>
                    <a:lnTo>
                      <a:pt x="347" y="69"/>
                    </a:lnTo>
                    <a:lnTo>
                      <a:pt x="346" y="69"/>
                    </a:lnTo>
                    <a:lnTo>
                      <a:pt x="345" y="70"/>
                    </a:lnTo>
                    <a:lnTo>
                      <a:pt x="345" y="70"/>
                    </a:lnTo>
                    <a:lnTo>
                      <a:pt x="344" y="69"/>
                    </a:lnTo>
                    <a:lnTo>
                      <a:pt x="343" y="69"/>
                    </a:lnTo>
                    <a:lnTo>
                      <a:pt x="342" y="69"/>
                    </a:lnTo>
                    <a:lnTo>
                      <a:pt x="341" y="68"/>
                    </a:lnTo>
                    <a:lnTo>
                      <a:pt x="340" y="68"/>
                    </a:lnTo>
                    <a:lnTo>
                      <a:pt x="339" y="68"/>
                    </a:lnTo>
                    <a:lnTo>
                      <a:pt x="338" y="68"/>
                    </a:lnTo>
                    <a:lnTo>
                      <a:pt x="337" y="67"/>
                    </a:lnTo>
                    <a:lnTo>
                      <a:pt x="337" y="68"/>
                    </a:lnTo>
                    <a:lnTo>
                      <a:pt x="336" y="68"/>
                    </a:lnTo>
                    <a:lnTo>
                      <a:pt x="335" y="67"/>
                    </a:lnTo>
                    <a:lnTo>
                      <a:pt x="334" y="68"/>
                    </a:lnTo>
                    <a:lnTo>
                      <a:pt x="334" y="69"/>
                    </a:lnTo>
                    <a:lnTo>
                      <a:pt x="333" y="69"/>
                    </a:lnTo>
                    <a:lnTo>
                      <a:pt x="332" y="69"/>
                    </a:lnTo>
                    <a:lnTo>
                      <a:pt x="331" y="69"/>
                    </a:lnTo>
                    <a:lnTo>
                      <a:pt x="330" y="69"/>
                    </a:lnTo>
                    <a:lnTo>
                      <a:pt x="329" y="69"/>
                    </a:lnTo>
                    <a:lnTo>
                      <a:pt x="328" y="69"/>
                    </a:lnTo>
                    <a:lnTo>
                      <a:pt x="328" y="70"/>
                    </a:lnTo>
                    <a:lnTo>
                      <a:pt x="327" y="70"/>
                    </a:lnTo>
                    <a:lnTo>
                      <a:pt x="327" y="71"/>
                    </a:lnTo>
                    <a:lnTo>
                      <a:pt x="327" y="71"/>
                    </a:lnTo>
                    <a:lnTo>
                      <a:pt x="327" y="72"/>
                    </a:lnTo>
                    <a:lnTo>
                      <a:pt x="326" y="72"/>
                    </a:lnTo>
                    <a:lnTo>
                      <a:pt x="326" y="73"/>
                    </a:lnTo>
                    <a:lnTo>
                      <a:pt x="326" y="74"/>
                    </a:lnTo>
                    <a:lnTo>
                      <a:pt x="325" y="74"/>
                    </a:lnTo>
                    <a:lnTo>
                      <a:pt x="325" y="75"/>
                    </a:lnTo>
                    <a:lnTo>
                      <a:pt x="324" y="75"/>
                    </a:lnTo>
                    <a:lnTo>
                      <a:pt x="323" y="75"/>
                    </a:lnTo>
                    <a:lnTo>
                      <a:pt x="323" y="76"/>
                    </a:lnTo>
                    <a:lnTo>
                      <a:pt x="323" y="77"/>
                    </a:lnTo>
                    <a:lnTo>
                      <a:pt x="322" y="77"/>
                    </a:lnTo>
                    <a:lnTo>
                      <a:pt x="322" y="78"/>
                    </a:lnTo>
                    <a:lnTo>
                      <a:pt x="322" y="79"/>
                    </a:lnTo>
                    <a:lnTo>
                      <a:pt x="322" y="80"/>
                    </a:lnTo>
                    <a:lnTo>
                      <a:pt x="321" y="80"/>
                    </a:lnTo>
                    <a:lnTo>
                      <a:pt x="321" y="81"/>
                    </a:lnTo>
                    <a:lnTo>
                      <a:pt x="321" y="82"/>
                    </a:lnTo>
                    <a:lnTo>
                      <a:pt x="321" y="83"/>
                    </a:lnTo>
                    <a:lnTo>
                      <a:pt x="321" y="84"/>
                    </a:lnTo>
                    <a:lnTo>
                      <a:pt x="321" y="84"/>
                    </a:lnTo>
                    <a:lnTo>
                      <a:pt x="321" y="85"/>
                    </a:lnTo>
                    <a:lnTo>
                      <a:pt x="321" y="86"/>
                    </a:lnTo>
                    <a:lnTo>
                      <a:pt x="320" y="87"/>
                    </a:lnTo>
                    <a:lnTo>
                      <a:pt x="320" y="88"/>
                    </a:lnTo>
                    <a:lnTo>
                      <a:pt x="319" y="88"/>
                    </a:lnTo>
                    <a:lnTo>
                      <a:pt x="318" y="88"/>
                    </a:lnTo>
                    <a:lnTo>
                      <a:pt x="318" y="89"/>
                    </a:lnTo>
                    <a:lnTo>
                      <a:pt x="317" y="89"/>
                    </a:lnTo>
                    <a:lnTo>
                      <a:pt x="317" y="90"/>
                    </a:lnTo>
                    <a:lnTo>
                      <a:pt x="316" y="90"/>
                    </a:lnTo>
                    <a:lnTo>
                      <a:pt x="315" y="90"/>
                    </a:lnTo>
                    <a:lnTo>
                      <a:pt x="315" y="91"/>
                    </a:lnTo>
                    <a:lnTo>
                      <a:pt x="315" y="92"/>
                    </a:lnTo>
                    <a:lnTo>
                      <a:pt x="315" y="93"/>
                    </a:lnTo>
                    <a:lnTo>
                      <a:pt x="316" y="93"/>
                    </a:lnTo>
                    <a:lnTo>
                      <a:pt x="316" y="94"/>
                    </a:lnTo>
                    <a:lnTo>
                      <a:pt x="316" y="95"/>
                    </a:lnTo>
                    <a:lnTo>
                      <a:pt x="316" y="95"/>
                    </a:lnTo>
                    <a:lnTo>
                      <a:pt x="315" y="95"/>
                    </a:lnTo>
                    <a:lnTo>
                      <a:pt x="314" y="96"/>
                    </a:lnTo>
                    <a:lnTo>
                      <a:pt x="314" y="97"/>
                    </a:lnTo>
                    <a:lnTo>
                      <a:pt x="313" y="97"/>
                    </a:lnTo>
                    <a:lnTo>
                      <a:pt x="312" y="97"/>
                    </a:lnTo>
                    <a:lnTo>
                      <a:pt x="312" y="98"/>
                    </a:lnTo>
                    <a:lnTo>
                      <a:pt x="311" y="98"/>
                    </a:lnTo>
                    <a:lnTo>
                      <a:pt x="311" y="99"/>
                    </a:lnTo>
                    <a:lnTo>
                      <a:pt x="311" y="100"/>
                    </a:lnTo>
                    <a:lnTo>
                      <a:pt x="311" y="101"/>
                    </a:lnTo>
                    <a:lnTo>
                      <a:pt x="311" y="102"/>
                    </a:lnTo>
                    <a:lnTo>
                      <a:pt x="310" y="103"/>
                    </a:lnTo>
                    <a:lnTo>
                      <a:pt x="311" y="103"/>
                    </a:lnTo>
                    <a:lnTo>
                      <a:pt x="312" y="104"/>
                    </a:lnTo>
                    <a:lnTo>
                      <a:pt x="312" y="105"/>
                    </a:lnTo>
                    <a:lnTo>
                      <a:pt x="312" y="106"/>
                    </a:lnTo>
                    <a:lnTo>
                      <a:pt x="312" y="107"/>
                    </a:lnTo>
                    <a:lnTo>
                      <a:pt x="312" y="108"/>
                    </a:lnTo>
                    <a:lnTo>
                      <a:pt x="313" y="109"/>
                    </a:lnTo>
                    <a:lnTo>
                      <a:pt x="313" y="110"/>
                    </a:lnTo>
                    <a:lnTo>
                      <a:pt x="314" y="109"/>
                    </a:lnTo>
                    <a:lnTo>
                      <a:pt x="314" y="110"/>
                    </a:lnTo>
                    <a:lnTo>
                      <a:pt x="315" y="110"/>
                    </a:lnTo>
                    <a:lnTo>
                      <a:pt x="315" y="111"/>
                    </a:lnTo>
                    <a:lnTo>
                      <a:pt x="315" y="112"/>
                    </a:lnTo>
                    <a:lnTo>
                      <a:pt x="315" y="113"/>
                    </a:lnTo>
                    <a:lnTo>
                      <a:pt x="314" y="113"/>
                    </a:lnTo>
                    <a:lnTo>
                      <a:pt x="313" y="113"/>
                    </a:lnTo>
                    <a:lnTo>
                      <a:pt x="313" y="114"/>
                    </a:lnTo>
                    <a:lnTo>
                      <a:pt x="312" y="113"/>
                    </a:lnTo>
                    <a:lnTo>
                      <a:pt x="312" y="114"/>
                    </a:lnTo>
                    <a:lnTo>
                      <a:pt x="311" y="114"/>
                    </a:lnTo>
                    <a:lnTo>
                      <a:pt x="310" y="113"/>
                    </a:lnTo>
                    <a:lnTo>
                      <a:pt x="309" y="114"/>
                    </a:lnTo>
                    <a:lnTo>
                      <a:pt x="308" y="114"/>
                    </a:lnTo>
                    <a:lnTo>
                      <a:pt x="307" y="114"/>
                    </a:lnTo>
                    <a:lnTo>
                      <a:pt x="306" y="114"/>
                    </a:lnTo>
                    <a:lnTo>
                      <a:pt x="305" y="114"/>
                    </a:lnTo>
                    <a:lnTo>
                      <a:pt x="304" y="114"/>
                    </a:lnTo>
                    <a:lnTo>
                      <a:pt x="304" y="113"/>
                    </a:lnTo>
                    <a:lnTo>
                      <a:pt x="304" y="112"/>
                    </a:lnTo>
                    <a:lnTo>
                      <a:pt x="303" y="112"/>
                    </a:lnTo>
                    <a:lnTo>
                      <a:pt x="303" y="111"/>
                    </a:lnTo>
                    <a:lnTo>
                      <a:pt x="302" y="111"/>
                    </a:lnTo>
                    <a:lnTo>
                      <a:pt x="302" y="110"/>
                    </a:lnTo>
                    <a:lnTo>
                      <a:pt x="301" y="110"/>
                    </a:lnTo>
                    <a:lnTo>
                      <a:pt x="300" y="110"/>
                    </a:lnTo>
                    <a:lnTo>
                      <a:pt x="299" y="110"/>
                    </a:lnTo>
                    <a:lnTo>
                      <a:pt x="298" y="110"/>
                    </a:lnTo>
                    <a:lnTo>
                      <a:pt x="297" y="110"/>
                    </a:lnTo>
                    <a:lnTo>
                      <a:pt x="297" y="110"/>
                    </a:lnTo>
                    <a:lnTo>
                      <a:pt x="296" y="110"/>
                    </a:lnTo>
                    <a:lnTo>
                      <a:pt x="295" y="110"/>
                    </a:lnTo>
                    <a:lnTo>
                      <a:pt x="294" y="110"/>
                    </a:lnTo>
                    <a:lnTo>
                      <a:pt x="294" y="111"/>
                    </a:lnTo>
                    <a:lnTo>
                      <a:pt x="293" y="112"/>
                    </a:lnTo>
                    <a:lnTo>
                      <a:pt x="293" y="113"/>
                    </a:lnTo>
                    <a:lnTo>
                      <a:pt x="292" y="113"/>
                    </a:lnTo>
                    <a:lnTo>
                      <a:pt x="291" y="113"/>
                    </a:lnTo>
                    <a:lnTo>
                      <a:pt x="290" y="113"/>
                    </a:lnTo>
                    <a:lnTo>
                      <a:pt x="289" y="113"/>
                    </a:lnTo>
                    <a:lnTo>
                      <a:pt x="289" y="114"/>
                    </a:lnTo>
                    <a:lnTo>
                      <a:pt x="288" y="114"/>
                    </a:lnTo>
                    <a:lnTo>
                      <a:pt x="288" y="115"/>
                    </a:lnTo>
                    <a:lnTo>
                      <a:pt x="287" y="115"/>
                    </a:lnTo>
                    <a:lnTo>
                      <a:pt x="287" y="116"/>
                    </a:lnTo>
                    <a:lnTo>
                      <a:pt x="286" y="117"/>
                    </a:lnTo>
                    <a:lnTo>
                      <a:pt x="286" y="118"/>
                    </a:lnTo>
                    <a:lnTo>
                      <a:pt x="285" y="118"/>
                    </a:lnTo>
                    <a:lnTo>
                      <a:pt x="284" y="118"/>
                    </a:lnTo>
                    <a:lnTo>
                      <a:pt x="283" y="118"/>
                    </a:lnTo>
                    <a:lnTo>
                      <a:pt x="282" y="118"/>
                    </a:lnTo>
                    <a:lnTo>
                      <a:pt x="281" y="119"/>
                    </a:lnTo>
                    <a:lnTo>
                      <a:pt x="280" y="119"/>
                    </a:lnTo>
                    <a:lnTo>
                      <a:pt x="279" y="119"/>
                    </a:lnTo>
                    <a:lnTo>
                      <a:pt x="278" y="119"/>
                    </a:lnTo>
                    <a:lnTo>
                      <a:pt x="277" y="119"/>
                    </a:lnTo>
                    <a:lnTo>
                      <a:pt x="276" y="119"/>
                    </a:lnTo>
                    <a:lnTo>
                      <a:pt x="275" y="119"/>
                    </a:lnTo>
                    <a:lnTo>
                      <a:pt x="274" y="120"/>
                    </a:lnTo>
                    <a:lnTo>
                      <a:pt x="273" y="120"/>
                    </a:lnTo>
                    <a:lnTo>
                      <a:pt x="273" y="121"/>
                    </a:lnTo>
                    <a:lnTo>
                      <a:pt x="273" y="121"/>
                    </a:lnTo>
                    <a:lnTo>
                      <a:pt x="273" y="122"/>
                    </a:lnTo>
                    <a:lnTo>
                      <a:pt x="272" y="122"/>
                    </a:lnTo>
                    <a:lnTo>
                      <a:pt x="272" y="123"/>
                    </a:lnTo>
                    <a:lnTo>
                      <a:pt x="271" y="124"/>
                    </a:lnTo>
                    <a:lnTo>
                      <a:pt x="270" y="125"/>
                    </a:lnTo>
                    <a:lnTo>
                      <a:pt x="269" y="125"/>
                    </a:lnTo>
                    <a:lnTo>
                      <a:pt x="268" y="125"/>
                    </a:lnTo>
                    <a:lnTo>
                      <a:pt x="268" y="126"/>
                    </a:lnTo>
                    <a:lnTo>
                      <a:pt x="267" y="126"/>
                    </a:lnTo>
                    <a:lnTo>
                      <a:pt x="266" y="126"/>
                    </a:lnTo>
                    <a:lnTo>
                      <a:pt x="265" y="126"/>
                    </a:lnTo>
                    <a:lnTo>
                      <a:pt x="264" y="126"/>
                    </a:lnTo>
                    <a:lnTo>
                      <a:pt x="263" y="126"/>
                    </a:lnTo>
                    <a:lnTo>
                      <a:pt x="262" y="125"/>
                    </a:lnTo>
                    <a:lnTo>
                      <a:pt x="261" y="124"/>
                    </a:lnTo>
                    <a:lnTo>
                      <a:pt x="261" y="123"/>
                    </a:lnTo>
                    <a:lnTo>
                      <a:pt x="262" y="123"/>
                    </a:lnTo>
                    <a:lnTo>
                      <a:pt x="262" y="122"/>
                    </a:lnTo>
                    <a:lnTo>
                      <a:pt x="262" y="119"/>
                    </a:lnTo>
                    <a:lnTo>
                      <a:pt x="262" y="118"/>
                    </a:lnTo>
                    <a:lnTo>
                      <a:pt x="261" y="118"/>
                    </a:lnTo>
                    <a:lnTo>
                      <a:pt x="261" y="117"/>
                    </a:lnTo>
                    <a:lnTo>
                      <a:pt x="261" y="116"/>
                    </a:lnTo>
                    <a:lnTo>
                      <a:pt x="262" y="115"/>
                    </a:lnTo>
                    <a:lnTo>
                      <a:pt x="262" y="114"/>
                    </a:lnTo>
                    <a:lnTo>
                      <a:pt x="262" y="113"/>
                    </a:lnTo>
                    <a:lnTo>
                      <a:pt x="262" y="112"/>
                    </a:lnTo>
                    <a:lnTo>
                      <a:pt x="262" y="111"/>
                    </a:lnTo>
                    <a:lnTo>
                      <a:pt x="262" y="110"/>
                    </a:lnTo>
                    <a:lnTo>
                      <a:pt x="262" y="109"/>
                    </a:lnTo>
                    <a:lnTo>
                      <a:pt x="261" y="108"/>
                    </a:lnTo>
                    <a:lnTo>
                      <a:pt x="261" y="107"/>
                    </a:lnTo>
                    <a:lnTo>
                      <a:pt x="260" y="106"/>
                    </a:lnTo>
                    <a:lnTo>
                      <a:pt x="259" y="106"/>
                    </a:lnTo>
                    <a:lnTo>
                      <a:pt x="258" y="105"/>
                    </a:lnTo>
                    <a:lnTo>
                      <a:pt x="257" y="105"/>
                    </a:lnTo>
                    <a:lnTo>
                      <a:pt x="256" y="105"/>
                    </a:lnTo>
                    <a:lnTo>
                      <a:pt x="256" y="104"/>
                    </a:lnTo>
                    <a:lnTo>
                      <a:pt x="255" y="104"/>
                    </a:lnTo>
                    <a:lnTo>
                      <a:pt x="254" y="104"/>
                    </a:lnTo>
                    <a:lnTo>
                      <a:pt x="253" y="104"/>
                    </a:lnTo>
                    <a:lnTo>
                      <a:pt x="253" y="103"/>
                    </a:lnTo>
                    <a:lnTo>
                      <a:pt x="252" y="103"/>
                    </a:lnTo>
                    <a:lnTo>
                      <a:pt x="251" y="103"/>
                    </a:lnTo>
                    <a:lnTo>
                      <a:pt x="250" y="103"/>
                    </a:lnTo>
                    <a:lnTo>
                      <a:pt x="250" y="102"/>
                    </a:lnTo>
                    <a:lnTo>
                      <a:pt x="249" y="102"/>
                    </a:lnTo>
                    <a:lnTo>
                      <a:pt x="249" y="103"/>
                    </a:lnTo>
                    <a:lnTo>
                      <a:pt x="249" y="103"/>
                    </a:lnTo>
                    <a:lnTo>
                      <a:pt x="248" y="103"/>
                    </a:lnTo>
                    <a:lnTo>
                      <a:pt x="247" y="103"/>
                    </a:lnTo>
                    <a:lnTo>
                      <a:pt x="246" y="104"/>
                    </a:lnTo>
                    <a:lnTo>
                      <a:pt x="245" y="104"/>
                    </a:lnTo>
                    <a:lnTo>
                      <a:pt x="245" y="105"/>
                    </a:lnTo>
                    <a:lnTo>
                      <a:pt x="244" y="105"/>
                    </a:lnTo>
                    <a:lnTo>
                      <a:pt x="243" y="105"/>
                    </a:lnTo>
                    <a:lnTo>
                      <a:pt x="242" y="105"/>
                    </a:lnTo>
                    <a:lnTo>
                      <a:pt x="242" y="106"/>
                    </a:lnTo>
                    <a:lnTo>
                      <a:pt x="241" y="106"/>
                    </a:lnTo>
                    <a:lnTo>
                      <a:pt x="240" y="106"/>
                    </a:lnTo>
                    <a:lnTo>
                      <a:pt x="240" y="107"/>
                    </a:lnTo>
                    <a:lnTo>
                      <a:pt x="239" y="108"/>
                    </a:lnTo>
                    <a:lnTo>
                      <a:pt x="238" y="108"/>
                    </a:lnTo>
                    <a:lnTo>
                      <a:pt x="238" y="109"/>
                    </a:lnTo>
                    <a:lnTo>
                      <a:pt x="237" y="109"/>
                    </a:lnTo>
                    <a:lnTo>
                      <a:pt x="237" y="110"/>
                    </a:lnTo>
                    <a:lnTo>
                      <a:pt x="236" y="110"/>
                    </a:lnTo>
                    <a:lnTo>
                      <a:pt x="235" y="110"/>
                    </a:lnTo>
                    <a:lnTo>
                      <a:pt x="234" y="110"/>
                    </a:lnTo>
                    <a:lnTo>
                      <a:pt x="233" y="110"/>
                    </a:lnTo>
                    <a:lnTo>
                      <a:pt x="232" y="110"/>
                    </a:lnTo>
                    <a:lnTo>
                      <a:pt x="231" y="110"/>
                    </a:lnTo>
                    <a:lnTo>
                      <a:pt x="231" y="109"/>
                    </a:lnTo>
                    <a:lnTo>
                      <a:pt x="230" y="109"/>
                    </a:lnTo>
                    <a:lnTo>
                      <a:pt x="229" y="109"/>
                    </a:lnTo>
                    <a:lnTo>
                      <a:pt x="228" y="108"/>
                    </a:lnTo>
                    <a:lnTo>
                      <a:pt x="227" y="108"/>
                    </a:lnTo>
                    <a:lnTo>
                      <a:pt x="226" y="107"/>
                    </a:lnTo>
                    <a:lnTo>
                      <a:pt x="225" y="107"/>
                    </a:lnTo>
                    <a:lnTo>
                      <a:pt x="225" y="107"/>
                    </a:lnTo>
                    <a:lnTo>
                      <a:pt x="223" y="106"/>
                    </a:lnTo>
                    <a:lnTo>
                      <a:pt x="222" y="105"/>
                    </a:lnTo>
                    <a:lnTo>
                      <a:pt x="221" y="104"/>
                    </a:lnTo>
                    <a:lnTo>
                      <a:pt x="220" y="103"/>
                    </a:lnTo>
                    <a:lnTo>
                      <a:pt x="219" y="102"/>
                    </a:lnTo>
                    <a:lnTo>
                      <a:pt x="218" y="101"/>
                    </a:lnTo>
                    <a:lnTo>
                      <a:pt x="217" y="101"/>
                    </a:lnTo>
                    <a:lnTo>
                      <a:pt x="216" y="101"/>
                    </a:lnTo>
                    <a:lnTo>
                      <a:pt x="215" y="101"/>
                    </a:lnTo>
                    <a:lnTo>
                      <a:pt x="214" y="101"/>
                    </a:lnTo>
                    <a:lnTo>
                      <a:pt x="213" y="101"/>
                    </a:lnTo>
                    <a:lnTo>
                      <a:pt x="212" y="101"/>
                    </a:lnTo>
                    <a:lnTo>
                      <a:pt x="211" y="101"/>
                    </a:lnTo>
                    <a:lnTo>
                      <a:pt x="210" y="101"/>
                    </a:lnTo>
                    <a:lnTo>
                      <a:pt x="209" y="101"/>
                    </a:lnTo>
                    <a:lnTo>
                      <a:pt x="208" y="101"/>
                    </a:lnTo>
                    <a:lnTo>
                      <a:pt x="207" y="100"/>
                    </a:lnTo>
                    <a:lnTo>
                      <a:pt x="206" y="100"/>
                    </a:lnTo>
                    <a:lnTo>
                      <a:pt x="205" y="100"/>
                    </a:lnTo>
                    <a:lnTo>
                      <a:pt x="204" y="100"/>
                    </a:lnTo>
                    <a:lnTo>
                      <a:pt x="203" y="101"/>
                    </a:lnTo>
                    <a:lnTo>
                      <a:pt x="202" y="101"/>
                    </a:lnTo>
                    <a:lnTo>
                      <a:pt x="201" y="101"/>
                    </a:lnTo>
                    <a:lnTo>
                      <a:pt x="200" y="101"/>
                    </a:lnTo>
                    <a:lnTo>
                      <a:pt x="200" y="101"/>
                    </a:lnTo>
                    <a:lnTo>
                      <a:pt x="200" y="102"/>
                    </a:lnTo>
                    <a:lnTo>
                      <a:pt x="199" y="102"/>
                    </a:lnTo>
                    <a:lnTo>
                      <a:pt x="198" y="102"/>
                    </a:lnTo>
                    <a:lnTo>
                      <a:pt x="198" y="103"/>
                    </a:lnTo>
                    <a:lnTo>
                      <a:pt x="197" y="103"/>
                    </a:lnTo>
                    <a:lnTo>
                      <a:pt x="197" y="104"/>
                    </a:lnTo>
                    <a:lnTo>
                      <a:pt x="196" y="105"/>
                    </a:lnTo>
                    <a:lnTo>
                      <a:pt x="196" y="106"/>
                    </a:lnTo>
                    <a:lnTo>
                      <a:pt x="195" y="107"/>
                    </a:lnTo>
                    <a:lnTo>
                      <a:pt x="196" y="107"/>
                    </a:lnTo>
                    <a:lnTo>
                      <a:pt x="196" y="108"/>
                    </a:lnTo>
                    <a:lnTo>
                      <a:pt x="196" y="109"/>
                    </a:lnTo>
                    <a:lnTo>
                      <a:pt x="196" y="110"/>
                    </a:lnTo>
                    <a:lnTo>
                      <a:pt x="196" y="111"/>
                    </a:lnTo>
                    <a:lnTo>
                      <a:pt x="195" y="111"/>
                    </a:lnTo>
                    <a:lnTo>
                      <a:pt x="195" y="112"/>
                    </a:lnTo>
                    <a:lnTo>
                      <a:pt x="194" y="113"/>
                    </a:lnTo>
                    <a:lnTo>
                      <a:pt x="193" y="113"/>
                    </a:lnTo>
                    <a:lnTo>
                      <a:pt x="192" y="113"/>
                    </a:lnTo>
                    <a:lnTo>
                      <a:pt x="192" y="114"/>
                    </a:lnTo>
                    <a:lnTo>
                      <a:pt x="191" y="114"/>
                    </a:lnTo>
                    <a:lnTo>
                      <a:pt x="190" y="114"/>
                    </a:lnTo>
                    <a:lnTo>
                      <a:pt x="189" y="114"/>
                    </a:lnTo>
                    <a:lnTo>
                      <a:pt x="189" y="115"/>
                    </a:lnTo>
                    <a:lnTo>
                      <a:pt x="188" y="115"/>
                    </a:lnTo>
                    <a:lnTo>
                      <a:pt x="187" y="115"/>
                    </a:lnTo>
                    <a:lnTo>
                      <a:pt x="187" y="116"/>
                    </a:lnTo>
                    <a:lnTo>
                      <a:pt x="186" y="116"/>
                    </a:lnTo>
                    <a:lnTo>
                      <a:pt x="186" y="117"/>
                    </a:lnTo>
                    <a:lnTo>
                      <a:pt x="185" y="117"/>
                    </a:lnTo>
                    <a:lnTo>
                      <a:pt x="184" y="117"/>
                    </a:lnTo>
                    <a:lnTo>
                      <a:pt x="184" y="118"/>
                    </a:lnTo>
                    <a:lnTo>
                      <a:pt x="183" y="118"/>
                    </a:lnTo>
                    <a:lnTo>
                      <a:pt x="183" y="119"/>
                    </a:lnTo>
                    <a:lnTo>
                      <a:pt x="182" y="119"/>
                    </a:lnTo>
                    <a:lnTo>
                      <a:pt x="181" y="119"/>
                    </a:lnTo>
                    <a:lnTo>
                      <a:pt x="180" y="118"/>
                    </a:lnTo>
                    <a:lnTo>
                      <a:pt x="180" y="119"/>
                    </a:lnTo>
                    <a:lnTo>
                      <a:pt x="179" y="119"/>
                    </a:lnTo>
                    <a:lnTo>
                      <a:pt x="178" y="119"/>
                    </a:lnTo>
                    <a:lnTo>
                      <a:pt x="178" y="119"/>
                    </a:lnTo>
                    <a:lnTo>
                      <a:pt x="177" y="119"/>
                    </a:lnTo>
                    <a:lnTo>
                      <a:pt x="177" y="120"/>
                    </a:lnTo>
                    <a:lnTo>
                      <a:pt x="177" y="121"/>
                    </a:lnTo>
                    <a:lnTo>
                      <a:pt x="176" y="121"/>
                    </a:lnTo>
                    <a:lnTo>
                      <a:pt x="176" y="122"/>
                    </a:lnTo>
                    <a:lnTo>
                      <a:pt x="176" y="123"/>
                    </a:lnTo>
                    <a:lnTo>
                      <a:pt x="175" y="123"/>
                    </a:lnTo>
                    <a:lnTo>
                      <a:pt x="175" y="124"/>
                    </a:lnTo>
                    <a:lnTo>
                      <a:pt x="175" y="125"/>
                    </a:lnTo>
                    <a:lnTo>
                      <a:pt x="174" y="125"/>
                    </a:lnTo>
                    <a:lnTo>
                      <a:pt x="174" y="126"/>
                    </a:lnTo>
                    <a:lnTo>
                      <a:pt x="174" y="127"/>
                    </a:lnTo>
                    <a:lnTo>
                      <a:pt x="173" y="127"/>
                    </a:lnTo>
                    <a:lnTo>
                      <a:pt x="173" y="128"/>
                    </a:lnTo>
                    <a:lnTo>
                      <a:pt x="172" y="128"/>
                    </a:lnTo>
                    <a:lnTo>
                      <a:pt x="171" y="128"/>
                    </a:lnTo>
                    <a:lnTo>
                      <a:pt x="170" y="128"/>
                    </a:lnTo>
                    <a:lnTo>
                      <a:pt x="169" y="128"/>
                    </a:lnTo>
                    <a:lnTo>
                      <a:pt x="169" y="130"/>
                    </a:lnTo>
                    <a:lnTo>
                      <a:pt x="168" y="130"/>
                    </a:lnTo>
                    <a:lnTo>
                      <a:pt x="168" y="131"/>
                    </a:lnTo>
                    <a:lnTo>
                      <a:pt x="167" y="131"/>
                    </a:lnTo>
                    <a:lnTo>
                      <a:pt x="167" y="132"/>
                    </a:lnTo>
                    <a:lnTo>
                      <a:pt x="166" y="132"/>
                    </a:lnTo>
                    <a:lnTo>
                      <a:pt x="165" y="132"/>
                    </a:lnTo>
                    <a:lnTo>
                      <a:pt x="165" y="133"/>
                    </a:lnTo>
                    <a:lnTo>
                      <a:pt x="164" y="133"/>
                    </a:lnTo>
                    <a:lnTo>
                      <a:pt x="163" y="134"/>
                    </a:lnTo>
                    <a:lnTo>
                      <a:pt x="162" y="134"/>
                    </a:lnTo>
                    <a:lnTo>
                      <a:pt x="162" y="135"/>
                    </a:lnTo>
                    <a:lnTo>
                      <a:pt x="161" y="135"/>
                    </a:lnTo>
                    <a:lnTo>
                      <a:pt x="160" y="135"/>
                    </a:lnTo>
                    <a:lnTo>
                      <a:pt x="159" y="136"/>
                    </a:lnTo>
                    <a:lnTo>
                      <a:pt x="158" y="136"/>
                    </a:lnTo>
                    <a:lnTo>
                      <a:pt x="157" y="137"/>
                    </a:lnTo>
                    <a:lnTo>
                      <a:pt x="156" y="137"/>
                    </a:lnTo>
                    <a:lnTo>
                      <a:pt x="156" y="138"/>
                    </a:lnTo>
                    <a:lnTo>
                      <a:pt x="156" y="139"/>
                    </a:lnTo>
                    <a:lnTo>
                      <a:pt x="155" y="140"/>
                    </a:lnTo>
                    <a:lnTo>
                      <a:pt x="154" y="140"/>
                    </a:lnTo>
                    <a:lnTo>
                      <a:pt x="153" y="140"/>
                    </a:lnTo>
                    <a:lnTo>
                      <a:pt x="152" y="141"/>
                    </a:lnTo>
                    <a:lnTo>
                      <a:pt x="152" y="140"/>
                    </a:lnTo>
                    <a:lnTo>
                      <a:pt x="151" y="140"/>
                    </a:lnTo>
                    <a:lnTo>
                      <a:pt x="150" y="141"/>
                    </a:lnTo>
                    <a:lnTo>
                      <a:pt x="149" y="141"/>
                    </a:lnTo>
                    <a:lnTo>
                      <a:pt x="148" y="142"/>
                    </a:lnTo>
                    <a:lnTo>
                      <a:pt x="148" y="143"/>
                    </a:lnTo>
                    <a:lnTo>
                      <a:pt x="147" y="143"/>
                    </a:lnTo>
                    <a:lnTo>
                      <a:pt x="147" y="144"/>
                    </a:lnTo>
                    <a:lnTo>
                      <a:pt x="146" y="144"/>
                    </a:lnTo>
                    <a:lnTo>
                      <a:pt x="145" y="144"/>
                    </a:lnTo>
                    <a:lnTo>
                      <a:pt x="145" y="145"/>
                    </a:lnTo>
                    <a:lnTo>
                      <a:pt x="144" y="145"/>
                    </a:lnTo>
                    <a:lnTo>
                      <a:pt x="144" y="146"/>
                    </a:lnTo>
                    <a:lnTo>
                      <a:pt x="143" y="146"/>
                    </a:lnTo>
                    <a:lnTo>
                      <a:pt x="143" y="147"/>
                    </a:lnTo>
                    <a:lnTo>
                      <a:pt x="142" y="148"/>
                    </a:lnTo>
                    <a:lnTo>
                      <a:pt x="142" y="149"/>
                    </a:lnTo>
                    <a:lnTo>
                      <a:pt x="141" y="149"/>
                    </a:lnTo>
                    <a:lnTo>
                      <a:pt x="141" y="150"/>
                    </a:lnTo>
                    <a:lnTo>
                      <a:pt x="140" y="150"/>
                    </a:lnTo>
                    <a:lnTo>
                      <a:pt x="140" y="151"/>
                    </a:lnTo>
                    <a:lnTo>
                      <a:pt x="139" y="151"/>
                    </a:lnTo>
                    <a:lnTo>
                      <a:pt x="139" y="152"/>
                    </a:lnTo>
                    <a:lnTo>
                      <a:pt x="138" y="152"/>
                    </a:lnTo>
                    <a:lnTo>
                      <a:pt x="137" y="152"/>
                    </a:lnTo>
                    <a:lnTo>
                      <a:pt x="137" y="153"/>
                    </a:lnTo>
                    <a:lnTo>
                      <a:pt x="135" y="154"/>
                    </a:lnTo>
                    <a:lnTo>
                      <a:pt x="134" y="154"/>
                    </a:lnTo>
                    <a:lnTo>
                      <a:pt x="134" y="155"/>
                    </a:lnTo>
                    <a:lnTo>
                      <a:pt x="133" y="155"/>
                    </a:lnTo>
                    <a:lnTo>
                      <a:pt x="132" y="155"/>
                    </a:lnTo>
                    <a:lnTo>
                      <a:pt x="131" y="155"/>
                    </a:lnTo>
                    <a:lnTo>
                      <a:pt x="130" y="155"/>
                    </a:lnTo>
                    <a:lnTo>
                      <a:pt x="130" y="154"/>
                    </a:lnTo>
                    <a:lnTo>
                      <a:pt x="129" y="154"/>
                    </a:lnTo>
                    <a:lnTo>
                      <a:pt x="129" y="153"/>
                    </a:lnTo>
                    <a:lnTo>
                      <a:pt x="128" y="153"/>
                    </a:lnTo>
                    <a:lnTo>
                      <a:pt x="128" y="153"/>
                    </a:lnTo>
                    <a:lnTo>
                      <a:pt x="128" y="154"/>
                    </a:lnTo>
                    <a:lnTo>
                      <a:pt x="127" y="154"/>
                    </a:lnTo>
                    <a:lnTo>
                      <a:pt x="127" y="155"/>
                    </a:lnTo>
                    <a:lnTo>
                      <a:pt x="126" y="155"/>
                    </a:lnTo>
                    <a:lnTo>
                      <a:pt x="125" y="155"/>
                    </a:lnTo>
                    <a:lnTo>
                      <a:pt x="124" y="155"/>
                    </a:lnTo>
                    <a:lnTo>
                      <a:pt x="123" y="155"/>
                    </a:lnTo>
                    <a:lnTo>
                      <a:pt x="122" y="155"/>
                    </a:lnTo>
                    <a:lnTo>
                      <a:pt x="121" y="155"/>
                    </a:lnTo>
                    <a:lnTo>
                      <a:pt x="121" y="156"/>
                    </a:lnTo>
                    <a:lnTo>
                      <a:pt x="120" y="156"/>
                    </a:lnTo>
                    <a:lnTo>
                      <a:pt x="119" y="157"/>
                    </a:lnTo>
                    <a:lnTo>
                      <a:pt x="119" y="158"/>
                    </a:lnTo>
                    <a:lnTo>
                      <a:pt x="119" y="159"/>
                    </a:lnTo>
                    <a:lnTo>
                      <a:pt x="118" y="160"/>
                    </a:lnTo>
                    <a:lnTo>
                      <a:pt x="118" y="161"/>
                    </a:lnTo>
                    <a:lnTo>
                      <a:pt x="117" y="161"/>
                    </a:lnTo>
                    <a:lnTo>
                      <a:pt x="117" y="162"/>
                    </a:lnTo>
                    <a:lnTo>
                      <a:pt x="116" y="162"/>
                    </a:lnTo>
                    <a:lnTo>
                      <a:pt x="116" y="163"/>
                    </a:lnTo>
                    <a:lnTo>
                      <a:pt x="115" y="164"/>
                    </a:lnTo>
                    <a:lnTo>
                      <a:pt x="114" y="164"/>
                    </a:lnTo>
                    <a:lnTo>
                      <a:pt x="113" y="164"/>
                    </a:lnTo>
                    <a:lnTo>
                      <a:pt x="113" y="165"/>
                    </a:lnTo>
                    <a:lnTo>
                      <a:pt x="112" y="165"/>
                    </a:lnTo>
                    <a:lnTo>
                      <a:pt x="111" y="166"/>
                    </a:lnTo>
                    <a:lnTo>
                      <a:pt x="110" y="166"/>
                    </a:lnTo>
                    <a:lnTo>
                      <a:pt x="110" y="167"/>
                    </a:lnTo>
                    <a:lnTo>
                      <a:pt x="109" y="167"/>
                    </a:lnTo>
                    <a:lnTo>
                      <a:pt x="109" y="168"/>
                    </a:lnTo>
                    <a:lnTo>
                      <a:pt x="108" y="168"/>
                    </a:lnTo>
                    <a:lnTo>
                      <a:pt x="108" y="169"/>
                    </a:lnTo>
                    <a:lnTo>
                      <a:pt x="107" y="169"/>
                    </a:lnTo>
                    <a:lnTo>
                      <a:pt x="106" y="169"/>
                    </a:lnTo>
                    <a:lnTo>
                      <a:pt x="106" y="170"/>
                    </a:lnTo>
                    <a:lnTo>
                      <a:pt x="105" y="170"/>
                    </a:lnTo>
                    <a:lnTo>
                      <a:pt x="104" y="170"/>
                    </a:lnTo>
                    <a:lnTo>
                      <a:pt x="104" y="170"/>
                    </a:lnTo>
                    <a:lnTo>
                      <a:pt x="103" y="170"/>
                    </a:lnTo>
                    <a:lnTo>
                      <a:pt x="103" y="169"/>
                    </a:lnTo>
                    <a:lnTo>
                      <a:pt x="102" y="169"/>
                    </a:lnTo>
                    <a:lnTo>
                      <a:pt x="102" y="168"/>
                    </a:lnTo>
                    <a:lnTo>
                      <a:pt x="101" y="168"/>
                    </a:lnTo>
                    <a:lnTo>
                      <a:pt x="101" y="168"/>
                    </a:lnTo>
                    <a:lnTo>
                      <a:pt x="100" y="168"/>
                    </a:lnTo>
                    <a:lnTo>
                      <a:pt x="100" y="167"/>
                    </a:lnTo>
                    <a:lnTo>
                      <a:pt x="99" y="167"/>
                    </a:lnTo>
                    <a:lnTo>
                      <a:pt x="98" y="166"/>
                    </a:lnTo>
                    <a:lnTo>
                      <a:pt x="97" y="164"/>
                    </a:lnTo>
                    <a:lnTo>
                      <a:pt x="97" y="163"/>
                    </a:lnTo>
                    <a:lnTo>
                      <a:pt x="96" y="163"/>
                    </a:lnTo>
                    <a:lnTo>
                      <a:pt x="96" y="162"/>
                    </a:lnTo>
                    <a:lnTo>
                      <a:pt x="95" y="162"/>
                    </a:lnTo>
                    <a:lnTo>
                      <a:pt x="94" y="160"/>
                    </a:lnTo>
                    <a:lnTo>
                      <a:pt x="93" y="159"/>
                    </a:lnTo>
                    <a:lnTo>
                      <a:pt x="92" y="158"/>
                    </a:lnTo>
                    <a:lnTo>
                      <a:pt x="91" y="159"/>
                    </a:lnTo>
                    <a:lnTo>
                      <a:pt x="90" y="159"/>
                    </a:lnTo>
                    <a:lnTo>
                      <a:pt x="89" y="160"/>
                    </a:lnTo>
                    <a:lnTo>
                      <a:pt x="88" y="160"/>
                    </a:lnTo>
                    <a:lnTo>
                      <a:pt x="87" y="160"/>
                    </a:lnTo>
                    <a:lnTo>
                      <a:pt x="86" y="160"/>
                    </a:lnTo>
                    <a:lnTo>
                      <a:pt x="85" y="160"/>
                    </a:lnTo>
                    <a:lnTo>
                      <a:pt x="84" y="160"/>
                    </a:lnTo>
                    <a:lnTo>
                      <a:pt x="83" y="160"/>
                    </a:lnTo>
                    <a:lnTo>
                      <a:pt x="82" y="160"/>
                    </a:lnTo>
                    <a:lnTo>
                      <a:pt x="81" y="159"/>
                    </a:lnTo>
                    <a:lnTo>
                      <a:pt x="81" y="160"/>
                    </a:lnTo>
                    <a:lnTo>
                      <a:pt x="80" y="160"/>
                    </a:lnTo>
                    <a:lnTo>
                      <a:pt x="80" y="161"/>
                    </a:lnTo>
                    <a:lnTo>
                      <a:pt x="79" y="161"/>
                    </a:lnTo>
                    <a:lnTo>
                      <a:pt x="79" y="162"/>
                    </a:lnTo>
                    <a:lnTo>
                      <a:pt x="79" y="163"/>
                    </a:lnTo>
                    <a:lnTo>
                      <a:pt x="78" y="163"/>
                    </a:lnTo>
                    <a:lnTo>
                      <a:pt x="78" y="164"/>
                    </a:lnTo>
                    <a:lnTo>
                      <a:pt x="77" y="164"/>
                    </a:lnTo>
                    <a:lnTo>
                      <a:pt x="77" y="165"/>
                    </a:lnTo>
                    <a:lnTo>
                      <a:pt x="76" y="165"/>
                    </a:lnTo>
                    <a:lnTo>
                      <a:pt x="76" y="164"/>
                    </a:lnTo>
                    <a:lnTo>
                      <a:pt x="75" y="165"/>
                    </a:lnTo>
                    <a:lnTo>
                      <a:pt x="75" y="166"/>
                    </a:lnTo>
                    <a:lnTo>
                      <a:pt x="74" y="166"/>
                    </a:lnTo>
                    <a:lnTo>
                      <a:pt x="74" y="167"/>
                    </a:lnTo>
                    <a:lnTo>
                      <a:pt x="73" y="167"/>
                    </a:lnTo>
                    <a:lnTo>
                      <a:pt x="73" y="168"/>
                    </a:lnTo>
                    <a:lnTo>
                      <a:pt x="73" y="168"/>
                    </a:lnTo>
                    <a:lnTo>
                      <a:pt x="73" y="169"/>
                    </a:lnTo>
                    <a:lnTo>
                      <a:pt x="72" y="169"/>
                    </a:lnTo>
                    <a:lnTo>
                      <a:pt x="72" y="170"/>
                    </a:lnTo>
                    <a:lnTo>
                      <a:pt x="71" y="170"/>
                    </a:lnTo>
                    <a:lnTo>
                      <a:pt x="70" y="171"/>
                    </a:lnTo>
                    <a:lnTo>
                      <a:pt x="69" y="171"/>
                    </a:lnTo>
                    <a:lnTo>
                      <a:pt x="69" y="172"/>
                    </a:lnTo>
                    <a:lnTo>
                      <a:pt x="69" y="173"/>
                    </a:lnTo>
                    <a:lnTo>
                      <a:pt x="68" y="173"/>
                    </a:lnTo>
                    <a:lnTo>
                      <a:pt x="68" y="174"/>
                    </a:lnTo>
                    <a:lnTo>
                      <a:pt x="68" y="175"/>
                    </a:lnTo>
                    <a:lnTo>
                      <a:pt x="68" y="176"/>
                    </a:lnTo>
                    <a:lnTo>
                      <a:pt x="67" y="176"/>
                    </a:lnTo>
                    <a:lnTo>
                      <a:pt x="67" y="177"/>
                    </a:lnTo>
                    <a:lnTo>
                      <a:pt x="66" y="177"/>
                    </a:lnTo>
                    <a:lnTo>
                      <a:pt x="65" y="178"/>
                    </a:lnTo>
                    <a:lnTo>
                      <a:pt x="64" y="178"/>
                    </a:lnTo>
                    <a:lnTo>
                      <a:pt x="63" y="178"/>
                    </a:lnTo>
                    <a:lnTo>
                      <a:pt x="62" y="178"/>
                    </a:lnTo>
                    <a:lnTo>
                      <a:pt x="61" y="178"/>
                    </a:lnTo>
                    <a:lnTo>
                      <a:pt x="60" y="178"/>
                    </a:lnTo>
                    <a:lnTo>
                      <a:pt x="60" y="179"/>
                    </a:lnTo>
                    <a:lnTo>
                      <a:pt x="60" y="180"/>
                    </a:lnTo>
                    <a:lnTo>
                      <a:pt x="60" y="181"/>
                    </a:lnTo>
                    <a:lnTo>
                      <a:pt x="59" y="181"/>
                    </a:lnTo>
                    <a:lnTo>
                      <a:pt x="60" y="182"/>
                    </a:lnTo>
                    <a:lnTo>
                      <a:pt x="60" y="183"/>
                    </a:lnTo>
                    <a:lnTo>
                      <a:pt x="61" y="183"/>
                    </a:lnTo>
                    <a:lnTo>
                      <a:pt x="61" y="184"/>
                    </a:lnTo>
                    <a:lnTo>
                      <a:pt x="62" y="184"/>
                    </a:lnTo>
                    <a:lnTo>
                      <a:pt x="62" y="185"/>
                    </a:lnTo>
                    <a:lnTo>
                      <a:pt x="63" y="185"/>
                    </a:lnTo>
                    <a:lnTo>
                      <a:pt x="64" y="186"/>
                    </a:lnTo>
                    <a:lnTo>
                      <a:pt x="65" y="187"/>
                    </a:lnTo>
                    <a:lnTo>
                      <a:pt x="65" y="188"/>
                    </a:lnTo>
                    <a:lnTo>
                      <a:pt x="64" y="188"/>
                    </a:lnTo>
                    <a:lnTo>
                      <a:pt x="64" y="189"/>
                    </a:lnTo>
                    <a:lnTo>
                      <a:pt x="63" y="189"/>
                    </a:lnTo>
                    <a:lnTo>
                      <a:pt x="62" y="190"/>
                    </a:lnTo>
                    <a:lnTo>
                      <a:pt x="61" y="191"/>
                    </a:lnTo>
                    <a:lnTo>
                      <a:pt x="61" y="192"/>
                    </a:lnTo>
                    <a:lnTo>
                      <a:pt x="61" y="192"/>
                    </a:lnTo>
                    <a:lnTo>
                      <a:pt x="61" y="193"/>
                    </a:lnTo>
                    <a:lnTo>
                      <a:pt x="61" y="194"/>
                    </a:lnTo>
                    <a:lnTo>
                      <a:pt x="60" y="194"/>
                    </a:lnTo>
                    <a:lnTo>
                      <a:pt x="59" y="194"/>
                    </a:lnTo>
                    <a:lnTo>
                      <a:pt x="59" y="193"/>
                    </a:lnTo>
                    <a:lnTo>
                      <a:pt x="58" y="193"/>
                    </a:lnTo>
                    <a:lnTo>
                      <a:pt x="57" y="193"/>
                    </a:lnTo>
                    <a:lnTo>
                      <a:pt x="57" y="194"/>
                    </a:lnTo>
                    <a:lnTo>
                      <a:pt x="56" y="195"/>
                    </a:lnTo>
                    <a:lnTo>
                      <a:pt x="56" y="195"/>
                    </a:lnTo>
                    <a:lnTo>
                      <a:pt x="55" y="195"/>
                    </a:lnTo>
                    <a:lnTo>
                      <a:pt x="55" y="196"/>
                    </a:lnTo>
                    <a:lnTo>
                      <a:pt x="54" y="196"/>
                    </a:lnTo>
                    <a:lnTo>
                      <a:pt x="53" y="196"/>
                    </a:lnTo>
                    <a:lnTo>
                      <a:pt x="52" y="196"/>
                    </a:lnTo>
                    <a:lnTo>
                      <a:pt x="52" y="197"/>
                    </a:lnTo>
                    <a:lnTo>
                      <a:pt x="51" y="197"/>
                    </a:lnTo>
                    <a:lnTo>
                      <a:pt x="50" y="198"/>
                    </a:lnTo>
                    <a:lnTo>
                      <a:pt x="49" y="199"/>
                    </a:lnTo>
                    <a:lnTo>
                      <a:pt x="48" y="199"/>
                    </a:lnTo>
                    <a:lnTo>
                      <a:pt x="48" y="200"/>
                    </a:lnTo>
                    <a:lnTo>
                      <a:pt x="47" y="201"/>
                    </a:lnTo>
                    <a:lnTo>
                      <a:pt x="46" y="201"/>
                    </a:lnTo>
                    <a:lnTo>
                      <a:pt x="46" y="202"/>
                    </a:lnTo>
                    <a:lnTo>
                      <a:pt x="45" y="203"/>
                    </a:lnTo>
                    <a:lnTo>
                      <a:pt x="44" y="203"/>
                    </a:lnTo>
                    <a:lnTo>
                      <a:pt x="44" y="204"/>
                    </a:lnTo>
                    <a:lnTo>
                      <a:pt x="43" y="204"/>
                    </a:lnTo>
                    <a:lnTo>
                      <a:pt x="43" y="205"/>
                    </a:lnTo>
                    <a:lnTo>
                      <a:pt x="43" y="206"/>
                    </a:lnTo>
                    <a:lnTo>
                      <a:pt x="44" y="206"/>
                    </a:lnTo>
                    <a:lnTo>
                      <a:pt x="44" y="207"/>
                    </a:lnTo>
                    <a:lnTo>
                      <a:pt x="45" y="207"/>
                    </a:lnTo>
                    <a:lnTo>
                      <a:pt x="46" y="208"/>
                    </a:lnTo>
                    <a:lnTo>
                      <a:pt x="46" y="209"/>
                    </a:lnTo>
                    <a:lnTo>
                      <a:pt x="46" y="211"/>
                    </a:lnTo>
                    <a:lnTo>
                      <a:pt x="45" y="211"/>
                    </a:lnTo>
                    <a:lnTo>
                      <a:pt x="45" y="212"/>
                    </a:lnTo>
                    <a:lnTo>
                      <a:pt x="45" y="213"/>
                    </a:lnTo>
                    <a:lnTo>
                      <a:pt x="44" y="213"/>
                    </a:lnTo>
                    <a:lnTo>
                      <a:pt x="45" y="214"/>
                    </a:lnTo>
                    <a:lnTo>
                      <a:pt x="45" y="215"/>
                    </a:lnTo>
                    <a:lnTo>
                      <a:pt x="46" y="215"/>
                    </a:lnTo>
                    <a:lnTo>
                      <a:pt x="48" y="216"/>
                    </a:lnTo>
                    <a:lnTo>
                      <a:pt x="48" y="217"/>
                    </a:lnTo>
                    <a:lnTo>
                      <a:pt x="47" y="217"/>
                    </a:lnTo>
                    <a:lnTo>
                      <a:pt x="46" y="217"/>
                    </a:lnTo>
                    <a:lnTo>
                      <a:pt x="45" y="217"/>
                    </a:lnTo>
                    <a:lnTo>
                      <a:pt x="44" y="217"/>
                    </a:lnTo>
                    <a:lnTo>
                      <a:pt x="43" y="217"/>
                    </a:lnTo>
                    <a:lnTo>
                      <a:pt x="42" y="217"/>
                    </a:lnTo>
                    <a:lnTo>
                      <a:pt x="42" y="217"/>
                    </a:lnTo>
                    <a:lnTo>
                      <a:pt x="41" y="217"/>
                    </a:lnTo>
                    <a:lnTo>
                      <a:pt x="41" y="218"/>
                    </a:lnTo>
                    <a:lnTo>
                      <a:pt x="40" y="218"/>
                    </a:lnTo>
                    <a:lnTo>
                      <a:pt x="40" y="219"/>
                    </a:lnTo>
                    <a:lnTo>
                      <a:pt x="40" y="220"/>
                    </a:lnTo>
                    <a:lnTo>
                      <a:pt x="39" y="220"/>
                    </a:lnTo>
                    <a:lnTo>
                      <a:pt x="39" y="221"/>
                    </a:lnTo>
                    <a:lnTo>
                      <a:pt x="39" y="222"/>
                    </a:lnTo>
                    <a:lnTo>
                      <a:pt x="38" y="222"/>
                    </a:lnTo>
                    <a:lnTo>
                      <a:pt x="38" y="223"/>
                    </a:lnTo>
                    <a:lnTo>
                      <a:pt x="38" y="224"/>
                    </a:lnTo>
                    <a:lnTo>
                      <a:pt x="39" y="224"/>
                    </a:lnTo>
                    <a:lnTo>
                      <a:pt x="40" y="225"/>
                    </a:lnTo>
                    <a:lnTo>
                      <a:pt x="41" y="225"/>
                    </a:lnTo>
                    <a:lnTo>
                      <a:pt x="42" y="225"/>
                    </a:lnTo>
                    <a:lnTo>
                      <a:pt x="42" y="226"/>
                    </a:lnTo>
                    <a:lnTo>
                      <a:pt x="42" y="227"/>
                    </a:lnTo>
                    <a:lnTo>
                      <a:pt x="42" y="228"/>
                    </a:lnTo>
                    <a:lnTo>
                      <a:pt x="41" y="229"/>
                    </a:lnTo>
                    <a:lnTo>
                      <a:pt x="41" y="230"/>
                    </a:lnTo>
                    <a:lnTo>
                      <a:pt x="42" y="231"/>
                    </a:lnTo>
                    <a:lnTo>
                      <a:pt x="43" y="231"/>
                    </a:lnTo>
                    <a:lnTo>
                      <a:pt x="44" y="231"/>
                    </a:lnTo>
                    <a:lnTo>
                      <a:pt x="45" y="231"/>
                    </a:lnTo>
                    <a:lnTo>
                      <a:pt x="46" y="231"/>
                    </a:lnTo>
                    <a:lnTo>
                      <a:pt x="47" y="231"/>
                    </a:lnTo>
                    <a:lnTo>
                      <a:pt x="48" y="231"/>
                    </a:lnTo>
                    <a:lnTo>
                      <a:pt x="48" y="232"/>
                    </a:lnTo>
                    <a:lnTo>
                      <a:pt x="49" y="232"/>
                    </a:lnTo>
                    <a:lnTo>
                      <a:pt x="50" y="233"/>
                    </a:lnTo>
                    <a:lnTo>
                      <a:pt x="51" y="233"/>
                    </a:lnTo>
                    <a:lnTo>
                      <a:pt x="51" y="234"/>
                    </a:lnTo>
                    <a:lnTo>
                      <a:pt x="52" y="234"/>
                    </a:lnTo>
                    <a:lnTo>
                      <a:pt x="52" y="235"/>
                    </a:lnTo>
                    <a:lnTo>
                      <a:pt x="52" y="236"/>
                    </a:lnTo>
                    <a:lnTo>
                      <a:pt x="51" y="236"/>
                    </a:lnTo>
                    <a:lnTo>
                      <a:pt x="51" y="237"/>
                    </a:lnTo>
                    <a:lnTo>
                      <a:pt x="50" y="237"/>
                    </a:lnTo>
                    <a:lnTo>
                      <a:pt x="50" y="238"/>
                    </a:lnTo>
                    <a:lnTo>
                      <a:pt x="49" y="238"/>
                    </a:lnTo>
                    <a:lnTo>
                      <a:pt x="50" y="239"/>
                    </a:lnTo>
                    <a:lnTo>
                      <a:pt x="49" y="239"/>
                    </a:lnTo>
                    <a:lnTo>
                      <a:pt x="49" y="240"/>
                    </a:lnTo>
                    <a:lnTo>
                      <a:pt x="49" y="241"/>
                    </a:lnTo>
                    <a:lnTo>
                      <a:pt x="49" y="241"/>
                    </a:lnTo>
                    <a:lnTo>
                      <a:pt x="50" y="241"/>
                    </a:lnTo>
                    <a:lnTo>
                      <a:pt x="50" y="242"/>
                    </a:lnTo>
                    <a:lnTo>
                      <a:pt x="51" y="242"/>
                    </a:lnTo>
                    <a:lnTo>
                      <a:pt x="51" y="243"/>
                    </a:lnTo>
                    <a:lnTo>
                      <a:pt x="52" y="243"/>
                    </a:lnTo>
                    <a:lnTo>
                      <a:pt x="52" y="244"/>
                    </a:lnTo>
                    <a:lnTo>
                      <a:pt x="52" y="245"/>
                    </a:lnTo>
                    <a:lnTo>
                      <a:pt x="52" y="246"/>
                    </a:lnTo>
                    <a:lnTo>
                      <a:pt x="53" y="246"/>
                    </a:lnTo>
                    <a:lnTo>
                      <a:pt x="53" y="247"/>
                    </a:lnTo>
                    <a:lnTo>
                      <a:pt x="53" y="248"/>
                    </a:lnTo>
                    <a:lnTo>
                      <a:pt x="53" y="249"/>
                    </a:lnTo>
                    <a:lnTo>
                      <a:pt x="54" y="250"/>
                    </a:lnTo>
                    <a:lnTo>
                      <a:pt x="55" y="251"/>
                    </a:lnTo>
                    <a:lnTo>
                      <a:pt x="55" y="252"/>
                    </a:lnTo>
                    <a:lnTo>
                      <a:pt x="55" y="253"/>
                    </a:lnTo>
                    <a:lnTo>
                      <a:pt x="54" y="254"/>
                    </a:lnTo>
                    <a:lnTo>
                      <a:pt x="54" y="255"/>
                    </a:lnTo>
                    <a:lnTo>
                      <a:pt x="54" y="256"/>
                    </a:lnTo>
                    <a:lnTo>
                      <a:pt x="54" y="257"/>
                    </a:lnTo>
                    <a:lnTo>
                      <a:pt x="53" y="258"/>
                    </a:lnTo>
                    <a:lnTo>
                      <a:pt x="52" y="258"/>
                    </a:lnTo>
                    <a:lnTo>
                      <a:pt x="51" y="258"/>
                    </a:lnTo>
                    <a:lnTo>
                      <a:pt x="51" y="259"/>
                    </a:lnTo>
                    <a:lnTo>
                      <a:pt x="50" y="259"/>
                    </a:lnTo>
                    <a:lnTo>
                      <a:pt x="50" y="260"/>
                    </a:lnTo>
                    <a:lnTo>
                      <a:pt x="50" y="261"/>
                    </a:lnTo>
                    <a:lnTo>
                      <a:pt x="49" y="262"/>
                    </a:lnTo>
                    <a:lnTo>
                      <a:pt x="48" y="263"/>
                    </a:lnTo>
                    <a:lnTo>
                      <a:pt x="48" y="264"/>
                    </a:lnTo>
                    <a:lnTo>
                      <a:pt x="49" y="265"/>
                    </a:lnTo>
                    <a:lnTo>
                      <a:pt x="50" y="265"/>
                    </a:lnTo>
                    <a:lnTo>
                      <a:pt x="50" y="266"/>
                    </a:lnTo>
                    <a:lnTo>
                      <a:pt x="51" y="267"/>
                    </a:lnTo>
                    <a:lnTo>
                      <a:pt x="51" y="268"/>
                    </a:lnTo>
                    <a:lnTo>
                      <a:pt x="51" y="269"/>
                    </a:lnTo>
                    <a:lnTo>
                      <a:pt x="50" y="270"/>
                    </a:lnTo>
                    <a:lnTo>
                      <a:pt x="50" y="271"/>
                    </a:lnTo>
                    <a:lnTo>
                      <a:pt x="49" y="272"/>
                    </a:lnTo>
                    <a:lnTo>
                      <a:pt x="50" y="273"/>
                    </a:lnTo>
                    <a:lnTo>
                      <a:pt x="50" y="274"/>
                    </a:lnTo>
                    <a:lnTo>
                      <a:pt x="49" y="275"/>
                    </a:lnTo>
                    <a:lnTo>
                      <a:pt x="48" y="275"/>
                    </a:lnTo>
                    <a:lnTo>
                      <a:pt x="48" y="276"/>
                    </a:lnTo>
                    <a:lnTo>
                      <a:pt x="48" y="277"/>
                    </a:lnTo>
                    <a:lnTo>
                      <a:pt x="48" y="278"/>
                    </a:lnTo>
                    <a:lnTo>
                      <a:pt x="47" y="279"/>
                    </a:lnTo>
                    <a:lnTo>
                      <a:pt x="47" y="278"/>
                    </a:lnTo>
                    <a:lnTo>
                      <a:pt x="46" y="279"/>
                    </a:lnTo>
                    <a:lnTo>
                      <a:pt x="46" y="280"/>
                    </a:lnTo>
                    <a:lnTo>
                      <a:pt x="46" y="281"/>
                    </a:lnTo>
                    <a:lnTo>
                      <a:pt x="47" y="282"/>
                    </a:lnTo>
                    <a:lnTo>
                      <a:pt x="47" y="283"/>
                    </a:lnTo>
                    <a:lnTo>
                      <a:pt x="47" y="284"/>
                    </a:lnTo>
                    <a:lnTo>
                      <a:pt x="47" y="285"/>
                    </a:lnTo>
                    <a:lnTo>
                      <a:pt x="47" y="286"/>
                    </a:lnTo>
                    <a:lnTo>
                      <a:pt x="46" y="286"/>
                    </a:lnTo>
                    <a:lnTo>
                      <a:pt x="45" y="286"/>
                    </a:lnTo>
                    <a:lnTo>
                      <a:pt x="44" y="287"/>
                    </a:lnTo>
                    <a:lnTo>
                      <a:pt x="44" y="288"/>
                    </a:lnTo>
                    <a:lnTo>
                      <a:pt x="45" y="289"/>
                    </a:lnTo>
                    <a:lnTo>
                      <a:pt x="45" y="289"/>
                    </a:lnTo>
                    <a:lnTo>
                      <a:pt x="45" y="290"/>
                    </a:lnTo>
                    <a:lnTo>
                      <a:pt x="45" y="291"/>
                    </a:lnTo>
                    <a:lnTo>
                      <a:pt x="45" y="292"/>
                    </a:lnTo>
                    <a:lnTo>
                      <a:pt x="46" y="293"/>
                    </a:lnTo>
                    <a:lnTo>
                      <a:pt x="45" y="294"/>
                    </a:lnTo>
                    <a:lnTo>
                      <a:pt x="45" y="295"/>
                    </a:lnTo>
                    <a:lnTo>
                      <a:pt x="45" y="296"/>
                    </a:lnTo>
                    <a:lnTo>
                      <a:pt x="45" y="297"/>
                    </a:lnTo>
                    <a:lnTo>
                      <a:pt x="45" y="298"/>
                    </a:lnTo>
                    <a:lnTo>
                      <a:pt x="45" y="299"/>
                    </a:lnTo>
                    <a:lnTo>
                      <a:pt x="46" y="299"/>
                    </a:lnTo>
                    <a:lnTo>
                      <a:pt x="46" y="300"/>
                    </a:lnTo>
                    <a:lnTo>
                      <a:pt x="47" y="300"/>
                    </a:lnTo>
                    <a:lnTo>
                      <a:pt x="48" y="301"/>
                    </a:lnTo>
                    <a:lnTo>
                      <a:pt x="48" y="302"/>
                    </a:lnTo>
                    <a:lnTo>
                      <a:pt x="48" y="303"/>
                    </a:lnTo>
                    <a:lnTo>
                      <a:pt x="48" y="304"/>
                    </a:lnTo>
                    <a:lnTo>
                      <a:pt x="48" y="305"/>
                    </a:lnTo>
                    <a:lnTo>
                      <a:pt x="48" y="306"/>
                    </a:lnTo>
                    <a:lnTo>
                      <a:pt x="48" y="307"/>
                    </a:lnTo>
                    <a:lnTo>
                      <a:pt x="48" y="308"/>
                    </a:lnTo>
                    <a:lnTo>
                      <a:pt x="48" y="309"/>
                    </a:lnTo>
                    <a:lnTo>
                      <a:pt x="47" y="310"/>
                    </a:lnTo>
                    <a:lnTo>
                      <a:pt x="46" y="311"/>
                    </a:lnTo>
                    <a:lnTo>
                      <a:pt x="45" y="311"/>
                    </a:lnTo>
                    <a:lnTo>
                      <a:pt x="45" y="312"/>
                    </a:lnTo>
                    <a:lnTo>
                      <a:pt x="44" y="313"/>
                    </a:lnTo>
                    <a:lnTo>
                      <a:pt x="44" y="313"/>
                    </a:lnTo>
                    <a:lnTo>
                      <a:pt x="44" y="314"/>
                    </a:lnTo>
                    <a:lnTo>
                      <a:pt x="44" y="315"/>
                    </a:lnTo>
                    <a:lnTo>
                      <a:pt x="45" y="315"/>
                    </a:lnTo>
                    <a:lnTo>
                      <a:pt x="46" y="315"/>
                    </a:lnTo>
                    <a:lnTo>
                      <a:pt x="46" y="316"/>
                    </a:lnTo>
                    <a:lnTo>
                      <a:pt x="45" y="316"/>
                    </a:lnTo>
                    <a:lnTo>
                      <a:pt x="44" y="316"/>
                    </a:lnTo>
                    <a:lnTo>
                      <a:pt x="44" y="317"/>
                    </a:lnTo>
                    <a:lnTo>
                      <a:pt x="44" y="318"/>
                    </a:lnTo>
                    <a:lnTo>
                      <a:pt x="45" y="318"/>
                    </a:lnTo>
                    <a:lnTo>
                      <a:pt x="46" y="318"/>
                    </a:lnTo>
                    <a:lnTo>
                      <a:pt x="45" y="319"/>
                    </a:lnTo>
                    <a:lnTo>
                      <a:pt x="45" y="320"/>
                    </a:lnTo>
                    <a:lnTo>
                      <a:pt x="45" y="321"/>
                    </a:lnTo>
                    <a:lnTo>
                      <a:pt x="45" y="322"/>
                    </a:lnTo>
                    <a:lnTo>
                      <a:pt x="44" y="322"/>
                    </a:lnTo>
                    <a:lnTo>
                      <a:pt x="43" y="323"/>
                    </a:lnTo>
                    <a:lnTo>
                      <a:pt x="43" y="324"/>
                    </a:lnTo>
                    <a:lnTo>
                      <a:pt x="42" y="325"/>
                    </a:lnTo>
                    <a:lnTo>
                      <a:pt x="41" y="324"/>
                    </a:lnTo>
                    <a:lnTo>
                      <a:pt x="40" y="324"/>
                    </a:lnTo>
                    <a:lnTo>
                      <a:pt x="39" y="324"/>
                    </a:lnTo>
                    <a:lnTo>
                      <a:pt x="37" y="323"/>
                    </a:lnTo>
                    <a:lnTo>
                      <a:pt x="36" y="323"/>
                    </a:lnTo>
                    <a:lnTo>
                      <a:pt x="34" y="322"/>
                    </a:lnTo>
                    <a:lnTo>
                      <a:pt x="33" y="322"/>
                    </a:lnTo>
                    <a:lnTo>
                      <a:pt x="32" y="322"/>
                    </a:lnTo>
                    <a:lnTo>
                      <a:pt x="32" y="321"/>
                    </a:lnTo>
                    <a:lnTo>
                      <a:pt x="31" y="321"/>
                    </a:lnTo>
                    <a:lnTo>
                      <a:pt x="29" y="320"/>
                    </a:lnTo>
                    <a:lnTo>
                      <a:pt x="28" y="320"/>
                    </a:lnTo>
                    <a:lnTo>
                      <a:pt x="27" y="320"/>
                    </a:lnTo>
                    <a:lnTo>
                      <a:pt x="26" y="320"/>
                    </a:lnTo>
                    <a:lnTo>
                      <a:pt x="25" y="320"/>
                    </a:lnTo>
                    <a:lnTo>
                      <a:pt x="24" y="320"/>
                    </a:lnTo>
                    <a:lnTo>
                      <a:pt x="23" y="320"/>
                    </a:lnTo>
                    <a:lnTo>
                      <a:pt x="22" y="320"/>
                    </a:lnTo>
                    <a:lnTo>
                      <a:pt x="21" y="320"/>
                    </a:lnTo>
                    <a:lnTo>
                      <a:pt x="20" y="321"/>
                    </a:lnTo>
                    <a:lnTo>
                      <a:pt x="19" y="321"/>
                    </a:lnTo>
                    <a:lnTo>
                      <a:pt x="18" y="321"/>
                    </a:lnTo>
                    <a:lnTo>
                      <a:pt x="17" y="321"/>
                    </a:lnTo>
                    <a:lnTo>
                      <a:pt x="16" y="321"/>
                    </a:lnTo>
                    <a:lnTo>
                      <a:pt x="15" y="321"/>
                    </a:lnTo>
                    <a:lnTo>
                      <a:pt x="14" y="321"/>
                    </a:lnTo>
                    <a:lnTo>
                      <a:pt x="13" y="321"/>
                    </a:lnTo>
                    <a:lnTo>
                      <a:pt x="12" y="322"/>
                    </a:lnTo>
                    <a:lnTo>
                      <a:pt x="11" y="323"/>
                    </a:lnTo>
                    <a:lnTo>
                      <a:pt x="10" y="323"/>
                    </a:lnTo>
                    <a:lnTo>
                      <a:pt x="9" y="324"/>
                    </a:lnTo>
                    <a:lnTo>
                      <a:pt x="9" y="325"/>
                    </a:lnTo>
                    <a:lnTo>
                      <a:pt x="8" y="327"/>
                    </a:lnTo>
                    <a:lnTo>
                      <a:pt x="8" y="328"/>
                    </a:lnTo>
                    <a:lnTo>
                      <a:pt x="8" y="329"/>
                    </a:lnTo>
                    <a:lnTo>
                      <a:pt x="7" y="330"/>
                    </a:lnTo>
                    <a:lnTo>
                      <a:pt x="5" y="330"/>
                    </a:lnTo>
                    <a:lnTo>
                      <a:pt x="4" y="331"/>
                    </a:lnTo>
                    <a:lnTo>
                      <a:pt x="4" y="332"/>
                    </a:lnTo>
                    <a:lnTo>
                      <a:pt x="3" y="333"/>
                    </a:lnTo>
                    <a:lnTo>
                      <a:pt x="2" y="334"/>
                    </a:lnTo>
                    <a:lnTo>
                      <a:pt x="2" y="335"/>
                    </a:lnTo>
                    <a:lnTo>
                      <a:pt x="1" y="335"/>
                    </a:lnTo>
                    <a:lnTo>
                      <a:pt x="1" y="336"/>
                    </a:lnTo>
                    <a:lnTo>
                      <a:pt x="0" y="337"/>
                    </a:lnTo>
                    <a:lnTo>
                      <a:pt x="0" y="338"/>
                    </a:lnTo>
                    <a:lnTo>
                      <a:pt x="0" y="338"/>
                    </a:lnTo>
                    <a:lnTo>
                      <a:pt x="0" y="339"/>
                    </a:lnTo>
                    <a:lnTo>
                      <a:pt x="0" y="340"/>
                    </a:lnTo>
                    <a:lnTo>
                      <a:pt x="0" y="341"/>
                    </a:lnTo>
                    <a:lnTo>
                      <a:pt x="0" y="342"/>
                    </a:lnTo>
                    <a:lnTo>
                      <a:pt x="0" y="343"/>
                    </a:lnTo>
                    <a:lnTo>
                      <a:pt x="1" y="343"/>
                    </a:lnTo>
                    <a:lnTo>
                      <a:pt x="1" y="344"/>
                    </a:lnTo>
                    <a:lnTo>
                      <a:pt x="1" y="345"/>
                    </a:lnTo>
                    <a:lnTo>
                      <a:pt x="1" y="346"/>
                    </a:lnTo>
                    <a:lnTo>
                      <a:pt x="1" y="347"/>
                    </a:lnTo>
                    <a:lnTo>
                      <a:pt x="1" y="348"/>
                    </a:lnTo>
                    <a:lnTo>
                      <a:pt x="1" y="349"/>
                    </a:lnTo>
                    <a:lnTo>
                      <a:pt x="1" y="351"/>
                    </a:lnTo>
                    <a:lnTo>
                      <a:pt x="1" y="352"/>
                    </a:lnTo>
                    <a:lnTo>
                      <a:pt x="1" y="353"/>
                    </a:lnTo>
                    <a:lnTo>
                      <a:pt x="1" y="354"/>
                    </a:lnTo>
                    <a:lnTo>
                      <a:pt x="1" y="355"/>
                    </a:lnTo>
                    <a:lnTo>
                      <a:pt x="1" y="356"/>
                    </a:lnTo>
                    <a:lnTo>
                      <a:pt x="1" y="357"/>
                    </a:lnTo>
                    <a:lnTo>
                      <a:pt x="1" y="358"/>
                    </a:lnTo>
                    <a:lnTo>
                      <a:pt x="0" y="358"/>
                    </a:lnTo>
                    <a:lnTo>
                      <a:pt x="0" y="359"/>
                    </a:lnTo>
                    <a:lnTo>
                      <a:pt x="0" y="360"/>
                    </a:lnTo>
                    <a:lnTo>
                      <a:pt x="0" y="361"/>
                    </a:lnTo>
                    <a:lnTo>
                      <a:pt x="1" y="362"/>
                    </a:lnTo>
                    <a:lnTo>
                      <a:pt x="0" y="362"/>
                    </a:lnTo>
                    <a:lnTo>
                      <a:pt x="0" y="363"/>
                    </a:lnTo>
                    <a:lnTo>
                      <a:pt x="0" y="364"/>
                    </a:lnTo>
                    <a:lnTo>
                      <a:pt x="0" y="365"/>
                    </a:lnTo>
                    <a:lnTo>
                      <a:pt x="0" y="366"/>
                    </a:lnTo>
                    <a:lnTo>
                      <a:pt x="0" y="367"/>
                    </a:lnTo>
                    <a:lnTo>
                      <a:pt x="0" y="368"/>
                    </a:lnTo>
                    <a:lnTo>
                      <a:pt x="0" y="369"/>
                    </a:lnTo>
                    <a:lnTo>
                      <a:pt x="0" y="371"/>
                    </a:lnTo>
                    <a:lnTo>
                      <a:pt x="0" y="372"/>
                    </a:lnTo>
                    <a:lnTo>
                      <a:pt x="0" y="373"/>
                    </a:lnTo>
                    <a:lnTo>
                      <a:pt x="0" y="374"/>
                    </a:lnTo>
                    <a:lnTo>
                      <a:pt x="0" y="375"/>
                    </a:lnTo>
                    <a:lnTo>
                      <a:pt x="0" y="376"/>
                    </a:lnTo>
                    <a:lnTo>
                      <a:pt x="0" y="377"/>
                    </a:lnTo>
                    <a:lnTo>
                      <a:pt x="0" y="378"/>
                    </a:lnTo>
                    <a:lnTo>
                      <a:pt x="0" y="379"/>
                    </a:lnTo>
                    <a:lnTo>
                      <a:pt x="0" y="380"/>
                    </a:lnTo>
                    <a:lnTo>
                      <a:pt x="0" y="381"/>
                    </a:lnTo>
                    <a:lnTo>
                      <a:pt x="0" y="382"/>
                    </a:lnTo>
                    <a:lnTo>
                      <a:pt x="0" y="383"/>
                    </a:lnTo>
                    <a:lnTo>
                      <a:pt x="0" y="384"/>
                    </a:lnTo>
                    <a:lnTo>
                      <a:pt x="0" y="385"/>
                    </a:lnTo>
                    <a:lnTo>
                      <a:pt x="0" y="386"/>
                    </a:lnTo>
                    <a:lnTo>
                      <a:pt x="1" y="386"/>
                    </a:lnTo>
                    <a:lnTo>
                      <a:pt x="1" y="387"/>
                    </a:lnTo>
                    <a:lnTo>
                      <a:pt x="1" y="390"/>
                    </a:lnTo>
                    <a:lnTo>
                      <a:pt x="2" y="390"/>
                    </a:lnTo>
                    <a:lnTo>
                      <a:pt x="5" y="392"/>
                    </a:lnTo>
                    <a:lnTo>
                      <a:pt x="9" y="393"/>
                    </a:lnTo>
                    <a:lnTo>
                      <a:pt x="15" y="393"/>
                    </a:lnTo>
                    <a:lnTo>
                      <a:pt x="10" y="407"/>
                    </a:lnTo>
                    <a:lnTo>
                      <a:pt x="9" y="413"/>
                    </a:lnTo>
                    <a:lnTo>
                      <a:pt x="11" y="419"/>
                    </a:lnTo>
                    <a:lnTo>
                      <a:pt x="17" y="427"/>
                    </a:lnTo>
                    <a:lnTo>
                      <a:pt x="15" y="434"/>
                    </a:lnTo>
                    <a:lnTo>
                      <a:pt x="11" y="440"/>
                    </a:lnTo>
                    <a:lnTo>
                      <a:pt x="7" y="445"/>
                    </a:lnTo>
                    <a:lnTo>
                      <a:pt x="5" y="462"/>
                    </a:lnTo>
                    <a:lnTo>
                      <a:pt x="5" y="464"/>
                    </a:lnTo>
                    <a:lnTo>
                      <a:pt x="5" y="466"/>
                    </a:lnTo>
                    <a:lnTo>
                      <a:pt x="5" y="505"/>
                    </a:lnTo>
                    <a:lnTo>
                      <a:pt x="9" y="509"/>
                    </a:lnTo>
                    <a:lnTo>
                      <a:pt x="36" y="538"/>
                    </a:lnTo>
                    <a:lnTo>
                      <a:pt x="36" y="539"/>
                    </a:lnTo>
                    <a:lnTo>
                      <a:pt x="41" y="541"/>
                    </a:lnTo>
                    <a:lnTo>
                      <a:pt x="42" y="545"/>
                    </a:lnTo>
                    <a:lnTo>
                      <a:pt x="42" y="559"/>
                    </a:lnTo>
                    <a:lnTo>
                      <a:pt x="42" y="564"/>
                    </a:lnTo>
                    <a:lnTo>
                      <a:pt x="45" y="567"/>
                    </a:lnTo>
                    <a:lnTo>
                      <a:pt x="59" y="578"/>
                    </a:lnTo>
                    <a:lnTo>
                      <a:pt x="62" y="580"/>
                    </a:lnTo>
                    <a:lnTo>
                      <a:pt x="67" y="580"/>
                    </a:lnTo>
                    <a:lnTo>
                      <a:pt x="97" y="580"/>
                    </a:lnTo>
                    <a:lnTo>
                      <a:pt x="108" y="581"/>
                    </a:lnTo>
                    <a:lnTo>
                      <a:pt x="109" y="581"/>
                    </a:lnTo>
                    <a:lnTo>
                      <a:pt x="129" y="581"/>
                    </a:lnTo>
                    <a:lnTo>
                      <a:pt x="136" y="581"/>
                    </a:lnTo>
                    <a:lnTo>
                      <a:pt x="144" y="581"/>
                    </a:lnTo>
                    <a:lnTo>
                      <a:pt x="147" y="580"/>
                    </a:lnTo>
                    <a:lnTo>
                      <a:pt x="160" y="580"/>
                    </a:lnTo>
                    <a:lnTo>
                      <a:pt x="189" y="580"/>
                    </a:lnTo>
                    <a:lnTo>
                      <a:pt x="202" y="582"/>
                    </a:lnTo>
                    <a:lnTo>
                      <a:pt x="202" y="581"/>
                    </a:lnTo>
                    <a:lnTo>
                      <a:pt x="200" y="576"/>
                    </a:lnTo>
                    <a:lnTo>
                      <a:pt x="198" y="570"/>
                    </a:lnTo>
                    <a:lnTo>
                      <a:pt x="195" y="562"/>
                    </a:lnTo>
                    <a:lnTo>
                      <a:pt x="191" y="552"/>
                    </a:lnTo>
                    <a:lnTo>
                      <a:pt x="196" y="547"/>
                    </a:lnTo>
                    <a:lnTo>
                      <a:pt x="188" y="525"/>
                    </a:lnTo>
                    <a:lnTo>
                      <a:pt x="227" y="525"/>
                    </a:lnTo>
                    <a:lnTo>
                      <a:pt x="233" y="518"/>
                    </a:lnTo>
                    <a:lnTo>
                      <a:pt x="235" y="507"/>
                    </a:lnTo>
                    <a:lnTo>
                      <a:pt x="234" y="477"/>
                    </a:lnTo>
                    <a:lnTo>
                      <a:pt x="235" y="475"/>
                    </a:lnTo>
                    <a:lnTo>
                      <a:pt x="234" y="467"/>
                    </a:lnTo>
                    <a:lnTo>
                      <a:pt x="236" y="461"/>
                    </a:lnTo>
                    <a:lnTo>
                      <a:pt x="236" y="458"/>
                    </a:lnTo>
                    <a:lnTo>
                      <a:pt x="237" y="457"/>
                    </a:lnTo>
                    <a:lnTo>
                      <a:pt x="239" y="447"/>
                    </a:lnTo>
                    <a:lnTo>
                      <a:pt x="241" y="439"/>
                    </a:lnTo>
                    <a:lnTo>
                      <a:pt x="248" y="433"/>
                    </a:lnTo>
                    <a:lnTo>
                      <a:pt x="253" y="422"/>
                    </a:lnTo>
                    <a:lnTo>
                      <a:pt x="255" y="422"/>
                    </a:lnTo>
                    <a:lnTo>
                      <a:pt x="256" y="422"/>
                    </a:lnTo>
                    <a:lnTo>
                      <a:pt x="257" y="422"/>
                    </a:lnTo>
                    <a:lnTo>
                      <a:pt x="260" y="422"/>
                    </a:lnTo>
                    <a:lnTo>
                      <a:pt x="262" y="421"/>
                    </a:lnTo>
                    <a:lnTo>
                      <a:pt x="264" y="421"/>
                    </a:lnTo>
                    <a:lnTo>
                      <a:pt x="269" y="421"/>
                    </a:lnTo>
                    <a:lnTo>
                      <a:pt x="274" y="422"/>
                    </a:lnTo>
                    <a:lnTo>
                      <a:pt x="281" y="424"/>
                    </a:lnTo>
                    <a:lnTo>
                      <a:pt x="287" y="424"/>
                    </a:lnTo>
                    <a:lnTo>
                      <a:pt x="295" y="423"/>
                    </a:lnTo>
                    <a:lnTo>
                      <a:pt x="300" y="422"/>
                    </a:lnTo>
                    <a:lnTo>
                      <a:pt x="301" y="422"/>
                    </a:lnTo>
                    <a:lnTo>
                      <a:pt x="302" y="422"/>
                    </a:lnTo>
                    <a:lnTo>
                      <a:pt x="305" y="418"/>
                    </a:lnTo>
                    <a:lnTo>
                      <a:pt x="309" y="418"/>
                    </a:lnTo>
                    <a:lnTo>
                      <a:pt x="314" y="421"/>
                    </a:lnTo>
                    <a:lnTo>
                      <a:pt x="319" y="421"/>
                    </a:lnTo>
                    <a:lnTo>
                      <a:pt x="325" y="422"/>
                    </a:lnTo>
                    <a:lnTo>
                      <a:pt x="330" y="426"/>
                    </a:lnTo>
                    <a:lnTo>
                      <a:pt x="335" y="429"/>
                    </a:lnTo>
                    <a:lnTo>
                      <a:pt x="341" y="430"/>
                    </a:lnTo>
                    <a:lnTo>
                      <a:pt x="351" y="428"/>
                    </a:lnTo>
                    <a:lnTo>
                      <a:pt x="352" y="427"/>
                    </a:lnTo>
                    <a:lnTo>
                      <a:pt x="353" y="427"/>
                    </a:lnTo>
                    <a:lnTo>
                      <a:pt x="354" y="427"/>
                    </a:lnTo>
                    <a:lnTo>
                      <a:pt x="354" y="426"/>
                    </a:lnTo>
                    <a:lnTo>
                      <a:pt x="356" y="425"/>
                    </a:lnTo>
                    <a:lnTo>
                      <a:pt x="358" y="424"/>
                    </a:lnTo>
                    <a:lnTo>
                      <a:pt x="362" y="422"/>
                    </a:lnTo>
                    <a:lnTo>
                      <a:pt x="367" y="420"/>
                    </a:lnTo>
                    <a:lnTo>
                      <a:pt x="372" y="416"/>
                    </a:lnTo>
                    <a:lnTo>
                      <a:pt x="376" y="415"/>
                    </a:lnTo>
                    <a:lnTo>
                      <a:pt x="379" y="413"/>
                    </a:lnTo>
                    <a:lnTo>
                      <a:pt x="385" y="411"/>
                    </a:lnTo>
                    <a:lnTo>
                      <a:pt x="386" y="410"/>
                    </a:lnTo>
                    <a:lnTo>
                      <a:pt x="390" y="410"/>
                    </a:lnTo>
                    <a:lnTo>
                      <a:pt x="390" y="409"/>
                    </a:lnTo>
                    <a:lnTo>
                      <a:pt x="394" y="408"/>
                    </a:lnTo>
                    <a:lnTo>
                      <a:pt x="396" y="407"/>
                    </a:lnTo>
                    <a:lnTo>
                      <a:pt x="397" y="403"/>
                    </a:lnTo>
                    <a:lnTo>
                      <a:pt x="399" y="400"/>
                    </a:lnTo>
                    <a:lnTo>
                      <a:pt x="401" y="399"/>
                    </a:lnTo>
                    <a:lnTo>
                      <a:pt x="403" y="399"/>
                    </a:lnTo>
                    <a:lnTo>
                      <a:pt x="405" y="398"/>
                    </a:lnTo>
                    <a:lnTo>
                      <a:pt x="411" y="398"/>
                    </a:lnTo>
                    <a:lnTo>
                      <a:pt x="417" y="401"/>
                    </a:lnTo>
                    <a:lnTo>
                      <a:pt x="419" y="404"/>
                    </a:lnTo>
                    <a:lnTo>
                      <a:pt x="420" y="404"/>
                    </a:lnTo>
                    <a:lnTo>
                      <a:pt x="420" y="405"/>
                    </a:lnTo>
                    <a:lnTo>
                      <a:pt x="421" y="405"/>
                    </a:lnTo>
                    <a:lnTo>
                      <a:pt x="422" y="404"/>
                    </a:lnTo>
                    <a:lnTo>
                      <a:pt x="423" y="404"/>
                    </a:lnTo>
                    <a:lnTo>
                      <a:pt x="424" y="404"/>
                    </a:lnTo>
                    <a:lnTo>
                      <a:pt x="426" y="403"/>
                    </a:lnTo>
                    <a:lnTo>
                      <a:pt x="430" y="405"/>
                    </a:lnTo>
                    <a:lnTo>
                      <a:pt x="434" y="407"/>
                    </a:lnTo>
                    <a:lnTo>
                      <a:pt x="438" y="410"/>
                    </a:lnTo>
                    <a:lnTo>
                      <a:pt x="441" y="411"/>
                    </a:lnTo>
                    <a:lnTo>
                      <a:pt x="443" y="413"/>
                    </a:lnTo>
                    <a:lnTo>
                      <a:pt x="450" y="413"/>
                    </a:lnTo>
                    <a:lnTo>
                      <a:pt x="451" y="413"/>
                    </a:lnTo>
                    <a:lnTo>
                      <a:pt x="454" y="411"/>
                    </a:lnTo>
                    <a:lnTo>
                      <a:pt x="454" y="410"/>
                    </a:lnTo>
                    <a:lnTo>
                      <a:pt x="454" y="409"/>
                    </a:lnTo>
                    <a:lnTo>
                      <a:pt x="455" y="404"/>
                    </a:lnTo>
                    <a:lnTo>
                      <a:pt x="455" y="399"/>
                    </a:lnTo>
                    <a:lnTo>
                      <a:pt x="454" y="394"/>
                    </a:lnTo>
                    <a:lnTo>
                      <a:pt x="453" y="389"/>
                    </a:lnTo>
                    <a:lnTo>
                      <a:pt x="454" y="385"/>
                    </a:lnTo>
                    <a:lnTo>
                      <a:pt x="458" y="380"/>
                    </a:lnTo>
                    <a:lnTo>
                      <a:pt x="461" y="374"/>
                    </a:lnTo>
                    <a:lnTo>
                      <a:pt x="463" y="368"/>
                    </a:lnTo>
                    <a:lnTo>
                      <a:pt x="464" y="363"/>
                    </a:lnTo>
                    <a:lnTo>
                      <a:pt x="465" y="356"/>
                    </a:lnTo>
                    <a:lnTo>
                      <a:pt x="464" y="350"/>
                    </a:lnTo>
                    <a:lnTo>
                      <a:pt x="463" y="343"/>
                    </a:lnTo>
                    <a:lnTo>
                      <a:pt x="463" y="339"/>
                    </a:lnTo>
                    <a:lnTo>
                      <a:pt x="462" y="338"/>
                    </a:lnTo>
                    <a:lnTo>
                      <a:pt x="460" y="333"/>
                    </a:lnTo>
                    <a:lnTo>
                      <a:pt x="463" y="328"/>
                    </a:lnTo>
                    <a:lnTo>
                      <a:pt x="467" y="327"/>
                    </a:lnTo>
                    <a:lnTo>
                      <a:pt x="470" y="325"/>
                    </a:lnTo>
                    <a:lnTo>
                      <a:pt x="475" y="325"/>
                    </a:lnTo>
                    <a:lnTo>
                      <a:pt x="476" y="325"/>
                    </a:lnTo>
                    <a:lnTo>
                      <a:pt x="480" y="323"/>
                    </a:lnTo>
                    <a:lnTo>
                      <a:pt x="484" y="320"/>
                    </a:lnTo>
                    <a:lnTo>
                      <a:pt x="487" y="318"/>
                    </a:lnTo>
                    <a:lnTo>
                      <a:pt x="490" y="317"/>
                    </a:lnTo>
                    <a:lnTo>
                      <a:pt x="491" y="314"/>
                    </a:lnTo>
                    <a:lnTo>
                      <a:pt x="493" y="310"/>
                    </a:lnTo>
                    <a:lnTo>
                      <a:pt x="493" y="306"/>
                    </a:lnTo>
                    <a:lnTo>
                      <a:pt x="493" y="305"/>
                    </a:lnTo>
                    <a:lnTo>
                      <a:pt x="490" y="301"/>
                    </a:lnTo>
                    <a:lnTo>
                      <a:pt x="489" y="301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Freeform 77">
                <a:extLst>
                  <a:ext uri="{FF2B5EF4-FFF2-40B4-BE49-F238E27FC236}">
                    <a16:creationId xmlns:a16="http://schemas.microsoft.com/office/drawing/2014/main" id="{927D008F-49E5-84F7-DDFA-9C028621D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0600" y="3092450"/>
                <a:ext cx="457200" cy="469900"/>
              </a:xfrm>
              <a:custGeom>
                <a:avLst/>
                <a:gdLst>
                  <a:gd name="T0" fmla="*/ 278 w 288"/>
                  <a:gd name="T1" fmla="*/ 25 h 296"/>
                  <a:gd name="T2" fmla="*/ 259 w 288"/>
                  <a:gd name="T3" fmla="*/ 3 h 296"/>
                  <a:gd name="T4" fmla="*/ 235 w 288"/>
                  <a:gd name="T5" fmla="*/ 10 h 296"/>
                  <a:gd name="T6" fmla="*/ 222 w 288"/>
                  <a:gd name="T7" fmla="*/ 38 h 296"/>
                  <a:gd name="T8" fmla="*/ 203 w 288"/>
                  <a:gd name="T9" fmla="*/ 24 h 296"/>
                  <a:gd name="T10" fmla="*/ 173 w 288"/>
                  <a:gd name="T11" fmla="*/ 11 h 296"/>
                  <a:gd name="T12" fmla="*/ 152 w 288"/>
                  <a:gd name="T13" fmla="*/ 18 h 296"/>
                  <a:gd name="T14" fmla="*/ 123 w 288"/>
                  <a:gd name="T15" fmla="*/ 18 h 296"/>
                  <a:gd name="T16" fmla="*/ 82 w 288"/>
                  <a:gd name="T17" fmla="*/ 24 h 296"/>
                  <a:gd name="T18" fmla="*/ 55 w 288"/>
                  <a:gd name="T19" fmla="*/ 22 h 296"/>
                  <a:gd name="T20" fmla="*/ 32 w 288"/>
                  <a:gd name="T21" fmla="*/ 12 h 296"/>
                  <a:gd name="T22" fmla="*/ 24 w 288"/>
                  <a:gd name="T23" fmla="*/ 33 h 296"/>
                  <a:gd name="T24" fmla="*/ 34 w 288"/>
                  <a:gd name="T25" fmla="*/ 43 h 296"/>
                  <a:gd name="T26" fmla="*/ 39 w 288"/>
                  <a:gd name="T27" fmla="*/ 45 h 296"/>
                  <a:gd name="T28" fmla="*/ 47 w 288"/>
                  <a:gd name="T29" fmla="*/ 48 h 296"/>
                  <a:gd name="T30" fmla="*/ 54 w 288"/>
                  <a:gd name="T31" fmla="*/ 49 h 296"/>
                  <a:gd name="T32" fmla="*/ 55 w 288"/>
                  <a:gd name="T33" fmla="*/ 65 h 296"/>
                  <a:gd name="T34" fmla="*/ 53 w 288"/>
                  <a:gd name="T35" fmla="*/ 95 h 296"/>
                  <a:gd name="T36" fmla="*/ 42 w 288"/>
                  <a:gd name="T37" fmla="*/ 108 h 296"/>
                  <a:gd name="T38" fmla="*/ 32 w 288"/>
                  <a:gd name="T39" fmla="*/ 94 h 296"/>
                  <a:gd name="T40" fmla="*/ 10 w 288"/>
                  <a:gd name="T41" fmla="*/ 98 h 296"/>
                  <a:gd name="T42" fmla="*/ 16 w 288"/>
                  <a:gd name="T43" fmla="*/ 122 h 296"/>
                  <a:gd name="T44" fmla="*/ 16 w 288"/>
                  <a:gd name="T45" fmla="*/ 178 h 296"/>
                  <a:gd name="T46" fmla="*/ 9 w 288"/>
                  <a:gd name="T47" fmla="*/ 219 h 296"/>
                  <a:gd name="T48" fmla="*/ 2 w 288"/>
                  <a:gd name="T49" fmla="*/ 242 h 296"/>
                  <a:gd name="T50" fmla="*/ 2 w 288"/>
                  <a:gd name="T51" fmla="*/ 250 h 296"/>
                  <a:gd name="T52" fmla="*/ 7 w 288"/>
                  <a:gd name="T53" fmla="*/ 257 h 296"/>
                  <a:gd name="T54" fmla="*/ 14 w 288"/>
                  <a:gd name="T55" fmla="*/ 260 h 296"/>
                  <a:gd name="T56" fmla="*/ 21 w 288"/>
                  <a:gd name="T57" fmla="*/ 264 h 296"/>
                  <a:gd name="T58" fmla="*/ 29 w 288"/>
                  <a:gd name="T59" fmla="*/ 266 h 296"/>
                  <a:gd name="T60" fmla="*/ 36 w 288"/>
                  <a:gd name="T61" fmla="*/ 265 h 296"/>
                  <a:gd name="T62" fmla="*/ 41 w 288"/>
                  <a:gd name="T63" fmla="*/ 272 h 296"/>
                  <a:gd name="T64" fmla="*/ 51 w 288"/>
                  <a:gd name="T65" fmla="*/ 271 h 296"/>
                  <a:gd name="T66" fmla="*/ 57 w 288"/>
                  <a:gd name="T67" fmla="*/ 271 h 296"/>
                  <a:gd name="T68" fmla="*/ 65 w 288"/>
                  <a:gd name="T69" fmla="*/ 270 h 296"/>
                  <a:gd name="T70" fmla="*/ 73 w 288"/>
                  <a:gd name="T71" fmla="*/ 273 h 296"/>
                  <a:gd name="T72" fmla="*/ 78 w 288"/>
                  <a:gd name="T73" fmla="*/ 279 h 296"/>
                  <a:gd name="T74" fmla="*/ 82 w 288"/>
                  <a:gd name="T75" fmla="*/ 283 h 296"/>
                  <a:gd name="T76" fmla="*/ 91 w 288"/>
                  <a:gd name="T77" fmla="*/ 286 h 296"/>
                  <a:gd name="T78" fmla="*/ 100 w 288"/>
                  <a:gd name="T79" fmla="*/ 288 h 296"/>
                  <a:gd name="T80" fmla="*/ 109 w 288"/>
                  <a:gd name="T81" fmla="*/ 285 h 296"/>
                  <a:gd name="T82" fmla="*/ 118 w 288"/>
                  <a:gd name="T83" fmla="*/ 288 h 296"/>
                  <a:gd name="T84" fmla="*/ 127 w 288"/>
                  <a:gd name="T85" fmla="*/ 285 h 296"/>
                  <a:gd name="T86" fmla="*/ 134 w 288"/>
                  <a:gd name="T87" fmla="*/ 286 h 296"/>
                  <a:gd name="T88" fmla="*/ 136 w 288"/>
                  <a:gd name="T89" fmla="*/ 293 h 296"/>
                  <a:gd name="T90" fmla="*/ 145 w 288"/>
                  <a:gd name="T91" fmla="*/ 295 h 296"/>
                  <a:gd name="T92" fmla="*/ 151 w 288"/>
                  <a:gd name="T93" fmla="*/ 292 h 296"/>
                  <a:gd name="T94" fmla="*/ 168 w 288"/>
                  <a:gd name="T95" fmla="*/ 260 h 296"/>
                  <a:gd name="T96" fmla="*/ 194 w 288"/>
                  <a:gd name="T97" fmla="*/ 243 h 296"/>
                  <a:gd name="T98" fmla="*/ 206 w 288"/>
                  <a:gd name="T99" fmla="*/ 212 h 296"/>
                  <a:gd name="T100" fmla="*/ 228 w 288"/>
                  <a:gd name="T101" fmla="*/ 195 h 296"/>
                  <a:gd name="T102" fmla="*/ 226 w 288"/>
                  <a:gd name="T103" fmla="*/ 176 h 296"/>
                  <a:gd name="T104" fmla="*/ 231 w 288"/>
                  <a:gd name="T105" fmla="*/ 150 h 296"/>
                  <a:gd name="T106" fmla="*/ 246 w 288"/>
                  <a:gd name="T107" fmla="*/ 129 h 296"/>
                  <a:gd name="T108" fmla="*/ 261 w 288"/>
                  <a:gd name="T109" fmla="*/ 107 h 296"/>
                  <a:gd name="T110" fmla="*/ 268 w 288"/>
                  <a:gd name="T111" fmla="*/ 85 h 296"/>
                  <a:gd name="T112" fmla="*/ 256 w 288"/>
                  <a:gd name="T113" fmla="*/ 55 h 296"/>
                  <a:gd name="T114" fmla="*/ 259 w 288"/>
                  <a:gd name="T115" fmla="*/ 42 h 296"/>
                  <a:gd name="T116" fmla="*/ 275 w 288"/>
                  <a:gd name="T117" fmla="*/ 73 h 296"/>
                  <a:gd name="T118" fmla="*/ 288 w 288"/>
                  <a:gd name="T119" fmla="*/ 51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88" h="296">
                    <a:moveTo>
                      <a:pt x="285" y="46"/>
                    </a:moveTo>
                    <a:lnTo>
                      <a:pt x="283" y="45"/>
                    </a:lnTo>
                    <a:lnTo>
                      <a:pt x="281" y="43"/>
                    </a:lnTo>
                    <a:lnTo>
                      <a:pt x="279" y="42"/>
                    </a:lnTo>
                    <a:lnTo>
                      <a:pt x="278" y="41"/>
                    </a:lnTo>
                    <a:lnTo>
                      <a:pt x="277" y="40"/>
                    </a:lnTo>
                    <a:lnTo>
                      <a:pt x="274" y="37"/>
                    </a:lnTo>
                    <a:lnTo>
                      <a:pt x="276" y="33"/>
                    </a:lnTo>
                    <a:lnTo>
                      <a:pt x="277" y="28"/>
                    </a:lnTo>
                    <a:lnTo>
                      <a:pt x="278" y="27"/>
                    </a:lnTo>
                    <a:lnTo>
                      <a:pt x="278" y="25"/>
                    </a:lnTo>
                    <a:lnTo>
                      <a:pt x="278" y="24"/>
                    </a:lnTo>
                    <a:lnTo>
                      <a:pt x="276" y="18"/>
                    </a:lnTo>
                    <a:lnTo>
                      <a:pt x="275" y="14"/>
                    </a:lnTo>
                    <a:lnTo>
                      <a:pt x="273" y="10"/>
                    </a:lnTo>
                    <a:lnTo>
                      <a:pt x="272" y="10"/>
                    </a:lnTo>
                    <a:lnTo>
                      <a:pt x="271" y="9"/>
                    </a:lnTo>
                    <a:lnTo>
                      <a:pt x="268" y="6"/>
                    </a:lnTo>
                    <a:lnTo>
                      <a:pt x="265" y="6"/>
                    </a:lnTo>
                    <a:lnTo>
                      <a:pt x="262" y="7"/>
                    </a:lnTo>
                    <a:lnTo>
                      <a:pt x="261" y="6"/>
                    </a:lnTo>
                    <a:lnTo>
                      <a:pt x="259" y="3"/>
                    </a:lnTo>
                    <a:lnTo>
                      <a:pt x="256" y="3"/>
                    </a:lnTo>
                    <a:lnTo>
                      <a:pt x="253" y="1"/>
                    </a:lnTo>
                    <a:lnTo>
                      <a:pt x="249" y="0"/>
                    </a:lnTo>
                    <a:lnTo>
                      <a:pt x="246" y="1"/>
                    </a:lnTo>
                    <a:lnTo>
                      <a:pt x="243" y="3"/>
                    </a:lnTo>
                    <a:lnTo>
                      <a:pt x="239" y="3"/>
                    </a:lnTo>
                    <a:lnTo>
                      <a:pt x="238" y="3"/>
                    </a:lnTo>
                    <a:lnTo>
                      <a:pt x="236" y="5"/>
                    </a:lnTo>
                    <a:lnTo>
                      <a:pt x="236" y="6"/>
                    </a:lnTo>
                    <a:lnTo>
                      <a:pt x="236" y="7"/>
                    </a:lnTo>
                    <a:lnTo>
                      <a:pt x="235" y="10"/>
                    </a:lnTo>
                    <a:lnTo>
                      <a:pt x="235" y="12"/>
                    </a:lnTo>
                    <a:lnTo>
                      <a:pt x="235" y="13"/>
                    </a:lnTo>
                    <a:lnTo>
                      <a:pt x="233" y="16"/>
                    </a:lnTo>
                    <a:lnTo>
                      <a:pt x="232" y="21"/>
                    </a:lnTo>
                    <a:lnTo>
                      <a:pt x="230" y="26"/>
                    </a:lnTo>
                    <a:lnTo>
                      <a:pt x="230" y="27"/>
                    </a:lnTo>
                    <a:lnTo>
                      <a:pt x="228" y="31"/>
                    </a:lnTo>
                    <a:lnTo>
                      <a:pt x="228" y="32"/>
                    </a:lnTo>
                    <a:lnTo>
                      <a:pt x="228" y="34"/>
                    </a:lnTo>
                    <a:lnTo>
                      <a:pt x="226" y="36"/>
                    </a:lnTo>
                    <a:lnTo>
                      <a:pt x="222" y="38"/>
                    </a:lnTo>
                    <a:lnTo>
                      <a:pt x="218" y="40"/>
                    </a:lnTo>
                    <a:lnTo>
                      <a:pt x="217" y="41"/>
                    </a:lnTo>
                    <a:lnTo>
                      <a:pt x="215" y="42"/>
                    </a:lnTo>
                    <a:lnTo>
                      <a:pt x="211" y="44"/>
                    </a:lnTo>
                    <a:lnTo>
                      <a:pt x="208" y="43"/>
                    </a:lnTo>
                    <a:lnTo>
                      <a:pt x="206" y="41"/>
                    </a:lnTo>
                    <a:lnTo>
                      <a:pt x="205" y="40"/>
                    </a:lnTo>
                    <a:lnTo>
                      <a:pt x="202" y="34"/>
                    </a:lnTo>
                    <a:lnTo>
                      <a:pt x="202" y="28"/>
                    </a:lnTo>
                    <a:lnTo>
                      <a:pt x="202" y="27"/>
                    </a:lnTo>
                    <a:lnTo>
                      <a:pt x="203" y="24"/>
                    </a:lnTo>
                    <a:lnTo>
                      <a:pt x="203" y="20"/>
                    </a:lnTo>
                    <a:lnTo>
                      <a:pt x="201" y="18"/>
                    </a:lnTo>
                    <a:lnTo>
                      <a:pt x="201" y="18"/>
                    </a:lnTo>
                    <a:lnTo>
                      <a:pt x="199" y="17"/>
                    </a:lnTo>
                    <a:lnTo>
                      <a:pt x="197" y="13"/>
                    </a:lnTo>
                    <a:lnTo>
                      <a:pt x="194" y="12"/>
                    </a:lnTo>
                    <a:lnTo>
                      <a:pt x="188" y="11"/>
                    </a:lnTo>
                    <a:lnTo>
                      <a:pt x="183" y="11"/>
                    </a:lnTo>
                    <a:lnTo>
                      <a:pt x="179" y="13"/>
                    </a:lnTo>
                    <a:lnTo>
                      <a:pt x="176" y="15"/>
                    </a:lnTo>
                    <a:lnTo>
                      <a:pt x="173" y="11"/>
                    </a:lnTo>
                    <a:lnTo>
                      <a:pt x="171" y="11"/>
                    </a:lnTo>
                    <a:lnTo>
                      <a:pt x="167" y="11"/>
                    </a:lnTo>
                    <a:lnTo>
                      <a:pt x="165" y="11"/>
                    </a:lnTo>
                    <a:lnTo>
                      <a:pt x="163" y="12"/>
                    </a:lnTo>
                    <a:lnTo>
                      <a:pt x="163" y="13"/>
                    </a:lnTo>
                    <a:lnTo>
                      <a:pt x="161" y="15"/>
                    </a:lnTo>
                    <a:lnTo>
                      <a:pt x="159" y="16"/>
                    </a:lnTo>
                    <a:lnTo>
                      <a:pt x="156" y="15"/>
                    </a:lnTo>
                    <a:lnTo>
                      <a:pt x="154" y="16"/>
                    </a:lnTo>
                    <a:lnTo>
                      <a:pt x="154" y="17"/>
                    </a:lnTo>
                    <a:lnTo>
                      <a:pt x="152" y="18"/>
                    </a:lnTo>
                    <a:lnTo>
                      <a:pt x="151" y="18"/>
                    </a:lnTo>
                    <a:lnTo>
                      <a:pt x="149" y="17"/>
                    </a:lnTo>
                    <a:lnTo>
                      <a:pt x="146" y="15"/>
                    </a:lnTo>
                    <a:lnTo>
                      <a:pt x="144" y="15"/>
                    </a:lnTo>
                    <a:lnTo>
                      <a:pt x="142" y="16"/>
                    </a:lnTo>
                    <a:lnTo>
                      <a:pt x="141" y="17"/>
                    </a:lnTo>
                    <a:lnTo>
                      <a:pt x="139" y="19"/>
                    </a:lnTo>
                    <a:lnTo>
                      <a:pt x="135" y="22"/>
                    </a:lnTo>
                    <a:lnTo>
                      <a:pt x="132" y="21"/>
                    </a:lnTo>
                    <a:lnTo>
                      <a:pt x="127" y="20"/>
                    </a:lnTo>
                    <a:lnTo>
                      <a:pt x="123" y="18"/>
                    </a:lnTo>
                    <a:lnTo>
                      <a:pt x="119" y="20"/>
                    </a:lnTo>
                    <a:lnTo>
                      <a:pt x="114" y="24"/>
                    </a:lnTo>
                    <a:lnTo>
                      <a:pt x="109" y="26"/>
                    </a:lnTo>
                    <a:lnTo>
                      <a:pt x="103" y="27"/>
                    </a:lnTo>
                    <a:lnTo>
                      <a:pt x="98" y="27"/>
                    </a:lnTo>
                    <a:lnTo>
                      <a:pt x="94" y="26"/>
                    </a:lnTo>
                    <a:lnTo>
                      <a:pt x="90" y="25"/>
                    </a:lnTo>
                    <a:lnTo>
                      <a:pt x="88" y="25"/>
                    </a:lnTo>
                    <a:lnTo>
                      <a:pt x="87" y="25"/>
                    </a:lnTo>
                    <a:lnTo>
                      <a:pt x="83" y="24"/>
                    </a:lnTo>
                    <a:lnTo>
                      <a:pt x="82" y="24"/>
                    </a:lnTo>
                    <a:lnTo>
                      <a:pt x="80" y="25"/>
                    </a:lnTo>
                    <a:lnTo>
                      <a:pt x="78" y="27"/>
                    </a:lnTo>
                    <a:lnTo>
                      <a:pt x="75" y="26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0" y="20"/>
                    </a:lnTo>
                    <a:lnTo>
                      <a:pt x="69" y="18"/>
                    </a:lnTo>
                    <a:lnTo>
                      <a:pt x="67" y="17"/>
                    </a:lnTo>
                    <a:lnTo>
                      <a:pt x="59" y="21"/>
                    </a:lnTo>
                    <a:lnTo>
                      <a:pt x="56" y="23"/>
                    </a:lnTo>
                    <a:lnTo>
                      <a:pt x="55" y="22"/>
                    </a:lnTo>
                    <a:lnTo>
                      <a:pt x="54" y="22"/>
                    </a:lnTo>
                    <a:lnTo>
                      <a:pt x="53" y="21"/>
                    </a:lnTo>
                    <a:lnTo>
                      <a:pt x="50" y="15"/>
                    </a:lnTo>
                    <a:lnTo>
                      <a:pt x="49" y="13"/>
                    </a:lnTo>
                    <a:lnTo>
                      <a:pt x="48" y="10"/>
                    </a:lnTo>
                    <a:lnTo>
                      <a:pt x="44" y="8"/>
                    </a:lnTo>
                    <a:lnTo>
                      <a:pt x="39" y="8"/>
                    </a:lnTo>
                    <a:lnTo>
                      <a:pt x="37" y="9"/>
                    </a:lnTo>
                    <a:lnTo>
                      <a:pt x="35" y="9"/>
                    </a:lnTo>
                    <a:lnTo>
                      <a:pt x="34" y="9"/>
                    </a:lnTo>
                    <a:lnTo>
                      <a:pt x="32" y="12"/>
                    </a:lnTo>
                    <a:lnTo>
                      <a:pt x="29" y="17"/>
                    </a:lnTo>
                    <a:lnTo>
                      <a:pt x="29" y="18"/>
                    </a:lnTo>
                    <a:lnTo>
                      <a:pt x="28" y="19"/>
                    </a:lnTo>
                    <a:lnTo>
                      <a:pt x="27" y="23"/>
                    </a:lnTo>
                    <a:lnTo>
                      <a:pt x="26" y="24"/>
                    </a:lnTo>
                    <a:lnTo>
                      <a:pt x="25" y="27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4" y="30"/>
                    </a:lnTo>
                    <a:lnTo>
                      <a:pt x="24" y="31"/>
                    </a:lnTo>
                    <a:lnTo>
                      <a:pt x="24" y="33"/>
                    </a:lnTo>
                    <a:lnTo>
                      <a:pt x="24" y="38"/>
                    </a:lnTo>
                    <a:lnTo>
                      <a:pt x="26" y="41"/>
                    </a:lnTo>
                    <a:lnTo>
                      <a:pt x="28" y="43"/>
                    </a:lnTo>
                    <a:lnTo>
                      <a:pt x="29" y="43"/>
                    </a:lnTo>
                    <a:lnTo>
                      <a:pt x="30" y="43"/>
                    </a:lnTo>
                    <a:lnTo>
                      <a:pt x="30" y="44"/>
                    </a:lnTo>
                    <a:lnTo>
                      <a:pt x="31" y="44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33" y="44"/>
                    </a:lnTo>
                    <a:lnTo>
                      <a:pt x="34" y="43"/>
                    </a:lnTo>
                    <a:lnTo>
                      <a:pt x="35" y="43"/>
                    </a:lnTo>
                    <a:lnTo>
                      <a:pt x="36" y="43"/>
                    </a:lnTo>
                    <a:lnTo>
                      <a:pt x="36" y="42"/>
                    </a:lnTo>
                    <a:lnTo>
                      <a:pt x="37" y="42"/>
                    </a:lnTo>
                    <a:lnTo>
                      <a:pt x="37" y="41"/>
                    </a:lnTo>
                    <a:lnTo>
                      <a:pt x="38" y="41"/>
                    </a:lnTo>
                    <a:lnTo>
                      <a:pt x="38" y="42"/>
                    </a:lnTo>
                    <a:lnTo>
                      <a:pt x="38" y="43"/>
                    </a:lnTo>
                    <a:lnTo>
                      <a:pt x="39" y="43"/>
                    </a:lnTo>
                    <a:lnTo>
                      <a:pt x="39" y="44"/>
                    </a:lnTo>
                    <a:lnTo>
                      <a:pt x="39" y="45"/>
                    </a:lnTo>
                    <a:lnTo>
                      <a:pt x="40" y="45"/>
                    </a:lnTo>
                    <a:lnTo>
                      <a:pt x="41" y="45"/>
                    </a:lnTo>
                    <a:lnTo>
                      <a:pt x="42" y="45"/>
                    </a:lnTo>
                    <a:lnTo>
                      <a:pt x="42" y="46"/>
                    </a:lnTo>
                    <a:lnTo>
                      <a:pt x="43" y="46"/>
                    </a:lnTo>
                    <a:lnTo>
                      <a:pt x="44" y="46"/>
                    </a:lnTo>
                    <a:lnTo>
                      <a:pt x="44" y="47"/>
                    </a:lnTo>
                    <a:lnTo>
                      <a:pt x="45" y="47"/>
                    </a:lnTo>
                    <a:lnTo>
                      <a:pt x="46" y="47"/>
                    </a:lnTo>
                    <a:lnTo>
                      <a:pt x="46" y="48"/>
                    </a:lnTo>
                    <a:lnTo>
                      <a:pt x="47" y="48"/>
                    </a:lnTo>
                    <a:lnTo>
                      <a:pt x="48" y="49"/>
                    </a:lnTo>
                    <a:lnTo>
                      <a:pt x="49" y="49"/>
                    </a:lnTo>
                    <a:lnTo>
                      <a:pt x="50" y="48"/>
                    </a:lnTo>
                    <a:lnTo>
                      <a:pt x="51" y="48"/>
                    </a:lnTo>
                    <a:lnTo>
                      <a:pt x="51" y="49"/>
                    </a:lnTo>
                    <a:lnTo>
                      <a:pt x="52" y="49"/>
                    </a:lnTo>
                    <a:lnTo>
                      <a:pt x="53" y="49"/>
                    </a:lnTo>
                    <a:lnTo>
                      <a:pt x="53" y="48"/>
                    </a:lnTo>
                    <a:lnTo>
                      <a:pt x="54" y="48"/>
                    </a:lnTo>
                    <a:lnTo>
                      <a:pt x="54" y="49"/>
                    </a:lnTo>
                    <a:lnTo>
                      <a:pt x="54" y="49"/>
                    </a:lnTo>
                    <a:lnTo>
                      <a:pt x="55" y="49"/>
                    </a:lnTo>
                    <a:lnTo>
                      <a:pt x="56" y="49"/>
                    </a:lnTo>
                    <a:lnTo>
                      <a:pt x="56" y="49"/>
                    </a:lnTo>
                    <a:lnTo>
                      <a:pt x="56" y="50"/>
                    </a:lnTo>
                    <a:lnTo>
                      <a:pt x="56" y="51"/>
                    </a:lnTo>
                    <a:lnTo>
                      <a:pt x="56" y="52"/>
                    </a:lnTo>
                    <a:lnTo>
                      <a:pt x="56" y="52"/>
                    </a:lnTo>
                    <a:lnTo>
                      <a:pt x="57" y="53"/>
                    </a:lnTo>
                    <a:lnTo>
                      <a:pt x="57" y="55"/>
                    </a:lnTo>
                    <a:lnTo>
                      <a:pt x="56" y="60"/>
                    </a:lnTo>
                    <a:lnTo>
                      <a:pt x="55" y="65"/>
                    </a:lnTo>
                    <a:lnTo>
                      <a:pt x="54" y="66"/>
                    </a:lnTo>
                    <a:lnTo>
                      <a:pt x="53" y="71"/>
                    </a:lnTo>
                    <a:lnTo>
                      <a:pt x="52" y="73"/>
                    </a:lnTo>
                    <a:lnTo>
                      <a:pt x="51" y="77"/>
                    </a:lnTo>
                    <a:lnTo>
                      <a:pt x="51" y="79"/>
                    </a:lnTo>
                    <a:lnTo>
                      <a:pt x="51" y="81"/>
                    </a:lnTo>
                    <a:lnTo>
                      <a:pt x="52" y="85"/>
                    </a:lnTo>
                    <a:lnTo>
                      <a:pt x="52" y="89"/>
                    </a:lnTo>
                    <a:lnTo>
                      <a:pt x="53" y="90"/>
                    </a:lnTo>
                    <a:lnTo>
                      <a:pt x="53" y="93"/>
                    </a:lnTo>
                    <a:lnTo>
                      <a:pt x="53" y="95"/>
                    </a:lnTo>
                    <a:lnTo>
                      <a:pt x="53" y="97"/>
                    </a:lnTo>
                    <a:lnTo>
                      <a:pt x="53" y="97"/>
                    </a:lnTo>
                    <a:lnTo>
                      <a:pt x="54" y="98"/>
                    </a:lnTo>
                    <a:lnTo>
                      <a:pt x="53" y="100"/>
                    </a:lnTo>
                    <a:lnTo>
                      <a:pt x="53" y="102"/>
                    </a:lnTo>
                    <a:lnTo>
                      <a:pt x="54" y="104"/>
                    </a:lnTo>
                    <a:lnTo>
                      <a:pt x="51" y="106"/>
                    </a:lnTo>
                    <a:lnTo>
                      <a:pt x="49" y="106"/>
                    </a:lnTo>
                    <a:lnTo>
                      <a:pt x="47" y="107"/>
                    </a:lnTo>
                    <a:lnTo>
                      <a:pt x="44" y="108"/>
                    </a:lnTo>
                    <a:lnTo>
                      <a:pt x="42" y="108"/>
                    </a:lnTo>
                    <a:lnTo>
                      <a:pt x="40" y="107"/>
                    </a:lnTo>
                    <a:lnTo>
                      <a:pt x="38" y="106"/>
                    </a:lnTo>
                    <a:lnTo>
                      <a:pt x="37" y="104"/>
                    </a:lnTo>
                    <a:lnTo>
                      <a:pt x="37" y="103"/>
                    </a:lnTo>
                    <a:lnTo>
                      <a:pt x="36" y="102"/>
                    </a:lnTo>
                    <a:lnTo>
                      <a:pt x="36" y="100"/>
                    </a:lnTo>
                    <a:lnTo>
                      <a:pt x="35" y="98"/>
                    </a:lnTo>
                    <a:lnTo>
                      <a:pt x="34" y="97"/>
                    </a:lnTo>
                    <a:lnTo>
                      <a:pt x="33" y="96"/>
                    </a:lnTo>
                    <a:lnTo>
                      <a:pt x="32" y="95"/>
                    </a:lnTo>
                    <a:lnTo>
                      <a:pt x="32" y="94"/>
                    </a:lnTo>
                    <a:lnTo>
                      <a:pt x="30" y="94"/>
                    </a:lnTo>
                    <a:lnTo>
                      <a:pt x="27" y="95"/>
                    </a:lnTo>
                    <a:lnTo>
                      <a:pt x="23" y="96"/>
                    </a:lnTo>
                    <a:lnTo>
                      <a:pt x="20" y="97"/>
                    </a:lnTo>
                    <a:lnTo>
                      <a:pt x="17" y="97"/>
                    </a:lnTo>
                    <a:lnTo>
                      <a:pt x="16" y="97"/>
                    </a:lnTo>
                    <a:lnTo>
                      <a:pt x="14" y="97"/>
                    </a:lnTo>
                    <a:lnTo>
                      <a:pt x="13" y="97"/>
                    </a:lnTo>
                    <a:lnTo>
                      <a:pt x="12" y="97"/>
                    </a:lnTo>
                    <a:lnTo>
                      <a:pt x="11" y="98"/>
                    </a:lnTo>
                    <a:lnTo>
                      <a:pt x="10" y="98"/>
                    </a:lnTo>
                    <a:lnTo>
                      <a:pt x="9" y="98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1" y="107"/>
                    </a:lnTo>
                    <a:lnTo>
                      <a:pt x="14" y="109"/>
                    </a:lnTo>
                    <a:lnTo>
                      <a:pt x="17" y="112"/>
                    </a:lnTo>
                    <a:lnTo>
                      <a:pt x="18" y="115"/>
                    </a:lnTo>
                    <a:lnTo>
                      <a:pt x="18" y="119"/>
                    </a:lnTo>
                    <a:lnTo>
                      <a:pt x="16" y="122"/>
                    </a:lnTo>
                    <a:lnTo>
                      <a:pt x="13" y="128"/>
                    </a:lnTo>
                    <a:lnTo>
                      <a:pt x="11" y="133"/>
                    </a:lnTo>
                    <a:lnTo>
                      <a:pt x="11" y="139"/>
                    </a:lnTo>
                    <a:lnTo>
                      <a:pt x="11" y="145"/>
                    </a:lnTo>
                    <a:lnTo>
                      <a:pt x="10" y="151"/>
                    </a:lnTo>
                    <a:lnTo>
                      <a:pt x="11" y="158"/>
                    </a:lnTo>
                    <a:lnTo>
                      <a:pt x="11" y="164"/>
                    </a:lnTo>
                    <a:lnTo>
                      <a:pt x="12" y="169"/>
                    </a:lnTo>
                    <a:lnTo>
                      <a:pt x="14" y="173"/>
                    </a:lnTo>
                    <a:lnTo>
                      <a:pt x="15" y="174"/>
                    </a:lnTo>
                    <a:lnTo>
                      <a:pt x="16" y="178"/>
                    </a:lnTo>
                    <a:lnTo>
                      <a:pt x="16" y="179"/>
                    </a:lnTo>
                    <a:lnTo>
                      <a:pt x="18" y="185"/>
                    </a:lnTo>
                    <a:lnTo>
                      <a:pt x="20" y="189"/>
                    </a:lnTo>
                    <a:lnTo>
                      <a:pt x="19" y="193"/>
                    </a:lnTo>
                    <a:lnTo>
                      <a:pt x="16" y="197"/>
                    </a:lnTo>
                    <a:lnTo>
                      <a:pt x="12" y="205"/>
                    </a:lnTo>
                    <a:lnTo>
                      <a:pt x="10" y="212"/>
                    </a:lnTo>
                    <a:lnTo>
                      <a:pt x="10" y="214"/>
                    </a:lnTo>
                    <a:lnTo>
                      <a:pt x="10" y="218"/>
                    </a:lnTo>
                    <a:lnTo>
                      <a:pt x="9" y="219"/>
                    </a:lnTo>
                    <a:lnTo>
                      <a:pt x="9" y="219"/>
                    </a:lnTo>
                    <a:lnTo>
                      <a:pt x="8" y="223"/>
                    </a:lnTo>
                    <a:lnTo>
                      <a:pt x="7" y="228"/>
                    </a:lnTo>
                    <a:lnTo>
                      <a:pt x="2" y="233"/>
                    </a:lnTo>
                    <a:lnTo>
                      <a:pt x="0" y="233"/>
                    </a:lnTo>
                    <a:lnTo>
                      <a:pt x="1" y="237"/>
                    </a:lnTo>
                    <a:lnTo>
                      <a:pt x="1" y="238"/>
                    </a:lnTo>
                    <a:lnTo>
                      <a:pt x="1" y="239"/>
                    </a:lnTo>
                    <a:lnTo>
                      <a:pt x="1" y="240"/>
                    </a:lnTo>
                    <a:lnTo>
                      <a:pt x="1" y="241"/>
                    </a:lnTo>
                    <a:lnTo>
                      <a:pt x="2" y="241"/>
                    </a:lnTo>
                    <a:lnTo>
                      <a:pt x="2" y="242"/>
                    </a:lnTo>
                    <a:lnTo>
                      <a:pt x="1" y="242"/>
                    </a:lnTo>
                    <a:lnTo>
                      <a:pt x="1" y="243"/>
                    </a:lnTo>
                    <a:lnTo>
                      <a:pt x="1" y="243"/>
                    </a:lnTo>
                    <a:lnTo>
                      <a:pt x="1" y="244"/>
                    </a:lnTo>
                    <a:lnTo>
                      <a:pt x="1" y="245"/>
                    </a:lnTo>
                    <a:lnTo>
                      <a:pt x="1" y="246"/>
                    </a:lnTo>
                    <a:lnTo>
                      <a:pt x="2" y="247"/>
                    </a:lnTo>
                    <a:lnTo>
                      <a:pt x="1" y="248"/>
                    </a:lnTo>
                    <a:lnTo>
                      <a:pt x="2" y="248"/>
                    </a:lnTo>
                    <a:lnTo>
                      <a:pt x="2" y="249"/>
                    </a:lnTo>
                    <a:lnTo>
                      <a:pt x="2" y="250"/>
                    </a:lnTo>
                    <a:lnTo>
                      <a:pt x="2" y="251"/>
                    </a:lnTo>
                    <a:lnTo>
                      <a:pt x="3" y="251"/>
                    </a:lnTo>
                    <a:lnTo>
                      <a:pt x="3" y="252"/>
                    </a:lnTo>
                    <a:lnTo>
                      <a:pt x="3" y="253"/>
                    </a:lnTo>
                    <a:lnTo>
                      <a:pt x="4" y="253"/>
                    </a:lnTo>
                    <a:lnTo>
                      <a:pt x="4" y="254"/>
                    </a:lnTo>
                    <a:lnTo>
                      <a:pt x="5" y="254"/>
                    </a:lnTo>
                    <a:lnTo>
                      <a:pt x="5" y="255"/>
                    </a:lnTo>
                    <a:lnTo>
                      <a:pt x="6" y="256"/>
                    </a:lnTo>
                    <a:lnTo>
                      <a:pt x="7" y="256"/>
                    </a:lnTo>
                    <a:lnTo>
                      <a:pt x="7" y="257"/>
                    </a:lnTo>
                    <a:lnTo>
                      <a:pt x="8" y="257"/>
                    </a:lnTo>
                    <a:lnTo>
                      <a:pt x="8" y="256"/>
                    </a:lnTo>
                    <a:lnTo>
                      <a:pt x="8" y="256"/>
                    </a:lnTo>
                    <a:lnTo>
                      <a:pt x="8" y="257"/>
                    </a:lnTo>
                    <a:lnTo>
                      <a:pt x="9" y="257"/>
                    </a:lnTo>
                    <a:lnTo>
                      <a:pt x="10" y="257"/>
                    </a:lnTo>
                    <a:lnTo>
                      <a:pt x="11" y="257"/>
                    </a:lnTo>
                    <a:lnTo>
                      <a:pt x="12" y="258"/>
                    </a:lnTo>
                    <a:lnTo>
                      <a:pt x="13" y="259"/>
                    </a:lnTo>
                    <a:lnTo>
                      <a:pt x="13" y="260"/>
                    </a:lnTo>
                    <a:lnTo>
                      <a:pt x="14" y="260"/>
                    </a:lnTo>
                    <a:lnTo>
                      <a:pt x="14" y="261"/>
                    </a:lnTo>
                    <a:lnTo>
                      <a:pt x="15" y="261"/>
                    </a:lnTo>
                    <a:lnTo>
                      <a:pt x="16" y="261"/>
                    </a:lnTo>
                    <a:lnTo>
                      <a:pt x="16" y="262"/>
                    </a:lnTo>
                    <a:lnTo>
                      <a:pt x="17" y="262"/>
                    </a:lnTo>
                    <a:lnTo>
                      <a:pt x="18" y="262"/>
                    </a:lnTo>
                    <a:lnTo>
                      <a:pt x="19" y="262"/>
                    </a:lnTo>
                    <a:lnTo>
                      <a:pt x="19" y="263"/>
                    </a:lnTo>
                    <a:lnTo>
                      <a:pt x="20" y="263"/>
                    </a:lnTo>
                    <a:lnTo>
                      <a:pt x="20" y="264"/>
                    </a:lnTo>
                    <a:lnTo>
                      <a:pt x="21" y="264"/>
                    </a:lnTo>
                    <a:lnTo>
                      <a:pt x="22" y="265"/>
                    </a:lnTo>
                    <a:lnTo>
                      <a:pt x="22" y="266"/>
                    </a:lnTo>
                    <a:lnTo>
                      <a:pt x="23" y="266"/>
                    </a:lnTo>
                    <a:lnTo>
                      <a:pt x="23" y="267"/>
                    </a:lnTo>
                    <a:lnTo>
                      <a:pt x="24" y="267"/>
                    </a:lnTo>
                    <a:lnTo>
                      <a:pt x="25" y="267"/>
                    </a:lnTo>
                    <a:lnTo>
                      <a:pt x="26" y="267"/>
                    </a:lnTo>
                    <a:lnTo>
                      <a:pt x="27" y="267"/>
                    </a:lnTo>
                    <a:lnTo>
                      <a:pt x="27" y="266"/>
                    </a:lnTo>
                    <a:lnTo>
                      <a:pt x="28" y="266"/>
                    </a:lnTo>
                    <a:lnTo>
                      <a:pt x="29" y="266"/>
                    </a:lnTo>
                    <a:lnTo>
                      <a:pt x="30" y="266"/>
                    </a:lnTo>
                    <a:lnTo>
                      <a:pt x="30" y="265"/>
                    </a:lnTo>
                    <a:lnTo>
                      <a:pt x="31" y="265"/>
                    </a:lnTo>
                    <a:lnTo>
                      <a:pt x="32" y="265"/>
                    </a:lnTo>
                    <a:lnTo>
                      <a:pt x="32" y="264"/>
                    </a:lnTo>
                    <a:lnTo>
                      <a:pt x="32" y="264"/>
                    </a:lnTo>
                    <a:lnTo>
                      <a:pt x="33" y="264"/>
                    </a:lnTo>
                    <a:lnTo>
                      <a:pt x="34" y="264"/>
                    </a:lnTo>
                    <a:lnTo>
                      <a:pt x="35" y="264"/>
                    </a:lnTo>
                    <a:lnTo>
                      <a:pt x="35" y="265"/>
                    </a:lnTo>
                    <a:lnTo>
                      <a:pt x="36" y="265"/>
                    </a:lnTo>
                    <a:lnTo>
                      <a:pt x="37" y="266"/>
                    </a:lnTo>
                    <a:lnTo>
                      <a:pt x="38" y="267"/>
                    </a:lnTo>
                    <a:lnTo>
                      <a:pt x="38" y="267"/>
                    </a:lnTo>
                    <a:lnTo>
                      <a:pt x="38" y="268"/>
                    </a:lnTo>
                    <a:lnTo>
                      <a:pt x="39" y="268"/>
                    </a:lnTo>
                    <a:lnTo>
                      <a:pt x="39" y="269"/>
                    </a:lnTo>
                    <a:lnTo>
                      <a:pt x="40" y="269"/>
                    </a:lnTo>
                    <a:lnTo>
                      <a:pt x="40" y="270"/>
                    </a:lnTo>
                    <a:lnTo>
                      <a:pt x="40" y="271"/>
                    </a:lnTo>
                    <a:lnTo>
                      <a:pt x="41" y="271"/>
                    </a:lnTo>
                    <a:lnTo>
                      <a:pt x="41" y="272"/>
                    </a:lnTo>
                    <a:lnTo>
                      <a:pt x="42" y="272"/>
                    </a:lnTo>
                    <a:lnTo>
                      <a:pt x="43" y="272"/>
                    </a:lnTo>
                    <a:lnTo>
                      <a:pt x="44" y="272"/>
                    </a:lnTo>
                    <a:lnTo>
                      <a:pt x="45" y="272"/>
                    </a:lnTo>
                    <a:lnTo>
                      <a:pt x="46" y="272"/>
                    </a:lnTo>
                    <a:lnTo>
                      <a:pt x="47" y="271"/>
                    </a:lnTo>
                    <a:lnTo>
                      <a:pt x="47" y="272"/>
                    </a:lnTo>
                    <a:lnTo>
                      <a:pt x="48" y="272"/>
                    </a:lnTo>
                    <a:lnTo>
                      <a:pt x="49" y="271"/>
                    </a:lnTo>
                    <a:lnTo>
                      <a:pt x="50" y="271"/>
                    </a:lnTo>
                    <a:lnTo>
                      <a:pt x="51" y="271"/>
                    </a:lnTo>
                    <a:lnTo>
                      <a:pt x="52" y="271"/>
                    </a:lnTo>
                    <a:lnTo>
                      <a:pt x="53" y="271"/>
                    </a:lnTo>
                    <a:lnTo>
                      <a:pt x="54" y="270"/>
                    </a:lnTo>
                    <a:lnTo>
                      <a:pt x="54" y="271"/>
                    </a:lnTo>
                    <a:lnTo>
                      <a:pt x="55" y="271"/>
                    </a:lnTo>
                    <a:lnTo>
                      <a:pt x="55" y="270"/>
                    </a:lnTo>
                    <a:lnTo>
                      <a:pt x="56" y="271"/>
                    </a:lnTo>
                    <a:lnTo>
                      <a:pt x="56" y="270"/>
                    </a:lnTo>
                    <a:lnTo>
                      <a:pt x="56" y="270"/>
                    </a:lnTo>
                    <a:lnTo>
                      <a:pt x="56" y="271"/>
                    </a:lnTo>
                    <a:lnTo>
                      <a:pt x="57" y="271"/>
                    </a:lnTo>
                    <a:lnTo>
                      <a:pt x="57" y="270"/>
                    </a:lnTo>
                    <a:lnTo>
                      <a:pt x="58" y="271"/>
                    </a:lnTo>
                    <a:lnTo>
                      <a:pt x="58" y="270"/>
                    </a:lnTo>
                    <a:lnTo>
                      <a:pt x="59" y="270"/>
                    </a:lnTo>
                    <a:lnTo>
                      <a:pt x="60" y="270"/>
                    </a:lnTo>
                    <a:lnTo>
                      <a:pt x="61" y="270"/>
                    </a:lnTo>
                    <a:lnTo>
                      <a:pt x="62" y="270"/>
                    </a:lnTo>
                    <a:lnTo>
                      <a:pt x="63" y="270"/>
                    </a:lnTo>
                    <a:lnTo>
                      <a:pt x="64" y="270"/>
                    </a:lnTo>
                    <a:lnTo>
                      <a:pt x="64" y="271"/>
                    </a:lnTo>
                    <a:lnTo>
                      <a:pt x="65" y="270"/>
                    </a:lnTo>
                    <a:lnTo>
                      <a:pt x="66" y="270"/>
                    </a:lnTo>
                    <a:lnTo>
                      <a:pt x="66" y="271"/>
                    </a:lnTo>
                    <a:lnTo>
                      <a:pt x="67" y="271"/>
                    </a:lnTo>
                    <a:lnTo>
                      <a:pt x="68" y="271"/>
                    </a:lnTo>
                    <a:lnTo>
                      <a:pt x="69" y="271"/>
                    </a:lnTo>
                    <a:lnTo>
                      <a:pt x="69" y="272"/>
                    </a:lnTo>
                    <a:lnTo>
                      <a:pt x="70" y="272"/>
                    </a:lnTo>
                    <a:lnTo>
                      <a:pt x="70" y="273"/>
                    </a:lnTo>
                    <a:lnTo>
                      <a:pt x="71" y="273"/>
                    </a:lnTo>
                    <a:lnTo>
                      <a:pt x="72" y="273"/>
                    </a:lnTo>
                    <a:lnTo>
                      <a:pt x="73" y="273"/>
                    </a:lnTo>
                    <a:lnTo>
                      <a:pt x="73" y="274"/>
                    </a:lnTo>
                    <a:lnTo>
                      <a:pt x="74" y="274"/>
                    </a:lnTo>
                    <a:lnTo>
                      <a:pt x="75" y="274"/>
                    </a:lnTo>
                    <a:lnTo>
                      <a:pt x="75" y="275"/>
                    </a:lnTo>
                    <a:lnTo>
                      <a:pt x="76" y="275"/>
                    </a:lnTo>
                    <a:lnTo>
                      <a:pt x="77" y="275"/>
                    </a:lnTo>
                    <a:lnTo>
                      <a:pt x="78" y="275"/>
                    </a:lnTo>
                    <a:lnTo>
                      <a:pt x="78" y="276"/>
                    </a:lnTo>
                    <a:lnTo>
                      <a:pt x="78" y="277"/>
                    </a:lnTo>
                    <a:lnTo>
                      <a:pt x="78" y="278"/>
                    </a:lnTo>
                    <a:lnTo>
                      <a:pt x="78" y="279"/>
                    </a:lnTo>
                    <a:lnTo>
                      <a:pt x="79" y="279"/>
                    </a:lnTo>
                    <a:lnTo>
                      <a:pt x="80" y="279"/>
                    </a:lnTo>
                    <a:lnTo>
                      <a:pt x="80" y="279"/>
                    </a:lnTo>
                    <a:lnTo>
                      <a:pt x="81" y="279"/>
                    </a:lnTo>
                    <a:lnTo>
                      <a:pt x="82" y="279"/>
                    </a:lnTo>
                    <a:lnTo>
                      <a:pt x="82" y="280"/>
                    </a:lnTo>
                    <a:lnTo>
                      <a:pt x="83" y="280"/>
                    </a:lnTo>
                    <a:lnTo>
                      <a:pt x="83" y="281"/>
                    </a:lnTo>
                    <a:lnTo>
                      <a:pt x="82" y="281"/>
                    </a:lnTo>
                    <a:lnTo>
                      <a:pt x="82" y="282"/>
                    </a:lnTo>
                    <a:lnTo>
                      <a:pt x="82" y="283"/>
                    </a:lnTo>
                    <a:lnTo>
                      <a:pt x="82" y="284"/>
                    </a:lnTo>
                    <a:lnTo>
                      <a:pt x="83" y="284"/>
                    </a:lnTo>
                    <a:lnTo>
                      <a:pt x="84" y="284"/>
                    </a:lnTo>
                    <a:lnTo>
                      <a:pt x="86" y="283"/>
                    </a:lnTo>
                    <a:lnTo>
                      <a:pt x="87" y="283"/>
                    </a:lnTo>
                    <a:lnTo>
                      <a:pt x="88" y="283"/>
                    </a:lnTo>
                    <a:lnTo>
                      <a:pt x="88" y="284"/>
                    </a:lnTo>
                    <a:lnTo>
                      <a:pt x="89" y="284"/>
                    </a:lnTo>
                    <a:lnTo>
                      <a:pt x="89" y="285"/>
                    </a:lnTo>
                    <a:lnTo>
                      <a:pt x="90" y="285"/>
                    </a:lnTo>
                    <a:lnTo>
                      <a:pt x="91" y="286"/>
                    </a:lnTo>
                    <a:lnTo>
                      <a:pt x="91" y="287"/>
                    </a:lnTo>
                    <a:lnTo>
                      <a:pt x="92" y="287"/>
                    </a:lnTo>
                    <a:lnTo>
                      <a:pt x="93" y="288"/>
                    </a:lnTo>
                    <a:lnTo>
                      <a:pt x="94" y="288"/>
                    </a:lnTo>
                    <a:lnTo>
                      <a:pt x="95" y="288"/>
                    </a:lnTo>
                    <a:lnTo>
                      <a:pt x="96" y="288"/>
                    </a:lnTo>
                    <a:lnTo>
                      <a:pt x="96" y="289"/>
                    </a:lnTo>
                    <a:lnTo>
                      <a:pt x="97" y="289"/>
                    </a:lnTo>
                    <a:lnTo>
                      <a:pt x="98" y="289"/>
                    </a:lnTo>
                    <a:lnTo>
                      <a:pt x="99" y="289"/>
                    </a:lnTo>
                    <a:lnTo>
                      <a:pt x="100" y="288"/>
                    </a:lnTo>
                    <a:lnTo>
                      <a:pt x="100" y="289"/>
                    </a:lnTo>
                    <a:lnTo>
                      <a:pt x="101" y="288"/>
                    </a:lnTo>
                    <a:lnTo>
                      <a:pt x="102" y="288"/>
                    </a:lnTo>
                    <a:lnTo>
                      <a:pt x="103" y="288"/>
                    </a:lnTo>
                    <a:lnTo>
                      <a:pt x="104" y="288"/>
                    </a:lnTo>
                    <a:lnTo>
                      <a:pt x="104" y="288"/>
                    </a:lnTo>
                    <a:lnTo>
                      <a:pt x="104" y="287"/>
                    </a:lnTo>
                    <a:lnTo>
                      <a:pt x="106" y="287"/>
                    </a:lnTo>
                    <a:lnTo>
                      <a:pt x="107" y="286"/>
                    </a:lnTo>
                    <a:lnTo>
                      <a:pt x="108" y="285"/>
                    </a:lnTo>
                    <a:lnTo>
                      <a:pt x="109" y="285"/>
                    </a:lnTo>
                    <a:lnTo>
                      <a:pt x="110" y="284"/>
                    </a:lnTo>
                    <a:lnTo>
                      <a:pt x="111" y="285"/>
                    </a:lnTo>
                    <a:lnTo>
                      <a:pt x="111" y="286"/>
                    </a:lnTo>
                    <a:lnTo>
                      <a:pt x="112" y="286"/>
                    </a:lnTo>
                    <a:lnTo>
                      <a:pt x="113" y="286"/>
                    </a:lnTo>
                    <a:lnTo>
                      <a:pt x="114" y="287"/>
                    </a:lnTo>
                    <a:lnTo>
                      <a:pt x="115" y="287"/>
                    </a:lnTo>
                    <a:lnTo>
                      <a:pt x="116" y="287"/>
                    </a:lnTo>
                    <a:lnTo>
                      <a:pt x="116" y="288"/>
                    </a:lnTo>
                    <a:lnTo>
                      <a:pt x="117" y="288"/>
                    </a:lnTo>
                    <a:lnTo>
                      <a:pt x="118" y="288"/>
                    </a:lnTo>
                    <a:lnTo>
                      <a:pt x="119" y="288"/>
                    </a:lnTo>
                    <a:lnTo>
                      <a:pt x="119" y="287"/>
                    </a:lnTo>
                    <a:lnTo>
                      <a:pt x="120" y="286"/>
                    </a:lnTo>
                    <a:lnTo>
                      <a:pt x="121" y="286"/>
                    </a:lnTo>
                    <a:lnTo>
                      <a:pt x="121" y="285"/>
                    </a:lnTo>
                    <a:lnTo>
                      <a:pt x="122" y="285"/>
                    </a:lnTo>
                    <a:lnTo>
                      <a:pt x="123" y="284"/>
                    </a:lnTo>
                    <a:lnTo>
                      <a:pt x="124" y="284"/>
                    </a:lnTo>
                    <a:lnTo>
                      <a:pt x="125" y="285"/>
                    </a:lnTo>
                    <a:lnTo>
                      <a:pt x="126" y="285"/>
                    </a:lnTo>
                    <a:lnTo>
                      <a:pt x="127" y="285"/>
                    </a:lnTo>
                    <a:lnTo>
                      <a:pt x="127" y="286"/>
                    </a:lnTo>
                    <a:lnTo>
                      <a:pt x="128" y="286"/>
                    </a:lnTo>
                    <a:lnTo>
                      <a:pt x="129" y="286"/>
                    </a:lnTo>
                    <a:lnTo>
                      <a:pt x="129" y="286"/>
                    </a:lnTo>
                    <a:lnTo>
                      <a:pt x="130" y="286"/>
                    </a:lnTo>
                    <a:lnTo>
                      <a:pt x="131" y="286"/>
                    </a:lnTo>
                    <a:lnTo>
                      <a:pt x="131" y="285"/>
                    </a:lnTo>
                    <a:lnTo>
                      <a:pt x="132" y="285"/>
                    </a:lnTo>
                    <a:lnTo>
                      <a:pt x="132" y="286"/>
                    </a:lnTo>
                    <a:lnTo>
                      <a:pt x="133" y="286"/>
                    </a:lnTo>
                    <a:lnTo>
                      <a:pt x="134" y="286"/>
                    </a:lnTo>
                    <a:lnTo>
                      <a:pt x="134" y="287"/>
                    </a:lnTo>
                    <a:lnTo>
                      <a:pt x="135" y="287"/>
                    </a:lnTo>
                    <a:lnTo>
                      <a:pt x="134" y="288"/>
                    </a:lnTo>
                    <a:lnTo>
                      <a:pt x="135" y="288"/>
                    </a:lnTo>
                    <a:lnTo>
                      <a:pt x="136" y="289"/>
                    </a:lnTo>
                    <a:lnTo>
                      <a:pt x="137" y="290"/>
                    </a:lnTo>
                    <a:lnTo>
                      <a:pt x="137" y="291"/>
                    </a:lnTo>
                    <a:lnTo>
                      <a:pt x="137" y="291"/>
                    </a:lnTo>
                    <a:lnTo>
                      <a:pt x="137" y="292"/>
                    </a:lnTo>
                    <a:lnTo>
                      <a:pt x="136" y="292"/>
                    </a:lnTo>
                    <a:lnTo>
                      <a:pt x="136" y="293"/>
                    </a:lnTo>
                    <a:lnTo>
                      <a:pt x="136" y="294"/>
                    </a:lnTo>
                    <a:lnTo>
                      <a:pt x="136" y="295"/>
                    </a:lnTo>
                    <a:lnTo>
                      <a:pt x="137" y="295"/>
                    </a:lnTo>
                    <a:lnTo>
                      <a:pt x="138" y="296"/>
                    </a:lnTo>
                    <a:lnTo>
                      <a:pt x="139" y="296"/>
                    </a:lnTo>
                    <a:lnTo>
                      <a:pt x="140" y="295"/>
                    </a:lnTo>
                    <a:lnTo>
                      <a:pt x="141" y="295"/>
                    </a:lnTo>
                    <a:lnTo>
                      <a:pt x="142" y="294"/>
                    </a:lnTo>
                    <a:lnTo>
                      <a:pt x="143" y="294"/>
                    </a:lnTo>
                    <a:lnTo>
                      <a:pt x="144" y="294"/>
                    </a:lnTo>
                    <a:lnTo>
                      <a:pt x="145" y="295"/>
                    </a:lnTo>
                    <a:lnTo>
                      <a:pt x="145" y="294"/>
                    </a:lnTo>
                    <a:lnTo>
                      <a:pt x="146" y="294"/>
                    </a:lnTo>
                    <a:lnTo>
                      <a:pt x="146" y="293"/>
                    </a:lnTo>
                    <a:lnTo>
                      <a:pt x="146" y="292"/>
                    </a:lnTo>
                    <a:lnTo>
                      <a:pt x="147" y="292"/>
                    </a:lnTo>
                    <a:lnTo>
                      <a:pt x="148" y="292"/>
                    </a:lnTo>
                    <a:lnTo>
                      <a:pt x="149" y="292"/>
                    </a:lnTo>
                    <a:lnTo>
                      <a:pt x="149" y="293"/>
                    </a:lnTo>
                    <a:lnTo>
                      <a:pt x="150" y="293"/>
                    </a:lnTo>
                    <a:lnTo>
                      <a:pt x="150" y="292"/>
                    </a:lnTo>
                    <a:lnTo>
                      <a:pt x="151" y="292"/>
                    </a:lnTo>
                    <a:lnTo>
                      <a:pt x="152" y="291"/>
                    </a:lnTo>
                    <a:lnTo>
                      <a:pt x="152" y="290"/>
                    </a:lnTo>
                    <a:lnTo>
                      <a:pt x="153" y="283"/>
                    </a:lnTo>
                    <a:lnTo>
                      <a:pt x="153" y="279"/>
                    </a:lnTo>
                    <a:lnTo>
                      <a:pt x="153" y="276"/>
                    </a:lnTo>
                    <a:lnTo>
                      <a:pt x="154" y="270"/>
                    </a:lnTo>
                    <a:lnTo>
                      <a:pt x="156" y="267"/>
                    </a:lnTo>
                    <a:lnTo>
                      <a:pt x="159" y="265"/>
                    </a:lnTo>
                    <a:lnTo>
                      <a:pt x="159" y="264"/>
                    </a:lnTo>
                    <a:lnTo>
                      <a:pt x="164" y="262"/>
                    </a:lnTo>
                    <a:lnTo>
                      <a:pt x="168" y="260"/>
                    </a:lnTo>
                    <a:lnTo>
                      <a:pt x="173" y="257"/>
                    </a:lnTo>
                    <a:lnTo>
                      <a:pt x="176" y="254"/>
                    </a:lnTo>
                    <a:lnTo>
                      <a:pt x="177" y="254"/>
                    </a:lnTo>
                    <a:lnTo>
                      <a:pt x="179" y="253"/>
                    </a:lnTo>
                    <a:lnTo>
                      <a:pt x="181" y="252"/>
                    </a:lnTo>
                    <a:lnTo>
                      <a:pt x="184" y="250"/>
                    </a:lnTo>
                    <a:lnTo>
                      <a:pt x="187" y="248"/>
                    </a:lnTo>
                    <a:lnTo>
                      <a:pt x="189" y="246"/>
                    </a:lnTo>
                    <a:lnTo>
                      <a:pt x="190" y="246"/>
                    </a:lnTo>
                    <a:lnTo>
                      <a:pt x="191" y="245"/>
                    </a:lnTo>
                    <a:lnTo>
                      <a:pt x="194" y="243"/>
                    </a:lnTo>
                    <a:lnTo>
                      <a:pt x="196" y="242"/>
                    </a:lnTo>
                    <a:lnTo>
                      <a:pt x="197" y="237"/>
                    </a:lnTo>
                    <a:lnTo>
                      <a:pt x="196" y="233"/>
                    </a:lnTo>
                    <a:lnTo>
                      <a:pt x="196" y="232"/>
                    </a:lnTo>
                    <a:lnTo>
                      <a:pt x="197" y="228"/>
                    </a:lnTo>
                    <a:lnTo>
                      <a:pt x="200" y="226"/>
                    </a:lnTo>
                    <a:lnTo>
                      <a:pt x="202" y="224"/>
                    </a:lnTo>
                    <a:lnTo>
                      <a:pt x="204" y="221"/>
                    </a:lnTo>
                    <a:lnTo>
                      <a:pt x="206" y="218"/>
                    </a:lnTo>
                    <a:lnTo>
                      <a:pt x="206" y="213"/>
                    </a:lnTo>
                    <a:lnTo>
                      <a:pt x="206" y="212"/>
                    </a:lnTo>
                    <a:lnTo>
                      <a:pt x="207" y="211"/>
                    </a:lnTo>
                    <a:lnTo>
                      <a:pt x="208" y="210"/>
                    </a:lnTo>
                    <a:lnTo>
                      <a:pt x="209" y="208"/>
                    </a:lnTo>
                    <a:lnTo>
                      <a:pt x="214" y="206"/>
                    </a:lnTo>
                    <a:lnTo>
                      <a:pt x="217" y="204"/>
                    </a:lnTo>
                    <a:lnTo>
                      <a:pt x="220" y="203"/>
                    </a:lnTo>
                    <a:lnTo>
                      <a:pt x="223" y="202"/>
                    </a:lnTo>
                    <a:lnTo>
                      <a:pt x="224" y="202"/>
                    </a:lnTo>
                    <a:lnTo>
                      <a:pt x="225" y="202"/>
                    </a:lnTo>
                    <a:lnTo>
                      <a:pt x="227" y="200"/>
                    </a:lnTo>
                    <a:lnTo>
                      <a:pt x="228" y="195"/>
                    </a:lnTo>
                    <a:lnTo>
                      <a:pt x="227" y="191"/>
                    </a:lnTo>
                    <a:lnTo>
                      <a:pt x="226" y="189"/>
                    </a:lnTo>
                    <a:lnTo>
                      <a:pt x="225" y="188"/>
                    </a:lnTo>
                    <a:lnTo>
                      <a:pt x="225" y="187"/>
                    </a:lnTo>
                    <a:lnTo>
                      <a:pt x="224" y="187"/>
                    </a:lnTo>
                    <a:lnTo>
                      <a:pt x="222" y="186"/>
                    </a:lnTo>
                    <a:lnTo>
                      <a:pt x="222" y="183"/>
                    </a:lnTo>
                    <a:lnTo>
                      <a:pt x="222" y="182"/>
                    </a:lnTo>
                    <a:lnTo>
                      <a:pt x="224" y="180"/>
                    </a:lnTo>
                    <a:lnTo>
                      <a:pt x="225" y="179"/>
                    </a:lnTo>
                    <a:lnTo>
                      <a:pt x="226" y="176"/>
                    </a:lnTo>
                    <a:lnTo>
                      <a:pt x="226" y="175"/>
                    </a:lnTo>
                    <a:lnTo>
                      <a:pt x="225" y="173"/>
                    </a:lnTo>
                    <a:lnTo>
                      <a:pt x="225" y="172"/>
                    </a:lnTo>
                    <a:lnTo>
                      <a:pt x="225" y="169"/>
                    </a:lnTo>
                    <a:lnTo>
                      <a:pt x="225" y="168"/>
                    </a:lnTo>
                    <a:lnTo>
                      <a:pt x="225" y="165"/>
                    </a:lnTo>
                    <a:lnTo>
                      <a:pt x="225" y="164"/>
                    </a:lnTo>
                    <a:lnTo>
                      <a:pt x="227" y="161"/>
                    </a:lnTo>
                    <a:lnTo>
                      <a:pt x="230" y="156"/>
                    </a:lnTo>
                    <a:lnTo>
                      <a:pt x="231" y="152"/>
                    </a:lnTo>
                    <a:lnTo>
                      <a:pt x="231" y="150"/>
                    </a:lnTo>
                    <a:lnTo>
                      <a:pt x="231" y="149"/>
                    </a:lnTo>
                    <a:lnTo>
                      <a:pt x="231" y="148"/>
                    </a:lnTo>
                    <a:lnTo>
                      <a:pt x="231" y="147"/>
                    </a:lnTo>
                    <a:lnTo>
                      <a:pt x="233" y="146"/>
                    </a:lnTo>
                    <a:lnTo>
                      <a:pt x="236" y="144"/>
                    </a:lnTo>
                    <a:lnTo>
                      <a:pt x="238" y="143"/>
                    </a:lnTo>
                    <a:lnTo>
                      <a:pt x="240" y="141"/>
                    </a:lnTo>
                    <a:lnTo>
                      <a:pt x="241" y="140"/>
                    </a:lnTo>
                    <a:lnTo>
                      <a:pt x="243" y="137"/>
                    </a:lnTo>
                    <a:lnTo>
                      <a:pt x="244" y="133"/>
                    </a:lnTo>
                    <a:lnTo>
                      <a:pt x="246" y="129"/>
                    </a:lnTo>
                    <a:lnTo>
                      <a:pt x="247" y="128"/>
                    </a:lnTo>
                    <a:lnTo>
                      <a:pt x="249" y="127"/>
                    </a:lnTo>
                    <a:lnTo>
                      <a:pt x="249" y="126"/>
                    </a:lnTo>
                    <a:lnTo>
                      <a:pt x="251" y="125"/>
                    </a:lnTo>
                    <a:lnTo>
                      <a:pt x="253" y="124"/>
                    </a:lnTo>
                    <a:lnTo>
                      <a:pt x="256" y="121"/>
                    </a:lnTo>
                    <a:lnTo>
                      <a:pt x="257" y="117"/>
                    </a:lnTo>
                    <a:lnTo>
                      <a:pt x="259" y="113"/>
                    </a:lnTo>
                    <a:lnTo>
                      <a:pt x="260" y="112"/>
                    </a:lnTo>
                    <a:lnTo>
                      <a:pt x="261" y="110"/>
                    </a:lnTo>
                    <a:lnTo>
                      <a:pt x="261" y="107"/>
                    </a:lnTo>
                    <a:lnTo>
                      <a:pt x="262" y="105"/>
                    </a:lnTo>
                    <a:lnTo>
                      <a:pt x="262" y="102"/>
                    </a:lnTo>
                    <a:lnTo>
                      <a:pt x="263" y="99"/>
                    </a:lnTo>
                    <a:lnTo>
                      <a:pt x="267" y="96"/>
                    </a:lnTo>
                    <a:lnTo>
                      <a:pt x="266" y="95"/>
                    </a:lnTo>
                    <a:lnTo>
                      <a:pt x="267" y="94"/>
                    </a:lnTo>
                    <a:lnTo>
                      <a:pt x="269" y="92"/>
                    </a:lnTo>
                    <a:lnTo>
                      <a:pt x="270" y="90"/>
                    </a:lnTo>
                    <a:lnTo>
                      <a:pt x="267" y="88"/>
                    </a:lnTo>
                    <a:lnTo>
                      <a:pt x="267" y="87"/>
                    </a:lnTo>
                    <a:lnTo>
                      <a:pt x="268" y="85"/>
                    </a:lnTo>
                    <a:lnTo>
                      <a:pt x="269" y="83"/>
                    </a:lnTo>
                    <a:lnTo>
                      <a:pt x="266" y="80"/>
                    </a:lnTo>
                    <a:lnTo>
                      <a:pt x="264" y="79"/>
                    </a:lnTo>
                    <a:lnTo>
                      <a:pt x="263" y="78"/>
                    </a:lnTo>
                    <a:lnTo>
                      <a:pt x="260" y="74"/>
                    </a:lnTo>
                    <a:lnTo>
                      <a:pt x="261" y="71"/>
                    </a:lnTo>
                    <a:lnTo>
                      <a:pt x="261" y="67"/>
                    </a:lnTo>
                    <a:lnTo>
                      <a:pt x="261" y="64"/>
                    </a:lnTo>
                    <a:lnTo>
                      <a:pt x="260" y="61"/>
                    </a:lnTo>
                    <a:lnTo>
                      <a:pt x="257" y="56"/>
                    </a:lnTo>
                    <a:lnTo>
                      <a:pt x="256" y="55"/>
                    </a:lnTo>
                    <a:lnTo>
                      <a:pt x="255" y="54"/>
                    </a:lnTo>
                    <a:lnTo>
                      <a:pt x="254" y="52"/>
                    </a:lnTo>
                    <a:lnTo>
                      <a:pt x="253" y="52"/>
                    </a:lnTo>
                    <a:lnTo>
                      <a:pt x="253" y="51"/>
                    </a:lnTo>
                    <a:lnTo>
                      <a:pt x="251" y="49"/>
                    </a:lnTo>
                    <a:lnTo>
                      <a:pt x="251" y="48"/>
                    </a:lnTo>
                    <a:lnTo>
                      <a:pt x="251" y="46"/>
                    </a:lnTo>
                    <a:lnTo>
                      <a:pt x="252" y="45"/>
                    </a:lnTo>
                    <a:lnTo>
                      <a:pt x="253" y="42"/>
                    </a:lnTo>
                    <a:lnTo>
                      <a:pt x="255" y="41"/>
                    </a:lnTo>
                    <a:lnTo>
                      <a:pt x="259" y="42"/>
                    </a:lnTo>
                    <a:lnTo>
                      <a:pt x="262" y="43"/>
                    </a:lnTo>
                    <a:lnTo>
                      <a:pt x="263" y="43"/>
                    </a:lnTo>
                    <a:lnTo>
                      <a:pt x="264" y="45"/>
                    </a:lnTo>
                    <a:lnTo>
                      <a:pt x="265" y="50"/>
                    </a:lnTo>
                    <a:lnTo>
                      <a:pt x="267" y="56"/>
                    </a:lnTo>
                    <a:lnTo>
                      <a:pt x="269" y="63"/>
                    </a:lnTo>
                    <a:lnTo>
                      <a:pt x="271" y="67"/>
                    </a:lnTo>
                    <a:lnTo>
                      <a:pt x="272" y="70"/>
                    </a:lnTo>
                    <a:lnTo>
                      <a:pt x="273" y="71"/>
                    </a:lnTo>
                    <a:lnTo>
                      <a:pt x="274" y="73"/>
                    </a:lnTo>
                    <a:lnTo>
                      <a:pt x="275" y="73"/>
                    </a:lnTo>
                    <a:lnTo>
                      <a:pt x="278" y="77"/>
                    </a:lnTo>
                    <a:lnTo>
                      <a:pt x="279" y="78"/>
                    </a:lnTo>
                    <a:lnTo>
                      <a:pt x="280" y="77"/>
                    </a:lnTo>
                    <a:lnTo>
                      <a:pt x="281" y="73"/>
                    </a:lnTo>
                    <a:lnTo>
                      <a:pt x="281" y="72"/>
                    </a:lnTo>
                    <a:lnTo>
                      <a:pt x="281" y="69"/>
                    </a:lnTo>
                    <a:lnTo>
                      <a:pt x="281" y="66"/>
                    </a:lnTo>
                    <a:lnTo>
                      <a:pt x="280" y="61"/>
                    </a:lnTo>
                    <a:lnTo>
                      <a:pt x="281" y="57"/>
                    </a:lnTo>
                    <a:lnTo>
                      <a:pt x="283" y="54"/>
                    </a:lnTo>
                    <a:lnTo>
                      <a:pt x="288" y="51"/>
                    </a:lnTo>
                    <a:lnTo>
                      <a:pt x="288" y="49"/>
                    </a:lnTo>
                    <a:lnTo>
                      <a:pt x="285" y="46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Freeform 44">
                <a:extLst>
                  <a:ext uri="{FF2B5EF4-FFF2-40B4-BE49-F238E27FC236}">
                    <a16:creationId xmlns:a16="http://schemas.microsoft.com/office/drawing/2014/main" id="{75B5AE1B-7FAC-719B-FD64-11D45B13A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3988" y="2878138"/>
                <a:ext cx="88900" cy="88900"/>
              </a:xfrm>
              <a:custGeom>
                <a:avLst/>
                <a:gdLst>
                  <a:gd name="T0" fmla="*/ 32 w 56"/>
                  <a:gd name="T1" fmla="*/ 5 h 56"/>
                  <a:gd name="T2" fmla="*/ 36 w 56"/>
                  <a:gd name="T3" fmla="*/ 4 h 56"/>
                  <a:gd name="T4" fmla="*/ 42 w 56"/>
                  <a:gd name="T5" fmla="*/ 5 h 56"/>
                  <a:gd name="T6" fmla="*/ 44 w 56"/>
                  <a:gd name="T7" fmla="*/ 4 h 56"/>
                  <a:gd name="T8" fmla="*/ 48 w 56"/>
                  <a:gd name="T9" fmla="*/ 4 h 56"/>
                  <a:gd name="T10" fmla="*/ 51 w 56"/>
                  <a:gd name="T11" fmla="*/ 7 h 56"/>
                  <a:gd name="T12" fmla="*/ 52 w 56"/>
                  <a:gd name="T13" fmla="*/ 12 h 56"/>
                  <a:gd name="T14" fmla="*/ 55 w 56"/>
                  <a:gd name="T15" fmla="*/ 16 h 56"/>
                  <a:gd name="T16" fmla="*/ 56 w 56"/>
                  <a:gd name="T17" fmla="*/ 19 h 56"/>
                  <a:gd name="T18" fmla="*/ 56 w 56"/>
                  <a:gd name="T19" fmla="*/ 23 h 56"/>
                  <a:gd name="T20" fmla="*/ 56 w 56"/>
                  <a:gd name="T21" fmla="*/ 26 h 56"/>
                  <a:gd name="T22" fmla="*/ 54 w 56"/>
                  <a:gd name="T23" fmla="*/ 31 h 56"/>
                  <a:gd name="T24" fmla="*/ 53 w 56"/>
                  <a:gd name="T25" fmla="*/ 35 h 56"/>
                  <a:gd name="T26" fmla="*/ 46 w 56"/>
                  <a:gd name="T27" fmla="*/ 33 h 56"/>
                  <a:gd name="T28" fmla="*/ 46 w 56"/>
                  <a:gd name="T29" fmla="*/ 36 h 56"/>
                  <a:gd name="T30" fmla="*/ 49 w 56"/>
                  <a:gd name="T31" fmla="*/ 38 h 56"/>
                  <a:gd name="T32" fmla="*/ 49 w 56"/>
                  <a:gd name="T33" fmla="*/ 43 h 56"/>
                  <a:gd name="T34" fmla="*/ 48 w 56"/>
                  <a:gd name="T35" fmla="*/ 48 h 56"/>
                  <a:gd name="T36" fmla="*/ 45 w 56"/>
                  <a:gd name="T37" fmla="*/ 46 h 56"/>
                  <a:gd name="T38" fmla="*/ 42 w 56"/>
                  <a:gd name="T39" fmla="*/ 46 h 56"/>
                  <a:gd name="T40" fmla="*/ 39 w 56"/>
                  <a:gd name="T41" fmla="*/ 47 h 56"/>
                  <a:gd name="T42" fmla="*/ 39 w 56"/>
                  <a:gd name="T43" fmla="*/ 51 h 56"/>
                  <a:gd name="T44" fmla="*/ 38 w 56"/>
                  <a:gd name="T45" fmla="*/ 55 h 56"/>
                  <a:gd name="T46" fmla="*/ 35 w 56"/>
                  <a:gd name="T47" fmla="*/ 55 h 56"/>
                  <a:gd name="T48" fmla="*/ 32 w 56"/>
                  <a:gd name="T49" fmla="*/ 56 h 56"/>
                  <a:gd name="T50" fmla="*/ 29 w 56"/>
                  <a:gd name="T51" fmla="*/ 56 h 56"/>
                  <a:gd name="T52" fmla="*/ 27 w 56"/>
                  <a:gd name="T53" fmla="*/ 52 h 56"/>
                  <a:gd name="T54" fmla="*/ 24 w 56"/>
                  <a:gd name="T55" fmla="*/ 52 h 56"/>
                  <a:gd name="T56" fmla="*/ 22 w 56"/>
                  <a:gd name="T57" fmla="*/ 49 h 56"/>
                  <a:gd name="T58" fmla="*/ 21 w 56"/>
                  <a:gd name="T59" fmla="*/ 46 h 56"/>
                  <a:gd name="T60" fmla="*/ 21 w 56"/>
                  <a:gd name="T61" fmla="*/ 42 h 56"/>
                  <a:gd name="T62" fmla="*/ 19 w 56"/>
                  <a:gd name="T63" fmla="*/ 41 h 56"/>
                  <a:gd name="T64" fmla="*/ 16 w 56"/>
                  <a:gd name="T65" fmla="*/ 38 h 56"/>
                  <a:gd name="T66" fmla="*/ 11 w 56"/>
                  <a:gd name="T67" fmla="*/ 36 h 56"/>
                  <a:gd name="T68" fmla="*/ 9 w 56"/>
                  <a:gd name="T69" fmla="*/ 34 h 56"/>
                  <a:gd name="T70" fmla="*/ 8 w 56"/>
                  <a:gd name="T71" fmla="*/ 32 h 56"/>
                  <a:gd name="T72" fmla="*/ 2 w 56"/>
                  <a:gd name="T73" fmla="*/ 29 h 56"/>
                  <a:gd name="T74" fmla="*/ 1 w 56"/>
                  <a:gd name="T75" fmla="*/ 26 h 56"/>
                  <a:gd name="T76" fmla="*/ 3 w 56"/>
                  <a:gd name="T77" fmla="*/ 22 h 56"/>
                  <a:gd name="T78" fmla="*/ 1 w 56"/>
                  <a:gd name="T79" fmla="*/ 19 h 56"/>
                  <a:gd name="T80" fmla="*/ 5 w 56"/>
                  <a:gd name="T81" fmla="*/ 17 h 56"/>
                  <a:gd name="T82" fmla="*/ 5 w 56"/>
                  <a:gd name="T83" fmla="*/ 14 h 56"/>
                  <a:gd name="T84" fmla="*/ 7 w 56"/>
                  <a:gd name="T85" fmla="*/ 12 h 56"/>
                  <a:gd name="T86" fmla="*/ 8 w 56"/>
                  <a:gd name="T87" fmla="*/ 7 h 56"/>
                  <a:gd name="T88" fmla="*/ 12 w 56"/>
                  <a:gd name="T89" fmla="*/ 4 h 56"/>
                  <a:gd name="T90" fmla="*/ 15 w 56"/>
                  <a:gd name="T91" fmla="*/ 3 h 56"/>
                  <a:gd name="T92" fmla="*/ 19 w 56"/>
                  <a:gd name="T93" fmla="*/ 3 h 56"/>
                  <a:gd name="T94" fmla="*/ 23 w 56"/>
                  <a:gd name="T95" fmla="*/ 2 h 56"/>
                  <a:gd name="T96" fmla="*/ 25 w 56"/>
                  <a:gd name="T97" fmla="*/ 0 h 56"/>
                  <a:gd name="T98" fmla="*/ 28 w 56"/>
                  <a:gd name="T99" fmla="*/ 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" h="56">
                    <a:moveTo>
                      <a:pt x="29" y="2"/>
                    </a:moveTo>
                    <a:lnTo>
                      <a:pt x="31" y="5"/>
                    </a:lnTo>
                    <a:lnTo>
                      <a:pt x="32" y="5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6" y="4"/>
                    </a:lnTo>
                    <a:lnTo>
                      <a:pt x="38" y="5"/>
                    </a:lnTo>
                    <a:lnTo>
                      <a:pt x="40" y="5"/>
                    </a:lnTo>
                    <a:lnTo>
                      <a:pt x="42" y="5"/>
                    </a:lnTo>
                    <a:lnTo>
                      <a:pt x="43" y="5"/>
                    </a:lnTo>
                    <a:lnTo>
                      <a:pt x="44" y="5"/>
                    </a:lnTo>
                    <a:lnTo>
                      <a:pt x="44" y="4"/>
                    </a:lnTo>
                    <a:lnTo>
                      <a:pt x="45" y="4"/>
                    </a:lnTo>
                    <a:lnTo>
                      <a:pt x="48" y="3"/>
                    </a:lnTo>
                    <a:lnTo>
                      <a:pt x="48" y="4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51" y="7"/>
                    </a:lnTo>
                    <a:lnTo>
                      <a:pt x="51" y="9"/>
                    </a:lnTo>
                    <a:lnTo>
                      <a:pt x="51" y="10"/>
                    </a:lnTo>
                    <a:lnTo>
                      <a:pt x="52" y="12"/>
                    </a:lnTo>
                    <a:lnTo>
                      <a:pt x="53" y="14"/>
                    </a:lnTo>
                    <a:lnTo>
                      <a:pt x="54" y="14"/>
                    </a:lnTo>
                    <a:lnTo>
                      <a:pt x="55" y="16"/>
                    </a:lnTo>
                    <a:lnTo>
                      <a:pt x="55" y="18"/>
                    </a:lnTo>
                    <a:lnTo>
                      <a:pt x="56" y="18"/>
                    </a:lnTo>
                    <a:lnTo>
                      <a:pt x="56" y="19"/>
                    </a:lnTo>
                    <a:lnTo>
                      <a:pt x="56" y="20"/>
                    </a:lnTo>
                    <a:lnTo>
                      <a:pt x="56" y="21"/>
                    </a:lnTo>
                    <a:lnTo>
                      <a:pt x="56" y="23"/>
                    </a:lnTo>
                    <a:lnTo>
                      <a:pt x="56" y="24"/>
                    </a:lnTo>
                    <a:lnTo>
                      <a:pt x="56" y="25"/>
                    </a:lnTo>
                    <a:lnTo>
                      <a:pt x="56" y="26"/>
                    </a:lnTo>
                    <a:lnTo>
                      <a:pt x="56" y="27"/>
                    </a:lnTo>
                    <a:lnTo>
                      <a:pt x="55" y="29"/>
                    </a:lnTo>
                    <a:lnTo>
                      <a:pt x="54" y="31"/>
                    </a:lnTo>
                    <a:lnTo>
                      <a:pt x="55" y="33"/>
                    </a:lnTo>
                    <a:lnTo>
                      <a:pt x="54" y="35"/>
                    </a:lnTo>
                    <a:lnTo>
                      <a:pt x="53" y="35"/>
                    </a:lnTo>
                    <a:lnTo>
                      <a:pt x="51" y="35"/>
                    </a:lnTo>
                    <a:lnTo>
                      <a:pt x="48" y="34"/>
                    </a:lnTo>
                    <a:lnTo>
                      <a:pt x="46" y="33"/>
                    </a:lnTo>
                    <a:lnTo>
                      <a:pt x="46" y="34"/>
                    </a:lnTo>
                    <a:lnTo>
                      <a:pt x="45" y="34"/>
                    </a:lnTo>
                    <a:lnTo>
                      <a:pt x="46" y="36"/>
                    </a:lnTo>
                    <a:lnTo>
                      <a:pt x="48" y="37"/>
                    </a:lnTo>
                    <a:lnTo>
                      <a:pt x="48" y="37"/>
                    </a:lnTo>
                    <a:lnTo>
                      <a:pt x="49" y="38"/>
                    </a:lnTo>
                    <a:lnTo>
                      <a:pt x="49" y="39"/>
                    </a:lnTo>
                    <a:lnTo>
                      <a:pt x="48" y="41"/>
                    </a:lnTo>
                    <a:lnTo>
                      <a:pt x="49" y="43"/>
                    </a:lnTo>
                    <a:lnTo>
                      <a:pt x="48" y="44"/>
                    </a:lnTo>
                    <a:lnTo>
                      <a:pt x="48" y="46"/>
                    </a:lnTo>
                    <a:lnTo>
                      <a:pt x="48" y="48"/>
                    </a:lnTo>
                    <a:lnTo>
                      <a:pt x="47" y="45"/>
                    </a:lnTo>
                    <a:lnTo>
                      <a:pt x="46" y="45"/>
                    </a:lnTo>
                    <a:lnTo>
                      <a:pt x="45" y="46"/>
                    </a:lnTo>
                    <a:lnTo>
                      <a:pt x="44" y="46"/>
                    </a:lnTo>
                    <a:lnTo>
                      <a:pt x="43" y="46"/>
                    </a:lnTo>
                    <a:lnTo>
                      <a:pt x="42" y="46"/>
                    </a:lnTo>
                    <a:lnTo>
                      <a:pt x="40" y="45"/>
                    </a:lnTo>
                    <a:lnTo>
                      <a:pt x="38" y="46"/>
                    </a:lnTo>
                    <a:lnTo>
                      <a:pt x="39" y="47"/>
                    </a:lnTo>
                    <a:lnTo>
                      <a:pt x="39" y="49"/>
                    </a:lnTo>
                    <a:lnTo>
                      <a:pt x="39" y="50"/>
                    </a:lnTo>
                    <a:lnTo>
                      <a:pt x="39" y="51"/>
                    </a:lnTo>
                    <a:lnTo>
                      <a:pt x="38" y="52"/>
                    </a:lnTo>
                    <a:lnTo>
                      <a:pt x="38" y="53"/>
                    </a:lnTo>
                    <a:lnTo>
                      <a:pt x="38" y="55"/>
                    </a:lnTo>
                    <a:lnTo>
                      <a:pt x="37" y="55"/>
                    </a:lnTo>
                    <a:lnTo>
                      <a:pt x="36" y="55"/>
                    </a:lnTo>
                    <a:lnTo>
                      <a:pt x="35" y="55"/>
                    </a:lnTo>
                    <a:lnTo>
                      <a:pt x="34" y="55"/>
                    </a:lnTo>
                    <a:lnTo>
                      <a:pt x="33" y="56"/>
                    </a:lnTo>
                    <a:lnTo>
                      <a:pt x="32" y="56"/>
                    </a:lnTo>
                    <a:lnTo>
                      <a:pt x="31" y="56"/>
                    </a:lnTo>
                    <a:lnTo>
                      <a:pt x="30" y="56"/>
                    </a:lnTo>
                    <a:lnTo>
                      <a:pt x="29" y="56"/>
                    </a:lnTo>
                    <a:lnTo>
                      <a:pt x="28" y="54"/>
                    </a:lnTo>
                    <a:lnTo>
                      <a:pt x="28" y="52"/>
                    </a:lnTo>
                    <a:lnTo>
                      <a:pt x="27" y="52"/>
                    </a:lnTo>
                    <a:lnTo>
                      <a:pt x="27" y="51"/>
                    </a:lnTo>
                    <a:lnTo>
                      <a:pt x="24" y="52"/>
                    </a:lnTo>
                    <a:lnTo>
                      <a:pt x="24" y="52"/>
                    </a:lnTo>
                    <a:lnTo>
                      <a:pt x="24" y="51"/>
                    </a:lnTo>
                    <a:lnTo>
                      <a:pt x="22" y="50"/>
                    </a:lnTo>
                    <a:lnTo>
                      <a:pt x="22" y="49"/>
                    </a:lnTo>
                    <a:lnTo>
                      <a:pt x="22" y="48"/>
                    </a:lnTo>
                    <a:lnTo>
                      <a:pt x="22" y="47"/>
                    </a:lnTo>
                    <a:lnTo>
                      <a:pt x="21" y="46"/>
                    </a:lnTo>
                    <a:lnTo>
                      <a:pt x="22" y="43"/>
                    </a:lnTo>
                    <a:lnTo>
                      <a:pt x="22" y="42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0" y="41"/>
                    </a:lnTo>
                    <a:lnTo>
                      <a:pt x="19" y="41"/>
                    </a:lnTo>
                    <a:lnTo>
                      <a:pt x="18" y="39"/>
                    </a:lnTo>
                    <a:lnTo>
                      <a:pt x="17" y="38"/>
                    </a:lnTo>
                    <a:lnTo>
                      <a:pt x="16" y="38"/>
                    </a:lnTo>
                    <a:lnTo>
                      <a:pt x="14" y="38"/>
                    </a:lnTo>
                    <a:lnTo>
                      <a:pt x="12" y="37"/>
                    </a:lnTo>
                    <a:lnTo>
                      <a:pt x="11" y="36"/>
                    </a:lnTo>
                    <a:lnTo>
                      <a:pt x="11" y="34"/>
                    </a:lnTo>
                    <a:lnTo>
                      <a:pt x="10" y="34"/>
                    </a:lnTo>
                    <a:lnTo>
                      <a:pt x="9" y="34"/>
                    </a:lnTo>
                    <a:lnTo>
                      <a:pt x="8" y="34"/>
                    </a:lnTo>
                    <a:lnTo>
                      <a:pt x="8" y="33"/>
                    </a:lnTo>
                    <a:lnTo>
                      <a:pt x="8" y="32"/>
                    </a:lnTo>
                    <a:lnTo>
                      <a:pt x="7" y="30"/>
                    </a:lnTo>
                    <a:lnTo>
                      <a:pt x="4" y="29"/>
                    </a:lnTo>
                    <a:lnTo>
                      <a:pt x="2" y="29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2" y="26"/>
                    </a:lnTo>
                    <a:lnTo>
                      <a:pt x="3" y="24"/>
                    </a:lnTo>
                    <a:lnTo>
                      <a:pt x="3" y="22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6" y="13"/>
                    </a:lnTo>
                    <a:lnTo>
                      <a:pt x="7" y="12"/>
                    </a:lnTo>
                    <a:lnTo>
                      <a:pt x="8" y="11"/>
                    </a:lnTo>
                    <a:lnTo>
                      <a:pt x="8" y="9"/>
                    </a:lnTo>
                    <a:lnTo>
                      <a:pt x="8" y="7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1" y="3"/>
                    </a:lnTo>
                    <a:lnTo>
                      <a:pt x="23" y="2"/>
                    </a:lnTo>
                    <a:lnTo>
                      <a:pt x="24" y="1"/>
                    </a:lnTo>
                    <a:lnTo>
                      <a:pt x="24" y="1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7" y="0"/>
                    </a:lnTo>
                    <a:lnTo>
                      <a:pt x="28" y="1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51">
                <a:extLst>
                  <a:ext uri="{FF2B5EF4-FFF2-40B4-BE49-F238E27FC236}">
                    <a16:creationId xmlns:a16="http://schemas.microsoft.com/office/drawing/2014/main" id="{7AA52544-0D6C-8F2B-48DB-3096D5FA6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9038" y="2647950"/>
                <a:ext cx="204788" cy="104775"/>
              </a:xfrm>
              <a:custGeom>
                <a:avLst/>
                <a:gdLst>
                  <a:gd name="T0" fmla="*/ 112 w 129"/>
                  <a:gd name="T1" fmla="*/ 28 h 66"/>
                  <a:gd name="T2" fmla="*/ 103 w 129"/>
                  <a:gd name="T3" fmla="*/ 27 h 66"/>
                  <a:gd name="T4" fmla="*/ 96 w 129"/>
                  <a:gd name="T5" fmla="*/ 30 h 66"/>
                  <a:gd name="T6" fmla="*/ 91 w 129"/>
                  <a:gd name="T7" fmla="*/ 33 h 66"/>
                  <a:gd name="T8" fmla="*/ 84 w 129"/>
                  <a:gd name="T9" fmla="*/ 36 h 66"/>
                  <a:gd name="T10" fmla="*/ 85 w 129"/>
                  <a:gd name="T11" fmla="*/ 40 h 66"/>
                  <a:gd name="T12" fmla="*/ 86 w 129"/>
                  <a:gd name="T13" fmla="*/ 43 h 66"/>
                  <a:gd name="T14" fmla="*/ 88 w 129"/>
                  <a:gd name="T15" fmla="*/ 45 h 66"/>
                  <a:gd name="T16" fmla="*/ 87 w 129"/>
                  <a:gd name="T17" fmla="*/ 53 h 66"/>
                  <a:gd name="T18" fmla="*/ 80 w 129"/>
                  <a:gd name="T19" fmla="*/ 59 h 66"/>
                  <a:gd name="T20" fmla="*/ 74 w 129"/>
                  <a:gd name="T21" fmla="*/ 62 h 66"/>
                  <a:gd name="T22" fmla="*/ 72 w 129"/>
                  <a:gd name="T23" fmla="*/ 65 h 66"/>
                  <a:gd name="T24" fmla="*/ 69 w 129"/>
                  <a:gd name="T25" fmla="*/ 62 h 66"/>
                  <a:gd name="T26" fmla="*/ 67 w 129"/>
                  <a:gd name="T27" fmla="*/ 61 h 66"/>
                  <a:gd name="T28" fmla="*/ 61 w 129"/>
                  <a:gd name="T29" fmla="*/ 59 h 66"/>
                  <a:gd name="T30" fmla="*/ 56 w 129"/>
                  <a:gd name="T31" fmla="*/ 59 h 66"/>
                  <a:gd name="T32" fmla="*/ 52 w 129"/>
                  <a:gd name="T33" fmla="*/ 58 h 66"/>
                  <a:gd name="T34" fmla="*/ 46 w 129"/>
                  <a:gd name="T35" fmla="*/ 62 h 66"/>
                  <a:gd name="T36" fmla="*/ 38 w 129"/>
                  <a:gd name="T37" fmla="*/ 65 h 66"/>
                  <a:gd name="T38" fmla="*/ 35 w 129"/>
                  <a:gd name="T39" fmla="*/ 65 h 66"/>
                  <a:gd name="T40" fmla="*/ 26 w 129"/>
                  <a:gd name="T41" fmla="*/ 62 h 66"/>
                  <a:gd name="T42" fmla="*/ 18 w 129"/>
                  <a:gd name="T43" fmla="*/ 64 h 66"/>
                  <a:gd name="T44" fmla="*/ 13 w 129"/>
                  <a:gd name="T45" fmla="*/ 62 h 66"/>
                  <a:gd name="T46" fmla="*/ 4 w 129"/>
                  <a:gd name="T47" fmla="*/ 63 h 66"/>
                  <a:gd name="T48" fmla="*/ 0 w 129"/>
                  <a:gd name="T49" fmla="*/ 62 h 66"/>
                  <a:gd name="T50" fmla="*/ 3 w 129"/>
                  <a:gd name="T51" fmla="*/ 38 h 66"/>
                  <a:gd name="T52" fmla="*/ 3 w 129"/>
                  <a:gd name="T53" fmla="*/ 31 h 66"/>
                  <a:gd name="T54" fmla="*/ 6 w 129"/>
                  <a:gd name="T55" fmla="*/ 30 h 66"/>
                  <a:gd name="T56" fmla="*/ 12 w 129"/>
                  <a:gd name="T57" fmla="*/ 29 h 66"/>
                  <a:gd name="T58" fmla="*/ 15 w 129"/>
                  <a:gd name="T59" fmla="*/ 30 h 66"/>
                  <a:gd name="T60" fmla="*/ 18 w 129"/>
                  <a:gd name="T61" fmla="*/ 29 h 66"/>
                  <a:gd name="T62" fmla="*/ 21 w 129"/>
                  <a:gd name="T63" fmla="*/ 27 h 66"/>
                  <a:gd name="T64" fmla="*/ 25 w 129"/>
                  <a:gd name="T65" fmla="*/ 23 h 66"/>
                  <a:gd name="T66" fmla="*/ 29 w 129"/>
                  <a:gd name="T67" fmla="*/ 21 h 66"/>
                  <a:gd name="T68" fmla="*/ 41 w 129"/>
                  <a:gd name="T69" fmla="*/ 25 h 66"/>
                  <a:gd name="T70" fmla="*/ 45 w 129"/>
                  <a:gd name="T71" fmla="*/ 27 h 66"/>
                  <a:gd name="T72" fmla="*/ 48 w 129"/>
                  <a:gd name="T73" fmla="*/ 28 h 66"/>
                  <a:gd name="T74" fmla="*/ 56 w 129"/>
                  <a:gd name="T75" fmla="*/ 33 h 66"/>
                  <a:gd name="T76" fmla="*/ 61 w 129"/>
                  <a:gd name="T77" fmla="*/ 36 h 66"/>
                  <a:gd name="T78" fmla="*/ 82 w 129"/>
                  <a:gd name="T79" fmla="*/ 16 h 66"/>
                  <a:gd name="T80" fmla="*/ 84 w 129"/>
                  <a:gd name="T81" fmla="*/ 15 h 66"/>
                  <a:gd name="T82" fmla="*/ 92 w 129"/>
                  <a:gd name="T83" fmla="*/ 7 h 66"/>
                  <a:gd name="T84" fmla="*/ 102 w 129"/>
                  <a:gd name="T85" fmla="*/ 0 h 66"/>
                  <a:gd name="T86" fmla="*/ 113 w 129"/>
                  <a:gd name="T87" fmla="*/ 2 h 66"/>
                  <a:gd name="T88" fmla="*/ 129 w 129"/>
                  <a:gd name="T89" fmla="*/ 14 h 66"/>
                  <a:gd name="T90" fmla="*/ 126 w 129"/>
                  <a:gd name="T91" fmla="*/ 15 h 66"/>
                  <a:gd name="T92" fmla="*/ 122 w 129"/>
                  <a:gd name="T93" fmla="*/ 18 h 66"/>
                  <a:gd name="T94" fmla="*/ 118 w 129"/>
                  <a:gd name="T95" fmla="*/ 23 h 66"/>
                  <a:gd name="T96" fmla="*/ 113 w 129"/>
                  <a:gd name="T97" fmla="*/ 2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9" h="66">
                    <a:moveTo>
                      <a:pt x="113" y="27"/>
                    </a:moveTo>
                    <a:lnTo>
                      <a:pt x="112" y="28"/>
                    </a:lnTo>
                    <a:lnTo>
                      <a:pt x="108" y="27"/>
                    </a:lnTo>
                    <a:lnTo>
                      <a:pt x="103" y="27"/>
                    </a:lnTo>
                    <a:lnTo>
                      <a:pt x="99" y="28"/>
                    </a:lnTo>
                    <a:lnTo>
                      <a:pt x="96" y="30"/>
                    </a:lnTo>
                    <a:lnTo>
                      <a:pt x="95" y="30"/>
                    </a:lnTo>
                    <a:lnTo>
                      <a:pt x="91" y="33"/>
                    </a:lnTo>
                    <a:lnTo>
                      <a:pt x="87" y="35"/>
                    </a:lnTo>
                    <a:lnTo>
                      <a:pt x="84" y="36"/>
                    </a:lnTo>
                    <a:lnTo>
                      <a:pt x="84" y="39"/>
                    </a:lnTo>
                    <a:lnTo>
                      <a:pt x="85" y="40"/>
                    </a:lnTo>
                    <a:lnTo>
                      <a:pt x="85" y="42"/>
                    </a:lnTo>
                    <a:lnTo>
                      <a:pt x="86" y="43"/>
                    </a:lnTo>
                    <a:lnTo>
                      <a:pt x="87" y="44"/>
                    </a:lnTo>
                    <a:lnTo>
                      <a:pt x="88" y="45"/>
                    </a:lnTo>
                    <a:lnTo>
                      <a:pt x="90" y="48"/>
                    </a:lnTo>
                    <a:lnTo>
                      <a:pt x="87" y="53"/>
                    </a:lnTo>
                    <a:lnTo>
                      <a:pt x="83" y="56"/>
                    </a:lnTo>
                    <a:lnTo>
                      <a:pt x="80" y="59"/>
                    </a:lnTo>
                    <a:lnTo>
                      <a:pt x="77" y="60"/>
                    </a:lnTo>
                    <a:lnTo>
                      <a:pt x="74" y="62"/>
                    </a:lnTo>
                    <a:lnTo>
                      <a:pt x="73" y="65"/>
                    </a:lnTo>
                    <a:lnTo>
                      <a:pt x="72" y="65"/>
                    </a:lnTo>
                    <a:lnTo>
                      <a:pt x="70" y="63"/>
                    </a:lnTo>
                    <a:lnTo>
                      <a:pt x="69" y="62"/>
                    </a:lnTo>
                    <a:lnTo>
                      <a:pt x="68" y="62"/>
                    </a:lnTo>
                    <a:lnTo>
                      <a:pt x="67" y="61"/>
                    </a:lnTo>
                    <a:lnTo>
                      <a:pt x="64" y="59"/>
                    </a:lnTo>
                    <a:lnTo>
                      <a:pt x="61" y="59"/>
                    </a:lnTo>
                    <a:lnTo>
                      <a:pt x="58" y="59"/>
                    </a:lnTo>
                    <a:lnTo>
                      <a:pt x="56" y="59"/>
                    </a:lnTo>
                    <a:lnTo>
                      <a:pt x="55" y="59"/>
                    </a:lnTo>
                    <a:lnTo>
                      <a:pt x="52" y="58"/>
                    </a:lnTo>
                    <a:lnTo>
                      <a:pt x="47" y="62"/>
                    </a:lnTo>
                    <a:lnTo>
                      <a:pt x="46" y="62"/>
                    </a:lnTo>
                    <a:lnTo>
                      <a:pt x="44" y="64"/>
                    </a:lnTo>
                    <a:lnTo>
                      <a:pt x="38" y="65"/>
                    </a:lnTo>
                    <a:lnTo>
                      <a:pt x="37" y="65"/>
                    </a:lnTo>
                    <a:lnTo>
                      <a:pt x="35" y="65"/>
                    </a:lnTo>
                    <a:lnTo>
                      <a:pt x="31" y="63"/>
                    </a:lnTo>
                    <a:lnTo>
                      <a:pt x="26" y="62"/>
                    </a:lnTo>
                    <a:lnTo>
                      <a:pt x="23" y="64"/>
                    </a:lnTo>
                    <a:lnTo>
                      <a:pt x="18" y="64"/>
                    </a:lnTo>
                    <a:lnTo>
                      <a:pt x="17" y="64"/>
                    </a:lnTo>
                    <a:lnTo>
                      <a:pt x="13" y="62"/>
                    </a:lnTo>
                    <a:lnTo>
                      <a:pt x="9" y="62"/>
                    </a:lnTo>
                    <a:lnTo>
                      <a:pt x="4" y="63"/>
                    </a:lnTo>
                    <a:lnTo>
                      <a:pt x="0" y="66"/>
                    </a:lnTo>
                    <a:lnTo>
                      <a:pt x="0" y="62"/>
                    </a:lnTo>
                    <a:lnTo>
                      <a:pt x="0" y="58"/>
                    </a:lnTo>
                    <a:lnTo>
                      <a:pt x="3" y="38"/>
                    </a:lnTo>
                    <a:lnTo>
                      <a:pt x="3" y="36"/>
                    </a:lnTo>
                    <a:lnTo>
                      <a:pt x="3" y="31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9" y="28"/>
                    </a:lnTo>
                    <a:lnTo>
                      <a:pt x="12" y="29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6" y="31"/>
                    </a:lnTo>
                    <a:lnTo>
                      <a:pt x="18" y="29"/>
                    </a:lnTo>
                    <a:lnTo>
                      <a:pt x="20" y="28"/>
                    </a:lnTo>
                    <a:lnTo>
                      <a:pt x="21" y="27"/>
                    </a:lnTo>
                    <a:lnTo>
                      <a:pt x="23" y="26"/>
                    </a:lnTo>
                    <a:lnTo>
                      <a:pt x="25" y="23"/>
                    </a:lnTo>
                    <a:lnTo>
                      <a:pt x="27" y="22"/>
                    </a:lnTo>
                    <a:lnTo>
                      <a:pt x="29" y="21"/>
                    </a:lnTo>
                    <a:lnTo>
                      <a:pt x="37" y="22"/>
                    </a:lnTo>
                    <a:lnTo>
                      <a:pt x="41" y="25"/>
                    </a:lnTo>
                    <a:lnTo>
                      <a:pt x="43" y="26"/>
                    </a:lnTo>
                    <a:lnTo>
                      <a:pt x="45" y="27"/>
                    </a:lnTo>
                    <a:lnTo>
                      <a:pt x="47" y="27"/>
                    </a:lnTo>
                    <a:lnTo>
                      <a:pt x="48" y="28"/>
                    </a:lnTo>
                    <a:lnTo>
                      <a:pt x="49" y="29"/>
                    </a:lnTo>
                    <a:lnTo>
                      <a:pt x="56" y="33"/>
                    </a:lnTo>
                    <a:lnTo>
                      <a:pt x="59" y="35"/>
                    </a:lnTo>
                    <a:lnTo>
                      <a:pt x="61" y="36"/>
                    </a:lnTo>
                    <a:lnTo>
                      <a:pt x="64" y="35"/>
                    </a:lnTo>
                    <a:lnTo>
                      <a:pt x="82" y="16"/>
                    </a:lnTo>
                    <a:lnTo>
                      <a:pt x="83" y="15"/>
                    </a:lnTo>
                    <a:lnTo>
                      <a:pt x="84" y="15"/>
                    </a:lnTo>
                    <a:lnTo>
                      <a:pt x="91" y="9"/>
                    </a:lnTo>
                    <a:lnTo>
                      <a:pt x="92" y="7"/>
                    </a:lnTo>
                    <a:lnTo>
                      <a:pt x="97" y="2"/>
                    </a:lnTo>
                    <a:lnTo>
                      <a:pt x="102" y="0"/>
                    </a:lnTo>
                    <a:lnTo>
                      <a:pt x="110" y="0"/>
                    </a:lnTo>
                    <a:lnTo>
                      <a:pt x="113" y="2"/>
                    </a:lnTo>
                    <a:lnTo>
                      <a:pt x="119" y="6"/>
                    </a:lnTo>
                    <a:lnTo>
                      <a:pt x="129" y="14"/>
                    </a:lnTo>
                    <a:lnTo>
                      <a:pt x="127" y="14"/>
                    </a:lnTo>
                    <a:lnTo>
                      <a:pt x="126" y="15"/>
                    </a:lnTo>
                    <a:lnTo>
                      <a:pt x="124" y="16"/>
                    </a:lnTo>
                    <a:lnTo>
                      <a:pt x="122" y="18"/>
                    </a:lnTo>
                    <a:lnTo>
                      <a:pt x="121" y="20"/>
                    </a:lnTo>
                    <a:lnTo>
                      <a:pt x="118" y="23"/>
                    </a:lnTo>
                    <a:lnTo>
                      <a:pt x="115" y="25"/>
                    </a:lnTo>
                    <a:lnTo>
                      <a:pt x="113" y="27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Freeform 53">
                <a:extLst>
                  <a:ext uri="{FF2B5EF4-FFF2-40B4-BE49-F238E27FC236}">
                    <a16:creationId xmlns:a16="http://schemas.microsoft.com/office/drawing/2014/main" id="{BCDD04A8-00E1-B68C-2CA3-46ABD4C5F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0163" y="2782888"/>
                <a:ext cx="71438" cy="66675"/>
              </a:xfrm>
              <a:custGeom>
                <a:avLst/>
                <a:gdLst>
                  <a:gd name="T0" fmla="*/ 29 w 45"/>
                  <a:gd name="T1" fmla="*/ 3 h 42"/>
                  <a:gd name="T2" fmla="*/ 31 w 45"/>
                  <a:gd name="T3" fmla="*/ 2 h 42"/>
                  <a:gd name="T4" fmla="*/ 36 w 45"/>
                  <a:gd name="T5" fmla="*/ 1 h 42"/>
                  <a:gd name="T6" fmla="*/ 41 w 45"/>
                  <a:gd name="T7" fmla="*/ 1 h 42"/>
                  <a:gd name="T8" fmla="*/ 42 w 45"/>
                  <a:gd name="T9" fmla="*/ 2 h 42"/>
                  <a:gd name="T10" fmla="*/ 44 w 45"/>
                  <a:gd name="T11" fmla="*/ 5 h 42"/>
                  <a:gd name="T12" fmla="*/ 42 w 45"/>
                  <a:gd name="T13" fmla="*/ 11 h 42"/>
                  <a:gd name="T14" fmla="*/ 43 w 45"/>
                  <a:gd name="T15" fmla="*/ 14 h 42"/>
                  <a:gd name="T16" fmla="*/ 42 w 45"/>
                  <a:gd name="T17" fmla="*/ 18 h 42"/>
                  <a:gd name="T18" fmla="*/ 40 w 45"/>
                  <a:gd name="T19" fmla="*/ 25 h 42"/>
                  <a:gd name="T20" fmla="*/ 41 w 45"/>
                  <a:gd name="T21" fmla="*/ 27 h 42"/>
                  <a:gd name="T22" fmla="*/ 43 w 45"/>
                  <a:gd name="T23" fmla="*/ 29 h 42"/>
                  <a:gd name="T24" fmla="*/ 45 w 45"/>
                  <a:gd name="T25" fmla="*/ 36 h 42"/>
                  <a:gd name="T26" fmla="*/ 42 w 45"/>
                  <a:gd name="T27" fmla="*/ 41 h 42"/>
                  <a:gd name="T28" fmla="*/ 39 w 45"/>
                  <a:gd name="T29" fmla="*/ 42 h 42"/>
                  <a:gd name="T30" fmla="*/ 34 w 45"/>
                  <a:gd name="T31" fmla="*/ 40 h 42"/>
                  <a:gd name="T32" fmla="*/ 28 w 45"/>
                  <a:gd name="T33" fmla="*/ 35 h 42"/>
                  <a:gd name="T34" fmla="*/ 22 w 45"/>
                  <a:gd name="T35" fmla="*/ 37 h 42"/>
                  <a:gd name="T36" fmla="*/ 19 w 45"/>
                  <a:gd name="T37" fmla="*/ 38 h 42"/>
                  <a:gd name="T38" fmla="*/ 14 w 45"/>
                  <a:gd name="T39" fmla="*/ 33 h 42"/>
                  <a:gd name="T40" fmla="*/ 11 w 45"/>
                  <a:gd name="T41" fmla="*/ 32 h 42"/>
                  <a:gd name="T42" fmla="*/ 6 w 45"/>
                  <a:gd name="T43" fmla="*/ 34 h 42"/>
                  <a:gd name="T44" fmla="*/ 1 w 45"/>
                  <a:gd name="T45" fmla="*/ 33 h 42"/>
                  <a:gd name="T46" fmla="*/ 0 w 45"/>
                  <a:gd name="T47" fmla="*/ 29 h 42"/>
                  <a:gd name="T48" fmla="*/ 0 w 45"/>
                  <a:gd name="T49" fmla="*/ 27 h 42"/>
                  <a:gd name="T50" fmla="*/ 1 w 45"/>
                  <a:gd name="T51" fmla="*/ 23 h 42"/>
                  <a:gd name="T52" fmla="*/ 3 w 45"/>
                  <a:gd name="T53" fmla="*/ 17 h 42"/>
                  <a:gd name="T54" fmla="*/ 3 w 45"/>
                  <a:gd name="T55" fmla="*/ 15 h 42"/>
                  <a:gd name="T56" fmla="*/ 6 w 45"/>
                  <a:gd name="T57" fmla="*/ 10 h 42"/>
                  <a:gd name="T58" fmla="*/ 7 w 45"/>
                  <a:gd name="T59" fmla="*/ 8 h 42"/>
                  <a:gd name="T60" fmla="*/ 10 w 45"/>
                  <a:gd name="T61" fmla="*/ 4 h 42"/>
                  <a:gd name="T62" fmla="*/ 14 w 45"/>
                  <a:gd name="T63" fmla="*/ 0 h 42"/>
                  <a:gd name="T64" fmla="*/ 18 w 45"/>
                  <a:gd name="T65" fmla="*/ 0 h 42"/>
                  <a:gd name="T66" fmla="*/ 21 w 45"/>
                  <a:gd name="T67" fmla="*/ 2 h 42"/>
                  <a:gd name="T68" fmla="*/ 27 w 45"/>
                  <a:gd name="T69" fmla="*/ 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5" h="42">
                    <a:moveTo>
                      <a:pt x="27" y="5"/>
                    </a:moveTo>
                    <a:lnTo>
                      <a:pt x="29" y="3"/>
                    </a:lnTo>
                    <a:lnTo>
                      <a:pt x="30" y="3"/>
                    </a:lnTo>
                    <a:lnTo>
                      <a:pt x="31" y="2"/>
                    </a:lnTo>
                    <a:lnTo>
                      <a:pt x="34" y="2"/>
                    </a:lnTo>
                    <a:lnTo>
                      <a:pt x="36" y="1"/>
                    </a:lnTo>
                    <a:lnTo>
                      <a:pt x="37" y="1"/>
                    </a:lnTo>
                    <a:lnTo>
                      <a:pt x="41" y="1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3" y="4"/>
                    </a:lnTo>
                    <a:lnTo>
                      <a:pt x="44" y="5"/>
                    </a:lnTo>
                    <a:lnTo>
                      <a:pt x="43" y="7"/>
                    </a:lnTo>
                    <a:lnTo>
                      <a:pt x="42" y="11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3" y="16"/>
                    </a:lnTo>
                    <a:lnTo>
                      <a:pt x="42" y="18"/>
                    </a:lnTo>
                    <a:lnTo>
                      <a:pt x="40" y="21"/>
                    </a:lnTo>
                    <a:lnTo>
                      <a:pt x="40" y="25"/>
                    </a:lnTo>
                    <a:lnTo>
                      <a:pt x="41" y="26"/>
                    </a:lnTo>
                    <a:lnTo>
                      <a:pt x="41" y="27"/>
                    </a:lnTo>
                    <a:lnTo>
                      <a:pt x="41" y="28"/>
                    </a:lnTo>
                    <a:lnTo>
                      <a:pt x="43" y="29"/>
                    </a:lnTo>
                    <a:lnTo>
                      <a:pt x="44" y="33"/>
                    </a:lnTo>
                    <a:lnTo>
                      <a:pt x="45" y="36"/>
                    </a:lnTo>
                    <a:lnTo>
                      <a:pt x="43" y="39"/>
                    </a:lnTo>
                    <a:lnTo>
                      <a:pt x="42" y="41"/>
                    </a:lnTo>
                    <a:lnTo>
                      <a:pt x="41" y="41"/>
                    </a:lnTo>
                    <a:lnTo>
                      <a:pt x="39" y="42"/>
                    </a:lnTo>
                    <a:lnTo>
                      <a:pt x="36" y="42"/>
                    </a:lnTo>
                    <a:lnTo>
                      <a:pt x="34" y="40"/>
                    </a:lnTo>
                    <a:lnTo>
                      <a:pt x="31" y="36"/>
                    </a:lnTo>
                    <a:lnTo>
                      <a:pt x="28" y="35"/>
                    </a:lnTo>
                    <a:lnTo>
                      <a:pt x="26" y="35"/>
                    </a:lnTo>
                    <a:lnTo>
                      <a:pt x="22" y="37"/>
                    </a:lnTo>
                    <a:lnTo>
                      <a:pt x="20" y="37"/>
                    </a:lnTo>
                    <a:lnTo>
                      <a:pt x="19" y="38"/>
                    </a:lnTo>
                    <a:lnTo>
                      <a:pt x="16" y="36"/>
                    </a:lnTo>
                    <a:lnTo>
                      <a:pt x="14" y="33"/>
                    </a:lnTo>
                    <a:lnTo>
                      <a:pt x="13" y="33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6" y="34"/>
                    </a:lnTo>
                    <a:lnTo>
                      <a:pt x="3" y="34"/>
                    </a:lnTo>
                    <a:lnTo>
                      <a:pt x="1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6" y="10"/>
                    </a:lnTo>
                    <a:lnTo>
                      <a:pt x="7" y="9"/>
                    </a:lnTo>
                    <a:lnTo>
                      <a:pt x="7" y="8"/>
                    </a:lnTo>
                    <a:lnTo>
                      <a:pt x="8" y="7"/>
                    </a:lnTo>
                    <a:lnTo>
                      <a:pt x="10" y="4"/>
                    </a:lnTo>
                    <a:lnTo>
                      <a:pt x="11" y="2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7" y="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35" name="组合 100">
              <a:extLst>
                <a:ext uri="{FF2B5EF4-FFF2-40B4-BE49-F238E27FC236}">
                  <a16:creationId xmlns:a16="http://schemas.microsoft.com/office/drawing/2014/main" id="{E9231094-D71F-AD55-5C5F-BBB4079515C6}"/>
                </a:ext>
              </a:extLst>
            </p:cNvPr>
            <p:cNvGrpSpPr/>
            <p:nvPr/>
          </p:nvGrpSpPr>
          <p:grpSpPr>
            <a:xfrm>
              <a:off x="5093208" y="4896155"/>
              <a:ext cx="2109658" cy="1479927"/>
              <a:chOff x="416520" y="4774171"/>
              <a:chExt cx="2109658" cy="1479927"/>
            </a:xfrm>
          </p:grpSpPr>
          <p:sp>
            <p:nvSpPr>
              <p:cNvPr id="36" name="圆角矩形 101">
                <a:extLst>
                  <a:ext uri="{FF2B5EF4-FFF2-40B4-BE49-F238E27FC236}">
                    <a16:creationId xmlns:a16="http://schemas.microsoft.com/office/drawing/2014/main" id="{21BF79A8-52BF-060D-1F45-8822197DB87F}"/>
                  </a:ext>
                </a:extLst>
              </p:cNvPr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37" name="圆角矩形 45">
                <a:extLst>
                  <a:ext uri="{FF2B5EF4-FFF2-40B4-BE49-F238E27FC236}">
                    <a16:creationId xmlns:a16="http://schemas.microsoft.com/office/drawing/2014/main" id="{4138DBCC-81E1-BFD5-F2F3-00D72D9B5C69}"/>
                  </a:ext>
                </a:extLst>
              </p:cNvPr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 </a:t>
                </a:r>
                <a:r>
                  <a:rPr lang="en-US" altLang="zh-CN" sz="1400" b="1" kern="0" dirty="0" err="1"/>
                  <a:t>Oromia</a:t>
                </a:r>
                <a:endParaRPr lang="en-US" altLang="zh-CN" sz="1400" b="1" kern="0" dirty="0"/>
              </a:p>
            </p:txBody>
          </p:sp>
          <p:sp>
            <p:nvSpPr>
              <p:cNvPr id="38" name="Text Box 16">
                <a:extLst>
                  <a:ext uri="{FF2B5EF4-FFF2-40B4-BE49-F238E27FC236}">
                    <a16:creationId xmlns:a16="http://schemas.microsoft.com/office/drawing/2014/main" id="{ACACFFD3-C5C7-0B92-7C3C-7F44557D18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</p:txBody>
          </p:sp>
        </p:grpSp>
        <p:sp>
          <p:nvSpPr>
            <p:cNvPr id="39" name="Oval 25">
              <a:extLst>
                <a:ext uri="{FF2B5EF4-FFF2-40B4-BE49-F238E27FC236}">
                  <a16:creationId xmlns:a16="http://schemas.microsoft.com/office/drawing/2014/main" id="{1DA87D77-9144-0690-451D-39FD109CB39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46423" y="419610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0" name="肘形连接符 106">
              <a:extLst>
                <a:ext uri="{FF2B5EF4-FFF2-40B4-BE49-F238E27FC236}">
                  <a16:creationId xmlns:a16="http://schemas.microsoft.com/office/drawing/2014/main" id="{0062E3DF-485F-EE76-678F-418C6333E35C}"/>
                </a:ext>
              </a:extLst>
            </p:cNvPr>
            <p:cNvCxnSpPr>
              <a:stCxn id="39" idx="4"/>
              <a:endCxn id="36" idx="1"/>
            </p:cNvCxnSpPr>
            <p:nvPr/>
          </p:nvCxnSpPr>
          <p:spPr>
            <a:xfrm rot="16200000" flipH="1">
              <a:off x="3933947" y="4571815"/>
              <a:ext cx="1426149" cy="892374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1" name="组合 107">
              <a:extLst>
                <a:ext uri="{FF2B5EF4-FFF2-40B4-BE49-F238E27FC236}">
                  <a16:creationId xmlns:a16="http://schemas.microsoft.com/office/drawing/2014/main" id="{9DCAB8EE-FF8E-73C1-4DBF-D2229EF10525}"/>
                </a:ext>
              </a:extLst>
            </p:cNvPr>
            <p:cNvGrpSpPr/>
            <p:nvPr/>
          </p:nvGrpSpPr>
          <p:grpSpPr>
            <a:xfrm>
              <a:off x="4849099" y="1492924"/>
              <a:ext cx="2109658" cy="1479927"/>
              <a:chOff x="416520" y="4774171"/>
              <a:chExt cx="2109658" cy="1479927"/>
            </a:xfrm>
          </p:grpSpPr>
          <p:sp>
            <p:nvSpPr>
              <p:cNvPr id="42" name="圆角矩形 109">
                <a:extLst>
                  <a:ext uri="{FF2B5EF4-FFF2-40B4-BE49-F238E27FC236}">
                    <a16:creationId xmlns:a16="http://schemas.microsoft.com/office/drawing/2014/main" id="{A865E441-DB11-511E-9656-1C8CB8504743}"/>
                  </a:ext>
                </a:extLst>
              </p:cNvPr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43" name="圆角矩形 45">
                <a:extLst>
                  <a:ext uri="{FF2B5EF4-FFF2-40B4-BE49-F238E27FC236}">
                    <a16:creationId xmlns:a16="http://schemas.microsoft.com/office/drawing/2014/main" id="{A172CEA4-C743-60DD-DB85-F991A68A08E1}"/>
                  </a:ext>
                </a:extLst>
              </p:cNvPr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 err="1"/>
                  <a:t>Amhara</a:t>
                </a:r>
                <a:endParaRPr lang="en-US" altLang="zh-CN" sz="1400" b="1" kern="0" dirty="0"/>
              </a:p>
            </p:txBody>
          </p:sp>
          <p:sp>
            <p:nvSpPr>
              <p:cNvPr id="44" name="Text Box 16">
                <a:extLst>
                  <a:ext uri="{FF2B5EF4-FFF2-40B4-BE49-F238E27FC236}">
                    <a16:creationId xmlns:a16="http://schemas.microsoft.com/office/drawing/2014/main" id="{3767F445-3B91-920C-D019-D68742A77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</p:txBody>
          </p:sp>
        </p:grpSp>
        <p:sp>
          <p:nvSpPr>
            <p:cNvPr id="45" name="Oval 25">
              <a:extLst>
                <a:ext uri="{FF2B5EF4-FFF2-40B4-BE49-F238E27FC236}">
                  <a16:creationId xmlns:a16="http://schemas.microsoft.com/office/drawing/2014/main" id="{31DD2B1B-A653-3D9B-82AA-7A41E816A67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98674" y="291844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6" name="肘形连接符 113">
              <a:extLst>
                <a:ext uri="{FF2B5EF4-FFF2-40B4-BE49-F238E27FC236}">
                  <a16:creationId xmlns:a16="http://schemas.microsoft.com/office/drawing/2014/main" id="{F02840EC-DF23-AF01-149E-2F7E881648C7}"/>
                </a:ext>
              </a:extLst>
            </p:cNvPr>
            <p:cNvCxnSpPr>
              <a:stCxn id="45" idx="0"/>
              <a:endCxn id="42" idx="1"/>
            </p:cNvCxnSpPr>
            <p:nvPr/>
          </p:nvCxnSpPr>
          <p:spPr>
            <a:xfrm rot="5400000" flipH="1" flipV="1">
              <a:off x="4005795" y="2075137"/>
              <a:ext cx="590595" cy="1096014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7" name="组合 114">
              <a:extLst>
                <a:ext uri="{FF2B5EF4-FFF2-40B4-BE49-F238E27FC236}">
                  <a16:creationId xmlns:a16="http://schemas.microsoft.com/office/drawing/2014/main" id="{FA21460D-77DC-5404-A657-363785D6C638}"/>
                </a:ext>
              </a:extLst>
            </p:cNvPr>
            <p:cNvGrpSpPr/>
            <p:nvPr/>
          </p:nvGrpSpPr>
          <p:grpSpPr>
            <a:xfrm>
              <a:off x="6427074" y="3194540"/>
              <a:ext cx="2109658" cy="1479927"/>
              <a:chOff x="416520" y="4774171"/>
              <a:chExt cx="2109658" cy="1479927"/>
            </a:xfrm>
          </p:grpSpPr>
          <p:sp>
            <p:nvSpPr>
              <p:cNvPr id="48" name="圆角矩形 115">
                <a:extLst>
                  <a:ext uri="{FF2B5EF4-FFF2-40B4-BE49-F238E27FC236}">
                    <a16:creationId xmlns:a16="http://schemas.microsoft.com/office/drawing/2014/main" id="{E66C35EF-7FC0-CE20-03E0-807D46C56B06}"/>
                  </a:ext>
                </a:extLst>
              </p:cNvPr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49" name="圆角矩形 45">
                <a:extLst>
                  <a:ext uri="{FF2B5EF4-FFF2-40B4-BE49-F238E27FC236}">
                    <a16:creationId xmlns:a16="http://schemas.microsoft.com/office/drawing/2014/main" id="{312B0AC0-7EB1-E8E2-F49A-475CD1122532}"/>
                  </a:ext>
                </a:extLst>
              </p:cNvPr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Somali</a:t>
                </a:r>
              </a:p>
            </p:txBody>
          </p:sp>
          <p:sp>
            <p:nvSpPr>
              <p:cNvPr id="50" name="Text Box 16">
                <a:extLst>
                  <a:ext uri="{FF2B5EF4-FFF2-40B4-BE49-F238E27FC236}">
                    <a16:creationId xmlns:a16="http://schemas.microsoft.com/office/drawing/2014/main" id="{5467D4C0-5BAD-3B90-43C3-A55A3E8414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</p:txBody>
          </p:sp>
        </p:grpSp>
        <p:sp>
          <p:nvSpPr>
            <p:cNvPr id="51" name="Oval 25">
              <a:extLst>
                <a:ext uri="{FF2B5EF4-FFF2-40B4-BE49-F238E27FC236}">
                  <a16:creationId xmlns:a16="http://schemas.microsoft.com/office/drawing/2014/main" id="{C57FF0CA-6106-C44E-36CB-C91D1F3D778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437039" y="4114195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52" name="肘形连接符 119">
              <a:extLst>
                <a:ext uri="{FF2B5EF4-FFF2-40B4-BE49-F238E27FC236}">
                  <a16:creationId xmlns:a16="http://schemas.microsoft.com/office/drawing/2014/main" id="{40481D58-0D78-B202-7E3D-1BAB5A6FBC13}"/>
                </a:ext>
              </a:extLst>
            </p:cNvPr>
            <p:cNvCxnSpPr>
              <a:stCxn id="51" idx="0"/>
              <a:endCxn id="48" idx="1"/>
            </p:cNvCxnSpPr>
            <p:nvPr/>
          </p:nvCxnSpPr>
          <p:spPr>
            <a:xfrm rot="5400000" flipH="1" flipV="1">
              <a:off x="5916896" y="3604017"/>
              <a:ext cx="84733" cy="935624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57" name="组合 120">
              <a:extLst>
                <a:ext uri="{FF2B5EF4-FFF2-40B4-BE49-F238E27FC236}">
                  <a16:creationId xmlns:a16="http://schemas.microsoft.com/office/drawing/2014/main" id="{728B5DBD-CD17-ED1B-3A9D-5AD2889FCAE7}"/>
                </a:ext>
              </a:extLst>
            </p:cNvPr>
            <p:cNvGrpSpPr/>
            <p:nvPr/>
          </p:nvGrpSpPr>
          <p:grpSpPr>
            <a:xfrm>
              <a:off x="577480" y="4473372"/>
              <a:ext cx="2109658" cy="1479927"/>
              <a:chOff x="416520" y="4774171"/>
              <a:chExt cx="2109658" cy="1479927"/>
            </a:xfrm>
          </p:grpSpPr>
          <p:sp>
            <p:nvSpPr>
              <p:cNvPr id="58" name="圆角矩形 121">
                <a:extLst>
                  <a:ext uri="{FF2B5EF4-FFF2-40B4-BE49-F238E27FC236}">
                    <a16:creationId xmlns:a16="http://schemas.microsoft.com/office/drawing/2014/main" id="{94D4C9EB-4638-4E12-14AA-FC97C95E632A}"/>
                  </a:ext>
                </a:extLst>
              </p:cNvPr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59" name="圆角矩形 45">
                <a:extLst>
                  <a:ext uri="{FF2B5EF4-FFF2-40B4-BE49-F238E27FC236}">
                    <a16:creationId xmlns:a16="http://schemas.microsoft.com/office/drawing/2014/main" id="{6CF0F8EA-9464-D38A-CFC3-C54D82B8447E}"/>
                  </a:ext>
                </a:extLst>
              </p:cNvPr>
              <p:cNvSpPr/>
              <p:nvPr/>
            </p:nvSpPr>
            <p:spPr>
              <a:xfrm>
                <a:off x="528442" y="4774171"/>
                <a:ext cx="1885814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kern="0" dirty="0"/>
                  <a:t>South Ethiopia Regional State</a:t>
                </a:r>
              </a:p>
            </p:txBody>
          </p:sp>
          <p:sp>
            <p:nvSpPr>
              <p:cNvPr id="60" name="Text Box 16">
                <a:extLst>
                  <a:ext uri="{FF2B5EF4-FFF2-40B4-BE49-F238E27FC236}">
                    <a16:creationId xmlns:a16="http://schemas.microsoft.com/office/drawing/2014/main" id="{132E5C75-5C0E-7C75-2435-2CBE49195A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</p:txBody>
          </p:sp>
        </p:grpSp>
        <p:sp>
          <p:nvSpPr>
            <p:cNvPr id="61" name="Oval 25">
              <a:extLst>
                <a:ext uri="{FF2B5EF4-FFF2-40B4-BE49-F238E27FC236}">
                  <a16:creationId xmlns:a16="http://schemas.microsoft.com/office/drawing/2014/main" id="{FBE8C899-43A3-16B9-4931-417B19F77EE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01934" y="4529735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62" name="肘形连接符 125">
              <a:extLst>
                <a:ext uri="{FF2B5EF4-FFF2-40B4-BE49-F238E27FC236}">
                  <a16:creationId xmlns:a16="http://schemas.microsoft.com/office/drawing/2014/main" id="{612CAD25-99DD-C8E7-37CF-018B3B953176}"/>
                </a:ext>
              </a:extLst>
            </p:cNvPr>
            <p:cNvCxnSpPr>
              <a:stCxn id="61" idx="4"/>
              <a:endCxn id="58" idx="3"/>
            </p:cNvCxnSpPr>
            <p:nvPr/>
          </p:nvCxnSpPr>
          <p:spPr>
            <a:xfrm rot="5400000">
              <a:off x="2636873" y="4688822"/>
              <a:ext cx="669738" cy="569207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09054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>
                <a:hlinkClick r:id="rId3"/>
              </a:rPr>
              <a:t>http://yourfreetemplates.com/terms-of-use/</a:t>
            </a:r>
            <a:r>
              <a:rPr lang="en-US" altLang="zh-CN" sz="1200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257</Words>
  <Application>Microsoft Office PowerPoint</Application>
  <PresentationFormat>On-screen Show (4:3)</PresentationFormat>
  <Paragraphs>49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Wingdings</vt:lpstr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39</cp:revision>
  <dcterms:created xsi:type="dcterms:W3CDTF">2016-05-15T02:42:52Z</dcterms:created>
  <dcterms:modified xsi:type="dcterms:W3CDTF">2024-04-07T06:52:07Z</dcterms:modified>
</cp:coreProperties>
</file>