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76" r:id="rId3"/>
    <p:sldId id="27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2991" autoAdjust="0"/>
  </p:normalViewPr>
  <p:slideViewPr>
    <p:cSldViewPr>
      <p:cViewPr>
        <p:scale>
          <a:sx n="100" d="100"/>
          <a:sy n="100" d="100"/>
        </p:scale>
        <p:origin x="-348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2016/9/16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5B6DF-BB0D-444C-9634-CCDA78E63692}" type="datetimeFigureOut">
              <a:rPr lang="zh-CN" altLang="en-US" smtClean="0"/>
              <a:pPr/>
              <a:t>2016/9/16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yourfreetemplat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hlinkClick r:id="rId7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1264568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Outline map</a:t>
            </a:r>
            <a:endParaRPr lang="en-US" altLang="zh-CN" dirty="0"/>
          </a:p>
        </p:txBody>
      </p:sp>
      <p:grpSp>
        <p:nvGrpSpPr>
          <p:cNvPr id="2" name="组合 1"/>
          <p:cNvGrpSpPr/>
          <p:nvPr/>
        </p:nvGrpSpPr>
        <p:grpSpPr>
          <a:xfrm>
            <a:off x="336182" y="1493685"/>
            <a:ext cx="8396350" cy="4924100"/>
            <a:chOff x="336182" y="1493685"/>
            <a:chExt cx="8396350" cy="4924100"/>
          </a:xfrm>
        </p:grpSpPr>
        <p:grpSp>
          <p:nvGrpSpPr>
            <p:cNvPr id="5" name="组合 4"/>
            <p:cNvGrpSpPr/>
            <p:nvPr/>
          </p:nvGrpSpPr>
          <p:grpSpPr>
            <a:xfrm>
              <a:off x="1691453" y="1493685"/>
              <a:ext cx="5492750" cy="4351337"/>
              <a:chOff x="1042988" y="1376363"/>
              <a:chExt cx="5492750" cy="4351337"/>
            </a:xfrm>
            <a:solidFill>
              <a:schemeClr val="accent5"/>
            </a:solidFill>
          </p:grpSpPr>
          <p:sp>
            <p:nvSpPr>
              <p:cNvPr id="218140" name="Freeform 28"/>
              <p:cNvSpPr>
                <a:spLocks/>
              </p:cNvSpPr>
              <p:nvPr/>
            </p:nvSpPr>
            <p:spPr bwMode="auto">
              <a:xfrm>
                <a:off x="2960688" y="1870075"/>
                <a:ext cx="357187" cy="201613"/>
              </a:xfrm>
              <a:custGeom>
                <a:avLst/>
                <a:gdLst>
                  <a:gd name="T0" fmla="*/ 980 w 2380"/>
                  <a:gd name="T1" fmla="*/ 1137 h 1675"/>
                  <a:gd name="T2" fmla="*/ 874 w 2380"/>
                  <a:gd name="T3" fmla="*/ 1132 h 1675"/>
                  <a:gd name="T4" fmla="*/ 730 w 2380"/>
                  <a:gd name="T5" fmla="*/ 1166 h 1675"/>
                  <a:gd name="T6" fmla="*/ 639 w 2380"/>
                  <a:gd name="T7" fmla="*/ 1065 h 1675"/>
                  <a:gd name="T8" fmla="*/ 610 w 2380"/>
                  <a:gd name="T9" fmla="*/ 926 h 1675"/>
                  <a:gd name="T10" fmla="*/ 538 w 2380"/>
                  <a:gd name="T11" fmla="*/ 1051 h 1675"/>
                  <a:gd name="T12" fmla="*/ 375 w 2380"/>
                  <a:gd name="T13" fmla="*/ 1032 h 1675"/>
                  <a:gd name="T14" fmla="*/ 279 w 2380"/>
                  <a:gd name="T15" fmla="*/ 1027 h 1675"/>
                  <a:gd name="T16" fmla="*/ 192 w 2380"/>
                  <a:gd name="T17" fmla="*/ 859 h 1675"/>
                  <a:gd name="T18" fmla="*/ 0 w 2380"/>
                  <a:gd name="T19" fmla="*/ 724 h 1675"/>
                  <a:gd name="T20" fmla="*/ 284 w 2380"/>
                  <a:gd name="T21" fmla="*/ 638 h 1675"/>
                  <a:gd name="T22" fmla="*/ 538 w 2380"/>
                  <a:gd name="T23" fmla="*/ 585 h 1675"/>
                  <a:gd name="T24" fmla="*/ 423 w 2380"/>
                  <a:gd name="T25" fmla="*/ 556 h 1675"/>
                  <a:gd name="T26" fmla="*/ 192 w 2380"/>
                  <a:gd name="T27" fmla="*/ 484 h 1675"/>
                  <a:gd name="T28" fmla="*/ 428 w 2380"/>
                  <a:gd name="T29" fmla="*/ 408 h 1675"/>
                  <a:gd name="T30" fmla="*/ 653 w 2380"/>
                  <a:gd name="T31" fmla="*/ 436 h 1675"/>
                  <a:gd name="T32" fmla="*/ 461 w 2380"/>
                  <a:gd name="T33" fmla="*/ 364 h 1675"/>
                  <a:gd name="T34" fmla="*/ 452 w 2380"/>
                  <a:gd name="T35" fmla="*/ 240 h 1675"/>
                  <a:gd name="T36" fmla="*/ 572 w 2380"/>
                  <a:gd name="T37" fmla="*/ 144 h 1675"/>
                  <a:gd name="T38" fmla="*/ 773 w 2380"/>
                  <a:gd name="T39" fmla="*/ 230 h 1675"/>
                  <a:gd name="T40" fmla="*/ 620 w 2380"/>
                  <a:gd name="T41" fmla="*/ 81 h 1675"/>
                  <a:gd name="T42" fmla="*/ 845 w 2380"/>
                  <a:gd name="T43" fmla="*/ 0 h 1675"/>
                  <a:gd name="T44" fmla="*/ 917 w 2380"/>
                  <a:gd name="T45" fmla="*/ 172 h 1675"/>
                  <a:gd name="T46" fmla="*/ 1008 w 2380"/>
                  <a:gd name="T47" fmla="*/ 259 h 1675"/>
                  <a:gd name="T48" fmla="*/ 1085 w 2380"/>
                  <a:gd name="T49" fmla="*/ 360 h 1675"/>
                  <a:gd name="T50" fmla="*/ 1172 w 2380"/>
                  <a:gd name="T51" fmla="*/ 609 h 1675"/>
                  <a:gd name="T52" fmla="*/ 1215 w 2380"/>
                  <a:gd name="T53" fmla="*/ 705 h 1675"/>
                  <a:gd name="T54" fmla="*/ 1244 w 2380"/>
                  <a:gd name="T55" fmla="*/ 916 h 1675"/>
                  <a:gd name="T56" fmla="*/ 1452 w 2380"/>
                  <a:gd name="T57" fmla="*/ 971 h 1675"/>
                  <a:gd name="T58" fmla="*/ 1675 w 2380"/>
                  <a:gd name="T59" fmla="*/ 1073 h 1675"/>
                  <a:gd name="T60" fmla="*/ 1683 w 2380"/>
                  <a:gd name="T61" fmla="*/ 851 h 1675"/>
                  <a:gd name="T62" fmla="*/ 1806 w 2380"/>
                  <a:gd name="T63" fmla="*/ 5 h 1675"/>
                  <a:gd name="T64" fmla="*/ 2011 w 2380"/>
                  <a:gd name="T65" fmla="*/ 182 h 1675"/>
                  <a:gd name="T66" fmla="*/ 1924 w 2380"/>
                  <a:gd name="T67" fmla="*/ 410 h 1675"/>
                  <a:gd name="T68" fmla="*/ 1917 w 2380"/>
                  <a:gd name="T69" fmla="*/ 617 h 1675"/>
                  <a:gd name="T70" fmla="*/ 1989 w 2380"/>
                  <a:gd name="T71" fmla="*/ 752 h 1675"/>
                  <a:gd name="T72" fmla="*/ 1980 w 2380"/>
                  <a:gd name="T73" fmla="*/ 850 h 1675"/>
                  <a:gd name="T74" fmla="*/ 2094 w 2380"/>
                  <a:gd name="T75" fmla="*/ 988 h 1675"/>
                  <a:gd name="T76" fmla="*/ 2209 w 2380"/>
                  <a:gd name="T77" fmla="*/ 787 h 1675"/>
                  <a:gd name="T78" fmla="*/ 2376 w 2380"/>
                  <a:gd name="T79" fmla="*/ 926 h 1675"/>
                  <a:gd name="T80" fmla="*/ 2319 w 2380"/>
                  <a:gd name="T81" fmla="*/ 1174 h 1675"/>
                  <a:gd name="T82" fmla="*/ 2233 w 2380"/>
                  <a:gd name="T83" fmla="*/ 1387 h 1675"/>
                  <a:gd name="T84" fmla="*/ 2109 w 2380"/>
                  <a:gd name="T85" fmla="*/ 1537 h 1675"/>
                  <a:gd name="T86" fmla="*/ 1800 w 2380"/>
                  <a:gd name="T87" fmla="*/ 1492 h 1675"/>
                  <a:gd name="T88" fmla="*/ 1615 w 2380"/>
                  <a:gd name="T89" fmla="*/ 1411 h 1675"/>
                  <a:gd name="T90" fmla="*/ 1330 w 2380"/>
                  <a:gd name="T91" fmla="*/ 1468 h 1675"/>
                  <a:gd name="T92" fmla="*/ 922 w 2380"/>
                  <a:gd name="T93" fmla="*/ 1641 h 1675"/>
                  <a:gd name="T94" fmla="*/ 557 w 2380"/>
                  <a:gd name="T95" fmla="*/ 1593 h 1675"/>
                  <a:gd name="T96" fmla="*/ 432 w 2380"/>
                  <a:gd name="T97" fmla="*/ 1329 h 1675"/>
                  <a:gd name="T98" fmla="*/ 735 w 2380"/>
                  <a:gd name="T99" fmla="*/ 1276 h 1675"/>
                  <a:gd name="T100" fmla="*/ 912 w 2380"/>
                  <a:gd name="T101" fmla="*/ 1262 h 1675"/>
                  <a:gd name="T102" fmla="*/ 1181 w 2380"/>
                  <a:gd name="T103" fmla="*/ 1204 h 1675"/>
                  <a:gd name="T104" fmla="*/ 1162 w 2380"/>
                  <a:gd name="T105" fmla="*/ 1152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380" h="1675">
                    <a:moveTo>
                      <a:pt x="1042" y="1180"/>
                    </a:moveTo>
                    <a:lnTo>
                      <a:pt x="980" y="1137"/>
                    </a:lnTo>
                    <a:lnTo>
                      <a:pt x="917" y="1056"/>
                    </a:lnTo>
                    <a:lnTo>
                      <a:pt x="874" y="1132"/>
                    </a:lnTo>
                    <a:lnTo>
                      <a:pt x="792" y="1142"/>
                    </a:lnTo>
                    <a:lnTo>
                      <a:pt x="730" y="1166"/>
                    </a:lnTo>
                    <a:lnTo>
                      <a:pt x="672" y="1118"/>
                    </a:lnTo>
                    <a:lnTo>
                      <a:pt x="639" y="1065"/>
                    </a:lnTo>
                    <a:lnTo>
                      <a:pt x="692" y="926"/>
                    </a:lnTo>
                    <a:lnTo>
                      <a:pt x="610" y="926"/>
                    </a:lnTo>
                    <a:lnTo>
                      <a:pt x="586" y="1003"/>
                    </a:lnTo>
                    <a:lnTo>
                      <a:pt x="538" y="1051"/>
                    </a:lnTo>
                    <a:lnTo>
                      <a:pt x="418" y="1084"/>
                    </a:lnTo>
                    <a:lnTo>
                      <a:pt x="375" y="1032"/>
                    </a:lnTo>
                    <a:lnTo>
                      <a:pt x="365" y="940"/>
                    </a:lnTo>
                    <a:lnTo>
                      <a:pt x="279" y="1027"/>
                    </a:lnTo>
                    <a:lnTo>
                      <a:pt x="192" y="950"/>
                    </a:lnTo>
                    <a:lnTo>
                      <a:pt x="192" y="859"/>
                    </a:lnTo>
                    <a:lnTo>
                      <a:pt x="87" y="840"/>
                    </a:lnTo>
                    <a:lnTo>
                      <a:pt x="0" y="724"/>
                    </a:lnTo>
                    <a:lnTo>
                      <a:pt x="140" y="566"/>
                    </a:lnTo>
                    <a:lnTo>
                      <a:pt x="284" y="638"/>
                    </a:lnTo>
                    <a:lnTo>
                      <a:pt x="428" y="628"/>
                    </a:lnTo>
                    <a:lnTo>
                      <a:pt x="538" y="585"/>
                    </a:lnTo>
                    <a:lnTo>
                      <a:pt x="538" y="513"/>
                    </a:lnTo>
                    <a:lnTo>
                      <a:pt x="423" y="556"/>
                    </a:lnTo>
                    <a:lnTo>
                      <a:pt x="322" y="566"/>
                    </a:lnTo>
                    <a:lnTo>
                      <a:pt x="192" y="484"/>
                    </a:lnTo>
                    <a:lnTo>
                      <a:pt x="308" y="388"/>
                    </a:lnTo>
                    <a:lnTo>
                      <a:pt x="428" y="408"/>
                    </a:lnTo>
                    <a:lnTo>
                      <a:pt x="533" y="417"/>
                    </a:lnTo>
                    <a:lnTo>
                      <a:pt x="653" y="436"/>
                    </a:lnTo>
                    <a:lnTo>
                      <a:pt x="610" y="369"/>
                    </a:lnTo>
                    <a:lnTo>
                      <a:pt x="461" y="364"/>
                    </a:lnTo>
                    <a:lnTo>
                      <a:pt x="380" y="297"/>
                    </a:lnTo>
                    <a:lnTo>
                      <a:pt x="452" y="240"/>
                    </a:lnTo>
                    <a:lnTo>
                      <a:pt x="447" y="163"/>
                    </a:lnTo>
                    <a:lnTo>
                      <a:pt x="572" y="144"/>
                    </a:lnTo>
                    <a:lnTo>
                      <a:pt x="672" y="172"/>
                    </a:lnTo>
                    <a:lnTo>
                      <a:pt x="773" y="230"/>
                    </a:lnTo>
                    <a:lnTo>
                      <a:pt x="696" y="129"/>
                    </a:lnTo>
                    <a:lnTo>
                      <a:pt x="620" y="81"/>
                    </a:lnTo>
                    <a:lnTo>
                      <a:pt x="706" y="9"/>
                    </a:lnTo>
                    <a:lnTo>
                      <a:pt x="845" y="0"/>
                    </a:lnTo>
                    <a:lnTo>
                      <a:pt x="946" y="9"/>
                    </a:lnTo>
                    <a:lnTo>
                      <a:pt x="917" y="172"/>
                    </a:lnTo>
                    <a:lnTo>
                      <a:pt x="927" y="268"/>
                    </a:lnTo>
                    <a:lnTo>
                      <a:pt x="1008" y="259"/>
                    </a:lnTo>
                    <a:lnTo>
                      <a:pt x="1095" y="283"/>
                    </a:lnTo>
                    <a:lnTo>
                      <a:pt x="1085" y="360"/>
                    </a:lnTo>
                    <a:lnTo>
                      <a:pt x="1240" y="565"/>
                    </a:lnTo>
                    <a:lnTo>
                      <a:pt x="1172" y="609"/>
                    </a:lnTo>
                    <a:lnTo>
                      <a:pt x="1157" y="686"/>
                    </a:lnTo>
                    <a:lnTo>
                      <a:pt x="1215" y="705"/>
                    </a:lnTo>
                    <a:lnTo>
                      <a:pt x="1258" y="787"/>
                    </a:lnTo>
                    <a:lnTo>
                      <a:pt x="1244" y="916"/>
                    </a:lnTo>
                    <a:lnTo>
                      <a:pt x="1332" y="922"/>
                    </a:lnTo>
                    <a:lnTo>
                      <a:pt x="1452" y="971"/>
                    </a:lnTo>
                    <a:lnTo>
                      <a:pt x="1540" y="982"/>
                    </a:lnTo>
                    <a:lnTo>
                      <a:pt x="1675" y="1073"/>
                    </a:lnTo>
                    <a:lnTo>
                      <a:pt x="1716" y="982"/>
                    </a:lnTo>
                    <a:lnTo>
                      <a:pt x="1683" y="851"/>
                    </a:lnTo>
                    <a:lnTo>
                      <a:pt x="1579" y="769"/>
                    </a:lnTo>
                    <a:lnTo>
                      <a:pt x="1806" y="5"/>
                    </a:lnTo>
                    <a:lnTo>
                      <a:pt x="1930" y="89"/>
                    </a:lnTo>
                    <a:lnTo>
                      <a:pt x="2011" y="182"/>
                    </a:lnTo>
                    <a:lnTo>
                      <a:pt x="1935" y="263"/>
                    </a:lnTo>
                    <a:lnTo>
                      <a:pt x="1924" y="410"/>
                    </a:lnTo>
                    <a:lnTo>
                      <a:pt x="1993" y="529"/>
                    </a:lnTo>
                    <a:lnTo>
                      <a:pt x="1917" y="617"/>
                    </a:lnTo>
                    <a:lnTo>
                      <a:pt x="1926" y="694"/>
                    </a:lnTo>
                    <a:lnTo>
                      <a:pt x="1989" y="752"/>
                    </a:lnTo>
                    <a:lnTo>
                      <a:pt x="1954" y="832"/>
                    </a:lnTo>
                    <a:lnTo>
                      <a:pt x="1980" y="850"/>
                    </a:lnTo>
                    <a:lnTo>
                      <a:pt x="2062" y="835"/>
                    </a:lnTo>
                    <a:lnTo>
                      <a:pt x="2094" y="988"/>
                    </a:lnTo>
                    <a:lnTo>
                      <a:pt x="2130" y="826"/>
                    </a:lnTo>
                    <a:lnTo>
                      <a:pt x="2209" y="787"/>
                    </a:lnTo>
                    <a:lnTo>
                      <a:pt x="2323" y="815"/>
                    </a:lnTo>
                    <a:lnTo>
                      <a:pt x="2376" y="926"/>
                    </a:lnTo>
                    <a:lnTo>
                      <a:pt x="2380" y="1069"/>
                    </a:lnTo>
                    <a:lnTo>
                      <a:pt x="2319" y="1174"/>
                    </a:lnTo>
                    <a:lnTo>
                      <a:pt x="2262" y="1256"/>
                    </a:lnTo>
                    <a:lnTo>
                      <a:pt x="2233" y="1387"/>
                    </a:lnTo>
                    <a:lnTo>
                      <a:pt x="2185" y="1460"/>
                    </a:lnTo>
                    <a:lnTo>
                      <a:pt x="2109" y="1537"/>
                    </a:lnTo>
                    <a:lnTo>
                      <a:pt x="1881" y="1580"/>
                    </a:lnTo>
                    <a:lnTo>
                      <a:pt x="1800" y="1492"/>
                    </a:lnTo>
                    <a:lnTo>
                      <a:pt x="1699" y="1501"/>
                    </a:lnTo>
                    <a:lnTo>
                      <a:pt x="1615" y="1411"/>
                    </a:lnTo>
                    <a:lnTo>
                      <a:pt x="1474" y="1478"/>
                    </a:lnTo>
                    <a:lnTo>
                      <a:pt x="1330" y="1468"/>
                    </a:lnTo>
                    <a:lnTo>
                      <a:pt x="1114" y="1603"/>
                    </a:lnTo>
                    <a:lnTo>
                      <a:pt x="922" y="1641"/>
                    </a:lnTo>
                    <a:lnTo>
                      <a:pt x="677" y="1675"/>
                    </a:lnTo>
                    <a:lnTo>
                      <a:pt x="557" y="1593"/>
                    </a:lnTo>
                    <a:lnTo>
                      <a:pt x="456" y="1435"/>
                    </a:lnTo>
                    <a:lnTo>
                      <a:pt x="432" y="1329"/>
                    </a:lnTo>
                    <a:lnTo>
                      <a:pt x="576" y="1281"/>
                    </a:lnTo>
                    <a:lnTo>
                      <a:pt x="735" y="1276"/>
                    </a:lnTo>
                    <a:lnTo>
                      <a:pt x="831" y="1243"/>
                    </a:lnTo>
                    <a:lnTo>
                      <a:pt x="912" y="1262"/>
                    </a:lnTo>
                    <a:lnTo>
                      <a:pt x="1061" y="1291"/>
                    </a:lnTo>
                    <a:lnTo>
                      <a:pt x="1181" y="1204"/>
                    </a:lnTo>
                    <a:lnTo>
                      <a:pt x="1280" y="1121"/>
                    </a:lnTo>
                    <a:lnTo>
                      <a:pt x="1162" y="1152"/>
                    </a:lnTo>
                    <a:lnTo>
                      <a:pt x="1042" y="1180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41" name="Freeform 29"/>
              <p:cNvSpPr>
                <a:spLocks/>
              </p:cNvSpPr>
              <p:nvPr/>
            </p:nvSpPr>
            <p:spPr bwMode="auto">
              <a:xfrm>
                <a:off x="1122363" y="2073275"/>
                <a:ext cx="5026025" cy="3654425"/>
              </a:xfrm>
              <a:custGeom>
                <a:avLst/>
                <a:gdLst>
                  <a:gd name="T0" fmla="*/ 12194 w 13994"/>
                  <a:gd name="T1" fmla="*/ 6895 h 10170"/>
                  <a:gd name="T2" fmla="*/ 11712 w 13994"/>
                  <a:gd name="T3" fmla="*/ 8131 h 10170"/>
                  <a:gd name="T4" fmla="*/ 12854 w 13994"/>
                  <a:gd name="T5" fmla="*/ 7273 h 10170"/>
                  <a:gd name="T6" fmla="*/ 13152 w 13994"/>
                  <a:gd name="T7" fmla="*/ 7966 h 10170"/>
                  <a:gd name="T8" fmla="*/ 13718 w 13994"/>
                  <a:gd name="T9" fmla="*/ 7419 h 10170"/>
                  <a:gd name="T10" fmla="*/ 13296 w 13994"/>
                  <a:gd name="T11" fmla="*/ 8415 h 10170"/>
                  <a:gd name="T12" fmla="*/ 13121 w 13994"/>
                  <a:gd name="T13" fmla="*/ 8260 h 10170"/>
                  <a:gd name="T14" fmla="*/ 12371 w 13994"/>
                  <a:gd name="T15" fmla="*/ 8239 h 10170"/>
                  <a:gd name="T16" fmla="*/ 11010 w 13994"/>
                  <a:gd name="T17" fmla="*/ 8937 h 10170"/>
                  <a:gd name="T18" fmla="*/ 10091 w 13994"/>
                  <a:gd name="T19" fmla="*/ 9796 h 10170"/>
                  <a:gd name="T20" fmla="*/ 9413 w 13994"/>
                  <a:gd name="T21" fmla="*/ 9393 h 10170"/>
                  <a:gd name="T22" fmla="*/ 9203 w 13994"/>
                  <a:gd name="T23" fmla="*/ 8860 h 10170"/>
                  <a:gd name="T24" fmla="*/ 8466 w 13994"/>
                  <a:gd name="T25" fmla="*/ 8445 h 10170"/>
                  <a:gd name="T26" fmla="*/ 7718 w 13994"/>
                  <a:gd name="T27" fmla="*/ 8178 h 10170"/>
                  <a:gd name="T28" fmla="*/ 6173 w 13994"/>
                  <a:gd name="T29" fmla="*/ 8010 h 10170"/>
                  <a:gd name="T30" fmla="*/ 489 w 13994"/>
                  <a:gd name="T31" fmla="*/ 7045 h 10170"/>
                  <a:gd name="T32" fmla="*/ 275 w 13994"/>
                  <a:gd name="T33" fmla="*/ 6357 h 10170"/>
                  <a:gd name="T34" fmla="*/ 330 w 13994"/>
                  <a:gd name="T35" fmla="*/ 6030 h 10170"/>
                  <a:gd name="T36" fmla="*/ 480 w 13994"/>
                  <a:gd name="T37" fmla="*/ 6228 h 10170"/>
                  <a:gd name="T38" fmla="*/ 204 w 13994"/>
                  <a:gd name="T39" fmla="*/ 5571 h 10170"/>
                  <a:gd name="T40" fmla="*/ 426 w 13994"/>
                  <a:gd name="T41" fmla="*/ 4815 h 10170"/>
                  <a:gd name="T42" fmla="*/ 641 w 13994"/>
                  <a:gd name="T43" fmla="*/ 3111 h 10170"/>
                  <a:gd name="T44" fmla="*/ 848 w 13994"/>
                  <a:gd name="T45" fmla="*/ 1489 h 10170"/>
                  <a:gd name="T46" fmla="*/ 2583 w 13994"/>
                  <a:gd name="T47" fmla="*/ 478 h 10170"/>
                  <a:gd name="T48" fmla="*/ 2718 w 13994"/>
                  <a:gd name="T49" fmla="*/ 646 h 10170"/>
                  <a:gd name="T50" fmla="*/ 3023 w 13994"/>
                  <a:gd name="T51" fmla="*/ 535 h 10170"/>
                  <a:gd name="T52" fmla="*/ 3354 w 13994"/>
                  <a:gd name="T53" fmla="*/ 567 h 10170"/>
                  <a:gd name="T54" fmla="*/ 3627 w 13994"/>
                  <a:gd name="T55" fmla="*/ 744 h 10170"/>
                  <a:gd name="T56" fmla="*/ 4001 w 13994"/>
                  <a:gd name="T57" fmla="*/ 957 h 10170"/>
                  <a:gd name="T58" fmla="*/ 4661 w 13994"/>
                  <a:gd name="T59" fmla="*/ 1740 h 10170"/>
                  <a:gd name="T60" fmla="*/ 5121 w 13994"/>
                  <a:gd name="T61" fmla="*/ 2052 h 10170"/>
                  <a:gd name="T62" fmla="*/ 5291 w 13994"/>
                  <a:gd name="T63" fmla="*/ 1584 h 10170"/>
                  <a:gd name="T64" fmla="*/ 6210 w 13994"/>
                  <a:gd name="T65" fmla="*/ 2001 h 10170"/>
                  <a:gd name="T66" fmla="*/ 6387 w 13994"/>
                  <a:gd name="T67" fmla="*/ 1500 h 10170"/>
                  <a:gd name="T68" fmla="*/ 6486 w 13994"/>
                  <a:gd name="T69" fmla="*/ 2097 h 10170"/>
                  <a:gd name="T70" fmla="*/ 6605 w 13994"/>
                  <a:gd name="T71" fmla="*/ 2004 h 10170"/>
                  <a:gd name="T72" fmla="*/ 6582 w 13994"/>
                  <a:gd name="T73" fmla="*/ 1260 h 10170"/>
                  <a:gd name="T74" fmla="*/ 6821 w 13994"/>
                  <a:gd name="T75" fmla="*/ 732 h 10170"/>
                  <a:gd name="T76" fmla="*/ 7118 w 13994"/>
                  <a:gd name="T77" fmla="*/ 639 h 10170"/>
                  <a:gd name="T78" fmla="*/ 7118 w 13994"/>
                  <a:gd name="T79" fmla="*/ 1320 h 10170"/>
                  <a:gd name="T80" fmla="*/ 7359 w 13994"/>
                  <a:gd name="T81" fmla="*/ 1824 h 10170"/>
                  <a:gd name="T82" fmla="*/ 7793 w 13994"/>
                  <a:gd name="T83" fmla="*/ 2140 h 10170"/>
                  <a:gd name="T84" fmla="*/ 8049 w 13994"/>
                  <a:gd name="T85" fmla="*/ 1434 h 10170"/>
                  <a:gd name="T86" fmla="*/ 8435 w 13994"/>
                  <a:gd name="T87" fmla="*/ 2049 h 10170"/>
                  <a:gd name="T88" fmla="*/ 7748 w 13994"/>
                  <a:gd name="T89" fmla="*/ 2409 h 10170"/>
                  <a:gd name="T90" fmla="*/ 7319 w 13994"/>
                  <a:gd name="T91" fmla="*/ 2656 h 10170"/>
                  <a:gd name="T92" fmla="*/ 7188 w 13994"/>
                  <a:gd name="T93" fmla="*/ 3300 h 10170"/>
                  <a:gd name="T94" fmla="*/ 7161 w 13994"/>
                  <a:gd name="T95" fmla="*/ 3346 h 10170"/>
                  <a:gd name="T96" fmla="*/ 6515 w 13994"/>
                  <a:gd name="T97" fmla="*/ 4426 h 10170"/>
                  <a:gd name="T98" fmla="*/ 6771 w 13994"/>
                  <a:gd name="T99" fmla="*/ 4830 h 10170"/>
                  <a:gd name="T100" fmla="*/ 7478 w 13994"/>
                  <a:gd name="T101" fmla="*/ 5472 h 10170"/>
                  <a:gd name="T102" fmla="*/ 8828 w 13994"/>
                  <a:gd name="T103" fmla="*/ 6229 h 10170"/>
                  <a:gd name="T104" fmla="*/ 9432 w 13994"/>
                  <a:gd name="T105" fmla="*/ 7132 h 10170"/>
                  <a:gd name="T106" fmla="*/ 9648 w 13994"/>
                  <a:gd name="T107" fmla="*/ 6717 h 10170"/>
                  <a:gd name="T108" fmla="*/ 9773 w 13994"/>
                  <a:gd name="T109" fmla="*/ 5196 h 10170"/>
                  <a:gd name="T110" fmla="*/ 9311 w 13994"/>
                  <a:gd name="T111" fmla="*/ 3886 h 10170"/>
                  <a:gd name="T112" fmla="*/ 10226 w 13994"/>
                  <a:gd name="T113" fmla="*/ 3613 h 10170"/>
                  <a:gd name="T114" fmla="*/ 10791 w 13994"/>
                  <a:gd name="T115" fmla="*/ 4425 h 10170"/>
                  <a:gd name="T116" fmla="*/ 11336 w 13994"/>
                  <a:gd name="T117" fmla="*/ 3913 h 10170"/>
                  <a:gd name="T118" fmla="*/ 12074 w 13994"/>
                  <a:gd name="T119" fmla="*/ 4427 h 10170"/>
                  <a:gd name="T120" fmla="*/ 12983 w 13994"/>
                  <a:gd name="T121" fmla="*/ 5310 h 10170"/>
                  <a:gd name="T122" fmla="*/ 13796 w 13994"/>
                  <a:gd name="T123" fmla="*/ 5397 h 10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994" h="10170">
                    <a:moveTo>
                      <a:pt x="13868" y="5589"/>
                    </a:moveTo>
                    <a:lnTo>
                      <a:pt x="13745" y="5761"/>
                    </a:lnTo>
                    <a:lnTo>
                      <a:pt x="13521" y="5988"/>
                    </a:lnTo>
                    <a:lnTo>
                      <a:pt x="13497" y="6141"/>
                    </a:lnTo>
                    <a:lnTo>
                      <a:pt x="13421" y="6406"/>
                    </a:lnTo>
                    <a:lnTo>
                      <a:pt x="13130" y="6552"/>
                    </a:lnTo>
                    <a:lnTo>
                      <a:pt x="12449" y="6757"/>
                    </a:lnTo>
                    <a:lnTo>
                      <a:pt x="12194" y="6895"/>
                    </a:lnTo>
                    <a:lnTo>
                      <a:pt x="12173" y="7023"/>
                    </a:lnTo>
                    <a:lnTo>
                      <a:pt x="12173" y="7179"/>
                    </a:lnTo>
                    <a:lnTo>
                      <a:pt x="11954" y="7344"/>
                    </a:lnTo>
                    <a:lnTo>
                      <a:pt x="11937" y="7437"/>
                    </a:lnTo>
                    <a:lnTo>
                      <a:pt x="11847" y="7543"/>
                    </a:lnTo>
                    <a:lnTo>
                      <a:pt x="11820" y="7690"/>
                    </a:lnTo>
                    <a:lnTo>
                      <a:pt x="11636" y="8139"/>
                    </a:lnTo>
                    <a:lnTo>
                      <a:pt x="11712" y="8131"/>
                    </a:lnTo>
                    <a:lnTo>
                      <a:pt x="11846" y="7849"/>
                    </a:lnTo>
                    <a:lnTo>
                      <a:pt x="11886" y="7707"/>
                    </a:lnTo>
                    <a:lnTo>
                      <a:pt x="12041" y="7482"/>
                    </a:lnTo>
                    <a:lnTo>
                      <a:pt x="12279" y="7239"/>
                    </a:lnTo>
                    <a:lnTo>
                      <a:pt x="12569" y="7090"/>
                    </a:lnTo>
                    <a:lnTo>
                      <a:pt x="12710" y="7080"/>
                    </a:lnTo>
                    <a:lnTo>
                      <a:pt x="12824" y="7125"/>
                    </a:lnTo>
                    <a:lnTo>
                      <a:pt x="12854" y="7273"/>
                    </a:lnTo>
                    <a:lnTo>
                      <a:pt x="12743" y="7408"/>
                    </a:lnTo>
                    <a:lnTo>
                      <a:pt x="12464" y="7468"/>
                    </a:lnTo>
                    <a:lnTo>
                      <a:pt x="12522" y="7539"/>
                    </a:lnTo>
                    <a:lnTo>
                      <a:pt x="12690" y="7600"/>
                    </a:lnTo>
                    <a:lnTo>
                      <a:pt x="12815" y="7540"/>
                    </a:lnTo>
                    <a:lnTo>
                      <a:pt x="12846" y="7720"/>
                    </a:lnTo>
                    <a:lnTo>
                      <a:pt x="12986" y="7884"/>
                    </a:lnTo>
                    <a:lnTo>
                      <a:pt x="13152" y="7966"/>
                    </a:lnTo>
                    <a:lnTo>
                      <a:pt x="13392" y="7980"/>
                    </a:lnTo>
                    <a:lnTo>
                      <a:pt x="13506" y="7938"/>
                    </a:lnTo>
                    <a:lnTo>
                      <a:pt x="13584" y="7860"/>
                    </a:lnTo>
                    <a:lnTo>
                      <a:pt x="13677" y="7872"/>
                    </a:lnTo>
                    <a:lnTo>
                      <a:pt x="13632" y="7758"/>
                    </a:lnTo>
                    <a:lnTo>
                      <a:pt x="13671" y="7560"/>
                    </a:lnTo>
                    <a:lnTo>
                      <a:pt x="13673" y="7450"/>
                    </a:lnTo>
                    <a:lnTo>
                      <a:pt x="13718" y="7419"/>
                    </a:lnTo>
                    <a:lnTo>
                      <a:pt x="13809" y="7575"/>
                    </a:lnTo>
                    <a:lnTo>
                      <a:pt x="13962" y="7614"/>
                    </a:lnTo>
                    <a:lnTo>
                      <a:pt x="13994" y="7779"/>
                    </a:lnTo>
                    <a:lnTo>
                      <a:pt x="13694" y="7873"/>
                    </a:lnTo>
                    <a:lnTo>
                      <a:pt x="13716" y="7950"/>
                    </a:lnTo>
                    <a:lnTo>
                      <a:pt x="13761" y="8041"/>
                    </a:lnTo>
                    <a:lnTo>
                      <a:pt x="13520" y="8262"/>
                    </a:lnTo>
                    <a:lnTo>
                      <a:pt x="13296" y="8415"/>
                    </a:lnTo>
                    <a:lnTo>
                      <a:pt x="13205" y="8656"/>
                    </a:lnTo>
                    <a:lnTo>
                      <a:pt x="13136" y="8770"/>
                    </a:lnTo>
                    <a:lnTo>
                      <a:pt x="13118" y="8866"/>
                    </a:lnTo>
                    <a:lnTo>
                      <a:pt x="13029" y="8863"/>
                    </a:lnTo>
                    <a:lnTo>
                      <a:pt x="12929" y="8818"/>
                    </a:lnTo>
                    <a:lnTo>
                      <a:pt x="12854" y="8700"/>
                    </a:lnTo>
                    <a:lnTo>
                      <a:pt x="13002" y="8416"/>
                    </a:lnTo>
                    <a:lnTo>
                      <a:pt x="13121" y="8260"/>
                    </a:lnTo>
                    <a:lnTo>
                      <a:pt x="13206" y="8259"/>
                    </a:lnTo>
                    <a:lnTo>
                      <a:pt x="13317" y="8145"/>
                    </a:lnTo>
                    <a:lnTo>
                      <a:pt x="13167" y="8205"/>
                    </a:lnTo>
                    <a:lnTo>
                      <a:pt x="13013" y="8200"/>
                    </a:lnTo>
                    <a:lnTo>
                      <a:pt x="12867" y="8350"/>
                    </a:lnTo>
                    <a:lnTo>
                      <a:pt x="12636" y="8487"/>
                    </a:lnTo>
                    <a:lnTo>
                      <a:pt x="12462" y="8413"/>
                    </a:lnTo>
                    <a:lnTo>
                      <a:pt x="12371" y="8239"/>
                    </a:lnTo>
                    <a:lnTo>
                      <a:pt x="12353" y="7996"/>
                    </a:lnTo>
                    <a:lnTo>
                      <a:pt x="12191" y="7870"/>
                    </a:lnTo>
                    <a:lnTo>
                      <a:pt x="11966" y="7950"/>
                    </a:lnTo>
                    <a:lnTo>
                      <a:pt x="11886" y="8218"/>
                    </a:lnTo>
                    <a:lnTo>
                      <a:pt x="11841" y="8575"/>
                    </a:lnTo>
                    <a:lnTo>
                      <a:pt x="11678" y="8802"/>
                    </a:lnTo>
                    <a:lnTo>
                      <a:pt x="11316" y="8910"/>
                    </a:lnTo>
                    <a:lnTo>
                      <a:pt x="11010" y="8937"/>
                    </a:lnTo>
                    <a:lnTo>
                      <a:pt x="10736" y="9180"/>
                    </a:lnTo>
                    <a:lnTo>
                      <a:pt x="10553" y="9339"/>
                    </a:lnTo>
                    <a:lnTo>
                      <a:pt x="10482" y="9445"/>
                    </a:lnTo>
                    <a:lnTo>
                      <a:pt x="10269" y="9420"/>
                    </a:lnTo>
                    <a:lnTo>
                      <a:pt x="9945" y="9523"/>
                    </a:lnTo>
                    <a:lnTo>
                      <a:pt x="9809" y="9705"/>
                    </a:lnTo>
                    <a:lnTo>
                      <a:pt x="10064" y="9717"/>
                    </a:lnTo>
                    <a:lnTo>
                      <a:pt x="10091" y="9796"/>
                    </a:lnTo>
                    <a:lnTo>
                      <a:pt x="9489" y="10008"/>
                    </a:lnTo>
                    <a:lnTo>
                      <a:pt x="9228" y="10170"/>
                    </a:lnTo>
                    <a:lnTo>
                      <a:pt x="9065" y="10161"/>
                    </a:lnTo>
                    <a:lnTo>
                      <a:pt x="9126" y="10051"/>
                    </a:lnTo>
                    <a:lnTo>
                      <a:pt x="9228" y="9904"/>
                    </a:lnTo>
                    <a:lnTo>
                      <a:pt x="9368" y="9765"/>
                    </a:lnTo>
                    <a:lnTo>
                      <a:pt x="9356" y="9552"/>
                    </a:lnTo>
                    <a:lnTo>
                      <a:pt x="9413" y="9393"/>
                    </a:lnTo>
                    <a:lnTo>
                      <a:pt x="9396" y="9196"/>
                    </a:lnTo>
                    <a:lnTo>
                      <a:pt x="9551" y="9286"/>
                    </a:lnTo>
                    <a:lnTo>
                      <a:pt x="9750" y="9334"/>
                    </a:lnTo>
                    <a:lnTo>
                      <a:pt x="9714" y="9280"/>
                    </a:lnTo>
                    <a:lnTo>
                      <a:pt x="9789" y="9235"/>
                    </a:lnTo>
                    <a:lnTo>
                      <a:pt x="9642" y="8994"/>
                    </a:lnTo>
                    <a:lnTo>
                      <a:pt x="9471" y="8937"/>
                    </a:lnTo>
                    <a:lnTo>
                      <a:pt x="9203" y="8860"/>
                    </a:lnTo>
                    <a:lnTo>
                      <a:pt x="8931" y="8890"/>
                    </a:lnTo>
                    <a:lnTo>
                      <a:pt x="8739" y="8982"/>
                    </a:lnTo>
                    <a:lnTo>
                      <a:pt x="8691" y="8875"/>
                    </a:lnTo>
                    <a:lnTo>
                      <a:pt x="8619" y="8832"/>
                    </a:lnTo>
                    <a:lnTo>
                      <a:pt x="8634" y="8682"/>
                    </a:lnTo>
                    <a:lnTo>
                      <a:pt x="8555" y="8622"/>
                    </a:lnTo>
                    <a:lnTo>
                      <a:pt x="8577" y="8514"/>
                    </a:lnTo>
                    <a:lnTo>
                      <a:pt x="8466" y="8445"/>
                    </a:lnTo>
                    <a:lnTo>
                      <a:pt x="8495" y="8335"/>
                    </a:lnTo>
                    <a:lnTo>
                      <a:pt x="8277" y="8355"/>
                    </a:lnTo>
                    <a:lnTo>
                      <a:pt x="8180" y="8233"/>
                    </a:lnTo>
                    <a:lnTo>
                      <a:pt x="8135" y="8100"/>
                    </a:lnTo>
                    <a:lnTo>
                      <a:pt x="7961" y="8097"/>
                    </a:lnTo>
                    <a:lnTo>
                      <a:pt x="7782" y="8056"/>
                    </a:lnTo>
                    <a:lnTo>
                      <a:pt x="7673" y="8101"/>
                    </a:lnTo>
                    <a:lnTo>
                      <a:pt x="7718" y="8178"/>
                    </a:lnTo>
                    <a:lnTo>
                      <a:pt x="7554" y="8217"/>
                    </a:lnTo>
                    <a:lnTo>
                      <a:pt x="7448" y="8340"/>
                    </a:lnTo>
                    <a:lnTo>
                      <a:pt x="7182" y="8304"/>
                    </a:lnTo>
                    <a:lnTo>
                      <a:pt x="7067" y="8349"/>
                    </a:lnTo>
                    <a:lnTo>
                      <a:pt x="6921" y="8356"/>
                    </a:lnTo>
                    <a:lnTo>
                      <a:pt x="6713" y="8199"/>
                    </a:lnTo>
                    <a:lnTo>
                      <a:pt x="6470" y="8184"/>
                    </a:lnTo>
                    <a:lnTo>
                      <a:pt x="6173" y="8010"/>
                    </a:lnTo>
                    <a:lnTo>
                      <a:pt x="4842" y="7858"/>
                    </a:lnTo>
                    <a:lnTo>
                      <a:pt x="3012" y="7471"/>
                    </a:lnTo>
                    <a:lnTo>
                      <a:pt x="2277" y="7278"/>
                    </a:lnTo>
                    <a:lnTo>
                      <a:pt x="2172" y="7108"/>
                    </a:lnTo>
                    <a:lnTo>
                      <a:pt x="2096" y="7201"/>
                    </a:lnTo>
                    <a:lnTo>
                      <a:pt x="666" y="6579"/>
                    </a:lnTo>
                    <a:lnTo>
                      <a:pt x="579" y="6886"/>
                    </a:lnTo>
                    <a:lnTo>
                      <a:pt x="489" y="7045"/>
                    </a:lnTo>
                    <a:lnTo>
                      <a:pt x="369" y="7096"/>
                    </a:lnTo>
                    <a:lnTo>
                      <a:pt x="372" y="6997"/>
                    </a:lnTo>
                    <a:lnTo>
                      <a:pt x="486" y="6855"/>
                    </a:lnTo>
                    <a:lnTo>
                      <a:pt x="425" y="6765"/>
                    </a:lnTo>
                    <a:lnTo>
                      <a:pt x="321" y="6742"/>
                    </a:lnTo>
                    <a:lnTo>
                      <a:pt x="258" y="6558"/>
                    </a:lnTo>
                    <a:lnTo>
                      <a:pt x="216" y="6456"/>
                    </a:lnTo>
                    <a:lnTo>
                      <a:pt x="275" y="6357"/>
                    </a:lnTo>
                    <a:lnTo>
                      <a:pt x="135" y="6315"/>
                    </a:lnTo>
                    <a:lnTo>
                      <a:pt x="153" y="6163"/>
                    </a:lnTo>
                    <a:lnTo>
                      <a:pt x="18" y="5811"/>
                    </a:lnTo>
                    <a:lnTo>
                      <a:pt x="0" y="5745"/>
                    </a:lnTo>
                    <a:lnTo>
                      <a:pt x="92" y="5716"/>
                    </a:lnTo>
                    <a:lnTo>
                      <a:pt x="285" y="5949"/>
                    </a:lnTo>
                    <a:lnTo>
                      <a:pt x="330" y="6028"/>
                    </a:lnTo>
                    <a:lnTo>
                      <a:pt x="330" y="6030"/>
                    </a:lnTo>
                    <a:lnTo>
                      <a:pt x="348" y="6274"/>
                    </a:lnTo>
                    <a:lnTo>
                      <a:pt x="441" y="6418"/>
                    </a:lnTo>
                    <a:lnTo>
                      <a:pt x="468" y="6639"/>
                    </a:lnTo>
                    <a:lnTo>
                      <a:pt x="528" y="6795"/>
                    </a:lnTo>
                    <a:lnTo>
                      <a:pt x="666" y="6573"/>
                    </a:lnTo>
                    <a:lnTo>
                      <a:pt x="647" y="6490"/>
                    </a:lnTo>
                    <a:lnTo>
                      <a:pt x="542" y="6360"/>
                    </a:lnTo>
                    <a:lnTo>
                      <a:pt x="480" y="6228"/>
                    </a:lnTo>
                    <a:lnTo>
                      <a:pt x="479" y="6145"/>
                    </a:lnTo>
                    <a:lnTo>
                      <a:pt x="567" y="6030"/>
                    </a:lnTo>
                    <a:lnTo>
                      <a:pt x="446" y="5980"/>
                    </a:lnTo>
                    <a:lnTo>
                      <a:pt x="504" y="5889"/>
                    </a:lnTo>
                    <a:lnTo>
                      <a:pt x="411" y="5878"/>
                    </a:lnTo>
                    <a:lnTo>
                      <a:pt x="438" y="5739"/>
                    </a:lnTo>
                    <a:lnTo>
                      <a:pt x="350" y="5731"/>
                    </a:lnTo>
                    <a:lnTo>
                      <a:pt x="204" y="5571"/>
                    </a:lnTo>
                    <a:lnTo>
                      <a:pt x="264" y="5316"/>
                    </a:lnTo>
                    <a:lnTo>
                      <a:pt x="369" y="5266"/>
                    </a:lnTo>
                    <a:lnTo>
                      <a:pt x="410" y="5380"/>
                    </a:lnTo>
                    <a:lnTo>
                      <a:pt x="431" y="5217"/>
                    </a:lnTo>
                    <a:lnTo>
                      <a:pt x="513" y="5130"/>
                    </a:lnTo>
                    <a:lnTo>
                      <a:pt x="372" y="5067"/>
                    </a:lnTo>
                    <a:lnTo>
                      <a:pt x="327" y="4899"/>
                    </a:lnTo>
                    <a:lnTo>
                      <a:pt x="426" y="4815"/>
                    </a:lnTo>
                    <a:lnTo>
                      <a:pt x="431" y="4645"/>
                    </a:lnTo>
                    <a:lnTo>
                      <a:pt x="290" y="4678"/>
                    </a:lnTo>
                    <a:lnTo>
                      <a:pt x="276" y="4558"/>
                    </a:lnTo>
                    <a:lnTo>
                      <a:pt x="378" y="4360"/>
                    </a:lnTo>
                    <a:lnTo>
                      <a:pt x="426" y="4135"/>
                    </a:lnTo>
                    <a:lnTo>
                      <a:pt x="590" y="3895"/>
                    </a:lnTo>
                    <a:lnTo>
                      <a:pt x="504" y="3633"/>
                    </a:lnTo>
                    <a:lnTo>
                      <a:pt x="641" y="3111"/>
                    </a:lnTo>
                    <a:lnTo>
                      <a:pt x="650" y="2607"/>
                    </a:lnTo>
                    <a:lnTo>
                      <a:pt x="386" y="2649"/>
                    </a:lnTo>
                    <a:lnTo>
                      <a:pt x="342" y="2566"/>
                    </a:lnTo>
                    <a:lnTo>
                      <a:pt x="381" y="2413"/>
                    </a:lnTo>
                    <a:lnTo>
                      <a:pt x="443" y="2311"/>
                    </a:lnTo>
                    <a:lnTo>
                      <a:pt x="443" y="2190"/>
                    </a:lnTo>
                    <a:lnTo>
                      <a:pt x="278" y="2086"/>
                    </a:lnTo>
                    <a:lnTo>
                      <a:pt x="848" y="1489"/>
                    </a:lnTo>
                    <a:lnTo>
                      <a:pt x="1578" y="720"/>
                    </a:lnTo>
                    <a:lnTo>
                      <a:pt x="1800" y="529"/>
                    </a:lnTo>
                    <a:lnTo>
                      <a:pt x="2375" y="0"/>
                    </a:lnTo>
                    <a:lnTo>
                      <a:pt x="2487" y="115"/>
                    </a:lnTo>
                    <a:lnTo>
                      <a:pt x="2469" y="265"/>
                    </a:lnTo>
                    <a:lnTo>
                      <a:pt x="2489" y="481"/>
                    </a:lnTo>
                    <a:lnTo>
                      <a:pt x="2615" y="571"/>
                    </a:lnTo>
                    <a:lnTo>
                      <a:pt x="2583" y="478"/>
                    </a:lnTo>
                    <a:lnTo>
                      <a:pt x="2555" y="373"/>
                    </a:lnTo>
                    <a:lnTo>
                      <a:pt x="2705" y="405"/>
                    </a:lnTo>
                    <a:lnTo>
                      <a:pt x="2756" y="330"/>
                    </a:lnTo>
                    <a:lnTo>
                      <a:pt x="2853" y="339"/>
                    </a:lnTo>
                    <a:lnTo>
                      <a:pt x="2889" y="444"/>
                    </a:lnTo>
                    <a:lnTo>
                      <a:pt x="2628" y="474"/>
                    </a:lnTo>
                    <a:lnTo>
                      <a:pt x="2693" y="565"/>
                    </a:lnTo>
                    <a:lnTo>
                      <a:pt x="2718" y="646"/>
                    </a:lnTo>
                    <a:lnTo>
                      <a:pt x="2765" y="595"/>
                    </a:lnTo>
                    <a:lnTo>
                      <a:pt x="2838" y="658"/>
                    </a:lnTo>
                    <a:lnTo>
                      <a:pt x="2811" y="570"/>
                    </a:lnTo>
                    <a:lnTo>
                      <a:pt x="2901" y="535"/>
                    </a:lnTo>
                    <a:lnTo>
                      <a:pt x="2967" y="534"/>
                    </a:lnTo>
                    <a:lnTo>
                      <a:pt x="2984" y="481"/>
                    </a:lnTo>
                    <a:lnTo>
                      <a:pt x="2990" y="610"/>
                    </a:lnTo>
                    <a:lnTo>
                      <a:pt x="3023" y="535"/>
                    </a:lnTo>
                    <a:lnTo>
                      <a:pt x="3039" y="580"/>
                    </a:lnTo>
                    <a:lnTo>
                      <a:pt x="3147" y="555"/>
                    </a:lnTo>
                    <a:lnTo>
                      <a:pt x="3263" y="562"/>
                    </a:lnTo>
                    <a:lnTo>
                      <a:pt x="3129" y="504"/>
                    </a:lnTo>
                    <a:lnTo>
                      <a:pt x="3174" y="405"/>
                    </a:lnTo>
                    <a:lnTo>
                      <a:pt x="3335" y="414"/>
                    </a:lnTo>
                    <a:lnTo>
                      <a:pt x="3311" y="504"/>
                    </a:lnTo>
                    <a:lnTo>
                      <a:pt x="3354" y="567"/>
                    </a:lnTo>
                    <a:lnTo>
                      <a:pt x="3444" y="525"/>
                    </a:lnTo>
                    <a:lnTo>
                      <a:pt x="3521" y="445"/>
                    </a:lnTo>
                    <a:lnTo>
                      <a:pt x="3533" y="556"/>
                    </a:lnTo>
                    <a:lnTo>
                      <a:pt x="3459" y="655"/>
                    </a:lnTo>
                    <a:lnTo>
                      <a:pt x="3471" y="756"/>
                    </a:lnTo>
                    <a:lnTo>
                      <a:pt x="3504" y="808"/>
                    </a:lnTo>
                    <a:lnTo>
                      <a:pt x="3564" y="762"/>
                    </a:lnTo>
                    <a:lnTo>
                      <a:pt x="3627" y="744"/>
                    </a:lnTo>
                    <a:lnTo>
                      <a:pt x="3680" y="669"/>
                    </a:lnTo>
                    <a:lnTo>
                      <a:pt x="3671" y="732"/>
                    </a:lnTo>
                    <a:lnTo>
                      <a:pt x="3678" y="805"/>
                    </a:lnTo>
                    <a:lnTo>
                      <a:pt x="3584" y="882"/>
                    </a:lnTo>
                    <a:lnTo>
                      <a:pt x="3743" y="894"/>
                    </a:lnTo>
                    <a:lnTo>
                      <a:pt x="3807" y="807"/>
                    </a:lnTo>
                    <a:lnTo>
                      <a:pt x="3882" y="835"/>
                    </a:lnTo>
                    <a:lnTo>
                      <a:pt x="4001" y="957"/>
                    </a:lnTo>
                    <a:lnTo>
                      <a:pt x="4196" y="1222"/>
                    </a:lnTo>
                    <a:lnTo>
                      <a:pt x="4326" y="1290"/>
                    </a:lnTo>
                    <a:lnTo>
                      <a:pt x="4407" y="1284"/>
                    </a:lnTo>
                    <a:lnTo>
                      <a:pt x="4511" y="1477"/>
                    </a:lnTo>
                    <a:lnTo>
                      <a:pt x="4338" y="1510"/>
                    </a:lnTo>
                    <a:lnTo>
                      <a:pt x="4281" y="1575"/>
                    </a:lnTo>
                    <a:lnTo>
                      <a:pt x="4416" y="1696"/>
                    </a:lnTo>
                    <a:lnTo>
                      <a:pt x="4661" y="1740"/>
                    </a:lnTo>
                    <a:lnTo>
                      <a:pt x="4887" y="1720"/>
                    </a:lnTo>
                    <a:lnTo>
                      <a:pt x="5001" y="1900"/>
                    </a:lnTo>
                    <a:lnTo>
                      <a:pt x="5051" y="2020"/>
                    </a:lnTo>
                    <a:lnTo>
                      <a:pt x="4971" y="2005"/>
                    </a:lnTo>
                    <a:lnTo>
                      <a:pt x="5052" y="2274"/>
                    </a:lnTo>
                    <a:lnTo>
                      <a:pt x="5091" y="2260"/>
                    </a:lnTo>
                    <a:lnTo>
                      <a:pt x="5049" y="2112"/>
                    </a:lnTo>
                    <a:lnTo>
                      <a:pt x="5121" y="2052"/>
                    </a:lnTo>
                    <a:lnTo>
                      <a:pt x="5120" y="1833"/>
                    </a:lnTo>
                    <a:lnTo>
                      <a:pt x="5157" y="1783"/>
                    </a:lnTo>
                    <a:lnTo>
                      <a:pt x="5282" y="1741"/>
                    </a:lnTo>
                    <a:lnTo>
                      <a:pt x="5315" y="1693"/>
                    </a:lnTo>
                    <a:lnTo>
                      <a:pt x="5127" y="1723"/>
                    </a:lnTo>
                    <a:lnTo>
                      <a:pt x="5036" y="1660"/>
                    </a:lnTo>
                    <a:lnTo>
                      <a:pt x="5153" y="1569"/>
                    </a:lnTo>
                    <a:lnTo>
                      <a:pt x="5291" y="1584"/>
                    </a:lnTo>
                    <a:lnTo>
                      <a:pt x="5405" y="1539"/>
                    </a:lnTo>
                    <a:lnTo>
                      <a:pt x="5481" y="1603"/>
                    </a:lnTo>
                    <a:lnTo>
                      <a:pt x="5363" y="1665"/>
                    </a:lnTo>
                    <a:lnTo>
                      <a:pt x="5427" y="1725"/>
                    </a:lnTo>
                    <a:lnTo>
                      <a:pt x="5520" y="1795"/>
                    </a:lnTo>
                    <a:lnTo>
                      <a:pt x="5850" y="1960"/>
                    </a:lnTo>
                    <a:lnTo>
                      <a:pt x="6036" y="1945"/>
                    </a:lnTo>
                    <a:lnTo>
                      <a:pt x="6210" y="2001"/>
                    </a:lnTo>
                    <a:lnTo>
                      <a:pt x="6387" y="2065"/>
                    </a:lnTo>
                    <a:lnTo>
                      <a:pt x="6455" y="2005"/>
                    </a:lnTo>
                    <a:lnTo>
                      <a:pt x="6359" y="1936"/>
                    </a:lnTo>
                    <a:lnTo>
                      <a:pt x="6311" y="1870"/>
                    </a:lnTo>
                    <a:lnTo>
                      <a:pt x="6395" y="1753"/>
                    </a:lnTo>
                    <a:lnTo>
                      <a:pt x="6209" y="1615"/>
                    </a:lnTo>
                    <a:lnTo>
                      <a:pt x="6312" y="1569"/>
                    </a:lnTo>
                    <a:lnTo>
                      <a:pt x="6387" y="1500"/>
                    </a:lnTo>
                    <a:lnTo>
                      <a:pt x="6426" y="1387"/>
                    </a:lnTo>
                    <a:lnTo>
                      <a:pt x="6588" y="1540"/>
                    </a:lnTo>
                    <a:lnTo>
                      <a:pt x="6650" y="1647"/>
                    </a:lnTo>
                    <a:lnTo>
                      <a:pt x="6627" y="1755"/>
                    </a:lnTo>
                    <a:lnTo>
                      <a:pt x="6471" y="1798"/>
                    </a:lnTo>
                    <a:lnTo>
                      <a:pt x="6504" y="1890"/>
                    </a:lnTo>
                    <a:lnTo>
                      <a:pt x="6581" y="1888"/>
                    </a:lnTo>
                    <a:lnTo>
                      <a:pt x="6486" y="2097"/>
                    </a:lnTo>
                    <a:lnTo>
                      <a:pt x="6581" y="2169"/>
                    </a:lnTo>
                    <a:lnTo>
                      <a:pt x="6491" y="2235"/>
                    </a:lnTo>
                    <a:lnTo>
                      <a:pt x="6546" y="2413"/>
                    </a:lnTo>
                    <a:lnTo>
                      <a:pt x="6581" y="2388"/>
                    </a:lnTo>
                    <a:lnTo>
                      <a:pt x="6560" y="2251"/>
                    </a:lnTo>
                    <a:lnTo>
                      <a:pt x="6641" y="2274"/>
                    </a:lnTo>
                    <a:lnTo>
                      <a:pt x="6651" y="2155"/>
                    </a:lnTo>
                    <a:lnTo>
                      <a:pt x="6605" y="2004"/>
                    </a:lnTo>
                    <a:lnTo>
                      <a:pt x="6684" y="1906"/>
                    </a:lnTo>
                    <a:lnTo>
                      <a:pt x="6803" y="1884"/>
                    </a:lnTo>
                    <a:lnTo>
                      <a:pt x="6890" y="1750"/>
                    </a:lnTo>
                    <a:lnTo>
                      <a:pt x="6815" y="1696"/>
                    </a:lnTo>
                    <a:lnTo>
                      <a:pt x="6881" y="1576"/>
                    </a:lnTo>
                    <a:lnTo>
                      <a:pt x="6743" y="1507"/>
                    </a:lnTo>
                    <a:lnTo>
                      <a:pt x="6621" y="1404"/>
                    </a:lnTo>
                    <a:lnTo>
                      <a:pt x="6582" y="1260"/>
                    </a:lnTo>
                    <a:lnTo>
                      <a:pt x="6663" y="1230"/>
                    </a:lnTo>
                    <a:lnTo>
                      <a:pt x="6695" y="1185"/>
                    </a:lnTo>
                    <a:lnTo>
                      <a:pt x="6612" y="1132"/>
                    </a:lnTo>
                    <a:lnTo>
                      <a:pt x="6651" y="1005"/>
                    </a:lnTo>
                    <a:lnTo>
                      <a:pt x="6744" y="952"/>
                    </a:lnTo>
                    <a:lnTo>
                      <a:pt x="6830" y="862"/>
                    </a:lnTo>
                    <a:lnTo>
                      <a:pt x="6785" y="793"/>
                    </a:lnTo>
                    <a:lnTo>
                      <a:pt x="6821" y="732"/>
                    </a:lnTo>
                    <a:lnTo>
                      <a:pt x="6771" y="568"/>
                    </a:lnTo>
                    <a:lnTo>
                      <a:pt x="6785" y="399"/>
                    </a:lnTo>
                    <a:lnTo>
                      <a:pt x="6864" y="372"/>
                    </a:lnTo>
                    <a:lnTo>
                      <a:pt x="6897" y="268"/>
                    </a:lnTo>
                    <a:lnTo>
                      <a:pt x="7055" y="270"/>
                    </a:lnTo>
                    <a:lnTo>
                      <a:pt x="7164" y="339"/>
                    </a:lnTo>
                    <a:lnTo>
                      <a:pt x="7301" y="294"/>
                    </a:lnTo>
                    <a:lnTo>
                      <a:pt x="7118" y="639"/>
                    </a:lnTo>
                    <a:lnTo>
                      <a:pt x="7014" y="613"/>
                    </a:lnTo>
                    <a:lnTo>
                      <a:pt x="6914" y="630"/>
                    </a:lnTo>
                    <a:lnTo>
                      <a:pt x="6956" y="718"/>
                    </a:lnTo>
                    <a:lnTo>
                      <a:pt x="6935" y="778"/>
                    </a:lnTo>
                    <a:lnTo>
                      <a:pt x="6866" y="867"/>
                    </a:lnTo>
                    <a:lnTo>
                      <a:pt x="6966" y="972"/>
                    </a:lnTo>
                    <a:lnTo>
                      <a:pt x="6996" y="1179"/>
                    </a:lnTo>
                    <a:lnTo>
                      <a:pt x="7118" y="1320"/>
                    </a:lnTo>
                    <a:lnTo>
                      <a:pt x="6972" y="1437"/>
                    </a:lnTo>
                    <a:lnTo>
                      <a:pt x="7116" y="1542"/>
                    </a:lnTo>
                    <a:lnTo>
                      <a:pt x="7151" y="1485"/>
                    </a:lnTo>
                    <a:lnTo>
                      <a:pt x="7256" y="1558"/>
                    </a:lnTo>
                    <a:lnTo>
                      <a:pt x="7190" y="1629"/>
                    </a:lnTo>
                    <a:lnTo>
                      <a:pt x="7269" y="1744"/>
                    </a:lnTo>
                    <a:lnTo>
                      <a:pt x="7283" y="1917"/>
                    </a:lnTo>
                    <a:lnTo>
                      <a:pt x="7359" y="1824"/>
                    </a:lnTo>
                    <a:lnTo>
                      <a:pt x="7356" y="1687"/>
                    </a:lnTo>
                    <a:lnTo>
                      <a:pt x="7406" y="1602"/>
                    </a:lnTo>
                    <a:lnTo>
                      <a:pt x="7542" y="1722"/>
                    </a:lnTo>
                    <a:lnTo>
                      <a:pt x="7610" y="1897"/>
                    </a:lnTo>
                    <a:lnTo>
                      <a:pt x="7512" y="1921"/>
                    </a:lnTo>
                    <a:lnTo>
                      <a:pt x="7587" y="2110"/>
                    </a:lnTo>
                    <a:lnTo>
                      <a:pt x="7659" y="2227"/>
                    </a:lnTo>
                    <a:lnTo>
                      <a:pt x="7793" y="2140"/>
                    </a:lnTo>
                    <a:lnTo>
                      <a:pt x="7716" y="2025"/>
                    </a:lnTo>
                    <a:lnTo>
                      <a:pt x="7808" y="1989"/>
                    </a:lnTo>
                    <a:lnTo>
                      <a:pt x="7835" y="1737"/>
                    </a:lnTo>
                    <a:lnTo>
                      <a:pt x="7904" y="1722"/>
                    </a:lnTo>
                    <a:lnTo>
                      <a:pt x="7946" y="1650"/>
                    </a:lnTo>
                    <a:lnTo>
                      <a:pt x="7866" y="1602"/>
                    </a:lnTo>
                    <a:lnTo>
                      <a:pt x="7829" y="1450"/>
                    </a:lnTo>
                    <a:lnTo>
                      <a:pt x="8049" y="1434"/>
                    </a:lnTo>
                    <a:lnTo>
                      <a:pt x="8169" y="1495"/>
                    </a:lnTo>
                    <a:lnTo>
                      <a:pt x="8286" y="1513"/>
                    </a:lnTo>
                    <a:lnTo>
                      <a:pt x="8336" y="1617"/>
                    </a:lnTo>
                    <a:lnTo>
                      <a:pt x="8292" y="1680"/>
                    </a:lnTo>
                    <a:lnTo>
                      <a:pt x="8411" y="1725"/>
                    </a:lnTo>
                    <a:lnTo>
                      <a:pt x="8247" y="1824"/>
                    </a:lnTo>
                    <a:lnTo>
                      <a:pt x="8307" y="1960"/>
                    </a:lnTo>
                    <a:lnTo>
                      <a:pt x="8435" y="2049"/>
                    </a:lnTo>
                    <a:lnTo>
                      <a:pt x="8381" y="2235"/>
                    </a:lnTo>
                    <a:lnTo>
                      <a:pt x="8246" y="2440"/>
                    </a:lnTo>
                    <a:lnTo>
                      <a:pt x="8121" y="2263"/>
                    </a:lnTo>
                    <a:lnTo>
                      <a:pt x="7989" y="2251"/>
                    </a:lnTo>
                    <a:lnTo>
                      <a:pt x="8151" y="2440"/>
                    </a:lnTo>
                    <a:lnTo>
                      <a:pt x="8046" y="2536"/>
                    </a:lnTo>
                    <a:lnTo>
                      <a:pt x="7941" y="2379"/>
                    </a:lnTo>
                    <a:lnTo>
                      <a:pt x="7748" y="2409"/>
                    </a:lnTo>
                    <a:lnTo>
                      <a:pt x="7869" y="2515"/>
                    </a:lnTo>
                    <a:lnTo>
                      <a:pt x="7805" y="2593"/>
                    </a:lnTo>
                    <a:lnTo>
                      <a:pt x="7751" y="2727"/>
                    </a:lnTo>
                    <a:lnTo>
                      <a:pt x="7629" y="2758"/>
                    </a:lnTo>
                    <a:lnTo>
                      <a:pt x="7482" y="2671"/>
                    </a:lnTo>
                    <a:lnTo>
                      <a:pt x="7346" y="2578"/>
                    </a:lnTo>
                    <a:lnTo>
                      <a:pt x="7193" y="2604"/>
                    </a:lnTo>
                    <a:lnTo>
                      <a:pt x="7319" y="2656"/>
                    </a:lnTo>
                    <a:lnTo>
                      <a:pt x="7521" y="2790"/>
                    </a:lnTo>
                    <a:lnTo>
                      <a:pt x="7743" y="2802"/>
                    </a:lnTo>
                    <a:lnTo>
                      <a:pt x="7689" y="2986"/>
                    </a:lnTo>
                    <a:lnTo>
                      <a:pt x="7557" y="3148"/>
                    </a:lnTo>
                    <a:lnTo>
                      <a:pt x="7434" y="3189"/>
                    </a:lnTo>
                    <a:lnTo>
                      <a:pt x="7311" y="3166"/>
                    </a:lnTo>
                    <a:lnTo>
                      <a:pt x="7311" y="3286"/>
                    </a:lnTo>
                    <a:lnTo>
                      <a:pt x="7188" y="3300"/>
                    </a:lnTo>
                    <a:lnTo>
                      <a:pt x="7098" y="3240"/>
                    </a:lnTo>
                    <a:lnTo>
                      <a:pt x="6968" y="3226"/>
                    </a:lnTo>
                    <a:lnTo>
                      <a:pt x="6771" y="3136"/>
                    </a:lnTo>
                    <a:lnTo>
                      <a:pt x="6755" y="3174"/>
                    </a:lnTo>
                    <a:lnTo>
                      <a:pt x="6971" y="3279"/>
                    </a:lnTo>
                    <a:lnTo>
                      <a:pt x="6941" y="3316"/>
                    </a:lnTo>
                    <a:lnTo>
                      <a:pt x="7076" y="3324"/>
                    </a:lnTo>
                    <a:lnTo>
                      <a:pt x="7161" y="3346"/>
                    </a:lnTo>
                    <a:lnTo>
                      <a:pt x="7206" y="3448"/>
                    </a:lnTo>
                    <a:lnTo>
                      <a:pt x="7136" y="3571"/>
                    </a:lnTo>
                    <a:lnTo>
                      <a:pt x="7004" y="3525"/>
                    </a:lnTo>
                    <a:lnTo>
                      <a:pt x="6942" y="3570"/>
                    </a:lnTo>
                    <a:lnTo>
                      <a:pt x="6936" y="3645"/>
                    </a:lnTo>
                    <a:lnTo>
                      <a:pt x="6846" y="3732"/>
                    </a:lnTo>
                    <a:lnTo>
                      <a:pt x="6744" y="3894"/>
                    </a:lnTo>
                    <a:lnTo>
                      <a:pt x="6515" y="4426"/>
                    </a:lnTo>
                    <a:lnTo>
                      <a:pt x="6534" y="4572"/>
                    </a:lnTo>
                    <a:lnTo>
                      <a:pt x="6486" y="4711"/>
                    </a:lnTo>
                    <a:lnTo>
                      <a:pt x="6561" y="4810"/>
                    </a:lnTo>
                    <a:lnTo>
                      <a:pt x="6551" y="4945"/>
                    </a:lnTo>
                    <a:lnTo>
                      <a:pt x="6596" y="4936"/>
                    </a:lnTo>
                    <a:lnTo>
                      <a:pt x="6597" y="4828"/>
                    </a:lnTo>
                    <a:lnTo>
                      <a:pt x="6653" y="4801"/>
                    </a:lnTo>
                    <a:lnTo>
                      <a:pt x="6771" y="4830"/>
                    </a:lnTo>
                    <a:lnTo>
                      <a:pt x="6771" y="4954"/>
                    </a:lnTo>
                    <a:lnTo>
                      <a:pt x="6830" y="5050"/>
                    </a:lnTo>
                    <a:lnTo>
                      <a:pt x="6830" y="5110"/>
                    </a:lnTo>
                    <a:lnTo>
                      <a:pt x="6881" y="5260"/>
                    </a:lnTo>
                    <a:lnTo>
                      <a:pt x="6852" y="5370"/>
                    </a:lnTo>
                    <a:lnTo>
                      <a:pt x="6972" y="5383"/>
                    </a:lnTo>
                    <a:lnTo>
                      <a:pt x="7146" y="5311"/>
                    </a:lnTo>
                    <a:lnTo>
                      <a:pt x="7478" y="5472"/>
                    </a:lnTo>
                    <a:lnTo>
                      <a:pt x="7692" y="5586"/>
                    </a:lnTo>
                    <a:lnTo>
                      <a:pt x="7763" y="5698"/>
                    </a:lnTo>
                    <a:lnTo>
                      <a:pt x="8036" y="5803"/>
                    </a:lnTo>
                    <a:lnTo>
                      <a:pt x="8288" y="5931"/>
                    </a:lnTo>
                    <a:lnTo>
                      <a:pt x="8576" y="5901"/>
                    </a:lnTo>
                    <a:lnTo>
                      <a:pt x="8819" y="5950"/>
                    </a:lnTo>
                    <a:lnTo>
                      <a:pt x="8846" y="6051"/>
                    </a:lnTo>
                    <a:lnTo>
                      <a:pt x="8828" y="6229"/>
                    </a:lnTo>
                    <a:lnTo>
                      <a:pt x="8918" y="6381"/>
                    </a:lnTo>
                    <a:lnTo>
                      <a:pt x="8892" y="6468"/>
                    </a:lnTo>
                    <a:lnTo>
                      <a:pt x="8930" y="6549"/>
                    </a:lnTo>
                    <a:lnTo>
                      <a:pt x="8891" y="6625"/>
                    </a:lnTo>
                    <a:lnTo>
                      <a:pt x="9084" y="6837"/>
                    </a:lnTo>
                    <a:lnTo>
                      <a:pt x="9266" y="6973"/>
                    </a:lnTo>
                    <a:lnTo>
                      <a:pt x="9341" y="7120"/>
                    </a:lnTo>
                    <a:lnTo>
                      <a:pt x="9432" y="7132"/>
                    </a:lnTo>
                    <a:lnTo>
                      <a:pt x="9507" y="7198"/>
                    </a:lnTo>
                    <a:lnTo>
                      <a:pt x="9524" y="7062"/>
                    </a:lnTo>
                    <a:lnTo>
                      <a:pt x="9578" y="7015"/>
                    </a:lnTo>
                    <a:lnTo>
                      <a:pt x="9656" y="7093"/>
                    </a:lnTo>
                    <a:lnTo>
                      <a:pt x="9701" y="7020"/>
                    </a:lnTo>
                    <a:lnTo>
                      <a:pt x="9665" y="6903"/>
                    </a:lnTo>
                    <a:lnTo>
                      <a:pt x="9687" y="6799"/>
                    </a:lnTo>
                    <a:lnTo>
                      <a:pt x="9648" y="6717"/>
                    </a:lnTo>
                    <a:lnTo>
                      <a:pt x="9516" y="6208"/>
                    </a:lnTo>
                    <a:lnTo>
                      <a:pt x="9402" y="6166"/>
                    </a:lnTo>
                    <a:lnTo>
                      <a:pt x="9327" y="6000"/>
                    </a:lnTo>
                    <a:lnTo>
                      <a:pt x="9426" y="5940"/>
                    </a:lnTo>
                    <a:lnTo>
                      <a:pt x="9503" y="5956"/>
                    </a:lnTo>
                    <a:lnTo>
                      <a:pt x="9755" y="5638"/>
                    </a:lnTo>
                    <a:lnTo>
                      <a:pt x="9822" y="5415"/>
                    </a:lnTo>
                    <a:lnTo>
                      <a:pt x="9773" y="5196"/>
                    </a:lnTo>
                    <a:lnTo>
                      <a:pt x="9642" y="4921"/>
                    </a:lnTo>
                    <a:lnTo>
                      <a:pt x="9327" y="4728"/>
                    </a:lnTo>
                    <a:lnTo>
                      <a:pt x="9312" y="4620"/>
                    </a:lnTo>
                    <a:lnTo>
                      <a:pt x="9396" y="4485"/>
                    </a:lnTo>
                    <a:lnTo>
                      <a:pt x="9440" y="4272"/>
                    </a:lnTo>
                    <a:lnTo>
                      <a:pt x="9350" y="4033"/>
                    </a:lnTo>
                    <a:lnTo>
                      <a:pt x="9192" y="4063"/>
                    </a:lnTo>
                    <a:lnTo>
                      <a:pt x="9311" y="3886"/>
                    </a:lnTo>
                    <a:lnTo>
                      <a:pt x="9159" y="3625"/>
                    </a:lnTo>
                    <a:lnTo>
                      <a:pt x="9141" y="3489"/>
                    </a:lnTo>
                    <a:lnTo>
                      <a:pt x="9294" y="3430"/>
                    </a:lnTo>
                    <a:lnTo>
                      <a:pt x="9522" y="3541"/>
                    </a:lnTo>
                    <a:lnTo>
                      <a:pt x="9717" y="3535"/>
                    </a:lnTo>
                    <a:lnTo>
                      <a:pt x="9851" y="3406"/>
                    </a:lnTo>
                    <a:lnTo>
                      <a:pt x="10134" y="3586"/>
                    </a:lnTo>
                    <a:lnTo>
                      <a:pt x="10226" y="3613"/>
                    </a:lnTo>
                    <a:lnTo>
                      <a:pt x="10220" y="3702"/>
                    </a:lnTo>
                    <a:lnTo>
                      <a:pt x="10526" y="3736"/>
                    </a:lnTo>
                    <a:lnTo>
                      <a:pt x="10601" y="3690"/>
                    </a:lnTo>
                    <a:lnTo>
                      <a:pt x="10632" y="3744"/>
                    </a:lnTo>
                    <a:lnTo>
                      <a:pt x="10641" y="4003"/>
                    </a:lnTo>
                    <a:lnTo>
                      <a:pt x="10776" y="4198"/>
                    </a:lnTo>
                    <a:lnTo>
                      <a:pt x="10701" y="4389"/>
                    </a:lnTo>
                    <a:lnTo>
                      <a:pt x="10791" y="4425"/>
                    </a:lnTo>
                    <a:lnTo>
                      <a:pt x="10869" y="4320"/>
                    </a:lnTo>
                    <a:lnTo>
                      <a:pt x="10971" y="4306"/>
                    </a:lnTo>
                    <a:lnTo>
                      <a:pt x="11064" y="4380"/>
                    </a:lnTo>
                    <a:lnTo>
                      <a:pt x="11181" y="4470"/>
                    </a:lnTo>
                    <a:lnTo>
                      <a:pt x="11306" y="4230"/>
                    </a:lnTo>
                    <a:lnTo>
                      <a:pt x="11421" y="4126"/>
                    </a:lnTo>
                    <a:lnTo>
                      <a:pt x="11394" y="3975"/>
                    </a:lnTo>
                    <a:lnTo>
                      <a:pt x="11336" y="3913"/>
                    </a:lnTo>
                    <a:lnTo>
                      <a:pt x="11366" y="3785"/>
                    </a:lnTo>
                    <a:lnTo>
                      <a:pt x="11476" y="3681"/>
                    </a:lnTo>
                    <a:lnTo>
                      <a:pt x="11519" y="3670"/>
                    </a:lnTo>
                    <a:lnTo>
                      <a:pt x="11648" y="3931"/>
                    </a:lnTo>
                    <a:lnTo>
                      <a:pt x="11870" y="4065"/>
                    </a:lnTo>
                    <a:lnTo>
                      <a:pt x="11934" y="4153"/>
                    </a:lnTo>
                    <a:lnTo>
                      <a:pt x="12132" y="4319"/>
                    </a:lnTo>
                    <a:lnTo>
                      <a:pt x="12074" y="4427"/>
                    </a:lnTo>
                    <a:lnTo>
                      <a:pt x="12234" y="4465"/>
                    </a:lnTo>
                    <a:lnTo>
                      <a:pt x="12304" y="4513"/>
                    </a:lnTo>
                    <a:lnTo>
                      <a:pt x="12206" y="4637"/>
                    </a:lnTo>
                    <a:lnTo>
                      <a:pt x="12416" y="4771"/>
                    </a:lnTo>
                    <a:lnTo>
                      <a:pt x="12836" y="4921"/>
                    </a:lnTo>
                    <a:lnTo>
                      <a:pt x="13047" y="4975"/>
                    </a:lnTo>
                    <a:lnTo>
                      <a:pt x="13271" y="4915"/>
                    </a:lnTo>
                    <a:lnTo>
                      <a:pt x="12983" y="5310"/>
                    </a:lnTo>
                    <a:lnTo>
                      <a:pt x="12911" y="5460"/>
                    </a:lnTo>
                    <a:lnTo>
                      <a:pt x="12989" y="5515"/>
                    </a:lnTo>
                    <a:lnTo>
                      <a:pt x="13094" y="5364"/>
                    </a:lnTo>
                    <a:lnTo>
                      <a:pt x="13197" y="5146"/>
                    </a:lnTo>
                    <a:lnTo>
                      <a:pt x="13314" y="5041"/>
                    </a:lnTo>
                    <a:lnTo>
                      <a:pt x="13464" y="5131"/>
                    </a:lnTo>
                    <a:lnTo>
                      <a:pt x="13706" y="5127"/>
                    </a:lnTo>
                    <a:lnTo>
                      <a:pt x="13796" y="5397"/>
                    </a:lnTo>
                    <a:lnTo>
                      <a:pt x="13938" y="5485"/>
                    </a:lnTo>
                    <a:lnTo>
                      <a:pt x="13868" y="5589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42" name="Freeform 30"/>
              <p:cNvSpPr>
                <a:spLocks/>
              </p:cNvSpPr>
              <p:nvPr/>
            </p:nvSpPr>
            <p:spPr bwMode="auto">
              <a:xfrm>
                <a:off x="3748088" y="2184400"/>
                <a:ext cx="1325562" cy="1085850"/>
              </a:xfrm>
              <a:custGeom>
                <a:avLst/>
                <a:gdLst>
                  <a:gd name="T0" fmla="*/ 1755 w 3691"/>
                  <a:gd name="T1" fmla="*/ 2296 h 3021"/>
                  <a:gd name="T2" fmla="*/ 2061 w 3691"/>
                  <a:gd name="T3" fmla="*/ 2026 h 3021"/>
                  <a:gd name="T4" fmla="*/ 2196 w 3691"/>
                  <a:gd name="T5" fmla="*/ 1786 h 3021"/>
                  <a:gd name="T6" fmla="*/ 1936 w 3691"/>
                  <a:gd name="T7" fmla="*/ 1295 h 3021"/>
                  <a:gd name="T8" fmla="*/ 1620 w 3691"/>
                  <a:gd name="T9" fmla="*/ 1305 h 3021"/>
                  <a:gd name="T10" fmla="*/ 1185 w 3691"/>
                  <a:gd name="T11" fmla="*/ 840 h 3021"/>
                  <a:gd name="T12" fmla="*/ 1125 w 3691"/>
                  <a:gd name="T13" fmla="*/ 1020 h 3021"/>
                  <a:gd name="T14" fmla="*/ 755 w 3691"/>
                  <a:gd name="T15" fmla="*/ 1065 h 3021"/>
                  <a:gd name="T16" fmla="*/ 200 w 3691"/>
                  <a:gd name="T17" fmla="*/ 1005 h 3021"/>
                  <a:gd name="T18" fmla="*/ 350 w 3691"/>
                  <a:gd name="T19" fmla="*/ 815 h 3021"/>
                  <a:gd name="T20" fmla="*/ 15 w 3691"/>
                  <a:gd name="T21" fmla="*/ 725 h 3021"/>
                  <a:gd name="T22" fmla="*/ 270 w 3691"/>
                  <a:gd name="T23" fmla="*/ 20 h 3021"/>
                  <a:gd name="T24" fmla="*/ 365 w 3691"/>
                  <a:gd name="T25" fmla="*/ 395 h 3021"/>
                  <a:gd name="T26" fmla="*/ 575 w 3691"/>
                  <a:gd name="T27" fmla="*/ 695 h 3021"/>
                  <a:gd name="T28" fmla="*/ 420 w 3691"/>
                  <a:gd name="T29" fmla="*/ 500 h 3021"/>
                  <a:gd name="T30" fmla="*/ 585 w 3691"/>
                  <a:gd name="T31" fmla="*/ 395 h 3021"/>
                  <a:gd name="T32" fmla="*/ 570 w 3691"/>
                  <a:gd name="T33" fmla="*/ 315 h 3021"/>
                  <a:gd name="T34" fmla="*/ 620 w 3691"/>
                  <a:gd name="T35" fmla="*/ 210 h 3021"/>
                  <a:gd name="T36" fmla="*/ 780 w 3691"/>
                  <a:gd name="T37" fmla="*/ 35 h 3021"/>
                  <a:gd name="T38" fmla="*/ 960 w 3691"/>
                  <a:gd name="T39" fmla="*/ 515 h 3021"/>
                  <a:gd name="T40" fmla="*/ 1260 w 3691"/>
                  <a:gd name="T41" fmla="*/ 440 h 3021"/>
                  <a:gd name="T42" fmla="*/ 1170 w 3691"/>
                  <a:gd name="T43" fmla="*/ 275 h 3021"/>
                  <a:gd name="T44" fmla="*/ 980 w 3691"/>
                  <a:gd name="T45" fmla="*/ 230 h 3021"/>
                  <a:gd name="T46" fmla="*/ 975 w 3691"/>
                  <a:gd name="T47" fmla="*/ 30 h 3021"/>
                  <a:gd name="T48" fmla="*/ 1355 w 3691"/>
                  <a:gd name="T49" fmla="*/ 185 h 3021"/>
                  <a:gd name="T50" fmla="*/ 1380 w 3691"/>
                  <a:gd name="T51" fmla="*/ 440 h 3021"/>
                  <a:gd name="T52" fmla="*/ 1921 w 3691"/>
                  <a:gd name="T53" fmla="*/ 455 h 3021"/>
                  <a:gd name="T54" fmla="*/ 1906 w 3691"/>
                  <a:gd name="T55" fmla="*/ 740 h 3021"/>
                  <a:gd name="T56" fmla="*/ 1986 w 3691"/>
                  <a:gd name="T57" fmla="*/ 765 h 3021"/>
                  <a:gd name="T58" fmla="*/ 2181 w 3691"/>
                  <a:gd name="T59" fmla="*/ 630 h 3021"/>
                  <a:gd name="T60" fmla="*/ 2281 w 3691"/>
                  <a:gd name="T61" fmla="*/ 885 h 3021"/>
                  <a:gd name="T62" fmla="*/ 2521 w 3691"/>
                  <a:gd name="T63" fmla="*/ 840 h 3021"/>
                  <a:gd name="T64" fmla="*/ 2676 w 3691"/>
                  <a:gd name="T65" fmla="*/ 965 h 3021"/>
                  <a:gd name="T66" fmla="*/ 2476 w 3691"/>
                  <a:gd name="T67" fmla="*/ 1140 h 3021"/>
                  <a:gd name="T68" fmla="*/ 2986 w 3691"/>
                  <a:gd name="T69" fmla="*/ 1275 h 3021"/>
                  <a:gd name="T70" fmla="*/ 3111 w 3691"/>
                  <a:gd name="T71" fmla="*/ 1400 h 3021"/>
                  <a:gd name="T72" fmla="*/ 3346 w 3691"/>
                  <a:gd name="T73" fmla="*/ 1531 h 3021"/>
                  <a:gd name="T74" fmla="*/ 3556 w 3691"/>
                  <a:gd name="T75" fmla="*/ 1641 h 3021"/>
                  <a:gd name="T76" fmla="*/ 3646 w 3691"/>
                  <a:gd name="T77" fmla="*/ 2016 h 3021"/>
                  <a:gd name="T78" fmla="*/ 3301 w 3691"/>
                  <a:gd name="T79" fmla="*/ 1656 h 3021"/>
                  <a:gd name="T80" fmla="*/ 2976 w 3691"/>
                  <a:gd name="T81" fmla="*/ 1686 h 3021"/>
                  <a:gd name="T82" fmla="*/ 2791 w 3691"/>
                  <a:gd name="T83" fmla="*/ 1851 h 3021"/>
                  <a:gd name="T84" fmla="*/ 3076 w 3691"/>
                  <a:gd name="T85" fmla="*/ 2016 h 3021"/>
                  <a:gd name="T86" fmla="*/ 3516 w 3691"/>
                  <a:gd name="T87" fmla="*/ 2341 h 3021"/>
                  <a:gd name="T88" fmla="*/ 3181 w 3691"/>
                  <a:gd name="T89" fmla="*/ 2526 h 3021"/>
                  <a:gd name="T90" fmla="*/ 3681 w 3691"/>
                  <a:gd name="T91" fmla="*/ 2926 h 3021"/>
                  <a:gd name="T92" fmla="*/ 3226 w 3691"/>
                  <a:gd name="T93" fmla="*/ 2986 h 3021"/>
                  <a:gd name="T94" fmla="*/ 2916 w 3691"/>
                  <a:gd name="T95" fmla="*/ 2881 h 3021"/>
                  <a:gd name="T96" fmla="*/ 2671 w 3691"/>
                  <a:gd name="T97" fmla="*/ 2776 h 3021"/>
                  <a:gd name="T98" fmla="*/ 2511 w 3691"/>
                  <a:gd name="T99" fmla="*/ 2686 h 3021"/>
                  <a:gd name="T100" fmla="*/ 2086 w 3691"/>
                  <a:gd name="T101" fmla="*/ 2371 h 3021"/>
                  <a:gd name="T102" fmla="*/ 1971 w 3691"/>
                  <a:gd name="T103" fmla="*/ 2641 h 3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691" h="3021">
                    <a:moveTo>
                      <a:pt x="1760" y="2666"/>
                    </a:moveTo>
                    <a:lnTo>
                      <a:pt x="1685" y="2496"/>
                    </a:lnTo>
                    <a:lnTo>
                      <a:pt x="1755" y="2296"/>
                    </a:lnTo>
                    <a:lnTo>
                      <a:pt x="1981" y="2286"/>
                    </a:lnTo>
                    <a:lnTo>
                      <a:pt x="2241" y="2181"/>
                    </a:lnTo>
                    <a:lnTo>
                      <a:pt x="2061" y="2026"/>
                    </a:lnTo>
                    <a:lnTo>
                      <a:pt x="2161" y="1911"/>
                    </a:lnTo>
                    <a:lnTo>
                      <a:pt x="2206" y="1816"/>
                    </a:lnTo>
                    <a:lnTo>
                      <a:pt x="2196" y="1786"/>
                    </a:lnTo>
                    <a:lnTo>
                      <a:pt x="2251" y="1656"/>
                    </a:lnTo>
                    <a:lnTo>
                      <a:pt x="2146" y="1490"/>
                    </a:lnTo>
                    <a:lnTo>
                      <a:pt x="1936" y="1295"/>
                    </a:lnTo>
                    <a:lnTo>
                      <a:pt x="1830" y="1365"/>
                    </a:lnTo>
                    <a:lnTo>
                      <a:pt x="1790" y="1250"/>
                    </a:lnTo>
                    <a:lnTo>
                      <a:pt x="1620" y="1305"/>
                    </a:lnTo>
                    <a:lnTo>
                      <a:pt x="1700" y="1160"/>
                    </a:lnTo>
                    <a:lnTo>
                      <a:pt x="1370" y="935"/>
                    </a:lnTo>
                    <a:lnTo>
                      <a:pt x="1185" y="840"/>
                    </a:lnTo>
                    <a:lnTo>
                      <a:pt x="980" y="855"/>
                    </a:lnTo>
                    <a:lnTo>
                      <a:pt x="1275" y="1010"/>
                    </a:lnTo>
                    <a:lnTo>
                      <a:pt x="1125" y="1020"/>
                    </a:lnTo>
                    <a:lnTo>
                      <a:pt x="815" y="975"/>
                    </a:lnTo>
                    <a:lnTo>
                      <a:pt x="945" y="1070"/>
                    </a:lnTo>
                    <a:lnTo>
                      <a:pt x="755" y="1065"/>
                    </a:lnTo>
                    <a:lnTo>
                      <a:pt x="435" y="1065"/>
                    </a:lnTo>
                    <a:lnTo>
                      <a:pt x="375" y="945"/>
                    </a:lnTo>
                    <a:lnTo>
                      <a:pt x="200" y="1005"/>
                    </a:lnTo>
                    <a:lnTo>
                      <a:pt x="80" y="845"/>
                    </a:lnTo>
                    <a:lnTo>
                      <a:pt x="120" y="810"/>
                    </a:lnTo>
                    <a:lnTo>
                      <a:pt x="350" y="815"/>
                    </a:lnTo>
                    <a:lnTo>
                      <a:pt x="350" y="800"/>
                    </a:lnTo>
                    <a:lnTo>
                      <a:pt x="240" y="725"/>
                    </a:lnTo>
                    <a:lnTo>
                      <a:pt x="15" y="725"/>
                    </a:lnTo>
                    <a:lnTo>
                      <a:pt x="0" y="440"/>
                    </a:lnTo>
                    <a:lnTo>
                      <a:pt x="80" y="230"/>
                    </a:lnTo>
                    <a:lnTo>
                      <a:pt x="270" y="20"/>
                    </a:lnTo>
                    <a:lnTo>
                      <a:pt x="455" y="45"/>
                    </a:lnTo>
                    <a:lnTo>
                      <a:pt x="290" y="335"/>
                    </a:lnTo>
                    <a:lnTo>
                      <a:pt x="365" y="395"/>
                    </a:lnTo>
                    <a:lnTo>
                      <a:pt x="390" y="530"/>
                    </a:lnTo>
                    <a:lnTo>
                      <a:pt x="500" y="690"/>
                    </a:lnTo>
                    <a:lnTo>
                      <a:pt x="575" y="695"/>
                    </a:lnTo>
                    <a:lnTo>
                      <a:pt x="575" y="605"/>
                    </a:lnTo>
                    <a:lnTo>
                      <a:pt x="495" y="585"/>
                    </a:lnTo>
                    <a:lnTo>
                      <a:pt x="420" y="500"/>
                    </a:lnTo>
                    <a:lnTo>
                      <a:pt x="525" y="440"/>
                    </a:lnTo>
                    <a:lnTo>
                      <a:pt x="605" y="525"/>
                    </a:lnTo>
                    <a:lnTo>
                      <a:pt x="585" y="395"/>
                    </a:lnTo>
                    <a:lnTo>
                      <a:pt x="440" y="350"/>
                    </a:lnTo>
                    <a:lnTo>
                      <a:pt x="435" y="245"/>
                    </a:lnTo>
                    <a:lnTo>
                      <a:pt x="570" y="315"/>
                    </a:lnTo>
                    <a:lnTo>
                      <a:pt x="600" y="240"/>
                    </a:lnTo>
                    <a:lnTo>
                      <a:pt x="510" y="165"/>
                    </a:lnTo>
                    <a:lnTo>
                      <a:pt x="620" y="210"/>
                    </a:lnTo>
                    <a:lnTo>
                      <a:pt x="600" y="90"/>
                    </a:lnTo>
                    <a:lnTo>
                      <a:pt x="665" y="20"/>
                    </a:lnTo>
                    <a:lnTo>
                      <a:pt x="780" y="35"/>
                    </a:lnTo>
                    <a:lnTo>
                      <a:pt x="935" y="270"/>
                    </a:lnTo>
                    <a:lnTo>
                      <a:pt x="885" y="435"/>
                    </a:lnTo>
                    <a:lnTo>
                      <a:pt x="960" y="515"/>
                    </a:lnTo>
                    <a:lnTo>
                      <a:pt x="1020" y="405"/>
                    </a:lnTo>
                    <a:lnTo>
                      <a:pt x="1235" y="525"/>
                    </a:lnTo>
                    <a:lnTo>
                      <a:pt x="1260" y="440"/>
                    </a:lnTo>
                    <a:lnTo>
                      <a:pt x="1305" y="380"/>
                    </a:lnTo>
                    <a:lnTo>
                      <a:pt x="1070" y="365"/>
                    </a:lnTo>
                    <a:lnTo>
                      <a:pt x="1170" y="275"/>
                    </a:lnTo>
                    <a:lnTo>
                      <a:pt x="1155" y="210"/>
                    </a:lnTo>
                    <a:lnTo>
                      <a:pt x="1020" y="255"/>
                    </a:lnTo>
                    <a:lnTo>
                      <a:pt x="980" y="230"/>
                    </a:lnTo>
                    <a:lnTo>
                      <a:pt x="860" y="65"/>
                    </a:lnTo>
                    <a:lnTo>
                      <a:pt x="905" y="0"/>
                    </a:lnTo>
                    <a:lnTo>
                      <a:pt x="975" y="30"/>
                    </a:lnTo>
                    <a:lnTo>
                      <a:pt x="1110" y="5"/>
                    </a:lnTo>
                    <a:lnTo>
                      <a:pt x="1215" y="60"/>
                    </a:lnTo>
                    <a:lnTo>
                      <a:pt x="1355" y="185"/>
                    </a:lnTo>
                    <a:lnTo>
                      <a:pt x="1200" y="225"/>
                    </a:lnTo>
                    <a:lnTo>
                      <a:pt x="1535" y="320"/>
                    </a:lnTo>
                    <a:lnTo>
                      <a:pt x="1380" y="440"/>
                    </a:lnTo>
                    <a:lnTo>
                      <a:pt x="1755" y="660"/>
                    </a:lnTo>
                    <a:lnTo>
                      <a:pt x="1815" y="435"/>
                    </a:lnTo>
                    <a:lnTo>
                      <a:pt x="1921" y="455"/>
                    </a:lnTo>
                    <a:lnTo>
                      <a:pt x="1966" y="510"/>
                    </a:lnTo>
                    <a:lnTo>
                      <a:pt x="1866" y="660"/>
                    </a:lnTo>
                    <a:lnTo>
                      <a:pt x="1906" y="740"/>
                    </a:lnTo>
                    <a:lnTo>
                      <a:pt x="2026" y="545"/>
                    </a:lnTo>
                    <a:lnTo>
                      <a:pt x="2056" y="635"/>
                    </a:lnTo>
                    <a:lnTo>
                      <a:pt x="1986" y="765"/>
                    </a:lnTo>
                    <a:lnTo>
                      <a:pt x="2061" y="830"/>
                    </a:lnTo>
                    <a:lnTo>
                      <a:pt x="2071" y="695"/>
                    </a:lnTo>
                    <a:lnTo>
                      <a:pt x="2181" y="630"/>
                    </a:lnTo>
                    <a:lnTo>
                      <a:pt x="2326" y="645"/>
                    </a:lnTo>
                    <a:lnTo>
                      <a:pt x="2191" y="845"/>
                    </a:lnTo>
                    <a:lnTo>
                      <a:pt x="2281" y="885"/>
                    </a:lnTo>
                    <a:lnTo>
                      <a:pt x="2286" y="975"/>
                    </a:lnTo>
                    <a:lnTo>
                      <a:pt x="2421" y="725"/>
                    </a:lnTo>
                    <a:lnTo>
                      <a:pt x="2521" y="840"/>
                    </a:lnTo>
                    <a:lnTo>
                      <a:pt x="2281" y="980"/>
                    </a:lnTo>
                    <a:lnTo>
                      <a:pt x="2566" y="905"/>
                    </a:lnTo>
                    <a:lnTo>
                      <a:pt x="2676" y="965"/>
                    </a:lnTo>
                    <a:lnTo>
                      <a:pt x="2406" y="1040"/>
                    </a:lnTo>
                    <a:lnTo>
                      <a:pt x="2566" y="1085"/>
                    </a:lnTo>
                    <a:lnTo>
                      <a:pt x="2476" y="1140"/>
                    </a:lnTo>
                    <a:lnTo>
                      <a:pt x="2736" y="1205"/>
                    </a:lnTo>
                    <a:lnTo>
                      <a:pt x="2826" y="1320"/>
                    </a:lnTo>
                    <a:lnTo>
                      <a:pt x="2986" y="1275"/>
                    </a:lnTo>
                    <a:lnTo>
                      <a:pt x="2926" y="1370"/>
                    </a:lnTo>
                    <a:lnTo>
                      <a:pt x="3106" y="1305"/>
                    </a:lnTo>
                    <a:lnTo>
                      <a:pt x="3111" y="1400"/>
                    </a:lnTo>
                    <a:lnTo>
                      <a:pt x="3166" y="1500"/>
                    </a:lnTo>
                    <a:lnTo>
                      <a:pt x="3231" y="1415"/>
                    </a:lnTo>
                    <a:lnTo>
                      <a:pt x="3346" y="1531"/>
                    </a:lnTo>
                    <a:lnTo>
                      <a:pt x="3496" y="1455"/>
                    </a:lnTo>
                    <a:lnTo>
                      <a:pt x="3651" y="1485"/>
                    </a:lnTo>
                    <a:lnTo>
                      <a:pt x="3556" y="1641"/>
                    </a:lnTo>
                    <a:lnTo>
                      <a:pt x="3681" y="1786"/>
                    </a:lnTo>
                    <a:lnTo>
                      <a:pt x="3556" y="1836"/>
                    </a:lnTo>
                    <a:lnTo>
                      <a:pt x="3646" y="2016"/>
                    </a:lnTo>
                    <a:lnTo>
                      <a:pt x="3366" y="1936"/>
                    </a:lnTo>
                    <a:lnTo>
                      <a:pt x="3301" y="1836"/>
                    </a:lnTo>
                    <a:lnTo>
                      <a:pt x="3301" y="1656"/>
                    </a:lnTo>
                    <a:lnTo>
                      <a:pt x="3241" y="1776"/>
                    </a:lnTo>
                    <a:lnTo>
                      <a:pt x="3141" y="1791"/>
                    </a:lnTo>
                    <a:lnTo>
                      <a:pt x="2976" y="1686"/>
                    </a:lnTo>
                    <a:lnTo>
                      <a:pt x="2881" y="1726"/>
                    </a:lnTo>
                    <a:lnTo>
                      <a:pt x="2896" y="1791"/>
                    </a:lnTo>
                    <a:lnTo>
                      <a:pt x="2791" y="1851"/>
                    </a:lnTo>
                    <a:lnTo>
                      <a:pt x="2886" y="1861"/>
                    </a:lnTo>
                    <a:lnTo>
                      <a:pt x="2976" y="1951"/>
                    </a:lnTo>
                    <a:lnTo>
                      <a:pt x="3076" y="2016"/>
                    </a:lnTo>
                    <a:lnTo>
                      <a:pt x="3256" y="2191"/>
                    </a:lnTo>
                    <a:lnTo>
                      <a:pt x="3351" y="2161"/>
                    </a:lnTo>
                    <a:lnTo>
                      <a:pt x="3516" y="2341"/>
                    </a:lnTo>
                    <a:lnTo>
                      <a:pt x="3621" y="2506"/>
                    </a:lnTo>
                    <a:lnTo>
                      <a:pt x="3651" y="2661"/>
                    </a:lnTo>
                    <a:lnTo>
                      <a:pt x="3181" y="2526"/>
                    </a:lnTo>
                    <a:lnTo>
                      <a:pt x="3091" y="2601"/>
                    </a:lnTo>
                    <a:lnTo>
                      <a:pt x="3561" y="2841"/>
                    </a:lnTo>
                    <a:lnTo>
                      <a:pt x="3681" y="2926"/>
                    </a:lnTo>
                    <a:lnTo>
                      <a:pt x="3691" y="3021"/>
                    </a:lnTo>
                    <a:lnTo>
                      <a:pt x="3501" y="2976"/>
                    </a:lnTo>
                    <a:lnTo>
                      <a:pt x="3226" y="2986"/>
                    </a:lnTo>
                    <a:lnTo>
                      <a:pt x="3036" y="2866"/>
                    </a:lnTo>
                    <a:lnTo>
                      <a:pt x="2991" y="2931"/>
                    </a:lnTo>
                    <a:lnTo>
                      <a:pt x="2916" y="2881"/>
                    </a:lnTo>
                    <a:lnTo>
                      <a:pt x="2856" y="2796"/>
                    </a:lnTo>
                    <a:lnTo>
                      <a:pt x="2796" y="2881"/>
                    </a:lnTo>
                    <a:lnTo>
                      <a:pt x="2671" y="2776"/>
                    </a:lnTo>
                    <a:lnTo>
                      <a:pt x="2751" y="2686"/>
                    </a:lnTo>
                    <a:lnTo>
                      <a:pt x="2611" y="2641"/>
                    </a:lnTo>
                    <a:lnTo>
                      <a:pt x="2511" y="2686"/>
                    </a:lnTo>
                    <a:lnTo>
                      <a:pt x="2476" y="2596"/>
                    </a:lnTo>
                    <a:lnTo>
                      <a:pt x="2356" y="2511"/>
                    </a:lnTo>
                    <a:lnTo>
                      <a:pt x="2086" y="2371"/>
                    </a:lnTo>
                    <a:lnTo>
                      <a:pt x="2181" y="2511"/>
                    </a:lnTo>
                    <a:lnTo>
                      <a:pt x="2061" y="2521"/>
                    </a:lnTo>
                    <a:lnTo>
                      <a:pt x="1971" y="2641"/>
                    </a:lnTo>
                    <a:lnTo>
                      <a:pt x="1760" y="2666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43" name="Freeform 31"/>
              <p:cNvSpPr>
                <a:spLocks/>
              </p:cNvSpPr>
              <p:nvPr/>
            </p:nvSpPr>
            <p:spPr bwMode="auto">
              <a:xfrm>
                <a:off x="3892550" y="3014663"/>
                <a:ext cx="374650" cy="292100"/>
              </a:xfrm>
              <a:custGeom>
                <a:avLst/>
                <a:gdLst>
                  <a:gd name="T0" fmla="*/ 193 w 209"/>
                  <a:gd name="T1" fmla="*/ 136 h 163"/>
                  <a:gd name="T2" fmla="*/ 173 w 209"/>
                  <a:gd name="T3" fmla="*/ 123 h 163"/>
                  <a:gd name="T4" fmla="*/ 151 w 209"/>
                  <a:gd name="T5" fmla="*/ 126 h 163"/>
                  <a:gd name="T6" fmla="*/ 134 w 209"/>
                  <a:gd name="T7" fmla="*/ 100 h 163"/>
                  <a:gd name="T8" fmla="*/ 124 w 209"/>
                  <a:gd name="T9" fmla="*/ 91 h 163"/>
                  <a:gd name="T10" fmla="*/ 111 w 209"/>
                  <a:gd name="T11" fmla="*/ 100 h 163"/>
                  <a:gd name="T12" fmla="*/ 110 w 209"/>
                  <a:gd name="T13" fmla="*/ 117 h 163"/>
                  <a:gd name="T14" fmla="*/ 93 w 209"/>
                  <a:gd name="T15" fmla="*/ 127 h 163"/>
                  <a:gd name="T16" fmla="*/ 87 w 209"/>
                  <a:gd name="T17" fmla="*/ 151 h 163"/>
                  <a:gd name="T18" fmla="*/ 66 w 209"/>
                  <a:gd name="T19" fmla="*/ 163 h 163"/>
                  <a:gd name="T20" fmla="*/ 48 w 209"/>
                  <a:gd name="T21" fmla="*/ 160 h 163"/>
                  <a:gd name="T22" fmla="*/ 54 w 209"/>
                  <a:gd name="T23" fmla="*/ 130 h 163"/>
                  <a:gd name="T24" fmla="*/ 25 w 209"/>
                  <a:gd name="T25" fmla="*/ 132 h 163"/>
                  <a:gd name="T26" fmla="*/ 12 w 209"/>
                  <a:gd name="T27" fmla="*/ 144 h 163"/>
                  <a:gd name="T28" fmla="*/ 0 w 209"/>
                  <a:gd name="T29" fmla="*/ 135 h 163"/>
                  <a:gd name="T30" fmla="*/ 14 w 209"/>
                  <a:gd name="T31" fmla="*/ 114 h 163"/>
                  <a:gd name="T32" fmla="*/ 38 w 209"/>
                  <a:gd name="T33" fmla="*/ 103 h 163"/>
                  <a:gd name="T34" fmla="*/ 29 w 209"/>
                  <a:gd name="T35" fmla="*/ 79 h 163"/>
                  <a:gd name="T36" fmla="*/ 32 w 209"/>
                  <a:gd name="T37" fmla="*/ 54 h 163"/>
                  <a:gd name="T38" fmla="*/ 34 w 209"/>
                  <a:gd name="T39" fmla="*/ 0 h 163"/>
                  <a:gd name="T40" fmla="*/ 55 w 209"/>
                  <a:gd name="T41" fmla="*/ 13 h 163"/>
                  <a:gd name="T42" fmla="*/ 65 w 209"/>
                  <a:gd name="T43" fmla="*/ 33 h 163"/>
                  <a:gd name="T44" fmla="*/ 89 w 209"/>
                  <a:gd name="T45" fmla="*/ 25 h 163"/>
                  <a:gd name="T46" fmla="*/ 116 w 209"/>
                  <a:gd name="T47" fmla="*/ 43 h 163"/>
                  <a:gd name="T48" fmla="*/ 143 w 209"/>
                  <a:gd name="T49" fmla="*/ 55 h 163"/>
                  <a:gd name="T50" fmla="*/ 164 w 209"/>
                  <a:gd name="T51" fmla="*/ 76 h 163"/>
                  <a:gd name="T52" fmla="*/ 161 w 209"/>
                  <a:gd name="T53" fmla="*/ 96 h 163"/>
                  <a:gd name="T54" fmla="*/ 194 w 209"/>
                  <a:gd name="T55" fmla="*/ 93 h 163"/>
                  <a:gd name="T56" fmla="*/ 209 w 209"/>
                  <a:gd name="T57" fmla="*/ 109 h 163"/>
                  <a:gd name="T58" fmla="*/ 193 w 209"/>
                  <a:gd name="T59" fmla="*/ 13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09" h="163">
                    <a:moveTo>
                      <a:pt x="193" y="136"/>
                    </a:moveTo>
                    <a:lnTo>
                      <a:pt x="173" y="123"/>
                    </a:lnTo>
                    <a:lnTo>
                      <a:pt x="151" y="126"/>
                    </a:lnTo>
                    <a:lnTo>
                      <a:pt x="134" y="100"/>
                    </a:lnTo>
                    <a:lnTo>
                      <a:pt x="124" y="91"/>
                    </a:lnTo>
                    <a:lnTo>
                      <a:pt x="111" y="100"/>
                    </a:lnTo>
                    <a:lnTo>
                      <a:pt x="110" y="117"/>
                    </a:lnTo>
                    <a:lnTo>
                      <a:pt x="93" y="127"/>
                    </a:lnTo>
                    <a:lnTo>
                      <a:pt x="87" y="151"/>
                    </a:lnTo>
                    <a:lnTo>
                      <a:pt x="66" y="163"/>
                    </a:lnTo>
                    <a:lnTo>
                      <a:pt x="48" y="160"/>
                    </a:lnTo>
                    <a:lnTo>
                      <a:pt x="54" y="130"/>
                    </a:lnTo>
                    <a:lnTo>
                      <a:pt x="25" y="132"/>
                    </a:lnTo>
                    <a:lnTo>
                      <a:pt x="12" y="144"/>
                    </a:lnTo>
                    <a:lnTo>
                      <a:pt x="0" y="135"/>
                    </a:lnTo>
                    <a:lnTo>
                      <a:pt x="14" y="114"/>
                    </a:lnTo>
                    <a:lnTo>
                      <a:pt x="38" y="103"/>
                    </a:lnTo>
                    <a:lnTo>
                      <a:pt x="29" y="79"/>
                    </a:lnTo>
                    <a:lnTo>
                      <a:pt x="32" y="54"/>
                    </a:lnTo>
                    <a:lnTo>
                      <a:pt x="34" y="0"/>
                    </a:lnTo>
                    <a:lnTo>
                      <a:pt x="55" y="13"/>
                    </a:lnTo>
                    <a:lnTo>
                      <a:pt x="65" y="33"/>
                    </a:lnTo>
                    <a:lnTo>
                      <a:pt x="89" y="25"/>
                    </a:lnTo>
                    <a:lnTo>
                      <a:pt x="116" y="43"/>
                    </a:lnTo>
                    <a:lnTo>
                      <a:pt x="143" y="55"/>
                    </a:lnTo>
                    <a:lnTo>
                      <a:pt x="164" y="76"/>
                    </a:lnTo>
                    <a:lnTo>
                      <a:pt x="161" y="96"/>
                    </a:lnTo>
                    <a:lnTo>
                      <a:pt x="194" y="93"/>
                    </a:lnTo>
                    <a:lnTo>
                      <a:pt x="209" y="109"/>
                    </a:lnTo>
                    <a:lnTo>
                      <a:pt x="193" y="136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44" name="Freeform 32"/>
              <p:cNvSpPr>
                <a:spLocks/>
              </p:cNvSpPr>
              <p:nvPr/>
            </p:nvSpPr>
            <p:spPr bwMode="auto">
              <a:xfrm>
                <a:off x="4321175" y="2690813"/>
                <a:ext cx="96838" cy="127000"/>
              </a:xfrm>
              <a:custGeom>
                <a:avLst/>
                <a:gdLst>
                  <a:gd name="T0" fmla="*/ 33 w 54"/>
                  <a:gd name="T1" fmla="*/ 70 h 70"/>
                  <a:gd name="T2" fmla="*/ 12 w 54"/>
                  <a:gd name="T3" fmla="*/ 64 h 70"/>
                  <a:gd name="T4" fmla="*/ 0 w 54"/>
                  <a:gd name="T5" fmla="*/ 45 h 70"/>
                  <a:gd name="T6" fmla="*/ 5 w 54"/>
                  <a:gd name="T7" fmla="*/ 16 h 70"/>
                  <a:gd name="T8" fmla="*/ 29 w 54"/>
                  <a:gd name="T9" fmla="*/ 0 h 70"/>
                  <a:gd name="T10" fmla="*/ 47 w 54"/>
                  <a:gd name="T11" fmla="*/ 15 h 70"/>
                  <a:gd name="T12" fmla="*/ 54 w 54"/>
                  <a:gd name="T13" fmla="*/ 42 h 70"/>
                  <a:gd name="T14" fmla="*/ 50 w 54"/>
                  <a:gd name="T15" fmla="*/ 57 h 70"/>
                  <a:gd name="T16" fmla="*/ 33 w 54"/>
                  <a:gd name="T1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70">
                    <a:moveTo>
                      <a:pt x="33" y="70"/>
                    </a:moveTo>
                    <a:lnTo>
                      <a:pt x="12" y="64"/>
                    </a:lnTo>
                    <a:lnTo>
                      <a:pt x="0" y="45"/>
                    </a:lnTo>
                    <a:lnTo>
                      <a:pt x="5" y="16"/>
                    </a:lnTo>
                    <a:lnTo>
                      <a:pt x="29" y="0"/>
                    </a:lnTo>
                    <a:lnTo>
                      <a:pt x="47" y="15"/>
                    </a:lnTo>
                    <a:lnTo>
                      <a:pt x="54" y="42"/>
                    </a:lnTo>
                    <a:lnTo>
                      <a:pt x="50" y="57"/>
                    </a:lnTo>
                    <a:lnTo>
                      <a:pt x="33" y="70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45" name="Freeform 33"/>
              <p:cNvSpPr>
                <a:spLocks/>
              </p:cNvSpPr>
              <p:nvPr/>
            </p:nvSpPr>
            <p:spPr bwMode="auto">
              <a:xfrm>
                <a:off x="4094163" y="3311525"/>
                <a:ext cx="101600" cy="90488"/>
              </a:xfrm>
              <a:custGeom>
                <a:avLst/>
                <a:gdLst>
                  <a:gd name="T0" fmla="*/ 25 w 57"/>
                  <a:gd name="T1" fmla="*/ 51 h 51"/>
                  <a:gd name="T2" fmla="*/ 7 w 57"/>
                  <a:gd name="T3" fmla="*/ 51 h 51"/>
                  <a:gd name="T4" fmla="*/ 0 w 57"/>
                  <a:gd name="T5" fmla="*/ 38 h 51"/>
                  <a:gd name="T6" fmla="*/ 9 w 57"/>
                  <a:gd name="T7" fmla="*/ 24 h 51"/>
                  <a:gd name="T8" fmla="*/ 5 w 57"/>
                  <a:gd name="T9" fmla="*/ 9 h 51"/>
                  <a:gd name="T10" fmla="*/ 33 w 57"/>
                  <a:gd name="T11" fmla="*/ 7 h 51"/>
                  <a:gd name="T12" fmla="*/ 54 w 57"/>
                  <a:gd name="T13" fmla="*/ 0 h 51"/>
                  <a:gd name="T14" fmla="*/ 57 w 57"/>
                  <a:gd name="T15" fmla="*/ 12 h 51"/>
                  <a:gd name="T16" fmla="*/ 43 w 57"/>
                  <a:gd name="T17" fmla="*/ 36 h 51"/>
                  <a:gd name="T18" fmla="*/ 36 w 57"/>
                  <a:gd name="T19" fmla="*/ 45 h 51"/>
                  <a:gd name="T20" fmla="*/ 25 w 57"/>
                  <a:gd name="T2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51">
                    <a:moveTo>
                      <a:pt x="25" y="51"/>
                    </a:moveTo>
                    <a:lnTo>
                      <a:pt x="7" y="51"/>
                    </a:lnTo>
                    <a:lnTo>
                      <a:pt x="0" y="38"/>
                    </a:lnTo>
                    <a:lnTo>
                      <a:pt x="9" y="24"/>
                    </a:lnTo>
                    <a:lnTo>
                      <a:pt x="5" y="9"/>
                    </a:lnTo>
                    <a:lnTo>
                      <a:pt x="33" y="7"/>
                    </a:lnTo>
                    <a:lnTo>
                      <a:pt x="54" y="0"/>
                    </a:lnTo>
                    <a:lnTo>
                      <a:pt x="57" y="12"/>
                    </a:lnTo>
                    <a:lnTo>
                      <a:pt x="43" y="36"/>
                    </a:lnTo>
                    <a:lnTo>
                      <a:pt x="36" y="45"/>
                    </a:lnTo>
                    <a:lnTo>
                      <a:pt x="25" y="51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46" name="Freeform 34"/>
              <p:cNvSpPr>
                <a:spLocks/>
              </p:cNvSpPr>
              <p:nvPr/>
            </p:nvSpPr>
            <p:spPr bwMode="auto">
              <a:xfrm>
                <a:off x="3425825" y="1376363"/>
                <a:ext cx="747713" cy="765175"/>
              </a:xfrm>
              <a:custGeom>
                <a:avLst/>
                <a:gdLst>
                  <a:gd name="T0" fmla="*/ 645 w 2085"/>
                  <a:gd name="T1" fmla="*/ 830 h 2130"/>
                  <a:gd name="T2" fmla="*/ 755 w 2085"/>
                  <a:gd name="T3" fmla="*/ 860 h 2130"/>
                  <a:gd name="T4" fmla="*/ 815 w 2085"/>
                  <a:gd name="T5" fmla="*/ 1185 h 2130"/>
                  <a:gd name="T6" fmla="*/ 1055 w 2085"/>
                  <a:gd name="T7" fmla="*/ 1370 h 2130"/>
                  <a:gd name="T8" fmla="*/ 1020 w 2085"/>
                  <a:gd name="T9" fmla="*/ 1610 h 2130"/>
                  <a:gd name="T10" fmla="*/ 620 w 2085"/>
                  <a:gd name="T11" fmla="*/ 1515 h 2130"/>
                  <a:gd name="T12" fmla="*/ 635 w 2085"/>
                  <a:gd name="T13" fmla="*/ 1370 h 2130"/>
                  <a:gd name="T14" fmla="*/ 560 w 2085"/>
                  <a:gd name="T15" fmla="*/ 1100 h 2130"/>
                  <a:gd name="T16" fmla="*/ 455 w 2085"/>
                  <a:gd name="T17" fmla="*/ 1290 h 2130"/>
                  <a:gd name="T18" fmla="*/ 525 w 2085"/>
                  <a:gd name="T19" fmla="*/ 1655 h 2130"/>
                  <a:gd name="T20" fmla="*/ 285 w 2085"/>
                  <a:gd name="T21" fmla="*/ 1785 h 2130"/>
                  <a:gd name="T22" fmla="*/ 105 w 2085"/>
                  <a:gd name="T23" fmla="*/ 1680 h 2130"/>
                  <a:gd name="T24" fmla="*/ 165 w 2085"/>
                  <a:gd name="T25" fmla="*/ 1740 h 2130"/>
                  <a:gd name="T26" fmla="*/ 210 w 2085"/>
                  <a:gd name="T27" fmla="*/ 1940 h 2130"/>
                  <a:gd name="T28" fmla="*/ 390 w 2085"/>
                  <a:gd name="T29" fmla="*/ 1965 h 2130"/>
                  <a:gd name="T30" fmla="*/ 620 w 2085"/>
                  <a:gd name="T31" fmla="*/ 1925 h 2130"/>
                  <a:gd name="T32" fmla="*/ 690 w 2085"/>
                  <a:gd name="T33" fmla="*/ 1710 h 2130"/>
                  <a:gd name="T34" fmla="*/ 765 w 2085"/>
                  <a:gd name="T35" fmla="*/ 2070 h 2130"/>
                  <a:gd name="T36" fmla="*/ 1020 w 2085"/>
                  <a:gd name="T37" fmla="*/ 2025 h 2130"/>
                  <a:gd name="T38" fmla="*/ 1470 w 2085"/>
                  <a:gd name="T39" fmla="*/ 2075 h 2130"/>
                  <a:gd name="T40" fmla="*/ 1725 w 2085"/>
                  <a:gd name="T41" fmla="*/ 2085 h 2130"/>
                  <a:gd name="T42" fmla="*/ 1625 w 2085"/>
                  <a:gd name="T43" fmla="*/ 1760 h 2130"/>
                  <a:gd name="T44" fmla="*/ 1200 w 2085"/>
                  <a:gd name="T45" fmla="*/ 1865 h 2130"/>
                  <a:gd name="T46" fmla="*/ 965 w 2085"/>
                  <a:gd name="T47" fmla="*/ 1800 h 2130"/>
                  <a:gd name="T48" fmla="*/ 1155 w 2085"/>
                  <a:gd name="T49" fmla="*/ 1610 h 2130"/>
                  <a:gd name="T50" fmla="*/ 1545 w 2085"/>
                  <a:gd name="T51" fmla="*/ 1580 h 2130"/>
                  <a:gd name="T52" fmla="*/ 1785 w 2085"/>
                  <a:gd name="T53" fmla="*/ 1430 h 2130"/>
                  <a:gd name="T54" fmla="*/ 1485 w 2085"/>
                  <a:gd name="T55" fmla="*/ 1310 h 2130"/>
                  <a:gd name="T56" fmla="*/ 1700 w 2085"/>
                  <a:gd name="T57" fmla="*/ 1190 h 2130"/>
                  <a:gd name="T58" fmla="*/ 1770 w 2085"/>
                  <a:gd name="T59" fmla="*/ 1040 h 2130"/>
                  <a:gd name="T60" fmla="*/ 1650 w 2085"/>
                  <a:gd name="T61" fmla="*/ 1035 h 2130"/>
                  <a:gd name="T62" fmla="*/ 1860 w 2085"/>
                  <a:gd name="T63" fmla="*/ 780 h 2130"/>
                  <a:gd name="T64" fmla="*/ 1965 w 2085"/>
                  <a:gd name="T65" fmla="*/ 315 h 2130"/>
                  <a:gd name="T66" fmla="*/ 1940 w 2085"/>
                  <a:gd name="T67" fmla="*/ 240 h 2130"/>
                  <a:gd name="T68" fmla="*/ 1935 w 2085"/>
                  <a:gd name="T69" fmla="*/ 0 h 2130"/>
                  <a:gd name="T70" fmla="*/ 1500 w 2085"/>
                  <a:gd name="T71" fmla="*/ 65 h 2130"/>
                  <a:gd name="T72" fmla="*/ 1275 w 2085"/>
                  <a:gd name="T73" fmla="*/ 150 h 2130"/>
                  <a:gd name="T74" fmla="*/ 1170 w 2085"/>
                  <a:gd name="T75" fmla="*/ 330 h 2130"/>
                  <a:gd name="T76" fmla="*/ 965 w 2085"/>
                  <a:gd name="T77" fmla="*/ 485 h 2130"/>
                  <a:gd name="T78" fmla="*/ 1265 w 2085"/>
                  <a:gd name="T79" fmla="*/ 455 h 2130"/>
                  <a:gd name="T80" fmla="*/ 1340 w 2085"/>
                  <a:gd name="T81" fmla="*/ 560 h 2130"/>
                  <a:gd name="T82" fmla="*/ 1505 w 2085"/>
                  <a:gd name="T83" fmla="*/ 510 h 2130"/>
                  <a:gd name="T84" fmla="*/ 1325 w 2085"/>
                  <a:gd name="T85" fmla="*/ 665 h 2130"/>
                  <a:gd name="T86" fmla="*/ 1245 w 2085"/>
                  <a:gd name="T87" fmla="*/ 680 h 2130"/>
                  <a:gd name="T88" fmla="*/ 1440 w 2085"/>
                  <a:gd name="T89" fmla="*/ 950 h 2130"/>
                  <a:gd name="T90" fmla="*/ 1095 w 2085"/>
                  <a:gd name="T91" fmla="*/ 1081 h 2130"/>
                  <a:gd name="T92" fmla="*/ 1335 w 2085"/>
                  <a:gd name="T93" fmla="*/ 1215 h 2130"/>
                  <a:gd name="T94" fmla="*/ 1325 w 2085"/>
                  <a:gd name="T95" fmla="*/ 1410 h 2130"/>
                  <a:gd name="T96" fmla="*/ 1160 w 2085"/>
                  <a:gd name="T97" fmla="*/ 945 h 2130"/>
                  <a:gd name="T98" fmla="*/ 795 w 2085"/>
                  <a:gd name="T99" fmla="*/ 450 h 2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085" h="2130">
                    <a:moveTo>
                      <a:pt x="720" y="480"/>
                    </a:moveTo>
                    <a:lnTo>
                      <a:pt x="620" y="650"/>
                    </a:lnTo>
                    <a:lnTo>
                      <a:pt x="645" y="830"/>
                    </a:lnTo>
                    <a:lnTo>
                      <a:pt x="545" y="815"/>
                    </a:lnTo>
                    <a:lnTo>
                      <a:pt x="615" y="900"/>
                    </a:lnTo>
                    <a:lnTo>
                      <a:pt x="755" y="860"/>
                    </a:lnTo>
                    <a:lnTo>
                      <a:pt x="870" y="960"/>
                    </a:lnTo>
                    <a:lnTo>
                      <a:pt x="645" y="1020"/>
                    </a:lnTo>
                    <a:lnTo>
                      <a:pt x="815" y="1185"/>
                    </a:lnTo>
                    <a:lnTo>
                      <a:pt x="990" y="1185"/>
                    </a:lnTo>
                    <a:lnTo>
                      <a:pt x="1070" y="1285"/>
                    </a:lnTo>
                    <a:lnTo>
                      <a:pt x="1055" y="1370"/>
                    </a:lnTo>
                    <a:lnTo>
                      <a:pt x="1145" y="1415"/>
                    </a:lnTo>
                    <a:lnTo>
                      <a:pt x="965" y="1500"/>
                    </a:lnTo>
                    <a:lnTo>
                      <a:pt x="1020" y="1610"/>
                    </a:lnTo>
                    <a:lnTo>
                      <a:pt x="815" y="1610"/>
                    </a:lnTo>
                    <a:lnTo>
                      <a:pt x="680" y="1565"/>
                    </a:lnTo>
                    <a:lnTo>
                      <a:pt x="620" y="1515"/>
                    </a:lnTo>
                    <a:lnTo>
                      <a:pt x="515" y="1470"/>
                    </a:lnTo>
                    <a:lnTo>
                      <a:pt x="474" y="1345"/>
                    </a:lnTo>
                    <a:lnTo>
                      <a:pt x="635" y="1370"/>
                    </a:lnTo>
                    <a:lnTo>
                      <a:pt x="660" y="1295"/>
                    </a:lnTo>
                    <a:lnTo>
                      <a:pt x="500" y="1250"/>
                    </a:lnTo>
                    <a:lnTo>
                      <a:pt x="560" y="1100"/>
                    </a:lnTo>
                    <a:lnTo>
                      <a:pt x="440" y="1040"/>
                    </a:lnTo>
                    <a:lnTo>
                      <a:pt x="390" y="1060"/>
                    </a:lnTo>
                    <a:lnTo>
                      <a:pt x="455" y="1290"/>
                    </a:lnTo>
                    <a:lnTo>
                      <a:pt x="515" y="1470"/>
                    </a:lnTo>
                    <a:lnTo>
                      <a:pt x="390" y="1515"/>
                    </a:lnTo>
                    <a:lnTo>
                      <a:pt x="525" y="1655"/>
                    </a:lnTo>
                    <a:lnTo>
                      <a:pt x="500" y="1790"/>
                    </a:lnTo>
                    <a:lnTo>
                      <a:pt x="410" y="1875"/>
                    </a:lnTo>
                    <a:lnTo>
                      <a:pt x="285" y="1785"/>
                    </a:lnTo>
                    <a:lnTo>
                      <a:pt x="300" y="1580"/>
                    </a:lnTo>
                    <a:lnTo>
                      <a:pt x="155" y="1605"/>
                    </a:lnTo>
                    <a:lnTo>
                      <a:pt x="105" y="1680"/>
                    </a:lnTo>
                    <a:lnTo>
                      <a:pt x="0" y="1640"/>
                    </a:lnTo>
                    <a:lnTo>
                      <a:pt x="60" y="1755"/>
                    </a:lnTo>
                    <a:lnTo>
                      <a:pt x="165" y="1740"/>
                    </a:lnTo>
                    <a:lnTo>
                      <a:pt x="45" y="1955"/>
                    </a:lnTo>
                    <a:lnTo>
                      <a:pt x="165" y="1965"/>
                    </a:lnTo>
                    <a:lnTo>
                      <a:pt x="210" y="1940"/>
                    </a:lnTo>
                    <a:lnTo>
                      <a:pt x="260" y="1850"/>
                    </a:lnTo>
                    <a:lnTo>
                      <a:pt x="305" y="1830"/>
                    </a:lnTo>
                    <a:lnTo>
                      <a:pt x="390" y="1965"/>
                    </a:lnTo>
                    <a:lnTo>
                      <a:pt x="510" y="2075"/>
                    </a:lnTo>
                    <a:lnTo>
                      <a:pt x="615" y="2055"/>
                    </a:lnTo>
                    <a:lnTo>
                      <a:pt x="620" y="1925"/>
                    </a:lnTo>
                    <a:lnTo>
                      <a:pt x="540" y="1815"/>
                    </a:lnTo>
                    <a:lnTo>
                      <a:pt x="605" y="1635"/>
                    </a:lnTo>
                    <a:lnTo>
                      <a:pt x="690" y="1710"/>
                    </a:lnTo>
                    <a:lnTo>
                      <a:pt x="735" y="1815"/>
                    </a:lnTo>
                    <a:lnTo>
                      <a:pt x="705" y="1905"/>
                    </a:lnTo>
                    <a:lnTo>
                      <a:pt x="765" y="2070"/>
                    </a:lnTo>
                    <a:lnTo>
                      <a:pt x="845" y="2040"/>
                    </a:lnTo>
                    <a:lnTo>
                      <a:pt x="935" y="2130"/>
                    </a:lnTo>
                    <a:lnTo>
                      <a:pt x="1020" y="2025"/>
                    </a:lnTo>
                    <a:lnTo>
                      <a:pt x="1050" y="2120"/>
                    </a:lnTo>
                    <a:lnTo>
                      <a:pt x="1310" y="2060"/>
                    </a:lnTo>
                    <a:lnTo>
                      <a:pt x="1470" y="2075"/>
                    </a:lnTo>
                    <a:lnTo>
                      <a:pt x="1440" y="1970"/>
                    </a:lnTo>
                    <a:lnTo>
                      <a:pt x="1550" y="2060"/>
                    </a:lnTo>
                    <a:lnTo>
                      <a:pt x="1725" y="2085"/>
                    </a:lnTo>
                    <a:lnTo>
                      <a:pt x="1725" y="1955"/>
                    </a:lnTo>
                    <a:lnTo>
                      <a:pt x="1775" y="1835"/>
                    </a:lnTo>
                    <a:lnTo>
                      <a:pt x="1625" y="1760"/>
                    </a:lnTo>
                    <a:lnTo>
                      <a:pt x="1385" y="1770"/>
                    </a:lnTo>
                    <a:lnTo>
                      <a:pt x="1305" y="1820"/>
                    </a:lnTo>
                    <a:lnTo>
                      <a:pt x="1200" y="1865"/>
                    </a:lnTo>
                    <a:lnTo>
                      <a:pt x="1070" y="1880"/>
                    </a:lnTo>
                    <a:lnTo>
                      <a:pt x="965" y="1860"/>
                    </a:lnTo>
                    <a:lnTo>
                      <a:pt x="965" y="1800"/>
                    </a:lnTo>
                    <a:lnTo>
                      <a:pt x="860" y="1710"/>
                    </a:lnTo>
                    <a:lnTo>
                      <a:pt x="815" y="1611"/>
                    </a:lnTo>
                    <a:lnTo>
                      <a:pt x="1155" y="1610"/>
                    </a:lnTo>
                    <a:lnTo>
                      <a:pt x="1305" y="1610"/>
                    </a:lnTo>
                    <a:lnTo>
                      <a:pt x="1385" y="1545"/>
                    </a:lnTo>
                    <a:lnTo>
                      <a:pt x="1545" y="1580"/>
                    </a:lnTo>
                    <a:lnTo>
                      <a:pt x="1620" y="1655"/>
                    </a:lnTo>
                    <a:lnTo>
                      <a:pt x="1820" y="1505"/>
                    </a:lnTo>
                    <a:lnTo>
                      <a:pt x="1785" y="1430"/>
                    </a:lnTo>
                    <a:lnTo>
                      <a:pt x="1695" y="1445"/>
                    </a:lnTo>
                    <a:lnTo>
                      <a:pt x="1470" y="1370"/>
                    </a:lnTo>
                    <a:lnTo>
                      <a:pt x="1485" y="1310"/>
                    </a:lnTo>
                    <a:lnTo>
                      <a:pt x="1665" y="1365"/>
                    </a:lnTo>
                    <a:lnTo>
                      <a:pt x="1750" y="1285"/>
                    </a:lnTo>
                    <a:lnTo>
                      <a:pt x="1700" y="1190"/>
                    </a:lnTo>
                    <a:lnTo>
                      <a:pt x="1875" y="1160"/>
                    </a:lnTo>
                    <a:lnTo>
                      <a:pt x="1745" y="1110"/>
                    </a:lnTo>
                    <a:lnTo>
                      <a:pt x="1770" y="1040"/>
                    </a:lnTo>
                    <a:lnTo>
                      <a:pt x="1865" y="1035"/>
                    </a:lnTo>
                    <a:lnTo>
                      <a:pt x="1710" y="945"/>
                    </a:lnTo>
                    <a:lnTo>
                      <a:pt x="1650" y="1035"/>
                    </a:lnTo>
                    <a:lnTo>
                      <a:pt x="1595" y="935"/>
                    </a:lnTo>
                    <a:lnTo>
                      <a:pt x="1595" y="845"/>
                    </a:lnTo>
                    <a:lnTo>
                      <a:pt x="1860" y="780"/>
                    </a:lnTo>
                    <a:lnTo>
                      <a:pt x="1980" y="545"/>
                    </a:lnTo>
                    <a:lnTo>
                      <a:pt x="2055" y="270"/>
                    </a:lnTo>
                    <a:lnTo>
                      <a:pt x="1965" y="315"/>
                    </a:lnTo>
                    <a:lnTo>
                      <a:pt x="1880" y="395"/>
                    </a:lnTo>
                    <a:lnTo>
                      <a:pt x="1805" y="270"/>
                    </a:lnTo>
                    <a:lnTo>
                      <a:pt x="1940" y="240"/>
                    </a:lnTo>
                    <a:lnTo>
                      <a:pt x="2025" y="170"/>
                    </a:lnTo>
                    <a:lnTo>
                      <a:pt x="2085" y="60"/>
                    </a:lnTo>
                    <a:lnTo>
                      <a:pt x="1935" y="0"/>
                    </a:lnTo>
                    <a:lnTo>
                      <a:pt x="1625" y="20"/>
                    </a:lnTo>
                    <a:lnTo>
                      <a:pt x="1575" y="105"/>
                    </a:lnTo>
                    <a:lnTo>
                      <a:pt x="1500" y="65"/>
                    </a:lnTo>
                    <a:lnTo>
                      <a:pt x="1470" y="125"/>
                    </a:lnTo>
                    <a:lnTo>
                      <a:pt x="1370" y="95"/>
                    </a:lnTo>
                    <a:lnTo>
                      <a:pt x="1275" y="150"/>
                    </a:lnTo>
                    <a:lnTo>
                      <a:pt x="1245" y="275"/>
                    </a:lnTo>
                    <a:lnTo>
                      <a:pt x="1050" y="195"/>
                    </a:lnTo>
                    <a:lnTo>
                      <a:pt x="1170" y="330"/>
                    </a:lnTo>
                    <a:lnTo>
                      <a:pt x="965" y="320"/>
                    </a:lnTo>
                    <a:lnTo>
                      <a:pt x="1025" y="420"/>
                    </a:lnTo>
                    <a:lnTo>
                      <a:pt x="965" y="485"/>
                    </a:lnTo>
                    <a:lnTo>
                      <a:pt x="1070" y="515"/>
                    </a:lnTo>
                    <a:lnTo>
                      <a:pt x="1170" y="435"/>
                    </a:lnTo>
                    <a:lnTo>
                      <a:pt x="1265" y="455"/>
                    </a:lnTo>
                    <a:lnTo>
                      <a:pt x="1275" y="510"/>
                    </a:lnTo>
                    <a:lnTo>
                      <a:pt x="1170" y="585"/>
                    </a:lnTo>
                    <a:lnTo>
                      <a:pt x="1340" y="560"/>
                    </a:lnTo>
                    <a:lnTo>
                      <a:pt x="1425" y="465"/>
                    </a:lnTo>
                    <a:lnTo>
                      <a:pt x="1505" y="375"/>
                    </a:lnTo>
                    <a:lnTo>
                      <a:pt x="1505" y="510"/>
                    </a:lnTo>
                    <a:lnTo>
                      <a:pt x="1590" y="510"/>
                    </a:lnTo>
                    <a:lnTo>
                      <a:pt x="1485" y="605"/>
                    </a:lnTo>
                    <a:lnTo>
                      <a:pt x="1325" y="665"/>
                    </a:lnTo>
                    <a:lnTo>
                      <a:pt x="1500" y="815"/>
                    </a:lnTo>
                    <a:lnTo>
                      <a:pt x="1395" y="830"/>
                    </a:lnTo>
                    <a:lnTo>
                      <a:pt x="1245" y="680"/>
                    </a:lnTo>
                    <a:lnTo>
                      <a:pt x="1115" y="710"/>
                    </a:lnTo>
                    <a:lnTo>
                      <a:pt x="1350" y="1020"/>
                    </a:lnTo>
                    <a:lnTo>
                      <a:pt x="1440" y="950"/>
                    </a:lnTo>
                    <a:lnTo>
                      <a:pt x="1410" y="1080"/>
                    </a:lnTo>
                    <a:lnTo>
                      <a:pt x="1235" y="1050"/>
                    </a:lnTo>
                    <a:lnTo>
                      <a:pt x="1095" y="1081"/>
                    </a:lnTo>
                    <a:lnTo>
                      <a:pt x="1050" y="1170"/>
                    </a:lnTo>
                    <a:lnTo>
                      <a:pt x="1205" y="1140"/>
                    </a:lnTo>
                    <a:lnTo>
                      <a:pt x="1335" y="1215"/>
                    </a:lnTo>
                    <a:lnTo>
                      <a:pt x="1410" y="1175"/>
                    </a:lnTo>
                    <a:lnTo>
                      <a:pt x="1415" y="1290"/>
                    </a:lnTo>
                    <a:lnTo>
                      <a:pt x="1325" y="1410"/>
                    </a:lnTo>
                    <a:lnTo>
                      <a:pt x="1245" y="1410"/>
                    </a:lnTo>
                    <a:lnTo>
                      <a:pt x="1050" y="1175"/>
                    </a:lnTo>
                    <a:lnTo>
                      <a:pt x="1160" y="945"/>
                    </a:lnTo>
                    <a:lnTo>
                      <a:pt x="1050" y="825"/>
                    </a:lnTo>
                    <a:lnTo>
                      <a:pt x="995" y="705"/>
                    </a:lnTo>
                    <a:lnTo>
                      <a:pt x="795" y="450"/>
                    </a:lnTo>
                    <a:lnTo>
                      <a:pt x="720" y="480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47" name="Freeform 35"/>
              <p:cNvSpPr>
                <a:spLocks/>
              </p:cNvSpPr>
              <p:nvPr/>
            </p:nvSpPr>
            <p:spPr bwMode="auto">
              <a:xfrm>
                <a:off x="4303713" y="3365500"/>
                <a:ext cx="58737" cy="73025"/>
              </a:xfrm>
              <a:custGeom>
                <a:avLst/>
                <a:gdLst>
                  <a:gd name="T0" fmla="*/ 12 w 33"/>
                  <a:gd name="T1" fmla="*/ 41 h 41"/>
                  <a:gd name="T2" fmla="*/ 0 w 33"/>
                  <a:gd name="T3" fmla="*/ 22 h 41"/>
                  <a:gd name="T4" fmla="*/ 9 w 33"/>
                  <a:gd name="T5" fmla="*/ 0 h 41"/>
                  <a:gd name="T6" fmla="*/ 33 w 33"/>
                  <a:gd name="T7" fmla="*/ 0 h 41"/>
                  <a:gd name="T8" fmla="*/ 24 w 33"/>
                  <a:gd name="T9" fmla="*/ 30 h 41"/>
                  <a:gd name="T10" fmla="*/ 12 w 33"/>
                  <a:gd name="T11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41">
                    <a:moveTo>
                      <a:pt x="12" y="41"/>
                    </a:moveTo>
                    <a:lnTo>
                      <a:pt x="0" y="22"/>
                    </a:lnTo>
                    <a:lnTo>
                      <a:pt x="9" y="0"/>
                    </a:lnTo>
                    <a:lnTo>
                      <a:pt x="33" y="0"/>
                    </a:lnTo>
                    <a:lnTo>
                      <a:pt x="24" y="30"/>
                    </a:lnTo>
                    <a:lnTo>
                      <a:pt x="12" y="41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48" name="Freeform 36"/>
              <p:cNvSpPr>
                <a:spLocks/>
              </p:cNvSpPr>
              <p:nvPr/>
            </p:nvSpPr>
            <p:spPr bwMode="auto">
              <a:xfrm>
                <a:off x="3308350" y="2179638"/>
                <a:ext cx="223838" cy="249237"/>
              </a:xfrm>
              <a:custGeom>
                <a:avLst/>
                <a:gdLst>
                  <a:gd name="T0" fmla="*/ 53 w 125"/>
                  <a:gd name="T1" fmla="*/ 128 h 139"/>
                  <a:gd name="T2" fmla="*/ 14 w 125"/>
                  <a:gd name="T3" fmla="*/ 79 h 139"/>
                  <a:gd name="T4" fmla="*/ 0 w 125"/>
                  <a:gd name="T5" fmla="*/ 58 h 139"/>
                  <a:gd name="T6" fmla="*/ 7 w 125"/>
                  <a:gd name="T7" fmla="*/ 37 h 139"/>
                  <a:gd name="T8" fmla="*/ 33 w 125"/>
                  <a:gd name="T9" fmla="*/ 61 h 139"/>
                  <a:gd name="T10" fmla="*/ 54 w 125"/>
                  <a:gd name="T11" fmla="*/ 36 h 139"/>
                  <a:gd name="T12" fmla="*/ 36 w 125"/>
                  <a:gd name="T13" fmla="*/ 22 h 139"/>
                  <a:gd name="T14" fmla="*/ 54 w 125"/>
                  <a:gd name="T15" fmla="*/ 1 h 139"/>
                  <a:gd name="T16" fmla="*/ 80 w 125"/>
                  <a:gd name="T17" fmla="*/ 7 h 139"/>
                  <a:gd name="T18" fmla="*/ 107 w 125"/>
                  <a:gd name="T19" fmla="*/ 0 h 139"/>
                  <a:gd name="T20" fmla="*/ 125 w 125"/>
                  <a:gd name="T21" fmla="*/ 18 h 139"/>
                  <a:gd name="T22" fmla="*/ 93 w 125"/>
                  <a:gd name="T23" fmla="*/ 45 h 139"/>
                  <a:gd name="T24" fmla="*/ 120 w 125"/>
                  <a:gd name="T25" fmla="*/ 72 h 139"/>
                  <a:gd name="T26" fmla="*/ 120 w 125"/>
                  <a:gd name="T27" fmla="*/ 90 h 139"/>
                  <a:gd name="T28" fmla="*/ 113 w 125"/>
                  <a:gd name="T29" fmla="*/ 115 h 139"/>
                  <a:gd name="T30" fmla="*/ 96 w 125"/>
                  <a:gd name="T31" fmla="*/ 120 h 139"/>
                  <a:gd name="T32" fmla="*/ 75 w 125"/>
                  <a:gd name="T33" fmla="*/ 114 h 139"/>
                  <a:gd name="T34" fmla="*/ 65 w 125"/>
                  <a:gd name="T35" fmla="*/ 139 h 139"/>
                  <a:gd name="T36" fmla="*/ 53 w 125"/>
                  <a:gd name="T37" fmla="*/ 128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" h="139">
                    <a:moveTo>
                      <a:pt x="53" y="128"/>
                    </a:moveTo>
                    <a:lnTo>
                      <a:pt x="14" y="79"/>
                    </a:lnTo>
                    <a:lnTo>
                      <a:pt x="0" y="58"/>
                    </a:lnTo>
                    <a:lnTo>
                      <a:pt x="7" y="37"/>
                    </a:lnTo>
                    <a:lnTo>
                      <a:pt x="33" y="61"/>
                    </a:lnTo>
                    <a:lnTo>
                      <a:pt x="54" y="36"/>
                    </a:lnTo>
                    <a:lnTo>
                      <a:pt x="36" y="22"/>
                    </a:lnTo>
                    <a:lnTo>
                      <a:pt x="54" y="1"/>
                    </a:lnTo>
                    <a:lnTo>
                      <a:pt x="80" y="7"/>
                    </a:lnTo>
                    <a:lnTo>
                      <a:pt x="107" y="0"/>
                    </a:lnTo>
                    <a:lnTo>
                      <a:pt x="125" y="18"/>
                    </a:lnTo>
                    <a:lnTo>
                      <a:pt x="93" y="45"/>
                    </a:lnTo>
                    <a:lnTo>
                      <a:pt x="120" y="72"/>
                    </a:lnTo>
                    <a:lnTo>
                      <a:pt x="120" y="90"/>
                    </a:lnTo>
                    <a:lnTo>
                      <a:pt x="113" y="115"/>
                    </a:lnTo>
                    <a:lnTo>
                      <a:pt x="96" y="120"/>
                    </a:lnTo>
                    <a:lnTo>
                      <a:pt x="75" y="114"/>
                    </a:lnTo>
                    <a:lnTo>
                      <a:pt x="65" y="139"/>
                    </a:lnTo>
                    <a:lnTo>
                      <a:pt x="53" y="128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49" name="Freeform 37"/>
              <p:cNvSpPr>
                <a:spLocks/>
              </p:cNvSpPr>
              <p:nvPr/>
            </p:nvSpPr>
            <p:spPr bwMode="auto">
              <a:xfrm>
                <a:off x="3403600" y="1676400"/>
                <a:ext cx="146050" cy="152400"/>
              </a:xfrm>
              <a:custGeom>
                <a:avLst/>
                <a:gdLst>
                  <a:gd name="T0" fmla="*/ 81 w 81"/>
                  <a:gd name="T1" fmla="*/ 82 h 85"/>
                  <a:gd name="T2" fmla="*/ 60 w 81"/>
                  <a:gd name="T3" fmla="*/ 85 h 85"/>
                  <a:gd name="T4" fmla="*/ 46 w 81"/>
                  <a:gd name="T5" fmla="*/ 61 h 85"/>
                  <a:gd name="T6" fmla="*/ 22 w 81"/>
                  <a:gd name="T7" fmla="*/ 53 h 85"/>
                  <a:gd name="T8" fmla="*/ 0 w 81"/>
                  <a:gd name="T9" fmla="*/ 45 h 85"/>
                  <a:gd name="T10" fmla="*/ 24 w 81"/>
                  <a:gd name="T11" fmla="*/ 32 h 85"/>
                  <a:gd name="T12" fmla="*/ 10 w 81"/>
                  <a:gd name="T13" fmla="*/ 23 h 85"/>
                  <a:gd name="T14" fmla="*/ 0 w 81"/>
                  <a:gd name="T15" fmla="*/ 0 h 85"/>
                  <a:gd name="T16" fmla="*/ 33 w 81"/>
                  <a:gd name="T17" fmla="*/ 5 h 85"/>
                  <a:gd name="T18" fmla="*/ 40 w 81"/>
                  <a:gd name="T19" fmla="*/ 22 h 85"/>
                  <a:gd name="T20" fmla="*/ 58 w 81"/>
                  <a:gd name="T21" fmla="*/ 29 h 85"/>
                  <a:gd name="T22" fmla="*/ 70 w 81"/>
                  <a:gd name="T23" fmla="*/ 43 h 85"/>
                  <a:gd name="T24" fmla="*/ 69 w 81"/>
                  <a:gd name="T25" fmla="*/ 65 h 85"/>
                  <a:gd name="T26" fmla="*/ 81 w 81"/>
                  <a:gd name="T27" fmla="*/ 82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" h="85">
                    <a:moveTo>
                      <a:pt x="81" y="82"/>
                    </a:moveTo>
                    <a:lnTo>
                      <a:pt x="60" y="85"/>
                    </a:lnTo>
                    <a:lnTo>
                      <a:pt x="46" y="61"/>
                    </a:lnTo>
                    <a:lnTo>
                      <a:pt x="22" y="53"/>
                    </a:lnTo>
                    <a:lnTo>
                      <a:pt x="0" y="45"/>
                    </a:lnTo>
                    <a:lnTo>
                      <a:pt x="24" y="32"/>
                    </a:lnTo>
                    <a:lnTo>
                      <a:pt x="10" y="23"/>
                    </a:lnTo>
                    <a:lnTo>
                      <a:pt x="0" y="0"/>
                    </a:lnTo>
                    <a:lnTo>
                      <a:pt x="33" y="5"/>
                    </a:lnTo>
                    <a:lnTo>
                      <a:pt x="40" y="22"/>
                    </a:lnTo>
                    <a:lnTo>
                      <a:pt x="58" y="29"/>
                    </a:lnTo>
                    <a:lnTo>
                      <a:pt x="70" y="43"/>
                    </a:lnTo>
                    <a:lnTo>
                      <a:pt x="69" y="65"/>
                    </a:lnTo>
                    <a:lnTo>
                      <a:pt x="81" y="82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50" name="Freeform 38"/>
              <p:cNvSpPr>
                <a:spLocks/>
              </p:cNvSpPr>
              <p:nvPr/>
            </p:nvSpPr>
            <p:spPr bwMode="auto">
              <a:xfrm>
                <a:off x="3189288" y="2162175"/>
                <a:ext cx="82550" cy="77788"/>
              </a:xfrm>
              <a:custGeom>
                <a:avLst/>
                <a:gdLst>
                  <a:gd name="T0" fmla="*/ 546 w 546"/>
                  <a:gd name="T1" fmla="*/ 252 h 654"/>
                  <a:gd name="T2" fmla="*/ 450 w 546"/>
                  <a:gd name="T3" fmla="*/ 438 h 654"/>
                  <a:gd name="T4" fmla="*/ 324 w 546"/>
                  <a:gd name="T5" fmla="*/ 528 h 654"/>
                  <a:gd name="T6" fmla="*/ 330 w 546"/>
                  <a:gd name="T7" fmla="*/ 594 h 654"/>
                  <a:gd name="T8" fmla="*/ 270 w 546"/>
                  <a:gd name="T9" fmla="*/ 654 h 654"/>
                  <a:gd name="T10" fmla="*/ 168 w 546"/>
                  <a:gd name="T11" fmla="*/ 606 h 654"/>
                  <a:gd name="T12" fmla="*/ 156 w 546"/>
                  <a:gd name="T13" fmla="*/ 510 h 654"/>
                  <a:gd name="T14" fmla="*/ 130 w 546"/>
                  <a:gd name="T15" fmla="*/ 336 h 654"/>
                  <a:gd name="T16" fmla="*/ 0 w 546"/>
                  <a:gd name="T17" fmla="*/ 174 h 654"/>
                  <a:gd name="T18" fmla="*/ 144 w 546"/>
                  <a:gd name="T19" fmla="*/ 0 h 654"/>
                  <a:gd name="T20" fmla="*/ 354 w 546"/>
                  <a:gd name="T21" fmla="*/ 90 h 654"/>
                  <a:gd name="T22" fmla="*/ 546 w 546"/>
                  <a:gd name="T23" fmla="*/ 252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46" h="654">
                    <a:moveTo>
                      <a:pt x="546" y="252"/>
                    </a:moveTo>
                    <a:lnTo>
                      <a:pt x="450" y="438"/>
                    </a:lnTo>
                    <a:lnTo>
                      <a:pt x="324" y="528"/>
                    </a:lnTo>
                    <a:lnTo>
                      <a:pt x="330" y="594"/>
                    </a:lnTo>
                    <a:lnTo>
                      <a:pt x="270" y="654"/>
                    </a:lnTo>
                    <a:lnTo>
                      <a:pt x="168" y="606"/>
                    </a:lnTo>
                    <a:lnTo>
                      <a:pt x="156" y="510"/>
                    </a:lnTo>
                    <a:lnTo>
                      <a:pt x="130" y="336"/>
                    </a:lnTo>
                    <a:lnTo>
                      <a:pt x="0" y="174"/>
                    </a:lnTo>
                    <a:lnTo>
                      <a:pt x="144" y="0"/>
                    </a:lnTo>
                    <a:lnTo>
                      <a:pt x="354" y="90"/>
                    </a:lnTo>
                    <a:lnTo>
                      <a:pt x="546" y="252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51" name="Freeform 39"/>
              <p:cNvSpPr>
                <a:spLocks/>
              </p:cNvSpPr>
              <p:nvPr/>
            </p:nvSpPr>
            <p:spPr bwMode="auto">
              <a:xfrm>
                <a:off x="3313113" y="2019300"/>
                <a:ext cx="25400" cy="30163"/>
              </a:xfrm>
              <a:custGeom>
                <a:avLst/>
                <a:gdLst>
                  <a:gd name="T0" fmla="*/ 172 w 172"/>
                  <a:gd name="T1" fmla="*/ 140 h 240"/>
                  <a:gd name="T2" fmla="*/ 152 w 172"/>
                  <a:gd name="T3" fmla="*/ 204 h 240"/>
                  <a:gd name="T4" fmla="*/ 134 w 172"/>
                  <a:gd name="T5" fmla="*/ 237 h 240"/>
                  <a:gd name="T6" fmla="*/ 80 w 172"/>
                  <a:gd name="T7" fmla="*/ 240 h 240"/>
                  <a:gd name="T8" fmla="*/ 24 w 172"/>
                  <a:gd name="T9" fmla="*/ 196 h 240"/>
                  <a:gd name="T10" fmla="*/ 0 w 172"/>
                  <a:gd name="T11" fmla="*/ 140 h 240"/>
                  <a:gd name="T12" fmla="*/ 21 w 172"/>
                  <a:gd name="T13" fmla="*/ 86 h 240"/>
                  <a:gd name="T14" fmla="*/ 28 w 172"/>
                  <a:gd name="T15" fmla="*/ 16 h 240"/>
                  <a:gd name="T16" fmla="*/ 96 w 172"/>
                  <a:gd name="T17" fmla="*/ 0 h 240"/>
                  <a:gd name="T18" fmla="*/ 148 w 172"/>
                  <a:gd name="T19" fmla="*/ 24 h 240"/>
                  <a:gd name="T20" fmla="*/ 164 w 172"/>
                  <a:gd name="T21" fmla="*/ 80 h 240"/>
                  <a:gd name="T22" fmla="*/ 172 w 172"/>
                  <a:gd name="T23" fmla="*/ 1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2" h="240">
                    <a:moveTo>
                      <a:pt x="172" y="140"/>
                    </a:moveTo>
                    <a:lnTo>
                      <a:pt x="152" y="204"/>
                    </a:lnTo>
                    <a:lnTo>
                      <a:pt x="134" y="237"/>
                    </a:lnTo>
                    <a:lnTo>
                      <a:pt x="80" y="240"/>
                    </a:lnTo>
                    <a:lnTo>
                      <a:pt x="24" y="196"/>
                    </a:lnTo>
                    <a:lnTo>
                      <a:pt x="0" y="140"/>
                    </a:lnTo>
                    <a:lnTo>
                      <a:pt x="21" y="86"/>
                    </a:lnTo>
                    <a:lnTo>
                      <a:pt x="28" y="16"/>
                    </a:lnTo>
                    <a:lnTo>
                      <a:pt x="96" y="0"/>
                    </a:lnTo>
                    <a:lnTo>
                      <a:pt x="148" y="24"/>
                    </a:lnTo>
                    <a:lnTo>
                      <a:pt x="164" y="80"/>
                    </a:lnTo>
                    <a:lnTo>
                      <a:pt x="172" y="140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52" name="Freeform 40"/>
              <p:cNvSpPr>
                <a:spLocks/>
              </p:cNvSpPr>
              <p:nvPr/>
            </p:nvSpPr>
            <p:spPr bwMode="auto">
              <a:xfrm>
                <a:off x="2882900" y="1778000"/>
                <a:ext cx="242888" cy="117475"/>
              </a:xfrm>
              <a:custGeom>
                <a:avLst/>
                <a:gdLst>
                  <a:gd name="T0" fmla="*/ 78 w 1608"/>
                  <a:gd name="T1" fmla="*/ 521 h 966"/>
                  <a:gd name="T2" fmla="*/ 60 w 1608"/>
                  <a:gd name="T3" fmla="*/ 606 h 966"/>
                  <a:gd name="T4" fmla="*/ 0 w 1608"/>
                  <a:gd name="T5" fmla="*/ 732 h 966"/>
                  <a:gd name="T6" fmla="*/ 162 w 1608"/>
                  <a:gd name="T7" fmla="*/ 612 h 966"/>
                  <a:gd name="T8" fmla="*/ 162 w 1608"/>
                  <a:gd name="T9" fmla="*/ 708 h 966"/>
                  <a:gd name="T10" fmla="*/ 234 w 1608"/>
                  <a:gd name="T11" fmla="*/ 744 h 966"/>
                  <a:gd name="T12" fmla="*/ 348 w 1608"/>
                  <a:gd name="T13" fmla="*/ 648 h 966"/>
                  <a:gd name="T14" fmla="*/ 354 w 1608"/>
                  <a:gd name="T15" fmla="*/ 774 h 966"/>
                  <a:gd name="T16" fmla="*/ 342 w 1608"/>
                  <a:gd name="T17" fmla="*/ 906 h 966"/>
                  <a:gd name="T18" fmla="*/ 438 w 1608"/>
                  <a:gd name="T19" fmla="*/ 966 h 966"/>
                  <a:gd name="T20" fmla="*/ 522 w 1608"/>
                  <a:gd name="T21" fmla="*/ 852 h 966"/>
                  <a:gd name="T22" fmla="*/ 570 w 1608"/>
                  <a:gd name="T23" fmla="*/ 726 h 966"/>
                  <a:gd name="T24" fmla="*/ 606 w 1608"/>
                  <a:gd name="T25" fmla="*/ 642 h 966"/>
                  <a:gd name="T26" fmla="*/ 696 w 1608"/>
                  <a:gd name="T27" fmla="*/ 624 h 966"/>
                  <a:gd name="T28" fmla="*/ 630 w 1608"/>
                  <a:gd name="T29" fmla="*/ 696 h 966"/>
                  <a:gd name="T30" fmla="*/ 600 w 1608"/>
                  <a:gd name="T31" fmla="*/ 792 h 966"/>
                  <a:gd name="T32" fmla="*/ 708 w 1608"/>
                  <a:gd name="T33" fmla="*/ 780 h 966"/>
                  <a:gd name="T34" fmla="*/ 810 w 1608"/>
                  <a:gd name="T35" fmla="*/ 666 h 966"/>
                  <a:gd name="T36" fmla="*/ 792 w 1608"/>
                  <a:gd name="T37" fmla="*/ 582 h 966"/>
                  <a:gd name="T38" fmla="*/ 894 w 1608"/>
                  <a:gd name="T39" fmla="*/ 564 h 966"/>
                  <a:gd name="T40" fmla="*/ 930 w 1608"/>
                  <a:gd name="T41" fmla="*/ 438 h 966"/>
                  <a:gd name="T42" fmla="*/ 1056 w 1608"/>
                  <a:gd name="T43" fmla="*/ 432 h 966"/>
                  <a:gd name="T44" fmla="*/ 1014 w 1608"/>
                  <a:gd name="T45" fmla="*/ 546 h 966"/>
                  <a:gd name="T46" fmla="*/ 930 w 1608"/>
                  <a:gd name="T47" fmla="*/ 684 h 966"/>
                  <a:gd name="T48" fmla="*/ 942 w 1608"/>
                  <a:gd name="T49" fmla="*/ 846 h 966"/>
                  <a:gd name="T50" fmla="*/ 1050 w 1608"/>
                  <a:gd name="T51" fmla="*/ 882 h 966"/>
                  <a:gd name="T52" fmla="*/ 1092 w 1608"/>
                  <a:gd name="T53" fmla="*/ 804 h 966"/>
                  <a:gd name="T54" fmla="*/ 1146 w 1608"/>
                  <a:gd name="T55" fmla="*/ 666 h 966"/>
                  <a:gd name="T56" fmla="*/ 1290 w 1608"/>
                  <a:gd name="T57" fmla="*/ 708 h 966"/>
                  <a:gd name="T58" fmla="*/ 1357 w 1608"/>
                  <a:gd name="T59" fmla="*/ 624 h 966"/>
                  <a:gd name="T60" fmla="*/ 1326 w 1608"/>
                  <a:gd name="T61" fmla="*/ 456 h 966"/>
                  <a:gd name="T62" fmla="*/ 1428 w 1608"/>
                  <a:gd name="T63" fmla="*/ 498 h 966"/>
                  <a:gd name="T64" fmla="*/ 1410 w 1608"/>
                  <a:gd name="T65" fmla="*/ 390 h 966"/>
                  <a:gd name="T66" fmla="*/ 1434 w 1608"/>
                  <a:gd name="T67" fmla="*/ 276 h 966"/>
                  <a:gd name="T68" fmla="*/ 1530 w 1608"/>
                  <a:gd name="T69" fmla="*/ 258 h 966"/>
                  <a:gd name="T70" fmla="*/ 1608 w 1608"/>
                  <a:gd name="T71" fmla="*/ 192 h 966"/>
                  <a:gd name="T72" fmla="*/ 1512 w 1608"/>
                  <a:gd name="T73" fmla="*/ 6 h 966"/>
                  <a:gd name="T74" fmla="*/ 1386 w 1608"/>
                  <a:gd name="T75" fmla="*/ 12 h 966"/>
                  <a:gd name="T76" fmla="*/ 1428 w 1608"/>
                  <a:gd name="T77" fmla="*/ 138 h 966"/>
                  <a:gd name="T78" fmla="*/ 1356 w 1608"/>
                  <a:gd name="T79" fmla="*/ 108 h 966"/>
                  <a:gd name="T80" fmla="*/ 1298 w 1608"/>
                  <a:gd name="T81" fmla="*/ 79 h 966"/>
                  <a:gd name="T82" fmla="*/ 1170 w 1608"/>
                  <a:gd name="T83" fmla="*/ 30 h 966"/>
                  <a:gd name="T84" fmla="*/ 1008 w 1608"/>
                  <a:gd name="T85" fmla="*/ 0 h 966"/>
                  <a:gd name="T86" fmla="*/ 930 w 1608"/>
                  <a:gd name="T87" fmla="*/ 48 h 966"/>
                  <a:gd name="T88" fmla="*/ 798 w 1608"/>
                  <a:gd name="T89" fmla="*/ 126 h 966"/>
                  <a:gd name="T90" fmla="*/ 612 w 1608"/>
                  <a:gd name="T91" fmla="*/ 258 h 966"/>
                  <a:gd name="T92" fmla="*/ 432 w 1608"/>
                  <a:gd name="T93" fmla="*/ 330 h 966"/>
                  <a:gd name="T94" fmla="*/ 354 w 1608"/>
                  <a:gd name="T95" fmla="*/ 426 h 966"/>
                  <a:gd name="T96" fmla="*/ 264 w 1608"/>
                  <a:gd name="T97" fmla="*/ 378 h 966"/>
                  <a:gd name="T98" fmla="*/ 138 w 1608"/>
                  <a:gd name="T99" fmla="*/ 390 h 966"/>
                  <a:gd name="T100" fmla="*/ 78 w 1608"/>
                  <a:gd name="T101" fmla="*/ 521 h 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08" h="966">
                    <a:moveTo>
                      <a:pt x="78" y="521"/>
                    </a:moveTo>
                    <a:lnTo>
                      <a:pt x="60" y="606"/>
                    </a:lnTo>
                    <a:lnTo>
                      <a:pt x="0" y="732"/>
                    </a:lnTo>
                    <a:lnTo>
                      <a:pt x="162" y="612"/>
                    </a:lnTo>
                    <a:lnTo>
                      <a:pt x="162" y="708"/>
                    </a:lnTo>
                    <a:lnTo>
                      <a:pt x="234" y="744"/>
                    </a:lnTo>
                    <a:lnTo>
                      <a:pt x="348" y="648"/>
                    </a:lnTo>
                    <a:lnTo>
                      <a:pt x="354" y="774"/>
                    </a:lnTo>
                    <a:lnTo>
                      <a:pt x="342" y="906"/>
                    </a:lnTo>
                    <a:lnTo>
                      <a:pt x="438" y="966"/>
                    </a:lnTo>
                    <a:lnTo>
                      <a:pt x="522" y="852"/>
                    </a:lnTo>
                    <a:lnTo>
                      <a:pt x="570" y="726"/>
                    </a:lnTo>
                    <a:lnTo>
                      <a:pt x="606" y="642"/>
                    </a:lnTo>
                    <a:lnTo>
                      <a:pt x="696" y="624"/>
                    </a:lnTo>
                    <a:lnTo>
                      <a:pt x="630" y="696"/>
                    </a:lnTo>
                    <a:lnTo>
                      <a:pt x="600" y="792"/>
                    </a:lnTo>
                    <a:lnTo>
                      <a:pt x="708" y="780"/>
                    </a:lnTo>
                    <a:lnTo>
                      <a:pt x="810" y="666"/>
                    </a:lnTo>
                    <a:lnTo>
                      <a:pt x="792" y="582"/>
                    </a:lnTo>
                    <a:lnTo>
                      <a:pt x="894" y="564"/>
                    </a:lnTo>
                    <a:lnTo>
                      <a:pt x="930" y="438"/>
                    </a:lnTo>
                    <a:lnTo>
                      <a:pt x="1056" y="432"/>
                    </a:lnTo>
                    <a:lnTo>
                      <a:pt x="1014" y="546"/>
                    </a:lnTo>
                    <a:lnTo>
                      <a:pt x="930" y="684"/>
                    </a:lnTo>
                    <a:lnTo>
                      <a:pt x="942" y="846"/>
                    </a:lnTo>
                    <a:lnTo>
                      <a:pt x="1050" y="882"/>
                    </a:lnTo>
                    <a:lnTo>
                      <a:pt x="1092" y="804"/>
                    </a:lnTo>
                    <a:lnTo>
                      <a:pt x="1146" y="666"/>
                    </a:lnTo>
                    <a:lnTo>
                      <a:pt x="1290" y="708"/>
                    </a:lnTo>
                    <a:lnTo>
                      <a:pt x="1357" y="624"/>
                    </a:lnTo>
                    <a:lnTo>
                      <a:pt x="1326" y="456"/>
                    </a:lnTo>
                    <a:lnTo>
                      <a:pt x="1428" y="498"/>
                    </a:lnTo>
                    <a:lnTo>
                      <a:pt x="1410" y="390"/>
                    </a:lnTo>
                    <a:lnTo>
                      <a:pt x="1434" y="276"/>
                    </a:lnTo>
                    <a:lnTo>
                      <a:pt x="1530" y="258"/>
                    </a:lnTo>
                    <a:lnTo>
                      <a:pt x="1608" y="192"/>
                    </a:lnTo>
                    <a:lnTo>
                      <a:pt x="1512" y="6"/>
                    </a:lnTo>
                    <a:lnTo>
                      <a:pt x="1386" y="12"/>
                    </a:lnTo>
                    <a:lnTo>
                      <a:pt x="1428" y="138"/>
                    </a:lnTo>
                    <a:lnTo>
                      <a:pt x="1356" y="108"/>
                    </a:lnTo>
                    <a:lnTo>
                      <a:pt x="1298" y="79"/>
                    </a:lnTo>
                    <a:lnTo>
                      <a:pt x="1170" y="30"/>
                    </a:lnTo>
                    <a:lnTo>
                      <a:pt x="1008" y="0"/>
                    </a:lnTo>
                    <a:lnTo>
                      <a:pt x="930" y="48"/>
                    </a:lnTo>
                    <a:lnTo>
                      <a:pt x="798" y="126"/>
                    </a:lnTo>
                    <a:lnTo>
                      <a:pt x="612" y="258"/>
                    </a:lnTo>
                    <a:lnTo>
                      <a:pt x="432" y="330"/>
                    </a:lnTo>
                    <a:lnTo>
                      <a:pt x="354" y="426"/>
                    </a:lnTo>
                    <a:lnTo>
                      <a:pt x="264" y="378"/>
                    </a:lnTo>
                    <a:lnTo>
                      <a:pt x="138" y="390"/>
                    </a:lnTo>
                    <a:lnTo>
                      <a:pt x="78" y="521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53" name="Freeform 41"/>
              <p:cNvSpPr>
                <a:spLocks/>
              </p:cNvSpPr>
              <p:nvPr/>
            </p:nvSpPr>
            <p:spPr bwMode="auto">
              <a:xfrm>
                <a:off x="3192463" y="1766888"/>
                <a:ext cx="82550" cy="65087"/>
              </a:xfrm>
              <a:custGeom>
                <a:avLst/>
                <a:gdLst>
                  <a:gd name="T0" fmla="*/ 192 w 546"/>
                  <a:gd name="T1" fmla="*/ 480 h 540"/>
                  <a:gd name="T2" fmla="*/ 60 w 546"/>
                  <a:gd name="T3" fmla="*/ 540 h 540"/>
                  <a:gd name="T4" fmla="*/ 0 w 546"/>
                  <a:gd name="T5" fmla="*/ 306 h 540"/>
                  <a:gd name="T6" fmla="*/ 48 w 546"/>
                  <a:gd name="T7" fmla="*/ 96 h 540"/>
                  <a:gd name="T8" fmla="*/ 137 w 546"/>
                  <a:gd name="T9" fmla="*/ 21 h 540"/>
                  <a:gd name="T10" fmla="*/ 306 w 546"/>
                  <a:gd name="T11" fmla="*/ 18 h 540"/>
                  <a:gd name="T12" fmla="*/ 432 w 546"/>
                  <a:gd name="T13" fmla="*/ 42 h 540"/>
                  <a:gd name="T14" fmla="*/ 546 w 546"/>
                  <a:gd name="T15" fmla="*/ 0 h 540"/>
                  <a:gd name="T16" fmla="*/ 486 w 546"/>
                  <a:gd name="T17" fmla="*/ 234 h 540"/>
                  <a:gd name="T18" fmla="*/ 420 w 546"/>
                  <a:gd name="T19" fmla="*/ 504 h 540"/>
                  <a:gd name="T20" fmla="*/ 192 w 546"/>
                  <a:gd name="T21" fmla="*/ 48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46" h="540">
                    <a:moveTo>
                      <a:pt x="192" y="480"/>
                    </a:moveTo>
                    <a:lnTo>
                      <a:pt x="60" y="540"/>
                    </a:lnTo>
                    <a:lnTo>
                      <a:pt x="0" y="306"/>
                    </a:lnTo>
                    <a:lnTo>
                      <a:pt x="48" y="96"/>
                    </a:lnTo>
                    <a:lnTo>
                      <a:pt x="137" y="21"/>
                    </a:lnTo>
                    <a:lnTo>
                      <a:pt x="306" y="18"/>
                    </a:lnTo>
                    <a:lnTo>
                      <a:pt x="432" y="42"/>
                    </a:lnTo>
                    <a:lnTo>
                      <a:pt x="546" y="0"/>
                    </a:lnTo>
                    <a:lnTo>
                      <a:pt x="486" y="234"/>
                    </a:lnTo>
                    <a:lnTo>
                      <a:pt x="420" y="504"/>
                    </a:lnTo>
                    <a:lnTo>
                      <a:pt x="192" y="480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54" name="Freeform 42"/>
              <p:cNvSpPr>
                <a:spLocks/>
              </p:cNvSpPr>
              <p:nvPr/>
            </p:nvSpPr>
            <p:spPr bwMode="auto">
              <a:xfrm>
                <a:off x="2684463" y="2138363"/>
                <a:ext cx="625475" cy="514350"/>
              </a:xfrm>
              <a:custGeom>
                <a:avLst/>
                <a:gdLst>
                  <a:gd name="T0" fmla="*/ 1102 w 1969"/>
                  <a:gd name="T1" fmla="*/ 270 h 1616"/>
                  <a:gd name="T2" fmla="*/ 843 w 1969"/>
                  <a:gd name="T3" fmla="*/ 219 h 1616"/>
                  <a:gd name="T4" fmla="*/ 690 w 1969"/>
                  <a:gd name="T5" fmla="*/ 288 h 1616"/>
                  <a:gd name="T6" fmla="*/ 828 w 1969"/>
                  <a:gd name="T7" fmla="*/ 120 h 1616"/>
                  <a:gd name="T8" fmla="*/ 684 w 1969"/>
                  <a:gd name="T9" fmla="*/ 0 h 1616"/>
                  <a:gd name="T10" fmla="*/ 268 w 1969"/>
                  <a:gd name="T11" fmla="*/ 177 h 1616"/>
                  <a:gd name="T12" fmla="*/ 195 w 1969"/>
                  <a:gd name="T13" fmla="*/ 272 h 1616"/>
                  <a:gd name="T14" fmla="*/ 124 w 1969"/>
                  <a:gd name="T15" fmla="*/ 419 h 1616"/>
                  <a:gd name="T16" fmla="*/ 133 w 1969"/>
                  <a:gd name="T17" fmla="*/ 505 h 1616"/>
                  <a:gd name="T18" fmla="*/ 406 w 1969"/>
                  <a:gd name="T19" fmla="*/ 539 h 1616"/>
                  <a:gd name="T20" fmla="*/ 269 w 1969"/>
                  <a:gd name="T21" fmla="*/ 605 h 1616"/>
                  <a:gd name="T22" fmla="*/ 46 w 1969"/>
                  <a:gd name="T23" fmla="*/ 581 h 1616"/>
                  <a:gd name="T24" fmla="*/ 171 w 1969"/>
                  <a:gd name="T25" fmla="*/ 754 h 1616"/>
                  <a:gd name="T26" fmla="*/ 537 w 1969"/>
                  <a:gd name="T27" fmla="*/ 842 h 1616"/>
                  <a:gd name="T28" fmla="*/ 728 w 1969"/>
                  <a:gd name="T29" fmla="*/ 1006 h 1616"/>
                  <a:gd name="T30" fmla="*/ 484 w 1969"/>
                  <a:gd name="T31" fmla="*/ 957 h 1616"/>
                  <a:gd name="T32" fmla="*/ 205 w 1969"/>
                  <a:gd name="T33" fmla="*/ 891 h 1616"/>
                  <a:gd name="T34" fmla="*/ 0 w 1969"/>
                  <a:gd name="T35" fmla="*/ 957 h 1616"/>
                  <a:gd name="T36" fmla="*/ 144 w 1969"/>
                  <a:gd name="T37" fmla="*/ 1171 h 1616"/>
                  <a:gd name="T38" fmla="*/ 341 w 1969"/>
                  <a:gd name="T39" fmla="*/ 1253 h 1616"/>
                  <a:gd name="T40" fmla="*/ 326 w 1969"/>
                  <a:gd name="T41" fmla="*/ 1447 h 1616"/>
                  <a:gd name="T42" fmla="*/ 690 w 1969"/>
                  <a:gd name="T43" fmla="*/ 1501 h 1616"/>
                  <a:gd name="T44" fmla="*/ 1077 w 1969"/>
                  <a:gd name="T45" fmla="*/ 1486 h 1616"/>
                  <a:gd name="T46" fmla="*/ 1256 w 1969"/>
                  <a:gd name="T47" fmla="*/ 1398 h 1616"/>
                  <a:gd name="T48" fmla="*/ 1389 w 1969"/>
                  <a:gd name="T49" fmla="*/ 1516 h 1616"/>
                  <a:gd name="T50" fmla="*/ 1563 w 1969"/>
                  <a:gd name="T51" fmla="*/ 1616 h 1616"/>
                  <a:gd name="T52" fmla="*/ 1821 w 1969"/>
                  <a:gd name="T53" fmla="*/ 1549 h 1616"/>
                  <a:gd name="T54" fmla="*/ 1745 w 1969"/>
                  <a:gd name="T55" fmla="*/ 1465 h 1616"/>
                  <a:gd name="T56" fmla="*/ 1643 w 1969"/>
                  <a:gd name="T57" fmla="*/ 1395 h 1616"/>
                  <a:gd name="T58" fmla="*/ 1779 w 1969"/>
                  <a:gd name="T59" fmla="*/ 1365 h 1616"/>
                  <a:gd name="T60" fmla="*/ 1870 w 1969"/>
                  <a:gd name="T61" fmla="*/ 1398 h 1616"/>
                  <a:gd name="T62" fmla="*/ 1969 w 1969"/>
                  <a:gd name="T63" fmla="*/ 1395 h 1616"/>
                  <a:gd name="T64" fmla="*/ 1836 w 1969"/>
                  <a:gd name="T65" fmla="*/ 1203 h 1616"/>
                  <a:gd name="T66" fmla="*/ 1628 w 1969"/>
                  <a:gd name="T67" fmla="*/ 999 h 1616"/>
                  <a:gd name="T68" fmla="*/ 1649 w 1969"/>
                  <a:gd name="T69" fmla="*/ 856 h 1616"/>
                  <a:gd name="T70" fmla="*/ 1682 w 1969"/>
                  <a:gd name="T71" fmla="*/ 620 h 1616"/>
                  <a:gd name="T72" fmla="*/ 1682 w 1969"/>
                  <a:gd name="T73" fmla="*/ 352 h 1616"/>
                  <a:gd name="T74" fmla="*/ 1485 w 1969"/>
                  <a:gd name="T75" fmla="*/ 198 h 1616"/>
                  <a:gd name="T76" fmla="*/ 1370 w 1969"/>
                  <a:gd name="T77" fmla="*/ 309 h 1616"/>
                  <a:gd name="T78" fmla="*/ 1339 w 1969"/>
                  <a:gd name="T79" fmla="*/ 624 h 1616"/>
                  <a:gd name="T80" fmla="*/ 1241 w 1969"/>
                  <a:gd name="T81" fmla="*/ 669 h 1616"/>
                  <a:gd name="T82" fmla="*/ 1191 w 1969"/>
                  <a:gd name="T83" fmla="*/ 264 h 1616"/>
                  <a:gd name="T84" fmla="*/ 903 w 1969"/>
                  <a:gd name="T85" fmla="*/ 431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969" h="1616">
                    <a:moveTo>
                      <a:pt x="903" y="431"/>
                    </a:moveTo>
                    <a:lnTo>
                      <a:pt x="963" y="327"/>
                    </a:lnTo>
                    <a:lnTo>
                      <a:pt x="1102" y="270"/>
                    </a:lnTo>
                    <a:lnTo>
                      <a:pt x="1015" y="200"/>
                    </a:lnTo>
                    <a:lnTo>
                      <a:pt x="940" y="155"/>
                    </a:lnTo>
                    <a:lnTo>
                      <a:pt x="843" y="219"/>
                    </a:lnTo>
                    <a:lnTo>
                      <a:pt x="785" y="260"/>
                    </a:lnTo>
                    <a:lnTo>
                      <a:pt x="785" y="304"/>
                    </a:lnTo>
                    <a:lnTo>
                      <a:pt x="690" y="288"/>
                    </a:lnTo>
                    <a:lnTo>
                      <a:pt x="672" y="261"/>
                    </a:lnTo>
                    <a:lnTo>
                      <a:pt x="748" y="205"/>
                    </a:lnTo>
                    <a:lnTo>
                      <a:pt x="828" y="120"/>
                    </a:lnTo>
                    <a:lnTo>
                      <a:pt x="894" y="63"/>
                    </a:lnTo>
                    <a:lnTo>
                      <a:pt x="799" y="23"/>
                    </a:lnTo>
                    <a:lnTo>
                      <a:pt x="684" y="0"/>
                    </a:lnTo>
                    <a:lnTo>
                      <a:pt x="558" y="47"/>
                    </a:lnTo>
                    <a:lnTo>
                      <a:pt x="430" y="107"/>
                    </a:lnTo>
                    <a:lnTo>
                      <a:pt x="268" y="177"/>
                    </a:lnTo>
                    <a:lnTo>
                      <a:pt x="239" y="213"/>
                    </a:lnTo>
                    <a:lnTo>
                      <a:pt x="250" y="254"/>
                    </a:lnTo>
                    <a:lnTo>
                      <a:pt x="195" y="272"/>
                    </a:lnTo>
                    <a:lnTo>
                      <a:pt x="106" y="321"/>
                    </a:lnTo>
                    <a:lnTo>
                      <a:pt x="67" y="370"/>
                    </a:lnTo>
                    <a:lnTo>
                      <a:pt x="124" y="419"/>
                    </a:lnTo>
                    <a:lnTo>
                      <a:pt x="174" y="435"/>
                    </a:lnTo>
                    <a:lnTo>
                      <a:pt x="117" y="464"/>
                    </a:lnTo>
                    <a:lnTo>
                      <a:pt x="133" y="505"/>
                    </a:lnTo>
                    <a:lnTo>
                      <a:pt x="191" y="497"/>
                    </a:lnTo>
                    <a:lnTo>
                      <a:pt x="239" y="533"/>
                    </a:lnTo>
                    <a:lnTo>
                      <a:pt x="406" y="539"/>
                    </a:lnTo>
                    <a:lnTo>
                      <a:pt x="417" y="566"/>
                    </a:lnTo>
                    <a:lnTo>
                      <a:pt x="269" y="570"/>
                    </a:lnTo>
                    <a:lnTo>
                      <a:pt x="269" y="605"/>
                    </a:lnTo>
                    <a:lnTo>
                      <a:pt x="208" y="573"/>
                    </a:lnTo>
                    <a:lnTo>
                      <a:pt x="126" y="573"/>
                    </a:lnTo>
                    <a:lnTo>
                      <a:pt x="46" y="581"/>
                    </a:lnTo>
                    <a:lnTo>
                      <a:pt x="35" y="653"/>
                    </a:lnTo>
                    <a:lnTo>
                      <a:pt x="87" y="727"/>
                    </a:lnTo>
                    <a:lnTo>
                      <a:pt x="171" y="754"/>
                    </a:lnTo>
                    <a:lnTo>
                      <a:pt x="285" y="805"/>
                    </a:lnTo>
                    <a:lnTo>
                      <a:pt x="437" y="812"/>
                    </a:lnTo>
                    <a:lnTo>
                      <a:pt x="537" y="842"/>
                    </a:lnTo>
                    <a:lnTo>
                      <a:pt x="605" y="886"/>
                    </a:lnTo>
                    <a:lnTo>
                      <a:pt x="703" y="977"/>
                    </a:lnTo>
                    <a:lnTo>
                      <a:pt x="728" y="1006"/>
                    </a:lnTo>
                    <a:lnTo>
                      <a:pt x="652" y="1017"/>
                    </a:lnTo>
                    <a:lnTo>
                      <a:pt x="563" y="1002"/>
                    </a:lnTo>
                    <a:lnTo>
                      <a:pt x="484" y="957"/>
                    </a:lnTo>
                    <a:lnTo>
                      <a:pt x="376" y="911"/>
                    </a:lnTo>
                    <a:lnTo>
                      <a:pt x="293" y="898"/>
                    </a:lnTo>
                    <a:lnTo>
                      <a:pt x="205" y="891"/>
                    </a:lnTo>
                    <a:lnTo>
                      <a:pt x="113" y="886"/>
                    </a:lnTo>
                    <a:lnTo>
                      <a:pt x="46" y="902"/>
                    </a:lnTo>
                    <a:lnTo>
                      <a:pt x="0" y="957"/>
                    </a:lnTo>
                    <a:lnTo>
                      <a:pt x="23" y="1078"/>
                    </a:lnTo>
                    <a:lnTo>
                      <a:pt x="49" y="1135"/>
                    </a:lnTo>
                    <a:lnTo>
                      <a:pt x="144" y="1171"/>
                    </a:lnTo>
                    <a:lnTo>
                      <a:pt x="228" y="1186"/>
                    </a:lnTo>
                    <a:lnTo>
                      <a:pt x="296" y="1214"/>
                    </a:lnTo>
                    <a:lnTo>
                      <a:pt x="341" y="1253"/>
                    </a:lnTo>
                    <a:lnTo>
                      <a:pt x="315" y="1317"/>
                    </a:lnTo>
                    <a:lnTo>
                      <a:pt x="277" y="1356"/>
                    </a:lnTo>
                    <a:lnTo>
                      <a:pt x="326" y="1447"/>
                    </a:lnTo>
                    <a:lnTo>
                      <a:pt x="603" y="1504"/>
                    </a:lnTo>
                    <a:lnTo>
                      <a:pt x="649" y="1480"/>
                    </a:lnTo>
                    <a:lnTo>
                      <a:pt x="690" y="1501"/>
                    </a:lnTo>
                    <a:lnTo>
                      <a:pt x="850" y="1522"/>
                    </a:lnTo>
                    <a:lnTo>
                      <a:pt x="986" y="1480"/>
                    </a:lnTo>
                    <a:lnTo>
                      <a:pt x="1077" y="1486"/>
                    </a:lnTo>
                    <a:lnTo>
                      <a:pt x="1157" y="1434"/>
                    </a:lnTo>
                    <a:lnTo>
                      <a:pt x="1199" y="1374"/>
                    </a:lnTo>
                    <a:lnTo>
                      <a:pt x="1256" y="1398"/>
                    </a:lnTo>
                    <a:lnTo>
                      <a:pt x="1260" y="1459"/>
                    </a:lnTo>
                    <a:lnTo>
                      <a:pt x="1328" y="1486"/>
                    </a:lnTo>
                    <a:lnTo>
                      <a:pt x="1389" y="1516"/>
                    </a:lnTo>
                    <a:lnTo>
                      <a:pt x="1370" y="1559"/>
                    </a:lnTo>
                    <a:lnTo>
                      <a:pt x="1434" y="1586"/>
                    </a:lnTo>
                    <a:lnTo>
                      <a:pt x="1563" y="1616"/>
                    </a:lnTo>
                    <a:lnTo>
                      <a:pt x="1658" y="1616"/>
                    </a:lnTo>
                    <a:lnTo>
                      <a:pt x="1768" y="1586"/>
                    </a:lnTo>
                    <a:lnTo>
                      <a:pt x="1821" y="1549"/>
                    </a:lnTo>
                    <a:lnTo>
                      <a:pt x="1794" y="1522"/>
                    </a:lnTo>
                    <a:lnTo>
                      <a:pt x="1798" y="1450"/>
                    </a:lnTo>
                    <a:lnTo>
                      <a:pt x="1745" y="1465"/>
                    </a:lnTo>
                    <a:lnTo>
                      <a:pt x="1650" y="1522"/>
                    </a:lnTo>
                    <a:lnTo>
                      <a:pt x="1677" y="1465"/>
                    </a:lnTo>
                    <a:lnTo>
                      <a:pt x="1643" y="1395"/>
                    </a:lnTo>
                    <a:lnTo>
                      <a:pt x="1692" y="1410"/>
                    </a:lnTo>
                    <a:lnTo>
                      <a:pt x="1749" y="1422"/>
                    </a:lnTo>
                    <a:lnTo>
                      <a:pt x="1779" y="1365"/>
                    </a:lnTo>
                    <a:lnTo>
                      <a:pt x="1836" y="1337"/>
                    </a:lnTo>
                    <a:lnTo>
                      <a:pt x="1836" y="1386"/>
                    </a:lnTo>
                    <a:lnTo>
                      <a:pt x="1870" y="1398"/>
                    </a:lnTo>
                    <a:lnTo>
                      <a:pt x="1916" y="1383"/>
                    </a:lnTo>
                    <a:lnTo>
                      <a:pt x="1923" y="1410"/>
                    </a:lnTo>
                    <a:lnTo>
                      <a:pt x="1969" y="1395"/>
                    </a:lnTo>
                    <a:lnTo>
                      <a:pt x="1969" y="1307"/>
                    </a:lnTo>
                    <a:lnTo>
                      <a:pt x="1886" y="1253"/>
                    </a:lnTo>
                    <a:lnTo>
                      <a:pt x="1836" y="1203"/>
                    </a:lnTo>
                    <a:lnTo>
                      <a:pt x="1700" y="1132"/>
                    </a:lnTo>
                    <a:lnTo>
                      <a:pt x="1639" y="1071"/>
                    </a:lnTo>
                    <a:lnTo>
                      <a:pt x="1628" y="999"/>
                    </a:lnTo>
                    <a:lnTo>
                      <a:pt x="1601" y="960"/>
                    </a:lnTo>
                    <a:lnTo>
                      <a:pt x="1628" y="917"/>
                    </a:lnTo>
                    <a:lnTo>
                      <a:pt x="1649" y="856"/>
                    </a:lnTo>
                    <a:lnTo>
                      <a:pt x="1715" y="784"/>
                    </a:lnTo>
                    <a:lnTo>
                      <a:pt x="1686" y="707"/>
                    </a:lnTo>
                    <a:lnTo>
                      <a:pt x="1682" y="620"/>
                    </a:lnTo>
                    <a:lnTo>
                      <a:pt x="1682" y="500"/>
                    </a:lnTo>
                    <a:lnTo>
                      <a:pt x="1667" y="404"/>
                    </a:lnTo>
                    <a:lnTo>
                      <a:pt x="1682" y="352"/>
                    </a:lnTo>
                    <a:lnTo>
                      <a:pt x="1610" y="289"/>
                    </a:lnTo>
                    <a:lnTo>
                      <a:pt x="1562" y="251"/>
                    </a:lnTo>
                    <a:lnTo>
                      <a:pt x="1485" y="198"/>
                    </a:lnTo>
                    <a:lnTo>
                      <a:pt x="1453" y="255"/>
                    </a:lnTo>
                    <a:lnTo>
                      <a:pt x="1401" y="246"/>
                    </a:lnTo>
                    <a:lnTo>
                      <a:pt x="1370" y="309"/>
                    </a:lnTo>
                    <a:lnTo>
                      <a:pt x="1354" y="463"/>
                    </a:lnTo>
                    <a:lnTo>
                      <a:pt x="1332" y="545"/>
                    </a:lnTo>
                    <a:lnTo>
                      <a:pt x="1339" y="624"/>
                    </a:lnTo>
                    <a:lnTo>
                      <a:pt x="1332" y="696"/>
                    </a:lnTo>
                    <a:lnTo>
                      <a:pt x="1271" y="724"/>
                    </a:lnTo>
                    <a:lnTo>
                      <a:pt x="1241" y="669"/>
                    </a:lnTo>
                    <a:lnTo>
                      <a:pt x="1239" y="608"/>
                    </a:lnTo>
                    <a:lnTo>
                      <a:pt x="1258" y="370"/>
                    </a:lnTo>
                    <a:lnTo>
                      <a:pt x="1191" y="264"/>
                    </a:lnTo>
                    <a:lnTo>
                      <a:pt x="1134" y="409"/>
                    </a:lnTo>
                    <a:lnTo>
                      <a:pt x="994" y="448"/>
                    </a:lnTo>
                    <a:lnTo>
                      <a:pt x="903" y="431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55" name="Freeform 43"/>
              <p:cNvSpPr>
                <a:spLocks/>
              </p:cNvSpPr>
              <p:nvPr/>
            </p:nvSpPr>
            <p:spPr bwMode="auto">
              <a:xfrm>
                <a:off x="2560638" y="1958975"/>
                <a:ext cx="373062" cy="300038"/>
              </a:xfrm>
              <a:custGeom>
                <a:avLst/>
                <a:gdLst>
                  <a:gd name="T0" fmla="*/ 489 w 1176"/>
                  <a:gd name="T1" fmla="*/ 0 h 944"/>
                  <a:gd name="T2" fmla="*/ 509 w 1176"/>
                  <a:gd name="T3" fmla="*/ 71 h 944"/>
                  <a:gd name="T4" fmla="*/ 494 w 1176"/>
                  <a:gd name="T5" fmla="*/ 143 h 944"/>
                  <a:gd name="T6" fmla="*/ 446 w 1176"/>
                  <a:gd name="T7" fmla="*/ 248 h 944"/>
                  <a:gd name="T8" fmla="*/ 359 w 1176"/>
                  <a:gd name="T9" fmla="*/ 200 h 944"/>
                  <a:gd name="T10" fmla="*/ 302 w 1176"/>
                  <a:gd name="T11" fmla="*/ 252 h 944"/>
                  <a:gd name="T12" fmla="*/ 246 w 1176"/>
                  <a:gd name="T13" fmla="*/ 314 h 944"/>
                  <a:gd name="T14" fmla="*/ 168 w 1176"/>
                  <a:gd name="T15" fmla="*/ 370 h 944"/>
                  <a:gd name="T16" fmla="*/ 138 w 1176"/>
                  <a:gd name="T17" fmla="*/ 429 h 944"/>
                  <a:gd name="T18" fmla="*/ 47 w 1176"/>
                  <a:gd name="T19" fmla="*/ 463 h 944"/>
                  <a:gd name="T20" fmla="*/ 0 w 1176"/>
                  <a:gd name="T21" fmla="*/ 517 h 944"/>
                  <a:gd name="T22" fmla="*/ 4 w 1176"/>
                  <a:gd name="T23" fmla="*/ 591 h 944"/>
                  <a:gd name="T24" fmla="*/ 51 w 1176"/>
                  <a:gd name="T25" fmla="*/ 667 h 944"/>
                  <a:gd name="T26" fmla="*/ 60 w 1176"/>
                  <a:gd name="T27" fmla="*/ 753 h 944"/>
                  <a:gd name="T28" fmla="*/ 25 w 1176"/>
                  <a:gd name="T29" fmla="*/ 871 h 944"/>
                  <a:gd name="T30" fmla="*/ 67 w 1176"/>
                  <a:gd name="T31" fmla="*/ 944 h 944"/>
                  <a:gd name="T32" fmla="*/ 172 w 1176"/>
                  <a:gd name="T33" fmla="*/ 871 h 944"/>
                  <a:gd name="T34" fmla="*/ 242 w 1176"/>
                  <a:gd name="T35" fmla="*/ 847 h 944"/>
                  <a:gd name="T36" fmla="*/ 320 w 1176"/>
                  <a:gd name="T37" fmla="*/ 881 h 944"/>
                  <a:gd name="T38" fmla="*/ 415 w 1176"/>
                  <a:gd name="T39" fmla="*/ 864 h 944"/>
                  <a:gd name="T40" fmla="*/ 459 w 1176"/>
                  <a:gd name="T41" fmla="*/ 795 h 944"/>
                  <a:gd name="T42" fmla="*/ 562 w 1176"/>
                  <a:gd name="T43" fmla="*/ 732 h 944"/>
                  <a:gd name="T44" fmla="*/ 662 w 1176"/>
                  <a:gd name="T45" fmla="*/ 698 h 944"/>
                  <a:gd name="T46" fmla="*/ 732 w 1176"/>
                  <a:gd name="T47" fmla="*/ 636 h 944"/>
                  <a:gd name="T48" fmla="*/ 965 w 1176"/>
                  <a:gd name="T49" fmla="*/ 560 h 944"/>
                  <a:gd name="T50" fmla="*/ 1176 w 1176"/>
                  <a:gd name="T51" fmla="*/ 517 h 944"/>
                  <a:gd name="T52" fmla="*/ 1165 w 1176"/>
                  <a:gd name="T53" fmla="*/ 363 h 944"/>
                  <a:gd name="T54" fmla="*/ 1096 w 1176"/>
                  <a:gd name="T55" fmla="*/ 252 h 944"/>
                  <a:gd name="T56" fmla="*/ 1005 w 1176"/>
                  <a:gd name="T57" fmla="*/ 235 h 944"/>
                  <a:gd name="T58" fmla="*/ 935 w 1176"/>
                  <a:gd name="T59" fmla="*/ 263 h 944"/>
                  <a:gd name="T60" fmla="*/ 914 w 1176"/>
                  <a:gd name="T61" fmla="*/ 211 h 944"/>
                  <a:gd name="T62" fmla="*/ 844 w 1176"/>
                  <a:gd name="T63" fmla="*/ 121 h 944"/>
                  <a:gd name="T64" fmla="*/ 809 w 1176"/>
                  <a:gd name="T65" fmla="*/ 38 h 944"/>
                  <a:gd name="T66" fmla="*/ 710 w 1176"/>
                  <a:gd name="T67" fmla="*/ 34 h 944"/>
                  <a:gd name="T68" fmla="*/ 589 w 1176"/>
                  <a:gd name="T69" fmla="*/ 3 h 944"/>
                  <a:gd name="T70" fmla="*/ 489 w 1176"/>
                  <a:gd name="T71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76" h="944">
                    <a:moveTo>
                      <a:pt x="489" y="0"/>
                    </a:moveTo>
                    <a:lnTo>
                      <a:pt x="509" y="71"/>
                    </a:lnTo>
                    <a:lnTo>
                      <a:pt x="494" y="143"/>
                    </a:lnTo>
                    <a:lnTo>
                      <a:pt x="446" y="248"/>
                    </a:lnTo>
                    <a:lnTo>
                      <a:pt x="359" y="200"/>
                    </a:lnTo>
                    <a:lnTo>
                      <a:pt x="302" y="252"/>
                    </a:lnTo>
                    <a:lnTo>
                      <a:pt x="246" y="314"/>
                    </a:lnTo>
                    <a:lnTo>
                      <a:pt x="168" y="370"/>
                    </a:lnTo>
                    <a:lnTo>
                      <a:pt x="138" y="429"/>
                    </a:lnTo>
                    <a:lnTo>
                      <a:pt x="47" y="463"/>
                    </a:lnTo>
                    <a:lnTo>
                      <a:pt x="0" y="517"/>
                    </a:lnTo>
                    <a:lnTo>
                      <a:pt x="4" y="591"/>
                    </a:lnTo>
                    <a:lnTo>
                      <a:pt x="51" y="667"/>
                    </a:lnTo>
                    <a:lnTo>
                      <a:pt x="60" y="753"/>
                    </a:lnTo>
                    <a:lnTo>
                      <a:pt x="25" y="871"/>
                    </a:lnTo>
                    <a:lnTo>
                      <a:pt x="67" y="944"/>
                    </a:lnTo>
                    <a:lnTo>
                      <a:pt x="172" y="871"/>
                    </a:lnTo>
                    <a:lnTo>
                      <a:pt x="242" y="847"/>
                    </a:lnTo>
                    <a:lnTo>
                      <a:pt x="320" y="881"/>
                    </a:lnTo>
                    <a:lnTo>
                      <a:pt x="415" y="864"/>
                    </a:lnTo>
                    <a:lnTo>
                      <a:pt x="459" y="795"/>
                    </a:lnTo>
                    <a:lnTo>
                      <a:pt x="562" y="732"/>
                    </a:lnTo>
                    <a:lnTo>
                      <a:pt x="662" y="698"/>
                    </a:lnTo>
                    <a:lnTo>
                      <a:pt x="732" y="636"/>
                    </a:lnTo>
                    <a:lnTo>
                      <a:pt x="965" y="560"/>
                    </a:lnTo>
                    <a:lnTo>
                      <a:pt x="1176" y="517"/>
                    </a:lnTo>
                    <a:lnTo>
                      <a:pt x="1165" y="363"/>
                    </a:lnTo>
                    <a:lnTo>
                      <a:pt x="1096" y="252"/>
                    </a:lnTo>
                    <a:lnTo>
                      <a:pt x="1005" y="235"/>
                    </a:lnTo>
                    <a:lnTo>
                      <a:pt x="935" y="263"/>
                    </a:lnTo>
                    <a:lnTo>
                      <a:pt x="914" y="211"/>
                    </a:lnTo>
                    <a:lnTo>
                      <a:pt x="844" y="121"/>
                    </a:lnTo>
                    <a:lnTo>
                      <a:pt x="809" y="38"/>
                    </a:lnTo>
                    <a:lnTo>
                      <a:pt x="710" y="34"/>
                    </a:lnTo>
                    <a:lnTo>
                      <a:pt x="589" y="3"/>
                    </a:lnTo>
                    <a:lnTo>
                      <a:pt x="489" y="0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56" name="Freeform 44"/>
              <p:cNvSpPr>
                <a:spLocks/>
              </p:cNvSpPr>
              <p:nvPr/>
            </p:nvSpPr>
            <p:spPr bwMode="auto">
              <a:xfrm>
                <a:off x="3189288" y="2162175"/>
                <a:ext cx="82550" cy="77788"/>
              </a:xfrm>
              <a:custGeom>
                <a:avLst/>
                <a:gdLst>
                  <a:gd name="T0" fmla="*/ 546 w 546"/>
                  <a:gd name="T1" fmla="*/ 252 h 654"/>
                  <a:gd name="T2" fmla="*/ 450 w 546"/>
                  <a:gd name="T3" fmla="*/ 438 h 654"/>
                  <a:gd name="T4" fmla="*/ 324 w 546"/>
                  <a:gd name="T5" fmla="*/ 528 h 654"/>
                  <a:gd name="T6" fmla="*/ 330 w 546"/>
                  <a:gd name="T7" fmla="*/ 594 h 654"/>
                  <a:gd name="T8" fmla="*/ 270 w 546"/>
                  <a:gd name="T9" fmla="*/ 654 h 654"/>
                  <a:gd name="T10" fmla="*/ 168 w 546"/>
                  <a:gd name="T11" fmla="*/ 606 h 654"/>
                  <a:gd name="T12" fmla="*/ 156 w 546"/>
                  <a:gd name="T13" fmla="*/ 510 h 654"/>
                  <a:gd name="T14" fmla="*/ 130 w 546"/>
                  <a:gd name="T15" fmla="*/ 336 h 654"/>
                  <a:gd name="T16" fmla="*/ 0 w 546"/>
                  <a:gd name="T17" fmla="*/ 174 h 654"/>
                  <a:gd name="T18" fmla="*/ 144 w 546"/>
                  <a:gd name="T19" fmla="*/ 0 h 654"/>
                  <a:gd name="T20" fmla="*/ 354 w 546"/>
                  <a:gd name="T21" fmla="*/ 90 h 654"/>
                  <a:gd name="T22" fmla="*/ 546 w 546"/>
                  <a:gd name="T23" fmla="*/ 252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46" h="654">
                    <a:moveTo>
                      <a:pt x="546" y="252"/>
                    </a:moveTo>
                    <a:lnTo>
                      <a:pt x="450" y="438"/>
                    </a:lnTo>
                    <a:lnTo>
                      <a:pt x="324" y="528"/>
                    </a:lnTo>
                    <a:lnTo>
                      <a:pt x="330" y="594"/>
                    </a:lnTo>
                    <a:lnTo>
                      <a:pt x="270" y="654"/>
                    </a:lnTo>
                    <a:lnTo>
                      <a:pt x="168" y="606"/>
                    </a:lnTo>
                    <a:lnTo>
                      <a:pt x="156" y="510"/>
                    </a:lnTo>
                    <a:lnTo>
                      <a:pt x="130" y="336"/>
                    </a:lnTo>
                    <a:lnTo>
                      <a:pt x="0" y="174"/>
                    </a:lnTo>
                    <a:lnTo>
                      <a:pt x="144" y="0"/>
                    </a:lnTo>
                    <a:lnTo>
                      <a:pt x="354" y="90"/>
                    </a:lnTo>
                    <a:lnTo>
                      <a:pt x="546" y="252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57" name="Freeform 45"/>
              <p:cNvSpPr>
                <a:spLocks/>
              </p:cNvSpPr>
              <p:nvPr/>
            </p:nvSpPr>
            <p:spPr bwMode="auto">
              <a:xfrm>
                <a:off x="3214688" y="1708150"/>
                <a:ext cx="85725" cy="53975"/>
              </a:xfrm>
              <a:custGeom>
                <a:avLst/>
                <a:gdLst>
                  <a:gd name="T0" fmla="*/ 432 w 571"/>
                  <a:gd name="T1" fmla="*/ 446 h 446"/>
                  <a:gd name="T2" fmla="*/ 408 w 571"/>
                  <a:gd name="T3" fmla="*/ 365 h 446"/>
                  <a:gd name="T4" fmla="*/ 365 w 571"/>
                  <a:gd name="T5" fmla="*/ 288 h 446"/>
                  <a:gd name="T6" fmla="*/ 307 w 571"/>
                  <a:gd name="T7" fmla="*/ 273 h 446"/>
                  <a:gd name="T8" fmla="*/ 278 w 571"/>
                  <a:gd name="T9" fmla="*/ 326 h 446"/>
                  <a:gd name="T10" fmla="*/ 221 w 571"/>
                  <a:gd name="T11" fmla="*/ 321 h 446"/>
                  <a:gd name="T12" fmla="*/ 192 w 571"/>
                  <a:gd name="T13" fmla="*/ 245 h 446"/>
                  <a:gd name="T14" fmla="*/ 144 w 571"/>
                  <a:gd name="T15" fmla="*/ 230 h 446"/>
                  <a:gd name="T16" fmla="*/ 43 w 571"/>
                  <a:gd name="T17" fmla="*/ 273 h 446"/>
                  <a:gd name="T18" fmla="*/ 0 w 571"/>
                  <a:gd name="T19" fmla="*/ 221 h 446"/>
                  <a:gd name="T20" fmla="*/ 110 w 571"/>
                  <a:gd name="T21" fmla="*/ 120 h 446"/>
                  <a:gd name="T22" fmla="*/ 226 w 571"/>
                  <a:gd name="T23" fmla="*/ 105 h 446"/>
                  <a:gd name="T24" fmla="*/ 331 w 571"/>
                  <a:gd name="T25" fmla="*/ 91 h 446"/>
                  <a:gd name="T26" fmla="*/ 427 w 571"/>
                  <a:gd name="T27" fmla="*/ 9 h 446"/>
                  <a:gd name="T28" fmla="*/ 571 w 571"/>
                  <a:gd name="T29" fmla="*/ 0 h 446"/>
                  <a:gd name="T30" fmla="*/ 533 w 571"/>
                  <a:gd name="T31" fmla="*/ 163 h 446"/>
                  <a:gd name="T32" fmla="*/ 509 w 571"/>
                  <a:gd name="T33" fmla="*/ 288 h 446"/>
                  <a:gd name="T34" fmla="*/ 470 w 571"/>
                  <a:gd name="T35" fmla="*/ 350 h 446"/>
                  <a:gd name="T36" fmla="*/ 432 w 571"/>
                  <a:gd name="T37" fmla="*/ 446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1" h="446">
                    <a:moveTo>
                      <a:pt x="432" y="446"/>
                    </a:moveTo>
                    <a:lnTo>
                      <a:pt x="408" y="365"/>
                    </a:lnTo>
                    <a:lnTo>
                      <a:pt x="365" y="288"/>
                    </a:lnTo>
                    <a:lnTo>
                      <a:pt x="307" y="273"/>
                    </a:lnTo>
                    <a:lnTo>
                      <a:pt x="278" y="326"/>
                    </a:lnTo>
                    <a:lnTo>
                      <a:pt x="221" y="321"/>
                    </a:lnTo>
                    <a:lnTo>
                      <a:pt x="192" y="245"/>
                    </a:lnTo>
                    <a:lnTo>
                      <a:pt x="144" y="230"/>
                    </a:lnTo>
                    <a:lnTo>
                      <a:pt x="43" y="273"/>
                    </a:lnTo>
                    <a:lnTo>
                      <a:pt x="0" y="221"/>
                    </a:lnTo>
                    <a:lnTo>
                      <a:pt x="110" y="120"/>
                    </a:lnTo>
                    <a:lnTo>
                      <a:pt x="226" y="105"/>
                    </a:lnTo>
                    <a:lnTo>
                      <a:pt x="331" y="91"/>
                    </a:lnTo>
                    <a:lnTo>
                      <a:pt x="427" y="9"/>
                    </a:lnTo>
                    <a:lnTo>
                      <a:pt x="571" y="0"/>
                    </a:lnTo>
                    <a:lnTo>
                      <a:pt x="533" y="163"/>
                    </a:lnTo>
                    <a:lnTo>
                      <a:pt x="509" y="288"/>
                    </a:lnTo>
                    <a:lnTo>
                      <a:pt x="470" y="350"/>
                    </a:lnTo>
                    <a:lnTo>
                      <a:pt x="432" y="446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58" name="Freeform 46"/>
              <p:cNvSpPr>
                <a:spLocks/>
              </p:cNvSpPr>
              <p:nvPr/>
            </p:nvSpPr>
            <p:spPr bwMode="auto">
              <a:xfrm>
                <a:off x="2938463" y="1881188"/>
                <a:ext cx="69850" cy="47625"/>
              </a:xfrm>
              <a:custGeom>
                <a:avLst/>
                <a:gdLst>
                  <a:gd name="T0" fmla="*/ 288 w 464"/>
                  <a:gd name="T1" fmla="*/ 280 h 400"/>
                  <a:gd name="T2" fmla="*/ 136 w 464"/>
                  <a:gd name="T3" fmla="*/ 400 h 400"/>
                  <a:gd name="T4" fmla="*/ 0 w 464"/>
                  <a:gd name="T5" fmla="*/ 288 h 400"/>
                  <a:gd name="T6" fmla="*/ 96 w 464"/>
                  <a:gd name="T7" fmla="*/ 168 h 400"/>
                  <a:gd name="T8" fmla="*/ 304 w 464"/>
                  <a:gd name="T9" fmla="*/ 80 h 400"/>
                  <a:gd name="T10" fmla="*/ 432 w 464"/>
                  <a:gd name="T11" fmla="*/ 0 h 400"/>
                  <a:gd name="T12" fmla="*/ 464 w 464"/>
                  <a:gd name="T13" fmla="*/ 80 h 400"/>
                  <a:gd name="T14" fmla="*/ 368 w 464"/>
                  <a:gd name="T15" fmla="*/ 192 h 400"/>
                  <a:gd name="T16" fmla="*/ 288 w 464"/>
                  <a:gd name="T17" fmla="*/ 28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4" h="400">
                    <a:moveTo>
                      <a:pt x="288" y="280"/>
                    </a:moveTo>
                    <a:lnTo>
                      <a:pt x="136" y="400"/>
                    </a:lnTo>
                    <a:lnTo>
                      <a:pt x="0" y="288"/>
                    </a:lnTo>
                    <a:lnTo>
                      <a:pt x="96" y="168"/>
                    </a:lnTo>
                    <a:lnTo>
                      <a:pt x="304" y="80"/>
                    </a:lnTo>
                    <a:lnTo>
                      <a:pt x="432" y="0"/>
                    </a:lnTo>
                    <a:lnTo>
                      <a:pt x="464" y="80"/>
                    </a:lnTo>
                    <a:lnTo>
                      <a:pt x="368" y="192"/>
                    </a:lnTo>
                    <a:lnTo>
                      <a:pt x="288" y="280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59" name="Freeform 47"/>
              <p:cNvSpPr>
                <a:spLocks/>
              </p:cNvSpPr>
              <p:nvPr/>
            </p:nvSpPr>
            <p:spPr bwMode="auto">
              <a:xfrm>
                <a:off x="3313113" y="2019300"/>
                <a:ext cx="25400" cy="30163"/>
              </a:xfrm>
              <a:custGeom>
                <a:avLst/>
                <a:gdLst>
                  <a:gd name="T0" fmla="*/ 172 w 172"/>
                  <a:gd name="T1" fmla="*/ 140 h 240"/>
                  <a:gd name="T2" fmla="*/ 152 w 172"/>
                  <a:gd name="T3" fmla="*/ 204 h 240"/>
                  <a:gd name="T4" fmla="*/ 134 w 172"/>
                  <a:gd name="T5" fmla="*/ 237 h 240"/>
                  <a:gd name="T6" fmla="*/ 80 w 172"/>
                  <a:gd name="T7" fmla="*/ 240 h 240"/>
                  <a:gd name="T8" fmla="*/ 24 w 172"/>
                  <a:gd name="T9" fmla="*/ 196 h 240"/>
                  <a:gd name="T10" fmla="*/ 0 w 172"/>
                  <a:gd name="T11" fmla="*/ 140 h 240"/>
                  <a:gd name="T12" fmla="*/ 21 w 172"/>
                  <a:gd name="T13" fmla="*/ 86 h 240"/>
                  <a:gd name="T14" fmla="*/ 28 w 172"/>
                  <a:gd name="T15" fmla="*/ 16 h 240"/>
                  <a:gd name="T16" fmla="*/ 96 w 172"/>
                  <a:gd name="T17" fmla="*/ 0 h 240"/>
                  <a:gd name="T18" fmla="*/ 148 w 172"/>
                  <a:gd name="T19" fmla="*/ 24 h 240"/>
                  <a:gd name="T20" fmla="*/ 164 w 172"/>
                  <a:gd name="T21" fmla="*/ 80 h 240"/>
                  <a:gd name="T22" fmla="*/ 172 w 172"/>
                  <a:gd name="T23" fmla="*/ 1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2" h="240">
                    <a:moveTo>
                      <a:pt x="172" y="140"/>
                    </a:moveTo>
                    <a:lnTo>
                      <a:pt x="152" y="204"/>
                    </a:lnTo>
                    <a:lnTo>
                      <a:pt x="134" y="237"/>
                    </a:lnTo>
                    <a:lnTo>
                      <a:pt x="80" y="240"/>
                    </a:lnTo>
                    <a:lnTo>
                      <a:pt x="24" y="196"/>
                    </a:lnTo>
                    <a:lnTo>
                      <a:pt x="0" y="140"/>
                    </a:lnTo>
                    <a:lnTo>
                      <a:pt x="21" y="86"/>
                    </a:lnTo>
                    <a:lnTo>
                      <a:pt x="28" y="16"/>
                    </a:lnTo>
                    <a:lnTo>
                      <a:pt x="96" y="0"/>
                    </a:lnTo>
                    <a:lnTo>
                      <a:pt x="148" y="24"/>
                    </a:lnTo>
                    <a:lnTo>
                      <a:pt x="164" y="80"/>
                    </a:lnTo>
                    <a:lnTo>
                      <a:pt x="172" y="140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60" name="Freeform 48"/>
              <p:cNvSpPr>
                <a:spLocks/>
              </p:cNvSpPr>
              <p:nvPr/>
            </p:nvSpPr>
            <p:spPr bwMode="auto">
              <a:xfrm>
                <a:off x="3111500" y="1838325"/>
                <a:ext cx="33338" cy="15875"/>
              </a:xfrm>
              <a:custGeom>
                <a:avLst/>
                <a:gdLst>
                  <a:gd name="T0" fmla="*/ 230 w 230"/>
                  <a:gd name="T1" fmla="*/ 103 h 140"/>
                  <a:gd name="T2" fmla="*/ 171 w 230"/>
                  <a:gd name="T3" fmla="*/ 140 h 140"/>
                  <a:gd name="T4" fmla="*/ 62 w 230"/>
                  <a:gd name="T5" fmla="*/ 122 h 140"/>
                  <a:gd name="T6" fmla="*/ 0 w 230"/>
                  <a:gd name="T7" fmla="*/ 46 h 140"/>
                  <a:gd name="T8" fmla="*/ 33 w 230"/>
                  <a:gd name="T9" fmla="*/ 0 h 140"/>
                  <a:gd name="T10" fmla="*/ 96 w 230"/>
                  <a:gd name="T11" fmla="*/ 5 h 140"/>
                  <a:gd name="T12" fmla="*/ 135 w 230"/>
                  <a:gd name="T13" fmla="*/ 4 h 140"/>
                  <a:gd name="T14" fmla="*/ 191 w 230"/>
                  <a:gd name="T15" fmla="*/ 36 h 140"/>
                  <a:gd name="T16" fmla="*/ 230 w 230"/>
                  <a:gd name="T17" fmla="*/ 103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0" h="140">
                    <a:moveTo>
                      <a:pt x="230" y="103"/>
                    </a:moveTo>
                    <a:lnTo>
                      <a:pt x="171" y="140"/>
                    </a:lnTo>
                    <a:lnTo>
                      <a:pt x="62" y="122"/>
                    </a:lnTo>
                    <a:lnTo>
                      <a:pt x="0" y="46"/>
                    </a:lnTo>
                    <a:lnTo>
                      <a:pt x="33" y="0"/>
                    </a:lnTo>
                    <a:lnTo>
                      <a:pt x="96" y="5"/>
                    </a:lnTo>
                    <a:lnTo>
                      <a:pt x="135" y="4"/>
                    </a:lnTo>
                    <a:lnTo>
                      <a:pt x="191" y="36"/>
                    </a:lnTo>
                    <a:lnTo>
                      <a:pt x="230" y="103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61" name="Freeform 49"/>
              <p:cNvSpPr>
                <a:spLocks/>
              </p:cNvSpPr>
              <p:nvPr/>
            </p:nvSpPr>
            <p:spPr bwMode="auto">
              <a:xfrm>
                <a:off x="3097213" y="1752600"/>
                <a:ext cx="28575" cy="25400"/>
              </a:xfrm>
              <a:custGeom>
                <a:avLst/>
                <a:gdLst>
                  <a:gd name="T0" fmla="*/ 177 w 191"/>
                  <a:gd name="T1" fmla="*/ 144 h 202"/>
                  <a:gd name="T2" fmla="*/ 171 w 191"/>
                  <a:gd name="T3" fmla="*/ 193 h 202"/>
                  <a:gd name="T4" fmla="*/ 105 w 191"/>
                  <a:gd name="T5" fmla="*/ 202 h 202"/>
                  <a:gd name="T6" fmla="*/ 62 w 191"/>
                  <a:gd name="T7" fmla="*/ 175 h 202"/>
                  <a:gd name="T8" fmla="*/ 0 w 191"/>
                  <a:gd name="T9" fmla="*/ 99 h 202"/>
                  <a:gd name="T10" fmla="*/ 7 w 191"/>
                  <a:gd name="T11" fmla="*/ 29 h 202"/>
                  <a:gd name="T12" fmla="*/ 67 w 191"/>
                  <a:gd name="T13" fmla="*/ 0 h 202"/>
                  <a:gd name="T14" fmla="*/ 125 w 191"/>
                  <a:gd name="T15" fmla="*/ 39 h 202"/>
                  <a:gd name="T16" fmla="*/ 191 w 191"/>
                  <a:gd name="T17" fmla="*/ 89 h 202"/>
                  <a:gd name="T18" fmla="*/ 177 w 191"/>
                  <a:gd name="T19" fmla="*/ 144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1" h="202">
                    <a:moveTo>
                      <a:pt x="177" y="144"/>
                    </a:moveTo>
                    <a:lnTo>
                      <a:pt x="171" y="193"/>
                    </a:lnTo>
                    <a:lnTo>
                      <a:pt x="105" y="202"/>
                    </a:lnTo>
                    <a:lnTo>
                      <a:pt x="62" y="175"/>
                    </a:lnTo>
                    <a:lnTo>
                      <a:pt x="0" y="99"/>
                    </a:lnTo>
                    <a:lnTo>
                      <a:pt x="7" y="29"/>
                    </a:lnTo>
                    <a:lnTo>
                      <a:pt x="67" y="0"/>
                    </a:lnTo>
                    <a:lnTo>
                      <a:pt x="125" y="39"/>
                    </a:lnTo>
                    <a:lnTo>
                      <a:pt x="191" y="89"/>
                    </a:lnTo>
                    <a:lnTo>
                      <a:pt x="177" y="144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62" name="Freeform 50"/>
              <p:cNvSpPr>
                <a:spLocks/>
              </p:cNvSpPr>
              <p:nvPr/>
            </p:nvSpPr>
            <p:spPr bwMode="auto">
              <a:xfrm>
                <a:off x="5667375" y="4503738"/>
                <a:ext cx="222250" cy="57150"/>
              </a:xfrm>
              <a:custGeom>
                <a:avLst/>
                <a:gdLst>
                  <a:gd name="T0" fmla="*/ 124 w 124"/>
                  <a:gd name="T1" fmla="*/ 17 h 32"/>
                  <a:gd name="T2" fmla="*/ 103 w 124"/>
                  <a:gd name="T3" fmla="*/ 32 h 32"/>
                  <a:gd name="T4" fmla="*/ 48 w 124"/>
                  <a:gd name="T5" fmla="*/ 32 h 32"/>
                  <a:gd name="T6" fmla="*/ 34 w 124"/>
                  <a:gd name="T7" fmla="*/ 20 h 32"/>
                  <a:gd name="T8" fmla="*/ 0 w 124"/>
                  <a:gd name="T9" fmla="*/ 18 h 32"/>
                  <a:gd name="T10" fmla="*/ 24 w 124"/>
                  <a:gd name="T11" fmla="*/ 6 h 32"/>
                  <a:gd name="T12" fmla="*/ 60 w 124"/>
                  <a:gd name="T13" fmla="*/ 0 h 32"/>
                  <a:gd name="T14" fmla="*/ 94 w 124"/>
                  <a:gd name="T15" fmla="*/ 12 h 32"/>
                  <a:gd name="T16" fmla="*/ 124 w 124"/>
                  <a:gd name="T17" fmla="*/ 1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4" h="32">
                    <a:moveTo>
                      <a:pt x="124" y="17"/>
                    </a:moveTo>
                    <a:lnTo>
                      <a:pt x="103" y="32"/>
                    </a:lnTo>
                    <a:lnTo>
                      <a:pt x="48" y="32"/>
                    </a:lnTo>
                    <a:lnTo>
                      <a:pt x="34" y="20"/>
                    </a:lnTo>
                    <a:lnTo>
                      <a:pt x="0" y="18"/>
                    </a:lnTo>
                    <a:lnTo>
                      <a:pt x="24" y="6"/>
                    </a:lnTo>
                    <a:lnTo>
                      <a:pt x="60" y="0"/>
                    </a:lnTo>
                    <a:lnTo>
                      <a:pt x="94" y="12"/>
                    </a:lnTo>
                    <a:lnTo>
                      <a:pt x="124" y="17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63" name="Freeform 51"/>
              <p:cNvSpPr>
                <a:spLocks/>
              </p:cNvSpPr>
              <p:nvPr/>
            </p:nvSpPr>
            <p:spPr bwMode="auto">
              <a:xfrm>
                <a:off x="5792788" y="4826000"/>
                <a:ext cx="161925" cy="90488"/>
              </a:xfrm>
              <a:custGeom>
                <a:avLst/>
                <a:gdLst>
                  <a:gd name="T0" fmla="*/ 90 w 90"/>
                  <a:gd name="T1" fmla="*/ 28 h 51"/>
                  <a:gd name="T2" fmla="*/ 79 w 90"/>
                  <a:gd name="T3" fmla="*/ 44 h 51"/>
                  <a:gd name="T4" fmla="*/ 60 w 90"/>
                  <a:gd name="T5" fmla="*/ 51 h 51"/>
                  <a:gd name="T6" fmla="*/ 24 w 90"/>
                  <a:gd name="T7" fmla="*/ 44 h 51"/>
                  <a:gd name="T8" fmla="*/ 10 w 90"/>
                  <a:gd name="T9" fmla="*/ 32 h 51"/>
                  <a:gd name="T10" fmla="*/ 0 w 90"/>
                  <a:gd name="T11" fmla="*/ 18 h 51"/>
                  <a:gd name="T12" fmla="*/ 9 w 90"/>
                  <a:gd name="T13" fmla="*/ 0 h 51"/>
                  <a:gd name="T14" fmla="*/ 12 w 90"/>
                  <a:gd name="T15" fmla="*/ 16 h 51"/>
                  <a:gd name="T16" fmla="*/ 30 w 90"/>
                  <a:gd name="T17" fmla="*/ 21 h 51"/>
                  <a:gd name="T18" fmla="*/ 70 w 90"/>
                  <a:gd name="T19" fmla="*/ 24 h 51"/>
                  <a:gd name="T20" fmla="*/ 89 w 90"/>
                  <a:gd name="T21" fmla="*/ 19 h 51"/>
                  <a:gd name="T22" fmla="*/ 90 w 90"/>
                  <a:gd name="T23" fmla="*/ 2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0" h="51">
                    <a:moveTo>
                      <a:pt x="90" y="28"/>
                    </a:moveTo>
                    <a:lnTo>
                      <a:pt x="79" y="44"/>
                    </a:lnTo>
                    <a:lnTo>
                      <a:pt x="60" y="51"/>
                    </a:lnTo>
                    <a:lnTo>
                      <a:pt x="24" y="44"/>
                    </a:lnTo>
                    <a:lnTo>
                      <a:pt x="10" y="32"/>
                    </a:lnTo>
                    <a:lnTo>
                      <a:pt x="0" y="18"/>
                    </a:lnTo>
                    <a:lnTo>
                      <a:pt x="9" y="0"/>
                    </a:lnTo>
                    <a:lnTo>
                      <a:pt x="12" y="16"/>
                    </a:lnTo>
                    <a:lnTo>
                      <a:pt x="30" y="21"/>
                    </a:lnTo>
                    <a:lnTo>
                      <a:pt x="70" y="24"/>
                    </a:lnTo>
                    <a:lnTo>
                      <a:pt x="89" y="19"/>
                    </a:lnTo>
                    <a:lnTo>
                      <a:pt x="90" y="28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64" name="Freeform 52"/>
              <p:cNvSpPr>
                <a:spLocks/>
              </p:cNvSpPr>
              <p:nvPr/>
            </p:nvSpPr>
            <p:spPr bwMode="auto">
              <a:xfrm>
                <a:off x="6073775" y="4056063"/>
                <a:ext cx="461963" cy="571500"/>
              </a:xfrm>
              <a:custGeom>
                <a:avLst/>
                <a:gdLst>
                  <a:gd name="T0" fmla="*/ 206 w 1285"/>
                  <a:gd name="T1" fmla="*/ 0 h 1591"/>
                  <a:gd name="T2" fmla="*/ 274 w 1285"/>
                  <a:gd name="T3" fmla="*/ 72 h 1591"/>
                  <a:gd name="T4" fmla="*/ 265 w 1285"/>
                  <a:gd name="T5" fmla="*/ 196 h 1591"/>
                  <a:gd name="T6" fmla="*/ 235 w 1285"/>
                  <a:gd name="T7" fmla="*/ 356 h 1591"/>
                  <a:gd name="T8" fmla="*/ 225 w 1285"/>
                  <a:gd name="T9" fmla="*/ 506 h 1591"/>
                  <a:gd name="T10" fmla="*/ 205 w 1285"/>
                  <a:gd name="T11" fmla="*/ 661 h 1591"/>
                  <a:gd name="T12" fmla="*/ 235 w 1285"/>
                  <a:gd name="T13" fmla="*/ 791 h 1591"/>
                  <a:gd name="T14" fmla="*/ 340 w 1285"/>
                  <a:gd name="T15" fmla="*/ 611 h 1591"/>
                  <a:gd name="T16" fmla="*/ 430 w 1285"/>
                  <a:gd name="T17" fmla="*/ 586 h 1591"/>
                  <a:gd name="T18" fmla="*/ 345 w 1285"/>
                  <a:gd name="T19" fmla="*/ 766 h 1591"/>
                  <a:gd name="T20" fmla="*/ 520 w 1285"/>
                  <a:gd name="T21" fmla="*/ 761 h 1591"/>
                  <a:gd name="T22" fmla="*/ 625 w 1285"/>
                  <a:gd name="T23" fmla="*/ 706 h 1591"/>
                  <a:gd name="T24" fmla="*/ 730 w 1285"/>
                  <a:gd name="T25" fmla="*/ 656 h 1591"/>
                  <a:gd name="T26" fmla="*/ 820 w 1285"/>
                  <a:gd name="T27" fmla="*/ 601 h 1591"/>
                  <a:gd name="T28" fmla="*/ 885 w 1285"/>
                  <a:gd name="T29" fmla="*/ 646 h 1591"/>
                  <a:gd name="T30" fmla="*/ 825 w 1285"/>
                  <a:gd name="T31" fmla="*/ 781 h 1591"/>
                  <a:gd name="T32" fmla="*/ 1000 w 1285"/>
                  <a:gd name="T33" fmla="*/ 766 h 1591"/>
                  <a:gd name="T34" fmla="*/ 1020 w 1285"/>
                  <a:gd name="T35" fmla="*/ 931 h 1591"/>
                  <a:gd name="T36" fmla="*/ 1005 w 1285"/>
                  <a:gd name="T37" fmla="*/ 1061 h 1591"/>
                  <a:gd name="T38" fmla="*/ 1090 w 1285"/>
                  <a:gd name="T39" fmla="*/ 1046 h 1591"/>
                  <a:gd name="T40" fmla="*/ 1140 w 1285"/>
                  <a:gd name="T41" fmla="*/ 926 h 1591"/>
                  <a:gd name="T42" fmla="*/ 1230 w 1285"/>
                  <a:gd name="T43" fmla="*/ 956 h 1591"/>
                  <a:gd name="T44" fmla="*/ 1275 w 1285"/>
                  <a:gd name="T45" fmla="*/ 1031 h 1591"/>
                  <a:gd name="T46" fmla="*/ 1225 w 1285"/>
                  <a:gd name="T47" fmla="*/ 1136 h 1591"/>
                  <a:gd name="T48" fmla="*/ 1285 w 1285"/>
                  <a:gd name="T49" fmla="*/ 1331 h 1591"/>
                  <a:gd name="T50" fmla="*/ 1180 w 1285"/>
                  <a:gd name="T51" fmla="*/ 1331 h 1591"/>
                  <a:gd name="T52" fmla="*/ 1140 w 1285"/>
                  <a:gd name="T53" fmla="*/ 1211 h 1591"/>
                  <a:gd name="T54" fmla="*/ 1105 w 1285"/>
                  <a:gd name="T55" fmla="*/ 1231 h 1591"/>
                  <a:gd name="T56" fmla="*/ 1080 w 1285"/>
                  <a:gd name="T57" fmla="*/ 1391 h 1591"/>
                  <a:gd name="T58" fmla="*/ 1030 w 1285"/>
                  <a:gd name="T59" fmla="*/ 1166 h 1591"/>
                  <a:gd name="T60" fmla="*/ 970 w 1285"/>
                  <a:gd name="T61" fmla="*/ 1081 h 1591"/>
                  <a:gd name="T62" fmla="*/ 900 w 1285"/>
                  <a:gd name="T63" fmla="*/ 1196 h 1591"/>
                  <a:gd name="T64" fmla="*/ 750 w 1285"/>
                  <a:gd name="T65" fmla="*/ 1246 h 1591"/>
                  <a:gd name="T66" fmla="*/ 685 w 1285"/>
                  <a:gd name="T67" fmla="*/ 1186 h 1591"/>
                  <a:gd name="T68" fmla="*/ 555 w 1285"/>
                  <a:gd name="T69" fmla="*/ 1381 h 1591"/>
                  <a:gd name="T70" fmla="*/ 325 w 1285"/>
                  <a:gd name="T71" fmla="*/ 1436 h 1591"/>
                  <a:gd name="T72" fmla="*/ 90 w 1285"/>
                  <a:gd name="T73" fmla="*/ 1591 h 1591"/>
                  <a:gd name="T74" fmla="*/ 10 w 1285"/>
                  <a:gd name="T75" fmla="*/ 1511 h 1591"/>
                  <a:gd name="T76" fmla="*/ 105 w 1285"/>
                  <a:gd name="T77" fmla="*/ 1336 h 1591"/>
                  <a:gd name="T78" fmla="*/ 85 w 1285"/>
                  <a:gd name="T79" fmla="*/ 1276 h 1591"/>
                  <a:gd name="T80" fmla="*/ 0 w 1285"/>
                  <a:gd name="T81" fmla="*/ 1291 h 1591"/>
                  <a:gd name="T82" fmla="*/ 60 w 1285"/>
                  <a:gd name="T83" fmla="*/ 1166 h 1591"/>
                  <a:gd name="T84" fmla="*/ 135 w 1285"/>
                  <a:gd name="T85" fmla="*/ 1106 h 1591"/>
                  <a:gd name="T86" fmla="*/ 100 w 1285"/>
                  <a:gd name="T87" fmla="*/ 941 h 1591"/>
                  <a:gd name="T88" fmla="*/ 50 w 1285"/>
                  <a:gd name="T89" fmla="*/ 856 h 1591"/>
                  <a:gd name="T90" fmla="*/ 45 w 1285"/>
                  <a:gd name="T91" fmla="*/ 316 h 1591"/>
                  <a:gd name="T92" fmla="*/ 154 w 1285"/>
                  <a:gd name="T93" fmla="*/ 100 h 1591"/>
                  <a:gd name="T94" fmla="*/ 206 w 1285"/>
                  <a:gd name="T95" fmla="*/ 0 h 1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85" h="1591">
                    <a:moveTo>
                      <a:pt x="206" y="0"/>
                    </a:moveTo>
                    <a:lnTo>
                      <a:pt x="274" y="72"/>
                    </a:lnTo>
                    <a:lnTo>
                      <a:pt x="265" y="196"/>
                    </a:lnTo>
                    <a:lnTo>
                      <a:pt x="235" y="356"/>
                    </a:lnTo>
                    <a:lnTo>
                      <a:pt x="225" y="506"/>
                    </a:lnTo>
                    <a:lnTo>
                      <a:pt x="205" y="661"/>
                    </a:lnTo>
                    <a:lnTo>
                      <a:pt x="235" y="791"/>
                    </a:lnTo>
                    <a:lnTo>
                      <a:pt x="340" y="611"/>
                    </a:lnTo>
                    <a:lnTo>
                      <a:pt x="430" y="586"/>
                    </a:lnTo>
                    <a:lnTo>
                      <a:pt x="345" y="766"/>
                    </a:lnTo>
                    <a:lnTo>
                      <a:pt x="520" y="761"/>
                    </a:lnTo>
                    <a:lnTo>
                      <a:pt x="625" y="706"/>
                    </a:lnTo>
                    <a:lnTo>
                      <a:pt x="730" y="656"/>
                    </a:lnTo>
                    <a:lnTo>
                      <a:pt x="820" y="601"/>
                    </a:lnTo>
                    <a:lnTo>
                      <a:pt x="885" y="646"/>
                    </a:lnTo>
                    <a:lnTo>
                      <a:pt x="825" y="781"/>
                    </a:lnTo>
                    <a:lnTo>
                      <a:pt x="1000" y="766"/>
                    </a:lnTo>
                    <a:lnTo>
                      <a:pt x="1020" y="931"/>
                    </a:lnTo>
                    <a:lnTo>
                      <a:pt x="1005" y="1061"/>
                    </a:lnTo>
                    <a:lnTo>
                      <a:pt x="1090" y="1046"/>
                    </a:lnTo>
                    <a:lnTo>
                      <a:pt x="1140" y="926"/>
                    </a:lnTo>
                    <a:lnTo>
                      <a:pt x="1230" y="956"/>
                    </a:lnTo>
                    <a:lnTo>
                      <a:pt x="1275" y="1031"/>
                    </a:lnTo>
                    <a:lnTo>
                      <a:pt x="1225" y="1136"/>
                    </a:lnTo>
                    <a:lnTo>
                      <a:pt x="1285" y="1331"/>
                    </a:lnTo>
                    <a:lnTo>
                      <a:pt x="1180" y="1331"/>
                    </a:lnTo>
                    <a:lnTo>
                      <a:pt x="1140" y="1211"/>
                    </a:lnTo>
                    <a:lnTo>
                      <a:pt x="1105" y="1231"/>
                    </a:lnTo>
                    <a:lnTo>
                      <a:pt x="1080" y="1391"/>
                    </a:lnTo>
                    <a:lnTo>
                      <a:pt x="1030" y="1166"/>
                    </a:lnTo>
                    <a:lnTo>
                      <a:pt x="970" y="1081"/>
                    </a:lnTo>
                    <a:lnTo>
                      <a:pt x="900" y="1196"/>
                    </a:lnTo>
                    <a:lnTo>
                      <a:pt x="750" y="1246"/>
                    </a:lnTo>
                    <a:lnTo>
                      <a:pt x="685" y="1186"/>
                    </a:lnTo>
                    <a:lnTo>
                      <a:pt x="555" y="1381"/>
                    </a:lnTo>
                    <a:lnTo>
                      <a:pt x="325" y="1436"/>
                    </a:lnTo>
                    <a:lnTo>
                      <a:pt x="90" y="1591"/>
                    </a:lnTo>
                    <a:lnTo>
                      <a:pt x="10" y="1511"/>
                    </a:lnTo>
                    <a:lnTo>
                      <a:pt x="105" y="1336"/>
                    </a:lnTo>
                    <a:lnTo>
                      <a:pt x="85" y="1276"/>
                    </a:lnTo>
                    <a:lnTo>
                      <a:pt x="0" y="1291"/>
                    </a:lnTo>
                    <a:lnTo>
                      <a:pt x="60" y="1166"/>
                    </a:lnTo>
                    <a:lnTo>
                      <a:pt x="135" y="1106"/>
                    </a:lnTo>
                    <a:lnTo>
                      <a:pt x="100" y="941"/>
                    </a:lnTo>
                    <a:lnTo>
                      <a:pt x="50" y="856"/>
                    </a:lnTo>
                    <a:lnTo>
                      <a:pt x="45" y="316"/>
                    </a:lnTo>
                    <a:lnTo>
                      <a:pt x="154" y="100"/>
                    </a:lnTo>
                    <a:lnTo>
                      <a:pt x="206" y="0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8165" name="Freeform 53"/>
              <p:cNvSpPr>
                <a:spLocks/>
              </p:cNvSpPr>
              <p:nvPr/>
            </p:nvSpPr>
            <p:spPr bwMode="auto">
              <a:xfrm>
                <a:off x="1042988" y="3595688"/>
                <a:ext cx="98425" cy="280987"/>
              </a:xfrm>
              <a:custGeom>
                <a:avLst/>
                <a:gdLst>
                  <a:gd name="T0" fmla="*/ 216 w 312"/>
                  <a:gd name="T1" fmla="*/ 83 h 883"/>
                  <a:gd name="T2" fmla="*/ 187 w 312"/>
                  <a:gd name="T3" fmla="*/ 0 h 883"/>
                  <a:gd name="T4" fmla="*/ 131 w 312"/>
                  <a:gd name="T5" fmla="*/ 36 h 883"/>
                  <a:gd name="T6" fmla="*/ 51 w 312"/>
                  <a:gd name="T7" fmla="*/ 107 h 883"/>
                  <a:gd name="T8" fmla="*/ 60 w 312"/>
                  <a:gd name="T9" fmla="*/ 197 h 883"/>
                  <a:gd name="T10" fmla="*/ 34 w 312"/>
                  <a:gd name="T11" fmla="*/ 307 h 883"/>
                  <a:gd name="T12" fmla="*/ 10 w 312"/>
                  <a:gd name="T13" fmla="*/ 466 h 883"/>
                  <a:gd name="T14" fmla="*/ 5 w 312"/>
                  <a:gd name="T15" fmla="*/ 595 h 883"/>
                  <a:gd name="T16" fmla="*/ 15 w 312"/>
                  <a:gd name="T17" fmla="*/ 682 h 883"/>
                  <a:gd name="T18" fmla="*/ 0 w 312"/>
                  <a:gd name="T19" fmla="*/ 768 h 883"/>
                  <a:gd name="T20" fmla="*/ 43 w 312"/>
                  <a:gd name="T21" fmla="*/ 797 h 883"/>
                  <a:gd name="T22" fmla="*/ 15 w 312"/>
                  <a:gd name="T23" fmla="*/ 883 h 883"/>
                  <a:gd name="T24" fmla="*/ 53 w 312"/>
                  <a:gd name="T25" fmla="*/ 883 h 883"/>
                  <a:gd name="T26" fmla="*/ 101 w 312"/>
                  <a:gd name="T27" fmla="*/ 778 h 883"/>
                  <a:gd name="T28" fmla="*/ 87 w 312"/>
                  <a:gd name="T29" fmla="*/ 658 h 883"/>
                  <a:gd name="T30" fmla="*/ 144 w 312"/>
                  <a:gd name="T31" fmla="*/ 605 h 883"/>
                  <a:gd name="T32" fmla="*/ 115 w 312"/>
                  <a:gd name="T33" fmla="*/ 523 h 883"/>
                  <a:gd name="T34" fmla="*/ 163 w 312"/>
                  <a:gd name="T35" fmla="*/ 461 h 883"/>
                  <a:gd name="T36" fmla="*/ 154 w 312"/>
                  <a:gd name="T37" fmla="*/ 398 h 883"/>
                  <a:gd name="T38" fmla="*/ 192 w 312"/>
                  <a:gd name="T39" fmla="*/ 331 h 883"/>
                  <a:gd name="T40" fmla="*/ 221 w 312"/>
                  <a:gd name="T41" fmla="*/ 280 h 883"/>
                  <a:gd name="T42" fmla="*/ 283 w 312"/>
                  <a:gd name="T43" fmla="*/ 221 h 883"/>
                  <a:gd name="T44" fmla="*/ 312 w 312"/>
                  <a:gd name="T45" fmla="*/ 168 h 883"/>
                  <a:gd name="T46" fmla="*/ 269 w 312"/>
                  <a:gd name="T47" fmla="*/ 115 h 883"/>
                  <a:gd name="T48" fmla="*/ 216 w 312"/>
                  <a:gd name="T49" fmla="*/ 83 h 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2" h="883">
                    <a:moveTo>
                      <a:pt x="216" y="83"/>
                    </a:moveTo>
                    <a:lnTo>
                      <a:pt x="187" y="0"/>
                    </a:lnTo>
                    <a:lnTo>
                      <a:pt x="131" y="36"/>
                    </a:lnTo>
                    <a:lnTo>
                      <a:pt x="51" y="107"/>
                    </a:lnTo>
                    <a:lnTo>
                      <a:pt x="60" y="197"/>
                    </a:lnTo>
                    <a:lnTo>
                      <a:pt x="34" y="307"/>
                    </a:lnTo>
                    <a:lnTo>
                      <a:pt x="10" y="466"/>
                    </a:lnTo>
                    <a:lnTo>
                      <a:pt x="5" y="595"/>
                    </a:lnTo>
                    <a:lnTo>
                      <a:pt x="15" y="682"/>
                    </a:lnTo>
                    <a:lnTo>
                      <a:pt x="0" y="768"/>
                    </a:lnTo>
                    <a:lnTo>
                      <a:pt x="43" y="797"/>
                    </a:lnTo>
                    <a:lnTo>
                      <a:pt x="15" y="883"/>
                    </a:lnTo>
                    <a:lnTo>
                      <a:pt x="53" y="883"/>
                    </a:lnTo>
                    <a:lnTo>
                      <a:pt x="101" y="778"/>
                    </a:lnTo>
                    <a:lnTo>
                      <a:pt x="87" y="658"/>
                    </a:lnTo>
                    <a:lnTo>
                      <a:pt x="144" y="605"/>
                    </a:lnTo>
                    <a:lnTo>
                      <a:pt x="115" y="523"/>
                    </a:lnTo>
                    <a:lnTo>
                      <a:pt x="163" y="461"/>
                    </a:lnTo>
                    <a:lnTo>
                      <a:pt x="154" y="398"/>
                    </a:lnTo>
                    <a:lnTo>
                      <a:pt x="192" y="331"/>
                    </a:lnTo>
                    <a:lnTo>
                      <a:pt x="221" y="280"/>
                    </a:lnTo>
                    <a:lnTo>
                      <a:pt x="283" y="221"/>
                    </a:lnTo>
                    <a:lnTo>
                      <a:pt x="312" y="168"/>
                    </a:lnTo>
                    <a:lnTo>
                      <a:pt x="269" y="115"/>
                    </a:lnTo>
                    <a:lnTo>
                      <a:pt x="216" y="83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07" name="组合 62"/>
            <p:cNvGrpSpPr/>
            <p:nvPr/>
          </p:nvGrpSpPr>
          <p:grpSpPr>
            <a:xfrm>
              <a:off x="5540629" y="5318583"/>
              <a:ext cx="144000" cy="144000"/>
              <a:chOff x="4714876" y="3214686"/>
              <a:chExt cx="144000" cy="144000"/>
            </a:xfrm>
            <a:effectLst>
              <a:outerShdw sx="1000" sy="1000" algn="ctr" rotWithShape="0">
                <a:srgbClr val="000000"/>
              </a:outerShdw>
            </a:effectLst>
          </p:grpSpPr>
          <p:sp>
            <p:nvSpPr>
              <p:cNvPr id="108" name="椭圆 107"/>
              <p:cNvSpPr/>
              <p:nvPr/>
            </p:nvSpPr>
            <p:spPr>
              <a:xfrm>
                <a:off x="4750876" y="3250686"/>
                <a:ext cx="72000" cy="72000"/>
              </a:xfrm>
              <a:prstGeom prst="ellipse">
                <a:avLst/>
              </a:prstGeom>
              <a:gradFill rotWithShape="1">
                <a:gsLst>
                  <a:gs pos="20000">
                    <a:srgbClr val="FF0000"/>
                  </a:gs>
                  <a:gs pos="0">
                    <a:srgbClr val="FF000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09" name="椭圆 108"/>
              <p:cNvSpPr/>
              <p:nvPr/>
            </p:nvSpPr>
            <p:spPr>
              <a:xfrm>
                <a:off x="4714876" y="3214686"/>
                <a:ext cx="144000" cy="1440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03" name="Oval 26"/>
            <p:cNvSpPr>
              <a:spLocks noChangeArrowheads="1"/>
            </p:cNvSpPr>
            <p:nvPr/>
          </p:nvSpPr>
          <p:spPr bwMode="gray">
            <a:xfrm>
              <a:off x="5301257" y="5527067"/>
              <a:ext cx="108000" cy="108000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  <a:extLst/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219" name="圆角矩形 218"/>
            <p:cNvSpPr/>
            <p:nvPr/>
          </p:nvSpPr>
          <p:spPr>
            <a:xfrm>
              <a:off x="6508462" y="5552498"/>
              <a:ext cx="130389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600" b="1" kern="0" dirty="0" smtClean="0">
                  <a:solidFill>
                    <a:sysClr val="windowText" lastClr="000000"/>
                  </a:solidFill>
                </a:rPr>
                <a:t>Montreal</a:t>
              </a:r>
              <a:endParaRPr lang="en-US" altLang="zh-CN" sz="1600" b="1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3" name="圆角矩形 72"/>
            <p:cNvSpPr/>
            <p:nvPr/>
          </p:nvSpPr>
          <p:spPr>
            <a:xfrm>
              <a:off x="6166876" y="6111285"/>
              <a:ext cx="130389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600" b="1" kern="0" dirty="0">
                  <a:solidFill>
                    <a:sysClr val="windowText" lastClr="000000"/>
                  </a:solidFill>
                </a:rPr>
                <a:t>Ottawa</a:t>
              </a:r>
            </a:p>
          </p:txBody>
        </p:sp>
        <p:sp>
          <p:nvSpPr>
            <p:cNvPr id="83" name="圆角矩形 82"/>
            <p:cNvSpPr/>
            <p:nvPr/>
          </p:nvSpPr>
          <p:spPr>
            <a:xfrm>
              <a:off x="3343456" y="5829571"/>
              <a:ext cx="130389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600" b="1" kern="0" dirty="0">
                  <a:solidFill>
                    <a:sysClr val="windowText" lastClr="000000"/>
                  </a:solidFill>
                </a:rPr>
                <a:t>Toronto</a:t>
              </a:r>
            </a:p>
          </p:txBody>
        </p:sp>
        <p:cxnSp>
          <p:nvCxnSpPr>
            <p:cNvPr id="9" name="肘形连接符 8"/>
            <p:cNvCxnSpPr>
              <a:stCxn id="109" idx="4"/>
              <a:endCxn id="73" idx="1"/>
            </p:cNvCxnSpPr>
            <p:nvPr/>
          </p:nvCxnSpPr>
          <p:spPr>
            <a:xfrm rot="16200000" flipH="1">
              <a:off x="5488776" y="5586435"/>
              <a:ext cx="801952" cy="554247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0" name="肘形连接符 99"/>
            <p:cNvCxnSpPr>
              <a:endCxn id="219" idx="1"/>
            </p:cNvCxnSpPr>
            <p:nvPr/>
          </p:nvCxnSpPr>
          <p:spPr>
            <a:xfrm rot="16200000" flipH="1">
              <a:off x="5977354" y="5174639"/>
              <a:ext cx="315165" cy="747051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cxnSp>
          <p:nvCxnSpPr>
            <p:cNvPr id="103" name="肘形连接符 102"/>
            <p:cNvCxnSpPr>
              <a:stCxn id="83" idx="3"/>
            </p:cNvCxnSpPr>
            <p:nvPr/>
          </p:nvCxnSpPr>
          <p:spPr>
            <a:xfrm flipV="1">
              <a:off x="4647354" y="5626750"/>
              <a:ext cx="699592" cy="356071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97" name="Oval 25"/>
            <p:cNvSpPr>
              <a:spLocks noChangeArrowheads="1"/>
            </p:cNvSpPr>
            <p:nvPr/>
          </p:nvSpPr>
          <p:spPr bwMode="gray">
            <a:xfrm>
              <a:off x="1992743" y="4454442"/>
              <a:ext cx="108821" cy="108821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04" name="圆角矩形 103"/>
            <p:cNvSpPr/>
            <p:nvPr/>
          </p:nvSpPr>
          <p:spPr>
            <a:xfrm>
              <a:off x="336182" y="4872484"/>
              <a:ext cx="130389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600" b="1" kern="0" dirty="0">
                  <a:solidFill>
                    <a:sysClr val="windowText" lastClr="000000"/>
                  </a:solidFill>
                </a:rPr>
                <a:t>Vancouver</a:t>
              </a:r>
            </a:p>
          </p:txBody>
        </p:sp>
        <p:cxnSp>
          <p:nvCxnSpPr>
            <p:cNvPr id="111" name="肘形连接符 110"/>
            <p:cNvCxnSpPr>
              <a:stCxn id="104" idx="0"/>
            </p:cNvCxnSpPr>
            <p:nvPr/>
          </p:nvCxnSpPr>
          <p:spPr>
            <a:xfrm rot="5400000" flipH="1" flipV="1">
              <a:off x="1312983" y="4184002"/>
              <a:ext cx="363631" cy="1013334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151" name="Oval 26"/>
            <p:cNvSpPr>
              <a:spLocks noChangeArrowheads="1"/>
            </p:cNvSpPr>
            <p:nvPr/>
          </p:nvSpPr>
          <p:spPr bwMode="gray">
            <a:xfrm>
              <a:off x="5715722" y="5290900"/>
              <a:ext cx="108000" cy="108000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  <a:extLst/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53" name="Oval 25"/>
            <p:cNvSpPr>
              <a:spLocks noChangeArrowheads="1"/>
            </p:cNvSpPr>
            <p:nvPr/>
          </p:nvSpPr>
          <p:spPr bwMode="gray">
            <a:xfrm>
              <a:off x="2590301" y="4513275"/>
              <a:ext cx="108821" cy="108821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158" name="圆角矩形 157"/>
            <p:cNvSpPr/>
            <p:nvPr/>
          </p:nvSpPr>
          <p:spPr>
            <a:xfrm>
              <a:off x="1056938" y="5453463"/>
              <a:ext cx="130389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600" b="1" kern="0" dirty="0">
                  <a:solidFill>
                    <a:sysClr val="windowText" lastClr="000000"/>
                  </a:solidFill>
                </a:rPr>
                <a:t>Calgary</a:t>
              </a:r>
            </a:p>
          </p:txBody>
        </p:sp>
        <p:cxnSp>
          <p:nvCxnSpPr>
            <p:cNvPr id="165" name="肘形连接符 164"/>
            <p:cNvCxnSpPr>
              <a:stCxn id="158" idx="3"/>
              <a:endCxn id="153" idx="4"/>
            </p:cNvCxnSpPr>
            <p:nvPr/>
          </p:nvCxnSpPr>
          <p:spPr>
            <a:xfrm flipV="1">
              <a:off x="2360836" y="4622096"/>
              <a:ext cx="283876" cy="984617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15" name="Oval 25"/>
            <p:cNvSpPr>
              <a:spLocks noChangeArrowheads="1"/>
            </p:cNvSpPr>
            <p:nvPr/>
          </p:nvSpPr>
          <p:spPr bwMode="gray">
            <a:xfrm>
              <a:off x="2669814" y="4324434"/>
              <a:ext cx="108821" cy="108821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221" name="圆角矩形 220"/>
            <p:cNvSpPr/>
            <p:nvPr/>
          </p:nvSpPr>
          <p:spPr>
            <a:xfrm>
              <a:off x="367163" y="3482822"/>
              <a:ext cx="130389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600" b="1" kern="0" dirty="0">
                  <a:solidFill>
                    <a:sysClr val="windowText" lastClr="000000"/>
                  </a:solidFill>
                </a:rPr>
                <a:t>Edmonton</a:t>
              </a:r>
            </a:p>
          </p:txBody>
        </p:sp>
        <p:cxnSp>
          <p:nvCxnSpPr>
            <p:cNvPr id="228" name="肘形连接符 227"/>
            <p:cNvCxnSpPr>
              <a:stCxn id="221" idx="3"/>
            </p:cNvCxnSpPr>
            <p:nvPr/>
          </p:nvCxnSpPr>
          <p:spPr>
            <a:xfrm>
              <a:off x="1671061" y="3636072"/>
              <a:ext cx="1052748" cy="697500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175" name="圆角矩形 174"/>
            <p:cNvSpPr/>
            <p:nvPr/>
          </p:nvSpPr>
          <p:spPr>
            <a:xfrm>
              <a:off x="6544440" y="1736850"/>
              <a:ext cx="2188092" cy="2230953"/>
            </a:xfrm>
            <a:prstGeom prst="roundRect">
              <a:avLst>
                <a:gd name="adj" fmla="val 8396"/>
              </a:avLst>
            </a:prstGeom>
            <a:noFill/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053"/>
              <a:endParaRPr lang="zh-CN" altLang="en-US" kern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179" name="圆角矩形 178"/>
            <p:cNvSpPr/>
            <p:nvPr/>
          </p:nvSpPr>
          <p:spPr>
            <a:xfrm>
              <a:off x="6923678" y="1526460"/>
              <a:ext cx="1477322" cy="420780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tIns="0" bIns="0" anchor="ctr" anchorCtr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kern="0" dirty="0">
                  <a:solidFill>
                    <a:schemeClr val="bg1"/>
                  </a:solidFill>
                  <a:latin typeface="+mj-lt"/>
                </a:rPr>
                <a:t>Canada</a:t>
              </a:r>
            </a:p>
          </p:txBody>
        </p:sp>
        <p:sp>
          <p:nvSpPr>
            <p:cNvPr id="180" name="Text Box 16"/>
            <p:cNvSpPr txBox="1">
              <a:spLocks noChangeArrowheads="1"/>
            </p:cNvSpPr>
            <p:nvPr/>
          </p:nvSpPr>
          <p:spPr bwMode="auto">
            <a:xfrm>
              <a:off x="6611161" y="2041372"/>
              <a:ext cx="2092750" cy="15658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400" dirty="0">
                  <a:latin typeface="Calibri" pitchFamily="34" charset="0"/>
                  <a:cs typeface="Calibri" pitchFamily="34" charset="0"/>
                </a:rPr>
                <a:t>Text in </a:t>
              </a:r>
              <a:r>
                <a:rPr lang="en-US" altLang="zh-CN" sz="1400" dirty="0" smtClean="0">
                  <a:latin typeface="Calibri" pitchFamily="34" charset="0"/>
                  <a:cs typeface="Calibri" pitchFamily="34" charset="0"/>
                </a:rPr>
                <a:t>here</a:t>
              </a:r>
            </a:p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400" dirty="0">
                  <a:latin typeface="Calibri" pitchFamily="34" charset="0"/>
                  <a:cs typeface="Calibri" pitchFamily="34" charset="0"/>
                </a:rPr>
                <a:t>Text in here</a:t>
              </a:r>
            </a:p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400" dirty="0">
                  <a:latin typeface="Calibri" pitchFamily="34" charset="0"/>
                  <a:cs typeface="Calibri" pitchFamily="34" charset="0"/>
                </a:rPr>
                <a:t>Text in </a:t>
              </a:r>
              <a:r>
                <a:rPr lang="en-US" altLang="zh-CN" sz="1400" dirty="0" smtClean="0">
                  <a:latin typeface="Calibri" pitchFamily="34" charset="0"/>
                  <a:cs typeface="Calibri" pitchFamily="34" charset="0"/>
                </a:rPr>
                <a:t>here</a:t>
              </a:r>
            </a:p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400" dirty="0">
                  <a:latin typeface="Calibri" pitchFamily="34" charset="0"/>
                  <a:cs typeface="Calibri" pitchFamily="34" charset="0"/>
                </a:rPr>
                <a:t>Text in here</a:t>
              </a:r>
            </a:p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400" dirty="0">
                  <a:latin typeface="Calibri" pitchFamily="34" charset="0"/>
                  <a:cs typeface="Calibri" pitchFamily="34" charset="0"/>
                </a:rPr>
                <a:t>Text in here</a:t>
              </a:r>
            </a:p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400" dirty="0">
                  <a:latin typeface="Calibri" pitchFamily="34" charset="0"/>
                  <a:cs typeface="Calibri" pitchFamily="34" charset="0"/>
                </a:rPr>
                <a:t>Text in </a:t>
              </a:r>
              <a:r>
                <a:rPr lang="en-US" altLang="zh-CN" sz="1400" dirty="0" smtClean="0">
                  <a:latin typeface="Calibri" pitchFamily="34" charset="0"/>
                  <a:cs typeface="Calibri" pitchFamily="34" charset="0"/>
                </a:rPr>
                <a:t>here</a:t>
              </a:r>
              <a:endParaRPr lang="en-US" altLang="zh-CN" sz="1400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618577" y="1738101"/>
              <a:ext cx="1490882" cy="774790"/>
              <a:chOff x="618577" y="1738101"/>
              <a:chExt cx="1490882" cy="774790"/>
            </a:xfrm>
          </p:grpSpPr>
          <p:sp>
            <p:nvSpPr>
              <p:cNvPr id="145" name="圆角矩形 144"/>
              <p:cNvSpPr/>
              <p:nvPr/>
            </p:nvSpPr>
            <p:spPr>
              <a:xfrm>
                <a:off x="618577" y="1910601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6" name="圆角矩形 145"/>
              <p:cNvSpPr/>
              <p:nvPr/>
            </p:nvSpPr>
            <p:spPr>
              <a:xfrm>
                <a:off x="724628" y="1738101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4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7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2017395"/>
                <a:ext cx="785493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167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2210051"/>
                <a:ext cx="952342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110" name="组合 62"/>
              <p:cNvGrpSpPr/>
              <p:nvPr/>
            </p:nvGrpSpPr>
            <p:grpSpPr>
              <a:xfrm>
                <a:off x="930133" y="2114463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12" name="椭圆 111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13" name="椭圆 112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79" name="Oval 25"/>
              <p:cNvSpPr>
                <a:spLocks noChangeArrowheads="1"/>
              </p:cNvSpPr>
              <p:nvPr/>
            </p:nvSpPr>
            <p:spPr bwMode="gray">
              <a:xfrm>
                <a:off x="945789" y="2314659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952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Political map</a:t>
            </a:r>
            <a:endParaRPr lang="en-US" altLang="zh-CN" dirty="0"/>
          </a:p>
        </p:txBody>
      </p:sp>
      <p:grpSp>
        <p:nvGrpSpPr>
          <p:cNvPr id="2" name="组合 1"/>
          <p:cNvGrpSpPr/>
          <p:nvPr/>
        </p:nvGrpSpPr>
        <p:grpSpPr>
          <a:xfrm>
            <a:off x="298663" y="1598484"/>
            <a:ext cx="8268271" cy="4736324"/>
            <a:chOff x="298663" y="1598484"/>
            <a:chExt cx="8268271" cy="4736324"/>
          </a:xfrm>
        </p:grpSpPr>
        <p:grpSp>
          <p:nvGrpSpPr>
            <p:cNvPr id="13" name="组合 12"/>
            <p:cNvGrpSpPr/>
            <p:nvPr/>
          </p:nvGrpSpPr>
          <p:grpSpPr>
            <a:xfrm>
              <a:off x="2264915" y="1867845"/>
              <a:ext cx="4612948" cy="3821958"/>
              <a:chOff x="1894289" y="1477274"/>
              <a:chExt cx="5492750" cy="4550899"/>
            </a:xfrm>
          </p:grpSpPr>
          <p:sp>
            <p:nvSpPr>
              <p:cNvPr id="74" name="Freeform 5"/>
              <p:cNvSpPr>
                <a:spLocks/>
              </p:cNvSpPr>
              <p:nvPr/>
            </p:nvSpPr>
            <p:spPr bwMode="auto">
              <a:xfrm>
                <a:off x="2072089" y="2174186"/>
                <a:ext cx="795337" cy="1204913"/>
              </a:xfrm>
              <a:custGeom>
                <a:avLst/>
                <a:gdLst>
                  <a:gd name="T0" fmla="*/ 2210 w 2215"/>
                  <a:gd name="T1" fmla="*/ 113 h 3354"/>
                  <a:gd name="T2" fmla="*/ 2103 w 2215"/>
                  <a:gd name="T3" fmla="*/ 0 h 3354"/>
                  <a:gd name="T4" fmla="*/ 1523 w 2215"/>
                  <a:gd name="T5" fmla="*/ 528 h 3354"/>
                  <a:gd name="T6" fmla="*/ 1310 w 2215"/>
                  <a:gd name="T7" fmla="*/ 713 h 3354"/>
                  <a:gd name="T8" fmla="*/ 0 w 2215"/>
                  <a:gd name="T9" fmla="*/ 2084 h 3354"/>
                  <a:gd name="T10" fmla="*/ 170 w 2215"/>
                  <a:gd name="T11" fmla="*/ 2189 h 3354"/>
                  <a:gd name="T12" fmla="*/ 169 w 2215"/>
                  <a:gd name="T13" fmla="*/ 2309 h 3354"/>
                  <a:gd name="T14" fmla="*/ 403 w 2215"/>
                  <a:gd name="T15" fmla="*/ 2504 h 3354"/>
                  <a:gd name="T16" fmla="*/ 919 w 2215"/>
                  <a:gd name="T17" fmla="*/ 2867 h 3354"/>
                  <a:gd name="T18" fmla="*/ 1775 w 2215"/>
                  <a:gd name="T19" fmla="*/ 3354 h 3354"/>
                  <a:gd name="T20" fmla="*/ 1830 w 2215"/>
                  <a:gd name="T21" fmla="*/ 3129 h 3354"/>
                  <a:gd name="T22" fmla="*/ 1890 w 2215"/>
                  <a:gd name="T23" fmla="*/ 3039 h 3354"/>
                  <a:gd name="T24" fmla="*/ 1770 w 2215"/>
                  <a:gd name="T25" fmla="*/ 3044 h 3354"/>
                  <a:gd name="T26" fmla="*/ 1575 w 2215"/>
                  <a:gd name="T27" fmla="*/ 2949 h 3354"/>
                  <a:gd name="T28" fmla="*/ 1625 w 2215"/>
                  <a:gd name="T29" fmla="*/ 2754 h 3354"/>
                  <a:gd name="T30" fmla="*/ 1625 w 2215"/>
                  <a:gd name="T31" fmla="*/ 2559 h 3354"/>
                  <a:gd name="T32" fmla="*/ 1565 w 2215"/>
                  <a:gd name="T33" fmla="*/ 2394 h 3354"/>
                  <a:gd name="T34" fmla="*/ 1755 w 2215"/>
                  <a:gd name="T35" fmla="*/ 1959 h 3354"/>
                  <a:gd name="T36" fmla="*/ 1770 w 2215"/>
                  <a:gd name="T37" fmla="*/ 1784 h 3354"/>
                  <a:gd name="T38" fmla="*/ 1765 w 2215"/>
                  <a:gd name="T39" fmla="*/ 1613 h 3354"/>
                  <a:gd name="T40" fmla="*/ 1775 w 2215"/>
                  <a:gd name="T41" fmla="*/ 1483 h 3354"/>
                  <a:gd name="T42" fmla="*/ 1935 w 2215"/>
                  <a:gd name="T43" fmla="*/ 1388 h 3354"/>
                  <a:gd name="T44" fmla="*/ 1895 w 2215"/>
                  <a:gd name="T45" fmla="*/ 1208 h 3354"/>
                  <a:gd name="T46" fmla="*/ 2045 w 2215"/>
                  <a:gd name="T47" fmla="*/ 983 h 3354"/>
                  <a:gd name="T48" fmla="*/ 1865 w 2215"/>
                  <a:gd name="T49" fmla="*/ 868 h 3354"/>
                  <a:gd name="T50" fmla="*/ 1950 w 2215"/>
                  <a:gd name="T51" fmla="*/ 733 h 3354"/>
                  <a:gd name="T52" fmla="*/ 2010 w 2215"/>
                  <a:gd name="T53" fmla="*/ 623 h 3354"/>
                  <a:gd name="T54" fmla="*/ 2215 w 2215"/>
                  <a:gd name="T55" fmla="*/ 478 h 3354"/>
                  <a:gd name="T56" fmla="*/ 2195 w 2215"/>
                  <a:gd name="T57" fmla="*/ 263 h 3354"/>
                  <a:gd name="T58" fmla="*/ 2210 w 2215"/>
                  <a:gd name="T59" fmla="*/ 113 h 3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215" h="3354">
                    <a:moveTo>
                      <a:pt x="2210" y="113"/>
                    </a:moveTo>
                    <a:lnTo>
                      <a:pt x="2103" y="0"/>
                    </a:lnTo>
                    <a:lnTo>
                      <a:pt x="1523" y="528"/>
                    </a:lnTo>
                    <a:lnTo>
                      <a:pt x="1310" y="713"/>
                    </a:lnTo>
                    <a:lnTo>
                      <a:pt x="0" y="2084"/>
                    </a:lnTo>
                    <a:lnTo>
                      <a:pt x="170" y="2189"/>
                    </a:lnTo>
                    <a:lnTo>
                      <a:pt x="169" y="2309"/>
                    </a:lnTo>
                    <a:lnTo>
                      <a:pt x="403" y="2504"/>
                    </a:lnTo>
                    <a:lnTo>
                      <a:pt x="919" y="2867"/>
                    </a:lnTo>
                    <a:lnTo>
                      <a:pt x="1775" y="3354"/>
                    </a:lnTo>
                    <a:lnTo>
                      <a:pt x="1830" y="3129"/>
                    </a:lnTo>
                    <a:lnTo>
                      <a:pt x="1890" y="3039"/>
                    </a:lnTo>
                    <a:lnTo>
                      <a:pt x="1770" y="3044"/>
                    </a:lnTo>
                    <a:lnTo>
                      <a:pt x="1575" y="2949"/>
                    </a:lnTo>
                    <a:lnTo>
                      <a:pt x="1625" y="2754"/>
                    </a:lnTo>
                    <a:lnTo>
                      <a:pt x="1625" y="2559"/>
                    </a:lnTo>
                    <a:lnTo>
                      <a:pt x="1565" y="2394"/>
                    </a:lnTo>
                    <a:lnTo>
                      <a:pt x="1755" y="1959"/>
                    </a:lnTo>
                    <a:lnTo>
                      <a:pt x="1770" y="1784"/>
                    </a:lnTo>
                    <a:lnTo>
                      <a:pt x="1765" y="1613"/>
                    </a:lnTo>
                    <a:lnTo>
                      <a:pt x="1775" y="1483"/>
                    </a:lnTo>
                    <a:lnTo>
                      <a:pt x="1935" y="1388"/>
                    </a:lnTo>
                    <a:lnTo>
                      <a:pt x="1895" y="1208"/>
                    </a:lnTo>
                    <a:lnTo>
                      <a:pt x="2045" y="983"/>
                    </a:lnTo>
                    <a:lnTo>
                      <a:pt x="1865" y="868"/>
                    </a:lnTo>
                    <a:lnTo>
                      <a:pt x="1950" y="733"/>
                    </a:lnTo>
                    <a:lnTo>
                      <a:pt x="2010" y="623"/>
                    </a:lnTo>
                    <a:lnTo>
                      <a:pt x="2215" y="478"/>
                    </a:lnTo>
                    <a:lnTo>
                      <a:pt x="2195" y="263"/>
                    </a:lnTo>
                    <a:lnTo>
                      <a:pt x="2210" y="113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5" name="Freeform 16"/>
              <p:cNvSpPr>
                <a:spLocks/>
              </p:cNvSpPr>
              <p:nvPr/>
            </p:nvSpPr>
            <p:spPr bwMode="auto">
              <a:xfrm>
                <a:off x="2586439" y="3467999"/>
                <a:ext cx="846137" cy="1390650"/>
              </a:xfrm>
              <a:custGeom>
                <a:avLst/>
                <a:gdLst>
                  <a:gd name="T0" fmla="*/ 0 w 2356"/>
                  <a:gd name="T1" fmla="*/ 1765 h 3870"/>
                  <a:gd name="T2" fmla="*/ 851 w 2356"/>
                  <a:gd name="T3" fmla="*/ 0 h 3870"/>
                  <a:gd name="T4" fmla="*/ 2356 w 2356"/>
                  <a:gd name="T5" fmla="*/ 460 h 3870"/>
                  <a:gd name="T6" fmla="*/ 1966 w 2356"/>
                  <a:gd name="T7" fmla="*/ 1500 h 3870"/>
                  <a:gd name="T8" fmla="*/ 1306 w 2356"/>
                  <a:gd name="T9" fmla="*/ 3870 h 3870"/>
                  <a:gd name="T10" fmla="*/ 570 w 2356"/>
                  <a:gd name="T11" fmla="*/ 3675 h 3870"/>
                  <a:gd name="T12" fmla="*/ 467 w 2356"/>
                  <a:gd name="T13" fmla="*/ 3505 h 3870"/>
                  <a:gd name="T14" fmla="*/ 506 w 2356"/>
                  <a:gd name="T15" fmla="*/ 3205 h 3870"/>
                  <a:gd name="T16" fmla="*/ 300 w 2356"/>
                  <a:gd name="T17" fmla="*/ 2620 h 3870"/>
                  <a:gd name="T18" fmla="*/ 130 w 2356"/>
                  <a:gd name="T19" fmla="*/ 2320 h 3870"/>
                  <a:gd name="T20" fmla="*/ 160 w 2356"/>
                  <a:gd name="T21" fmla="*/ 2140 h 3870"/>
                  <a:gd name="T22" fmla="*/ 10 w 2356"/>
                  <a:gd name="T23" fmla="*/ 1920 h 3870"/>
                  <a:gd name="T24" fmla="*/ 0 w 2356"/>
                  <a:gd name="T25" fmla="*/ 1765 h 3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356" h="3870">
                    <a:moveTo>
                      <a:pt x="0" y="1765"/>
                    </a:moveTo>
                    <a:lnTo>
                      <a:pt x="851" y="0"/>
                    </a:lnTo>
                    <a:lnTo>
                      <a:pt x="2356" y="460"/>
                    </a:lnTo>
                    <a:lnTo>
                      <a:pt x="1966" y="1500"/>
                    </a:lnTo>
                    <a:lnTo>
                      <a:pt x="1306" y="3870"/>
                    </a:lnTo>
                    <a:lnTo>
                      <a:pt x="570" y="3675"/>
                    </a:lnTo>
                    <a:lnTo>
                      <a:pt x="467" y="3505"/>
                    </a:lnTo>
                    <a:lnTo>
                      <a:pt x="506" y="3205"/>
                    </a:lnTo>
                    <a:lnTo>
                      <a:pt x="300" y="2620"/>
                    </a:lnTo>
                    <a:lnTo>
                      <a:pt x="130" y="2320"/>
                    </a:lnTo>
                    <a:lnTo>
                      <a:pt x="160" y="2140"/>
                    </a:lnTo>
                    <a:lnTo>
                      <a:pt x="10" y="1920"/>
                    </a:lnTo>
                    <a:lnTo>
                      <a:pt x="0" y="1765"/>
                    </a:lnTo>
                    <a:close/>
                  </a:path>
                </a:pathLst>
              </a:custGeom>
              <a:solidFill>
                <a:srgbClr val="F5B90F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76" name="Freeform 17"/>
              <p:cNvSpPr>
                <a:spLocks/>
              </p:cNvSpPr>
              <p:nvPr/>
            </p:nvSpPr>
            <p:spPr bwMode="auto">
              <a:xfrm>
                <a:off x="3054751" y="3633099"/>
                <a:ext cx="814388" cy="1365250"/>
              </a:xfrm>
              <a:custGeom>
                <a:avLst/>
                <a:gdLst>
                  <a:gd name="T0" fmla="*/ 2266 w 2266"/>
                  <a:gd name="T1" fmla="*/ 258 h 3801"/>
                  <a:gd name="T2" fmla="*/ 1050 w 2266"/>
                  <a:gd name="T3" fmla="*/ 0 h 3801"/>
                  <a:gd name="T4" fmla="*/ 654 w 2266"/>
                  <a:gd name="T5" fmla="*/ 1056 h 3801"/>
                  <a:gd name="T6" fmla="*/ 329 w 2266"/>
                  <a:gd name="T7" fmla="*/ 2236 h 3801"/>
                  <a:gd name="T8" fmla="*/ 0 w 2266"/>
                  <a:gd name="T9" fmla="*/ 3411 h 3801"/>
                  <a:gd name="T10" fmla="*/ 1830 w 2266"/>
                  <a:gd name="T11" fmla="*/ 3801 h 3801"/>
                  <a:gd name="T12" fmla="*/ 1855 w 2266"/>
                  <a:gd name="T13" fmla="*/ 3186 h 3801"/>
                  <a:gd name="T14" fmla="*/ 1995 w 2266"/>
                  <a:gd name="T15" fmla="*/ 2056 h 3801"/>
                  <a:gd name="T16" fmla="*/ 2070 w 2266"/>
                  <a:gd name="T17" fmla="*/ 1371 h 3801"/>
                  <a:gd name="T18" fmla="*/ 2266 w 2266"/>
                  <a:gd name="T19" fmla="*/ 258 h 3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66" h="3801">
                    <a:moveTo>
                      <a:pt x="2266" y="258"/>
                    </a:moveTo>
                    <a:lnTo>
                      <a:pt x="1050" y="0"/>
                    </a:lnTo>
                    <a:lnTo>
                      <a:pt x="654" y="1056"/>
                    </a:lnTo>
                    <a:lnTo>
                      <a:pt x="329" y="2236"/>
                    </a:lnTo>
                    <a:lnTo>
                      <a:pt x="0" y="3411"/>
                    </a:lnTo>
                    <a:lnTo>
                      <a:pt x="1830" y="3801"/>
                    </a:lnTo>
                    <a:lnTo>
                      <a:pt x="1855" y="3186"/>
                    </a:lnTo>
                    <a:lnTo>
                      <a:pt x="1995" y="2056"/>
                    </a:lnTo>
                    <a:lnTo>
                      <a:pt x="2070" y="1371"/>
                    </a:lnTo>
                    <a:lnTo>
                      <a:pt x="2266" y="258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7" name="Freeform 18"/>
              <p:cNvSpPr>
                <a:spLocks/>
              </p:cNvSpPr>
              <p:nvPr/>
            </p:nvSpPr>
            <p:spPr bwMode="auto">
              <a:xfrm>
                <a:off x="3711976" y="3725174"/>
                <a:ext cx="947738" cy="1327150"/>
              </a:xfrm>
              <a:custGeom>
                <a:avLst/>
                <a:gdLst>
                  <a:gd name="T0" fmla="*/ 1675 w 2635"/>
                  <a:gd name="T1" fmla="*/ 110 h 3695"/>
                  <a:gd name="T2" fmla="*/ 435 w 2635"/>
                  <a:gd name="T3" fmla="*/ 0 h 3695"/>
                  <a:gd name="T4" fmla="*/ 239 w 2635"/>
                  <a:gd name="T5" fmla="*/ 1116 h 3695"/>
                  <a:gd name="T6" fmla="*/ 165 w 2635"/>
                  <a:gd name="T7" fmla="*/ 1792 h 3695"/>
                  <a:gd name="T8" fmla="*/ 27 w 2635"/>
                  <a:gd name="T9" fmla="*/ 2932 h 3695"/>
                  <a:gd name="T10" fmla="*/ 0 w 2635"/>
                  <a:gd name="T11" fmla="*/ 3545 h 3695"/>
                  <a:gd name="T12" fmla="*/ 1330 w 2635"/>
                  <a:gd name="T13" fmla="*/ 3695 h 3695"/>
                  <a:gd name="T14" fmla="*/ 1420 w 2635"/>
                  <a:gd name="T15" fmla="*/ 2477 h 3695"/>
                  <a:gd name="T16" fmla="*/ 2635 w 2635"/>
                  <a:gd name="T17" fmla="*/ 1154 h 3695"/>
                  <a:gd name="T18" fmla="*/ 2305 w 2635"/>
                  <a:gd name="T19" fmla="*/ 995 h 3695"/>
                  <a:gd name="T20" fmla="*/ 2130 w 2635"/>
                  <a:gd name="T21" fmla="*/ 1070 h 3695"/>
                  <a:gd name="T22" fmla="*/ 2010 w 2635"/>
                  <a:gd name="T23" fmla="*/ 1055 h 3695"/>
                  <a:gd name="T24" fmla="*/ 2040 w 2635"/>
                  <a:gd name="T25" fmla="*/ 945 h 3695"/>
                  <a:gd name="T26" fmla="*/ 1990 w 2635"/>
                  <a:gd name="T27" fmla="*/ 795 h 3695"/>
                  <a:gd name="T28" fmla="*/ 1990 w 2635"/>
                  <a:gd name="T29" fmla="*/ 735 h 3695"/>
                  <a:gd name="T30" fmla="*/ 1930 w 2635"/>
                  <a:gd name="T31" fmla="*/ 635 h 3695"/>
                  <a:gd name="T32" fmla="*/ 1930 w 2635"/>
                  <a:gd name="T33" fmla="*/ 515 h 3695"/>
                  <a:gd name="T34" fmla="*/ 1815 w 2635"/>
                  <a:gd name="T35" fmla="*/ 485 h 3695"/>
                  <a:gd name="T36" fmla="*/ 1755 w 2635"/>
                  <a:gd name="T37" fmla="*/ 515 h 3695"/>
                  <a:gd name="T38" fmla="*/ 1755 w 2635"/>
                  <a:gd name="T39" fmla="*/ 620 h 3695"/>
                  <a:gd name="T40" fmla="*/ 1710 w 2635"/>
                  <a:gd name="T41" fmla="*/ 630 h 3695"/>
                  <a:gd name="T42" fmla="*/ 1720 w 2635"/>
                  <a:gd name="T43" fmla="*/ 495 h 3695"/>
                  <a:gd name="T44" fmla="*/ 1645 w 2635"/>
                  <a:gd name="T45" fmla="*/ 395 h 3695"/>
                  <a:gd name="T46" fmla="*/ 1695 w 2635"/>
                  <a:gd name="T47" fmla="*/ 255 h 3695"/>
                  <a:gd name="T48" fmla="*/ 1675 w 2635"/>
                  <a:gd name="T49" fmla="*/ 110 h 3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35" h="3695">
                    <a:moveTo>
                      <a:pt x="1675" y="110"/>
                    </a:moveTo>
                    <a:lnTo>
                      <a:pt x="435" y="0"/>
                    </a:lnTo>
                    <a:lnTo>
                      <a:pt x="239" y="1116"/>
                    </a:lnTo>
                    <a:lnTo>
                      <a:pt x="165" y="1792"/>
                    </a:lnTo>
                    <a:lnTo>
                      <a:pt x="27" y="2932"/>
                    </a:lnTo>
                    <a:lnTo>
                      <a:pt x="0" y="3545"/>
                    </a:lnTo>
                    <a:lnTo>
                      <a:pt x="1330" y="3695"/>
                    </a:lnTo>
                    <a:lnTo>
                      <a:pt x="1420" y="2477"/>
                    </a:lnTo>
                    <a:lnTo>
                      <a:pt x="2635" y="1154"/>
                    </a:lnTo>
                    <a:lnTo>
                      <a:pt x="2305" y="995"/>
                    </a:lnTo>
                    <a:lnTo>
                      <a:pt x="2130" y="1070"/>
                    </a:lnTo>
                    <a:lnTo>
                      <a:pt x="2010" y="1055"/>
                    </a:lnTo>
                    <a:lnTo>
                      <a:pt x="2040" y="945"/>
                    </a:lnTo>
                    <a:lnTo>
                      <a:pt x="1990" y="795"/>
                    </a:lnTo>
                    <a:lnTo>
                      <a:pt x="1990" y="735"/>
                    </a:lnTo>
                    <a:lnTo>
                      <a:pt x="1930" y="635"/>
                    </a:lnTo>
                    <a:lnTo>
                      <a:pt x="1930" y="515"/>
                    </a:lnTo>
                    <a:lnTo>
                      <a:pt x="1815" y="485"/>
                    </a:lnTo>
                    <a:lnTo>
                      <a:pt x="1755" y="515"/>
                    </a:lnTo>
                    <a:lnTo>
                      <a:pt x="1755" y="620"/>
                    </a:lnTo>
                    <a:lnTo>
                      <a:pt x="1710" y="630"/>
                    </a:lnTo>
                    <a:lnTo>
                      <a:pt x="1720" y="495"/>
                    </a:lnTo>
                    <a:lnTo>
                      <a:pt x="1645" y="395"/>
                    </a:lnTo>
                    <a:lnTo>
                      <a:pt x="1695" y="255"/>
                    </a:lnTo>
                    <a:lnTo>
                      <a:pt x="1675" y="11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8" name="Freeform 19"/>
              <p:cNvSpPr>
                <a:spLocks/>
              </p:cNvSpPr>
              <p:nvPr/>
            </p:nvSpPr>
            <p:spPr bwMode="auto">
              <a:xfrm>
                <a:off x="4189814" y="4139511"/>
                <a:ext cx="1739900" cy="1689100"/>
              </a:xfrm>
              <a:custGeom>
                <a:avLst/>
                <a:gdLst>
                  <a:gd name="T0" fmla="*/ 545 w 4841"/>
                  <a:gd name="T1" fmla="*/ 2730 h 4701"/>
                  <a:gd name="T2" fmla="*/ 893 w 4841"/>
                  <a:gd name="T3" fmla="*/ 2879 h 4701"/>
                  <a:gd name="T4" fmla="*/ 1278 w 4841"/>
                  <a:gd name="T5" fmla="*/ 2870 h 4701"/>
                  <a:gd name="T6" fmla="*/ 1545 w 4841"/>
                  <a:gd name="T7" fmla="*/ 2706 h 4701"/>
                  <a:gd name="T8" fmla="*/ 1610 w 4841"/>
                  <a:gd name="T9" fmla="*/ 2586 h 4701"/>
                  <a:gd name="T10" fmla="*/ 1965 w 4841"/>
                  <a:gd name="T11" fmla="*/ 2631 h 4701"/>
                  <a:gd name="T12" fmla="*/ 2105 w 4841"/>
                  <a:gd name="T13" fmla="*/ 2886 h 4701"/>
                  <a:gd name="T14" fmla="*/ 2295 w 4841"/>
                  <a:gd name="T15" fmla="*/ 2976 h 4701"/>
                  <a:gd name="T16" fmla="*/ 2385 w 4841"/>
                  <a:gd name="T17" fmla="*/ 3151 h 4701"/>
                  <a:gd name="T18" fmla="*/ 2447 w 4841"/>
                  <a:gd name="T19" fmla="*/ 3362 h 4701"/>
                  <a:gd name="T20" fmla="*/ 2570 w 4841"/>
                  <a:gd name="T21" fmla="*/ 3509 h 4701"/>
                  <a:gd name="T22" fmla="*/ 3031 w 4841"/>
                  <a:gd name="T23" fmla="*/ 3391 h 4701"/>
                  <a:gd name="T24" fmla="*/ 3471 w 4841"/>
                  <a:gd name="T25" fmla="*/ 3526 h 4701"/>
                  <a:gd name="T26" fmla="*/ 3541 w 4841"/>
                  <a:gd name="T27" fmla="*/ 3811 h 4701"/>
                  <a:gd name="T28" fmla="*/ 3381 w 4841"/>
                  <a:gd name="T29" fmla="*/ 3816 h 4701"/>
                  <a:gd name="T30" fmla="*/ 3241 w 4841"/>
                  <a:gd name="T31" fmla="*/ 3921 h 4701"/>
                  <a:gd name="T32" fmla="*/ 3196 w 4841"/>
                  <a:gd name="T33" fmla="*/ 4296 h 4701"/>
                  <a:gd name="T34" fmla="*/ 2954 w 4841"/>
                  <a:gd name="T35" fmla="*/ 4584 h 4701"/>
                  <a:gd name="T36" fmla="*/ 3061 w 4841"/>
                  <a:gd name="T37" fmla="*/ 4701 h 4701"/>
                  <a:gd name="T38" fmla="*/ 3921 w 4841"/>
                  <a:gd name="T39" fmla="*/ 4325 h 4701"/>
                  <a:gd name="T40" fmla="*/ 3636 w 4841"/>
                  <a:gd name="T41" fmla="*/ 4236 h 4701"/>
                  <a:gd name="T42" fmla="*/ 4101 w 4841"/>
                  <a:gd name="T43" fmla="*/ 3951 h 4701"/>
                  <a:gd name="T44" fmla="*/ 4381 w 4841"/>
                  <a:gd name="T45" fmla="*/ 3871 h 4701"/>
                  <a:gd name="T46" fmla="*/ 4741 w 4841"/>
                  <a:gd name="T47" fmla="*/ 3296 h 4701"/>
                  <a:gd name="T48" fmla="*/ 4131 w 4841"/>
                  <a:gd name="T49" fmla="*/ 3281 h 4701"/>
                  <a:gd name="T50" fmla="*/ 3571 w 4841"/>
                  <a:gd name="T51" fmla="*/ 2971 h 4701"/>
                  <a:gd name="T52" fmla="*/ 3406 w 4841"/>
                  <a:gd name="T53" fmla="*/ 1795 h 4701"/>
                  <a:gd name="T54" fmla="*/ 3171 w 4841"/>
                  <a:gd name="T55" fmla="*/ 1650 h 4701"/>
                  <a:gd name="T56" fmla="*/ 2911 w 4841"/>
                  <a:gd name="T57" fmla="*/ 1365 h 4701"/>
                  <a:gd name="T58" fmla="*/ 2761 w 4841"/>
                  <a:gd name="T59" fmla="*/ 1080 h 4701"/>
                  <a:gd name="T60" fmla="*/ 2746 w 4841"/>
                  <a:gd name="T61" fmla="*/ 910 h 4701"/>
                  <a:gd name="T62" fmla="*/ 2676 w 4841"/>
                  <a:gd name="T63" fmla="*/ 580 h 4701"/>
                  <a:gd name="T64" fmla="*/ 2400 w 4841"/>
                  <a:gd name="T65" fmla="*/ 430 h 4701"/>
                  <a:gd name="T66" fmla="*/ 2115 w 4841"/>
                  <a:gd name="T67" fmla="*/ 460 h 4701"/>
                  <a:gd name="T68" fmla="*/ 1590 w 4841"/>
                  <a:gd name="T69" fmla="*/ 225 h 4701"/>
                  <a:gd name="T70" fmla="*/ 1305 w 4841"/>
                  <a:gd name="T71" fmla="*/ 0 h 4701"/>
                  <a:gd name="T72" fmla="*/ 0 w 4841"/>
                  <a:gd name="T73" fmla="*/ 2541 h 4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841" h="4701">
                    <a:moveTo>
                      <a:pt x="302" y="2717"/>
                    </a:moveTo>
                    <a:lnTo>
                      <a:pt x="545" y="2730"/>
                    </a:lnTo>
                    <a:lnTo>
                      <a:pt x="750" y="2886"/>
                    </a:lnTo>
                    <a:lnTo>
                      <a:pt x="893" y="2879"/>
                    </a:lnTo>
                    <a:lnTo>
                      <a:pt x="1010" y="2835"/>
                    </a:lnTo>
                    <a:lnTo>
                      <a:pt x="1278" y="2870"/>
                    </a:lnTo>
                    <a:lnTo>
                      <a:pt x="1385" y="2746"/>
                    </a:lnTo>
                    <a:lnTo>
                      <a:pt x="1545" y="2706"/>
                    </a:lnTo>
                    <a:lnTo>
                      <a:pt x="1500" y="2631"/>
                    </a:lnTo>
                    <a:lnTo>
                      <a:pt x="1610" y="2586"/>
                    </a:lnTo>
                    <a:lnTo>
                      <a:pt x="1785" y="2626"/>
                    </a:lnTo>
                    <a:lnTo>
                      <a:pt x="1965" y="2631"/>
                    </a:lnTo>
                    <a:lnTo>
                      <a:pt x="2010" y="2761"/>
                    </a:lnTo>
                    <a:lnTo>
                      <a:pt x="2105" y="2886"/>
                    </a:lnTo>
                    <a:lnTo>
                      <a:pt x="2325" y="2866"/>
                    </a:lnTo>
                    <a:lnTo>
                      <a:pt x="2295" y="2976"/>
                    </a:lnTo>
                    <a:lnTo>
                      <a:pt x="2405" y="3046"/>
                    </a:lnTo>
                    <a:lnTo>
                      <a:pt x="2385" y="3151"/>
                    </a:lnTo>
                    <a:lnTo>
                      <a:pt x="2461" y="3211"/>
                    </a:lnTo>
                    <a:lnTo>
                      <a:pt x="2447" y="3362"/>
                    </a:lnTo>
                    <a:lnTo>
                      <a:pt x="2517" y="3404"/>
                    </a:lnTo>
                    <a:lnTo>
                      <a:pt x="2570" y="3509"/>
                    </a:lnTo>
                    <a:lnTo>
                      <a:pt x="2761" y="3421"/>
                    </a:lnTo>
                    <a:lnTo>
                      <a:pt x="3031" y="3391"/>
                    </a:lnTo>
                    <a:lnTo>
                      <a:pt x="3301" y="3466"/>
                    </a:lnTo>
                    <a:lnTo>
                      <a:pt x="3471" y="3526"/>
                    </a:lnTo>
                    <a:lnTo>
                      <a:pt x="3621" y="3766"/>
                    </a:lnTo>
                    <a:lnTo>
                      <a:pt x="3541" y="3811"/>
                    </a:lnTo>
                    <a:lnTo>
                      <a:pt x="3581" y="3866"/>
                    </a:lnTo>
                    <a:lnTo>
                      <a:pt x="3381" y="3816"/>
                    </a:lnTo>
                    <a:lnTo>
                      <a:pt x="3226" y="3726"/>
                    </a:lnTo>
                    <a:lnTo>
                      <a:pt x="3241" y="3921"/>
                    </a:lnTo>
                    <a:lnTo>
                      <a:pt x="3186" y="4081"/>
                    </a:lnTo>
                    <a:lnTo>
                      <a:pt x="3196" y="4296"/>
                    </a:lnTo>
                    <a:lnTo>
                      <a:pt x="3060" y="4434"/>
                    </a:lnTo>
                    <a:lnTo>
                      <a:pt x="2954" y="4584"/>
                    </a:lnTo>
                    <a:lnTo>
                      <a:pt x="2892" y="4692"/>
                    </a:lnTo>
                    <a:lnTo>
                      <a:pt x="3061" y="4701"/>
                    </a:lnTo>
                    <a:lnTo>
                      <a:pt x="3321" y="4536"/>
                    </a:lnTo>
                    <a:lnTo>
                      <a:pt x="3921" y="4325"/>
                    </a:lnTo>
                    <a:lnTo>
                      <a:pt x="3893" y="4247"/>
                    </a:lnTo>
                    <a:lnTo>
                      <a:pt x="3636" y="4236"/>
                    </a:lnTo>
                    <a:lnTo>
                      <a:pt x="3771" y="4056"/>
                    </a:lnTo>
                    <a:lnTo>
                      <a:pt x="4101" y="3951"/>
                    </a:lnTo>
                    <a:lnTo>
                      <a:pt x="4311" y="3976"/>
                    </a:lnTo>
                    <a:lnTo>
                      <a:pt x="4381" y="3871"/>
                    </a:lnTo>
                    <a:lnTo>
                      <a:pt x="4841" y="3465"/>
                    </a:lnTo>
                    <a:lnTo>
                      <a:pt x="4741" y="3296"/>
                    </a:lnTo>
                    <a:lnTo>
                      <a:pt x="4371" y="3406"/>
                    </a:lnTo>
                    <a:lnTo>
                      <a:pt x="4131" y="3281"/>
                    </a:lnTo>
                    <a:lnTo>
                      <a:pt x="3781" y="3221"/>
                    </a:lnTo>
                    <a:lnTo>
                      <a:pt x="3571" y="2971"/>
                    </a:lnTo>
                    <a:lnTo>
                      <a:pt x="3426" y="2035"/>
                    </a:lnTo>
                    <a:lnTo>
                      <a:pt x="3406" y="1795"/>
                    </a:lnTo>
                    <a:lnTo>
                      <a:pt x="3261" y="1660"/>
                    </a:lnTo>
                    <a:lnTo>
                      <a:pt x="3171" y="1650"/>
                    </a:lnTo>
                    <a:lnTo>
                      <a:pt x="3091" y="1500"/>
                    </a:lnTo>
                    <a:lnTo>
                      <a:pt x="2911" y="1365"/>
                    </a:lnTo>
                    <a:lnTo>
                      <a:pt x="2721" y="1155"/>
                    </a:lnTo>
                    <a:lnTo>
                      <a:pt x="2761" y="1080"/>
                    </a:lnTo>
                    <a:lnTo>
                      <a:pt x="2721" y="1000"/>
                    </a:lnTo>
                    <a:lnTo>
                      <a:pt x="2746" y="910"/>
                    </a:lnTo>
                    <a:lnTo>
                      <a:pt x="2656" y="760"/>
                    </a:lnTo>
                    <a:lnTo>
                      <a:pt x="2676" y="580"/>
                    </a:lnTo>
                    <a:lnTo>
                      <a:pt x="2646" y="480"/>
                    </a:lnTo>
                    <a:lnTo>
                      <a:pt x="2400" y="430"/>
                    </a:lnTo>
                    <a:lnTo>
                      <a:pt x="2115" y="460"/>
                    </a:lnTo>
                    <a:lnTo>
                      <a:pt x="2115" y="460"/>
                    </a:lnTo>
                    <a:lnTo>
                      <a:pt x="1860" y="330"/>
                    </a:lnTo>
                    <a:lnTo>
                      <a:pt x="1590" y="225"/>
                    </a:lnTo>
                    <a:lnTo>
                      <a:pt x="1520" y="115"/>
                    </a:lnTo>
                    <a:lnTo>
                      <a:pt x="1305" y="0"/>
                    </a:lnTo>
                    <a:lnTo>
                      <a:pt x="90" y="1320"/>
                    </a:lnTo>
                    <a:lnTo>
                      <a:pt x="0" y="2541"/>
                    </a:lnTo>
                    <a:lnTo>
                      <a:pt x="302" y="2717"/>
                    </a:lnTo>
                    <a:close/>
                  </a:path>
                </a:pathLst>
              </a:custGeom>
              <a:solidFill>
                <a:srgbClr val="5082BE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79" name="Freeform 21"/>
              <p:cNvSpPr>
                <a:spLocks/>
              </p:cNvSpPr>
              <p:nvPr/>
            </p:nvSpPr>
            <p:spPr bwMode="auto">
              <a:xfrm>
                <a:off x="6094814" y="3493399"/>
                <a:ext cx="885825" cy="947737"/>
              </a:xfrm>
              <a:custGeom>
                <a:avLst/>
                <a:gdLst>
                  <a:gd name="T0" fmla="*/ 2395 w 2466"/>
                  <a:gd name="T1" fmla="*/ 1920 h 2640"/>
                  <a:gd name="T2" fmla="*/ 2273 w 2466"/>
                  <a:gd name="T3" fmla="*/ 2090 h 2640"/>
                  <a:gd name="T4" fmla="*/ 2200 w 2466"/>
                  <a:gd name="T5" fmla="*/ 1955 h 2640"/>
                  <a:gd name="T6" fmla="*/ 1470 w 2466"/>
                  <a:gd name="T7" fmla="*/ 2300 h 2640"/>
                  <a:gd name="T8" fmla="*/ 1135 w 2466"/>
                  <a:gd name="T9" fmla="*/ 2450 h 2640"/>
                  <a:gd name="T10" fmla="*/ 955 w 2466"/>
                  <a:gd name="T11" fmla="*/ 2345 h 2640"/>
                  <a:gd name="T12" fmla="*/ 985 w 2466"/>
                  <a:gd name="T13" fmla="*/ 2520 h 2640"/>
                  <a:gd name="T14" fmla="*/ 940 w 2466"/>
                  <a:gd name="T15" fmla="*/ 2640 h 2640"/>
                  <a:gd name="T16" fmla="*/ 825 w 2466"/>
                  <a:gd name="T17" fmla="*/ 2610 h 2640"/>
                  <a:gd name="T18" fmla="*/ 765 w 2466"/>
                  <a:gd name="T19" fmla="*/ 2495 h 2640"/>
                  <a:gd name="T20" fmla="*/ 735 w 2466"/>
                  <a:gd name="T21" fmla="*/ 2580 h 2640"/>
                  <a:gd name="T22" fmla="*/ 540 w 2466"/>
                  <a:gd name="T23" fmla="*/ 2495 h 2640"/>
                  <a:gd name="T24" fmla="*/ 535 w 2466"/>
                  <a:gd name="T25" fmla="*/ 2345 h 2640"/>
                  <a:gd name="T26" fmla="*/ 420 w 2466"/>
                  <a:gd name="T27" fmla="*/ 2415 h 2640"/>
                  <a:gd name="T28" fmla="*/ 330 w 2466"/>
                  <a:gd name="T29" fmla="*/ 2360 h 2640"/>
                  <a:gd name="T30" fmla="*/ 340 w 2466"/>
                  <a:gd name="T31" fmla="*/ 2205 h 2640"/>
                  <a:gd name="T32" fmla="*/ 180 w 2466"/>
                  <a:gd name="T33" fmla="*/ 2090 h 2640"/>
                  <a:gd name="T34" fmla="*/ 135 w 2466"/>
                  <a:gd name="T35" fmla="*/ 1940 h 2640"/>
                  <a:gd name="T36" fmla="*/ 195 w 2466"/>
                  <a:gd name="T37" fmla="*/ 1785 h 2640"/>
                  <a:gd name="T38" fmla="*/ 210 w 2466"/>
                  <a:gd name="T39" fmla="*/ 1665 h 2640"/>
                  <a:gd name="T40" fmla="*/ 445 w 2466"/>
                  <a:gd name="T41" fmla="*/ 1730 h 2640"/>
                  <a:gd name="T42" fmla="*/ 765 w 2466"/>
                  <a:gd name="T43" fmla="*/ 1580 h 2640"/>
                  <a:gd name="T44" fmla="*/ 570 w 2466"/>
                  <a:gd name="T45" fmla="*/ 1220 h 2640"/>
                  <a:gd name="T46" fmla="*/ 375 w 2466"/>
                  <a:gd name="T47" fmla="*/ 810 h 2640"/>
                  <a:gd name="T48" fmla="*/ 255 w 2466"/>
                  <a:gd name="T49" fmla="*/ 615 h 2640"/>
                  <a:gd name="T50" fmla="*/ 265 w 2466"/>
                  <a:gd name="T51" fmla="*/ 365 h 2640"/>
                  <a:gd name="T52" fmla="*/ 90 w 2466"/>
                  <a:gd name="T53" fmla="*/ 395 h 2640"/>
                  <a:gd name="T54" fmla="*/ 90 w 2466"/>
                  <a:gd name="T55" fmla="*/ 230 h 2640"/>
                  <a:gd name="T56" fmla="*/ 0 w 2466"/>
                  <a:gd name="T57" fmla="*/ 15 h 2640"/>
                  <a:gd name="T58" fmla="*/ 45 w 2466"/>
                  <a:gd name="T59" fmla="*/ 0 h 2640"/>
                  <a:gd name="T60" fmla="*/ 175 w 2466"/>
                  <a:gd name="T61" fmla="*/ 260 h 2640"/>
                  <a:gd name="T62" fmla="*/ 390 w 2466"/>
                  <a:gd name="T63" fmla="*/ 390 h 2640"/>
                  <a:gd name="T64" fmla="*/ 465 w 2466"/>
                  <a:gd name="T65" fmla="*/ 485 h 2640"/>
                  <a:gd name="T66" fmla="*/ 660 w 2466"/>
                  <a:gd name="T67" fmla="*/ 650 h 2640"/>
                  <a:gd name="T68" fmla="*/ 600 w 2466"/>
                  <a:gd name="T69" fmla="*/ 755 h 2640"/>
                  <a:gd name="T70" fmla="*/ 760 w 2466"/>
                  <a:gd name="T71" fmla="*/ 795 h 2640"/>
                  <a:gd name="T72" fmla="*/ 835 w 2466"/>
                  <a:gd name="T73" fmla="*/ 845 h 2640"/>
                  <a:gd name="T74" fmla="*/ 735 w 2466"/>
                  <a:gd name="T75" fmla="*/ 965 h 2640"/>
                  <a:gd name="T76" fmla="*/ 945 w 2466"/>
                  <a:gd name="T77" fmla="*/ 1100 h 2640"/>
                  <a:gd name="T78" fmla="*/ 1360 w 2466"/>
                  <a:gd name="T79" fmla="*/ 1250 h 2640"/>
                  <a:gd name="T80" fmla="*/ 1575 w 2466"/>
                  <a:gd name="T81" fmla="*/ 1305 h 2640"/>
                  <a:gd name="T82" fmla="*/ 1800 w 2466"/>
                  <a:gd name="T83" fmla="*/ 1245 h 2640"/>
                  <a:gd name="T84" fmla="*/ 1510 w 2466"/>
                  <a:gd name="T85" fmla="*/ 1640 h 2640"/>
                  <a:gd name="T86" fmla="*/ 1440 w 2466"/>
                  <a:gd name="T87" fmla="*/ 1790 h 2640"/>
                  <a:gd name="T88" fmla="*/ 1515 w 2466"/>
                  <a:gd name="T89" fmla="*/ 1845 h 2640"/>
                  <a:gd name="T90" fmla="*/ 1620 w 2466"/>
                  <a:gd name="T91" fmla="*/ 1695 h 2640"/>
                  <a:gd name="T92" fmla="*/ 1725 w 2466"/>
                  <a:gd name="T93" fmla="*/ 1475 h 2640"/>
                  <a:gd name="T94" fmla="*/ 1845 w 2466"/>
                  <a:gd name="T95" fmla="*/ 1370 h 2640"/>
                  <a:gd name="T96" fmla="*/ 1990 w 2466"/>
                  <a:gd name="T97" fmla="*/ 1460 h 2640"/>
                  <a:gd name="T98" fmla="*/ 2235 w 2466"/>
                  <a:gd name="T99" fmla="*/ 1455 h 2640"/>
                  <a:gd name="T100" fmla="*/ 2325 w 2466"/>
                  <a:gd name="T101" fmla="*/ 1725 h 2640"/>
                  <a:gd name="T102" fmla="*/ 2466 w 2466"/>
                  <a:gd name="T103" fmla="*/ 1821 h 2640"/>
                  <a:gd name="T104" fmla="*/ 2395 w 2466"/>
                  <a:gd name="T105" fmla="*/ 1920 h 2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466" h="2640">
                    <a:moveTo>
                      <a:pt x="2395" y="1920"/>
                    </a:moveTo>
                    <a:lnTo>
                      <a:pt x="2273" y="2090"/>
                    </a:lnTo>
                    <a:lnTo>
                      <a:pt x="2200" y="1955"/>
                    </a:lnTo>
                    <a:lnTo>
                      <a:pt x="1470" y="2300"/>
                    </a:lnTo>
                    <a:lnTo>
                      <a:pt x="1135" y="2450"/>
                    </a:lnTo>
                    <a:lnTo>
                      <a:pt x="955" y="2345"/>
                    </a:lnTo>
                    <a:lnTo>
                      <a:pt x="985" y="2520"/>
                    </a:lnTo>
                    <a:lnTo>
                      <a:pt x="940" y="2640"/>
                    </a:lnTo>
                    <a:lnTo>
                      <a:pt x="825" y="2610"/>
                    </a:lnTo>
                    <a:lnTo>
                      <a:pt x="765" y="2495"/>
                    </a:lnTo>
                    <a:lnTo>
                      <a:pt x="735" y="2580"/>
                    </a:lnTo>
                    <a:lnTo>
                      <a:pt x="540" y="2495"/>
                    </a:lnTo>
                    <a:lnTo>
                      <a:pt x="535" y="2345"/>
                    </a:lnTo>
                    <a:lnTo>
                      <a:pt x="420" y="2415"/>
                    </a:lnTo>
                    <a:lnTo>
                      <a:pt x="330" y="2360"/>
                    </a:lnTo>
                    <a:lnTo>
                      <a:pt x="340" y="2205"/>
                    </a:lnTo>
                    <a:lnTo>
                      <a:pt x="180" y="2090"/>
                    </a:lnTo>
                    <a:lnTo>
                      <a:pt x="135" y="1940"/>
                    </a:lnTo>
                    <a:lnTo>
                      <a:pt x="195" y="1785"/>
                    </a:lnTo>
                    <a:lnTo>
                      <a:pt x="210" y="1665"/>
                    </a:lnTo>
                    <a:lnTo>
                      <a:pt x="445" y="1730"/>
                    </a:lnTo>
                    <a:lnTo>
                      <a:pt x="765" y="1580"/>
                    </a:lnTo>
                    <a:lnTo>
                      <a:pt x="570" y="1220"/>
                    </a:lnTo>
                    <a:lnTo>
                      <a:pt x="375" y="810"/>
                    </a:lnTo>
                    <a:lnTo>
                      <a:pt x="255" y="615"/>
                    </a:lnTo>
                    <a:lnTo>
                      <a:pt x="265" y="365"/>
                    </a:lnTo>
                    <a:lnTo>
                      <a:pt x="90" y="395"/>
                    </a:lnTo>
                    <a:lnTo>
                      <a:pt x="90" y="230"/>
                    </a:lnTo>
                    <a:lnTo>
                      <a:pt x="0" y="15"/>
                    </a:lnTo>
                    <a:lnTo>
                      <a:pt x="45" y="0"/>
                    </a:lnTo>
                    <a:lnTo>
                      <a:pt x="175" y="260"/>
                    </a:lnTo>
                    <a:lnTo>
                      <a:pt x="390" y="390"/>
                    </a:lnTo>
                    <a:lnTo>
                      <a:pt x="465" y="485"/>
                    </a:lnTo>
                    <a:lnTo>
                      <a:pt x="660" y="650"/>
                    </a:lnTo>
                    <a:lnTo>
                      <a:pt x="600" y="755"/>
                    </a:lnTo>
                    <a:lnTo>
                      <a:pt x="760" y="795"/>
                    </a:lnTo>
                    <a:lnTo>
                      <a:pt x="835" y="845"/>
                    </a:lnTo>
                    <a:lnTo>
                      <a:pt x="735" y="965"/>
                    </a:lnTo>
                    <a:lnTo>
                      <a:pt x="945" y="1100"/>
                    </a:lnTo>
                    <a:lnTo>
                      <a:pt x="1360" y="1250"/>
                    </a:lnTo>
                    <a:lnTo>
                      <a:pt x="1575" y="1305"/>
                    </a:lnTo>
                    <a:lnTo>
                      <a:pt x="1800" y="1245"/>
                    </a:lnTo>
                    <a:lnTo>
                      <a:pt x="1510" y="1640"/>
                    </a:lnTo>
                    <a:lnTo>
                      <a:pt x="1440" y="1790"/>
                    </a:lnTo>
                    <a:lnTo>
                      <a:pt x="1515" y="1845"/>
                    </a:lnTo>
                    <a:lnTo>
                      <a:pt x="1620" y="1695"/>
                    </a:lnTo>
                    <a:lnTo>
                      <a:pt x="1725" y="1475"/>
                    </a:lnTo>
                    <a:lnTo>
                      <a:pt x="1845" y="1370"/>
                    </a:lnTo>
                    <a:lnTo>
                      <a:pt x="1990" y="1460"/>
                    </a:lnTo>
                    <a:lnTo>
                      <a:pt x="2235" y="1455"/>
                    </a:lnTo>
                    <a:lnTo>
                      <a:pt x="2325" y="1725"/>
                    </a:lnTo>
                    <a:lnTo>
                      <a:pt x="2466" y="1821"/>
                    </a:lnTo>
                    <a:lnTo>
                      <a:pt x="2395" y="192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0" name="Freeform 22"/>
              <p:cNvSpPr>
                <a:spLocks/>
              </p:cNvSpPr>
              <p:nvPr/>
            </p:nvSpPr>
            <p:spPr bwMode="auto">
              <a:xfrm>
                <a:off x="6272614" y="4857061"/>
                <a:ext cx="425450" cy="368300"/>
              </a:xfrm>
              <a:custGeom>
                <a:avLst/>
                <a:gdLst>
                  <a:gd name="T0" fmla="*/ 670 w 1186"/>
                  <a:gd name="T1" fmla="*/ 1021 h 1021"/>
                  <a:gd name="T2" fmla="*/ 498 w 1186"/>
                  <a:gd name="T3" fmla="*/ 948 h 1021"/>
                  <a:gd name="T4" fmla="*/ 405 w 1186"/>
                  <a:gd name="T5" fmla="*/ 771 h 1021"/>
                  <a:gd name="T6" fmla="*/ 386 w 1186"/>
                  <a:gd name="T7" fmla="*/ 528 h 1021"/>
                  <a:gd name="T8" fmla="*/ 226 w 1186"/>
                  <a:gd name="T9" fmla="*/ 403 h 1021"/>
                  <a:gd name="T10" fmla="*/ 1 w 1186"/>
                  <a:gd name="T11" fmla="*/ 484 h 1021"/>
                  <a:gd name="T12" fmla="*/ 85 w 1186"/>
                  <a:gd name="T13" fmla="*/ 357 h 1021"/>
                  <a:gd name="T14" fmla="*/ 0 w 1186"/>
                  <a:gd name="T15" fmla="*/ 313 h 1021"/>
                  <a:gd name="T16" fmla="*/ 24 w 1186"/>
                  <a:gd name="T17" fmla="*/ 240 h 1021"/>
                  <a:gd name="T18" fmla="*/ 144 w 1186"/>
                  <a:gd name="T19" fmla="*/ 214 h 1021"/>
                  <a:gd name="T20" fmla="*/ 255 w 1186"/>
                  <a:gd name="T21" fmla="*/ 108 h 1021"/>
                  <a:gd name="T22" fmla="*/ 343 w 1186"/>
                  <a:gd name="T23" fmla="*/ 139 h 1021"/>
                  <a:gd name="T24" fmla="*/ 495 w 1186"/>
                  <a:gd name="T25" fmla="*/ 0 h 1021"/>
                  <a:gd name="T26" fmla="*/ 556 w 1186"/>
                  <a:gd name="T27" fmla="*/ 73 h 1021"/>
                  <a:gd name="T28" fmla="*/ 721 w 1186"/>
                  <a:gd name="T29" fmla="*/ 133 h 1021"/>
                  <a:gd name="T30" fmla="*/ 851 w 1186"/>
                  <a:gd name="T31" fmla="*/ 73 h 1021"/>
                  <a:gd name="T32" fmla="*/ 881 w 1186"/>
                  <a:gd name="T33" fmla="*/ 253 h 1021"/>
                  <a:gd name="T34" fmla="*/ 1021 w 1186"/>
                  <a:gd name="T35" fmla="*/ 418 h 1021"/>
                  <a:gd name="T36" fmla="*/ 1186 w 1186"/>
                  <a:gd name="T37" fmla="*/ 498 h 1021"/>
                  <a:gd name="T38" fmla="*/ 1126 w 1186"/>
                  <a:gd name="T39" fmla="*/ 618 h 1021"/>
                  <a:gd name="T40" fmla="*/ 1046 w 1186"/>
                  <a:gd name="T41" fmla="*/ 733 h 1021"/>
                  <a:gd name="T42" fmla="*/ 901 w 1186"/>
                  <a:gd name="T43" fmla="*/ 883 h 1021"/>
                  <a:gd name="T44" fmla="*/ 670 w 1186"/>
                  <a:gd name="T45" fmla="*/ 1021 h 1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86" h="1021">
                    <a:moveTo>
                      <a:pt x="670" y="1021"/>
                    </a:moveTo>
                    <a:lnTo>
                      <a:pt x="498" y="948"/>
                    </a:lnTo>
                    <a:lnTo>
                      <a:pt x="405" y="771"/>
                    </a:lnTo>
                    <a:lnTo>
                      <a:pt x="386" y="528"/>
                    </a:lnTo>
                    <a:lnTo>
                      <a:pt x="226" y="403"/>
                    </a:lnTo>
                    <a:lnTo>
                      <a:pt x="1" y="484"/>
                    </a:lnTo>
                    <a:lnTo>
                      <a:pt x="85" y="357"/>
                    </a:lnTo>
                    <a:lnTo>
                      <a:pt x="0" y="313"/>
                    </a:lnTo>
                    <a:lnTo>
                      <a:pt x="24" y="240"/>
                    </a:lnTo>
                    <a:lnTo>
                      <a:pt x="144" y="214"/>
                    </a:lnTo>
                    <a:lnTo>
                      <a:pt x="255" y="108"/>
                    </a:lnTo>
                    <a:lnTo>
                      <a:pt x="343" y="139"/>
                    </a:lnTo>
                    <a:lnTo>
                      <a:pt x="495" y="0"/>
                    </a:lnTo>
                    <a:lnTo>
                      <a:pt x="556" y="73"/>
                    </a:lnTo>
                    <a:lnTo>
                      <a:pt x="721" y="133"/>
                    </a:lnTo>
                    <a:lnTo>
                      <a:pt x="851" y="73"/>
                    </a:lnTo>
                    <a:lnTo>
                      <a:pt x="881" y="253"/>
                    </a:lnTo>
                    <a:lnTo>
                      <a:pt x="1021" y="418"/>
                    </a:lnTo>
                    <a:lnTo>
                      <a:pt x="1186" y="498"/>
                    </a:lnTo>
                    <a:lnTo>
                      <a:pt x="1126" y="618"/>
                    </a:lnTo>
                    <a:lnTo>
                      <a:pt x="1046" y="733"/>
                    </a:lnTo>
                    <a:lnTo>
                      <a:pt x="901" y="883"/>
                    </a:lnTo>
                    <a:lnTo>
                      <a:pt x="670" y="1021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1" name="Freeform 23"/>
              <p:cNvSpPr>
                <a:spLocks/>
              </p:cNvSpPr>
              <p:nvPr/>
            </p:nvSpPr>
            <p:spPr bwMode="auto">
              <a:xfrm>
                <a:off x="6590114" y="4839599"/>
                <a:ext cx="409575" cy="519112"/>
              </a:xfrm>
              <a:custGeom>
                <a:avLst/>
                <a:gdLst>
                  <a:gd name="T0" fmla="*/ 265 w 1140"/>
                  <a:gd name="T1" fmla="*/ 1445 h 1445"/>
                  <a:gd name="T2" fmla="*/ 180 w 1140"/>
                  <a:gd name="T3" fmla="*/ 1445 h 1445"/>
                  <a:gd name="T4" fmla="*/ 75 w 1140"/>
                  <a:gd name="T5" fmla="*/ 1395 h 1445"/>
                  <a:gd name="T6" fmla="*/ 0 w 1140"/>
                  <a:gd name="T7" fmla="*/ 1280 h 1445"/>
                  <a:gd name="T8" fmla="*/ 150 w 1140"/>
                  <a:gd name="T9" fmla="*/ 995 h 1445"/>
                  <a:gd name="T10" fmla="*/ 270 w 1140"/>
                  <a:gd name="T11" fmla="*/ 840 h 1445"/>
                  <a:gd name="T12" fmla="*/ 355 w 1140"/>
                  <a:gd name="T13" fmla="*/ 840 h 1445"/>
                  <a:gd name="T14" fmla="*/ 465 w 1140"/>
                  <a:gd name="T15" fmla="*/ 725 h 1445"/>
                  <a:gd name="T16" fmla="*/ 315 w 1140"/>
                  <a:gd name="T17" fmla="*/ 785 h 1445"/>
                  <a:gd name="T18" fmla="*/ 159 w 1140"/>
                  <a:gd name="T19" fmla="*/ 780 h 1445"/>
                  <a:gd name="T20" fmla="*/ 236 w 1140"/>
                  <a:gd name="T21" fmla="*/ 671 h 1445"/>
                  <a:gd name="T22" fmla="*/ 300 w 1140"/>
                  <a:gd name="T23" fmla="*/ 545 h 1445"/>
                  <a:gd name="T24" fmla="*/ 540 w 1140"/>
                  <a:gd name="T25" fmla="*/ 560 h 1445"/>
                  <a:gd name="T26" fmla="*/ 655 w 1140"/>
                  <a:gd name="T27" fmla="*/ 515 h 1445"/>
                  <a:gd name="T28" fmla="*/ 735 w 1140"/>
                  <a:gd name="T29" fmla="*/ 440 h 1445"/>
                  <a:gd name="T30" fmla="*/ 825 w 1140"/>
                  <a:gd name="T31" fmla="*/ 455 h 1445"/>
                  <a:gd name="T32" fmla="*/ 780 w 1140"/>
                  <a:gd name="T33" fmla="*/ 335 h 1445"/>
                  <a:gd name="T34" fmla="*/ 820 w 1140"/>
                  <a:gd name="T35" fmla="*/ 140 h 1445"/>
                  <a:gd name="T36" fmla="*/ 820 w 1140"/>
                  <a:gd name="T37" fmla="*/ 30 h 1445"/>
                  <a:gd name="T38" fmla="*/ 865 w 1140"/>
                  <a:gd name="T39" fmla="*/ 0 h 1445"/>
                  <a:gd name="T40" fmla="*/ 960 w 1140"/>
                  <a:gd name="T41" fmla="*/ 155 h 1445"/>
                  <a:gd name="T42" fmla="*/ 1110 w 1140"/>
                  <a:gd name="T43" fmla="*/ 195 h 1445"/>
                  <a:gd name="T44" fmla="*/ 1140 w 1140"/>
                  <a:gd name="T45" fmla="*/ 360 h 1445"/>
                  <a:gd name="T46" fmla="*/ 840 w 1140"/>
                  <a:gd name="T47" fmla="*/ 455 h 1445"/>
                  <a:gd name="T48" fmla="*/ 865 w 1140"/>
                  <a:gd name="T49" fmla="*/ 530 h 1445"/>
                  <a:gd name="T50" fmla="*/ 910 w 1140"/>
                  <a:gd name="T51" fmla="*/ 620 h 1445"/>
                  <a:gd name="T52" fmla="*/ 670 w 1140"/>
                  <a:gd name="T53" fmla="*/ 840 h 1445"/>
                  <a:gd name="T54" fmla="*/ 445 w 1140"/>
                  <a:gd name="T55" fmla="*/ 995 h 1445"/>
                  <a:gd name="T56" fmla="*/ 355 w 1140"/>
                  <a:gd name="T57" fmla="*/ 1230 h 1445"/>
                  <a:gd name="T58" fmla="*/ 285 w 1140"/>
                  <a:gd name="T59" fmla="*/ 1350 h 1445"/>
                  <a:gd name="T60" fmla="*/ 265 w 1140"/>
                  <a:gd name="T61" fmla="*/ 1445 h 1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140" h="1445">
                    <a:moveTo>
                      <a:pt x="265" y="1445"/>
                    </a:moveTo>
                    <a:lnTo>
                      <a:pt x="180" y="1445"/>
                    </a:lnTo>
                    <a:lnTo>
                      <a:pt x="75" y="1395"/>
                    </a:lnTo>
                    <a:lnTo>
                      <a:pt x="0" y="1280"/>
                    </a:lnTo>
                    <a:lnTo>
                      <a:pt x="150" y="995"/>
                    </a:lnTo>
                    <a:lnTo>
                      <a:pt x="270" y="840"/>
                    </a:lnTo>
                    <a:lnTo>
                      <a:pt x="355" y="840"/>
                    </a:lnTo>
                    <a:lnTo>
                      <a:pt x="465" y="725"/>
                    </a:lnTo>
                    <a:lnTo>
                      <a:pt x="315" y="785"/>
                    </a:lnTo>
                    <a:lnTo>
                      <a:pt x="159" y="780"/>
                    </a:lnTo>
                    <a:lnTo>
                      <a:pt x="236" y="671"/>
                    </a:lnTo>
                    <a:lnTo>
                      <a:pt x="300" y="545"/>
                    </a:lnTo>
                    <a:lnTo>
                      <a:pt x="540" y="560"/>
                    </a:lnTo>
                    <a:lnTo>
                      <a:pt x="655" y="515"/>
                    </a:lnTo>
                    <a:lnTo>
                      <a:pt x="735" y="440"/>
                    </a:lnTo>
                    <a:lnTo>
                      <a:pt x="825" y="455"/>
                    </a:lnTo>
                    <a:lnTo>
                      <a:pt x="780" y="335"/>
                    </a:lnTo>
                    <a:lnTo>
                      <a:pt x="820" y="140"/>
                    </a:lnTo>
                    <a:lnTo>
                      <a:pt x="820" y="30"/>
                    </a:lnTo>
                    <a:lnTo>
                      <a:pt x="865" y="0"/>
                    </a:lnTo>
                    <a:lnTo>
                      <a:pt x="960" y="155"/>
                    </a:lnTo>
                    <a:lnTo>
                      <a:pt x="1110" y="195"/>
                    </a:lnTo>
                    <a:lnTo>
                      <a:pt x="1140" y="360"/>
                    </a:lnTo>
                    <a:lnTo>
                      <a:pt x="840" y="455"/>
                    </a:lnTo>
                    <a:lnTo>
                      <a:pt x="865" y="530"/>
                    </a:lnTo>
                    <a:lnTo>
                      <a:pt x="910" y="620"/>
                    </a:lnTo>
                    <a:lnTo>
                      <a:pt x="670" y="840"/>
                    </a:lnTo>
                    <a:lnTo>
                      <a:pt x="445" y="995"/>
                    </a:lnTo>
                    <a:lnTo>
                      <a:pt x="355" y="1230"/>
                    </a:lnTo>
                    <a:lnTo>
                      <a:pt x="285" y="1350"/>
                    </a:lnTo>
                    <a:lnTo>
                      <a:pt x="265" y="1445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82" name="组合 81"/>
              <p:cNvGrpSpPr/>
              <p:nvPr/>
            </p:nvGrpSpPr>
            <p:grpSpPr>
              <a:xfrm>
                <a:off x="5256614" y="3398149"/>
                <a:ext cx="1655762" cy="1985962"/>
                <a:chOff x="5256614" y="3398149"/>
                <a:chExt cx="1655762" cy="1985962"/>
              </a:xfrm>
            </p:grpSpPr>
            <p:sp>
              <p:nvSpPr>
                <p:cNvPr id="84" name="Freeform 20"/>
                <p:cNvSpPr>
                  <a:spLocks/>
                </p:cNvSpPr>
                <p:nvPr/>
              </p:nvSpPr>
              <p:spPr bwMode="auto">
                <a:xfrm>
                  <a:off x="5256614" y="3398149"/>
                  <a:ext cx="1655762" cy="1985962"/>
                </a:xfrm>
                <a:custGeom>
                  <a:avLst/>
                  <a:gdLst>
                    <a:gd name="T0" fmla="*/ 0 w 4606"/>
                    <a:gd name="T1" fmla="*/ 85 h 5532"/>
                    <a:gd name="T2" fmla="*/ 170 w 4606"/>
                    <a:gd name="T3" fmla="*/ 480 h 5532"/>
                    <a:gd name="T4" fmla="*/ 210 w 4606"/>
                    <a:gd name="T5" fmla="*/ 630 h 5532"/>
                    <a:gd name="T6" fmla="*/ 255 w 4606"/>
                    <a:gd name="T7" fmla="*/ 1080 h 5532"/>
                    <a:gd name="T8" fmla="*/ 185 w 4606"/>
                    <a:gd name="T9" fmla="*/ 1320 h 5532"/>
                    <a:gd name="T10" fmla="*/ 630 w 4606"/>
                    <a:gd name="T11" fmla="*/ 1785 h 5532"/>
                    <a:gd name="T12" fmla="*/ 615 w 4606"/>
                    <a:gd name="T13" fmla="*/ 2235 h 5532"/>
                    <a:gd name="T14" fmla="*/ 285 w 4606"/>
                    <a:gd name="T15" fmla="*/ 2535 h 5532"/>
                    <a:gd name="T16" fmla="*/ 260 w 4606"/>
                    <a:gd name="T17" fmla="*/ 2760 h 5532"/>
                    <a:gd name="T18" fmla="*/ 510 w 4606"/>
                    <a:gd name="T19" fmla="*/ 3315 h 5532"/>
                    <a:gd name="T20" fmla="*/ 525 w 4606"/>
                    <a:gd name="T21" fmla="*/ 3495 h 5532"/>
                    <a:gd name="T22" fmla="*/ 515 w 4606"/>
                    <a:gd name="T23" fmla="*/ 3690 h 5532"/>
                    <a:gd name="T24" fmla="*/ 385 w 4606"/>
                    <a:gd name="T25" fmla="*/ 3655 h 5532"/>
                    <a:gd name="T26" fmla="*/ 435 w 4606"/>
                    <a:gd name="T27" fmla="*/ 3858 h 5532"/>
                    <a:gd name="T28" fmla="*/ 602 w 4606"/>
                    <a:gd name="T29" fmla="*/ 5037 h 5532"/>
                    <a:gd name="T30" fmla="*/ 1163 w 4606"/>
                    <a:gd name="T31" fmla="*/ 5346 h 5532"/>
                    <a:gd name="T32" fmla="*/ 1770 w 4606"/>
                    <a:gd name="T33" fmla="*/ 5361 h 5532"/>
                    <a:gd name="T34" fmla="*/ 2180 w 4606"/>
                    <a:gd name="T35" fmla="*/ 5506 h 5532"/>
                    <a:gd name="T36" fmla="*/ 2702 w 4606"/>
                    <a:gd name="T37" fmla="*/ 5170 h 5532"/>
                    <a:gd name="T38" fmla="*/ 2826 w 4606"/>
                    <a:gd name="T39" fmla="*/ 4545 h 5532"/>
                    <a:gd name="T40" fmla="*/ 2826 w 4606"/>
                    <a:gd name="T41" fmla="*/ 4375 h 5532"/>
                    <a:gd name="T42" fmla="*/ 2971 w 4606"/>
                    <a:gd name="T43" fmla="*/ 4275 h 5532"/>
                    <a:gd name="T44" fmla="*/ 3166 w 4606"/>
                    <a:gd name="T45" fmla="*/ 4200 h 5532"/>
                    <a:gd name="T46" fmla="*/ 3601 w 4606"/>
                    <a:gd name="T47" fmla="*/ 4005 h 5532"/>
                    <a:gd name="T48" fmla="*/ 3681 w 4606"/>
                    <a:gd name="T49" fmla="*/ 3720 h 5532"/>
                    <a:gd name="T50" fmla="*/ 3426 w 4606"/>
                    <a:gd name="T51" fmla="*/ 3685 h 5532"/>
                    <a:gd name="T52" fmla="*/ 2901 w 4606"/>
                    <a:gd name="T53" fmla="*/ 4075 h 5532"/>
                    <a:gd name="T54" fmla="*/ 2706 w 4606"/>
                    <a:gd name="T55" fmla="*/ 4440 h 5532"/>
                    <a:gd name="T56" fmla="*/ 2496 w 4606"/>
                    <a:gd name="T57" fmla="*/ 4735 h 5532"/>
                    <a:gd name="T58" fmla="*/ 2706 w 4606"/>
                    <a:gd name="T59" fmla="*/ 4140 h 5532"/>
                    <a:gd name="T60" fmla="*/ 2811 w 4606"/>
                    <a:gd name="T61" fmla="*/ 3940 h 5532"/>
                    <a:gd name="T62" fmla="*/ 3031 w 4606"/>
                    <a:gd name="T63" fmla="*/ 3630 h 5532"/>
                    <a:gd name="T64" fmla="*/ 3306 w 4606"/>
                    <a:gd name="T65" fmla="*/ 3355 h 5532"/>
                    <a:gd name="T66" fmla="*/ 4281 w 4606"/>
                    <a:gd name="T67" fmla="*/ 3000 h 5532"/>
                    <a:gd name="T68" fmla="*/ 4381 w 4606"/>
                    <a:gd name="T69" fmla="*/ 2580 h 5532"/>
                    <a:gd name="T70" fmla="*/ 4531 w 4606"/>
                    <a:gd name="T71" fmla="*/ 2220 h 5532"/>
                    <a:gd name="T72" fmla="*/ 3464 w 4606"/>
                    <a:gd name="T73" fmla="*/ 2716 h 5532"/>
                    <a:gd name="T74" fmla="*/ 3315 w 4606"/>
                    <a:gd name="T75" fmla="*/ 2785 h 5532"/>
                    <a:gd name="T76" fmla="*/ 3156 w 4606"/>
                    <a:gd name="T77" fmla="*/ 2875 h 5532"/>
                    <a:gd name="T78" fmla="*/ 3066 w 4606"/>
                    <a:gd name="T79" fmla="*/ 2845 h 5532"/>
                    <a:gd name="T80" fmla="*/ 2865 w 4606"/>
                    <a:gd name="T81" fmla="*/ 2611 h 5532"/>
                    <a:gd name="T82" fmla="*/ 2661 w 4606"/>
                    <a:gd name="T83" fmla="*/ 2625 h 5532"/>
                    <a:gd name="T84" fmla="*/ 2513 w 4606"/>
                    <a:gd name="T85" fmla="*/ 2355 h 5532"/>
                    <a:gd name="T86" fmla="*/ 2526 w 4606"/>
                    <a:gd name="T87" fmla="*/ 2050 h 5532"/>
                    <a:gd name="T88" fmla="*/ 2780 w 4606"/>
                    <a:gd name="T89" fmla="*/ 1995 h 5532"/>
                    <a:gd name="T90" fmla="*/ 2906 w 4606"/>
                    <a:gd name="T91" fmla="*/ 1495 h 5532"/>
                    <a:gd name="T92" fmla="*/ 2585 w 4606"/>
                    <a:gd name="T93" fmla="*/ 882 h 5532"/>
                    <a:gd name="T94" fmla="*/ 2421 w 4606"/>
                    <a:gd name="T95" fmla="*/ 660 h 5532"/>
                    <a:gd name="T96" fmla="*/ 2331 w 4606"/>
                    <a:gd name="T97" fmla="*/ 282 h 5532"/>
                    <a:gd name="T98" fmla="*/ 2195 w 4606"/>
                    <a:gd name="T99" fmla="*/ 510 h 5532"/>
                    <a:gd name="T100" fmla="*/ 2280 w 4606"/>
                    <a:gd name="T101" fmla="*/ 720 h 5532"/>
                    <a:gd name="T102" fmla="*/ 2040 w 4606"/>
                    <a:gd name="T103" fmla="*/ 1065 h 5532"/>
                    <a:gd name="T104" fmla="*/ 1830 w 4606"/>
                    <a:gd name="T105" fmla="*/ 900 h 5532"/>
                    <a:gd name="T106" fmla="*/ 1650 w 4606"/>
                    <a:gd name="T107" fmla="*/ 1020 h 5532"/>
                    <a:gd name="T108" fmla="*/ 1635 w 4606"/>
                    <a:gd name="T109" fmla="*/ 795 h 5532"/>
                    <a:gd name="T110" fmla="*/ 1490 w 4606"/>
                    <a:gd name="T111" fmla="*/ 340 h 5532"/>
                    <a:gd name="T112" fmla="*/ 1385 w 4606"/>
                    <a:gd name="T113" fmla="*/ 330 h 5532"/>
                    <a:gd name="T114" fmla="*/ 1085 w 4606"/>
                    <a:gd name="T115" fmla="*/ 210 h 5532"/>
                    <a:gd name="T116" fmla="*/ 710 w 4606"/>
                    <a:gd name="T117" fmla="*/ 0 h 5532"/>
                    <a:gd name="T118" fmla="*/ 380 w 4606"/>
                    <a:gd name="T119" fmla="*/ 135 h 55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4606" h="5532">
                      <a:moveTo>
                        <a:pt x="155" y="25"/>
                      </a:moveTo>
                      <a:lnTo>
                        <a:pt x="0" y="85"/>
                      </a:lnTo>
                      <a:lnTo>
                        <a:pt x="20" y="220"/>
                      </a:lnTo>
                      <a:lnTo>
                        <a:pt x="170" y="480"/>
                      </a:lnTo>
                      <a:lnTo>
                        <a:pt x="50" y="660"/>
                      </a:lnTo>
                      <a:lnTo>
                        <a:pt x="210" y="630"/>
                      </a:lnTo>
                      <a:lnTo>
                        <a:pt x="300" y="865"/>
                      </a:lnTo>
                      <a:lnTo>
                        <a:pt x="255" y="1080"/>
                      </a:lnTo>
                      <a:lnTo>
                        <a:pt x="170" y="1215"/>
                      </a:lnTo>
                      <a:lnTo>
                        <a:pt x="185" y="1320"/>
                      </a:lnTo>
                      <a:lnTo>
                        <a:pt x="500" y="1515"/>
                      </a:lnTo>
                      <a:lnTo>
                        <a:pt x="630" y="1785"/>
                      </a:lnTo>
                      <a:lnTo>
                        <a:pt x="680" y="2010"/>
                      </a:lnTo>
                      <a:lnTo>
                        <a:pt x="615" y="2235"/>
                      </a:lnTo>
                      <a:lnTo>
                        <a:pt x="360" y="2550"/>
                      </a:lnTo>
                      <a:lnTo>
                        <a:pt x="285" y="2535"/>
                      </a:lnTo>
                      <a:lnTo>
                        <a:pt x="185" y="2595"/>
                      </a:lnTo>
                      <a:lnTo>
                        <a:pt x="260" y="2760"/>
                      </a:lnTo>
                      <a:lnTo>
                        <a:pt x="375" y="2805"/>
                      </a:lnTo>
                      <a:lnTo>
                        <a:pt x="510" y="3315"/>
                      </a:lnTo>
                      <a:lnTo>
                        <a:pt x="545" y="3390"/>
                      </a:lnTo>
                      <a:lnTo>
                        <a:pt x="525" y="3495"/>
                      </a:lnTo>
                      <a:lnTo>
                        <a:pt x="560" y="3615"/>
                      </a:lnTo>
                      <a:lnTo>
                        <a:pt x="515" y="3690"/>
                      </a:lnTo>
                      <a:lnTo>
                        <a:pt x="435" y="3610"/>
                      </a:lnTo>
                      <a:lnTo>
                        <a:pt x="385" y="3655"/>
                      </a:lnTo>
                      <a:lnTo>
                        <a:pt x="365" y="3793"/>
                      </a:lnTo>
                      <a:lnTo>
                        <a:pt x="435" y="3858"/>
                      </a:lnTo>
                      <a:lnTo>
                        <a:pt x="456" y="4098"/>
                      </a:lnTo>
                      <a:lnTo>
                        <a:pt x="602" y="5037"/>
                      </a:lnTo>
                      <a:lnTo>
                        <a:pt x="810" y="5287"/>
                      </a:lnTo>
                      <a:lnTo>
                        <a:pt x="1163" y="5346"/>
                      </a:lnTo>
                      <a:lnTo>
                        <a:pt x="1400" y="5470"/>
                      </a:lnTo>
                      <a:lnTo>
                        <a:pt x="1770" y="5361"/>
                      </a:lnTo>
                      <a:lnTo>
                        <a:pt x="1872" y="5532"/>
                      </a:lnTo>
                      <a:lnTo>
                        <a:pt x="2180" y="5506"/>
                      </a:lnTo>
                      <a:lnTo>
                        <a:pt x="2535" y="5398"/>
                      </a:lnTo>
                      <a:lnTo>
                        <a:pt x="2702" y="5170"/>
                      </a:lnTo>
                      <a:lnTo>
                        <a:pt x="2745" y="4815"/>
                      </a:lnTo>
                      <a:lnTo>
                        <a:pt x="2826" y="4545"/>
                      </a:lnTo>
                      <a:lnTo>
                        <a:pt x="2911" y="4420"/>
                      </a:lnTo>
                      <a:lnTo>
                        <a:pt x="2826" y="4375"/>
                      </a:lnTo>
                      <a:lnTo>
                        <a:pt x="2851" y="4300"/>
                      </a:lnTo>
                      <a:lnTo>
                        <a:pt x="2971" y="4275"/>
                      </a:lnTo>
                      <a:lnTo>
                        <a:pt x="3081" y="4170"/>
                      </a:lnTo>
                      <a:lnTo>
                        <a:pt x="3166" y="4200"/>
                      </a:lnTo>
                      <a:lnTo>
                        <a:pt x="3316" y="4065"/>
                      </a:lnTo>
                      <a:lnTo>
                        <a:pt x="3601" y="4005"/>
                      </a:lnTo>
                      <a:lnTo>
                        <a:pt x="3711" y="3870"/>
                      </a:lnTo>
                      <a:lnTo>
                        <a:pt x="3681" y="3720"/>
                      </a:lnTo>
                      <a:lnTo>
                        <a:pt x="3571" y="3675"/>
                      </a:lnTo>
                      <a:lnTo>
                        <a:pt x="3426" y="3685"/>
                      </a:lnTo>
                      <a:lnTo>
                        <a:pt x="3136" y="3835"/>
                      </a:lnTo>
                      <a:lnTo>
                        <a:pt x="2901" y="4075"/>
                      </a:lnTo>
                      <a:lnTo>
                        <a:pt x="2746" y="4300"/>
                      </a:lnTo>
                      <a:lnTo>
                        <a:pt x="2706" y="4440"/>
                      </a:lnTo>
                      <a:lnTo>
                        <a:pt x="2571" y="4725"/>
                      </a:lnTo>
                      <a:lnTo>
                        <a:pt x="2496" y="4735"/>
                      </a:lnTo>
                      <a:lnTo>
                        <a:pt x="2676" y="4290"/>
                      </a:lnTo>
                      <a:lnTo>
                        <a:pt x="2706" y="4140"/>
                      </a:lnTo>
                      <a:lnTo>
                        <a:pt x="2796" y="4030"/>
                      </a:lnTo>
                      <a:lnTo>
                        <a:pt x="2811" y="3940"/>
                      </a:lnTo>
                      <a:lnTo>
                        <a:pt x="3031" y="3775"/>
                      </a:lnTo>
                      <a:lnTo>
                        <a:pt x="3031" y="3630"/>
                      </a:lnTo>
                      <a:lnTo>
                        <a:pt x="3051" y="3490"/>
                      </a:lnTo>
                      <a:lnTo>
                        <a:pt x="3306" y="3355"/>
                      </a:lnTo>
                      <a:lnTo>
                        <a:pt x="3991" y="3145"/>
                      </a:lnTo>
                      <a:lnTo>
                        <a:pt x="4281" y="3000"/>
                      </a:lnTo>
                      <a:lnTo>
                        <a:pt x="4356" y="2740"/>
                      </a:lnTo>
                      <a:lnTo>
                        <a:pt x="4381" y="2580"/>
                      </a:lnTo>
                      <a:lnTo>
                        <a:pt x="4606" y="2355"/>
                      </a:lnTo>
                      <a:lnTo>
                        <a:pt x="4531" y="2220"/>
                      </a:lnTo>
                      <a:lnTo>
                        <a:pt x="3841" y="2545"/>
                      </a:lnTo>
                      <a:lnTo>
                        <a:pt x="3464" y="2716"/>
                      </a:lnTo>
                      <a:lnTo>
                        <a:pt x="3286" y="2610"/>
                      </a:lnTo>
                      <a:lnTo>
                        <a:pt x="3315" y="2785"/>
                      </a:lnTo>
                      <a:lnTo>
                        <a:pt x="3272" y="2905"/>
                      </a:lnTo>
                      <a:lnTo>
                        <a:pt x="3156" y="2875"/>
                      </a:lnTo>
                      <a:lnTo>
                        <a:pt x="3096" y="2763"/>
                      </a:lnTo>
                      <a:lnTo>
                        <a:pt x="3066" y="2845"/>
                      </a:lnTo>
                      <a:lnTo>
                        <a:pt x="2873" y="2760"/>
                      </a:lnTo>
                      <a:lnTo>
                        <a:pt x="2865" y="2611"/>
                      </a:lnTo>
                      <a:lnTo>
                        <a:pt x="2751" y="2682"/>
                      </a:lnTo>
                      <a:lnTo>
                        <a:pt x="2661" y="2625"/>
                      </a:lnTo>
                      <a:lnTo>
                        <a:pt x="2671" y="2470"/>
                      </a:lnTo>
                      <a:lnTo>
                        <a:pt x="2513" y="2355"/>
                      </a:lnTo>
                      <a:lnTo>
                        <a:pt x="2465" y="2206"/>
                      </a:lnTo>
                      <a:lnTo>
                        <a:pt x="2526" y="2050"/>
                      </a:lnTo>
                      <a:lnTo>
                        <a:pt x="2543" y="1929"/>
                      </a:lnTo>
                      <a:lnTo>
                        <a:pt x="2780" y="1995"/>
                      </a:lnTo>
                      <a:lnTo>
                        <a:pt x="3098" y="1846"/>
                      </a:lnTo>
                      <a:lnTo>
                        <a:pt x="2906" y="1495"/>
                      </a:lnTo>
                      <a:lnTo>
                        <a:pt x="2711" y="1083"/>
                      </a:lnTo>
                      <a:lnTo>
                        <a:pt x="2585" y="882"/>
                      </a:lnTo>
                      <a:lnTo>
                        <a:pt x="2597" y="631"/>
                      </a:lnTo>
                      <a:lnTo>
                        <a:pt x="2421" y="660"/>
                      </a:lnTo>
                      <a:lnTo>
                        <a:pt x="2420" y="492"/>
                      </a:lnTo>
                      <a:lnTo>
                        <a:pt x="2331" y="282"/>
                      </a:lnTo>
                      <a:lnTo>
                        <a:pt x="2225" y="385"/>
                      </a:lnTo>
                      <a:lnTo>
                        <a:pt x="2195" y="510"/>
                      </a:lnTo>
                      <a:lnTo>
                        <a:pt x="2255" y="570"/>
                      </a:lnTo>
                      <a:lnTo>
                        <a:pt x="2280" y="720"/>
                      </a:lnTo>
                      <a:lnTo>
                        <a:pt x="2165" y="825"/>
                      </a:lnTo>
                      <a:lnTo>
                        <a:pt x="2040" y="1065"/>
                      </a:lnTo>
                      <a:lnTo>
                        <a:pt x="1920" y="975"/>
                      </a:lnTo>
                      <a:lnTo>
                        <a:pt x="1830" y="900"/>
                      </a:lnTo>
                      <a:lnTo>
                        <a:pt x="1730" y="915"/>
                      </a:lnTo>
                      <a:lnTo>
                        <a:pt x="1650" y="1020"/>
                      </a:lnTo>
                      <a:lnTo>
                        <a:pt x="1560" y="985"/>
                      </a:lnTo>
                      <a:lnTo>
                        <a:pt x="1635" y="795"/>
                      </a:lnTo>
                      <a:lnTo>
                        <a:pt x="1500" y="600"/>
                      </a:lnTo>
                      <a:lnTo>
                        <a:pt x="1490" y="340"/>
                      </a:lnTo>
                      <a:lnTo>
                        <a:pt x="1460" y="285"/>
                      </a:lnTo>
                      <a:lnTo>
                        <a:pt x="1385" y="330"/>
                      </a:lnTo>
                      <a:lnTo>
                        <a:pt x="1080" y="295"/>
                      </a:lnTo>
                      <a:lnTo>
                        <a:pt x="1085" y="210"/>
                      </a:lnTo>
                      <a:lnTo>
                        <a:pt x="990" y="180"/>
                      </a:lnTo>
                      <a:lnTo>
                        <a:pt x="710" y="0"/>
                      </a:lnTo>
                      <a:lnTo>
                        <a:pt x="575" y="130"/>
                      </a:lnTo>
                      <a:lnTo>
                        <a:pt x="380" y="135"/>
                      </a:lnTo>
                      <a:lnTo>
                        <a:pt x="155" y="25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5" name="Freeform 24"/>
                <p:cNvSpPr>
                  <a:spLocks/>
                </p:cNvSpPr>
                <p:nvPr/>
              </p:nvSpPr>
              <p:spPr bwMode="auto">
                <a:xfrm>
                  <a:off x="6518676" y="4604649"/>
                  <a:ext cx="222250" cy="57150"/>
                </a:xfrm>
                <a:custGeom>
                  <a:avLst/>
                  <a:gdLst>
                    <a:gd name="T0" fmla="*/ 124 w 124"/>
                    <a:gd name="T1" fmla="*/ 17 h 32"/>
                    <a:gd name="T2" fmla="*/ 103 w 124"/>
                    <a:gd name="T3" fmla="*/ 32 h 32"/>
                    <a:gd name="T4" fmla="*/ 48 w 124"/>
                    <a:gd name="T5" fmla="*/ 32 h 32"/>
                    <a:gd name="T6" fmla="*/ 34 w 124"/>
                    <a:gd name="T7" fmla="*/ 20 h 32"/>
                    <a:gd name="T8" fmla="*/ 0 w 124"/>
                    <a:gd name="T9" fmla="*/ 18 h 32"/>
                    <a:gd name="T10" fmla="*/ 24 w 124"/>
                    <a:gd name="T11" fmla="*/ 6 h 32"/>
                    <a:gd name="T12" fmla="*/ 60 w 124"/>
                    <a:gd name="T13" fmla="*/ 0 h 32"/>
                    <a:gd name="T14" fmla="*/ 94 w 124"/>
                    <a:gd name="T15" fmla="*/ 12 h 32"/>
                    <a:gd name="T16" fmla="*/ 124 w 124"/>
                    <a:gd name="T17" fmla="*/ 17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4" h="32">
                      <a:moveTo>
                        <a:pt x="124" y="17"/>
                      </a:moveTo>
                      <a:lnTo>
                        <a:pt x="103" y="32"/>
                      </a:lnTo>
                      <a:lnTo>
                        <a:pt x="48" y="32"/>
                      </a:lnTo>
                      <a:lnTo>
                        <a:pt x="34" y="20"/>
                      </a:ln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60" y="0"/>
                      </a:lnTo>
                      <a:lnTo>
                        <a:pt x="94" y="12"/>
                      </a:lnTo>
                      <a:lnTo>
                        <a:pt x="124" y="17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86" name="Freeform 25"/>
              <p:cNvSpPr>
                <a:spLocks/>
              </p:cNvSpPr>
              <p:nvPr/>
            </p:nvSpPr>
            <p:spPr bwMode="auto">
              <a:xfrm>
                <a:off x="6644089" y="4926911"/>
                <a:ext cx="161925" cy="90488"/>
              </a:xfrm>
              <a:custGeom>
                <a:avLst/>
                <a:gdLst>
                  <a:gd name="T0" fmla="*/ 90 w 90"/>
                  <a:gd name="T1" fmla="*/ 28 h 51"/>
                  <a:gd name="T2" fmla="*/ 79 w 90"/>
                  <a:gd name="T3" fmla="*/ 44 h 51"/>
                  <a:gd name="T4" fmla="*/ 60 w 90"/>
                  <a:gd name="T5" fmla="*/ 51 h 51"/>
                  <a:gd name="T6" fmla="*/ 24 w 90"/>
                  <a:gd name="T7" fmla="*/ 44 h 51"/>
                  <a:gd name="T8" fmla="*/ 10 w 90"/>
                  <a:gd name="T9" fmla="*/ 32 h 51"/>
                  <a:gd name="T10" fmla="*/ 0 w 90"/>
                  <a:gd name="T11" fmla="*/ 18 h 51"/>
                  <a:gd name="T12" fmla="*/ 9 w 90"/>
                  <a:gd name="T13" fmla="*/ 0 h 51"/>
                  <a:gd name="T14" fmla="*/ 12 w 90"/>
                  <a:gd name="T15" fmla="*/ 16 h 51"/>
                  <a:gd name="T16" fmla="*/ 30 w 90"/>
                  <a:gd name="T17" fmla="*/ 21 h 51"/>
                  <a:gd name="T18" fmla="*/ 70 w 90"/>
                  <a:gd name="T19" fmla="*/ 24 h 51"/>
                  <a:gd name="T20" fmla="*/ 89 w 90"/>
                  <a:gd name="T21" fmla="*/ 19 h 51"/>
                  <a:gd name="T22" fmla="*/ 90 w 90"/>
                  <a:gd name="T23" fmla="*/ 2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0" h="51">
                    <a:moveTo>
                      <a:pt x="90" y="28"/>
                    </a:moveTo>
                    <a:lnTo>
                      <a:pt x="79" y="44"/>
                    </a:lnTo>
                    <a:lnTo>
                      <a:pt x="60" y="51"/>
                    </a:lnTo>
                    <a:lnTo>
                      <a:pt x="24" y="44"/>
                    </a:lnTo>
                    <a:lnTo>
                      <a:pt x="10" y="32"/>
                    </a:lnTo>
                    <a:lnTo>
                      <a:pt x="0" y="18"/>
                    </a:lnTo>
                    <a:lnTo>
                      <a:pt x="9" y="0"/>
                    </a:lnTo>
                    <a:lnTo>
                      <a:pt x="12" y="16"/>
                    </a:lnTo>
                    <a:lnTo>
                      <a:pt x="30" y="21"/>
                    </a:lnTo>
                    <a:lnTo>
                      <a:pt x="70" y="24"/>
                    </a:lnTo>
                    <a:lnTo>
                      <a:pt x="89" y="19"/>
                    </a:lnTo>
                    <a:lnTo>
                      <a:pt x="90" y="28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7" name="Freeform 27"/>
              <p:cNvSpPr>
                <a:spLocks/>
              </p:cNvSpPr>
              <p:nvPr/>
            </p:nvSpPr>
            <p:spPr bwMode="auto">
              <a:xfrm>
                <a:off x="6925076" y="4156974"/>
                <a:ext cx="461963" cy="571500"/>
              </a:xfrm>
              <a:custGeom>
                <a:avLst/>
                <a:gdLst>
                  <a:gd name="T0" fmla="*/ 206 w 1285"/>
                  <a:gd name="T1" fmla="*/ 0 h 1591"/>
                  <a:gd name="T2" fmla="*/ 274 w 1285"/>
                  <a:gd name="T3" fmla="*/ 72 h 1591"/>
                  <a:gd name="T4" fmla="*/ 265 w 1285"/>
                  <a:gd name="T5" fmla="*/ 196 h 1591"/>
                  <a:gd name="T6" fmla="*/ 235 w 1285"/>
                  <a:gd name="T7" fmla="*/ 356 h 1591"/>
                  <a:gd name="T8" fmla="*/ 225 w 1285"/>
                  <a:gd name="T9" fmla="*/ 506 h 1591"/>
                  <a:gd name="T10" fmla="*/ 205 w 1285"/>
                  <a:gd name="T11" fmla="*/ 661 h 1591"/>
                  <a:gd name="T12" fmla="*/ 235 w 1285"/>
                  <a:gd name="T13" fmla="*/ 791 h 1591"/>
                  <a:gd name="T14" fmla="*/ 340 w 1285"/>
                  <a:gd name="T15" fmla="*/ 611 h 1591"/>
                  <a:gd name="T16" fmla="*/ 430 w 1285"/>
                  <a:gd name="T17" fmla="*/ 586 h 1591"/>
                  <a:gd name="T18" fmla="*/ 345 w 1285"/>
                  <a:gd name="T19" fmla="*/ 766 h 1591"/>
                  <a:gd name="T20" fmla="*/ 520 w 1285"/>
                  <a:gd name="T21" fmla="*/ 761 h 1591"/>
                  <a:gd name="T22" fmla="*/ 625 w 1285"/>
                  <a:gd name="T23" fmla="*/ 706 h 1591"/>
                  <a:gd name="T24" fmla="*/ 730 w 1285"/>
                  <a:gd name="T25" fmla="*/ 656 h 1591"/>
                  <a:gd name="T26" fmla="*/ 820 w 1285"/>
                  <a:gd name="T27" fmla="*/ 601 h 1591"/>
                  <a:gd name="T28" fmla="*/ 885 w 1285"/>
                  <a:gd name="T29" fmla="*/ 646 h 1591"/>
                  <a:gd name="T30" fmla="*/ 825 w 1285"/>
                  <a:gd name="T31" fmla="*/ 781 h 1591"/>
                  <a:gd name="T32" fmla="*/ 1000 w 1285"/>
                  <a:gd name="T33" fmla="*/ 766 h 1591"/>
                  <a:gd name="T34" fmla="*/ 1020 w 1285"/>
                  <a:gd name="T35" fmla="*/ 931 h 1591"/>
                  <a:gd name="T36" fmla="*/ 1005 w 1285"/>
                  <a:gd name="T37" fmla="*/ 1061 h 1591"/>
                  <a:gd name="T38" fmla="*/ 1090 w 1285"/>
                  <a:gd name="T39" fmla="*/ 1046 h 1591"/>
                  <a:gd name="T40" fmla="*/ 1140 w 1285"/>
                  <a:gd name="T41" fmla="*/ 926 h 1591"/>
                  <a:gd name="T42" fmla="*/ 1230 w 1285"/>
                  <a:gd name="T43" fmla="*/ 956 h 1591"/>
                  <a:gd name="T44" fmla="*/ 1275 w 1285"/>
                  <a:gd name="T45" fmla="*/ 1031 h 1591"/>
                  <a:gd name="T46" fmla="*/ 1225 w 1285"/>
                  <a:gd name="T47" fmla="*/ 1136 h 1591"/>
                  <a:gd name="T48" fmla="*/ 1285 w 1285"/>
                  <a:gd name="T49" fmla="*/ 1331 h 1591"/>
                  <a:gd name="T50" fmla="*/ 1180 w 1285"/>
                  <a:gd name="T51" fmla="*/ 1331 h 1591"/>
                  <a:gd name="T52" fmla="*/ 1140 w 1285"/>
                  <a:gd name="T53" fmla="*/ 1211 h 1591"/>
                  <a:gd name="T54" fmla="*/ 1105 w 1285"/>
                  <a:gd name="T55" fmla="*/ 1231 h 1591"/>
                  <a:gd name="T56" fmla="*/ 1080 w 1285"/>
                  <a:gd name="T57" fmla="*/ 1391 h 1591"/>
                  <a:gd name="T58" fmla="*/ 1030 w 1285"/>
                  <a:gd name="T59" fmla="*/ 1166 h 1591"/>
                  <a:gd name="T60" fmla="*/ 970 w 1285"/>
                  <a:gd name="T61" fmla="*/ 1081 h 1591"/>
                  <a:gd name="T62" fmla="*/ 900 w 1285"/>
                  <a:gd name="T63" fmla="*/ 1196 h 1591"/>
                  <a:gd name="T64" fmla="*/ 750 w 1285"/>
                  <a:gd name="T65" fmla="*/ 1246 h 1591"/>
                  <a:gd name="T66" fmla="*/ 685 w 1285"/>
                  <a:gd name="T67" fmla="*/ 1186 h 1591"/>
                  <a:gd name="T68" fmla="*/ 555 w 1285"/>
                  <a:gd name="T69" fmla="*/ 1381 h 1591"/>
                  <a:gd name="T70" fmla="*/ 325 w 1285"/>
                  <a:gd name="T71" fmla="*/ 1436 h 1591"/>
                  <a:gd name="T72" fmla="*/ 90 w 1285"/>
                  <a:gd name="T73" fmla="*/ 1591 h 1591"/>
                  <a:gd name="T74" fmla="*/ 10 w 1285"/>
                  <a:gd name="T75" fmla="*/ 1511 h 1591"/>
                  <a:gd name="T76" fmla="*/ 105 w 1285"/>
                  <a:gd name="T77" fmla="*/ 1336 h 1591"/>
                  <a:gd name="T78" fmla="*/ 85 w 1285"/>
                  <a:gd name="T79" fmla="*/ 1276 h 1591"/>
                  <a:gd name="T80" fmla="*/ 0 w 1285"/>
                  <a:gd name="T81" fmla="*/ 1291 h 1591"/>
                  <a:gd name="T82" fmla="*/ 60 w 1285"/>
                  <a:gd name="T83" fmla="*/ 1166 h 1591"/>
                  <a:gd name="T84" fmla="*/ 135 w 1285"/>
                  <a:gd name="T85" fmla="*/ 1106 h 1591"/>
                  <a:gd name="T86" fmla="*/ 100 w 1285"/>
                  <a:gd name="T87" fmla="*/ 941 h 1591"/>
                  <a:gd name="T88" fmla="*/ 50 w 1285"/>
                  <a:gd name="T89" fmla="*/ 856 h 1591"/>
                  <a:gd name="T90" fmla="*/ 45 w 1285"/>
                  <a:gd name="T91" fmla="*/ 316 h 1591"/>
                  <a:gd name="T92" fmla="*/ 154 w 1285"/>
                  <a:gd name="T93" fmla="*/ 100 h 1591"/>
                  <a:gd name="T94" fmla="*/ 206 w 1285"/>
                  <a:gd name="T95" fmla="*/ 0 h 1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85" h="1591">
                    <a:moveTo>
                      <a:pt x="206" y="0"/>
                    </a:moveTo>
                    <a:lnTo>
                      <a:pt x="274" y="72"/>
                    </a:lnTo>
                    <a:lnTo>
                      <a:pt x="265" y="196"/>
                    </a:lnTo>
                    <a:lnTo>
                      <a:pt x="235" y="356"/>
                    </a:lnTo>
                    <a:lnTo>
                      <a:pt x="225" y="506"/>
                    </a:lnTo>
                    <a:lnTo>
                      <a:pt x="205" y="661"/>
                    </a:lnTo>
                    <a:lnTo>
                      <a:pt x="235" y="791"/>
                    </a:lnTo>
                    <a:lnTo>
                      <a:pt x="340" y="611"/>
                    </a:lnTo>
                    <a:lnTo>
                      <a:pt x="430" y="586"/>
                    </a:lnTo>
                    <a:lnTo>
                      <a:pt x="345" y="766"/>
                    </a:lnTo>
                    <a:lnTo>
                      <a:pt x="520" y="761"/>
                    </a:lnTo>
                    <a:lnTo>
                      <a:pt x="625" y="706"/>
                    </a:lnTo>
                    <a:lnTo>
                      <a:pt x="730" y="656"/>
                    </a:lnTo>
                    <a:lnTo>
                      <a:pt x="820" y="601"/>
                    </a:lnTo>
                    <a:lnTo>
                      <a:pt x="885" y="646"/>
                    </a:lnTo>
                    <a:lnTo>
                      <a:pt x="825" y="781"/>
                    </a:lnTo>
                    <a:lnTo>
                      <a:pt x="1000" y="766"/>
                    </a:lnTo>
                    <a:lnTo>
                      <a:pt x="1020" y="931"/>
                    </a:lnTo>
                    <a:lnTo>
                      <a:pt x="1005" y="1061"/>
                    </a:lnTo>
                    <a:lnTo>
                      <a:pt x="1090" y="1046"/>
                    </a:lnTo>
                    <a:lnTo>
                      <a:pt x="1140" y="926"/>
                    </a:lnTo>
                    <a:lnTo>
                      <a:pt x="1230" y="956"/>
                    </a:lnTo>
                    <a:lnTo>
                      <a:pt x="1275" y="1031"/>
                    </a:lnTo>
                    <a:lnTo>
                      <a:pt x="1225" y="1136"/>
                    </a:lnTo>
                    <a:lnTo>
                      <a:pt x="1285" y="1331"/>
                    </a:lnTo>
                    <a:lnTo>
                      <a:pt x="1180" y="1331"/>
                    </a:lnTo>
                    <a:lnTo>
                      <a:pt x="1140" y="1211"/>
                    </a:lnTo>
                    <a:lnTo>
                      <a:pt x="1105" y="1231"/>
                    </a:lnTo>
                    <a:lnTo>
                      <a:pt x="1080" y="1391"/>
                    </a:lnTo>
                    <a:lnTo>
                      <a:pt x="1030" y="1166"/>
                    </a:lnTo>
                    <a:lnTo>
                      <a:pt x="970" y="1081"/>
                    </a:lnTo>
                    <a:lnTo>
                      <a:pt x="900" y="1196"/>
                    </a:lnTo>
                    <a:lnTo>
                      <a:pt x="750" y="1246"/>
                    </a:lnTo>
                    <a:lnTo>
                      <a:pt x="685" y="1186"/>
                    </a:lnTo>
                    <a:lnTo>
                      <a:pt x="555" y="1381"/>
                    </a:lnTo>
                    <a:lnTo>
                      <a:pt x="325" y="1436"/>
                    </a:lnTo>
                    <a:lnTo>
                      <a:pt x="90" y="1591"/>
                    </a:lnTo>
                    <a:lnTo>
                      <a:pt x="10" y="1511"/>
                    </a:lnTo>
                    <a:lnTo>
                      <a:pt x="105" y="1336"/>
                    </a:lnTo>
                    <a:lnTo>
                      <a:pt x="85" y="1276"/>
                    </a:lnTo>
                    <a:lnTo>
                      <a:pt x="0" y="1291"/>
                    </a:lnTo>
                    <a:lnTo>
                      <a:pt x="60" y="1166"/>
                    </a:lnTo>
                    <a:lnTo>
                      <a:pt x="135" y="1106"/>
                    </a:lnTo>
                    <a:lnTo>
                      <a:pt x="100" y="941"/>
                    </a:lnTo>
                    <a:lnTo>
                      <a:pt x="50" y="856"/>
                    </a:lnTo>
                    <a:lnTo>
                      <a:pt x="45" y="316"/>
                    </a:lnTo>
                    <a:lnTo>
                      <a:pt x="154" y="100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88" name="组合 87"/>
              <p:cNvGrpSpPr/>
              <p:nvPr/>
            </p:nvGrpSpPr>
            <p:grpSpPr>
              <a:xfrm>
                <a:off x="2634064" y="1809061"/>
                <a:ext cx="1517650" cy="1916113"/>
                <a:chOff x="2418164" y="1838430"/>
                <a:chExt cx="1517650" cy="1916113"/>
              </a:xfrm>
            </p:grpSpPr>
            <p:sp>
              <p:nvSpPr>
                <p:cNvPr id="89" name="Freeform 6"/>
                <p:cNvSpPr>
                  <a:spLocks/>
                </p:cNvSpPr>
                <p:nvPr/>
              </p:nvSpPr>
              <p:spPr bwMode="auto">
                <a:xfrm>
                  <a:off x="2418164" y="2322618"/>
                  <a:ext cx="1336675" cy="1431925"/>
                </a:xfrm>
                <a:custGeom>
                  <a:avLst/>
                  <a:gdLst>
                    <a:gd name="T0" fmla="*/ 266 w 3722"/>
                    <a:gd name="T1" fmla="*/ 2801 h 3986"/>
                    <a:gd name="T2" fmla="*/ 204 w 3722"/>
                    <a:gd name="T3" fmla="*/ 2714 h 3986"/>
                    <a:gd name="T4" fmla="*/ 60 w 3722"/>
                    <a:gd name="T5" fmla="*/ 2428 h 3986"/>
                    <a:gd name="T6" fmla="*/ 0 w 3722"/>
                    <a:gd name="T7" fmla="*/ 2063 h 3986"/>
                    <a:gd name="T8" fmla="*/ 206 w 3722"/>
                    <a:gd name="T9" fmla="*/ 1451 h 3986"/>
                    <a:gd name="T10" fmla="*/ 211 w 3722"/>
                    <a:gd name="T11" fmla="*/ 1155 h 3986"/>
                    <a:gd name="T12" fmla="*/ 330 w 3722"/>
                    <a:gd name="T13" fmla="*/ 878 h 3986"/>
                    <a:gd name="T14" fmla="*/ 302 w 3722"/>
                    <a:gd name="T15" fmla="*/ 539 h 3986"/>
                    <a:gd name="T16" fmla="*/ 447 w 3722"/>
                    <a:gd name="T17" fmla="*/ 295 h 3986"/>
                    <a:gd name="T18" fmla="*/ 776 w 3722"/>
                    <a:gd name="T19" fmla="*/ 240 h 3986"/>
                    <a:gd name="T20" fmla="*/ 716 w 3722"/>
                    <a:gd name="T21" fmla="*/ 45 h 3986"/>
                    <a:gd name="T22" fmla="*/ 916 w 3722"/>
                    <a:gd name="T23" fmla="*/ 0 h 3986"/>
                    <a:gd name="T24" fmla="*/ 1051 w 3722"/>
                    <a:gd name="T25" fmla="*/ 115 h 3986"/>
                    <a:gd name="T26" fmla="*/ 856 w 3722"/>
                    <a:gd name="T27" fmla="*/ 240 h 3986"/>
                    <a:gd name="T28" fmla="*/ 926 w 3722"/>
                    <a:gd name="T29" fmla="*/ 265 h 3986"/>
                    <a:gd name="T30" fmla="*/ 971 w 3722"/>
                    <a:gd name="T31" fmla="*/ 240 h 3986"/>
                    <a:gd name="T32" fmla="*/ 1126 w 3722"/>
                    <a:gd name="T33" fmla="*/ 205 h 3986"/>
                    <a:gd name="T34" fmla="*/ 1152 w 3722"/>
                    <a:gd name="T35" fmla="*/ 278 h 3986"/>
                    <a:gd name="T36" fmla="*/ 1201 w 3722"/>
                    <a:gd name="T37" fmla="*/ 250 h 3986"/>
                    <a:gd name="T38" fmla="*/ 1426 w 3722"/>
                    <a:gd name="T39" fmla="*/ 235 h 3986"/>
                    <a:gd name="T40" fmla="*/ 1336 w 3722"/>
                    <a:gd name="T41" fmla="*/ 75 h 3986"/>
                    <a:gd name="T42" fmla="*/ 1471 w 3722"/>
                    <a:gd name="T43" fmla="*/ 175 h 3986"/>
                    <a:gd name="T44" fmla="*/ 1606 w 3722"/>
                    <a:gd name="T45" fmla="*/ 195 h 3986"/>
                    <a:gd name="T46" fmla="*/ 1696 w 3722"/>
                    <a:gd name="T47" fmla="*/ 225 h 3986"/>
                    <a:gd name="T48" fmla="*/ 1631 w 3722"/>
                    <a:gd name="T49" fmla="*/ 430 h 3986"/>
                    <a:gd name="T50" fmla="*/ 1721 w 3722"/>
                    <a:gd name="T51" fmla="*/ 435 h 3986"/>
                    <a:gd name="T52" fmla="*/ 1841 w 3722"/>
                    <a:gd name="T53" fmla="*/ 340 h 3986"/>
                    <a:gd name="T54" fmla="*/ 1841 w 3722"/>
                    <a:gd name="T55" fmla="*/ 475 h 3986"/>
                    <a:gd name="T56" fmla="*/ 1907 w 3722"/>
                    <a:gd name="T57" fmla="*/ 565 h 3986"/>
                    <a:gd name="T58" fmla="*/ 2042 w 3722"/>
                    <a:gd name="T59" fmla="*/ 505 h 3986"/>
                    <a:gd name="T60" fmla="*/ 1877 w 3722"/>
                    <a:gd name="T61" fmla="*/ 1030 h 3986"/>
                    <a:gd name="T62" fmla="*/ 2597 w 3722"/>
                    <a:gd name="T63" fmla="*/ 2036 h 3986"/>
                    <a:gd name="T64" fmla="*/ 2787 w 3722"/>
                    <a:gd name="T65" fmla="*/ 2281 h 3986"/>
                    <a:gd name="T66" fmla="*/ 3722 w 3722"/>
                    <a:gd name="T67" fmla="*/ 2656 h 3986"/>
                    <a:gd name="T68" fmla="*/ 3437 w 3722"/>
                    <a:gd name="T69" fmla="*/ 3986 h 3986"/>
                    <a:gd name="T70" fmla="*/ 716 w 3722"/>
                    <a:gd name="T71" fmla="*/ 3271 h 39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722" h="3986">
                      <a:moveTo>
                        <a:pt x="210" y="3025"/>
                      </a:moveTo>
                      <a:lnTo>
                        <a:pt x="266" y="2801"/>
                      </a:lnTo>
                      <a:lnTo>
                        <a:pt x="324" y="2713"/>
                      </a:lnTo>
                      <a:lnTo>
                        <a:pt x="204" y="2714"/>
                      </a:lnTo>
                      <a:lnTo>
                        <a:pt x="12" y="2624"/>
                      </a:lnTo>
                      <a:lnTo>
                        <a:pt x="60" y="2428"/>
                      </a:lnTo>
                      <a:lnTo>
                        <a:pt x="59" y="2231"/>
                      </a:lnTo>
                      <a:lnTo>
                        <a:pt x="0" y="2063"/>
                      </a:lnTo>
                      <a:lnTo>
                        <a:pt x="192" y="1628"/>
                      </a:lnTo>
                      <a:lnTo>
                        <a:pt x="206" y="1451"/>
                      </a:lnTo>
                      <a:lnTo>
                        <a:pt x="201" y="1292"/>
                      </a:lnTo>
                      <a:lnTo>
                        <a:pt x="211" y="1155"/>
                      </a:lnTo>
                      <a:lnTo>
                        <a:pt x="372" y="1060"/>
                      </a:lnTo>
                      <a:lnTo>
                        <a:pt x="330" y="878"/>
                      </a:lnTo>
                      <a:lnTo>
                        <a:pt x="481" y="655"/>
                      </a:lnTo>
                      <a:lnTo>
                        <a:pt x="302" y="539"/>
                      </a:lnTo>
                      <a:lnTo>
                        <a:pt x="389" y="401"/>
                      </a:lnTo>
                      <a:lnTo>
                        <a:pt x="447" y="295"/>
                      </a:lnTo>
                      <a:lnTo>
                        <a:pt x="651" y="150"/>
                      </a:lnTo>
                      <a:lnTo>
                        <a:pt x="776" y="240"/>
                      </a:lnTo>
                      <a:lnTo>
                        <a:pt x="746" y="160"/>
                      </a:lnTo>
                      <a:lnTo>
                        <a:pt x="716" y="45"/>
                      </a:lnTo>
                      <a:lnTo>
                        <a:pt x="866" y="75"/>
                      </a:lnTo>
                      <a:lnTo>
                        <a:pt x="916" y="0"/>
                      </a:lnTo>
                      <a:lnTo>
                        <a:pt x="1016" y="10"/>
                      </a:lnTo>
                      <a:lnTo>
                        <a:pt x="1051" y="115"/>
                      </a:lnTo>
                      <a:lnTo>
                        <a:pt x="791" y="145"/>
                      </a:lnTo>
                      <a:lnTo>
                        <a:pt x="856" y="240"/>
                      </a:lnTo>
                      <a:lnTo>
                        <a:pt x="881" y="315"/>
                      </a:lnTo>
                      <a:lnTo>
                        <a:pt x="926" y="265"/>
                      </a:lnTo>
                      <a:lnTo>
                        <a:pt x="1001" y="330"/>
                      </a:lnTo>
                      <a:lnTo>
                        <a:pt x="971" y="240"/>
                      </a:lnTo>
                      <a:lnTo>
                        <a:pt x="1066" y="205"/>
                      </a:lnTo>
                      <a:lnTo>
                        <a:pt x="1126" y="205"/>
                      </a:lnTo>
                      <a:lnTo>
                        <a:pt x="1146" y="149"/>
                      </a:lnTo>
                      <a:lnTo>
                        <a:pt x="1152" y="278"/>
                      </a:lnTo>
                      <a:lnTo>
                        <a:pt x="1186" y="205"/>
                      </a:lnTo>
                      <a:lnTo>
                        <a:pt x="1201" y="250"/>
                      </a:lnTo>
                      <a:lnTo>
                        <a:pt x="1306" y="225"/>
                      </a:lnTo>
                      <a:lnTo>
                        <a:pt x="1426" y="235"/>
                      </a:lnTo>
                      <a:lnTo>
                        <a:pt x="1291" y="175"/>
                      </a:lnTo>
                      <a:lnTo>
                        <a:pt x="1336" y="75"/>
                      </a:lnTo>
                      <a:lnTo>
                        <a:pt x="1496" y="85"/>
                      </a:lnTo>
                      <a:lnTo>
                        <a:pt x="1471" y="175"/>
                      </a:lnTo>
                      <a:lnTo>
                        <a:pt x="1516" y="240"/>
                      </a:lnTo>
                      <a:lnTo>
                        <a:pt x="1606" y="195"/>
                      </a:lnTo>
                      <a:lnTo>
                        <a:pt x="1681" y="115"/>
                      </a:lnTo>
                      <a:lnTo>
                        <a:pt x="1696" y="225"/>
                      </a:lnTo>
                      <a:lnTo>
                        <a:pt x="1621" y="325"/>
                      </a:lnTo>
                      <a:lnTo>
                        <a:pt x="1631" y="430"/>
                      </a:lnTo>
                      <a:lnTo>
                        <a:pt x="1666" y="480"/>
                      </a:lnTo>
                      <a:lnTo>
                        <a:pt x="1721" y="435"/>
                      </a:lnTo>
                      <a:lnTo>
                        <a:pt x="1786" y="415"/>
                      </a:lnTo>
                      <a:lnTo>
                        <a:pt x="1841" y="340"/>
                      </a:lnTo>
                      <a:lnTo>
                        <a:pt x="1831" y="400"/>
                      </a:lnTo>
                      <a:lnTo>
                        <a:pt x="1841" y="475"/>
                      </a:lnTo>
                      <a:lnTo>
                        <a:pt x="1741" y="555"/>
                      </a:lnTo>
                      <a:lnTo>
                        <a:pt x="1907" y="565"/>
                      </a:lnTo>
                      <a:lnTo>
                        <a:pt x="1967" y="475"/>
                      </a:lnTo>
                      <a:lnTo>
                        <a:pt x="2042" y="505"/>
                      </a:lnTo>
                      <a:lnTo>
                        <a:pt x="2162" y="625"/>
                      </a:lnTo>
                      <a:lnTo>
                        <a:pt x="1877" y="1030"/>
                      </a:lnTo>
                      <a:lnTo>
                        <a:pt x="2432" y="1975"/>
                      </a:lnTo>
                      <a:lnTo>
                        <a:pt x="2597" y="2036"/>
                      </a:lnTo>
                      <a:lnTo>
                        <a:pt x="2732" y="2111"/>
                      </a:lnTo>
                      <a:lnTo>
                        <a:pt x="2787" y="2281"/>
                      </a:lnTo>
                      <a:lnTo>
                        <a:pt x="3207" y="2456"/>
                      </a:lnTo>
                      <a:lnTo>
                        <a:pt x="3722" y="2656"/>
                      </a:lnTo>
                      <a:lnTo>
                        <a:pt x="3662" y="3041"/>
                      </a:lnTo>
                      <a:lnTo>
                        <a:pt x="3437" y="3986"/>
                      </a:lnTo>
                      <a:lnTo>
                        <a:pt x="2187" y="3721"/>
                      </a:lnTo>
                      <a:lnTo>
                        <a:pt x="716" y="3271"/>
                      </a:lnTo>
                      <a:lnTo>
                        <a:pt x="210" y="3025"/>
                      </a:lnTo>
                      <a:close/>
                    </a:path>
                  </a:pathLst>
                </a:custGeom>
                <a:solidFill>
                  <a:srgbClr val="C3B996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0" name="Freeform 28"/>
                <p:cNvSpPr>
                  <a:spLocks/>
                </p:cNvSpPr>
                <p:nvPr/>
              </p:nvSpPr>
              <p:spPr bwMode="auto">
                <a:xfrm>
                  <a:off x="3330976" y="2270230"/>
                  <a:ext cx="349250" cy="360363"/>
                </a:xfrm>
                <a:custGeom>
                  <a:avLst/>
                  <a:gdLst>
                    <a:gd name="T0" fmla="*/ 394 w 1100"/>
                    <a:gd name="T1" fmla="*/ 106 h 1134"/>
                    <a:gd name="T2" fmla="*/ 205 w 1100"/>
                    <a:gd name="T3" fmla="*/ 212 h 1134"/>
                    <a:gd name="T4" fmla="*/ 159 w 1100"/>
                    <a:gd name="T5" fmla="*/ 273 h 1134"/>
                    <a:gd name="T6" fmla="*/ 34 w 1100"/>
                    <a:gd name="T7" fmla="*/ 369 h 1134"/>
                    <a:gd name="T8" fmla="*/ 140 w 1100"/>
                    <a:gd name="T9" fmla="*/ 436 h 1134"/>
                    <a:gd name="T10" fmla="*/ 99 w 1100"/>
                    <a:gd name="T11" fmla="*/ 505 h 1134"/>
                    <a:gd name="T12" fmla="*/ 205 w 1100"/>
                    <a:gd name="T13" fmla="*/ 533 h 1134"/>
                    <a:gd name="T14" fmla="*/ 372 w 1100"/>
                    <a:gd name="T15" fmla="*/ 539 h 1134"/>
                    <a:gd name="T16" fmla="*/ 266 w 1100"/>
                    <a:gd name="T17" fmla="*/ 569 h 1134"/>
                    <a:gd name="T18" fmla="*/ 235 w 1100"/>
                    <a:gd name="T19" fmla="*/ 605 h 1134"/>
                    <a:gd name="T20" fmla="*/ 91 w 1100"/>
                    <a:gd name="T21" fmla="*/ 572 h 1134"/>
                    <a:gd name="T22" fmla="*/ 0 w 1100"/>
                    <a:gd name="T23" fmla="*/ 654 h 1134"/>
                    <a:gd name="T24" fmla="*/ 137 w 1100"/>
                    <a:gd name="T25" fmla="*/ 753 h 1134"/>
                    <a:gd name="T26" fmla="*/ 402 w 1100"/>
                    <a:gd name="T27" fmla="*/ 811 h 1134"/>
                    <a:gd name="T28" fmla="*/ 569 w 1100"/>
                    <a:gd name="T29" fmla="*/ 883 h 1134"/>
                    <a:gd name="T30" fmla="*/ 668 w 1100"/>
                    <a:gd name="T31" fmla="*/ 974 h 1134"/>
                    <a:gd name="T32" fmla="*/ 614 w 1100"/>
                    <a:gd name="T33" fmla="*/ 1016 h 1134"/>
                    <a:gd name="T34" fmla="*/ 451 w 1100"/>
                    <a:gd name="T35" fmla="*/ 956 h 1134"/>
                    <a:gd name="T36" fmla="*/ 262 w 1100"/>
                    <a:gd name="T37" fmla="*/ 899 h 1134"/>
                    <a:gd name="T38" fmla="*/ 80 w 1100"/>
                    <a:gd name="T39" fmla="*/ 886 h 1134"/>
                    <a:gd name="T40" fmla="*/ 481 w 1100"/>
                    <a:gd name="T41" fmla="*/ 1044 h 1134"/>
                    <a:gd name="T42" fmla="*/ 512 w 1100"/>
                    <a:gd name="T43" fmla="*/ 1098 h 1134"/>
                    <a:gd name="T44" fmla="*/ 848 w 1100"/>
                    <a:gd name="T45" fmla="*/ 1134 h 1134"/>
                    <a:gd name="T46" fmla="*/ 1100 w 1100"/>
                    <a:gd name="T47" fmla="*/ 409 h 1134"/>
                    <a:gd name="T48" fmla="*/ 869 w 1100"/>
                    <a:gd name="T49" fmla="*/ 430 h 1134"/>
                    <a:gd name="T50" fmla="*/ 1066 w 1100"/>
                    <a:gd name="T51" fmla="*/ 269 h 1134"/>
                    <a:gd name="T52" fmla="*/ 903 w 1100"/>
                    <a:gd name="T53" fmla="*/ 154 h 1134"/>
                    <a:gd name="T54" fmla="*/ 751 w 1100"/>
                    <a:gd name="T55" fmla="*/ 257 h 1134"/>
                    <a:gd name="T56" fmla="*/ 656 w 1100"/>
                    <a:gd name="T57" fmla="*/ 288 h 1134"/>
                    <a:gd name="T58" fmla="*/ 713 w 1100"/>
                    <a:gd name="T59" fmla="*/ 206 h 1134"/>
                    <a:gd name="T60" fmla="*/ 859 w 1100"/>
                    <a:gd name="T61" fmla="*/ 63 h 1134"/>
                    <a:gd name="T62" fmla="*/ 648 w 1100"/>
                    <a:gd name="T63" fmla="*/ 0 h 1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100" h="1134">
                      <a:moveTo>
                        <a:pt x="528" y="43"/>
                      </a:moveTo>
                      <a:lnTo>
                        <a:pt x="394" y="106"/>
                      </a:lnTo>
                      <a:lnTo>
                        <a:pt x="235" y="176"/>
                      </a:lnTo>
                      <a:lnTo>
                        <a:pt x="205" y="212"/>
                      </a:lnTo>
                      <a:lnTo>
                        <a:pt x="216" y="254"/>
                      </a:lnTo>
                      <a:lnTo>
                        <a:pt x="159" y="273"/>
                      </a:lnTo>
                      <a:lnTo>
                        <a:pt x="72" y="321"/>
                      </a:lnTo>
                      <a:lnTo>
                        <a:pt x="34" y="369"/>
                      </a:lnTo>
                      <a:lnTo>
                        <a:pt x="87" y="418"/>
                      </a:lnTo>
                      <a:lnTo>
                        <a:pt x="140" y="436"/>
                      </a:lnTo>
                      <a:lnTo>
                        <a:pt x="83" y="463"/>
                      </a:lnTo>
                      <a:lnTo>
                        <a:pt x="99" y="505"/>
                      </a:lnTo>
                      <a:lnTo>
                        <a:pt x="156" y="496"/>
                      </a:lnTo>
                      <a:lnTo>
                        <a:pt x="205" y="533"/>
                      </a:lnTo>
                      <a:lnTo>
                        <a:pt x="296" y="536"/>
                      </a:lnTo>
                      <a:lnTo>
                        <a:pt x="372" y="539"/>
                      </a:lnTo>
                      <a:lnTo>
                        <a:pt x="383" y="566"/>
                      </a:lnTo>
                      <a:lnTo>
                        <a:pt x="266" y="569"/>
                      </a:lnTo>
                      <a:lnTo>
                        <a:pt x="235" y="569"/>
                      </a:lnTo>
                      <a:lnTo>
                        <a:pt x="235" y="605"/>
                      </a:lnTo>
                      <a:lnTo>
                        <a:pt x="171" y="572"/>
                      </a:lnTo>
                      <a:lnTo>
                        <a:pt x="91" y="572"/>
                      </a:lnTo>
                      <a:lnTo>
                        <a:pt x="11" y="581"/>
                      </a:lnTo>
                      <a:lnTo>
                        <a:pt x="0" y="654"/>
                      </a:lnTo>
                      <a:lnTo>
                        <a:pt x="53" y="726"/>
                      </a:lnTo>
                      <a:lnTo>
                        <a:pt x="137" y="753"/>
                      </a:lnTo>
                      <a:lnTo>
                        <a:pt x="250" y="805"/>
                      </a:lnTo>
                      <a:lnTo>
                        <a:pt x="402" y="811"/>
                      </a:lnTo>
                      <a:lnTo>
                        <a:pt x="501" y="841"/>
                      </a:lnTo>
                      <a:lnTo>
                        <a:pt x="569" y="883"/>
                      </a:lnTo>
                      <a:lnTo>
                        <a:pt x="626" y="935"/>
                      </a:lnTo>
                      <a:lnTo>
                        <a:pt x="668" y="974"/>
                      </a:lnTo>
                      <a:lnTo>
                        <a:pt x="694" y="1004"/>
                      </a:lnTo>
                      <a:lnTo>
                        <a:pt x="614" y="1016"/>
                      </a:lnTo>
                      <a:lnTo>
                        <a:pt x="527" y="1001"/>
                      </a:lnTo>
                      <a:lnTo>
                        <a:pt x="451" y="956"/>
                      </a:lnTo>
                      <a:lnTo>
                        <a:pt x="341" y="911"/>
                      </a:lnTo>
                      <a:lnTo>
                        <a:pt x="262" y="899"/>
                      </a:lnTo>
                      <a:lnTo>
                        <a:pt x="171" y="889"/>
                      </a:lnTo>
                      <a:lnTo>
                        <a:pt x="80" y="886"/>
                      </a:lnTo>
                      <a:lnTo>
                        <a:pt x="11" y="902"/>
                      </a:lnTo>
                      <a:lnTo>
                        <a:pt x="481" y="1044"/>
                      </a:lnTo>
                      <a:lnTo>
                        <a:pt x="478" y="1101"/>
                      </a:lnTo>
                      <a:lnTo>
                        <a:pt x="512" y="1098"/>
                      </a:lnTo>
                      <a:lnTo>
                        <a:pt x="550" y="1068"/>
                      </a:lnTo>
                      <a:lnTo>
                        <a:pt x="848" y="1134"/>
                      </a:lnTo>
                      <a:lnTo>
                        <a:pt x="973" y="771"/>
                      </a:lnTo>
                      <a:lnTo>
                        <a:pt x="1100" y="409"/>
                      </a:lnTo>
                      <a:lnTo>
                        <a:pt x="960" y="448"/>
                      </a:lnTo>
                      <a:lnTo>
                        <a:pt x="869" y="430"/>
                      </a:lnTo>
                      <a:lnTo>
                        <a:pt x="922" y="331"/>
                      </a:lnTo>
                      <a:lnTo>
                        <a:pt x="1066" y="269"/>
                      </a:lnTo>
                      <a:lnTo>
                        <a:pt x="975" y="197"/>
                      </a:lnTo>
                      <a:lnTo>
                        <a:pt x="903" y="154"/>
                      </a:lnTo>
                      <a:lnTo>
                        <a:pt x="821" y="211"/>
                      </a:lnTo>
                      <a:lnTo>
                        <a:pt x="751" y="257"/>
                      </a:lnTo>
                      <a:lnTo>
                        <a:pt x="751" y="303"/>
                      </a:lnTo>
                      <a:lnTo>
                        <a:pt x="656" y="288"/>
                      </a:lnTo>
                      <a:lnTo>
                        <a:pt x="637" y="260"/>
                      </a:lnTo>
                      <a:lnTo>
                        <a:pt x="713" y="206"/>
                      </a:lnTo>
                      <a:lnTo>
                        <a:pt x="792" y="120"/>
                      </a:lnTo>
                      <a:lnTo>
                        <a:pt x="859" y="63"/>
                      </a:lnTo>
                      <a:lnTo>
                        <a:pt x="768" y="24"/>
                      </a:lnTo>
                      <a:lnTo>
                        <a:pt x="648" y="0"/>
                      </a:lnTo>
                      <a:lnTo>
                        <a:pt x="528" y="43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1" name="Freeform 31"/>
                <p:cNvSpPr>
                  <a:spLocks/>
                </p:cNvSpPr>
                <p:nvPr/>
              </p:nvSpPr>
              <p:spPr bwMode="auto">
                <a:xfrm>
                  <a:off x="3596089" y="2000355"/>
                  <a:ext cx="217487" cy="201613"/>
                </a:xfrm>
                <a:custGeom>
                  <a:avLst/>
                  <a:gdLst>
                    <a:gd name="T0" fmla="*/ 980 w 1450"/>
                    <a:gd name="T1" fmla="*/ 1137 h 1675"/>
                    <a:gd name="T2" fmla="*/ 874 w 1450"/>
                    <a:gd name="T3" fmla="*/ 1132 h 1675"/>
                    <a:gd name="T4" fmla="*/ 730 w 1450"/>
                    <a:gd name="T5" fmla="*/ 1166 h 1675"/>
                    <a:gd name="T6" fmla="*/ 639 w 1450"/>
                    <a:gd name="T7" fmla="*/ 1065 h 1675"/>
                    <a:gd name="T8" fmla="*/ 610 w 1450"/>
                    <a:gd name="T9" fmla="*/ 926 h 1675"/>
                    <a:gd name="T10" fmla="*/ 538 w 1450"/>
                    <a:gd name="T11" fmla="*/ 1051 h 1675"/>
                    <a:gd name="T12" fmla="*/ 375 w 1450"/>
                    <a:gd name="T13" fmla="*/ 1032 h 1675"/>
                    <a:gd name="T14" fmla="*/ 279 w 1450"/>
                    <a:gd name="T15" fmla="*/ 1027 h 1675"/>
                    <a:gd name="T16" fmla="*/ 192 w 1450"/>
                    <a:gd name="T17" fmla="*/ 859 h 1675"/>
                    <a:gd name="T18" fmla="*/ 0 w 1450"/>
                    <a:gd name="T19" fmla="*/ 724 h 1675"/>
                    <a:gd name="T20" fmla="*/ 284 w 1450"/>
                    <a:gd name="T21" fmla="*/ 638 h 1675"/>
                    <a:gd name="T22" fmla="*/ 538 w 1450"/>
                    <a:gd name="T23" fmla="*/ 585 h 1675"/>
                    <a:gd name="T24" fmla="*/ 423 w 1450"/>
                    <a:gd name="T25" fmla="*/ 556 h 1675"/>
                    <a:gd name="T26" fmla="*/ 192 w 1450"/>
                    <a:gd name="T27" fmla="*/ 484 h 1675"/>
                    <a:gd name="T28" fmla="*/ 428 w 1450"/>
                    <a:gd name="T29" fmla="*/ 408 h 1675"/>
                    <a:gd name="T30" fmla="*/ 653 w 1450"/>
                    <a:gd name="T31" fmla="*/ 436 h 1675"/>
                    <a:gd name="T32" fmla="*/ 461 w 1450"/>
                    <a:gd name="T33" fmla="*/ 364 h 1675"/>
                    <a:gd name="T34" fmla="*/ 452 w 1450"/>
                    <a:gd name="T35" fmla="*/ 240 h 1675"/>
                    <a:gd name="T36" fmla="*/ 572 w 1450"/>
                    <a:gd name="T37" fmla="*/ 144 h 1675"/>
                    <a:gd name="T38" fmla="*/ 773 w 1450"/>
                    <a:gd name="T39" fmla="*/ 230 h 1675"/>
                    <a:gd name="T40" fmla="*/ 620 w 1450"/>
                    <a:gd name="T41" fmla="*/ 81 h 1675"/>
                    <a:gd name="T42" fmla="*/ 845 w 1450"/>
                    <a:gd name="T43" fmla="*/ 0 h 1675"/>
                    <a:gd name="T44" fmla="*/ 917 w 1450"/>
                    <a:gd name="T45" fmla="*/ 172 h 1675"/>
                    <a:gd name="T46" fmla="*/ 1008 w 1450"/>
                    <a:gd name="T47" fmla="*/ 259 h 1675"/>
                    <a:gd name="T48" fmla="*/ 1085 w 1450"/>
                    <a:gd name="T49" fmla="*/ 360 h 1675"/>
                    <a:gd name="T50" fmla="*/ 1172 w 1450"/>
                    <a:gd name="T51" fmla="*/ 609 h 1675"/>
                    <a:gd name="T52" fmla="*/ 1215 w 1450"/>
                    <a:gd name="T53" fmla="*/ 705 h 1675"/>
                    <a:gd name="T54" fmla="*/ 1244 w 1450"/>
                    <a:gd name="T55" fmla="*/ 916 h 1675"/>
                    <a:gd name="T56" fmla="*/ 1450 w 1450"/>
                    <a:gd name="T57" fmla="*/ 969 h 1675"/>
                    <a:gd name="T58" fmla="*/ 1114 w 1450"/>
                    <a:gd name="T59" fmla="*/ 1603 h 1675"/>
                    <a:gd name="T60" fmla="*/ 677 w 1450"/>
                    <a:gd name="T61" fmla="*/ 1675 h 1675"/>
                    <a:gd name="T62" fmla="*/ 456 w 1450"/>
                    <a:gd name="T63" fmla="*/ 1435 h 1675"/>
                    <a:gd name="T64" fmla="*/ 576 w 1450"/>
                    <a:gd name="T65" fmla="*/ 1281 h 1675"/>
                    <a:gd name="T66" fmla="*/ 831 w 1450"/>
                    <a:gd name="T67" fmla="*/ 1243 h 1675"/>
                    <a:gd name="T68" fmla="*/ 1061 w 1450"/>
                    <a:gd name="T69" fmla="*/ 1291 h 1675"/>
                    <a:gd name="T70" fmla="*/ 1280 w 1450"/>
                    <a:gd name="T71" fmla="*/ 1121 h 1675"/>
                    <a:gd name="T72" fmla="*/ 1042 w 1450"/>
                    <a:gd name="T73" fmla="*/ 1180 h 16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450" h="1675">
                      <a:moveTo>
                        <a:pt x="1042" y="1180"/>
                      </a:moveTo>
                      <a:lnTo>
                        <a:pt x="980" y="1137"/>
                      </a:lnTo>
                      <a:lnTo>
                        <a:pt x="917" y="1056"/>
                      </a:lnTo>
                      <a:lnTo>
                        <a:pt x="874" y="1132"/>
                      </a:lnTo>
                      <a:lnTo>
                        <a:pt x="792" y="1142"/>
                      </a:lnTo>
                      <a:lnTo>
                        <a:pt x="730" y="1166"/>
                      </a:lnTo>
                      <a:lnTo>
                        <a:pt x="672" y="1118"/>
                      </a:lnTo>
                      <a:lnTo>
                        <a:pt x="639" y="1065"/>
                      </a:lnTo>
                      <a:lnTo>
                        <a:pt x="692" y="926"/>
                      </a:lnTo>
                      <a:lnTo>
                        <a:pt x="610" y="926"/>
                      </a:lnTo>
                      <a:lnTo>
                        <a:pt x="586" y="1003"/>
                      </a:lnTo>
                      <a:lnTo>
                        <a:pt x="538" y="1051"/>
                      </a:lnTo>
                      <a:lnTo>
                        <a:pt x="418" y="1084"/>
                      </a:lnTo>
                      <a:lnTo>
                        <a:pt x="375" y="1032"/>
                      </a:lnTo>
                      <a:lnTo>
                        <a:pt x="365" y="940"/>
                      </a:lnTo>
                      <a:lnTo>
                        <a:pt x="279" y="1027"/>
                      </a:lnTo>
                      <a:lnTo>
                        <a:pt x="192" y="950"/>
                      </a:lnTo>
                      <a:lnTo>
                        <a:pt x="192" y="859"/>
                      </a:lnTo>
                      <a:lnTo>
                        <a:pt x="87" y="840"/>
                      </a:lnTo>
                      <a:lnTo>
                        <a:pt x="0" y="724"/>
                      </a:lnTo>
                      <a:lnTo>
                        <a:pt x="140" y="566"/>
                      </a:lnTo>
                      <a:lnTo>
                        <a:pt x="284" y="638"/>
                      </a:lnTo>
                      <a:lnTo>
                        <a:pt x="428" y="628"/>
                      </a:lnTo>
                      <a:lnTo>
                        <a:pt x="538" y="585"/>
                      </a:lnTo>
                      <a:lnTo>
                        <a:pt x="538" y="513"/>
                      </a:lnTo>
                      <a:lnTo>
                        <a:pt x="423" y="556"/>
                      </a:lnTo>
                      <a:lnTo>
                        <a:pt x="322" y="566"/>
                      </a:lnTo>
                      <a:lnTo>
                        <a:pt x="192" y="484"/>
                      </a:lnTo>
                      <a:lnTo>
                        <a:pt x="308" y="388"/>
                      </a:lnTo>
                      <a:lnTo>
                        <a:pt x="428" y="408"/>
                      </a:lnTo>
                      <a:lnTo>
                        <a:pt x="533" y="417"/>
                      </a:lnTo>
                      <a:lnTo>
                        <a:pt x="653" y="436"/>
                      </a:lnTo>
                      <a:lnTo>
                        <a:pt x="610" y="369"/>
                      </a:lnTo>
                      <a:lnTo>
                        <a:pt x="461" y="364"/>
                      </a:lnTo>
                      <a:lnTo>
                        <a:pt x="380" y="297"/>
                      </a:lnTo>
                      <a:lnTo>
                        <a:pt x="452" y="240"/>
                      </a:lnTo>
                      <a:lnTo>
                        <a:pt x="447" y="163"/>
                      </a:lnTo>
                      <a:lnTo>
                        <a:pt x="572" y="144"/>
                      </a:lnTo>
                      <a:lnTo>
                        <a:pt x="672" y="172"/>
                      </a:lnTo>
                      <a:lnTo>
                        <a:pt x="773" y="230"/>
                      </a:lnTo>
                      <a:lnTo>
                        <a:pt x="696" y="129"/>
                      </a:lnTo>
                      <a:lnTo>
                        <a:pt x="620" y="81"/>
                      </a:lnTo>
                      <a:lnTo>
                        <a:pt x="706" y="9"/>
                      </a:lnTo>
                      <a:lnTo>
                        <a:pt x="845" y="0"/>
                      </a:lnTo>
                      <a:lnTo>
                        <a:pt x="946" y="9"/>
                      </a:lnTo>
                      <a:lnTo>
                        <a:pt x="917" y="172"/>
                      </a:lnTo>
                      <a:lnTo>
                        <a:pt x="927" y="268"/>
                      </a:lnTo>
                      <a:lnTo>
                        <a:pt x="1008" y="259"/>
                      </a:lnTo>
                      <a:lnTo>
                        <a:pt x="1095" y="283"/>
                      </a:lnTo>
                      <a:lnTo>
                        <a:pt x="1085" y="360"/>
                      </a:lnTo>
                      <a:lnTo>
                        <a:pt x="1240" y="565"/>
                      </a:lnTo>
                      <a:lnTo>
                        <a:pt x="1172" y="609"/>
                      </a:lnTo>
                      <a:lnTo>
                        <a:pt x="1157" y="686"/>
                      </a:lnTo>
                      <a:lnTo>
                        <a:pt x="1215" y="705"/>
                      </a:lnTo>
                      <a:lnTo>
                        <a:pt x="1258" y="787"/>
                      </a:lnTo>
                      <a:lnTo>
                        <a:pt x="1244" y="916"/>
                      </a:lnTo>
                      <a:lnTo>
                        <a:pt x="1332" y="922"/>
                      </a:lnTo>
                      <a:lnTo>
                        <a:pt x="1450" y="969"/>
                      </a:lnTo>
                      <a:lnTo>
                        <a:pt x="1330" y="1468"/>
                      </a:lnTo>
                      <a:lnTo>
                        <a:pt x="1114" y="1603"/>
                      </a:lnTo>
                      <a:lnTo>
                        <a:pt x="922" y="1641"/>
                      </a:lnTo>
                      <a:lnTo>
                        <a:pt x="677" y="1675"/>
                      </a:lnTo>
                      <a:lnTo>
                        <a:pt x="557" y="1593"/>
                      </a:lnTo>
                      <a:lnTo>
                        <a:pt x="456" y="1435"/>
                      </a:lnTo>
                      <a:lnTo>
                        <a:pt x="432" y="1329"/>
                      </a:lnTo>
                      <a:lnTo>
                        <a:pt x="576" y="1281"/>
                      </a:lnTo>
                      <a:lnTo>
                        <a:pt x="735" y="1276"/>
                      </a:lnTo>
                      <a:lnTo>
                        <a:pt x="831" y="1243"/>
                      </a:lnTo>
                      <a:lnTo>
                        <a:pt x="912" y="1262"/>
                      </a:lnTo>
                      <a:lnTo>
                        <a:pt x="1061" y="1291"/>
                      </a:lnTo>
                      <a:lnTo>
                        <a:pt x="1181" y="1204"/>
                      </a:lnTo>
                      <a:lnTo>
                        <a:pt x="1280" y="1121"/>
                      </a:lnTo>
                      <a:lnTo>
                        <a:pt x="1162" y="1152"/>
                      </a:lnTo>
                      <a:lnTo>
                        <a:pt x="1042" y="118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2" name="Freeform 32"/>
                <p:cNvSpPr>
                  <a:spLocks/>
                </p:cNvSpPr>
                <p:nvPr/>
              </p:nvSpPr>
              <p:spPr bwMode="auto">
                <a:xfrm>
                  <a:off x="3196039" y="2089255"/>
                  <a:ext cx="373062" cy="300038"/>
                </a:xfrm>
                <a:custGeom>
                  <a:avLst/>
                  <a:gdLst>
                    <a:gd name="T0" fmla="*/ 489 w 1176"/>
                    <a:gd name="T1" fmla="*/ 0 h 944"/>
                    <a:gd name="T2" fmla="*/ 509 w 1176"/>
                    <a:gd name="T3" fmla="*/ 71 h 944"/>
                    <a:gd name="T4" fmla="*/ 494 w 1176"/>
                    <a:gd name="T5" fmla="*/ 143 h 944"/>
                    <a:gd name="T6" fmla="*/ 446 w 1176"/>
                    <a:gd name="T7" fmla="*/ 248 h 944"/>
                    <a:gd name="T8" fmla="*/ 359 w 1176"/>
                    <a:gd name="T9" fmla="*/ 200 h 944"/>
                    <a:gd name="T10" fmla="*/ 302 w 1176"/>
                    <a:gd name="T11" fmla="*/ 252 h 944"/>
                    <a:gd name="T12" fmla="*/ 246 w 1176"/>
                    <a:gd name="T13" fmla="*/ 314 h 944"/>
                    <a:gd name="T14" fmla="*/ 168 w 1176"/>
                    <a:gd name="T15" fmla="*/ 370 h 944"/>
                    <a:gd name="T16" fmla="*/ 138 w 1176"/>
                    <a:gd name="T17" fmla="*/ 429 h 944"/>
                    <a:gd name="T18" fmla="*/ 47 w 1176"/>
                    <a:gd name="T19" fmla="*/ 463 h 944"/>
                    <a:gd name="T20" fmla="*/ 0 w 1176"/>
                    <a:gd name="T21" fmla="*/ 517 h 944"/>
                    <a:gd name="T22" fmla="*/ 4 w 1176"/>
                    <a:gd name="T23" fmla="*/ 591 h 944"/>
                    <a:gd name="T24" fmla="*/ 51 w 1176"/>
                    <a:gd name="T25" fmla="*/ 667 h 944"/>
                    <a:gd name="T26" fmla="*/ 60 w 1176"/>
                    <a:gd name="T27" fmla="*/ 753 h 944"/>
                    <a:gd name="T28" fmla="*/ 25 w 1176"/>
                    <a:gd name="T29" fmla="*/ 871 h 944"/>
                    <a:gd name="T30" fmla="*/ 67 w 1176"/>
                    <a:gd name="T31" fmla="*/ 944 h 944"/>
                    <a:gd name="T32" fmla="*/ 172 w 1176"/>
                    <a:gd name="T33" fmla="*/ 871 h 944"/>
                    <a:gd name="T34" fmla="*/ 242 w 1176"/>
                    <a:gd name="T35" fmla="*/ 847 h 944"/>
                    <a:gd name="T36" fmla="*/ 320 w 1176"/>
                    <a:gd name="T37" fmla="*/ 881 h 944"/>
                    <a:gd name="T38" fmla="*/ 415 w 1176"/>
                    <a:gd name="T39" fmla="*/ 864 h 944"/>
                    <a:gd name="T40" fmla="*/ 459 w 1176"/>
                    <a:gd name="T41" fmla="*/ 795 h 944"/>
                    <a:gd name="T42" fmla="*/ 562 w 1176"/>
                    <a:gd name="T43" fmla="*/ 732 h 944"/>
                    <a:gd name="T44" fmla="*/ 662 w 1176"/>
                    <a:gd name="T45" fmla="*/ 698 h 944"/>
                    <a:gd name="T46" fmla="*/ 732 w 1176"/>
                    <a:gd name="T47" fmla="*/ 636 h 944"/>
                    <a:gd name="T48" fmla="*/ 965 w 1176"/>
                    <a:gd name="T49" fmla="*/ 560 h 944"/>
                    <a:gd name="T50" fmla="*/ 1176 w 1176"/>
                    <a:gd name="T51" fmla="*/ 517 h 944"/>
                    <a:gd name="T52" fmla="*/ 1165 w 1176"/>
                    <a:gd name="T53" fmla="*/ 363 h 944"/>
                    <a:gd name="T54" fmla="*/ 1096 w 1176"/>
                    <a:gd name="T55" fmla="*/ 252 h 944"/>
                    <a:gd name="T56" fmla="*/ 1005 w 1176"/>
                    <a:gd name="T57" fmla="*/ 235 h 944"/>
                    <a:gd name="T58" fmla="*/ 935 w 1176"/>
                    <a:gd name="T59" fmla="*/ 263 h 944"/>
                    <a:gd name="T60" fmla="*/ 914 w 1176"/>
                    <a:gd name="T61" fmla="*/ 211 h 944"/>
                    <a:gd name="T62" fmla="*/ 844 w 1176"/>
                    <a:gd name="T63" fmla="*/ 121 h 944"/>
                    <a:gd name="T64" fmla="*/ 809 w 1176"/>
                    <a:gd name="T65" fmla="*/ 38 h 944"/>
                    <a:gd name="T66" fmla="*/ 710 w 1176"/>
                    <a:gd name="T67" fmla="*/ 34 h 944"/>
                    <a:gd name="T68" fmla="*/ 589 w 1176"/>
                    <a:gd name="T69" fmla="*/ 3 h 944"/>
                    <a:gd name="T70" fmla="*/ 489 w 1176"/>
                    <a:gd name="T71" fmla="*/ 0 h 9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176" h="944">
                      <a:moveTo>
                        <a:pt x="489" y="0"/>
                      </a:moveTo>
                      <a:lnTo>
                        <a:pt x="509" y="71"/>
                      </a:lnTo>
                      <a:lnTo>
                        <a:pt x="494" y="143"/>
                      </a:lnTo>
                      <a:lnTo>
                        <a:pt x="446" y="248"/>
                      </a:lnTo>
                      <a:lnTo>
                        <a:pt x="359" y="200"/>
                      </a:lnTo>
                      <a:lnTo>
                        <a:pt x="302" y="252"/>
                      </a:lnTo>
                      <a:lnTo>
                        <a:pt x="246" y="314"/>
                      </a:lnTo>
                      <a:lnTo>
                        <a:pt x="168" y="370"/>
                      </a:lnTo>
                      <a:lnTo>
                        <a:pt x="138" y="429"/>
                      </a:lnTo>
                      <a:lnTo>
                        <a:pt x="47" y="463"/>
                      </a:lnTo>
                      <a:lnTo>
                        <a:pt x="0" y="517"/>
                      </a:lnTo>
                      <a:lnTo>
                        <a:pt x="4" y="591"/>
                      </a:lnTo>
                      <a:lnTo>
                        <a:pt x="51" y="667"/>
                      </a:lnTo>
                      <a:lnTo>
                        <a:pt x="60" y="753"/>
                      </a:lnTo>
                      <a:lnTo>
                        <a:pt x="25" y="871"/>
                      </a:lnTo>
                      <a:lnTo>
                        <a:pt x="67" y="944"/>
                      </a:lnTo>
                      <a:lnTo>
                        <a:pt x="172" y="871"/>
                      </a:lnTo>
                      <a:lnTo>
                        <a:pt x="242" y="847"/>
                      </a:lnTo>
                      <a:lnTo>
                        <a:pt x="320" y="881"/>
                      </a:lnTo>
                      <a:lnTo>
                        <a:pt x="415" y="864"/>
                      </a:lnTo>
                      <a:lnTo>
                        <a:pt x="459" y="795"/>
                      </a:lnTo>
                      <a:lnTo>
                        <a:pt x="562" y="732"/>
                      </a:lnTo>
                      <a:lnTo>
                        <a:pt x="662" y="698"/>
                      </a:lnTo>
                      <a:lnTo>
                        <a:pt x="732" y="636"/>
                      </a:lnTo>
                      <a:lnTo>
                        <a:pt x="965" y="560"/>
                      </a:lnTo>
                      <a:lnTo>
                        <a:pt x="1176" y="517"/>
                      </a:lnTo>
                      <a:lnTo>
                        <a:pt x="1165" y="363"/>
                      </a:lnTo>
                      <a:lnTo>
                        <a:pt x="1096" y="252"/>
                      </a:lnTo>
                      <a:lnTo>
                        <a:pt x="1005" y="235"/>
                      </a:lnTo>
                      <a:lnTo>
                        <a:pt x="935" y="263"/>
                      </a:lnTo>
                      <a:lnTo>
                        <a:pt x="914" y="211"/>
                      </a:lnTo>
                      <a:lnTo>
                        <a:pt x="844" y="121"/>
                      </a:lnTo>
                      <a:lnTo>
                        <a:pt x="809" y="38"/>
                      </a:lnTo>
                      <a:lnTo>
                        <a:pt x="710" y="34"/>
                      </a:lnTo>
                      <a:lnTo>
                        <a:pt x="589" y="3"/>
                      </a:lnTo>
                      <a:lnTo>
                        <a:pt x="489" y="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3" name="Freeform 33"/>
                <p:cNvSpPr>
                  <a:spLocks/>
                </p:cNvSpPr>
                <p:nvPr/>
              </p:nvSpPr>
              <p:spPr bwMode="auto">
                <a:xfrm>
                  <a:off x="3518301" y="1908280"/>
                  <a:ext cx="242888" cy="117475"/>
                </a:xfrm>
                <a:custGeom>
                  <a:avLst/>
                  <a:gdLst>
                    <a:gd name="T0" fmla="*/ 78 w 1608"/>
                    <a:gd name="T1" fmla="*/ 521 h 966"/>
                    <a:gd name="T2" fmla="*/ 60 w 1608"/>
                    <a:gd name="T3" fmla="*/ 606 h 966"/>
                    <a:gd name="T4" fmla="*/ 0 w 1608"/>
                    <a:gd name="T5" fmla="*/ 732 h 966"/>
                    <a:gd name="T6" fmla="*/ 162 w 1608"/>
                    <a:gd name="T7" fmla="*/ 612 h 966"/>
                    <a:gd name="T8" fmla="*/ 162 w 1608"/>
                    <a:gd name="T9" fmla="*/ 708 h 966"/>
                    <a:gd name="T10" fmla="*/ 234 w 1608"/>
                    <a:gd name="T11" fmla="*/ 744 h 966"/>
                    <a:gd name="T12" fmla="*/ 348 w 1608"/>
                    <a:gd name="T13" fmla="*/ 648 h 966"/>
                    <a:gd name="T14" fmla="*/ 354 w 1608"/>
                    <a:gd name="T15" fmla="*/ 774 h 966"/>
                    <a:gd name="T16" fmla="*/ 342 w 1608"/>
                    <a:gd name="T17" fmla="*/ 906 h 966"/>
                    <a:gd name="T18" fmla="*/ 438 w 1608"/>
                    <a:gd name="T19" fmla="*/ 966 h 966"/>
                    <a:gd name="T20" fmla="*/ 522 w 1608"/>
                    <a:gd name="T21" fmla="*/ 852 h 966"/>
                    <a:gd name="T22" fmla="*/ 570 w 1608"/>
                    <a:gd name="T23" fmla="*/ 726 h 966"/>
                    <a:gd name="T24" fmla="*/ 606 w 1608"/>
                    <a:gd name="T25" fmla="*/ 642 h 966"/>
                    <a:gd name="T26" fmla="*/ 696 w 1608"/>
                    <a:gd name="T27" fmla="*/ 624 h 966"/>
                    <a:gd name="T28" fmla="*/ 630 w 1608"/>
                    <a:gd name="T29" fmla="*/ 696 h 966"/>
                    <a:gd name="T30" fmla="*/ 600 w 1608"/>
                    <a:gd name="T31" fmla="*/ 792 h 966"/>
                    <a:gd name="T32" fmla="*/ 708 w 1608"/>
                    <a:gd name="T33" fmla="*/ 780 h 966"/>
                    <a:gd name="T34" fmla="*/ 810 w 1608"/>
                    <a:gd name="T35" fmla="*/ 666 h 966"/>
                    <a:gd name="T36" fmla="*/ 792 w 1608"/>
                    <a:gd name="T37" fmla="*/ 582 h 966"/>
                    <a:gd name="T38" fmla="*/ 894 w 1608"/>
                    <a:gd name="T39" fmla="*/ 564 h 966"/>
                    <a:gd name="T40" fmla="*/ 930 w 1608"/>
                    <a:gd name="T41" fmla="*/ 438 h 966"/>
                    <a:gd name="T42" fmla="*/ 1056 w 1608"/>
                    <a:gd name="T43" fmla="*/ 432 h 966"/>
                    <a:gd name="T44" fmla="*/ 1014 w 1608"/>
                    <a:gd name="T45" fmla="*/ 546 h 966"/>
                    <a:gd name="T46" fmla="*/ 930 w 1608"/>
                    <a:gd name="T47" fmla="*/ 684 h 966"/>
                    <a:gd name="T48" fmla="*/ 942 w 1608"/>
                    <a:gd name="T49" fmla="*/ 846 h 966"/>
                    <a:gd name="T50" fmla="*/ 1050 w 1608"/>
                    <a:gd name="T51" fmla="*/ 882 h 966"/>
                    <a:gd name="T52" fmla="*/ 1092 w 1608"/>
                    <a:gd name="T53" fmla="*/ 804 h 966"/>
                    <a:gd name="T54" fmla="*/ 1146 w 1608"/>
                    <a:gd name="T55" fmla="*/ 666 h 966"/>
                    <a:gd name="T56" fmla="*/ 1290 w 1608"/>
                    <a:gd name="T57" fmla="*/ 708 h 966"/>
                    <a:gd name="T58" fmla="*/ 1357 w 1608"/>
                    <a:gd name="T59" fmla="*/ 624 h 966"/>
                    <a:gd name="T60" fmla="*/ 1326 w 1608"/>
                    <a:gd name="T61" fmla="*/ 456 h 966"/>
                    <a:gd name="T62" fmla="*/ 1428 w 1608"/>
                    <a:gd name="T63" fmla="*/ 498 h 966"/>
                    <a:gd name="T64" fmla="*/ 1410 w 1608"/>
                    <a:gd name="T65" fmla="*/ 390 h 966"/>
                    <a:gd name="T66" fmla="*/ 1434 w 1608"/>
                    <a:gd name="T67" fmla="*/ 276 h 966"/>
                    <a:gd name="T68" fmla="*/ 1530 w 1608"/>
                    <a:gd name="T69" fmla="*/ 258 h 966"/>
                    <a:gd name="T70" fmla="*/ 1608 w 1608"/>
                    <a:gd name="T71" fmla="*/ 192 h 966"/>
                    <a:gd name="T72" fmla="*/ 1512 w 1608"/>
                    <a:gd name="T73" fmla="*/ 6 h 966"/>
                    <a:gd name="T74" fmla="*/ 1386 w 1608"/>
                    <a:gd name="T75" fmla="*/ 12 h 966"/>
                    <a:gd name="T76" fmla="*/ 1428 w 1608"/>
                    <a:gd name="T77" fmla="*/ 138 h 966"/>
                    <a:gd name="T78" fmla="*/ 1356 w 1608"/>
                    <a:gd name="T79" fmla="*/ 108 h 966"/>
                    <a:gd name="T80" fmla="*/ 1298 w 1608"/>
                    <a:gd name="T81" fmla="*/ 79 h 966"/>
                    <a:gd name="T82" fmla="*/ 1170 w 1608"/>
                    <a:gd name="T83" fmla="*/ 30 h 966"/>
                    <a:gd name="T84" fmla="*/ 1008 w 1608"/>
                    <a:gd name="T85" fmla="*/ 0 h 966"/>
                    <a:gd name="T86" fmla="*/ 930 w 1608"/>
                    <a:gd name="T87" fmla="*/ 48 h 966"/>
                    <a:gd name="T88" fmla="*/ 798 w 1608"/>
                    <a:gd name="T89" fmla="*/ 126 h 966"/>
                    <a:gd name="T90" fmla="*/ 612 w 1608"/>
                    <a:gd name="T91" fmla="*/ 258 h 966"/>
                    <a:gd name="T92" fmla="*/ 432 w 1608"/>
                    <a:gd name="T93" fmla="*/ 330 h 966"/>
                    <a:gd name="T94" fmla="*/ 354 w 1608"/>
                    <a:gd name="T95" fmla="*/ 426 h 966"/>
                    <a:gd name="T96" fmla="*/ 264 w 1608"/>
                    <a:gd name="T97" fmla="*/ 378 h 966"/>
                    <a:gd name="T98" fmla="*/ 138 w 1608"/>
                    <a:gd name="T99" fmla="*/ 390 h 966"/>
                    <a:gd name="T100" fmla="*/ 78 w 1608"/>
                    <a:gd name="T101" fmla="*/ 521 h 9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608" h="966">
                      <a:moveTo>
                        <a:pt x="78" y="521"/>
                      </a:moveTo>
                      <a:lnTo>
                        <a:pt x="60" y="606"/>
                      </a:lnTo>
                      <a:lnTo>
                        <a:pt x="0" y="732"/>
                      </a:lnTo>
                      <a:lnTo>
                        <a:pt x="162" y="612"/>
                      </a:lnTo>
                      <a:lnTo>
                        <a:pt x="162" y="708"/>
                      </a:lnTo>
                      <a:lnTo>
                        <a:pt x="234" y="744"/>
                      </a:lnTo>
                      <a:lnTo>
                        <a:pt x="348" y="648"/>
                      </a:lnTo>
                      <a:lnTo>
                        <a:pt x="354" y="774"/>
                      </a:lnTo>
                      <a:lnTo>
                        <a:pt x="342" y="906"/>
                      </a:lnTo>
                      <a:lnTo>
                        <a:pt x="438" y="966"/>
                      </a:lnTo>
                      <a:lnTo>
                        <a:pt x="522" y="852"/>
                      </a:lnTo>
                      <a:lnTo>
                        <a:pt x="570" y="726"/>
                      </a:lnTo>
                      <a:lnTo>
                        <a:pt x="606" y="642"/>
                      </a:lnTo>
                      <a:lnTo>
                        <a:pt x="696" y="624"/>
                      </a:lnTo>
                      <a:lnTo>
                        <a:pt x="630" y="696"/>
                      </a:lnTo>
                      <a:lnTo>
                        <a:pt x="600" y="792"/>
                      </a:lnTo>
                      <a:lnTo>
                        <a:pt x="708" y="780"/>
                      </a:lnTo>
                      <a:lnTo>
                        <a:pt x="810" y="666"/>
                      </a:lnTo>
                      <a:lnTo>
                        <a:pt x="792" y="582"/>
                      </a:lnTo>
                      <a:lnTo>
                        <a:pt x="894" y="564"/>
                      </a:lnTo>
                      <a:lnTo>
                        <a:pt x="930" y="438"/>
                      </a:lnTo>
                      <a:lnTo>
                        <a:pt x="1056" y="432"/>
                      </a:lnTo>
                      <a:lnTo>
                        <a:pt x="1014" y="546"/>
                      </a:lnTo>
                      <a:lnTo>
                        <a:pt x="930" y="684"/>
                      </a:lnTo>
                      <a:lnTo>
                        <a:pt x="942" y="846"/>
                      </a:lnTo>
                      <a:lnTo>
                        <a:pt x="1050" y="882"/>
                      </a:lnTo>
                      <a:lnTo>
                        <a:pt x="1092" y="804"/>
                      </a:lnTo>
                      <a:lnTo>
                        <a:pt x="1146" y="666"/>
                      </a:lnTo>
                      <a:lnTo>
                        <a:pt x="1290" y="708"/>
                      </a:lnTo>
                      <a:lnTo>
                        <a:pt x="1357" y="624"/>
                      </a:lnTo>
                      <a:lnTo>
                        <a:pt x="1326" y="456"/>
                      </a:lnTo>
                      <a:lnTo>
                        <a:pt x="1428" y="498"/>
                      </a:lnTo>
                      <a:lnTo>
                        <a:pt x="1410" y="390"/>
                      </a:lnTo>
                      <a:lnTo>
                        <a:pt x="1434" y="276"/>
                      </a:lnTo>
                      <a:lnTo>
                        <a:pt x="1530" y="258"/>
                      </a:lnTo>
                      <a:lnTo>
                        <a:pt x="1608" y="192"/>
                      </a:lnTo>
                      <a:lnTo>
                        <a:pt x="1512" y="6"/>
                      </a:lnTo>
                      <a:lnTo>
                        <a:pt x="1386" y="12"/>
                      </a:lnTo>
                      <a:lnTo>
                        <a:pt x="1428" y="138"/>
                      </a:lnTo>
                      <a:lnTo>
                        <a:pt x="1356" y="108"/>
                      </a:lnTo>
                      <a:lnTo>
                        <a:pt x="1298" y="79"/>
                      </a:lnTo>
                      <a:lnTo>
                        <a:pt x="1170" y="30"/>
                      </a:lnTo>
                      <a:lnTo>
                        <a:pt x="1008" y="0"/>
                      </a:lnTo>
                      <a:lnTo>
                        <a:pt x="930" y="48"/>
                      </a:lnTo>
                      <a:lnTo>
                        <a:pt x="798" y="126"/>
                      </a:lnTo>
                      <a:lnTo>
                        <a:pt x="612" y="258"/>
                      </a:lnTo>
                      <a:lnTo>
                        <a:pt x="432" y="330"/>
                      </a:lnTo>
                      <a:lnTo>
                        <a:pt x="354" y="426"/>
                      </a:lnTo>
                      <a:lnTo>
                        <a:pt x="264" y="378"/>
                      </a:lnTo>
                      <a:lnTo>
                        <a:pt x="138" y="390"/>
                      </a:lnTo>
                      <a:lnTo>
                        <a:pt x="78" y="521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4" name="Freeform 34"/>
                <p:cNvSpPr>
                  <a:spLocks/>
                </p:cNvSpPr>
                <p:nvPr/>
              </p:nvSpPr>
              <p:spPr bwMode="auto">
                <a:xfrm>
                  <a:off x="3827864" y="1897168"/>
                  <a:ext cx="82550" cy="65087"/>
                </a:xfrm>
                <a:custGeom>
                  <a:avLst/>
                  <a:gdLst>
                    <a:gd name="T0" fmla="*/ 192 w 546"/>
                    <a:gd name="T1" fmla="*/ 480 h 540"/>
                    <a:gd name="T2" fmla="*/ 60 w 546"/>
                    <a:gd name="T3" fmla="*/ 540 h 540"/>
                    <a:gd name="T4" fmla="*/ 0 w 546"/>
                    <a:gd name="T5" fmla="*/ 306 h 540"/>
                    <a:gd name="T6" fmla="*/ 48 w 546"/>
                    <a:gd name="T7" fmla="*/ 96 h 540"/>
                    <a:gd name="T8" fmla="*/ 137 w 546"/>
                    <a:gd name="T9" fmla="*/ 21 h 540"/>
                    <a:gd name="T10" fmla="*/ 306 w 546"/>
                    <a:gd name="T11" fmla="*/ 18 h 540"/>
                    <a:gd name="T12" fmla="*/ 432 w 546"/>
                    <a:gd name="T13" fmla="*/ 42 h 540"/>
                    <a:gd name="T14" fmla="*/ 546 w 546"/>
                    <a:gd name="T15" fmla="*/ 0 h 540"/>
                    <a:gd name="T16" fmla="*/ 486 w 546"/>
                    <a:gd name="T17" fmla="*/ 234 h 540"/>
                    <a:gd name="T18" fmla="*/ 420 w 546"/>
                    <a:gd name="T19" fmla="*/ 504 h 540"/>
                    <a:gd name="T20" fmla="*/ 192 w 546"/>
                    <a:gd name="T21" fmla="*/ 480 h 5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46" h="540">
                      <a:moveTo>
                        <a:pt x="192" y="480"/>
                      </a:moveTo>
                      <a:lnTo>
                        <a:pt x="60" y="540"/>
                      </a:lnTo>
                      <a:lnTo>
                        <a:pt x="0" y="306"/>
                      </a:lnTo>
                      <a:lnTo>
                        <a:pt x="48" y="96"/>
                      </a:lnTo>
                      <a:lnTo>
                        <a:pt x="137" y="21"/>
                      </a:lnTo>
                      <a:lnTo>
                        <a:pt x="306" y="18"/>
                      </a:lnTo>
                      <a:lnTo>
                        <a:pt x="432" y="42"/>
                      </a:lnTo>
                      <a:lnTo>
                        <a:pt x="546" y="0"/>
                      </a:lnTo>
                      <a:lnTo>
                        <a:pt x="486" y="234"/>
                      </a:lnTo>
                      <a:lnTo>
                        <a:pt x="420" y="504"/>
                      </a:lnTo>
                      <a:lnTo>
                        <a:pt x="192" y="48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5" name="Freeform 35"/>
                <p:cNvSpPr>
                  <a:spLocks/>
                </p:cNvSpPr>
                <p:nvPr/>
              </p:nvSpPr>
              <p:spPr bwMode="auto">
                <a:xfrm>
                  <a:off x="3850089" y="1838430"/>
                  <a:ext cx="85725" cy="53975"/>
                </a:xfrm>
                <a:custGeom>
                  <a:avLst/>
                  <a:gdLst>
                    <a:gd name="T0" fmla="*/ 432 w 571"/>
                    <a:gd name="T1" fmla="*/ 446 h 446"/>
                    <a:gd name="T2" fmla="*/ 408 w 571"/>
                    <a:gd name="T3" fmla="*/ 365 h 446"/>
                    <a:gd name="T4" fmla="*/ 365 w 571"/>
                    <a:gd name="T5" fmla="*/ 288 h 446"/>
                    <a:gd name="T6" fmla="*/ 307 w 571"/>
                    <a:gd name="T7" fmla="*/ 273 h 446"/>
                    <a:gd name="T8" fmla="*/ 278 w 571"/>
                    <a:gd name="T9" fmla="*/ 326 h 446"/>
                    <a:gd name="T10" fmla="*/ 221 w 571"/>
                    <a:gd name="T11" fmla="*/ 321 h 446"/>
                    <a:gd name="T12" fmla="*/ 192 w 571"/>
                    <a:gd name="T13" fmla="*/ 245 h 446"/>
                    <a:gd name="T14" fmla="*/ 144 w 571"/>
                    <a:gd name="T15" fmla="*/ 230 h 446"/>
                    <a:gd name="T16" fmla="*/ 43 w 571"/>
                    <a:gd name="T17" fmla="*/ 273 h 446"/>
                    <a:gd name="T18" fmla="*/ 0 w 571"/>
                    <a:gd name="T19" fmla="*/ 221 h 446"/>
                    <a:gd name="T20" fmla="*/ 110 w 571"/>
                    <a:gd name="T21" fmla="*/ 120 h 446"/>
                    <a:gd name="T22" fmla="*/ 226 w 571"/>
                    <a:gd name="T23" fmla="*/ 105 h 446"/>
                    <a:gd name="T24" fmla="*/ 331 w 571"/>
                    <a:gd name="T25" fmla="*/ 91 h 446"/>
                    <a:gd name="T26" fmla="*/ 427 w 571"/>
                    <a:gd name="T27" fmla="*/ 9 h 446"/>
                    <a:gd name="T28" fmla="*/ 571 w 571"/>
                    <a:gd name="T29" fmla="*/ 0 h 446"/>
                    <a:gd name="T30" fmla="*/ 533 w 571"/>
                    <a:gd name="T31" fmla="*/ 163 h 446"/>
                    <a:gd name="T32" fmla="*/ 509 w 571"/>
                    <a:gd name="T33" fmla="*/ 288 h 446"/>
                    <a:gd name="T34" fmla="*/ 470 w 571"/>
                    <a:gd name="T35" fmla="*/ 350 h 446"/>
                    <a:gd name="T36" fmla="*/ 432 w 571"/>
                    <a:gd name="T37" fmla="*/ 446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1" h="446">
                      <a:moveTo>
                        <a:pt x="432" y="446"/>
                      </a:moveTo>
                      <a:lnTo>
                        <a:pt x="408" y="365"/>
                      </a:lnTo>
                      <a:lnTo>
                        <a:pt x="365" y="288"/>
                      </a:lnTo>
                      <a:lnTo>
                        <a:pt x="307" y="273"/>
                      </a:lnTo>
                      <a:lnTo>
                        <a:pt x="278" y="326"/>
                      </a:lnTo>
                      <a:lnTo>
                        <a:pt x="221" y="321"/>
                      </a:lnTo>
                      <a:lnTo>
                        <a:pt x="192" y="245"/>
                      </a:lnTo>
                      <a:lnTo>
                        <a:pt x="144" y="230"/>
                      </a:lnTo>
                      <a:lnTo>
                        <a:pt x="43" y="273"/>
                      </a:lnTo>
                      <a:lnTo>
                        <a:pt x="0" y="221"/>
                      </a:lnTo>
                      <a:lnTo>
                        <a:pt x="110" y="120"/>
                      </a:lnTo>
                      <a:lnTo>
                        <a:pt x="226" y="105"/>
                      </a:lnTo>
                      <a:lnTo>
                        <a:pt x="331" y="91"/>
                      </a:lnTo>
                      <a:lnTo>
                        <a:pt x="427" y="9"/>
                      </a:lnTo>
                      <a:lnTo>
                        <a:pt x="571" y="0"/>
                      </a:lnTo>
                      <a:lnTo>
                        <a:pt x="533" y="163"/>
                      </a:lnTo>
                      <a:lnTo>
                        <a:pt x="509" y="288"/>
                      </a:lnTo>
                      <a:lnTo>
                        <a:pt x="470" y="350"/>
                      </a:lnTo>
                      <a:lnTo>
                        <a:pt x="432" y="446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99" name="组合 98"/>
              <p:cNvGrpSpPr/>
              <p:nvPr/>
            </p:nvGrpSpPr>
            <p:grpSpPr>
              <a:xfrm>
                <a:off x="3308751" y="1477274"/>
                <a:ext cx="2616200" cy="2287587"/>
                <a:chOff x="3092851" y="1506643"/>
                <a:chExt cx="2616200" cy="2287587"/>
              </a:xfrm>
            </p:grpSpPr>
            <p:sp>
              <p:nvSpPr>
                <p:cNvPr id="101" name="Freeform 7"/>
                <p:cNvSpPr>
                  <a:spLocks/>
                </p:cNvSpPr>
                <p:nvPr/>
              </p:nvSpPr>
              <p:spPr bwMode="auto">
                <a:xfrm>
                  <a:off x="3092851" y="2300393"/>
                  <a:ext cx="1695450" cy="1493837"/>
                </a:xfrm>
                <a:custGeom>
                  <a:avLst/>
                  <a:gdLst>
                    <a:gd name="T0" fmla="*/ 3030 w 4720"/>
                    <a:gd name="T1" fmla="*/ 3626 h 4156"/>
                    <a:gd name="T2" fmla="*/ 3225 w 4720"/>
                    <a:gd name="T3" fmla="*/ 3301 h 4156"/>
                    <a:gd name="T4" fmla="*/ 3490 w 4720"/>
                    <a:gd name="T5" fmla="*/ 3181 h 4156"/>
                    <a:gd name="T6" fmla="*/ 3225 w 4720"/>
                    <a:gd name="T7" fmla="*/ 3046 h 4156"/>
                    <a:gd name="T8" fmla="*/ 3055 w 4720"/>
                    <a:gd name="T9" fmla="*/ 2866 h 4156"/>
                    <a:gd name="T10" fmla="*/ 3475 w 4720"/>
                    <a:gd name="T11" fmla="*/ 3031 h 4156"/>
                    <a:gd name="T12" fmla="*/ 3720 w 4720"/>
                    <a:gd name="T13" fmla="*/ 2921 h 4156"/>
                    <a:gd name="T14" fmla="*/ 4030 w 4720"/>
                    <a:gd name="T15" fmla="*/ 2531 h 4156"/>
                    <a:gd name="T16" fmla="*/ 3475 w 4720"/>
                    <a:gd name="T17" fmla="*/ 2336 h 4156"/>
                    <a:gd name="T18" fmla="*/ 3915 w 4720"/>
                    <a:gd name="T19" fmla="*/ 2491 h 4156"/>
                    <a:gd name="T20" fmla="*/ 4155 w 4720"/>
                    <a:gd name="T21" fmla="*/ 2246 h 4156"/>
                    <a:gd name="T22" fmla="*/ 4330 w 4720"/>
                    <a:gd name="T23" fmla="*/ 2266 h 4156"/>
                    <a:gd name="T24" fmla="*/ 4405 w 4720"/>
                    <a:gd name="T25" fmla="*/ 1995 h 4156"/>
                    <a:gd name="T26" fmla="*/ 4720 w 4720"/>
                    <a:gd name="T27" fmla="*/ 1780 h 4156"/>
                    <a:gd name="T28" fmla="*/ 4695 w 4720"/>
                    <a:gd name="T29" fmla="*/ 1455 h 4156"/>
                    <a:gd name="T30" fmla="*/ 4570 w 4720"/>
                    <a:gd name="T31" fmla="*/ 1245 h 4156"/>
                    <a:gd name="T32" fmla="*/ 4110 w 4720"/>
                    <a:gd name="T33" fmla="*/ 1180 h 4156"/>
                    <a:gd name="T34" fmla="*/ 4185 w 4720"/>
                    <a:gd name="T35" fmla="*/ 1455 h 4156"/>
                    <a:gd name="T36" fmla="*/ 4000 w 4720"/>
                    <a:gd name="T37" fmla="*/ 1755 h 4156"/>
                    <a:gd name="T38" fmla="*/ 3870 w 4720"/>
                    <a:gd name="T39" fmla="*/ 1840 h 4156"/>
                    <a:gd name="T40" fmla="*/ 3825 w 4720"/>
                    <a:gd name="T41" fmla="*/ 1450 h 4156"/>
                    <a:gd name="T42" fmla="*/ 3645 w 4720"/>
                    <a:gd name="T43" fmla="*/ 1555 h 4156"/>
                    <a:gd name="T44" fmla="*/ 3475 w 4720"/>
                    <a:gd name="T45" fmla="*/ 1360 h 4156"/>
                    <a:gd name="T46" fmla="*/ 3400 w 4720"/>
                    <a:gd name="T47" fmla="*/ 1270 h 4156"/>
                    <a:gd name="T48" fmla="*/ 3280 w 4720"/>
                    <a:gd name="T49" fmla="*/ 910 h 4156"/>
                    <a:gd name="T50" fmla="*/ 3150 w 4720"/>
                    <a:gd name="T51" fmla="*/ 600 h 4156"/>
                    <a:gd name="T52" fmla="*/ 3195 w 4720"/>
                    <a:gd name="T53" fmla="*/ 360 h 4156"/>
                    <a:gd name="T54" fmla="*/ 3585 w 4720"/>
                    <a:gd name="T55" fmla="*/ 25 h 4156"/>
                    <a:gd name="T56" fmla="*/ 3180 w 4720"/>
                    <a:gd name="T57" fmla="*/ 0 h 4156"/>
                    <a:gd name="T58" fmla="*/ 3055 w 4720"/>
                    <a:gd name="T59" fmla="*/ 300 h 4156"/>
                    <a:gd name="T60" fmla="*/ 3115 w 4720"/>
                    <a:gd name="T61" fmla="*/ 595 h 4156"/>
                    <a:gd name="T62" fmla="*/ 2895 w 4720"/>
                    <a:gd name="T63" fmla="*/ 865 h 4156"/>
                    <a:gd name="T64" fmla="*/ 2865 w 4720"/>
                    <a:gd name="T65" fmla="*/ 990 h 4156"/>
                    <a:gd name="T66" fmla="*/ 3165 w 4720"/>
                    <a:gd name="T67" fmla="*/ 1305 h 4156"/>
                    <a:gd name="T68" fmla="*/ 3085 w 4720"/>
                    <a:gd name="T69" fmla="*/ 1615 h 4156"/>
                    <a:gd name="T70" fmla="*/ 2935 w 4720"/>
                    <a:gd name="T71" fmla="*/ 1885 h 4156"/>
                    <a:gd name="T72" fmla="*/ 2865 w 4720"/>
                    <a:gd name="T73" fmla="*/ 2116 h 4156"/>
                    <a:gd name="T74" fmla="*/ 2865 w 4720"/>
                    <a:gd name="T75" fmla="*/ 1900 h 4156"/>
                    <a:gd name="T76" fmla="*/ 2785 w 4720"/>
                    <a:gd name="T77" fmla="*/ 1620 h 4156"/>
                    <a:gd name="T78" fmla="*/ 2935 w 4720"/>
                    <a:gd name="T79" fmla="*/ 1380 h 4156"/>
                    <a:gd name="T80" fmla="*/ 2670 w 4720"/>
                    <a:gd name="T81" fmla="*/ 1230 h 4156"/>
                    <a:gd name="T82" fmla="*/ 2680 w 4720"/>
                    <a:gd name="T83" fmla="*/ 1485 h 4156"/>
                    <a:gd name="T84" fmla="*/ 2740 w 4720"/>
                    <a:gd name="T85" fmla="*/ 1735 h 4156"/>
                    <a:gd name="T86" fmla="*/ 2320 w 4720"/>
                    <a:gd name="T87" fmla="*/ 1675 h 4156"/>
                    <a:gd name="T88" fmla="*/ 1710 w 4720"/>
                    <a:gd name="T89" fmla="*/ 1455 h 4156"/>
                    <a:gd name="T90" fmla="*/ 1690 w 4720"/>
                    <a:gd name="T91" fmla="*/ 1270 h 4156"/>
                    <a:gd name="T92" fmla="*/ 1320 w 4720"/>
                    <a:gd name="T93" fmla="*/ 1390 h 4156"/>
                    <a:gd name="T94" fmla="*/ 1570 w 4720"/>
                    <a:gd name="T95" fmla="*/ 1470 h 4156"/>
                    <a:gd name="T96" fmla="*/ 1405 w 4720"/>
                    <a:gd name="T97" fmla="*/ 1780 h 4156"/>
                    <a:gd name="T98" fmla="*/ 1335 w 4720"/>
                    <a:gd name="T99" fmla="*/ 2005 h 4156"/>
                    <a:gd name="T100" fmla="*/ 1285 w 4720"/>
                    <a:gd name="T101" fmla="*/ 1630 h 4156"/>
                    <a:gd name="T102" fmla="*/ 700 w 4720"/>
                    <a:gd name="T103" fmla="*/ 1425 h 4156"/>
                    <a:gd name="T104" fmla="*/ 795 w 4720"/>
                    <a:gd name="T105" fmla="*/ 1210 h 4156"/>
                    <a:gd name="T106" fmla="*/ 480 w 4720"/>
                    <a:gd name="T107" fmla="*/ 955 h 4156"/>
                    <a:gd name="T108" fmla="*/ 0 w 4720"/>
                    <a:gd name="T109" fmla="*/ 1090 h 4156"/>
                    <a:gd name="T110" fmla="*/ 853 w 4720"/>
                    <a:gd name="T111" fmla="*/ 2168 h 4156"/>
                    <a:gd name="T112" fmla="*/ 1845 w 4720"/>
                    <a:gd name="T113" fmla="*/ 2716 h 4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4720" h="4156">
                      <a:moveTo>
                        <a:pt x="1561" y="4046"/>
                      </a:moveTo>
                      <a:lnTo>
                        <a:pt x="2797" y="4156"/>
                      </a:lnTo>
                      <a:lnTo>
                        <a:pt x="3030" y="3626"/>
                      </a:lnTo>
                      <a:lnTo>
                        <a:pt x="3130" y="3461"/>
                      </a:lnTo>
                      <a:lnTo>
                        <a:pt x="3220" y="3376"/>
                      </a:lnTo>
                      <a:lnTo>
                        <a:pt x="3225" y="3301"/>
                      </a:lnTo>
                      <a:lnTo>
                        <a:pt x="3285" y="3256"/>
                      </a:lnTo>
                      <a:lnTo>
                        <a:pt x="3420" y="3301"/>
                      </a:lnTo>
                      <a:lnTo>
                        <a:pt x="3490" y="3181"/>
                      </a:lnTo>
                      <a:lnTo>
                        <a:pt x="3445" y="3076"/>
                      </a:lnTo>
                      <a:lnTo>
                        <a:pt x="3355" y="3056"/>
                      </a:lnTo>
                      <a:lnTo>
                        <a:pt x="3225" y="3046"/>
                      </a:lnTo>
                      <a:lnTo>
                        <a:pt x="3255" y="3011"/>
                      </a:lnTo>
                      <a:lnTo>
                        <a:pt x="3040" y="2906"/>
                      </a:lnTo>
                      <a:lnTo>
                        <a:pt x="3055" y="2866"/>
                      </a:lnTo>
                      <a:lnTo>
                        <a:pt x="3250" y="2956"/>
                      </a:lnTo>
                      <a:lnTo>
                        <a:pt x="3385" y="2971"/>
                      </a:lnTo>
                      <a:lnTo>
                        <a:pt x="3475" y="3031"/>
                      </a:lnTo>
                      <a:lnTo>
                        <a:pt x="3595" y="3016"/>
                      </a:lnTo>
                      <a:lnTo>
                        <a:pt x="3595" y="2896"/>
                      </a:lnTo>
                      <a:lnTo>
                        <a:pt x="3720" y="2921"/>
                      </a:lnTo>
                      <a:lnTo>
                        <a:pt x="3840" y="2881"/>
                      </a:lnTo>
                      <a:lnTo>
                        <a:pt x="3975" y="2716"/>
                      </a:lnTo>
                      <a:lnTo>
                        <a:pt x="4030" y="2531"/>
                      </a:lnTo>
                      <a:lnTo>
                        <a:pt x="3805" y="2521"/>
                      </a:lnTo>
                      <a:lnTo>
                        <a:pt x="3600" y="2386"/>
                      </a:lnTo>
                      <a:lnTo>
                        <a:pt x="3475" y="2336"/>
                      </a:lnTo>
                      <a:lnTo>
                        <a:pt x="3630" y="2311"/>
                      </a:lnTo>
                      <a:lnTo>
                        <a:pt x="3780" y="2411"/>
                      </a:lnTo>
                      <a:lnTo>
                        <a:pt x="3915" y="2491"/>
                      </a:lnTo>
                      <a:lnTo>
                        <a:pt x="4035" y="2456"/>
                      </a:lnTo>
                      <a:lnTo>
                        <a:pt x="4090" y="2321"/>
                      </a:lnTo>
                      <a:lnTo>
                        <a:pt x="4155" y="2246"/>
                      </a:lnTo>
                      <a:lnTo>
                        <a:pt x="4030" y="2141"/>
                      </a:lnTo>
                      <a:lnTo>
                        <a:pt x="4225" y="2111"/>
                      </a:lnTo>
                      <a:lnTo>
                        <a:pt x="4330" y="2266"/>
                      </a:lnTo>
                      <a:lnTo>
                        <a:pt x="4435" y="2171"/>
                      </a:lnTo>
                      <a:lnTo>
                        <a:pt x="4270" y="1980"/>
                      </a:lnTo>
                      <a:lnTo>
                        <a:pt x="4405" y="1995"/>
                      </a:lnTo>
                      <a:lnTo>
                        <a:pt x="4530" y="2171"/>
                      </a:lnTo>
                      <a:lnTo>
                        <a:pt x="4665" y="1965"/>
                      </a:lnTo>
                      <a:lnTo>
                        <a:pt x="4720" y="1780"/>
                      </a:lnTo>
                      <a:lnTo>
                        <a:pt x="4590" y="1690"/>
                      </a:lnTo>
                      <a:lnTo>
                        <a:pt x="4530" y="1555"/>
                      </a:lnTo>
                      <a:lnTo>
                        <a:pt x="4695" y="1455"/>
                      </a:lnTo>
                      <a:lnTo>
                        <a:pt x="4575" y="1410"/>
                      </a:lnTo>
                      <a:lnTo>
                        <a:pt x="4620" y="1350"/>
                      </a:lnTo>
                      <a:lnTo>
                        <a:pt x="4570" y="1245"/>
                      </a:lnTo>
                      <a:lnTo>
                        <a:pt x="4450" y="1225"/>
                      </a:lnTo>
                      <a:lnTo>
                        <a:pt x="4335" y="1165"/>
                      </a:lnTo>
                      <a:lnTo>
                        <a:pt x="4110" y="1180"/>
                      </a:lnTo>
                      <a:lnTo>
                        <a:pt x="4150" y="1330"/>
                      </a:lnTo>
                      <a:lnTo>
                        <a:pt x="4230" y="1380"/>
                      </a:lnTo>
                      <a:lnTo>
                        <a:pt x="4185" y="1455"/>
                      </a:lnTo>
                      <a:lnTo>
                        <a:pt x="4120" y="1465"/>
                      </a:lnTo>
                      <a:lnTo>
                        <a:pt x="4090" y="1720"/>
                      </a:lnTo>
                      <a:lnTo>
                        <a:pt x="4000" y="1755"/>
                      </a:lnTo>
                      <a:lnTo>
                        <a:pt x="4075" y="1870"/>
                      </a:lnTo>
                      <a:lnTo>
                        <a:pt x="3945" y="1960"/>
                      </a:lnTo>
                      <a:lnTo>
                        <a:pt x="3870" y="1840"/>
                      </a:lnTo>
                      <a:lnTo>
                        <a:pt x="3795" y="1650"/>
                      </a:lnTo>
                      <a:lnTo>
                        <a:pt x="3895" y="1630"/>
                      </a:lnTo>
                      <a:lnTo>
                        <a:pt x="3825" y="1450"/>
                      </a:lnTo>
                      <a:lnTo>
                        <a:pt x="3690" y="1330"/>
                      </a:lnTo>
                      <a:lnTo>
                        <a:pt x="3640" y="1420"/>
                      </a:lnTo>
                      <a:lnTo>
                        <a:pt x="3645" y="1555"/>
                      </a:lnTo>
                      <a:lnTo>
                        <a:pt x="3565" y="1645"/>
                      </a:lnTo>
                      <a:lnTo>
                        <a:pt x="3555" y="1480"/>
                      </a:lnTo>
                      <a:lnTo>
                        <a:pt x="3475" y="1360"/>
                      </a:lnTo>
                      <a:lnTo>
                        <a:pt x="3540" y="1290"/>
                      </a:lnTo>
                      <a:lnTo>
                        <a:pt x="3435" y="1215"/>
                      </a:lnTo>
                      <a:lnTo>
                        <a:pt x="3400" y="1270"/>
                      </a:lnTo>
                      <a:lnTo>
                        <a:pt x="3255" y="1170"/>
                      </a:lnTo>
                      <a:lnTo>
                        <a:pt x="3400" y="1050"/>
                      </a:lnTo>
                      <a:lnTo>
                        <a:pt x="3280" y="910"/>
                      </a:lnTo>
                      <a:lnTo>
                        <a:pt x="3265" y="795"/>
                      </a:lnTo>
                      <a:lnTo>
                        <a:pt x="3250" y="700"/>
                      </a:lnTo>
                      <a:lnTo>
                        <a:pt x="3150" y="600"/>
                      </a:lnTo>
                      <a:lnTo>
                        <a:pt x="3220" y="505"/>
                      </a:lnTo>
                      <a:lnTo>
                        <a:pt x="3240" y="445"/>
                      </a:lnTo>
                      <a:lnTo>
                        <a:pt x="3195" y="360"/>
                      </a:lnTo>
                      <a:lnTo>
                        <a:pt x="3295" y="345"/>
                      </a:lnTo>
                      <a:lnTo>
                        <a:pt x="3400" y="370"/>
                      </a:lnTo>
                      <a:lnTo>
                        <a:pt x="3585" y="25"/>
                      </a:lnTo>
                      <a:lnTo>
                        <a:pt x="3445" y="70"/>
                      </a:lnTo>
                      <a:lnTo>
                        <a:pt x="3340" y="0"/>
                      </a:lnTo>
                      <a:lnTo>
                        <a:pt x="3180" y="0"/>
                      </a:lnTo>
                      <a:lnTo>
                        <a:pt x="3150" y="105"/>
                      </a:lnTo>
                      <a:lnTo>
                        <a:pt x="3070" y="130"/>
                      </a:lnTo>
                      <a:lnTo>
                        <a:pt x="3055" y="300"/>
                      </a:lnTo>
                      <a:lnTo>
                        <a:pt x="3105" y="460"/>
                      </a:lnTo>
                      <a:lnTo>
                        <a:pt x="3070" y="525"/>
                      </a:lnTo>
                      <a:lnTo>
                        <a:pt x="3115" y="595"/>
                      </a:lnTo>
                      <a:lnTo>
                        <a:pt x="3025" y="685"/>
                      </a:lnTo>
                      <a:lnTo>
                        <a:pt x="2935" y="735"/>
                      </a:lnTo>
                      <a:lnTo>
                        <a:pt x="2895" y="865"/>
                      </a:lnTo>
                      <a:lnTo>
                        <a:pt x="2980" y="915"/>
                      </a:lnTo>
                      <a:lnTo>
                        <a:pt x="2950" y="960"/>
                      </a:lnTo>
                      <a:lnTo>
                        <a:pt x="2865" y="990"/>
                      </a:lnTo>
                      <a:lnTo>
                        <a:pt x="2905" y="1135"/>
                      </a:lnTo>
                      <a:lnTo>
                        <a:pt x="3030" y="1240"/>
                      </a:lnTo>
                      <a:lnTo>
                        <a:pt x="3165" y="1305"/>
                      </a:lnTo>
                      <a:lnTo>
                        <a:pt x="3100" y="1425"/>
                      </a:lnTo>
                      <a:lnTo>
                        <a:pt x="3175" y="1480"/>
                      </a:lnTo>
                      <a:lnTo>
                        <a:pt x="3085" y="1615"/>
                      </a:lnTo>
                      <a:lnTo>
                        <a:pt x="2970" y="1635"/>
                      </a:lnTo>
                      <a:lnTo>
                        <a:pt x="2890" y="1735"/>
                      </a:lnTo>
                      <a:lnTo>
                        <a:pt x="2935" y="1885"/>
                      </a:lnTo>
                      <a:lnTo>
                        <a:pt x="2925" y="2005"/>
                      </a:lnTo>
                      <a:lnTo>
                        <a:pt x="2845" y="1980"/>
                      </a:lnTo>
                      <a:lnTo>
                        <a:pt x="2865" y="2116"/>
                      </a:lnTo>
                      <a:lnTo>
                        <a:pt x="2830" y="2146"/>
                      </a:lnTo>
                      <a:lnTo>
                        <a:pt x="2775" y="1965"/>
                      </a:lnTo>
                      <a:lnTo>
                        <a:pt x="2865" y="1900"/>
                      </a:lnTo>
                      <a:lnTo>
                        <a:pt x="2770" y="1825"/>
                      </a:lnTo>
                      <a:lnTo>
                        <a:pt x="2865" y="1620"/>
                      </a:lnTo>
                      <a:lnTo>
                        <a:pt x="2785" y="1620"/>
                      </a:lnTo>
                      <a:lnTo>
                        <a:pt x="2755" y="1530"/>
                      </a:lnTo>
                      <a:lnTo>
                        <a:pt x="2910" y="1485"/>
                      </a:lnTo>
                      <a:lnTo>
                        <a:pt x="2935" y="1380"/>
                      </a:lnTo>
                      <a:lnTo>
                        <a:pt x="2875" y="1275"/>
                      </a:lnTo>
                      <a:lnTo>
                        <a:pt x="2710" y="1120"/>
                      </a:lnTo>
                      <a:lnTo>
                        <a:pt x="2670" y="1230"/>
                      </a:lnTo>
                      <a:lnTo>
                        <a:pt x="2595" y="1300"/>
                      </a:lnTo>
                      <a:lnTo>
                        <a:pt x="2490" y="1345"/>
                      </a:lnTo>
                      <a:lnTo>
                        <a:pt x="2680" y="1485"/>
                      </a:lnTo>
                      <a:lnTo>
                        <a:pt x="2595" y="1600"/>
                      </a:lnTo>
                      <a:lnTo>
                        <a:pt x="2640" y="1665"/>
                      </a:lnTo>
                      <a:lnTo>
                        <a:pt x="2740" y="1735"/>
                      </a:lnTo>
                      <a:lnTo>
                        <a:pt x="2670" y="1795"/>
                      </a:lnTo>
                      <a:lnTo>
                        <a:pt x="2505" y="1735"/>
                      </a:lnTo>
                      <a:lnTo>
                        <a:pt x="2320" y="1675"/>
                      </a:lnTo>
                      <a:lnTo>
                        <a:pt x="2130" y="1690"/>
                      </a:lnTo>
                      <a:lnTo>
                        <a:pt x="1800" y="1525"/>
                      </a:lnTo>
                      <a:lnTo>
                        <a:pt x="1710" y="1455"/>
                      </a:lnTo>
                      <a:lnTo>
                        <a:pt x="1645" y="1395"/>
                      </a:lnTo>
                      <a:lnTo>
                        <a:pt x="1765" y="1335"/>
                      </a:lnTo>
                      <a:lnTo>
                        <a:pt x="1690" y="1270"/>
                      </a:lnTo>
                      <a:lnTo>
                        <a:pt x="1570" y="1315"/>
                      </a:lnTo>
                      <a:lnTo>
                        <a:pt x="1440" y="1300"/>
                      </a:lnTo>
                      <a:lnTo>
                        <a:pt x="1320" y="1390"/>
                      </a:lnTo>
                      <a:lnTo>
                        <a:pt x="1410" y="1455"/>
                      </a:lnTo>
                      <a:lnTo>
                        <a:pt x="1600" y="1425"/>
                      </a:lnTo>
                      <a:lnTo>
                        <a:pt x="1570" y="1470"/>
                      </a:lnTo>
                      <a:lnTo>
                        <a:pt x="1440" y="1515"/>
                      </a:lnTo>
                      <a:lnTo>
                        <a:pt x="1405" y="1560"/>
                      </a:lnTo>
                      <a:lnTo>
                        <a:pt x="1405" y="1780"/>
                      </a:lnTo>
                      <a:lnTo>
                        <a:pt x="1335" y="1845"/>
                      </a:lnTo>
                      <a:lnTo>
                        <a:pt x="1375" y="1990"/>
                      </a:lnTo>
                      <a:lnTo>
                        <a:pt x="1335" y="2005"/>
                      </a:lnTo>
                      <a:lnTo>
                        <a:pt x="1255" y="1735"/>
                      </a:lnTo>
                      <a:lnTo>
                        <a:pt x="1335" y="1750"/>
                      </a:lnTo>
                      <a:lnTo>
                        <a:pt x="1285" y="1630"/>
                      </a:lnTo>
                      <a:lnTo>
                        <a:pt x="1170" y="1450"/>
                      </a:lnTo>
                      <a:lnTo>
                        <a:pt x="940" y="1470"/>
                      </a:lnTo>
                      <a:lnTo>
                        <a:pt x="700" y="1425"/>
                      </a:lnTo>
                      <a:lnTo>
                        <a:pt x="565" y="1305"/>
                      </a:lnTo>
                      <a:lnTo>
                        <a:pt x="625" y="1240"/>
                      </a:lnTo>
                      <a:lnTo>
                        <a:pt x="795" y="1210"/>
                      </a:lnTo>
                      <a:lnTo>
                        <a:pt x="690" y="1015"/>
                      </a:lnTo>
                      <a:lnTo>
                        <a:pt x="610" y="1020"/>
                      </a:lnTo>
                      <a:lnTo>
                        <a:pt x="480" y="955"/>
                      </a:lnTo>
                      <a:lnTo>
                        <a:pt x="405" y="850"/>
                      </a:lnTo>
                      <a:lnTo>
                        <a:pt x="286" y="686"/>
                      </a:lnTo>
                      <a:lnTo>
                        <a:pt x="0" y="1090"/>
                      </a:lnTo>
                      <a:lnTo>
                        <a:pt x="556" y="2036"/>
                      </a:lnTo>
                      <a:lnTo>
                        <a:pt x="720" y="2095"/>
                      </a:lnTo>
                      <a:lnTo>
                        <a:pt x="853" y="2168"/>
                      </a:lnTo>
                      <a:lnTo>
                        <a:pt x="910" y="2342"/>
                      </a:lnTo>
                      <a:lnTo>
                        <a:pt x="1330" y="2515"/>
                      </a:lnTo>
                      <a:lnTo>
                        <a:pt x="1845" y="2716"/>
                      </a:lnTo>
                      <a:lnTo>
                        <a:pt x="1785" y="3104"/>
                      </a:lnTo>
                      <a:lnTo>
                        <a:pt x="1561" y="4046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2" name="Freeform 8"/>
                <p:cNvSpPr>
                  <a:spLocks/>
                </p:cNvSpPr>
                <p:nvPr/>
              </p:nvSpPr>
              <p:spPr bwMode="auto">
                <a:xfrm>
                  <a:off x="4383489" y="2314680"/>
                  <a:ext cx="1325562" cy="1085850"/>
                </a:xfrm>
                <a:custGeom>
                  <a:avLst/>
                  <a:gdLst>
                    <a:gd name="T0" fmla="*/ 1755 w 3691"/>
                    <a:gd name="T1" fmla="*/ 2296 h 3021"/>
                    <a:gd name="T2" fmla="*/ 2061 w 3691"/>
                    <a:gd name="T3" fmla="*/ 2026 h 3021"/>
                    <a:gd name="T4" fmla="*/ 2196 w 3691"/>
                    <a:gd name="T5" fmla="*/ 1786 h 3021"/>
                    <a:gd name="T6" fmla="*/ 1936 w 3691"/>
                    <a:gd name="T7" fmla="*/ 1295 h 3021"/>
                    <a:gd name="T8" fmla="*/ 1620 w 3691"/>
                    <a:gd name="T9" fmla="*/ 1305 h 3021"/>
                    <a:gd name="T10" fmla="*/ 1185 w 3691"/>
                    <a:gd name="T11" fmla="*/ 840 h 3021"/>
                    <a:gd name="T12" fmla="*/ 1125 w 3691"/>
                    <a:gd name="T13" fmla="*/ 1020 h 3021"/>
                    <a:gd name="T14" fmla="*/ 755 w 3691"/>
                    <a:gd name="T15" fmla="*/ 1065 h 3021"/>
                    <a:gd name="T16" fmla="*/ 200 w 3691"/>
                    <a:gd name="T17" fmla="*/ 1005 h 3021"/>
                    <a:gd name="T18" fmla="*/ 350 w 3691"/>
                    <a:gd name="T19" fmla="*/ 815 h 3021"/>
                    <a:gd name="T20" fmla="*/ 15 w 3691"/>
                    <a:gd name="T21" fmla="*/ 725 h 3021"/>
                    <a:gd name="T22" fmla="*/ 270 w 3691"/>
                    <a:gd name="T23" fmla="*/ 20 h 3021"/>
                    <a:gd name="T24" fmla="*/ 365 w 3691"/>
                    <a:gd name="T25" fmla="*/ 395 h 3021"/>
                    <a:gd name="T26" fmla="*/ 575 w 3691"/>
                    <a:gd name="T27" fmla="*/ 695 h 3021"/>
                    <a:gd name="T28" fmla="*/ 420 w 3691"/>
                    <a:gd name="T29" fmla="*/ 500 h 3021"/>
                    <a:gd name="T30" fmla="*/ 585 w 3691"/>
                    <a:gd name="T31" fmla="*/ 395 h 3021"/>
                    <a:gd name="T32" fmla="*/ 570 w 3691"/>
                    <a:gd name="T33" fmla="*/ 315 h 3021"/>
                    <a:gd name="T34" fmla="*/ 620 w 3691"/>
                    <a:gd name="T35" fmla="*/ 210 h 3021"/>
                    <a:gd name="T36" fmla="*/ 780 w 3691"/>
                    <a:gd name="T37" fmla="*/ 35 h 3021"/>
                    <a:gd name="T38" fmla="*/ 960 w 3691"/>
                    <a:gd name="T39" fmla="*/ 515 h 3021"/>
                    <a:gd name="T40" fmla="*/ 1260 w 3691"/>
                    <a:gd name="T41" fmla="*/ 440 h 3021"/>
                    <a:gd name="T42" fmla="*/ 1170 w 3691"/>
                    <a:gd name="T43" fmla="*/ 275 h 3021"/>
                    <a:gd name="T44" fmla="*/ 980 w 3691"/>
                    <a:gd name="T45" fmla="*/ 230 h 3021"/>
                    <a:gd name="T46" fmla="*/ 975 w 3691"/>
                    <a:gd name="T47" fmla="*/ 30 h 3021"/>
                    <a:gd name="T48" fmla="*/ 1355 w 3691"/>
                    <a:gd name="T49" fmla="*/ 185 h 3021"/>
                    <a:gd name="T50" fmla="*/ 1380 w 3691"/>
                    <a:gd name="T51" fmla="*/ 440 h 3021"/>
                    <a:gd name="T52" fmla="*/ 1921 w 3691"/>
                    <a:gd name="T53" fmla="*/ 455 h 3021"/>
                    <a:gd name="T54" fmla="*/ 1906 w 3691"/>
                    <a:gd name="T55" fmla="*/ 740 h 3021"/>
                    <a:gd name="T56" fmla="*/ 1986 w 3691"/>
                    <a:gd name="T57" fmla="*/ 765 h 3021"/>
                    <a:gd name="T58" fmla="*/ 2181 w 3691"/>
                    <a:gd name="T59" fmla="*/ 630 h 3021"/>
                    <a:gd name="T60" fmla="*/ 2281 w 3691"/>
                    <a:gd name="T61" fmla="*/ 885 h 3021"/>
                    <a:gd name="T62" fmla="*/ 2521 w 3691"/>
                    <a:gd name="T63" fmla="*/ 840 h 3021"/>
                    <a:gd name="T64" fmla="*/ 2676 w 3691"/>
                    <a:gd name="T65" fmla="*/ 965 h 3021"/>
                    <a:gd name="T66" fmla="*/ 2476 w 3691"/>
                    <a:gd name="T67" fmla="*/ 1140 h 3021"/>
                    <a:gd name="T68" fmla="*/ 2986 w 3691"/>
                    <a:gd name="T69" fmla="*/ 1275 h 3021"/>
                    <a:gd name="T70" fmla="*/ 3111 w 3691"/>
                    <a:gd name="T71" fmla="*/ 1400 h 3021"/>
                    <a:gd name="T72" fmla="*/ 3346 w 3691"/>
                    <a:gd name="T73" fmla="*/ 1531 h 3021"/>
                    <a:gd name="T74" fmla="*/ 3556 w 3691"/>
                    <a:gd name="T75" fmla="*/ 1641 h 3021"/>
                    <a:gd name="T76" fmla="*/ 3646 w 3691"/>
                    <a:gd name="T77" fmla="*/ 2016 h 3021"/>
                    <a:gd name="T78" fmla="*/ 3301 w 3691"/>
                    <a:gd name="T79" fmla="*/ 1656 h 3021"/>
                    <a:gd name="T80" fmla="*/ 2976 w 3691"/>
                    <a:gd name="T81" fmla="*/ 1686 h 3021"/>
                    <a:gd name="T82" fmla="*/ 2791 w 3691"/>
                    <a:gd name="T83" fmla="*/ 1851 h 3021"/>
                    <a:gd name="T84" fmla="*/ 3076 w 3691"/>
                    <a:gd name="T85" fmla="*/ 2016 h 3021"/>
                    <a:gd name="T86" fmla="*/ 3516 w 3691"/>
                    <a:gd name="T87" fmla="*/ 2341 h 3021"/>
                    <a:gd name="T88" fmla="*/ 3181 w 3691"/>
                    <a:gd name="T89" fmla="*/ 2526 h 3021"/>
                    <a:gd name="T90" fmla="*/ 3681 w 3691"/>
                    <a:gd name="T91" fmla="*/ 2926 h 3021"/>
                    <a:gd name="T92" fmla="*/ 3226 w 3691"/>
                    <a:gd name="T93" fmla="*/ 2986 h 3021"/>
                    <a:gd name="T94" fmla="*/ 2916 w 3691"/>
                    <a:gd name="T95" fmla="*/ 2881 h 3021"/>
                    <a:gd name="T96" fmla="*/ 2671 w 3691"/>
                    <a:gd name="T97" fmla="*/ 2776 h 3021"/>
                    <a:gd name="T98" fmla="*/ 2511 w 3691"/>
                    <a:gd name="T99" fmla="*/ 2686 h 3021"/>
                    <a:gd name="T100" fmla="*/ 2086 w 3691"/>
                    <a:gd name="T101" fmla="*/ 2371 h 3021"/>
                    <a:gd name="T102" fmla="*/ 1971 w 3691"/>
                    <a:gd name="T103" fmla="*/ 2641 h 30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3691" h="3021">
                      <a:moveTo>
                        <a:pt x="1760" y="2666"/>
                      </a:moveTo>
                      <a:lnTo>
                        <a:pt x="1685" y="2496"/>
                      </a:lnTo>
                      <a:lnTo>
                        <a:pt x="1755" y="2296"/>
                      </a:lnTo>
                      <a:lnTo>
                        <a:pt x="1981" y="2286"/>
                      </a:lnTo>
                      <a:lnTo>
                        <a:pt x="2241" y="2181"/>
                      </a:lnTo>
                      <a:lnTo>
                        <a:pt x="2061" y="2026"/>
                      </a:lnTo>
                      <a:lnTo>
                        <a:pt x="2161" y="1911"/>
                      </a:lnTo>
                      <a:lnTo>
                        <a:pt x="2206" y="1816"/>
                      </a:lnTo>
                      <a:lnTo>
                        <a:pt x="2196" y="1786"/>
                      </a:lnTo>
                      <a:lnTo>
                        <a:pt x="2251" y="1656"/>
                      </a:lnTo>
                      <a:lnTo>
                        <a:pt x="2146" y="1490"/>
                      </a:lnTo>
                      <a:lnTo>
                        <a:pt x="1936" y="1295"/>
                      </a:lnTo>
                      <a:lnTo>
                        <a:pt x="1830" y="1365"/>
                      </a:lnTo>
                      <a:lnTo>
                        <a:pt x="1790" y="1250"/>
                      </a:lnTo>
                      <a:lnTo>
                        <a:pt x="1620" y="1305"/>
                      </a:lnTo>
                      <a:lnTo>
                        <a:pt x="1700" y="1160"/>
                      </a:lnTo>
                      <a:lnTo>
                        <a:pt x="1370" y="935"/>
                      </a:lnTo>
                      <a:lnTo>
                        <a:pt x="1185" y="840"/>
                      </a:lnTo>
                      <a:lnTo>
                        <a:pt x="980" y="855"/>
                      </a:lnTo>
                      <a:lnTo>
                        <a:pt x="1275" y="1010"/>
                      </a:lnTo>
                      <a:lnTo>
                        <a:pt x="1125" y="1020"/>
                      </a:lnTo>
                      <a:lnTo>
                        <a:pt x="815" y="975"/>
                      </a:lnTo>
                      <a:lnTo>
                        <a:pt x="945" y="1070"/>
                      </a:lnTo>
                      <a:lnTo>
                        <a:pt x="755" y="1065"/>
                      </a:lnTo>
                      <a:lnTo>
                        <a:pt x="435" y="1065"/>
                      </a:lnTo>
                      <a:lnTo>
                        <a:pt x="375" y="945"/>
                      </a:lnTo>
                      <a:lnTo>
                        <a:pt x="200" y="1005"/>
                      </a:lnTo>
                      <a:lnTo>
                        <a:pt x="80" y="845"/>
                      </a:lnTo>
                      <a:lnTo>
                        <a:pt x="120" y="810"/>
                      </a:lnTo>
                      <a:lnTo>
                        <a:pt x="350" y="815"/>
                      </a:lnTo>
                      <a:lnTo>
                        <a:pt x="350" y="800"/>
                      </a:lnTo>
                      <a:lnTo>
                        <a:pt x="240" y="725"/>
                      </a:lnTo>
                      <a:lnTo>
                        <a:pt x="15" y="725"/>
                      </a:lnTo>
                      <a:lnTo>
                        <a:pt x="0" y="440"/>
                      </a:lnTo>
                      <a:lnTo>
                        <a:pt x="80" y="230"/>
                      </a:lnTo>
                      <a:lnTo>
                        <a:pt x="270" y="20"/>
                      </a:lnTo>
                      <a:lnTo>
                        <a:pt x="455" y="45"/>
                      </a:lnTo>
                      <a:lnTo>
                        <a:pt x="290" y="335"/>
                      </a:lnTo>
                      <a:lnTo>
                        <a:pt x="365" y="395"/>
                      </a:lnTo>
                      <a:lnTo>
                        <a:pt x="390" y="530"/>
                      </a:lnTo>
                      <a:lnTo>
                        <a:pt x="500" y="690"/>
                      </a:lnTo>
                      <a:lnTo>
                        <a:pt x="575" y="695"/>
                      </a:lnTo>
                      <a:lnTo>
                        <a:pt x="575" y="605"/>
                      </a:lnTo>
                      <a:lnTo>
                        <a:pt x="495" y="585"/>
                      </a:lnTo>
                      <a:lnTo>
                        <a:pt x="420" y="500"/>
                      </a:lnTo>
                      <a:lnTo>
                        <a:pt x="525" y="440"/>
                      </a:lnTo>
                      <a:lnTo>
                        <a:pt x="605" y="525"/>
                      </a:lnTo>
                      <a:lnTo>
                        <a:pt x="585" y="395"/>
                      </a:lnTo>
                      <a:lnTo>
                        <a:pt x="440" y="350"/>
                      </a:lnTo>
                      <a:lnTo>
                        <a:pt x="435" y="245"/>
                      </a:lnTo>
                      <a:lnTo>
                        <a:pt x="570" y="315"/>
                      </a:lnTo>
                      <a:lnTo>
                        <a:pt x="600" y="240"/>
                      </a:lnTo>
                      <a:lnTo>
                        <a:pt x="510" y="165"/>
                      </a:lnTo>
                      <a:lnTo>
                        <a:pt x="620" y="210"/>
                      </a:lnTo>
                      <a:lnTo>
                        <a:pt x="600" y="90"/>
                      </a:lnTo>
                      <a:lnTo>
                        <a:pt x="665" y="20"/>
                      </a:lnTo>
                      <a:lnTo>
                        <a:pt x="780" y="35"/>
                      </a:lnTo>
                      <a:lnTo>
                        <a:pt x="935" y="270"/>
                      </a:lnTo>
                      <a:lnTo>
                        <a:pt x="885" y="435"/>
                      </a:lnTo>
                      <a:lnTo>
                        <a:pt x="960" y="515"/>
                      </a:lnTo>
                      <a:lnTo>
                        <a:pt x="1020" y="405"/>
                      </a:lnTo>
                      <a:lnTo>
                        <a:pt x="1235" y="525"/>
                      </a:lnTo>
                      <a:lnTo>
                        <a:pt x="1260" y="440"/>
                      </a:lnTo>
                      <a:lnTo>
                        <a:pt x="1305" y="380"/>
                      </a:lnTo>
                      <a:lnTo>
                        <a:pt x="1070" y="365"/>
                      </a:lnTo>
                      <a:lnTo>
                        <a:pt x="1170" y="275"/>
                      </a:lnTo>
                      <a:lnTo>
                        <a:pt x="1155" y="210"/>
                      </a:lnTo>
                      <a:lnTo>
                        <a:pt x="1020" y="255"/>
                      </a:lnTo>
                      <a:lnTo>
                        <a:pt x="980" y="230"/>
                      </a:lnTo>
                      <a:lnTo>
                        <a:pt x="860" y="65"/>
                      </a:lnTo>
                      <a:lnTo>
                        <a:pt x="905" y="0"/>
                      </a:lnTo>
                      <a:lnTo>
                        <a:pt x="975" y="30"/>
                      </a:lnTo>
                      <a:lnTo>
                        <a:pt x="1110" y="5"/>
                      </a:lnTo>
                      <a:lnTo>
                        <a:pt x="1215" y="60"/>
                      </a:lnTo>
                      <a:lnTo>
                        <a:pt x="1355" y="185"/>
                      </a:lnTo>
                      <a:lnTo>
                        <a:pt x="1200" y="225"/>
                      </a:lnTo>
                      <a:lnTo>
                        <a:pt x="1535" y="320"/>
                      </a:lnTo>
                      <a:lnTo>
                        <a:pt x="1380" y="440"/>
                      </a:lnTo>
                      <a:lnTo>
                        <a:pt x="1755" y="660"/>
                      </a:lnTo>
                      <a:lnTo>
                        <a:pt x="1815" y="435"/>
                      </a:lnTo>
                      <a:lnTo>
                        <a:pt x="1921" y="455"/>
                      </a:lnTo>
                      <a:lnTo>
                        <a:pt x="1966" y="510"/>
                      </a:lnTo>
                      <a:lnTo>
                        <a:pt x="1866" y="660"/>
                      </a:lnTo>
                      <a:lnTo>
                        <a:pt x="1906" y="740"/>
                      </a:lnTo>
                      <a:lnTo>
                        <a:pt x="2026" y="545"/>
                      </a:lnTo>
                      <a:lnTo>
                        <a:pt x="2056" y="635"/>
                      </a:lnTo>
                      <a:lnTo>
                        <a:pt x="1986" y="765"/>
                      </a:lnTo>
                      <a:lnTo>
                        <a:pt x="2061" y="830"/>
                      </a:lnTo>
                      <a:lnTo>
                        <a:pt x="2071" y="695"/>
                      </a:lnTo>
                      <a:lnTo>
                        <a:pt x="2181" y="630"/>
                      </a:lnTo>
                      <a:lnTo>
                        <a:pt x="2326" y="645"/>
                      </a:lnTo>
                      <a:lnTo>
                        <a:pt x="2191" y="845"/>
                      </a:lnTo>
                      <a:lnTo>
                        <a:pt x="2281" y="885"/>
                      </a:lnTo>
                      <a:lnTo>
                        <a:pt x="2286" y="975"/>
                      </a:lnTo>
                      <a:lnTo>
                        <a:pt x="2421" y="725"/>
                      </a:lnTo>
                      <a:lnTo>
                        <a:pt x="2521" y="840"/>
                      </a:lnTo>
                      <a:lnTo>
                        <a:pt x="2281" y="980"/>
                      </a:lnTo>
                      <a:lnTo>
                        <a:pt x="2566" y="905"/>
                      </a:lnTo>
                      <a:lnTo>
                        <a:pt x="2676" y="965"/>
                      </a:lnTo>
                      <a:lnTo>
                        <a:pt x="2406" y="1040"/>
                      </a:lnTo>
                      <a:lnTo>
                        <a:pt x="2566" y="1085"/>
                      </a:lnTo>
                      <a:lnTo>
                        <a:pt x="2476" y="1140"/>
                      </a:lnTo>
                      <a:lnTo>
                        <a:pt x="2736" y="1205"/>
                      </a:lnTo>
                      <a:lnTo>
                        <a:pt x="2826" y="1320"/>
                      </a:lnTo>
                      <a:lnTo>
                        <a:pt x="2986" y="1275"/>
                      </a:lnTo>
                      <a:lnTo>
                        <a:pt x="2926" y="1370"/>
                      </a:lnTo>
                      <a:lnTo>
                        <a:pt x="3106" y="1305"/>
                      </a:lnTo>
                      <a:lnTo>
                        <a:pt x="3111" y="1400"/>
                      </a:lnTo>
                      <a:lnTo>
                        <a:pt x="3166" y="1500"/>
                      </a:lnTo>
                      <a:lnTo>
                        <a:pt x="3231" y="1415"/>
                      </a:lnTo>
                      <a:lnTo>
                        <a:pt x="3346" y="1531"/>
                      </a:lnTo>
                      <a:lnTo>
                        <a:pt x="3496" y="1455"/>
                      </a:lnTo>
                      <a:lnTo>
                        <a:pt x="3651" y="1485"/>
                      </a:lnTo>
                      <a:lnTo>
                        <a:pt x="3556" y="1641"/>
                      </a:lnTo>
                      <a:lnTo>
                        <a:pt x="3681" y="1786"/>
                      </a:lnTo>
                      <a:lnTo>
                        <a:pt x="3556" y="1836"/>
                      </a:lnTo>
                      <a:lnTo>
                        <a:pt x="3646" y="2016"/>
                      </a:lnTo>
                      <a:lnTo>
                        <a:pt x="3366" y="1936"/>
                      </a:lnTo>
                      <a:lnTo>
                        <a:pt x="3301" y="1836"/>
                      </a:lnTo>
                      <a:lnTo>
                        <a:pt x="3301" y="1656"/>
                      </a:lnTo>
                      <a:lnTo>
                        <a:pt x="3241" y="1776"/>
                      </a:lnTo>
                      <a:lnTo>
                        <a:pt x="3141" y="1791"/>
                      </a:lnTo>
                      <a:lnTo>
                        <a:pt x="2976" y="1686"/>
                      </a:lnTo>
                      <a:lnTo>
                        <a:pt x="2881" y="1726"/>
                      </a:lnTo>
                      <a:lnTo>
                        <a:pt x="2896" y="1791"/>
                      </a:lnTo>
                      <a:lnTo>
                        <a:pt x="2791" y="1851"/>
                      </a:lnTo>
                      <a:lnTo>
                        <a:pt x="2886" y="1861"/>
                      </a:lnTo>
                      <a:lnTo>
                        <a:pt x="2976" y="1951"/>
                      </a:lnTo>
                      <a:lnTo>
                        <a:pt x="3076" y="2016"/>
                      </a:lnTo>
                      <a:lnTo>
                        <a:pt x="3256" y="2191"/>
                      </a:lnTo>
                      <a:lnTo>
                        <a:pt x="3351" y="2161"/>
                      </a:lnTo>
                      <a:lnTo>
                        <a:pt x="3516" y="2341"/>
                      </a:lnTo>
                      <a:lnTo>
                        <a:pt x="3621" y="2506"/>
                      </a:lnTo>
                      <a:lnTo>
                        <a:pt x="3651" y="2661"/>
                      </a:lnTo>
                      <a:lnTo>
                        <a:pt x="3181" y="2526"/>
                      </a:lnTo>
                      <a:lnTo>
                        <a:pt x="3091" y="2601"/>
                      </a:lnTo>
                      <a:lnTo>
                        <a:pt x="3561" y="2841"/>
                      </a:lnTo>
                      <a:lnTo>
                        <a:pt x="3681" y="2926"/>
                      </a:lnTo>
                      <a:lnTo>
                        <a:pt x="3691" y="3021"/>
                      </a:lnTo>
                      <a:lnTo>
                        <a:pt x="3501" y="2976"/>
                      </a:lnTo>
                      <a:lnTo>
                        <a:pt x="3226" y="2986"/>
                      </a:lnTo>
                      <a:lnTo>
                        <a:pt x="3036" y="2866"/>
                      </a:lnTo>
                      <a:lnTo>
                        <a:pt x="2991" y="2931"/>
                      </a:lnTo>
                      <a:lnTo>
                        <a:pt x="2916" y="2881"/>
                      </a:lnTo>
                      <a:lnTo>
                        <a:pt x="2856" y="2796"/>
                      </a:lnTo>
                      <a:lnTo>
                        <a:pt x="2796" y="2881"/>
                      </a:lnTo>
                      <a:lnTo>
                        <a:pt x="2671" y="2776"/>
                      </a:lnTo>
                      <a:lnTo>
                        <a:pt x="2751" y="2686"/>
                      </a:lnTo>
                      <a:lnTo>
                        <a:pt x="2611" y="2641"/>
                      </a:lnTo>
                      <a:lnTo>
                        <a:pt x="2511" y="2686"/>
                      </a:lnTo>
                      <a:lnTo>
                        <a:pt x="2476" y="2596"/>
                      </a:lnTo>
                      <a:lnTo>
                        <a:pt x="2356" y="2511"/>
                      </a:lnTo>
                      <a:lnTo>
                        <a:pt x="2086" y="2371"/>
                      </a:lnTo>
                      <a:lnTo>
                        <a:pt x="2181" y="2511"/>
                      </a:lnTo>
                      <a:lnTo>
                        <a:pt x="2061" y="2521"/>
                      </a:lnTo>
                      <a:lnTo>
                        <a:pt x="1971" y="2641"/>
                      </a:lnTo>
                      <a:lnTo>
                        <a:pt x="1760" y="2666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5" name="Freeform 9"/>
                <p:cNvSpPr>
                  <a:spLocks/>
                </p:cNvSpPr>
                <p:nvPr/>
              </p:nvSpPr>
              <p:spPr bwMode="auto">
                <a:xfrm>
                  <a:off x="4527951" y="3144943"/>
                  <a:ext cx="374650" cy="292100"/>
                </a:xfrm>
                <a:custGeom>
                  <a:avLst/>
                  <a:gdLst>
                    <a:gd name="T0" fmla="*/ 193 w 209"/>
                    <a:gd name="T1" fmla="*/ 136 h 163"/>
                    <a:gd name="T2" fmla="*/ 173 w 209"/>
                    <a:gd name="T3" fmla="*/ 123 h 163"/>
                    <a:gd name="T4" fmla="*/ 151 w 209"/>
                    <a:gd name="T5" fmla="*/ 126 h 163"/>
                    <a:gd name="T6" fmla="*/ 134 w 209"/>
                    <a:gd name="T7" fmla="*/ 100 h 163"/>
                    <a:gd name="T8" fmla="*/ 124 w 209"/>
                    <a:gd name="T9" fmla="*/ 91 h 163"/>
                    <a:gd name="T10" fmla="*/ 111 w 209"/>
                    <a:gd name="T11" fmla="*/ 100 h 163"/>
                    <a:gd name="T12" fmla="*/ 110 w 209"/>
                    <a:gd name="T13" fmla="*/ 117 h 163"/>
                    <a:gd name="T14" fmla="*/ 93 w 209"/>
                    <a:gd name="T15" fmla="*/ 127 h 163"/>
                    <a:gd name="T16" fmla="*/ 87 w 209"/>
                    <a:gd name="T17" fmla="*/ 151 h 163"/>
                    <a:gd name="T18" fmla="*/ 66 w 209"/>
                    <a:gd name="T19" fmla="*/ 163 h 163"/>
                    <a:gd name="T20" fmla="*/ 48 w 209"/>
                    <a:gd name="T21" fmla="*/ 160 h 163"/>
                    <a:gd name="T22" fmla="*/ 54 w 209"/>
                    <a:gd name="T23" fmla="*/ 130 h 163"/>
                    <a:gd name="T24" fmla="*/ 25 w 209"/>
                    <a:gd name="T25" fmla="*/ 132 h 163"/>
                    <a:gd name="T26" fmla="*/ 12 w 209"/>
                    <a:gd name="T27" fmla="*/ 144 h 163"/>
                    <a:gd name="T28" fmla="*/ 0 w 209"/>
                    <a:gd name="T29" fmla="*/ 135 h 163"/>
                    <a:gd name="T30" fmla="*/ 14 w 209"/>
                    <a:gd name="T31" fmla="*/ 114 h 163"/>
                    <a:gd name="T32" fmla="*/ 38 w 209"/>
                    <a:gd name="T33" fmla="*/ 103 h 163"/>
                    <a:gd name="T34" fmla="*/ 29 w 209"/>
                    <a:gd name="T35" fmla="*/ 79 h 163"/>
                    <a:gd name="T36" fmla="*/ 32 w 209"/>
                    <a:gd name="T37" fmla="*/ 54 h 163"/>
                    <a:gd name="T38" fmla="*/ 34 w 209"/>
                    <a:gd name="T39" fmla="*/ 0 h 163"/>
                    <a:gd name="T40" fmla="*/ 55 w 209"/>
                    <a:gd name="T41" fmla="*/ 13 h 163"/>
                    <a:gd name="T42" fmla="*/ 65 w 209"/>
                    <a:gd name="T43" fmla="*/ 33 h 163"/>
                    <a:gd name="T44" fmla="*/ 89 w 209"/>
                    <a:gd name="T45" fmla="*/ 25 h 163"/>
                    <a:gd name="T46" fmla="*/ 116 w 209"/>
                    <a:gd name="T47" fmla="*/ 43 h 163"/>
                    <a:gd name="T48" fmla="*/ 143 w 209"/>
                    <a:gd name="T49" fmla="*/ 55 h 163"/>
                    <a:gd name="T50" fmla="*/ 164 w 209"/>
                    <a:gd name="T51" fmla="*/ 76 h 163"/>
                    <a:gd name="T52" fmla="*/ 161 w 209"/>
                    <a:gd name="T53" fmla="*/ 96 h 163"/>
                    <a:gd name="T54" fmla="*/ 194 w 209"/>
                    <a:gd name="T55" fmla="*/ 93 h 163"/>
                    <a:gd name="T56" fmla="*/ 209 w 209"/>
                    <a:gd name="T57" fmla="*/ 109 h 163"/>
                    <a:gd name="T58" fmla="*/ 193 w 209"/>
                    <a:gd name="T59" fmla="*/ 136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9" h="163">
                      <a:moveTo>
                        <a:pt x="193" y="136"/>
                      </a:moveTo>
                      <a:lnTo>
                        <a:pt x="173" y="123"/>
                      </a:lnTo>
                      <a:lnTo>
                        <a:pt x="151" y="126"/>
                      </a:lnTo>
                      <a:lnTo>
                        <a:pt x="134" y="100"/>
                      </a:lnTo>
                      <a:lnTo>
                        <a:pt x="124" y="91"/>
                      </a:lnTo>
                      <a:lnTo>
                        <a:pt x="111" y="100"/>
                      </a:lnTo>
                      <a:lnTo>
                        <a:pt x="110" y="117"/>
                      </a:lnTo>
                      <a:lnTo>
                        <a:pt x="93" y="127"/>
                      </a:lnTo>
                      <a:lnTo>
                        <a:pt x="87" y="151"/>
                      </a:lnTo>
                      <a:lnTo>
                        <a:pt x="66" y="163"/>
                      </a:lnTo>
                      <a:lnTo>
                        <a:pt x="48" y="160"/>
                      </a:lnTo>
                      <a:lnTo>
                        <a:pt x="54" y="130"/>
                      </a:lnTo>
                      <a:lnTo>
                        <a:pt x="25" y="132"/>
                      </a:lnTo>
                      <a:lnTo>
                        <a:pt x="12" y="144"/>
                      </a:lnTo>
                      <a:lnTo>
                        <a:pt x="0" y="135"/>
                      </a:lnTo>
                      <a:lnTo>
                        <a:pt x="14" y="114"/>
                      </a:lnTo>
                      <a:lnTo>
                        <a:pt x="38" y="103"/>
                      </a:lnTo>
                      <a:lnTo>
                        <a:pt x="29" y="79"/>
                      </a:lnTo>
                      <a:lnTo>
                        <a:pt x="32" y="54"/>
                      </a:lnTo>
                      <a:lnTo>
                        <a:pt x="34" y="0"/>
                      </a:lnTo>
                      <a:lnTo>
                        <a:pt x="55" y="13"/>
                      </a:lnTo>
                      <a:lnTo>
                        <a:pt x="65" y="33"/>
                      </a:lnTo>
                      <a:lnTo>
                        <a:pt x="89" y="25"/>
                      </a:lnTo>
                      <a:lnTo>
                        <a:pt x="116" y="43"/>
                      </a:lnTo>
                      <a:lnTo>
                        <a:pt x="143" y="55"/>
                      </a:lnTo>
                      <a:lnTo>
                        <a:pt x="164" y="76"/>
                      </a:lnTo>
                      <a:lnTo>
                        <a:pt x="161" y="96"/>
                      </a:lnTo>
                      <a:lnTo>
                        <a:pt x="194" y="93"/>
                      </a:lnTo>
                      <a:lnTo>
                        <a:pt x="209" y="109"/>
                      </a:lnTo>
                      <a:lnTo>
                        <a:pt x="193" y="136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6" name="Freeform 10"/>
                <p:cNvSpPr>
                  <a:spLocks/>
                </p:cNvSpPr>
                <p:nvPr/>
              </p:nvSpPr>
              <p:spPr bwMode="auto">
                <a:xfrm>
                  <a:off x="4956576" y="2821093"/>
                  <a:ext cx="96838" cy="127000"/>
                </a:xfrm>
                <a:custGeom>
                  <a:avLst/>
                  <a:gdLst>
                    <a:gd name="T0" fmla="*/ 33 w 54"/>
                    <a:gd name="T1" fmla="*/ 70 h 70"/>
                    <a:gd name="T2" fmla="*/ 12 w 54"/>
                    <a:gd name="T3" fmla="*/ 64 h 70"/>
                    <a:gd name="T4" fmla="*/ 0 w 54"/>
                    <a:gd name="T5" fmla="*/ 45 h 70"/>
                    <a:gd name="T6" fmla="*/ 5 w 54"/>
                    <a:gd name="T7" fmla="*/ 16 h 70"/>
                    <a:gd name="T8" fmla="*/ 29 w 54"/>
                    <a:gd name="T9" fmla="*/ 0 h 70"/>
                    <a:gd name="T10" fmla="*/ 47 w 54"/>
                    <a:gd name="T11" fmla="*/ 15 h 70"/>
                    <a:gd name="T12" fmla="*/ 54 w 54"/>
                    <a:gd name="T13" fmla="*/ 42 h 70"/>
                    <a:gd name="T14" fmla="*/ 50 w 54"/>
                    <a:gd name="T15" fmla="*/ 57 h 70"/>
                    <a:gd name="T16" fmla="*/ 33 w 54"/>
                    <a:gd name="T17" fmla="*/ 7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4" h="70">
                      <a:moveTo>
                        <a:pt x="33" y="70"/>
                      </a:moveTo>
                      <a:lnTo>
                        <a:pt x="12" y="64"/>
                      </a:lnTo>
                      <a:lnTo>
                        <a:pt x="0" y="45"/>
                      </a:lnTo>
                      <a:lnTo>
                        <a:pt x="5" y="16"/>
                      </a:lnTo>
                      <a:lnTo>
                        <a:pt x="29" y="0"/>
                      </a:lnTo>
                      <a:lnTo>
                        <a:pt x="47" y="15"/>
                      </a:lnTo>
                      <a:lnTo>
                        <a:pt x="54" y="42"/>
                      </a:lnTo>
                      <a:lnTo>
                        <a:pt x="50" y="57"/>
                      </a:lnTo>
                      <a:lnTo>
                        <a:pt x="33" y="7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4" name="Freeform 11"/>
                <p:cNvSpPr>
                  <a:spLocks/>
                </p:cNvSpPr>
                <p:nvPr/>
              </p:nvSpPr>
              <p:spPr bwMode="auto">
                <a:xfrm>
                  <a:off x="4729564" y="3441805"/>
                  <a:ext cx="101600" cy="90488"/>
                </a:xfrm>
                <a:custGeom>
                  <a:avLst/>
                  <a:gdLst>
                    <a:gd name="T0" fmla="*/ 25 w 57"/>
                    <a:gd name="T1" fmla="*/ 51 h 51"/>
                    <a:gd name="T2" fmla="*/ 7 w 57"/>
                    <a:gd name="T3" fmla="*/ 51 h 51"/>
                    <a:gd name="T4" fmla="*/ 0 w 57"/>
                    <a:gd name="T5" fmla="*/ 38 h 51"/>
                    <a:gd name="T6" fmla="*/ 9 w 57"/>
                    <a:gd name="T7" fmla="*/ 24 h 51"/>
                    <a:gd name="T8" fmla="*/ 5 w 57"/>
                    <a:gd name="T9" fmla="*/ 9 h 51"/>
                    <a:gd name="T10" fmla="*/ 33 w 57"/>
                    <a:gd name="T11" fmla="*/ 7 h 51"/>
                    <a:gd name="T12" fmla="*/ 54 w 57"/>
                    <a:gd name="T13" fmla="*/ 0 h 51"/>
                    <a:gd name="T14" fmla="*/ 57 w 57"/>
                    <a:gd name="T15" fmla="*/ 12 h 51"/>
                    <a:gd name="T16" fmla="*/ 43 w 57"/>
                    <a:gd name="T17" fmla="*/ 36 h 51"/>
                    <a:gd name="T18" fmla="*/ 36 w 57"/>
                    <a:gd name="T19" fmla="*/ 45 h 51"/>
                    <a:gd name="T20" fmla="*/ 25 w 57"/>
                    <a:gd name="T21" fmla="*/ 51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7" h="51">
                      <a:moveTo>
                        <a:pt x="25" y="51"/>
                      </a:moveTo>
                      <a:lnTo>
                        <a:pt x="7" y="51"/>
                      </a:lnTo>
                      <a:lnTo>
                        <a:pt x="0" y="38"/>
                      </a:lnTo>
                      <a:lnTo>
                        <a:pt x="9" y="24"/>
                      </a:lnTo>
                      <a:lnTo>
                        <a:pt x="5" y="9"/>
                      </a:lnTo>
                      <a:lnTo>
                        <a:pt x="33" y="7"/>
                      </a:lnTo>
                      <a:lnTo>
                        <a:pt x="54" y="0"/>
                      </a:lnTo>
                      <a:lnTo>
                        <a:pt x="57" y="12"/>
                      </a:lnTo>
                      <a:lnTo>
                        <a:pt x="43" y="36"/>
                      </a:lnTo>
                      <a:lnTo>
                        <a:pt x="36" y="45"/>
                      </a:lnTo>
                      <a:lnTo>
                        <a:pt x="25" y="51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5" name="Freeform 12"/>
                <p:cNvSpPr>
                  <a:spLocks/>
                </p:cNvSpPr>
                <p:nvPr/>
              </p:nvSpPr>
              <p:spPr bwMode="auto">
                <a:xfrm>
                  <a:off x="4061226" y="1506643"/>
                  <a:ext cx="747713" cy="765175"/>
                </a:xfrm>
                <a:custGeom>
                  <a:avLst/>
                  <a:gdLst>
                    <a:gd name="T0" fmla="*/ 645 w 2085"/>
                    <a:gd name="T1" fmla="*/ 830 h 2130"/>
                    <a:gd name="T2" fmla="*/ 755 w 2085"/>
                    <a:gd name="T3" fmla="*/ 860 h 2130"/>
                    <a:gd name="T4" fmla="*/ 815 w 2085"/>
                    <a:gd name="T5" fmla="*/ 1185 h 2130"/>
                    <a:gd name="T6" fmla="*/ 1055 w 2085"/>
                    <a:gd name="T7" fmla="*/ 1370 h 2130"/>
                    <a:gd name="T8" fmla="*/ 1020 w 2085"/>
                    <a:gd name="T9" fmla="*/ 1610 h 2130"/>
                    <a:gd name="T10" fmla="*/ 620 w 2085"/>
                    <a:gd name="T11" fmla="*/ 1515 h 2130"/>
                    <a:gd name="T12" fmla="*/ 635 w 2085"/>
                    <a:gd name="T13" fmla="*/ 1370 h 2130"/>
                    <a:gd name="T14" fmla="*/ 560 w 2085"/>
                    <a:gd name="T15" fmla="*/ 1100 h 2130"/>
                    <a:gd name="T16" fmla="*/ 455 w 2085"/>
                    <a:gd name="T17" fmla="*/ 1290 h 2130"/>
                    <a:gd name="T18" fmla="*/ 525 w 2085"/>
                    <a:gd name="T19" fmla="*/ 1655 h 2130"/>
                    <a:gd name="T20" fmla="*/ 285 w 2085"/>
                    <a:gd name="T21" fmla="*/ 1785 h 2130"/>
                    <a:gd name="T22" fmla="*/ 105 w 2085"/>
                    <a:gd name="T23" fmla="*/ 1680 h 2130"/>
                    <a:gd name="T24" fmla="*/ 165 w 2085"/>
                    <a:gd name="T25" fmla="*/ 1740 h 2130"/>
                    <a:gd name="T26" fmla="*/ 210 w 2085"/>
                    <a:gd name="T27" fmla="*/ 1940 h 2130"/>
                    <a:gd name="T28" fmla="*/ 390 w 2085"/>
                    <a:gd name="T29" fmla="*/ 1965 h 2130"/>
                    <a:gd name="T30" fmla="*/ 620 w 2085"/>
                    <a:gd name="T31" fmla="*/ 1925 h 2130"/>
                    <a:gd name="T32" fmla="*/ 690 w 2085"/>
                    <a:gd name="T33" fmla="*/ 1710 h 2130"/>
                    <a:gd name="T34" fmla="*/ 765 w 2085"/>
                    <a:gd name="T35" fmla="*/ 2070 h 2130"/>
                    <a:gd name="T36" fmla="*/ 1020 w 2085"/>
                    <a:gd name="T37" fmla="*/ 2025 h 2130"/>
                    <a:gd name="T38" fmla="*/ 1470 w 2085"/>
                    <a:gd name="T39" fmla="*/ 2075 h 2130"/>
                    <a:gd name="T40" fmla="*/ 1725 w 2085"/>
                    <a:gd name="T41" fmla="*/ 2085 h 2130"/>
                    <a:gd name="T42" fmla="*/ 1625 w 2085"/>
                    <a:gd name="T43" fmla="*/ 1760 h 2130"/>
                    <a:gd name="T44" fmla="*/ 1200 w 2085"/>
                    <a:gd name="T45" fmla="*/ 1865 h 2130"/>
                    <a:gd name="T46" fmla="*/ 965 w 2085"/>
                    <a:gd name="T47" fmla="*/ 1800 h 2130"/>
                    <a:gd name="T48" fmla="*/ 1155 w 2085"/>
                    <a:gd name="T49" fmla="*/ 1610 h 2130"/>
                    <a:gd name="T50" fmla="*/ 1545 w 2085"/>
                    <a:gd name="T51" fmla="*/ 1580 h 2130"/>
                    <a:gd name="T52" fmla="*/ 1785 w 2085"/>
                    <a:gd name="T53" fmla="*/ 1430 h 2130"/>
                    <a:gd name="T54" fmla="*/ 1485 w 2085"/>
                    <a:gd name="T55" fmla="*/ 1310 h 2130"/>
                    <a:gd name="T56" fmla="*/ 1700 w 2085"/>
                    <a:gd name="T57" fmla="*/ 1190 h 2130"/>
                    <a:gd name="T58" fmla="*/ 1770 w 2085"/>
                    <a:gd name="T59" fmla="*/ 1040 h 2130"/>
                    <a:gd name="T60" fmla="*/ 1650 w 2085"/>
                    <a:gd name="T61" fmla="*/ 1035 h 2130"/>
                    <a:gd name="T62" fmla="*/ 1860 w 2085"/>
                    <a:gd name="T63" fmla="*/ 780 h 2130"/>
                    <a:gd name="T64" fmla="*/ 1965 w 2085"/>
                    <a:gd name="T65" fmla="*/ 315 h 2130"/>
                    <a:gd name="T66" fmla="*/ 1940 w 2085"/>
                    <a:gd name="T67" fmla="*/ 240 h 2130"/>
                    <a:gd name="T68" fmla="*/ 1935 w 2085"/>
                    <a:gd name="T69" fmla="*/ 0 h 2130"/>
                    <a:gd name="T70" fmla="*/ 1500 w 2085"/>
                    <a:gd name="T71" fmla="*/ 65 h 2130"/>
                    <a:gd name="T72" fmla="*/ 1275 w 2085"/>
                    <a:gd name="T73" fmla="*/ 150 h 2130"/>
                    <a:gd name="T74" fmla="*/ 1170 w 2085"/>
                    <a:gd name="T75" fmla="*/ 330 h 2130"/>
                    <a:gd name="T76" fmla="*/ 965 w 2085"/>
                    <a:gd name="T77" fmla="*/ 485 h 2130"/>
                    <a:gd name="T78" fmla="*/ 1265 w 2085"/>
                    <a:gd name="T79" fmla="*/ 455 h 2130"/>
                    <a:gd name="T80" fmla="*/ 1340 w 2085"/>
                    <a:gd name="T81" fmla="*/ 560 h 2130"/>
                    <a:gd name="T82" fmla="*/ 1505 w 2085"/>
                    <a:gd name="T83" fmla="*/ 510 h 2130"/>
                    <a:gd name="T84" fmla="*/ 1325 w 2085"/>
                    <a:gd name="T85" fmla="*/ 665 h 2130"/>
                    <a:gd name="T86" fmla="*/ 1245 w 2085"/>
                    <a:gd name="T87" fmla="*/ 680 h 2130"/>
                    <a:gd name="T88" fmla="*/ 1440 w 2085"/>
                    <a:gd name="T89" fmla="*/ 950 h 2130"/>
                    <a:gd name="T90" fmla="*/ 1095 w 2085"/>
                    <a:gd name="T91" fmla="*/ 1081 h 2130"/>
                    <a:gd name="T92" fmla="*/ 1335 w 2085"/>
                    <a:gd name="T93" fmla="*/ 1215 h 2130"/>
                    <a:gd name="T94" fmla="*/ 1325 w 2085"/>
                    <a:gd name="T95" fmla="*/ 1410 h 2130"/>
                    <a:gd name="T96" fmla="*/ 1160 w 2085"/>
                    <a:gd name="T97" fmla="*/ 945 h 2130"/>
                    <a:gd name="T98" fmla="*/ 795 w 2085"/>
                    <a:gd name="T99" fmla="*/ 450 h 2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2085" h="2130">
                      <a:moveTo>
                        <a:pt x="720" y="480"/>
                      </a:moveTo>
                      <a:lnTo>
                        <a:pt x="620" y="650"/>
                      </a:lnTo>
                      <a:lnTo>
                        <a:pt x="645" y="830"/>
                      </a:lnTo>
                      <a:lnTo>
                        <a:pt x="545" y="815"/>
                      </a:lnTo>
                      <a:lnTo>
                        <a:pt x="615" y="900"/>
                      </a:lnTo>
                      <a:lnTo>
                        <a:pt x="755" y="860"/>
                      </a:lnTo>
                      <a:lnTo>
                        <a:pt x="870" y="960"/>
                      </a:lnTo>
                      <a:lnTo>
                        <a:pt x="645" y="1020"/>
                      </a:lnTo>
                      <a:lnTo>
                        <a:pt x="815" y="1185"/>
                      </a:lnTo>
                      <a:lnTo>
                        <a:pt x="990" y="1185"/>
                      </a:lnTo>
                      <a:lnTo>
                        <a:pt x="1070" y="1285"/>
                      </a:lnTo>
                      <a:lnTo>
                        <a:pt x="1055" y="1370"/>
                      </a:lnTo>
                      <a:lnTo>
                        <a:pt x="1145" y="1415"/>
                      </a:lnTo>
                      <a:lnTo>
                        <a:pt x="965" y="1500"/>
                      </a:lnTo>
                      <a:lnTo>
                        <a:pt x="1020" y="1610"/>
                      </a:lnTo>
                      <a:lnTo>
                        <a:pt x="815" y="1610"/>
                      </a:lnTo>
                      <a:lnTo>
                        <a:pt x="680" y="1565"/>
                      </a:lnTo>
                      <a:lnTo>
                        <a:pt x="620" y="1515"/>
                      </a:lnTo>
                      <a:lnTo>
                        <a:pt x="515" y="1470"/>
                      </a:lnTo>
                      <a:lnTo>
                        <a:pt x="474" y="1345"/>
                      </a:lnTo>
                      <a:lnTo>
                        <a:pt x="635" y="1370"/>
                      </a:lnTo>
                      <a:lnTo>
                        <a:pt x="660" y="1295"/>
                      </a:lnTo>
                      <a:lnTo>
                        <a:pt x="500" y="1250"/>
                      </a:lnTo>
                      <a:lnTo>
                        <a:pt x="560" y="1100"/>
                      </a:lnTo>
                      <a:lnTo>
                        <a:pt x="440" y="1040"/>
                      </a:lnTo>
                      <a:lnTo>
                        <a:pt x="390" y="1060"/>
                      </a:lnTo>
                      <a:lnTo>
                        <a:pt x="455" y="1290"/>
                      </a:lnTo>
                      <a:lnTo>
                        <a:pt x="515" y="1470"/>
                      </a:lnTo>
                      <a:lnTo>
                        <a:pt x="390" y="1515"/>
                      </a:lnTo>
                      <a:lnTo>
                        <a:pt x="525" y="1655"/>
                      </a:lnTo>
                      <a:lnTo>
                        <a:pt x="500" y="1790"/>
                      </a:lnTo>
                      <a:lnTo>
                        <a:pt x="410" y="1875"/>
                      </a:lnTo>
                      <a:lnTo>
                        <a:pt x="285" y="1785"/>
                      </a:lnTo>
                      <a:lnTo>
                        <a:pt x="300" y="1580"/>
                      </a:lnTo>
                      <a:lnTo>
                        <a:pt x="155" y="1605"/>
                      </a:lnTo>
                      <a:lnTo>
                        <a:pt x="105" y="1680"/>
                      </a:lnTo>
                      <a:lnTo>
                        <a:pt x="0" y="1640"/>
                      </a:lnTo>
                      <a:lnTo>
                        <a:pt x="60" y="1755"/>
                      </a:lnTo>
                      <a:lnTo>
                        <a:pt x="165" y="1740"/>
                      </a:lnTo>
                      <a:lnTo>
                        <a:pt x="45" y="1955"/>
                      </a:lnTo>
                      <a:lnTo>
                        <a:pt x="165" y="1965"/>
                      </a:lnTo>
                      <a:lnTo>
                        <a:pt x="210" y="1940"/>
                      </a:lnTo>
                      <a:lnTo>
                        <a:pt x="260" y="1850"/>
                      </a:lnTo>
                      <a:lnTo>
                        <a:pt x="305" y="1830"/>
                      </a:lnTo>
                      <a:lnTo>
                        <a:pt x="390" y="1965"/>
                      </a:lnTo>
                      <a:lnTo>
                        <a:pt x="510" y="2075"/>
                      </a:lnTo>
                      <a:lnTo>
                        <a:pt x="615" y="2055"/>
                      </a:lnTo>
                      <a:lnTo>
                        <a:pt x="620" y="1925"/>
                      </a:lnTo>
                      <a:lnTo>
                        <a:pt x="540" y="1815"/>
                      </a:lnTo>
                      <a:lnTo>
                        <a:pt x="605" y="1635"/>
                      </a:lnTo>
                      <a:lnTo>
                        <a:pt x="690" y="1710"/>
                      </a:lnTo>
                      <a:lnTo>
                        <a:pt x="735" y="1815"/>
                      </a:lnTo>
                      <a:lnTo>
                        <a:pt x="705" y="1905"/>
                      </a:lnTo>
                      <a:lnTo>
                        <a:pt x="765" y="2070"/>
                      </a:lnTo>
                      <a:lnTo>
                        <a:pt x="845" y="2040"/>
                      </a:lnTo>
                      <a:lnTo>
                        <a:pt x="935" y="2130"/>
                      </a:lnTo>
                      <a:lnTo>
                        <a:pt x="1020" y="2025"/>
                      </a:lnTo>
                      <a:lnTo>
                        <a:pt x="1050" y="2120"/>
                      </a:lnTo>
                      <a:lnTo>
                        <a:pt x="1310" y="2060"/>
                      </a:lnTo>
                      <a:lnTo>
                        <a:pt x="1470" y="2075"/>
                      </a:lnTo>
                      <a:lnTo>
                        <a:pt x="1440" y="1970"/>
                      </a:lnTo>
                      <a:lnTo>
                        <a:pt x="1550" y="2060"/>
                      </a:lnTo>
                      <a:lnTo>
                        <a:pt x="1725" y="2085"/>
                      </a:lnTo>
                      <a:lnTo>
                        <a:pt x="1725" y="1955"/>
                      </a:lnTo>
                      <a:lnTo>
                        <a:pt x="1775" y="1835"/>
                      </a:lnTo>
                      <a:lnTo>
                        <a:pt x="1625" y="1760"/>
                      </a:lnTo>
                      <a:lnTo>
                        <a:pt x="1385" y="1770"/>
                      </a:lnTo>
                      <a:lnTo>
                        <a:pt x="1305" y="1820"/>
                      </a:lnTo>
                      <a:lnTo>
                        <a:pt x="1200" y="1865"/>
                      </a:lnTo>
                      <a:lnTo>
                        <a:pt x="1070" y="1880"/>
                      </a:lnTo>
                      <a:lnTo>
                        <a:pt x="965" y="1860"/>
                      </a:lnTo>
                      <a:lnTo>
                        <a:pt x="965" y="1800"/>
                      </a:lnTo>
                      <a:lnTo>
                        <a:pt x="860" y="1710"/>
                      </a:lnTo>
                      <a:lnTo>
                        <a:pt x="815" y="1611"/>
                      </a:lnTo>
                      <a:lnTo>
                        <a:pt x="1155" y="1610"/>
                      </a:lnTo>
                      <a:lnTo>
                        <a:pt x="1305" y="1610"/>
                      </a:lnTo>
                      <a:lnTo>
                        <a:pt x="1385" y="1545"/>
                      </a:lnTo>
                      <a:lnTo>
                        <a:pt x="1545" y="1580"/>
                      </a:lnTo>
                      <a:lnTo>
                        <a:pt x="1620" y="1655"/>
                      </a:lnTo>
                      <a:lnTo>
                        <a:pt x="1820" y="1505"/>
                      </a:lnTo>
                      <a:lnTo>
                        <a:pt x="1785" y="1430"/>
                      </a:lnTo>
                      <a:lnTo>
                        <a:pt x="1695" y="1445"/>
                      </a:lnTo>
                      <a:lnTo>
                        <a:pt x="1470" y="1370"/>
                      </a:lnTo>
                      <a:lnTo>
                        <a:pt x="1485" y="1310"/>
                      </a:lnTo>
                      <a:lnTo>
                        <a:pt x="1665" y="1365"/>
                      </a:lnTo>
                      <a:lnTo>
                        <a:pt x="1750" y="1285"/>
                      </a:lnTo>
                      <a:lnTo>
                        <a:pt x="1700" y="1190"/>
                      </a:lnTo>
                      <a:lnTo>
                        <a:pt x="1875" y="1160"/>
                      </a:lnTo>
                      <a:lnTo>
                        <a:pt x="1745" y="1110"/>
                      </a:lnTo>
                      <a:lnTo>
                        <a:pt x="1770" y="1040"/>
                      </a:lnTo>
                      <a:lnTo>
                        <a:pt x="1865" y="1035"/>
                      </a:lnTo>
                      <a:lnTo>
                        <a:pt x="1710" y="945"/>
                      </a:lnTo>
                      <a:lnTo>
                        <a:pt x="1650" y="1035"/>
                      </a:lnTo>
                      <a:lnTo>
                        <a:pt x="1595" y="935"/>
                      </a:lnTo>
                      <a:lnTo>
                        <a:pt x="1595" y="845"/>
                      </a:lnTo>
                      <a:lnTo>
                        <a:pt x="1860" y="780"/>
                      </a:lnTo>
                      <a:lnTo>
                        <a:pt x="1980" y="545"/>
                      </a:lnTo>
                      <a:lnTo>
                        <a:pt x="2055" y="270"/>
                      </a:lnTo>
                      <a:lnTo>
                        <a:pt x="1965" y="315"/>
                      </a:lnTo>
                      <a:lnTo>
                        <a:pt x="1880" y="395"/>
                      </a:lnTo>
                      <a:lnTo>
                        <a:pt x="1805" y="270"/>
                      </a:lnTo>
                      <a:lnTo>
                        <a:pt x="1940" y="240"/>
                      </a:lnTo>
                      <a:lnTo>
                        <a:pt x="2025" y="170"/>
                      </a:lnTo>
                      <a:lnTo>
                        <a:pt x="2085" y="60"/>
                      </a:lnTo>
                      <a:lnTo>
                        <a:pt x="1935" y="0"/>
                      </a:lnTo>
                      <a:lnTo>
                        <a:pt x="1625" y="20"/>
                      </a:lnTo>
                      <a:lnTo>
                        <a:pt x="1575" y="105"/>
                      </a:lnTo>
                      <a:lnTo>
                        <a:pt x="1500" y="65"/>
                      </a:lnTo>
                      <a:lnTo>
                        <a:pt x="1470" y="125"/>
                      </a:lnTo>
                      <a:lnTo>
                        <a:pt x="1370" y="95"/>
                      </a:lnTo>
                      <a:lnTo>
                        <a:pt x="1275" y="150"/>
                      </a:lnTo>
                      <a:lnTo>
                        <a:pt x="1245" y="275"/>
                      </a:lnTo>
                      <a:lnTo>
                        <a:pt x="1050" y="195"/>
                      </a:lnTo>
                      <a:lnTo>
                        <a:pt x="1170" y="330"/>
                      </a:lnTo>
                      <a:lnTo>
                        <a:pt x="965" y="320"/>
                      </a:lnTo>
                      <a:lnTo>
                        <a:pt x="1025" y="420"/>
                      </a:lnTo>
                      <a:lnTo>
                        <a:pt x="965" y="485"/>
                      </a:lnTo>
                      <a:lnTo>
                        <a:pt x="1070" y="515"/>
                      </a:lnTo>
                      <a:lnTo>
                        <a:pt x="1170" y="435"/>
                      </a:lnTo>
                      <a:lnTo>
                        <a:pt x="1265" y="455"/>
                      </a:lnTo>
                      <a:lnTo>
                        <a:pt x="1275" y="510"/>
                      </a:lnTo>
                      <a:lnTo>
                        <a:pt x="1170" y="585"/>
                      </a:lnTo>
                      <a:lnTo>
                        <a:pt x="1340" y="560"/>
                      </a:lnTo>
                      <a:lnTo>
                        <a:pt x="1425" y="465"/>
                      </a:lnTo>
                      <a:lnTo>
                        <a:pt x="1505" y="375"/>
                      </a:lnTo>
                      <a:lnTo>
                        <a:pt x="1505" y="510"/>
                      </a:lnTo>
                      <a:lnTo>
                        <a:pt x="1590" y="510"/>
                      </a:lnTo>
                      <a:lnTo>
                        <a:pt x="1485" y="605"/>
                      </a:lnTo>
                      <a:lnTo>
                        <a:pt x="1325" y="665"/>
                      </a:lnTo>
                      <a:lnTo>
                        <a:pt x="1500" y="815"/>
                      </a:lnTo>
                      <a:lnTo>
                        <a:pt x="1395" y="830"/>
                      </a:lnTo>
                      <a:lnTo>
                        <a:pt x="1245" y="680"/>
                      </a:lnTo>
                      <a:lnTo>
                        <a:pt x="1115" y="710"/>
                      </a:lnTo>
                      <a:lnTo>
                        <a:pt x="1350" y="1020"/>
                      </a:lnTo>
                      <a:lnTo>
                        <a:pt x="1440" y="950"/>
                      </a:lnTo>
                      <a:lnTo>
                        <a:pt x="1410" y="1080"/>
                      </a:lnTo>
                      <a:lnTo>
                        <a:pt x="1235" y="1050"/>
                      </a:lnTo>
                      <a:lnTo>
                        <a:pt x="1095" y="1081"/>
                      </a:lnTo>
                      <a:lnTo>
                        <a:pt x="1050" y="1170"/>
                      </a:lnTo>
                      <a:lnTo>
                        <a:pt x="1205" y="1140"/>
                      </a:lnTo>
                      <a:lnTo>
                        <a:pt x="1335" y="1215"/>
                      </a:lnTo>
                      <a:lnTo>
                        <a:pt x="1410" y="1175"/>
                      </a:lnTo>
                      <a:lnTo>
                        <a:pt x="1415" y="1290"/>
                      </a:lnTo>
                      <a:lnTo>
                        <a:pt x="1325" y="1410"/>
                      </a:lnTo>
                      <a:lnTo>
                        <a:pt x="1245" y="1410"/>
                      </a:lnTo>
                      <a:lnTo>
                        <a:pt x="1050" y="1175"/>
                      </a:lnTo>
                      <a:lnTo>
                        <a:pt x="1160" y="945"/>
                      </a:lnTo>
                      <a:lnTo>
                        <a:pt x="1050" y="825"/>
                      </a:lnTo>
                      <a:lnTo>
                        <a:pt x="995" y="705"/>
                      </a:lnTo>
                      <a:lnTo>
                        <a:pt x="795" y="450"/>
                      </a:lnTo>
                      <a:lnTo>
                        <a:pt x="720" y="48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6" name="Freeform 13"/>
                <p:cNvSpPr>
                  <a:spLocks/>
                </p:cNvSpPr>
                <p:nvPr/>
              </p:nvSpPr>
              <p:spPr bwMode="auto">
                <a:xfrm>
                  <a:off x="4939114" y="3495780"/>
                  <a:ext cx="58737" cy="73025"/>
                </a:xfrm>
                <a:custGeom>
                  <a:avLst/>
                  <a:gdLst>
                    <a:gd name="T0" fmla="*/ 12 w 33"/>
                    <a:gd name="T1" fmla="*/ 41 h 41"/>
                    <a:gd name="T2" fmla="*/ 0 w 33"/>
                    <a:gd name="T3" fmla="*/ 22 h 41"/>
                    <a:gd name="T4" fmla="*/ 9 w 33"/>
                    <a:gd name="T5" fmla="*/ 0 h 41"/>
                    <a:gd name="T6" fmla="*/ 33 w 33"/>
                    <a:gd name="T7" fmla="*/ 0 h 41"/>
                    <a:gd name="T8" fmla="*/ 24 w 33"/>
                    <a:gd name="T9" fmla="*/ 30 h 41"/>
                    <a:gd name="T10" fmla="*/ 12 w 33"/>
                    <a:gd name="T11" fmla="*/ 41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3" h="41">
                      <a:moveTo>
                        <a:pt x="12" y="41"/>
                      </a:moveTo>
                      <a:lnTo>
                        <a:pt x="0" y="22"/>
                      </a:lnTo>
                      <a:lnTo>
                        <a:pt x="9" y="0"/>
                      </a:lnTo>
                      <a:lnTo>
                        <a:pt x="33" y="0"/>
                      </a:lnTo>
                      <a:lnTo>
                        <a:pt x="24" y="30"/>
                      </a:lnTo>
                      <a:lnTo>
                        <a:pt x="12" y="41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7" name="Freeform 14"/>
                <p:cNvSpPr>
                  <a:spLocks/>
                </p:cNvSpPr>
                <p:nvPr/>
              </p:nvSpPr>
              <p:spPr bwMode="auto">
                <a:xfrm>
                  <a:off x="3943751" y="2309918"/>
                  <a:ext cx="223838" cy="249237"/>
                </a:xfrm>
                <a:custGeom>
                  <a:avLst/>
                  <a:gdLst>
                    <a:gd name="T0" fmla="*/ 53 w 125"/>
                    <a:gd name="T1" fmla="*/ 128 h 139"/>
                    <a:gd name="T2" fmla="*/ 14 w 125"/>
                    <a:gd name="T3" fmla="*/ 79 h 139"/>
                    <a:gd name="T4" fmla="*/ 0 w 125"/>
                    <a:gd name="T5" fmla="*/ 58 h 139"/>
                    <a:gd name="T6" fmla="*/ 7 w 125"/>
                    <a:gd name="T7" fmla="*/ 37 h 139"/>
                    <a:gd name="T8" fmla="*/ 33 w 125"/>
                    <a:gd name="T9" fmla="*/ 61 h 139"/>
                    <a:gd name="T10" fmla="*/ 54 w 125"/>
                    <a:gd name="T11" fmla="*/ 36 h 139"/>
                    <a:gd name="T12" fmla="*/ 36 w 125"/>
                    <a:gd name="T13" fmla="*/ 22 h 139"/>
                    <a:gd name="T14" fmla="*/ 54 w 125"/>
                    <a:gd name="T15" fmla="*/ 1 h 139"/>
                    <a:gd name="T16" fmla="*/ 80 w 125"/>
                    <a:gd name="T17" fmla="*/ 7 h 139"/>
                    <a:gd name="T18" fmla="*/ 107 w 125"/>
                    <a:gd name="T19" fmla="*/ 0 h 139"/>
                    <a:gd name="T20" fmla="*/ 125 w 125"/>
                    <a:gd name="T21" fmla="*/ 18 h 139"/>
                    <a:gd name="T22" fmla="*/ 93 w 125"/>
                    <a:gd name="T23" fmla="*/ 45 h 139"/>
                    <a:gd name="T24" fmla="*/ 120 w 125"/>
                    <a:gd name="T25" fmla="*/ 72 h 139"/>
                    <a:gd name="T26" fmla="*/ 120 w 125"/>
                    <a:gd name="T27" fmla="*/ 90 h 139"/>
                    <a:gd name="T28" fmla="*/ 113 w 125"/>
                    <a:gd name="T29" fmla="*/ 115 h 139"/>
                    <a:gd name="T30" fmla="*/ 96 w 125"/>
                    <a:gd name="T31" fmla="*/ 120 h 139"/>
                    <a:gd name="T32" fmla="*/ 75 w 125"/>
                    <a:gd name="T33" fmla="*/ 114 h 139"/>
                    <a:gd name="T34" fmla="*/ 65 w 125"/>
                    <a:gd name="T35" fmla="*/ 139 h 139"/>
                    <a:gd name="T36" fmla="*/ 53 w 125"/>
                    <a:gd name="T37" fmla="*/ 128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25" h="139">
                      <a:moveTo>
                        <a:pt x="53" y="128"/>
                      </a:moveTo>
                      <a:lnTo>
                        <a:pt x="14" y="79"/>
                      </a:lnTo>
                      <a:lnTo>
                        <a:pt x="0" y="58"/>
                      </a:lnTo>
                      <a:lnTo>
                        <a:pt x="7" y="37"/>
                      </a:lnTo>
                      <a:lnTo>
                        <a:pt x="33" y="61"/>
                      </a:lnTo>
                      <a:lnTo>
                        <a:pt x="54" y="36"/>
                      </a:lnTo>
                      <a:lnTo>
                        <a:pt x="36" y="22"/>
                      </a:lnTo>
                      <a:lnTo>
                        <a:pt x="54" y="1"/>
                      </a:lnTo>
                      <a:lnTo>
                        <a:pt x="80" y="7"/>
                      </a:lnTo>
                      <a:lnTo>
                        <a:pt x="107" y="0"/>
                      </a:lnTo>
                      <a:lnTo>
                        <a:pt x="125" y="18"/>
                      </a:lnTo>
                      <a:lnTo>
                        <a:pt x="93" y="45"/>
                      </a:lnTo>
                      <a:lnTo>
                        <a:pt x="120" y="72"/>
                      </a:lnTo>
                      <a:lnTo>
                        <a:pt x="120" y="90"/>
                      </a:lnTo>
                      <a:lnTo>
                        <a:pt x="113" y="115"/>
                      </a:lnTo>
                      <a:lnTo>
                        <a:pt x="96" y="120"/>
                      </a:lnTo>
                      <a:lnTo>
                        <a:pt x="75" y="114"/>
                      </a:lnTo>
                      <a:lnTo>
                        <a:pt x="65" y="139"/>
                      </a:lnTo>
                      <a:lnTo>
                        <a:pt x="53" y="128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8" name="Freeform 15"/>
                <p:cNvSpPr>
                  <a:spLocks/>
                </p:cNvSpPr>
                <p:nvPr/>
              </p:nvSpPr>
              <p:spPr bwMode="auto">
                <a:xfrm>
                  <a:off x="4039001" y="1806680"/>
                  <a:ext cx="146050" cy="152400"/>
                </a:xfrm>
                <a:custGeom>
                  <a:avLst/>
                  <a:gdLst>
                    <a:gd name="T0" fmla="*/ 81 w 81"/>
                    <a:gd name="T1" fmla="*/ 82 h 85"/>
                    <a:gd name="T2" fmla="*/ 60 w 81"/>
                    <a:gd name="T3" fmla="*/ 85 h 85"/>
                    <a:gd name="T4" fmla="*/ 46 w 81"/>
                    <a:gd name="T5" fmla="*/ 61 h 85"/>
                    <a:gd name="T6" fmla="*/ 22 w 81"/>
                    <a:gd name="T7" fmla="*/ 53 h 85"/>
                    <a:gd name="T8" fmla="*/ 0 w 81"/>
                    <a:gd name="T9" fmla="*/ 45 h 85"/>
                    <a:gd name="T10" fmla="*/ 24 w 81"/>
                    <a:gd name="T11" fmla="*/ 32 h 85"/>
                    <a:gd name="T12" fmla="*/ 10 w 81"/>
                    <a:gd name="T13" fmla="*/ 23 h 85"/>
                    <a:gd name="T14" fmla="*/ 0 w 81"/>
                    <a:gd name="T15" fmla="*/ 0 h 85"/>
                    <a:gd name="T16" fmla="*/ 33 w 81"/>
                    <a:gd name="T17" fmla="*/ 5 h 85"/>
                    <a:gd name="T18" fmla="*/ 40 w 81"/>
                    <a:gd name="T19" fmla="*/ 22 h 85"/>
                    <a:gd name="T20" fmla="*/ 58 w 81"/>
                    <a:gd name="T21" fmla="*/ 29 h 85"/>
                    <a:gd name="T22" fmla="*/ 70 w 81"/>
                    <a:gd name="T23" fmla="*/ 43 h 85"/>
                    <a:gd name="T24" fmla="*/ 69 w 81"/>
                    <a:gd name="T25" fmla="*/ 65 h 85"/>
                    <a:gd name="T26" fmla="*/ 81 w 81"/>
                    <a:gd name="T27" fmla="*/ 82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1" h="85">
                      <a:moveTo>
                        <a:pt x="81" y="82"/>
                      </a:moveTo>
                      <a:lnTo>
                        <a:pt x="60" y="85"/>
                      </a:lnTo>
                      <a:lnTo>
                        <a:pt x="46" y="61"/>
                      </a:lnTo>
                      <a:lnTo>
                        <a:pt x="22" y="53"/>
                      </a:lnTo>
                      <a:lnTo>
                        <a:pt x="0" y="45"/>
                      </a:lnTo>
                      <a:lnTo>
                        <a:pt x="24" y="32"/>
                      </a:lnTo>
                      <a:lnTo>
                        <a:pt x="10" y="23"/>
                      </a:lnTo>
                      <a:lnTo>
                        <a:pt x="0" y="0"/>
                      </a:lnTo>
                      <a:lnTo>
                        <a:pt x="33" y="5"/>
                      </a:lnTo>
                      <a:lnTo>
                        <a:pt x="40" y="22"/>
                      </a:lnTo>
                      <a:lnTo>
                        <a:pt x="58" y="29"/>
                      </a:lnTo>
                      <a:lnTo>
                        <a:pt x="70" y="43"/>
                      </a:lnTo>
                      <a:lnTo>
                        <a:pt x="69" y="65"/>
                      </a:lnTo>
                      <a:lnTo>
                        <a:pt x="81" y="82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9" name="Freeform 29"/>
                <p:cNvSpPr>
                  <a:spLocks/>
                </p:cNvSpPr>
                <p:nvPr/>
              </p:nvSpPr>
              <p:spPr bwMode="auto">
                <a:xfrm>
                  <a:off x="3319864" y="2332143"/>
                  <a:ext cx="625475" cy="450850"/>
                </a:xfrm>
                <a:custGeom>
                  <a:avLst/>
                  <a:gdLst>
                    <a:gd name="T0" fmla="*/ 880 w 1969"/>
                    <a:gd name="T1" fmla="*/ 935 h 1416"/>
                    <a:gd name="T2" fmla="*/ 546 w 1969"/>
                    <a:gd name="T3" fmla="*/ 899 h 1416"/>
                    <a:gd name="T4" fmla="*/ 516 w 1969"/>
                    <a:gd name="T5" fmla="*/ 844 h 1416"/>
                    <a:gd name="T6" fmla="*/ 0 w 1969"/>
                    <a:gd name="T7" fmla="*/ 757 h 1416"/>
                    <a:gd name="T8" fmla="*/ 49 w 1969"/>
                    <a:gd name="T9" fmla="*/ 935 h 1416"/>
                    <a:gd name="T10" fmla="*/ 228 w 1969"/>
                    <a:gd name="T11" fmla="*/ 987 h 1416"/>
                    <a:gd name="T12" fmla="*/ 341 w 1969"/>
                    <a:gd name="T13" fmla="*/ 1053 h 1416"/>
                    <a:gd name="T14" fmla="*/ 277 w 1969"/>
                    <a:gd name="T15" fmla="*/ 1156 h 1416"/>
                    <a:gd name="T16" fmla="*/ 603 w 1969"/>
                    <a:gd name="T17" fmla="*/ 1304 h 1416"/>
                    <a:gd name="T18" fmla="*/ 690 w 1969"/>
                    <a:gd name="T19" fmla="*/ 1301 h 1416"/>
                    <a:gd name="T20" fmla="*/ 986 w 1969"/>
                    <a:gd name="T21" fmla="*/ 1280 h 1416"/>
                    <a:gd name="T22" fmla="*/ 1157 w 1969"/>
                    <a:gd name="T23" fmla="*/ 1235 h 1416"/>
                    <a:gd name="T24" fmla="*/ 1256 w 1969"/>
                    <a:gd name="T25" fmla="*/ 1198 h 1416"/>
                    <a:gd name="T26" fmla="*/ 1328 w 1969"/>
                    <a:gd name="T27" fmla="*/ 1286 h 1416"/>
                    <a:gd name="T28" fmla="*/ 1370 w 1969"/>
                    <a:gd name="T29" fmla="*/ 1359 h 1416"/>
                    <a:gd name="T30" fmla="*/ 1563 w 1969"/>
                    <a:gd name="T31" fmla="*/ 1416 h 1416"/>
                    <a:gd name="T32" fmla="*/ 1768 w 1969"/>
                    <a:gd name="T33" fmla="*/ 1386 h 1416"/>
                    <a:gd name="T34" fmla="*/ 1794 w 1969"/>
                    <a:gd name="T35" fmla="*/ 1322 h 1416"/>
                    <a:gd name="T36" fmla="*/ 1745 w 1969"/>
                    <a:gd name="T37" fmla="*/ 1265 h 1416"/>
                    <a:gd name="T38" fmla="*/ 1677 w 1969"/>
                    <a:gd name="T39" fmla="*/ 1265 h 1416"/>
                    <a:gd name="T40" fmla="*/ 1692 w 1969"/>
                    <a:gd name="T41" fmla="*/ 1210 h 1416"/>
                    <a:gd name="T42" fmla="*/ 1779 w 1969"/>
                    <a:gd name="T43" fmla="*/ 1165 h 1416"/>
                    <a:gd name="T44" fmla="*/ 1836 w 1969"/>
                    <a:gd name="T45" fmla="*/ 1186 h 1416"/>
                    <a:gd name="T46" fmla="*/ 1916 w 1969"/>
                    <a:gd name="T47" fmla="*/ 1183 h 1416"/>
                    <a:gd name="T48" fmla="*/ 1969 w 1969"/>
                    <a:gd name="T49" fmla="*/ 1195 h 1416"/>
                    <a:gd name="T50" fmla="*/ 1886 w 1969"/>
                    <a:gd name="T51" fmla="*/ 1053 h 1416"/>
                    <a:gd name="T52" fmla="*/ 1700 w 1969"/>
                    <a:gd name="T53" fmla="*/ 932 h 1416"/>
                    <a:gd name="T54" fmla="*/ 1628 w 1969"/>
                    <a:gd name="T55" fmla="*/ 799 h 1416"/>
                    <a:gd name="T56" fmla="*/ 1628 w 1969"/>
                    <a:gd name="T57" fmla="*/ 717 h 1416"/>
                    <a:gd name="T58" fmla="*/ 1717 w 1969"/>
                    <a:gd name="T59" fmla="*/ 583 h 1416"/>
                    <a:gd name="T60" fmla="*/ 1684 w 1969"/>
                    <a:gd name="T61" fmla="*/ 423 h 1416"/>
                    <a:gd name="T62" fmla="*/ 1669 w 1969"/>
                    <a:gd name="T63" fmla="*/ 201 h 1416"/>
                    <a:gd name="T64" fmla="*/ 1621 w 1969"/>
                    <a:gd name="T65" fmla="*/ 96 h 1416"/>
                    <a:gd name="T66" fmla="*/ 1486 w 1969"/>
                    <a:gd name="T67" fmla="*/ 0 h 1416"/>
                    <a:gd name="T68" fmla="*/ 1401 w 1969"/>
                    <a:gd name="T69" fmla="*/ 46 h 1416"/>
                    <a:gd name="T70" fmla="*/ 1354 w 1969"/>
                    <a:gd name="T71" fmla="*/ 264 h 1416"/>
                    <a:gd name="T72" fmla="*/ 1339 w 1969"/>
                    <a:gd name="T73" fmla="*/ 424 h 1416"/>
                    <a:gd name="T74" fmla="*/ 1271 w 1969"/>
                    <a:gd name="T75" fmla="*/ 524 h 1416"/>
                    <a:gd name="T76" fmla="*/ 1239 w 1969"/>
                    <a:gd name="T77" fmla="*/ 408 h 1416"/>
                    <a:gd name="T78" fmla="*/ 1191 w 1969"/>
                    <a:gd name="T79" fmla="*/ 64 h 1416"/>
                    <a:gd name="T80" fmla="*/ 1021 w 1969"/>
                    <a:gd name="T81" fmla="*/ 533 h 14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969" h="1416">
                      <a:moveTo>
                        <a:pt x="1021" y="533"/>
                      </a:moveTo>
                      <a:lnTo>
                        <a:pt x="880" y="935"/>
                      </a:lnTo>
                      <a:lnTo>
                        <a:pt x="584" y="869"/>
                      </a:lnTo>
                      <a:lnTo>
                        <a:pt x="546" y="899"/>
                      </a:lnTo>
                      <a:lnTo>
                        <a:pt x="512" y="902"/>
                      </a:lnTo>
                      <a:lnTo>
                        <a:pt x="516" y="844"/>
                      </a:lnTo>
                      <a:lnTo>
                        <a:pt x="46" y="702"/>
                      </a:lnTo>
                      <a:lnTo>
                        <a:pt x="0" y="757"/>
                      </a:lnTo>
                      <a:lnTo>
                        <a:pt x="23" y="878"/>
                      </a:lnTo>
                      <a:lnTo>
                        <a:pt x="49" y="935"/>
                      </a:lnTo>
                      <a:lnTo>
                        <a:pt x="144" y="971"/>
                      </a:lnTo>
                      <a:lnTo>
                        <a:pt x="228" y="987"/>
                      </a:lnTo>
                      <a:lnTo>
                        <a:pt x="296" y="1014"/>
                      </a:lnTo>
                      <a:lnTo>
                        <a:pt x="341" y="1053"/>
                      </a:lnTo>
                      <a:lnTo>
                        <a:pt x="315" y="1117"/>
                      </a:lnTo>
                      <a:lnTo>
                        <a:pt x="277" y="1156"/>
                      </a:lnTo>
                      <a:lnTo>
                        <a:pt x="326" y="1247"/>
                      </a:lnTo>
                      <a:lnTo>
                        <a:pt x="603" y="1304"/>
                      </a:lnTo>
                      <a:lnTo>
                        <a:pt x="649" y="1280"/>
                      </a:lnTo>
                      <a:lnTo>
                        <a:pt x="690" y="1301"/>
                      </a:lnTo>
                      <a:lnTo>
                        <a:pt x="850" y="1322"/>
                      </a:lnTo>
                      <a:lnTo>
                        <a:pt x="986" y="1280"/>
                      </a:lnTo>
                      <a:lnTo>
                        <a:pt x="1077" y="1286"/>
                      </a:lnTo>
                      <a:lnTo>
                        <a:pt x="1157" y="1235"/>
                      </a:lnTo>
                      <a:lnTo>
                        <a:pt x="1199" y="1174"/>
                      </a:lnTo>
                      <a:lnTo>
                        <a:pt x="1256" y="1198"/>
                      </a:lnTo>
                      <a:lnTo>
                        <a:pt x="1260" y="1259"/>
                      </a:lnTo>
                      <a:lnTo>
                        <a:pt x="1328" y="1286"/>
                      </a:lnTo>
                      <a:lnTo>
                        <a:pt x="1389" y="1316"/>
                      </a:lnTo>
                      <a:lnTo>
                        <a:pt x="1370" y="1359"/>
                      </a:lnTo>
                      <a:lnTo>
                        <a:pt x="1434" y="1386"/>
                      </a:lnTo>
                      <a:lnTo>
                        <a:pt x="1563" y="1416"/>
                      </a:lnTo>
                      <a:lnTo>
                        <a:pt x="1658" y="1416"/>
                      </a:lnTo>
                      <a:lnTo>
                        <a:pt x="1768" y="1386"/>
                      </a:lnTo>
                      <a:lnTo>
                        <a:pt x="1821" y="1349"/>
                      </a:lnTo>
                      <a:lnTo>
                        <a:pt x="1794" y="1322"/>
                      </a:lnTo>
                      <a:lnTo>
                        <a:pt x="1798" y="1250"/>
                      </a:lnTo>
                      <a:lnTo>
                        <a:pt x="1745" y="1265"/>
                      </a:lnTo>
                      <a:lnTo>
                        <a:pt x="1650" y="1322"/>
                      </a:lnTo>
                      <a:lnTo>
                        <a:pt x="1677" y="1265"/>
                      </a:lnTo>
                      <a:lnTo>
                        <a:pt x="1643" y="1195"/>
                      </a:lnTo>
                      <a:lnTo>
                        <a:pt x="1692" y="1210"/>
                      </a:lnTo>
                      <a:lnTo>
                        <a:pt x="1749" y="1222"/>
                      </a:lnTo>
                      <a:lnTo>
                        <a:pt x="1779" y="1165"/>
                      </a:lnTo>
                      <a:lnTo>
                        <a:pt x="1836" y="1137"/>
                      </a:lnTo>
                      <a:lnTo>
                        <a:pt x="1836" y="1186"/>
                      </a:lnTo>
                      <a:lnTo>
                        <a:pt x="1870" y="1198"/>
                      </a:lnTo>
                      <a:lnTo>
                        <a:pt x="1916" y="1183"/>
                      </a:lnTo>
                      <a:lnTo>
                        <a:pt x="1923" y="1210"/>
                      </a:lnTo>
                      <a:lnTo>
                        <a:pt x="1969" y="1195"/>
                      </a:lnTo>
                      <a:lnTo>
                        <a:pt x="1969" y="1108"/>
                      </a:lnTo>
                      <a:lnTo>
                        <a:pt x="1886" y="1053"/>
                      </a:lnTo>
                      <a:lnTo>
                        <a:pt x="1836" y="1003"/>
                      </a:lnTo>
                      <a:lnTo>
                        <a:pt x="1700" y="932"/>
                      </a:lnTo>
                      <a:lnTo>
                        <a:pt x="1639" y="872"/>
                      </a:lnTo>
                      <a:lnTo>
                        <a:pt x="1628" y="799"/>
                      </a:lnTo>
                      <a:lnTo>
                        <a:pt x="1601" y="760"/>
                      </a:lnTo>
                      <a:lnTo>
                        <a:pt x="1628" y="717"/>
                      </a:lnTo>
                      <a:lnTo>
                        <a:pt x="1649" y="656"/>
                      </a:lnTo>
                      <a:lnTo>
                        <a:pt x="1717" y="583"/>
                      </a:lnTo>
                      <a:lnTo>
                        <a:pt x="1687" y="505"/>
                      </a:lnTo>
                      <a:lnTo>
                        <a:pt x="1684" y="423"/>
                      </a:lnTo>
                      <a:lnTo>
                        <a:pt x="1681" y="288"/>
                      </a:lnTo>
                      <a:lnTo>
                        <a:pt x="1669" y="201"/>
                      </a:lnTo>
                      <a:lnTo>
                        <a:pt x="1685" y="151"/>
                      </a:lnTo>
                      <a:lnTo>
                        <a:pt x="1621" y="96"/>
                      </a:lnTo>
                      <a:lnTo>
                        <a:pt x="1553" y="45"/>
                      </a:lnTo>
                      <a:lnTo>
                        <a:pt x="1486" y="0"/>
                      </a:lnTo>
                      <a:lnTo>
                        <a:pt x="1453" y="55"/>
                      </a:lnTo>
                      <a:lnTo>
                        <a:pt x="1401" y="46"/>
                      </a:lnTo>
                      <a:lnTo>
                        <a:pt x="1370" y="110"/>
                      </a:lnTo>
                      <a:lnTo>
                        <a:pt x="1354" y="264"/>
                      </a:lnTo>
                      <a:lnTo>
                        <a:pt x="1332" y="345"/>
                      </a:lnTo>
                      <a:lnTo>
                        <a:pt x="1339" y="424"/>
                      </a:lnTo>
                      <a:lnTo>
                        <a:pt x="1332" y="497"/>
                      </a:lnTo>
                      <a:lnTo>
                        <a:pt x="1271" y="524"/>
                      </a:lnTo>
                      <a:lnTo>
                        <a:pt x="1241" y="469"/>
                      </a:lnTo>
                      <a:lnTo>
                        <a:pt x="1239" y="408"/>
                      </a:lnTo>
                      <a:lnTo>
                        <a:pt x="1258" y="170"/>
                      </a:lnTo>
                      <a:lnTo>
                        <a:pt x="1191" y="64"/>
                      </a:lnTo>
                      <a:lnTo>
                        <a:pt x="1134" y="209"/>
                      </a:lnTo>
                      <a:lnTo>
                        <a:pt x="1021" y="533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0" name="Freeform 30"/>
                <p:cNvSpPr>
                  <a:spLocks/>
                </p:cNvSpPr>
                <p:nvPr/>
              </p:nvSpPr>
              <p:spPr bwMode="auto">
                <a:xfrm>
                  <a:off x="3794526" y="2000355"/>
                  <a:ext cx="158750" cy="188913"/>
                </a:xfrm>
                <a:custGeom>
                  <a:avLst/>
                  <a:gdLst>
                    <a:gd name="T0" fmla="*/ 672 w 1051"/>
                    <a:gd name="T1" fmla="*/ 1551 h 1575"/>
                    <a:gd name="T2" fmla="*/ 547 w 1051"/>
                    <a:gd name="T3" fmla="*/ 1575 h 1575"/>
                    <a:gd name="T4" fmla="*/ 466 w 1051"/>
                    <a:gd name="T5" fmla="*/ 1488 h 1575"/>
                    <a:gd name="T6" fmla="*/ 370 w 1051"/>
                    <a:gd name="T7" fmla="*/ 1498 h 1575"/>
                    <a:gd name="T8" fmla="*/ 283 w 1051"/>
                    <a:gd name="T9" fmla="*/ 1407 h 1575"/>
                    <a:gd name="T10" fmla="*/ 144 w 1051"/>
                    <a:gd name="T11" fmla="*/ 1474 h 1575"/>
                    <a:gd name="T12" fmla="*/ 0 w 1051"/>
                    <a:gd name="T13" fmla="*/ 1462 h 1575"/>
                    <a:gd name="T14" fmla="*/ 120 w 1051"/>
                    <a:gd name="T15" fmla="*/ 967 h 1575"/>
                    <a:gd name="T16" fmla="*/ 211 w 1051"/>
                    <a:gd name="T17" fmla="*/ 980 h 1575"/>
                    <a:gd name="T18" fmla="*/ 278 w 1051"/>
                    <a:gd name="T19" fmla="*/ 1023 h 1575"/>
                    <a:gd name="T20" fmla="*/ 346 w 1051"/>
                    <a:gd name="T21" fmla="*/ 1071 h 1575"/>
                    <a:gd name="T22" fmla="*/ 384 w 1051"/>
                    <a:gd name="T23" fmla="*/ 980 h 1575"/>
                    <a:gd name="T24" fmla="*/ 350 w 1051"/>
                    <a:gd name="T25" fmla="*/ 845 h 1575"/>
                    <a:gd name="T26" fmla="*/ 249 w 1051"/>
                    <a:gd name="T27" fmla="*/ 766 h 1575"/>
                    <a:gd name="T28" fmla="*/ 475 w 1051"/>
                    <a:gd name="T29" fmla="*/ 0 h 1575"/>
                    <a:gd name="T30" fmla="*/ 600 w 1051"/>
                    <a:gd name="T31" fmla="*/ 87 h 1575"/>
                    <a:gd name="T32" fmla="*/ 682 w 1051"/>
                    <a:gd name="T33" fmla="*/ 178 h 1575"/>
                    <a:gd name="T34" fmla="*/ 605 w 1051"/>
                    <a:gd name="T35" fmla="*/ 260 h 1575"/>
                    <a:gd name="T36" fmla="*/ 595 w 1051"/>
                    <a:gd name="T37" fmla="*/ 404 h 1575"/>
                    <a:gd name="T38" fmla="*/ 662 w 1051"/>
                    <a:gd name="T39" fmla="*/ 524 h 1575"/>
                    <a:gd name="T40" fmla="*/ 586 w 1051"/>
                    <a:gd name="T41" fmla="*/ 615 h 1575"/>
                    <a:gd name="T42" fmla="*/ 595 w 1051"/>
                    <a:gd name="T43" fmla="*/ 687 h 1575"/>
                    <a:gd name="T44" fmla="*/ 658 w 1051"/>
                    <a:gd name="T45" fmla="*/ 749 h 1575"/>
                    <a:gd name="T46" fmla="*/ 624 w 1051"/>
                    <a:gd name="T47" fmla="*/ 826 h 1575"/>
                    <a:gd name="T48" fmla="*/ 648 w 1051"/>
                    <a:gd name="T49" fmla="*/ 845 h 1575"/>
                    <a:gd name="T50" fmla="*/ 734 w 1051"/>
                    <a:gd name="T51" fmla="*/ 831 h 1575"/>
                    <a:gd name="T52" fmla="*/ 763 w 1051"/>
                    <a:gd name="T53" fmla="*/ 984 h 1575"/>
                    <a:gd name="T54" fmla="*/ 802 w 1051"/>
                    <a:gd name="T55" fmla="*/ 821 h 1575"/>
                    <a:gd name="T56" fmla="*/ 878 w 1051"/>
                    <a:gd name="T57" fmla="*/ 783 h 1575"/>
                    <a:gd name="T58" fmla="*/ 994 w 1051"/>
                    <a:gd name="T59" fmla="*/ 812 h 1575"/>
                    <a:gd name="T60" fmla="*/ 1046 w 1051"/>
                    <a:gd name="T61" fmla="*/ 922 h 1575"/>
                    <a:gd name="T62" fmla="*/ 1051 w 1051"/>
                    <a:gd name="T63" fmla="*/ 1066 h 1575"/>
                    <a:gd name="T64" fmla="*/ 984 w 1051"/>
                    <a:gd name="T65" fmla="*/ 1176 h 1575"/>
                    <a:gd name="T66" fmla="*/ 931 w 1051"/>
                    <a:gd name="T67" fmla="*/ 1253 h 1575"/>
                    <a:gd name="T68" fmla="*/ 907 w 1051"/>
                    <a:gd name="T69" fmla="*/ 1378 h 1575"/>
                    <a:gd name="T70" fmla="*/ 854 w 1051"/>
                    <a:gd name="T71" fmla="*/ 1455 h 1575"/>
                    <a:gd name="T72" fmla="*/ 778 w 1051"/>
                    <a:gd name="T73" fmla="*/ 1532 h 1575"/>
                    <a:gd name="T74" fmla="*/ 672 w 1051"/>
                    <a:gd name="T75" fmla="*/ 1551 h 15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051" h="1575">
                      <a:moveTo>
                        <a:pt x="672" y="1551"/>
                      </a:moveTo>
                      <a:lnTo>
                        <a:pt x="547" y="1575"/>
                      </a:lnTo>
                      <a:lnTo>
                        <a:pt x="466" y="1488"/>
                      </a:lnTo>
                      <a:lnTo>
                        <a:pt x="370" y="1498"/>
                      </a:lnTo>
                      <a:lnTo>
                        <a:pt x="283" y="1407"/>
                      </a:lnTo>
                      <a:lnTo>
                        <a:pt x="144" y="1474"/>
                      </a:lnTo>
                      <a:lnTo>
                        <a:pt x="0" y="1462"/>
                      </a:lnTo>
                      <a:lnTo>
                        <a:pt x="120" y="967"/>
                      </a:lnTo>
                      <a:lnTo>
                        <a:pt x="211" y="980"/>
                      </a:lnTo>
                      <a:lnTo>
                        <a:pt x="278" y="1023"/>
                      </a:lnTo>
                      <a:lnTo>
                        <a:pt x="346" y="1071"/>
                      </a:lnTo>
                      <a:lnTo>
                        <a:pt x="384" y="980"/>
                      </a:lnTo>
                      <a:lnTo>
                        <a:pt x="350" y="845"/>
                      </a:lnTo>
                      <a:lnTo>
                        <a:pt x="249" y="766"/>
                      </a:lnTo>
                      <a:lnTo>
                        <a:pt x="475" y="0"/>
                      </a:lnTo>
                      <a:lnTo>
                        <a:pt x="600" y="87"/>
                      </a:lnTo>
                      <a:lnTo>
                        <a:pt x="682" y="178"/>
                      </a:lnTo>
                      <a:lnTo>
                        <a:pt x="605" y="260"/>
                      </a:lnTo>
                      <a:lnTo>
                        <a:pt x="595" y="404"/>
                      </a:lnTo>
                      <a:lnTo>
                        <a:pt x="662" y="524"/>
                      </a:lnTo>
                      <a:lnTo>
                        <a:pt x="586" y="615"/>
                      </a:lnTo>
                      <a:lnTo>
                        <a:pt x="595" y="687"/>
                      </a:lnTo>
                      <a:lnTo>
                        <a:pt x="658" y="749"/>
                      </a:lnTo>
                      <a:lnTo>
                        <a:pt x="624" y="826"/>
                      </a:lnTo>
                      <a:lnTo>
                        <a:pt x="648" y="845"/>
                      </a:lnTo>
                      <a:lnTo>
                        <a:pt x="734" y="831"/>
                      </a:lnTo>
                      <a:lnTo>
                        <a:pt x="763" y="984"/>
                      </a:lnTo>
                      <a:lnTo>
                        <a:pt x="802" y="821"/>
                      </a:lnTo>
                      <a:lnTo>
                        <a:pt x="878" y="783"/>
                      </a:lnTo>
                      <a:lnTo>
                        <a:pt x="994" y="812"/>
                      </a:lnTo>
                      <a:lnTo>
                        <a:pt x="1046" y="922"/>
                      </a:lnTo>
                      <a:lnTo>
                        <a:pt x="1051" y="1066"/>
                      </a:lnTo>
                      <a:lnTo>
                        <a:pt x="984" y="1176"/>
                      </a:lnTo>
                      <a:lnTo>
                        <a:pt x="931" y="1253"/>
                      </a:lnTo>
                      <a:lnTo>
                        <a:pt x="907" y="1378"/>
                      </a:lnTo>
                      <a:lnTo>
                        <a:pt x="854" y="1455"/>
                      </a:lnTo>
                      <a:lnTo>
                        <a:pt x="778" y="1532"/>
                      </a:lnTo>
                      <a:lnTo>
                        <a:pt x="672" y="1551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1" name="Freeform 36"/>
                <p:cNvSpPr>
                  <a:spLocks/>
                </p:cNvSpPr>
                <p:nvPr/>
              </p:nvSpPr>
              <p:spPr bwMode="auto">
                <a:xfrm>
                  <a:off x="3573864" y="2011468"/>
                  <a:ext cx="69850" cy="47625"/>
                </a:xfrm>
                <a:custGeom>
                  <a:avLst/>
                  <a:gdLst>
                    <a:gd name="T0" fmla="*/ 288 w 464"/>
                    <a:gd name="T1" fmla="*/ 280 h 400"/>
                    <a:gd name="T2" fmla="*/ 136 w 464"/>
                    <a:gd name="T3" fmla="*/ 400 h 400"/>
                    <a:gd name="T4" fmla="*/ 0 w 464"/>
                    <a:gd name="T5" fmla="*/ 288 h 400"/>
                    <a:gd name="T6" fmla="*/ 96 w 464"/>
                    <a:gd name="T7" fmla="*/ 168 h 400"/>
                    <a:gd name="T8" fmla="*/ 304 w 464"/>
                    <a:gd name="T9" fmla="*/ 80 h 400"/>
                    <a:gd name="T10" fmla="*/ 432 w 464"/>
                    <a:gd name="T11" fmla="*/ 0 h 400"/>
                    <a:gd name="T12" fmla="*/ 464 w 464"/>
                    <a:gd name="T13" fmla="*/ 80 h 400"/>
                    <a:gd name="T14" fmla="*/ 368 w 464"/>
                    <a:gd name="T15" fmla="*/ 192 h 400"/>
                    <a:gd name="T16" fmla="*/ 288 w 464"/>
                    <a:gd name="T17" fmla="*/ 280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64" h="400">
                      <a:moveTo>
                        <a:pt x="288" y="280"/>
                      </a:moveTo>
                      <a:lnTo>
                        <a:pt x="136" y="400"/>
                      </a:lnTo>
                      <a:lnTo>
                        <a:pt x="0" y="288"/>
                      </a:lnTo>
                      <a:lnTo>
                        <a:pt x="96" y="168"/>
                      </a:lnTo>
                      <a:lnTo>
                        <a:pt x="304" y="80"/>
                      </a:lnTo>
                      <a:lnTo>
                        <a:pt x="432" y="0"/>
                      </a:lnTo>
                      <a:lnTo>
                        <a:pt x="464" y="80"/>
                      </a:lnTo>
                      <a:lnTo>
                        <a:pt x="368" y="192"/>
                      </a:lnTo>
                      <a:lnTo>
                        <a:pt x="288" y="28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2" name="Freeform 37"/>
                <p:cNvSpPr>
                  <a:spLocks/>
                </p:cNvSpPr>
                <p:nvPr/>
              </p:nvSpPr>
              <p:spPr bwMode="auto">
                <a:xfrm>
                  <a:off x="3746901" y="1968605"/>
                  <a:ext cx="33338" cy="15875"/>
                </a:xfrm>
                <a:custGeom>
                  <a:avLst/>
                  <a:gdLst>
                    <a:gd name="T0" fmla="*/ 230 w 230"/>
                    <a:gd name="T1" fmla="*/ 103 h 140"/>
                    <a:gd name="T2" fmla="*/ 171 w 230"/>
                    <a:gd name="T3" fmla="*/ 140 h 140"/>
                    <a:gd name="T4" fmla="*/ 62 w 230"/>
                    <a:gd name="T5" fmla="*/ 122 h 140"/>
                    <a:gd name="T6" fmla="*/ 0 w 230"/>
                    <a:gd name="T7" fmla="*/ 46 h 140"/>
                    <a:gd name="T8" fmla="*/ 33 w 230"/>
                    <a:gd name="T9" fmla="*/ 0 h 140"/>
                    <a:gd name="T10" fmla="*/ 96 w 230"/>
                    <a:gd name="T11" fmla="*/ 5 h 140"/>
                    <a:gd name="T12" fmla="*/ 135 w 230"/>
                    <a:gd name="T13" fmla="*/ 4 h 140"/>
                    <a:gd name="T14" fmla="*/ 191 w 230"/>
                    <a:gd name="T15" fmla="*/ 36 h 140"/>
                    <a:gd name="T16" fmla="*/ 230 w 230"/>
                    <a:gd name="T17" fmla="*/ 103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140">
                      <a:moveTo>
                        <a:pt x="230" y="103"/>
                      </a:moveTo>
                      <a:lnTo>
                        <a:pt x="171" y="140"/>
                      </a:lnTo>
                      <a:lnTo>
                        <a:pt x="62" y="122"/>
                      </a:lnTo>
                      <a:lnTo>
                        <a:pt x="0" y="46"/>
                      </a:lnTo>
                      <a:lnTo>
                        <a:pt x="33" y="0"/>
                      </a:lnTo>
                      <a:lnTo>
                        <a:pt x="96" y="5"/>
                      </a:lnTo>
                      <a:lnTo>
                        <a:pt x="135" y="4"/>
                      </a:lnTo>
                      <a:lnTo>
                        <a:pt x="191" y="36"/>
                      </a:lnTo>
                      <a:lnTo>
                        <a:pt x="230" y="103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3" name="Freeform 38"/>
                <p:cNvSpPr>
                  <a:spLocks/>
                </p:cNvSpPr>
                <p:nvPr/>
              </p:nvSpPr>
              <p:spPr bwMode="auto">
                <a:xfrm>
                  <a:off x="3732614" y="1882880"/>
                  <a:ext cx="28575" cy="25400"/>
                </a:xfrm>
                <a:custGeom>
                  <a:avLst/>
                  <a:gdLst>
                    <a:gd name="T0" fmla="*/ 177 w 191"/>
                    <a:gd name="T1" fmla="*/ 144 h 202"/>
                    <a:gd name="T2" fmla="*/ 171 w 191"/>
                    <a:gd name="T3" fmla="*/ 193 h 202"/>
                    <a:gd name="T4" fmla="*/ 105 w 191"/>
                    <a:gd name="T5" fmla="*/ 202 h 202"/>
                    <a:gd name="T6" fmla="*/ 62 w 191"/>
                    <a:gd name="T7" fmla="*/ 175 h 202"/>
                    <a:gd name="T8" fmla="*/ 0 w 191"/>
                    <a:gd name="T9" fmla="*/ 99 h 202"/>
                    <a:gd name="T10" fmla="*/ 7 w 191"/>
                    <a:gd name="T11" fmla="*/ 29 h 202"/>
                    <a:gd name="T12" fmla="*/ 67 w 191"/>
                    <a:gd name="T13" fmla="*/ 0 h 202"/>
                    <a:gd name="T14" fmla="*/ 125 w 191"/>
                    <a:gd name="T15" fmla="*/ 39 h 202"/>
                    <a:gd name="T16" fmla="*/ 191 w 191"/>
                    <a:gd name="T17" fmla="*/ 89 h 202"/>
                    <a:gd name="T18" fmla="*/ 177 w 191"/>
                    <a:gd name="T19" fmla="*/ 144 h 2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1" h="202">
                      <a:moveTo>
                        <a:pt x="177" y="144"/>
                      </a:moveTo>
                      <a:lnTo>
                        <a:pt x="171" y="193"/>
                      </a:lnTo>
                      <a:lnTo>
                        <a:pt x="105" y="202"/>
                      </a:lnTo>
                      <a:lnTo>
                        <a:pt x="62" y="175"/>
                      </a:lnTo>
                      <a:lnTo>
                        <a:pt x="0" y="99"/>
                      </a:lnTo>
                      <a:lnTo>
                        <a:pt x="7" y="29"/>
                      </a:lnTo>
                      <a:lnTo>
                        <a:pt x="67" y="0"/>
                      </a:lnTo>
                      <a:lnTo>
                        <a:pt x="125" y="39"/>
                      </a:lnTo>
                      <a:lnTo>
                        <a:pt x="191" y="89"/>
                      </a:lnTo>
                      <a:lnTo>
                        <a:pt x="177" y="144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4" name="Freeform 39"/>
                <p:cNvSpPr>
                  <a:spLocks/>
                </p:cNvSpPr>
                <p:nvPr/>
              </p:nvSpPr>
              <p:spPr bwMode="auto">
                <a:xfrm>
                  <a:off x="3824689" y="2292455"/>
                  <a:ext cx="82550" cy="77788"/>
                </a:xfrm>
                <a:custGeom>
                  <a:avLst/>
                  <a:gdLst>
                    <a:gd name="T0" fmla="*/ 546 w 546"/>
                    <a:gd name="T1" fmla="*/ 252 h 654"/>
                    <a:gd name="T2" fmla="*/ 450 w 546"/>
                    <a:gd name="T3" fmla="*/ 438 h 654"/>
                    <a:gd name="T4" fmla="*/ 324 w 546"/>
                    <a:gd name="T5" fmla="*/ 528 h 654"/>
                    <a:gd name="T6" fmla="*/ 330 w 546"/>
                    <a:gd name="T7" fmla="*/ 594 h 654"/>
                    <a:gd name="T8" fmla="*/ 270 w 546"/>
                    <a:gd name="T9" fmla="*/ 654 h 654"/>
                    <a:gd name="T10" fmla="*/ 168 w 546"/>
                    <a:gd name="T11" fmla="*/ 606 h 654"/>
                    <a:gd name="T12" fmla="*/ 156 w 546"/>
                    <a:gd name="T13" fmla="*/ 510 h 654"/>
                    <a:gd name="T14" fmla="*/ 130 w 546"/>
                    <a:gd name="T15" fmla="*/ 336 h 654"/>
                    <a:gd name="T16" fmla="*/ 0 w 546"/>
                    <a:gd name="T17" fmla="*/ 174 h 654"/>
                    <a:gd name="T18" fmla="*/ 144 w 546"/>
                    <a:gd name="T19" fmla="*/ 0 h 654"/>
                    <a:gd name="T20" fmla="*/ 354 w 546"/>
                    <a:gd name="T21" fmla="*/ 90 h 654"/>
                    <a:gd name="T22" fmla="*/ 546 w 546"/>
                    <a:gd name="T23" fmla="*/ 252 h 6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46" h="654">
                      <a:moveTo>
                        <a:pt x="546" y="252"/>
                      </a:moveTo>
                      <a:lnTo>
                        <a:pt x="450" y="438"/>
                      </a:lnTo>
                      <a:lnTo>
                        <a:pt x="324" y="528"/>
                      </a:lnTo>
                      <a:lnTo>
                        <a:pt x="330" y="594"/>
                      </a:lnTo>
                      <a:lnTo>
                        <a:pt x="270" y="654"/>
                      </a:lnTo>
                      <a:lnTo>
                        <a:pt x="168" y="606"/>
                      </a:lnTo>
                      <a:lnTo>
                        <a:pt x="156" y="510"/>
                      </a:lnTo>
                      <a:lnTo>
                        <a:pt x="130" y="336"/>
                      </a:lnTo>
                      <a:lnTo>
                        <a:pt x="0" y="174"/>
                      </a:lnTo>
                      <a:lnTo>
                        <a:pt x="144" y="0"/>
                      </a:lnTo>
                      <a:lnTo>
                        <a:pt x="354" y="90"/>
                      </a:lnTo>
                      <a:lnTo>
                        <a:pt x="546" y="252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125" name="Freeform 26"/>
              <p:cNvSpPr>
                <a:spLocks/>
              </p:cNvSpPr>
              <p:nvPr/>
            </p:nvSpPr>
            <p:spPr bwMode="auto">
              <a:xfrm>
                <a:off x="1973664" y="3004449"/>
                <a:ext cx="917575" cy="1757362"/>
              </a:xfrm>
              <a:custGeom>
                <a:avLst/>
                <a:gdLst>
                  <a:gd name="T0" fmla="*/ 370 w 2556"/>
                  <a:gd name="T1" fmla="*/ 2957 h 4892"/>
                  <a:gd name="T2" fmla="*/ 430 w 2556"/>
                  <a:gd name="T3" fmla="*/ 2907 h 4892"/>
                  <a:gd name="T4" fmla="*/ 370 w 2556"/>
                  <a:gd name="T5" fmla="*/ 2757 h 4892"/>
                  <a:gd name="T6" fmla="*/ 425 w 2556"/>
                  <a:gd name="T7" fmla="*/ 2507 h 4892"/>
                  <a:gd name="T8" fmla="*/ 290 w 2556"/>
                  <a:gd name="T9" fmla="*/ 2372 h 4892"/>
                  <a:gd name="T10" fmla="*/ 380 w 2556"/>
                  <a:gd name="T11" fmla="*/ 2052 h 4892"/>
                  <a:gd name="T12" fmla="*/ 590 w 2556"/>
                  <a:gd name="T13" fmla="*/ 1589 h 4892"/>
                  <a:gd name="T14" fmla="*/ 641 w 2556"/>
                  <a:gd name="T15" fmla="*/ 800 h 4892"/>
                  <a:gd name="T16" fmla="*/ 386 w 2556"/>
                  <a:gd name="T17" fmla="*/ 341 h 4892"/>
                  <a:gd name="T18" fmla="*/ 380 w 2556"/>
                  <a:gd name="T19" fmla="*/ 104 h 4892"/>
                  <a:gd name="T20" fmla="*/ 680 w 2556"/>
                  <a:gd name="T21" fmla="*/ 197 h 4892"/>
                  <a:gd name="T22" fmla="*/ 2060 w 2556"/>
                  <a:gd name="T23" fmla="*/ 1052 h 4892"/>
                  <a:gd name="T24" fmla="*/ 1706 w 2556"/>
                  <a:gd name="T25" fmla="*/ 3056 h 4892"/>
                  <a:gd name="T26" fmla="*/ 1866 w 2556"/>
                  <a:gd name="T27" fmla="*/ 3434 h 4892"/>
                  <a:gd name="T28" fmla="*/ 2007 w 2556"/>
                  <a:gd name="T29" fmla="*/ 3917 h 4892"/>
                  <a:gd name="T30" fmla="*/ 2170 w 2556"/>
                  <a:gd name="T31" fmla="*/ 4797 h 4892"/>
                  <a:gd name="T32" fmla="*/ 665 w 2556"/>
                  <a:gd name="T33" fmla="*/ 4267 h 4892"/>
                  <a:gd name="T34" fmla="*/ 490 w 2556"/>
                  <a:gd name="T35" fmla="*/ 4737 h 4892"/>
                  <a:gd name="T36" fmla="*/ 371 w 2556"/>
                  <a:gd name="T37" fmla="*/ 4691 h 4892"/>
                  <a:gd name="T38" fmla="*/ 426 w 2556"/>
                  <a:gd name="T39" fmla="*/ 4458 h 4892"/>
                  <a:gd name="T40" fmla="*/ 255 w 2556"/>
                  <a:gd name="T41" fmla="*/ 4242 h 4892"/>
                  <a:gd name="T42" fmla="*/ 275 w 2556"/>
                  <a:gd name="T43" fmla="*/ 4047 h 4892"/>
                  <a:gd name="T44" fmla="*/ 155 w 2556"/>
                  <a:gd name="T45" fmla="*/ 3857 h 4892"/>
                  <a:gd name="T46" fmla="*/ 0 w 2556"/>
                  <a:gd name="T47" fmla="*/ 3437 h 4892"/>
                  <a:gd name="T48" fmla="*/ 285 w 2556"/>
                  <a:gd name="T49" fmla="*/ 3642 h 4892"/>
                  <a:gd name="T50" fmla="*/ 350 w 2556"/>
                  <a:gd name="T51" fmla="*/ 3972 h 4892"/>
                  <a:gd name="T52" fmla="*/ 470 w 2556"/>
                  <a:gd name="T53" fmla="*/ 4332 h 4892"/>
                  <a:gd name="T54" fmla="*/ 665 w 2556"/>
                  <a:gd name="T55" fmla="*/ 4262 h 4892"/>
                  <a:gd name="T56" fmla="*/ 540 w 2556"/>
                  <a:gd name="T57" fmla="*/ 4047 h 4892"/>
                  <a:gd name="T58" fmla="*/ 480 w 2556"/>
                  <a:gd name="T59" fmla="*/ 3837 h 4892"/>
                  <a:gd name="T60" fmla="*/ 445 w 2556"/>
                  <a:gd name="T61" fmla="*/ 3672 h 4892"/>
                  <a:gd name="T62" fmla="*/ 410 w 2556"/>
                  <a:gd name="T63" fmla="*/ 3572 h 4892"/>
                  <a:gd name="T64" fmla="*/ 350 w 2556"/>
                  <a:gd name="T65" fmla="*/ 3422 h 4892"/>
                  <a:gd name="T66" fmla="*/ 260 w 2556"/>
                  <a:gd name="T67" fmla="*/ 3012 h 4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556" h="4892">
                    <a:moveTo>
                      <a:pt x="260" y="3012"/>
                    </a:moveTo>
                    <a:lnTo>
                      <a:pt x="370" y="2957"/>
                    </a:lnTo>
                    <a:lnTo>
                      <a:pt x="410" y="3072"/>
                    </a:lnTo>
                    <a:lnTo>
                      <a:pt x="430" y="2907"/>
                    </a:lnTo>
                    <a:lnTo>
                      <a:pt x="515" y="2822"/>
                    </a:lnTo>
                    <a:lnTo>
                      <a:pt x="370" y="2757"/>
                    </a:lnTo>
                    <a:lnTo>
                      <a:pt x="325" y="2592"/>
                    </a:lnTo>
                    <a:lnTo>
                      <a:pt x="425" y="2507"/>
                    </a:lnTo>
                    <a:lnTo>
                      <a:pt x="430" y="2337"/>
                    </a:lnTo>
                    <a:lnTo>
                      <a:pt x="290" y="2372"/>
                    </a:lnTo>
                    <a:lnTo>
                      <a:pt x="275" y="2252"/>
                    </a:lnTo>
                    <a:lnTo>
                      <a:pt x="380" y="2052"/>
                    </a:lnTo>
                    <a:lnTo>
                      <a:pt x="425" y="1832"/>
                    </a:lnTo>
                    <a:lnTo>
                      <a:pt x="590" y="1589"/>
                    </a:lnTo>
                    <a:lnTo>
                      <a:pt x="504" y="1325"/>
                    </a:lnTo>
                    <a:lnTo>
                      <a:pt x="641" y="800"/>
                    </a:lnTo>
                    <a:lnTo>
                      <a:pt x="648" y="297"/>
                    </a:lnTo>
                    <a:lnTo>
                      <a:pt x="386" y="341"/>
                    </a:lnTo>
                    <a:lnTo>
                      <a:pt x="341" y="257"/>
                    </a:lnTo>
                    <a:lnTo>
                      <a:pt x="380" y="104"/>
                    </a:lnTo>
                    <a:lnTo>
                      <a:pt x="444" y="0"/>
                    </a:lnTo>
                    <a:lnTo>
                      <a:pt x="680" y="197"/>
                    </a:lnTo>
                    <a:lnTo>
                      <a:pt x="1190" y="557"/>
                    </a:lnTo>
                    <a:lnTo>
                      <a:pt x="2060" y="1052"/>
                    </a:lnTo>
                    <a:lnTo>
                      <a:pt x="2556" y="1292"/>
                    </a:lnTo>
                    <a:lnTo>
                      <a:pt x="1706" y="3056"/>
                    </a:lnTo>
                    <a:lnTo>
                      <a:pt x="1715" y="3212"/>
                    </a:lnTo>
                    <a:lnTo>
                      <a:pt x="1866" y="3434"/>
                    </a:lnTo>
                    <a:lnTo>
                      <a:pt x="1836" y="3611"/>
                    </a:lnTo>
                    <a:lnTo>
                      <a:pt x="2007" y="3917"/>
                    </a:lnTo>
                    <a:lnTo>
                      <a:pt x="2210" y="4497"/>
                    </a:lnTo>
                    <a:lnTo>
                      <a:pt x="2170" y="4797"/>
                    </a:lnTo>
                    <a:lnTo>
                      <a:pt x="2095" y="4892"/>
                    </a:lnTo>
                    <a:lnTo>
                      <a:pt x="665" y="4267"/>
                    </a:lnTo>
                    <a:lnTo>
                      <a:pt x="578" y="4578"/>
                    </a:lnTo>
                    <a:lnTo>
                      <a:pt x="490" y="4737"/>
                    </a:lnTo>
                    <a:lnTo>
                      <a:pt x="368" y="4787"/>
                    </a:lnTo>
                    <a:lnTo>
                      <a:pt x="371" y="4691"/>
                    </a:lnTo>
                    <a:lnTo>
                      <a:pt x="488" y="4547"/>
                    </a:lnTo>
                    <a:lnTo>
                      <a:pt x="426" y="4458"/>
                    </a:lnTo>
                    <a:lnTo>
                      <a:pt x="320" y="4436"/>
                    </a:lnTo>
                    <a:lnTo>
                      <a:pt x="255" y="4242"/>
                    </a:lnTo>
                    <a:lnTo>
                      <a:pt x="215" y="4152"/>
                    </a:lnTo>
                    <a:lnTo>
                      <a:pt x="275" y="4047"/>
                    </a:lnTo>
                    <a:lnTo>
                      <a:pt x="135" y="4007"/>
                    </a:lnTo>
                    <a:lnTo>
                      <a:pt x="155" y="3857"/>
                    </a:lnTo>
                    <a:lnTo>
                      <a:pt x="20" y="3512"/>
                    </a:lnTo>
                    <a:lnTo>
                      <a:pt x="0" y="3437"/>
                    </a:lnTo>
                    <a:lnTo>
                      <a:pt x="95" y="3407"/>
                    </a:lnTo>
                    <a:lnTo>
                      <a:pt x="285" y="3642"/>
                    </a:lnTo>
                    <a:lnTo>
                      <a:pt x="330" y="3717"/>
                    </a:lnTo>
                    <a:lnTo>
                      <a:pt x="350" y="3972"/>
                    </a:lnTo>
                    <a:lnTo>
                      <a:pt x="440" y="4107"/>
                    </a:lnTo>
                    <a:lnTo>
                      <a:pt x="470" y="4332"/>
                    </a:lnTo>
                    <a:lnTo>
                      <a:pt x="530" y="4487"/>
                    </a:lnTo>
                    <a:lnTo>
                      <a:pt x="665" y="4262"/>
                    </a:lnTo>
                    <a:lnTo>
                      <a:pt x="645" y="4182"/>
                    </a:lnTo>
                    <a:lnTo>
                      <a:pt x="540" y="4047"/>
                    </a:lnTo>
                    <a:lnTo>
                      <a:pt x="480" y="3917"/>
                    </a:lnTo>
                    <a:lnTo>
                      <a:pt x="480" y="3837"/>
                    </a:lnTo>
                    <a:lnTo>
                      <a:pt x="570" y="3722"/>
                    </a:lnTo>
                    <a:lnTo>
                      <a:pt x="445" y="3672"/>
                    </a:lnTo>
                    <a:lnTo>
                      <a:pt x="505" y="3582"/>
                    </a:lnTo>
                    <a:lnTo>
                      <a:pt x="410" y="3572"/>
                    </a:lnTo>
                    <a:lnTo>
                      <a:pt x="440" y="3432"/>
                    </a:lnTo>
                    <a:lnTo>
                      <a:pt x="350" y="3422"/>
                    </a:lnTo>
                    <a:lnTo>
                      <a:pt x="205" y="3267"/>
                    </a:lnTo>
                    <a:lnTo>
                      <a:pt x="260" y="3012"/>
                    </a:lnTo>
                    <a:close/>
                  </a:path>
                </a:pathLst>
              </a:custGeom>
              <a:solidFill>
                <a:srgbClr val="73BC44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6" name="Freeform 40"/>
              <p:cNvSpPr>
                <a:spLocks/>
              </p:cNvSpPr>
              <p:nvPr/>
            </p:nvSpPr>
            <p:spPr bwMode="auto">
              <a:xfrm>
                <a:off x="1894289" y="3696599"/>
                <a:ext cx="98425" cy="280987"/>
              </a:xfrm>
              <a:custGeom>
                <a:avLst/>
                <a:gdLst>
                  <a:gd name="T0" fmla="*/ 216 w 312"/>
                  <a:gd name="T1" fmla="*/ 83 h 883"/>
                  <a:gd name="T2" fmla="*/ 187 w 312"/>
                  <a:gd name="T3" fmla="*/ 0 h 883"/>
                  <a:gd name="T4" fmla="*/ 131 w 312"/>
                  <a:gd name="T5" fmla="*/ 36 h 883"/>
                  <a:gd name="T6" fmla="*/ 51 w 312"/>
                  <a:gd name="T7" fmla="*/ 107 h 883"/>
                  <a:gd name="T8" fmla="*/ 60 w 312"/>
                  <a:gd name="T9" fmla="*/ 197 h 883"/>
                  <a:gd name="T10" fmla="*/ 34 w 312"/>
                  <a:gd name="T11" fmla="*/ 307 h 883"/>
                  <a:gd name="T12" fmla="*/ 10 w 312"/>
                  <a:gd name="T13" fmla="*/ 466 h 883"/>
                  <a:gd name="T14" fmla="*/ 5 w 312"/>
                  <a:gd name="T15" fmla="*/ 595 h 883"/>
                  <a:gd name="T16" fmla="*/ 15 w 312"/>
                  <a:gd name="T17" fmla="*/ 682 h 883"/>
                  <a:gd name="T18" fmla="*/ 0 w 312"/>
                  <a:gd name="T19" fmla="*/ 768 h 883"/>
                  <a:gd name="T20" fmla="*/ 43 w 312"/>
                  <a:gd name="T21" fmla="*/ 797 h 883"/>
                  <a:gd name="T22" fmla="*/ 15 w 312"/>
                  <a:gd name="T23" fmla="*/ 883 h 883"/>
                  <a:gd name="T24" fmla="*/ 53 w 312"/>
                  <a:gd name="T25" fmla="*/ 883 h 883"/>
                  <a:gd name="T26" fmla="*/ 101 w 312"/>
                  <a:gd name="T27" fmla="*/ 778 h 883"/>
                  <a:gd name="T28" fmla="*/ 87 w 312"/>
                  <a:gd name="T29" fmla="*/ 658 h 883"/>
                  <a:gd name="T30" fmla="*/ 144 w 312"/>
                  <a:gd name="T31" fmla="*/ 605 h 883"/>
                  <a:gd name="T32" fmla="*/ 115 w 312"/>
                  <a:gd name="T33" fmla="*/ 523 h 883"/>
                  <a:gd name="T34" fmla="*/ 163 w 312"/>
                  <a:gd name="T35" fmla="*/ 461 h 883"/>
                  <a:gd name="T36" fmla="*/ 154 w 312"/>
                  <a:gd name="T37" fmla="*/ 398 h 883"/>
                  <a:gd name="T38" fmla="*/ 192 w 312"/>
                  <a:gd name="T39" fmla="*/ 331 h 883"/>
                  <a:gd name="T40" fmla="*/ 221 w 312"/>
                  <a:gd name="T41" fmla="*/ 280 h 883"/>
                  <a:gd name="T42" fmla="*/ 283 w 312"/>
                  <a:gd name="T43" fmla="*/ 221 h 883"/>
                  <a:gd name="T44" fmla="*/ 312 w 312"/>
                  <a:gd name="T45" fmla="*/ 168 h 883"/>
                  <a:gd name="T46" fmla="*/ 269 w 312"/>
                  <a:gd name="T47" fmla="*/ 115 h 883"/>
                  <a:gd name="T48" fmla="*/ 216 w 312"/>
                  <a:gd name="T49" fmla="*/ 83 h 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2" h="883">
                    <a:moveTo>
                      <a:pt x="216" y="83"/>
                    </a:moveTo>
                    <a:lnTo>
                      <a:pt x="187" y="0"/>
                    </a:lnTo>
                    <a:lnTo>
                      <a:pt x="131" y="36"/>
                    </a:lnTo>
                    <a:lnTo>
                      <a:pt x="51" y="107"/>
                    </a:lnTo>
                    <a:lnTo>
                      <a:pt x="60" y="197"/>
                    </a:lnTo>
                    <a:lnTo>
                      <a:pt x="34" y="307"/>
                    </a:lnTo>
                    <a:lnTo>
                      <a:pt x="10" y="466"/>
                    </a:lnTo>
                    <a:lnTo>
                      <a:pt x="5" y="595"/>
                    </a:lnTo>
                    <a:lnTo>
                      <a:pt x="15" y="682"/>
                    </a:lnTo>
                    <a:lnTo>
                      <a:pt x="0" y="768"/>
                    </a:lnTo>
                    <a:lnTo>
                      <a:pt x="43" y="797"/>
                    </a:lnTo>
                    <a:lnTo>
                      <a:pt x="15" y="883"/>
                    </a:lnTo>
                    <a:lnTo>
                      <a:pt x="53" y="883"/>
                    </a:lnTo>
                    <a:lnTo>
                      <a:pt x="101" y="778"/>
                    </a:lnTo>
                    <a:lnTo>
                      <a:pt x="87" y="658"/>
                    </a:lnTo>
                    <a:lnTo>
                      <a:pt x="144" y="605"/>
                    </a:lnTo>
                    <a:lnTo>
                      <a:pt x="115" y="523"/>
                    </a:lnTo>
                    <a:lnTo>
                      <a:pt x="163" y="461"/>
                    </a:lnTo>
                    <a:lnTo>
                      <a:pt x="154" y="398"/>
                    </a:lnTo>
                    <a:lnTo>
                      <a:pt x="192" y="331"/>
                    </a:lnTo>
                    <a:lnTo>
                      <a:pt x="221" y="280"/>
                    </a:lnTo>
                    <a:lnTo>
                      <a:pt x="283" y="221"/>
                    </a:lnTo>
                    <a:lnTo>
                      <a:pt x="312" y="168"/>
                    </a:lnTo>
                    <a:lnTo>
                      <a:pt x="269" y="115"/>
                    </a:lnTo>
                    <a:lnTo>
                      <a:pt x="216" y="83"/>
                    </a:lnTo>
                    <a:close/>
                  </a:path>
                </a:pathLst>
              </a:custGeom>
              <a:solidFill>
                <a:srgbClr val="74BD43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cxnSp>
            <p:nvCxnSpPr>
              <p:cNvPr id="140" name="肘形连接符 139"/>
              <p:cNvCxnSpPr>
                <a:stCxn id="170" idx="4"/>
                <a:endCxn id="185" idx="1"/>
              </p:cNvCxnSpPr>
              <p:nvPr/>
            </p:nvCxnSpPr>
            <p:spPr>
              <a:xfrm rot="16200000" flipH="1">
                <a:off x="5448741" y="4590678"/>
                <a:ext cx="1035816" cy="1839173"/>
              </a:xfrm>
              <a:prstGeom prst="bentConnector2">
                <a:avLst/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</p:cxnSp>
        </p:grpSp>
        <p:cxnSp>
          <p:nvCxnSpPr>
            <p:cNvPr id="141" name="肘形连接符 140"/>
            <p:cNvCxnSpPr>
              <a:stCxn id="171" idx="0"/>
              <a:endCxn id="181" idx="1"/>
            </p:cNvCxnSpPr>
            <p:nvPr/>
          </p:nvCxnSpPr>
          <p:spPr>
            <a:xfrm rot="5400000" flipH="1" flipV="1">
              <a:off x="5076029" y="3256399"/>
              <a:ext cx="1762242" cy="604724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</p:cxnSp>
        <p:cxnSp>
          <p:nvCxnSpPr>
            <p:cNvPr id="142" name="肘形连接符 141"/>
            <p:cNvCxnSpPr>
              <a:stCxn id="160" idx="2"/>
              <a:endCxn id="163" idx="2"/>
            </p:cNvCxnSpPr>
            <p:nvPr/>
          </p:nvCxnSpPr>
          <p:spPr>
            <a:xfrm rot="16200000" flipH="1">
              <a:off x="1458943" y="2972959"/>
              <a:ext cx="913344" cy="1124247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3" name="组合 2"/>
            <p:cNvGrpSpPr/>
            <p:nvPr/>
          </p:nvGrpSpPr>
          <p:grpSpPr>
            <a:xfrm>
              <a:off x="298663" y="1598484"/>
              <a:ext cx="2109658" cy="1479927"/>
              <a:chOff x="416520" y="4774171"/>
              <a:chExt cx="2109658" cy="1479927"/>
            </a:xfrm>
          </p:grpSpPr>
          <p:sp>
            <p:nvSpPr>
              <p:cNvPr id="160" name="圆角矩形 159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61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/>
                  <a:t>British Columbia</a:t>
                </a:r>
              </a:p>
            </p:txBody>
          </p:sp>
          <p:sp>
            <p:nvSpPr>
              <p:cNvPr id="162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63" name="Oval 25"/>
            <p:cNvSpPr>
              <a:spLocks noChangeArrowheads="1"/>
            </p:cNvSpPr>
            <p:nvPr/>
          </p:nvSpPr>
          <p:spPr bwMode="gray">
            <a:xfrm>
              <a:off x="2477739" y="3937344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64" name="Oval 25"/>
            <p:cNvSpPr>
              <a:spLocks noChangeArrowheads="1"/>
            </p:cNvSpPr>
            <p:nvPr/>
          </p:nvSpPr>
          <p:spPr bwMode="gray">
            <a:xfrm>
              <a:off x="3082180" y="4233396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70" name="Oval 25"/>
            <p:cNvSpPr>
              <a:spLocks noChangeArrowheads="1"/>
            </p:cNvSpPr>
            <p:nvPr/>
          </p:nvSpPr>
          <p:spPr bwMode="gray">
            <a:xfrm>
              <a:off x="4858282" y="4711078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71" name="Oval 25"/>
            <p:cNvSpPr>
              <a:spLocks noChangeArrowheads="1"/>
            </p:cNvSpPr>
            <p:nvPr/>
          </p:nvSpPr>
          <p:spPr bwMode="gray">
            <a:xfrm>
              <a:off x="5600377" y="4439882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grpSp>
          <p:nvGrpSpPr>
            <p:cNvPr id="172" name="组合 171"/>
            <p:cNvGrpSpPr/>
            <p:nvPr/>
          </p:nvGrpSpPr>
          <p:grpSpPr>
            <a:xfrm>
              <a:off x="556256" y="4646034"/>
              <a:ext cx="2109658" cy="1479927"/>
              <a:chOff x="416520" y="4774171"/>
              <a:chExt cx="2109658" cy="1479927"/>
            </a:xfrm>
          </p:grpSpPr>
          <p:sp>
            <p:nvSpPr>
              <p:cNvPr id="173" name="圆角矩形 172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74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b="1" kern="0" dirty="0"/>
                  <a:t>Alberta</a:t>
                </a:r>
              </a:p>
            </p:txBody>
          </p:sp>
          <p:sp>
            <p:nvSpPr>
              <p:cNvPr id="176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177" name="肘形连接符 176"/>
            <p:cNvCxnSpPr>
              <a:stCxn id="164" idx="4"/>
              <a:endCxn id="173" idx="3"/>
            </p:cNvCxnSpPr>
            <p:nvPr/>
          </p:nvCxnSpPr>
          <p:spPr>
            <a:xfrm rot="5400000">
              <a:off x="2331884" y="4676248"/>
              <a:ext cx="1138739" cy="470677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78" name="组合 177"/>
            <p:cNvGrpSpPr/>
            <p:nvPr/>
          </p:nvGrpSpPr>
          <p:grpSpPr>
            <a:xfrm>
              <a:off x="6259512" y="1842718"/>
              <a:ext cx="2109658" cy="1479927"/>
              <a:chOff x="416520" y="4774171"/>
              <a:chExt cx="2109658" cy="1479927"/>
            </a:xfrm>
          </p:grpSpPr>
          <p:sp>
            <p:nvSpPr>
              <p:cNvPr id="181" name="圆角矩形 180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82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b="1" kern="0" dirty="0"/>
                  <a:t>Quebec</a:t>
                </a:r>
              </a:p>
            </p:txBody>
          </p:sp>
          <p:sp>
            <p:nvSpPr>
              <p:cNvPr id="183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184" name="组合 183"/>
            <p:cNvGrpSpPr/>
            <p:nvPr/>
          </p:nvGrpSpPr>
          <p:grpSpPr>
            <a:xfrm>
              <a:off x="6457276" y="4854881"/>
              <a:ext cx="2109658" cy="1479927"/>
              <a:chOff x="416520" y="4774171"/>
              <a:chExt cx="2109658" cy="1479927"/>
            </a:xfrm>
          </p:grpSpPr>
          <p:sp>
            <p:nvSpPr>
              <p:cNvPr id="185" name="圆角矩形 184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86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b="1" kern="0" dirty="0"/>
                  <a:t>Ontario</a:t>
                </a:r>
              </a:p>
            </p:txBody>
          </p:sp>
          <p:sp>
            <p:nvSpPr>
              <p:cNvPr id="187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739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</a:t>
            </a:r>
            <a:r>
              <a:rPr lang="en-US" altLang="zh-CN" sz="1600" b="1" dirty="0" smtClean="0">
                <a:solidFill>
                  <a:srgbClr val="FF0000"/>
                </a:solidFill>
                <a:ea typeface="宋体" pitchFamily="2" charset="-122"/>
              </a:rPr>
              <a:t>)</a:t>
            </a:r>
            <a:r>
              <a:rPr lang="en-US" altLang="zh-CN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 smtClean="0"/>
              <a:t>And every template you download </a:t>
            </a:r>
            <a:r>
              <a:rPr lang="en-US" altLang="zh-CN" sz="1600" dirty="0"/>
              <a:t>from </a:t>
            </a:r>
            <a:r>
              <a:rPr lang="en-US" altLang="zh-CN" sz="1600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 smtClean="0"/>
              <a:t> is </a:t>
            </a:r>
            <a:r>
              <a:rPr lang="en-US" altLang="zh-CN" sz="1600" dirty="0"/>
              <a:t>the intellectual property of and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owned by </a:t>
            </a:r>
            <a:r>
              <a:rPr lang="en-US" altLang="zh-CN" sz="1600" dirty="0" smtClean="0"/>
              <a:t>us</a:t>
            </a:r>
            <a:r>
              <a:rPr lang="en-US" altLang="zh-CN" sz="1600" dirty="0" smtClean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</a:t>
            </a:r>
            <a:r>
              <a:rPr lang="en-US" altLang="zh-CN" sz="1400" dirty="0" smtClean="0"/>
              <a:t>to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our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PowerPoint templates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fit your </a:t>
            </a:r>
            <a:r>
              <a:rPr lang="en-US" altLang="zh-CN" sz="1400" dirty="0" smtClean="0"/>
              <a:t>purposes, personally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 smtClean="0">
                <a:cs typeface="Arial" panose="020B0604020202020204" pitchFamily="34" charset="0"/>
              </a:rPr>
              <a:t>links from our </a:t>
            </a:r>
            <a:r>
              <a:rPr lang="en-US" altLang="en-US" sz="1400" dirty="0">
                <a:cs typeface="Arial" panose="020B0604020202020204" pitchFamily="34" charset="0"/>
              </a:rPr>
              <a:t>website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your friends through Facebook, Twitter and </a:t>
            </a:r>
            <a:r>
              <a:rPr lang="en-US" altLang="zh-CN" sz="1400" dirty="0" err="1" smtClean="0"/>
              <a:t>Pinterest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zh-CN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any of our PowerPoint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templates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</a:t>
            </a:r>
            <a:r>
              <a:rPr lang="en-GB" altLang="en-US" sz="1400" dirty="0" smtClean="0">
                <a:cs typeface="Arial" panose="020B0604020202020204" pitchFamily="34" charset="0"/>
              </a:rPr>
              <a:t>share ones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Slideshare</a:t>
            </a:r>
            <a:r>
              <a:rPr lang="en-GB" altLang="en-US" sz="1400" dirty="0" smtClean="0">
                <a:cs typeface="Arial" panose="020B0604020202020204" pitchFamily="34" charset="0"/>
              </a:rPr>
              <a:t> 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YouTube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LinkedIn, </a:t>
            </a:r>
            <a:r>
              <a:rPr lang="en-GB" altLang="en-US" sz="1400" dirty="0">
                <a:cs typeface="Arial" panose="020B0604020202020204" pitchFamily="34" charset="0"/>
              </a:rPr>
              <a:t>and Google</a:t>
            </a:r>
            <a:r>
              <a:rPr lang="en-GB" altLang="en-US" sz="1400" dirty="0" smtClean="0">
                <a:cs typeface="Arial" panose="020B0604020202020204" pitchFamily="34" charset="0"/>
              </a:rPr>
              <a:t>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2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 smtClean="0">
                <a:hlinkClick r:id="rId3"/>
              </a:rPr>
              <a:t>http://yourfreetemplates.com/terms-of-use/</a:t>
            </a: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244</Words>
  <Application>Microsoft Office PowerPoint</Application>
  <PresentationFormat>全屏显示(4:3)</PresentationFormat>
  <Paragraphs>52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27</cp:revision>
  <dcterms:created xsi:type="dcterms:W3CDTF">2016-05-15T02:42:52Z</dcterms:created>
  <dcterms:modified xsi:type="dcterms:W3CDTF">2016-09-16T09:58:48Z</dcterms:modified>
</cp:coreProperties>
</file>