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75" d="100"/>
          <a:sy n="75" d="100"/>
        </p:scale>
        <p:origin x="-1068" y="-9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663599" y="1076092"/>
            <a:ext cx="7837405" cy="3871925"/>
            <a:chOff x="463574" y="1076092"/>
            <a:chExt cx="7837405" cy="3871925"/>
          </a:xfrm>
        </p:grpSpPr>
        <p:grpSp>
          <p:nvGrpSpPr>
            <p:cNvPr id="44" name="组合 43"/>
            <p:cNvGrpSpPr/>
            <p:nvPr/>
          </p:nvGrpSpPr>
          <p:grpSpPr>
            <a:xfrm>
              <a:off x="1422548" y="1076092"/>
              <a:ext cx="6648493" cy="2795144"/>
              <a:chOff x="860389" y="1868585"/>
              <a:chExt cx="7473599" cy="3142033"/>
            </a:xfrm>
          </p:grpSpPr>
          <p:grpSp>
            <p:nvGrpSpPr>
              <p:cNvPr id="58" name="Group 86"/>
              <p:cNvGrpSpPr>
                <a:grpSpLocks/>
              </p:cNvGrpSpPr>
              <p:nvPr/>
            </p:nvGrpSpPr>
            <p:grpSpPr bwMode="auto">
              <a:xfrm>
                <a:off x="899726" y="1941722"/>
                <a:ext cx="7434262" cy="2590800"/>
                <a:chOff x="2066" y="7412"/>
                <a:chExt cx="23418" cy="8161"/>
              </a:xfrm>
              <a:solidFill>
                <a:srgbClr val="4BAFC8"/>
              </a:solidFill>
            </p:grpSpPr>
            <p:sp>
              <p:nvSpPr>
                <p:cNvPr id="81" name="Freeform 87"/>
                <p:cNvSpPr>
                  <a:spLocks/>
                </p:cNvSpPr>
                <p:nvPr/>
              </p:nvSpPr>
              <p:spPr bwMode="auto">
                <a:xfrm>
                  <a:off x="7111" y="11033"/>
                  <a:ext cx="825" cy="750"/>
                </a:xfrm>
                <a:custGeom>
                  <a:avLst/>
                  <a:gdLst/>
                  <a:ahLst/>
                  <a:cxnLst>
                    <a:cxn ang="0">
                      <a:pos x="146" y="150"/>
                    </a:cxn>
                    <a:cxn ang="0">
                      <a:pos x="122" y="137"/>
                    </a:cxn>
                    <a:cxn ang="0">
                      <a:pos x="97" y="136"/>
                    </a:cxn>
                    <a:cxn ang="0">
                      <a:pos x="84" y="117"/>
                    </a:cxn>
                    <a:cxn ang="0">
                      <a:pos x="84" y="95"/>
                    </a:cxn>
                    <a:cxn ang="0">
                      <a:pos x="68" y="57"/>
                    </a:cxn>
                    <a:cxn ang="0">
                      <a:pos x="33" y="56"/>
                    </a:cxn>
                    <a:cxn ang="0">
                      <a:pos x="0" y="48"/>
                    </a:cxn>
                    <a:cxn ang="0">
                      <a:pos x="23" y="30"/>
                    </a:cxn>
                    <a:cxn ang="0">
                      <a:pos x="36" y="9"/>
                    </a:cxn>
                    <a:cxn ang="0">
                      <a:pos x="52" y="0"/>
                    </a:cxn>
                    <a:cxn ang="0">
                      <a:pos x="59" y="29"/>
                    </a:cxn>
                    <a:cxn ang="0">
                      <a:pos x="80" y="2"/>
                    </a:cxn>
                    <a:cxn ang="0">
                      <a:pos x="97" y="0"/>
                    </a:cxn>
                    <a:cxn ang="0">
                      <a:pos x="99" y="29"/>
                    </a:cxn>
                    <a:cxn ang="0">
                      <a:pos x="111" y="69"/>
                    </a:cxn>
                    <a:cxn ang="0">
                      <a:pos x="108" y="77"/>
                    </a:cxn>
                    <a:cxn ang="0">
                      <a:pos x="128" y="99"/>
                    </a:cxn>
                    <a:cxn ang="0">
                      <a:pos x="165" y="104"/>
                    </a:cxn>
                    <a:cxn ang="0">
                      <a:pos x="150" y="129"/>
                    </a:cxn>
                    <a:cxn ang="0">
                      <a:pos x="146" y="150"/>
                    </a:cxn>
                  </a:cxnLst>
                  <a:rect l="0" t="0" r="r" b="b"/>
                  <a:pathLst>
                    <a:path w="165" h="150">
                      <a:moveTo>
                        <a:pt x="146" y="150"/>
                      </a:moveTo>
                      <a:lnTo>
                        <a:pt x="122" y="137"/>
                      </a:lnTo>
                      <a:lnTo>
                        <a:pt x="97" y="136"/>
                      </a:lnTo>
                      <a:lnTo>
                        <a:pt x="84" y="117"/>
                      </a:lnTo>
                      <a:lnTo>
                        <a:pt x="84" y="95"/>
                      </a:lnTo>
                      <a:lnTo>
                        <a:pt x="68" y="57"/>
                      </a:lnTo>
                      <a:lnTo>
                        <a:pt x="33" y="56"/>
                      </a:lnTo>
                      <a:lnTo>
                        <a:pt x="0" y="48"/>
                      </a:lnTo>
                      <a:lnTo>
                        <a:pt x="23" y="30"/>
                      </a:lnTo>
                      <a:lnTo>
                        <a:pt x="36" y="9"/>
                      </a:lnTo>
                      <a:lnTo>
                        <a:pt x="52" y="0"/>
                      </a:lnTo>
                      <a:lnTo>
                        <a:pt x="59" y="29"/>
                      </a:lnTo>
                      <a:lnTo>
                        <a:pt x="80" y="2"/>
                      </a:lnTo>
                      <a:lnTo>
                        <a:pt x="97" y="0"/>
                      </a:lnTo>
                      <a:lnTo>
                        <a:pt x="99" y="29"/>
                      </a:lnTo>
                      <a:lnTo>
                        <a:pt x="111" y="69"/>
                      </a:lnTo>
                      <a:lnTo>
                        <a:pt x="108" y="77"/>
                      </a:lnTo>
                      <a:lnTo>
                        <a:pt x="128" y="99"/>
                      </a:lnTo>
                      <a:lnTo>
                        <a:pt x="165" y="104"/>
                      </a:lnTo>
                      <a:lnTo>
                        <a:pt x="150" y="129"/>
                      </a:lnTo>
                      <a:lnTo>
                        <a:pt x="146" y="15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2" name="Freeform 88"/>
                <p:cNvSpPr>
                  <a:spLocks/>
                </p:cNvSpPr>
                <p:nvPr/>
              </p:nvSpPr>
              <p:spPr bwMode="auto">
                <a:xfrm>
                  <a:off x="8396" y="11568"/>
                  <a:ext cx="335" cy="300"/>
                </a:xfrm>
                <a:custGeom>
                  <a:avLst/>
                  <a:gdLst/>
                  <a:ahLst/>
                  <a:cxnLst>
                    <a:cxn ang="0">
                      <a:pos x="3" y="60"/>
                    </a:cxn>
                    <a:cxn ang="0">
                      <a:pos x="43" y="51"/>
                    </a:cxn>
                    <a:cxn ang="0">
                      <a:pos x="67" y="29"/>
                    </a:cxn>
                    <a:cxn ang="0">
                      <a:pos x="58" y="12"/>
                    </a:cxn>
                    <a:cxn ang="0">
                      <a:pos x="34" y="1"/>
                    </a:cxn>
                    <a:cxn ang="0">
                      <a:pos x="1" y="0"/>
                    </a:cxn>
                    <a:cxn ang="0">
                      <a:pos x="0" y="28"/>
                    </a:cxn>
                    <a:cxn ang="0">
                      <a:pos x="3" y="60"/>
                    </a:cxn>
                  </a:cxnLst>
                  <a:rect l="0" t="0" r="r" b="b"/>
                  <a:pathLst>
                    <a:path w="67" h="60">
                      <a:moveTo>
                        <a:pt x="3" y="60"/>
                      </a:moveTo>
                      <a:lnTo>
                        <a:pt x="43" y="51"/>
                      </a:lnTo>
                      <a:lnTo>
                        <a:pt x="67" y="29"/>
                      </a:lnTo>
                      <a:lnTo>
                        <a:pt x="58" y="12"/>
                      </a:lnTo>
                      <a:lnTo>
                        <a:pt x="34" y="1"/>
                      </a:lnTo>
                      <a:lnTo>
                        <a:pt x="1" y="0"/>
                      </a:lnTo>
                      <a:lnTo>
                        <a:pt x="0" y="28"/>
                      </a:lnTo>
                      <a:lnTo>
                        <a:pt x="3" y="6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4" name="Freeform 89"/>
                <p:cNvSpPr>
                  <a:spLocks/>
                </p:cNvSpPr>
                <p:nvPr/>
              </p:nvSpPr>
              <p:spPr bwMode="auto">
                <a:xfrm>
                  <a:off x="14177" y="15008"/>
                  <a:ext cx="985" cy="495"/>
                </a:xfrm>
                <a:custGeom>
                  <a:avLst/>
                  <a:gdLst/>
                  <a:ahLst/>
                  <a:cxnLst>
                    <a:cxn ang="0">
                      <a:pos x="126" y="95"/>
                    </a:cxn>
                    <a:cxn ang="0">
                      <a:pos x="107" y="69"/>
                    </a:cxn>
                    <a:cxn ang="0">
                      <a:pos x="65" y="47"/>
                    </a:cxn>
                    <a:cxn ang="0">
                      <a:pos x="20" y="47"/>
                    </a:cxn>
                    <a:cxn ang="0">
                      <a:pos x="0" y="22"/>
                    </a:cxn>
                    <a:cxn ang="0">
                      <a:pos x="41" y="8"/>
                    </a:cxn>
                    <a:cxn ang="0">
                      <a:pos x="83" y="9"/>
                    </a:cxn>
                    <a:cxn ang="0">
                      <a:pos x="107" y="0"/>
                    </a:cxn>
                    <a:cxn ang="0">
                      <a:pos x="119" y="12"/>
                    </a:cxn>
                    <a:cxn ang="0">
                      <a:pos x="134" y="27"/>
                    </a:cxn>
                    <a:cxn ang="0">
                      <a:pos x="156" y="36"/>
                    </a:cxn>
                    <a:cxn ang="0">
                      <a:pos x="197" y="80"/>
                    </a:cxn>
                    <a:cxn ang="0">
                      <a:pos x="165" y="99"/>
                    </a:cxn>
                    <a:cxn ang="0">
                      <a:pos x="126" y="95"/>
                    </a:cxn>
                  </a:cxnLst>
                  <a:rect l="0" t="0" r="r" b="b"/>
                  <a:pathLst>
                    <a:path w="197" h="99">
                      <a:moveTo>
                        <a:pt x="126" y="95"/>
                      </a:moveTo>
                      <a:lnTo>
                        <a:pt x="107" y="69"/>
                      </a:lnTo>
                      <a:lnTo>
                        <a:pt x="65" y="47"/>
                      </a:lnTo>
                      <a:lnTo>
                        <a:pt x="20" y="47"/>
                      </a:lnTo>
                      <a:lnTo>
                        <a:pt x="0" y="22"/>
                      </a:lnTo>
                      <a:lnTo>
                        <a:pt x="41" y="8"/>
                      </a:lnTo>
                      <a:lnTo>
                        <a:pt x="83" y="9"/>
                      </a:lnTo>
                      <a:lnTo>
                        <a:pt x="107" y="0"/>
                      </a:lnTo>
                      <a:lnTo>
                        <a:pt x="119" y="12"/>
                      </a:lnTo>
                      <a:lnTo>
                        <a:pt x="134" y="27"/>
                      </a:lnTo>
                      <a:lnTo>
                        <a:pt x="156" y="36"/>
                      </a:lnTo>
                      <a:lnTo>
                        <a:pt x="197" y="80"/>
                      </a:lnTo>
                      <a:lnTo>
                        <a:pt x="165" y="99"/>
                      </a:lnTo>
                      <a:lnTo>
                        <a:pt x="126" y="9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5" name="Freeform 90"/>
                <p:cNvSpPr>
                  <a:spLocks/>
                </p:cNvSpPr>
                <p:nvPr/>
              </p:nvSpPr>
              <p:spPr bwMode="auto">
                <a:xfrm>
                  <a:off x="12627" y="14438"/>
                  <a:ext cx="405" cy="375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19" y="47"/>
                    </a:cxn>
                    <a:cxn ang="0">
                      <a:pos x="21" y="24"/>
                    </a:cxn>
                    <a:cxn ang="0">
                      <a:pos x="37" y="0"/>
                    </a:cxn>
                    <a:cxn ang="0">
                      <a:pos x="64" y="0"/>
                    </a:cxn>
                    <a:cxn ang="0">
                      <a:pos x="81" y="17"/>
                    </a:cxn>
                    <a:cxn ang="0">
                      <a:pos x="63" y="59"/>
                    </a:cxn>
                    <a:cxn ang="0">
                      <a:pos x="49" y="75"/>
                    </a:cxn>
                    <a:cxn ang="0">
                      <a:pos x="28" y="75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81" h="75">
                      <a:moveTo>
                        <a:pt x="0" y="66"/>
                      </a:moveTo>
                      <a:lnTo>
                        <a:pt x="19" y="47"/>
                      </a:lnTo>
                      <a:lnTo>
                        <a:pt x="21" y="24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81" y="17"/>
                      </a:lnTo>
                      <a:lnTo>
                        <a:pt x="63" y="59"/>
                      </a:lnTo>
                      <a:lnTo>
                        <a:pt x="49" y="75"/>
                      </a:lnTo>
                      <a:lnTo>
                        <a:pt x="28" y="75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6" name="Freeform 91"/>
                <p:cNvSpPr>
                  <a:spLocks/>
                </p:cNvSpPr>
                <p:nvPr/>
              </p:nvSpPr>
              <p:spPr bwMode="auto">
                <a:xfrm>
                  <a:off x="13052" y="14513"/>
                  <a:ext cx="795" cy="375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9" y="26"/>
                    </a:cxn>
                    <a:cxn ang="0">
                      <a:pos x="33" y="15"/>
                    </a:cxn>
                    <a:cxn ang="0">
                      <a:pos x="45" y="0"/>
                    </a:cxn>
                    <a:cxn ang="0">
                      <a:pos x="62" y="11"/>
                    </a:cxn>
                    <a:cxn ang="0">
                      <a:pos x="86" y="12"/>
                    </a:cxn>
                    <a:cxn ang="0">
                      <a:pos x="102" y="33"/>
                    </a:cxn>
                    <a:cxn ang="0">
                      <a:pos x="128" y="41"/>
                    </a:cxn>
                    <a:cxn ang="0">
                      <a:pos x="158" y="32"/>
                    </a:cxn>
                    <a:cxn ang="0">
                      <a:pos x="159" y="50"/>
                    </a:cxn>
                    <a:cxn ang="0">
                      <a:pos x="126" y="59"/>
                    </a:cxn>
                    <a:cxn ang="0">
                      <a:pos x="101" y="57"/>
                    </a:cxn>
                    <a:cxn ang="0">
                      <a:pos x="78" y="68"/>
                    </a:cxn>
                    <a:cxn ang="0">
                      <a:pos x="43" y="75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159" h="75">
                      <a:moveTo>
                        <a:pt x="0" y="63"/>
                      </a:moveTo>
                      <a:lnTo>
                        <a:pt x="9" y="26"/>
                      </a:lnTo>
                      <a:lnTo>
                        <a:pt x="33" y="15"/>
                      </a:lnTo>
                      <a:lnTo>
                        <a:pt x="45" y="0"/>
                      </a:lnTo>
                      <a:lnTo>
                        <a:pt x="62" y="11"/>
                      </a:lnTo>
                      <a:lnTo>
                        <a:pt x="86" y="12"/>
                      </a:lnTo>
                      <a:lnTo>
                        <a:pt x="102" y="33"/>
                      </a:lnTo>
                      <a:lnTo>
                        <a:pt x="128" y="41"/>
                      </a:lnTo>
                      <a:lnTo>
                        <a:pt x="158" y="32"/>
                      </a:lnTo>
                      <a:lnTo>
                        <a:pt x="159" y="50"/>
                      </a:lnTo>
                      <a:lnTo>
                        <a:pt x="126" y="59"/>
                      </a:lnTo>
                      <a:lnTo>
                        <a:pt x="101" y="57"/>
                      </a:lnTo>
                      <a:lnTo>
                        <a:pt x="78" y="68"/>
                      </a:lnTo>
                      <a:lnTo>
                        <a:pt x="43" y="7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7" name="Freeform 92"/>
                <p:cNvSpPr>
                  <a:spLocks/>
                </p:cNvSpPr>
                <p:nvPr/>
              </p:nvSpPr>
              <p:spPr bwMode="auto">
                <a:xfrm>
                  <a:off x="13497" y="14363"/>
                  <a:ext cx="780" cy="390"/>
                </a:xfrm>
                <a:custGeom>
                  <a:avLst/>
                  <a:gdLst/>
                  <a:ahLst/>
                  <a:cxnLst>
                    <a:cxn ang="0">
                      <a:pos x="91" y="78"/>
                    </a:cxn>
                    <a:cxn ang="0">
                      <a:pos x="88" y="57"/>
                    </a:cxn>
                    <a:cxn ang="0">
                      <a:pos x="43" y="39"/>
                    </a:cxn>
                    <a:cxn ang="0">
                      <a:pos x="0" y="15"/>
                    </a:cxn>
                    <a:cxn ang="0">
                      <a:pos x="21" y="9"/>
                    </a:cxn>
                    <a:cxn ang="0">
                      <a:pos x="45" y="0"/>
                    </a:cxn>
                    <a:cxn ang="0">
                      <a:pos x="72" y="33"/>
                    </a:cxn>
                    <a:cxn ang="0">
                      <a:pos x="87" y="26"/>
                    </a:cxn>
                    <a:cxn ang="0">
                      <a:pos x="103" y="26"/>
                    </a:cxn>
                    <a:cxn ang="0">
                      <a:pos x="111" y="54"/>
                    </a:cxn>
                    <a:cxn ang="0">
                      <a:pos x="124" y="32"/>
                    </a:cxn>
                    <a:cxn ang="0">
                      <a:pos x="144" y="26"/>
                    </a:cxn>
                    <a:cxn ang="0">
                      <a:pos x="148" y="50"/>
                    </a:cxn>
                    <a:cxn ang="0">
                      <a:pos x="156" y="65"/>
                    </a:cxn>
                    <a:cxn ang="0">
                      <a:pos x="121" y="69"/>
                    </a:cxn>
                    <a:cxn ang="0">
                      <a:pos x="91" y="78"/>
                    </a:cxn>
                  </a:cxnLst>
                  <a:rect l="0" t="0" r="r" b="b"/>
                  <a:pathLst>
                    <a:path w="156" h="78">
                      <a:moveTo>
                        <a:pt x="91" y="78"/>
                      </a:moveTo>
                      <a:lnTo>
                        <a:pt x="88" y="57"/>
                      </a:lnTo>
                      <a:lnTo>
                        <a:pt x="43" y="39"/>
                      </a:lnTo>
                      <a:lnTo>
                        <a:pt x="0" y="15"/>
                      </a:lnTo>
                      <a:lnTo>
                        <a:pt x="21" y="9"/>
                      </a:lnTo>
                      <a:lnTo>
                        <a:pt x="45" y="0"/>
                      </a:lnTo>
                      <a:lnTo>
                        <a:pt x="72" y="33"/>
                      </a:lnTo>
                      <a:lnTo>
                        <a:pt x="87" y="26"/>
                      </a:lnTo>
                      <a:lnTo>
                        <a:pt x="103" y="26"/>
                      </a:lnTo>
                      <a:lnTo>
                        <a:pt x="111" y="54"/>
                      </a:lnTo>
                      <a:lnTo>
                        <a:pt x="124" y="32"/>
                      </a:lnTo>
                      <a:lnTo>
                        <a:pt x="144" y="26"/>
                      </a:lnTo>
                      <a:lnTo>
                        <a:pt x="148" y="50"/>
                      </a:lnTo>
                      <a:lnTo>
                        <a:pt x="156" y="65"/>
                      </a:lnTo>
                      <a:lnTo>
                        <a:pt x="121" y="69"/>
                      </a:lnTo>
                      <a:lnTo>
                        <a:pt x="91" y="7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8" name="Freeform 93"/>
                <p:cNvSpPr>
                  <a:spLocks/>
                </p:cNvSpPr>
                <p:nvPr/>
              </p:nvSpPr>
              <p:spPr bwMode="auto">
                <a:xfrm>
                  <a:off x="14627" y="14468"/>
                  <a:ext cx="1545" cy="340"/>
                </a:xfrm>
                <a:custGeom>
                  <a:avLst/>
                  <a:gdLst/>
                  <a:ahLst/>
                  <a:cxnLst>
                    <a:cxn ang="0">
                      <a:pos x="0" y="39"/>
                    </a:cxn>
                    <a:cxn ang="0">
                      <a:pos x="9" y="56"/>
                    </a:cxn>
                    <a:cxn ang="0">
                      <a:pos x="57" y="59"/>
                    </a:cxn>
                    <a:cxn ang="0">
                      <a:pos x="83" y="56"/>
                    </a:cxn>
                    <a:cxn ang="0">
                      <a:pos x="122" y="68"/>
                    </a:cxn>
                    <a:cxn ang="0">
                      <a:pos x="150" y="66"/>
                    </a:cxn>
                    <a:cxn ang="0">
                      <a:pos x="167" y="54"/>
                    </a:cxn>
                    <a:cxn ang="0">
                      <a:pos x="200" y="60"/>
                    </a:cxn>
                    <a:cxn ang="0">
                      <a:pos x="252" y="48"/>
                    </a:cxn>
                    <a:cxn ang="0">
                      <a:pos x="309" y="36"/>
                    </a:cxn>
                    <a:cxn ang="0">
                      <a:pos x="303" y="14"/>
                    </a:cxn>
                    <a:cxn ang="0">
                      <a:pos x="276" y="17"/>
                    </a:cxn>
                    <a:cxn ang="0">
                      <a:pos x="275" y="36"/>
                    </a:cxn>
                    <a:cxn ang="0">
                      <a:pos x="245" y="38"/>
                    </a:cxn>
                    <a:cxn ang="0">
                      <a:pos x="225" y="21"/>
                    </a:cxn>
                    <a:cxn ang="0">
                      <a:pos x="189" y="24"/>
                    </a:cxn>
                    <a:cxn ang="0">
                      <a:pos x="170" y="36"/>
                    </a:cxn>
                    <a:cxn ang="0">
                      <a:pos x="155" y="27"/>
                    </a:cxn>
                    <a:cxn ang="0">
                      <a:pos x="92" y="0"/>
                    </a:cxn>
                    <a:cxn ang="0">
                      <a:pos x="44" y="2"/>
                    </a:cxn>
                    <a:cxn ang="0">
                      <a:pos x="27" y="18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309" h="68">
                      <a:moveTo>
                        <a:pt x="0" y="39"/>
                      </a:moveTo>
                      <a:lnTo>
                        <a:pt x="9" y="56"/>
                      </a:lnTo>
                      <a:lnTo>
                        <a:pt x="57" y="59"/>
                      </a:lnTo>
                      <a:lnTo>
                        <a:pt x="83" y="56"/>
                      </a:lnTo>
                      <a:lnTo>
                        <a:pt x="122" y="68"/>
                      </a:lnTo>
                      <a:lnTo>
                        <a:pt x="150" y="66"/>
                      </a:lnTo>
                      <a:lnTo>
                        <a:pt x="167" y="54"/>
                      </a:lnTo>
                      <a:lnTo>
                        <a:pt x="200" y="60"/>
                      </a:lnTo>
                      <a:lnTo>
                        <a:pt x="252" y="48"/>
                      </a:lnTo>
                      <a:lnTo>
                        <a:pt x="309" y="36"/>
                      </a:lnTo>
                      <a:lnTo>
                        <a:pt x="303" y="14"/>
                      </a:lnTo>
                      <a:lnTo>
                        <a:pt x="276" y="17"/>
                      </a:lnTo>
                      <a:lnTo>
                        <a:pt x="275" y="36"/>
                      </a:lnTo>
                      <a:lnTo>
                        <a:pt x="245" y="38"/>
                      </a:lnTo>
                      <a:lnTo>
                        <a:pt x="225" y="21"/>
                      </a:lnTo>
                      <a:lnTo>
                        <a:pt x="189" y="24"/>
                      </a:lnTo>
                      <a:lnTo>
                        <a:pt x="170" y="36"/>
                      </a:lnTo>
                      <a:lnTo>
                        <a:pt x="155" y="27"/>
                      </a:lnTo>
                      <a:lnTo>
                        <a:pt x="92" y="0"/>
                      </a:lnTo>
                      <a:lnTo>
                        <a:pt x="44" y="2"/>
                      </a:lnTo>
                      <a:lnTo>
                        <a:pt x="27" y="18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0" name="Freeform 94"/>
                <p:cNvSpPr>
                  <a:spLocks/>
                </p:cNvSpPr>
                <p:nvPr/>
              </p:nvSpPr>
              <p:spPr bwMode="auto">
                <a:xfrm>
                  <a:off x="16052" y="12528"/>
                  <a:ext cx="315" cy="660"/>
                </a:xfrm>
                <a:custGeom>
                  <a:avLst/>
                  <a:gdLst/>
                  <a:ahLst/>
                  <a:cxnLst>
                    <a:cxn ang="0">
                      <a:pos x="17" y="132"/>
                    </a:cxn>
                    <a:cxn ang="0">
                      <a:pos x="0" y="112"/>
                    </a:cxn>
                    <a:cxn ang="0">
                      <a:pos x="29" y="70"/>
                    </a:cxn>
                    <a:cxn ang="0">
                      <a:pos x="35" y="1"/>
                    </a:cxn>
                    <a:cxn ang="0">
                      <a:pos x="56" y="0"/>
                    </a:cxn>
                    <a:cxn ang="0">
                      <a:pos x="63" y="24"/>
                    </a:cxn>
                    <a:cxn ang="0">
                      <a:pos x="42" y="40"/>
                    </a:cxn>
                    <a:cxn ang="0">
                      <a:pos x="45" y="67"/>
                    </a:cxn>
                    <a:cxn ang="0">
                      <a:pos x="59" y="96"/>
                    </a:cxn>
                    <a:cxn ang="0">
                      <a:pos x="38" y="96"/>
                    </a:cxn>
                    <a:cxn ang="0">
                      <a:pos x="24" y="105"/>
                    </a:cxn>
                    <a:cxn ang="0">
                      <a:pos x="30" y="117"/>
                    </a:cxn>
                    <a:cxn ang="0">
                      <a:pos x="17" y="132"/>
                    </a:cxn>
                  </a:cxnLst>
                  <a:rect l="0" t="0" r="r" b="b"/>
                  <a:pathLst>
                    <a:path w="63" h="132">
                      <a:moveTo>
                        <a:pt x="17" y="132"/>
                      </a:moveTo>
                      <a:lnTo>
                        <a:pt x="0" y="112"/>
                      </a:lnTo>
                      <a:lnTo>
                        <a:pt x="29" y="70"/>
                      </a:lnTo>
                      <a:lnTo>
                        <a:pt x="35" y="1"/>
                      </a:lnTo>
                      <a:lnTo>
                        <a:pt x="56" y="0"/>
                      </a:lnTo>
                      <a:lnTo>
                        <a:pt x="63" y="24"/>
                      </a:lnTo>
                      <a:lnTo>
                        <a:pt x="42" y="40"/>
                      </a:lnTo>
                      <a:lnTo>
                        <a:pt x="45" y="67"/>
                      </a:lnTo>
                      <a:lnTo>
                        <a:pt x="59" y="96"/>
                      </a:lnTo>
                      <a:lnTo>
                        <a:pt x="38" y="96"/>
                      </a:lnTo>
                      <a:lnTo>
                        <a:pt x="24" y="105"/>
                      </a:lnTo>
                      <a:lnTo>
                        <a:pt x="30" y="117"/>
                      </a:lnTo>
                      <a:lnTo>
                        <a:pt x="17" y="13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1" name="Freeform 95"/>
                <p:cNvSpPr>
                  <a:spLocks/>
                </p:cNvSpPr>
                <p:nvPr/>
              </p:nvSpPr>
              <p:spPr bwMode="auto">
                <a:xfrm>
                  <a:off x="15902" y="12618"/>
                  <a:ext cx="240" cy="360"/>
                </a:xfrm>
                <a:custGeom>
                  <a:avLst/>
                  <a:gdLst/>
                  <a:ahLst/>
                  <a:cxnLst>
                    <a:cxn ang="0">
                      <a:pos x="0" y="70"/>
                    </a:cxn>
                    <a:cxn ang="0">
                      <a:pos x="14" y="39"/>
                    </a:cxn>
                    <a:cxn ang="0">
                      <a:pos x="2" y="22"/>
                    </a:cxn>
                    <a:cxn ang="0">
                      <a:pos x="20" y="10"/>
                    </a:cxn>
                    <a:cxn ang="0">
                      <a:pos x="38" y="0"/>
                    </a:cxn>
                    <a:cxn ang="0">
                      <a:pos x="48" y="30"/>
                    </a:cxn>
                    <a:cxn ang="0">
                      <a:pos x="30" y="51"/>
                    </a:cxn>
                    <a:cxn ang="0">
                      <a:pos x="30" y="72"/>
                    </a:cxn>
                    <a:cxn ang="0">
                      <a:pos x="0" y="70"/>
                    </a:cxn>
                  </a:cxnLst>
                  <a:rect l="0" t="0" r="r" b="b"/>
                  <a:pathLst>
                    <a:path w="48" h="72">
                      <a:moveTo>
                        <a:pt x="0" y="70"/>
                      </a:moveTo>
                      <a:lnTo>
                        <a:pt x="14" y="39"/>
                      </a:lnTo>
                      <a:lnTo>
                        <a:pt x="2" y="22"/>
                      </a:lnTo>
                      <a:lnTo>
                        <a:pt x="20" y="10"/>
                      </a:lnTo>
                      <a:lnTo>
                        <a:pt x="38" y="0"/>
                      </a:lnTo>
                      <a:lnTo>
                        <a:pt x="48" y="30"/>
                      </a:lnTo>
                      <a:lnTo>
                        <a:pt x="30" y="51"/>
                      </a:lnTo>
                      <a:lnTo>
                        <a:pt x="30" y="72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Freeform 96"/>
                <p:cNvSpPr>
                  <a:spLocks/>
                </p:cNvSpPr>
                <p:nvPr/>
              </p:nvSpPr>
              <p:spPr bwMode="auto">
                <a:xfrm>
                  <a:off x="15662" y="12848"/>
                  <a:ext cx="130" cy="220"/>
                </a:xfrm>
                <a:custGeom>
                  <a:avLst/>
                  <a:gdLst/>
                  <a:ahLst/>
                  <a:cxnLst>
                    <a:cxn ang="0">
                      <a:pos x="17" y="44"/>
                    </a:cxn>
                    <a:cxn ang="0">
                      <a:pos x="26" y="27"/>
                    </a:cxn>
                    <a:cxn ang="0">
                      <a:pos x="20" y="0"/>
                    </a:cxn>
                    <a:cxn ang="0">
                      <a:pos x="0" y="6"/>
                    </a:cxn>
                    <a:cxn ang="0">
                      <a:pos x="6" y="26"/>
                    </a:cxn>
                    <a:cxn ang="0">
                      <a:pos x="17" y="44"/>
                    </a:cxn>
                  </a:cxnLst>
                  <a:rect l="0" t="0" r="r" b="b"/>
                  <a:pathLst>
                    <a:path w="26" h="44">
                      <a:moveTo>
                        <a:pt x="17" y="44"/>
                      </a:moveTo>
                      <a:lnTo>
                        <a:pt x="26" y="27"/>
                      </a:lnTo>
                      <a:lnTo>
                        <a:pt x="20" y="0"/>
                      </a:lnTo>
                      <a:lnTo>
                        <a:pt x="0" y="6"/>
                      </a:lnTo>
                      <a:lnTo>
                        <a:pt x="6" y="26"/>
                      </a:lnTo>
                      <a:lnTo>
                        <a:pt x="17" y="4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3" name="Freeform 97"/>
                <p:cNvSpPr>
                  <a:spLocks/>
                </p:cNvSpPr>
                <p:nvPr/>
              </p:nvSpPr>
              <p:spPr bwMode="auto">
                <a:xfrm>
                  <a:off x="17802" y="11813"/>
                  <a:ext cx="651" cy="400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3" y="50"/>
                    </a:cxn>
                    <a:cxn ang="0">
                      <a:pos x="46" y="71"/>
                    </a:cxn>
                    <a:cxn ang="0">
                      <a:pos x="90" y="80"/>
                    </a:cxn>
                    <a:cxn ang="0">
                      <a:pos x="108" y="62"/>
                    </a:cxn>
                    <a:cxn ang="0">
                      <a:pos x="130" y="51"/>
                    </a:cxn>
                    <a:cxn ang="0">
                      <a:pos x="111" y="30"/>
                    </a:cxn>
                    <a:cxn ang="0">
                      <a:pos x="108" y="11"/>
                    </a:cxn>
                    <a:cxn ang="0">
                      <a:pos x="69" y="0"/>
                    </a:cxn>
                    <a:cxn ang="0">
                      <a:pos x="30" y="8"/>
                    </a:cxn>
                    <a:cxn ang="0">
                      <a:pos x="1" y="9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130" h="80">
                      <a:moveTo>
                        <a:pt x="0" y="26"/>
                      </a:moveTo>
                      <a:lnTo>
                        <a:pt x="13" y="50"/>
                      </a:lnTo>
                      <a:lnTo>
                        <a:pt x="46" y="71"/>
                      </a:lnTo>
                      <a:lnTo>
                        <a:pt x="90" y="80"/>
                      </a:lnTo>
                      <a:lnTo>
                        <a:pt x="108" y="62"/>
                      </a:lnTo>
                      <a:lnTo>
                        <a:pt x="130" y="51"/>
                      </a:lnTo>
                      <a:lnTo>
                        <a:pt x="111" y="30"/>
                      </a:lnTo>
                      <a:lnTo>
                        <a:pt x="108" y="11"/>
                      </a:lnTo>
                      <a:lnTo>
                        <a:pt x="69" y="0"/>
                      </a:lnTo>
                      <a:lnTo>
                        <a:pt x="30" y="8"/>
                      </a:lnTo>
                      <a:lnTo>
                        <a:pt x="1" y="9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4" name="Freeform 98"/>
                <p:cNvSpPr>
                  <a:spLocks/>
                </p:cNvSpPr>
                <p:nvPr/>
              </p:nvSpPr>
              <p:spPr bwMode="auto">
                <a:xfrm>
                  <a:off x="18718" y="11673"/>
                  <a:ext cx="1575" cy="54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1" y="57"/>
                    </a:cxn>
                    <a:cxn ang="0">
                      <a:pos x="37" y="33"/>
                    </a:cxn>
                    <a:cxn ang="0">
                      <a:pos x="67" y="76"/>
                    </a:cxn>
                    <a:cxn ang="0">
                      <a:pos x="90" y="61"/>
                    </a:cxn>
                    <a:cxn ang="0">
                      <a:pos x="109" y="46"/>
                    </a:cxn>
                    <a:cxn ang="0">
                      <a:pos x="135" y="61"/>
                    </a:cxn>
                    <a:cxn ang="0">
                      <a:pos x="177" y="70"/>
                    </a:cxn>
                    <a:cxn ang="0">
                      <a:pos x="177" y="52"/>
                    </a:cxn>
                    <a:cxn ang="0">
                      <a:pos x="201" y="57"/>
                    </a:cxn>
                    <a:cxn ang="0">
                      <a:pos x="231" y="70"/>
                    </a:cxn>
                    <a:cxn ang="0">
                      <a:pos x="261" y="85"/>
                    </a:cxn>
                    <a:cxn ang="0">
                      <a:pos x="307" y="109"/>
                    </a:cxn>
                    <a:cxn ang="0">
                      <a:pos x="315" y="73"/>
                    </a:cxn>
                    <a:cxn ang="0">
                      <a:pos x="292" y="70"/>
                    </a:cxn>
                    <a:cxn ang="0">
                      <a:pos x="283" y="40"/>
                    </a:cxn>
                    <a:cxn ang="0">
                      <a:pos x="258" y="26"/>
                    </a:cxn>
                    <a:cxn ang="0">
                      <a:pos x="225" y="32"/>
                    </a:cxn>
                    <a:cxn ang="0">
                      <a:pos x="201" y="14"/>
                    </a:cxn>
                    <a:cxn ang="0">
                      <a:pos x="174" y="0"/>
                    </a:cxn>
                    <a:cxn ang="0">
                      <a:pos x="144" y="16"/>
                    </a:cxn>
                    <a:cxn ang="0">
                      <a:pos x="118" y="14"/>
                    </a:cxn>
                    <a:cxn ang="0">
                      <a:pos x="82" y="6"/>
                    </a:cxn>
                    <a:cxn ang="0">
                      <a:pos x="37" y="1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15" h="109">
                      <a:moveTo>
                        <a:pt x="0" y="46"/>
                      </a:moveTo>
                      <a:lnTo>
                        <a:pt x="21" y="57"/>
                      </a:lnTo>
                      <a:lnTo>
                        <a:pt x="37" y="33"/>
                      </a:lnTo>
                      <a:lnTo>
                        <a:pt x="67" y="76"/>
                      </a:lnTo>
                      <a:lnTo>
                        <a:pt x="90" y="61"/>
                      </a:lnTo>
                      <a:lnTo>
                        <a:pt x="109" y="46"/>
                      </a:lnTo>
                      <a:lnTo>
                        <a:pt x="135" y="61"/>
                      </a:lnTo>
                      <a:lnTo>
                        <a:pt x="177" y="70"/>
                      </a:lnTo>
                      <a:lnTo>
                        <a:pt x="177" y="52"/>
                      </a:lnTo>
                      <a:lnTo>
                        <a:pt x="201" y="57"/>
                      </a:lnTo>
                      <a:lnTo>
                        <a:pt x="231" y="70"/>
                      </a:lnTo>
                      <a:lnTo>
                        <a:pt x="261" y="85"/>
                      </a:lnTo>
                      <a:lnTo>
                        <a:pt x="307" y="109"/>
                      </a:lnTo>
                      <a:lnTo>
                        <a:pt x="315" y="73"/>
                      </a:lnTo>
                      <a:lnTo>
                        <a:pt x="292" y="70"/>
                      </a:lnTo>
                      <a:lnTo>
                        <a:pt x="283" y="40"/>
                      </a:lnTo>
                      <a:lnTo>
                        <a:pt x="258" y="26"/>
                      </a:lnTo>
                      <a:lnTo>
                        <a:pt x="225" y="32"/>
                      </a:lnTo>
                      <a:lnTo>
                        <a:pt x="201" y="14"/>
                      </a:lnTo>
                      <a:lnTo>
                        <a:pt x="174" y="0"/>
                      </a:lnTo>
                      <a:lnTo>
                        <a:pt x="144" y="16"/>
                      </a:lnTo>
                      <a:lnTo>
                        <a:pt x="118" y="14"/>
                      </a:lnTo>
                      <a:lnTo>
                        <a:pt x="82" y="6"/>
                      </a:lnTo>
                      <a:lnTo>
                        <a:pt x="37" y="14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Freeform 99"/>
                <p:cNvSpPr>
                  <a:spLocks/>
                </p:cNvSpPr>
                <p:nvPr/>
              </p:nvSpPr>
              <p:spPr bwMode="auto">
                <a:xfrm>
                  <a:off x="18513" y="9157"/>
                  <a:ext cx="690" cy="1495"/>
                </a:xfrm>
                <a:custGeom>
                  <a:avLst/>
                  <a:gdLst/>
                  <a:ahLst/>
                  <a:cxnLst>
                    <a:cxn ang="0">
                      <a:pos x="77" y="299"/>
                    </a:cxn>
                    <a:cxn ang="0">
                      <a:pos x="48" y="266"/>
                    </a:cxn>
                    <a:cxn ang="0">
                      <a:pos x="27" y="240"/>
                    </a:cxn>
                    <a:cxn ang="0">
                      <a:pos x="33" y="213"/>
                    </a:cxn>
                    <a:cxn ang="0">
                      <a:pos x="29" y="185"/>
                    </a:cxn>
                    <a:cxn ang="0">
                      <a:pos x="17" y="176"/>
                    </a:cxn>
                    <a:cxn ang="0">
                      <a:pos x="15" y="158"/>
                    </a:cxn>
                    <a:cxn ang="0">
                      <a:pos x="27" y="138"/>
                    </a:cxn>
                    <a:cxn ang="0">
                      <a:pos x="8" y="114"/>
                    </a:cxn>
                    <a:cxn ang="0">
                      <a:pos x="0" y="95"/>
                    </a:cxn>
                    <a:cxn ang="0">
                      <a:pos x="14" y="59"/>
                    </a:cxn>
                    <a:cxn ang="0">
                      <a:pos x="38" y="21"/>
                    </a:cxn>
                    <a:cxn ang="0">
                      <a:pos x="54" y="0"/>
                    </a:cxn>
                    <a:cxn ang="0">
                      <a:pos x="60" y="11"/>
                    </a:cxn>
                    <a:cxn ang="0">
                      <a:pos x="45" y="32"/>
                    </a:cxn>
                    <a:cxn ang="0">
                      <a:pos x="63" y="50"/>
                    </a:cxn>
                    <a:cxn ang="0">
                      <a:pos x="56" y="89"/>
                    </a:cxn>
                    <a:cxn ang="0">
                      <a:pos x="27" y="117"/>
                    </a:cxn>
                    <a:cxn ang="0">
                      <a:pos x="38" y="141"/>
                    </a:cxn>
                    <a:cxn ang="0">
                      <a:pos x="51" y="135"/>
                    </a:cxn>
                    <a:cxn ang="0">
                      <a:pos x="60" y="113"/>
                    </a:cxn>
                    <a:cxn ang="0">
                      <a:pos x="86" y="105"/>
                    </a:cxn>
                    <a:cxn ang="0">
                      <a:pos x="83" y="83"/>
                    </a:cxn>
                    <a:cxn ang="0">
                      <a:pos x="104" y="65"/>
                    </a:cxn>
                    <a:cxn ang="0">
                      <a:pos x="131" y="58"/>
                    </a:cxn>
                    <a:cxn ang="0">
                      <a:pos x="131" y="113"/>
                    </a:cxn>
                    <a:cxn ang="0">
                      <a:pos x="89" y="132"/>
                    </a:cxn>
                    <a:cxn ang="0">
                      <a:pos x="85" y="149"/>
                    </a:cxn>
                    <a:cxn ang="0">
                      <a:pos x="138" y="168"/>
                    </a:cxn>
                    <a:cxn ang="0">
                      <a:pos x="123" y="183"/>
                    </a:cxn>
                    <a:cxn ang="0">
                      <a:pos x="89" y="179"/>
                    </a:cxn>
                    <a:cxn ang="0">
                      <a:pos x="60" y="165"/>
                    </a:cxn>
                    <a:cxn ang="0">
                      <a:pos x="45" y="182"/>
                    </a:cxn>
                    <a:cxn ang="0">
                      <a:pos x="54" y="198"/>
                    </a:cxn>
                    <a:cxn ang="0">
                      <a:pos x="50" y="222"/>
                    </a:cxn>
                    <a:cxn ang="0">
                      <a:pos x="65" y="257"/>
                    </a:cxn>
                    <a:cxn ang="0">
                      <a:pos x="81" y="281"/>
                    </a:cxn>
                    <a:cxn ang="0">
                      <a:pos x="77" y="299"/>
                    </a:cxn>
                  </a:cxnLst>
                  <a:rect l="0" t="0" r="r" b="b"/>
                  <a:pathLst>
                    <a:path w="138" h="299">
                      <a:moveTo>
                        <a:pt x="77" y="299"/>
                      </a:moveTo>
                      <a:lnTo>
                        <a:pt x="48" y="266"/>
                      </a:lnTo>
                      <a:lnTo>
                        <a:pt x="27" y="240"/>
                      </a:lnTo>
                      <a:lnTo>
                        <a:pt x="33" y="213"/>
                      </a:lnTo>
                      <a:lnTo>
                        <a:pt x="29" y="185"/>
                      </a:lnTo>
                      <a:lnTo>
                        <a:pt x="17" y="176"/>
                      </a:lnTo>
                      <a:lnTo>
                        <a:pt x="15" y="158"/>
                      </a:lnTo>
                      <a:lnTo>
                        <a:pt x="27" y="138"/>
                      </a:lnTo>
                      <a:lnTo>
                        <a:pt x="8" y="114"/>
                      </a:lnTo>
                      <a:lnTo>
                        <a:pt x="0" y="95"/>
                      </a:lnTo>
                      <a:lnTo>
                        <a:pt x="14" y="59"/>
                      </a:lnTo>
                      <a:lnTo>
                        <a:pt x="38" y="21"/>
                      </a:lnTo>
                      <a:lnTo>
                        <a:pt x="54" y="0"/>
                      </a:lnTo>
                      <a:lnTo>
                        <a:pt x="60" y="11"/>
                      </a:lnTo>
                      <a:lnTo>
                        <a:pt x="45" y="32"/>
                      </a:lnTo>
                      <a:lnTo>
                        <a:pt x="63" y="50"/>
                      </a:lnTo>
                      <a:lnTo>
                        <a:pt x="56" y="89"/>
                      </a:lnTo>
                      <a:lnTo>
                        <a:pt x="27" y="117"/>
                      </a:lnTo>
                      <a:lnTo>
                        <a:pt x="38" y="141"/>
                      </a:lnTo>
                      <a:lnTo>
                        <a:pt x="51" y="135"/>
                      </a:lnTo>
                      <a:lnTo>
                        <a:pt x="60" y="113"/>
                      </a:lnTo>
                      <a:lnTo>
                        <a:pt x="86" y="105"/>
                      </a:lnTo>
                      <a:lnTo>
                        <a:pt x="83" y="83"/>
                      </a:lnTo>
                      <a:lnTo>
                        <a:pt x="104" y="65"/>
                      </a:lnTo>
                      <a:lnTo>
                        <a:pt x="131" y="58"/>
                      </a:lnTo>
                      <a:lnTo>
                        <a:pt x="131" y="113"/>
                      </a:lnTo>
                      <a:lnTo>
                        <a:pt x="89" y="132"/>
                      </a:lnTo>
                      <a:lnTo>
                        <a:pt x="85" y="149"/>
                      </a:lnTo>
                      <a:lnTo>
                        <a:pt x="138" y="168"/>
                      </a:lnTo>
                      <a:lnTo>
                        <a:pt x="123" y="183"/>
                      </a:lnTo>
                      <a:lnTo>
                        <a:pt x="89" y="179"/>
                      </a:lnTo>
                      <a:lnTo>
                        <a:pt x="60" y="165"/>
                      </a:lnTo>
                      <a:lnTo>
                        <a:pt x="45" y="182"/>
                      </a:lnTo>
                      <a:lnTo>
                        <a:pt x="54" y="198"/>
                      </a:lnTo>
                      <a:lnTo>
                        <a:pt x="50" y="222"/>
                      </a:lnTo>
                      <a:lnTo>
                        <a:pt x="65" y="257"/>
                      </a:lnTo>
                      <a:lnTo>
                        <a:pt x="81" y="281"/>
                      </a:lnTo>
                      <a:lnTo>
                        <a:pt x="77" y="29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Freeform 100"/>
                <p:cNvSpPr>
                  <a:spLocks/>
                </p:cNvSpPr>
                <p:nvPr/>
              </p:nvSpPr>
              <p:spPr bwMode="auto">
                <a:xfrm>
                  <a:off x="18928" y="8932"/>
                  <a:ext cx="240" cy="295"/>
                </a:xfrm>
                <a:custGeom>
                  <a:avLst/>
                  <a:gdLst/>
                  <a:ahLst/>
                  <a:cxnLst>
                    <a:cxn ang="0">
                      <a:pos x="2" y="57"/>
                    </a:cxn>
                    <a:cxn ang="0">
                      <a:pos x="0" y="27"/>
                    </a:cxn>
                    <a:cxn ang="0">
                      <a:pos x="25" y="0"/>
                    </a:cxn>
                    <a:cxn ang="0">
                      <a:pos x="48" y="12"/>
                    </a:cxn>
                    <a:cxn ang="0">
                      <a:pos x="48" y="30"/>
                    </a:cxn>
                    <a:cxn ang="0">
                      <a:pos x="30" y="59"/>
                    </a:cxn>
                    <a:cxn ang="0">
                      <a:pos x="2" y="57"/>
                    </a:cxn>
                  </a:cxnLst>
                  <a:rect l="0" t="0" r="r" b="b"/>
                  <a:pathLst>
                    <a:path w="48" h="59">
                      <a:moveTo>
                        <a:pt x="2" y="57"/>
                      </a:moveTo>
                      <a:lnTo>
                        <a:pt x="0" y="27"/>
                      </a:lnTo>
                      <a:lnTo>
                        <a:pt x="25" y="0"/>
                      </a:lnTo>
                      <a:lnTo>
                        <a:pt x="48" y="12"/>
                      </a:lnTo>
                      <a:lnTo>
                        <a:pt x="48" y="30"/>
                      </a:lnTo>
                      <a:lnTo>
                        <a:pt x="30" y="59"/>
                      </a:lnTo>
                      <a:lnTo>
                        <a:pt x="2" y="5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8" name="Freeform 101"/>
                <p:cNvSpPr>
                  <a:spLocks/>
                </p:cNvSpPr>
                <p:nvPr/>
              </p:nvSpPr>
              <p:spPr bwMode="auto">
                <a:xfrm>
                  <a:off x="18513" y="10923"/>
                  <a:ext cx="400" cy="240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2" y="13"/>
                    </a:cxn>
                    <a:cxn ang="0">
                      <a:pos x="24" y="0"/>
                    </a:cxn>
                    <a:cxn ang="0">
                      <a:pos x="80" y="27"/>
                    </a:cxn>
                    <a:cxn ang="0">
                      <a:pos x="71" y="43"/>
                    </a:cxn>
                    <a:cxn ang="0">
                      <a:pos x="36" y="36"/>
                    </a:cxn>
                    <a:cxn ang="0">
                      <a:pos x="20" y="48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80" h="48">
                      <a:moveTo>
                        <a:pt x="0" y="31"/>
                      </a:moveTo>
                      <a:lnTo>
                        <a:pt x="2" y="13"/>
                      </a:lnTo>
                      <a:lnTo>
                        <a:pt x="24" y="0"/>
                      </a:lnTo>
                      <a:lnTo>
                        <a:pt x="80" y="27"/>
                      </a:lnTo>
                      <a:lnTo>
                        <a:pt x="71" y="43"/>
                      </a:lnTo>
                      <a:lnTo>
                        <a:pt x="36" y="36"/>
                      </a:lnTo>
                      <a:lnTo>
                        <a:pt x="20" y="48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9" name="Freeform 102"/>
                <p:cNvSpPr>
                  <a:spLocks/>
                </p:cNvSpPr>
                <p:nvPr/>
              </p:nvSpPr>
              <p:spPr bwMode="auto">
                <a:xfrm>
                  <a:off x="19758" y="11108"/>
                  <a:ext cx="310" cy="175"/>
                </a:xfrm>
                <a:custGeom>
                  <a:avLst/>
                  <a:gdLst/>
                  <a:ahLst/>
                  <a:cxnLst>
                    <a:cxn ang="0">
                      <a:pos x="0" y="29"/>
                    </a:cxn>
                    <a:cxn ang="0">
                      <a:pos x="3" y="12"/>
                    </a:cxn>
                    <a:cxn ang="0">
                      <a:pos x="24" y="9"/>
                    </a:cxn>
                    <a:cxn ang="0">
                      <a:pos x="53" y="0"/>
                    </a:cxn>
                    <a:cxn ang="0">
                      <a:pos x="62" y="33"/>
                    </a:cxn>
                    <a:cxn ang="0">
                      <a:pos x="36" y="34"/>
                    </a:cxn>
                    <a:cxn ang="0">
                      <a:pos x="18" y="35"/>
                    </a:cxn>
                    <a:cxn ang="0">
                      <a:pos x="0" y="29"/>
                    </a:cxn>
                  </a:cxnLst>
                  <a:rect l="0" t="0" r="r" b="b"/>
                  <a:pathLst>
                    <a:path w="62" h="35">
                      <a:moveTo>
                        <a:pt x="0" y="29"/>
                      </a:moveTo>
                      <a:lnTo>
                        <a:pt x="3" y="12"/>
                      </a:lnTo>
                      <a:lnTo>
                        <a:pt x="24" y="9"/>
                      </a:lnTo>
                      <a:lnTo>
                        <a:pt x="53" y="0"/>
                      </a:lnTo>
                      <a:lnTo>
                        <a:pt x="62" y="33"/>
                      </a:lnTo>
                      <a:lnTo>
                        <a:pt x="36" y="34"/>
                      </a:lnTo>
                      <a:lnTo>
                        <a:pt x="18" y="35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1" name="Freeform 103"/>
                <p:cNvSpPr>
                  <a:spLocks/>
                </p:cNvSpPr>
                <p:nvPr/>
              </p:nvSpPr>
              <p:spPr bwMode="auto">
                <a:xfrm>
                  <a:off x="16947" y="11098"/>
                  <a:ext cx="480" cy="175"/>
                </a:xfrm>
                <a:custGeom>
                  <a:avLst/>
                  <a:gdLst/>
                  <a:ahLst/>
                  <a:cxnLst>
                    <a:cxn ang="0">
                      <a:pos x="0" y="29"/>
                    </a:cxn>
                    <a:cxn ang="0">
                      <a:pos x="3" y="0"/>
                    </a:cxn>
                    <a:cxn ang="0">
                      <a:pos x="24" y="2"/>
                    </a:cxn>
                    <a:cxn ang="0">
                      <a:pos x="69" y="1"/>
                    </a:cxn>
                    <a:cxn ang="0">
                      <a:pos x="91" y="8"/>
                    </a:cxn>
                    <a:cxn ang="0">
                      <a:pos x="96" y="16"/>
                    </a:cxn>
                    <a:cxn ang="0">
                      <a:pos x="72" y="25"/>
                    </a:cxn>
                    <a:cxn ang="0">
                      <a:pos x="37" y="23"/>
                    </a:cxn>
                    <a:cxn ang="0">
                      <a:pos x="21" y="35"/>
                    </a:cxn>
                    <a:cxn ang="0">
                      <a:pos x="0" y="29"/>
                    </a:cxn>
                  </a:cxnLst>
                  <a:rect l="0" t="0" r="r" b="b"/>
                  <a:pathLst>
                    <a:path w="96" h="35">
                      <a:moveTo>
                        <a:pt x="0" y="29"/>
                      </a:moveTo>
                      <a:lnTo>
                        <a:pt x="3" y="0"/>
                      </a:lnTo>
                      <a:lnTo>
                        <a:pt x="24" y="2"/>
                      </a:lnTo>
                      <a:lnTo>
                        <a:pt x="69" y="1"/>
                      </a:lnTo>
                      <a:lnTo>
                        <a:pt x="91" y="8"/>
                      </a:lnTo>
                      <a:lnTo>
                        <a:pt x="96" y="16"/>
                      </a:lnTo>
                      <a:lnTo>
                        <a:pt x="72" y="25"/>
                      </a:lnTo>
                      <a:lnTo>
                        <a:pt x="37" y="23"/>
                      </a:lnTo>
                      <a:lnTo>
                        <a:pt x="21" y="35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2" name="Freeform 104"/>
                <p:cNvSpPr>
                  <a:spLocks/>
                </p:cNvSpPr>
                <p:nvPr/>
              </p:nvSpPr>
              <p:spPr bwMode="auto">
                <a:xfrm>
                  <a:off x="20083" y="10277"/>
                  <a:ext cx="440" cy="195"/>
                </a:xfrm>
                <a:custGeom>
                  <a:avLst/>
                  <a:gdLst/>
                  <a:ahLst/>
                  <a:cxnLst>
                    <a:cxn ang="0">
                      <a:pos x="12" y="25"/>
                    </a:cxn>
                    <a:cxn ang="0">
                      <a:pos x="0" y="7"/>
                    </a:cxn>
                    <a:cxn ang="0">
                      <a:pos x="29" y="10"/>
                    </a:cxn>
                    <a:cxn ang="0">
                      <a:pos x="30" y="21"/>
                    </a:cxn>
                    <a:cxn ang="0">
                      <a:pos x="52" y="0"/>
                    </a:cxn>
                    <a:cxn ang="0">
                      <a:pos x="76" y="6"/>
                    </a:cxn>
                    <a:cxn ang="0">
                      <a:pos x="88" y="31"/>
                    </a:cxn>
                    <a:cxn ang="0">
                      <a:pos x="62" y="32"/>
                    </a:cxn>
                    <a:cxn ang="0">
                      <a:pos x="33" y="39"/>
                    </a:cxn>
                    <a:cxn ang="0">
                      <a:pos x="12" y="25"/>
                    </a:cxn>
                  </a:cxnLst>
                  <a:rect l="0" t="0" r="r" b="b"/>
                  <a:pathLst>
                    <a:path w="88" h="39">
                      <a:moveTo>
                        <a:pt x="12" y="25"/>
                      </a:moveTo>
                      <a:lnTo>
                        <a:pt x="0" y="7"/>
                      </a:lnTo>
                      <a:lnTo>
                        <a:pt x="29" y="10"/>
                      </a:lnTo>
                      <a:lnTo>
                        <a:pt x="30" y="21"/>
                      </a:lnTo>
                      <a:lnTo>
                        <a:pt x="52" y="0"/>
                      </a:lnTo>
                      <a:lnTo>
                        <a:pt x="76" y="6"/>
                      </a:lnTo>
                      <a:lnTo>
                        <a:pt x="88" y="31"/>
                      </a:lnTo>
                      <a:lnTo>
                        <a:pt x="62" y="32"/>
                      </a:lnTo>
                      <a:lnTo>
                        <a:pt x="33" y="39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5" name="Freeform 105"/>
                <p:cNvSpPr>
                  <a:spLocks/>
                </p:cNvSpPr>
                <p:nvPr/>
              </p:nvSpPr>
              <p:spPr bwMode="auto">
                <a:xfrm>
                  <a:off x="11022" y="13758"/>
                  <a:ext cx="660" cy="140"/>
                </a:xfrm>
                <a:custGeom>
                  <a:avLst/>
                  <a:gdLst/>
                  <a:ahLst/>
                  <a:cxnLst>
                    <a:cxn ang="0">
                      <a:pos x="18" y="3"/>
                    </a:cxn>
                    <a:cxn ang="0">
                      <a:pos x="0" y="27"/>
                    </a:cxn>
                    <a:cxn ang="0">
                      <a:pos x="55" y="28"/>
                    </a:cxn>
                    <a:cxn ang="0">
                      <a:pos x="99" y="24"/>
                    </a:cxn>
                    <a:cxn ang="0">
                      <a:pos x="132" y="0"/>
                    </a:cxn>
                    <a:cxn ang="0">
                      <a:pos x="78" y="0"/>
                    </a:cxn>
                    <a:cxn ang="0">
                      <a:pos x="18" y="3"/>
                    </a:cxn>
                  </a:cxnLst>
                  <a:rect l="0" t="0" r="r" b="b"/>
                  <a:pathLst>
                    <a:path w="132" h="28">
                      <a:moveTo>
                        <a:pt x="18" y="3"/>
                      </a:moveTo>
                      <a:lnTo>
                        <a:pt x="0" y="27"/>
                      </a:lnTo>
                      <a:lnTo>
                        <a:pt x="55" y="28"/>
                      </a:lnTo>
                      <a:lnTo>
                        <a:pt x="99" y="24"/>
                      </a:lnTo>
                      <a:lnTo>
                        <a:pt x="132" y="0"/>
                      </a:lnTo>
                      <a:lnTo>
                        <a:pt x="78" y="0"/>
                      </a:lnTo>
                      <a:lnTo>
                        <a:pt x="18" y="3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6" name="Freeform 106"/>
                <p:cNvSpPr>
                  <a:spLocks/>
                </p:cNvSpPr>
                <p:nvPr/>
              </p:nvSpPr>
              <p:spPr bwMode="auto">
                <a:xfrm>
                  <a:off x="16547" y="14853"/>
                  <a:ext cx="835" cy="720"/>
                </a:xfrm>
                <a:custGeom>
                  <a:avLst/>
                  <a:gdLst/>
                  <a:ahLst/>
                  <a:cxnLst>
                    <a:cxn ang="0">
                      <a:pos x="25" y="144"/>
                    </a:cxn>
                    <a:cxn ang="0">
                      <a:pos x="0" y="133"/>
                    </a:cxn>
                    <a:cxn ang="0">
                      <a:pos x="15" y="109"/>
                    </a:cxn>
                    <a:cxn ang="0">
                      <a:pos x="3" y="96"/>
                    </a:cxn>
                    <a:cxn ang="0">
                      <a:pos x="18" y="60"/>
                    </a:cxn>
                    <a:cxn ang="0">
                      <a:pos x="45" y="31"/>
                    </a:cxn>
                    <a:cxn ang="0">
                      <a:pos x="93" y="25"/>
                    </a:cxn>
                    <a:cxn ang="0">
                      <a:pos x="135" y="0"/>
                    </a:cxn>
                    <a:cxn ang="0">
                      <a:pos x="167" y="34"/>
                    </a:cxn>
                    <a:cxn ang="0">
                      <a:pos x="152" y="52"/>
                    </a:cxn>
                    <a:cxn ang="0">
                      <a:pos x="141" y="69"/>
                    </a:cxn>
                    <a:cxn ang="0">
                      <a:pos x="110" y="90"/>
                    </a:cxn>
                    <a:cxn ang="0">
                      <a:pos x="89" y="118"/>
                    </a:cxn>
                    <a:cxn ang="0">
                      <a:pos x="56" y="124"/>
                    </a:cxn>
                    <a:cxn ang="0">
                      <a:pos x="25" y="144"/>
                    </a:cxn>
                  </a:cxnLst>
                  <a:rect l="0" t="0" r="r" b="b"/>
                  <a:pathLst>
                    <a:path w="167" h="144">
                      <a:moveTo>
                        <a:pt x="25" y="144"/>
                      </a:moveTo>
                      <a:lnTo>
                        <a:pt x="0" y="133"/>
                      </a:lnTo>
                      <a:lnTo>
                        <a:pt x="15" y="109"/>
                      </a:lnTo>
                      <a:lnTo>
                        <a:pt x="3" y="96"/>
                      </a:lnTo>
                      <a:lnTo>
                        <a:pt x="18" y="60"/>
                      </a:lnTo>
                      <a:lnTo>
                        <a:pt x="45" y="31"/>
                      </a:lnTo>
                      <a:lnTo>
                        <a:pt x="93" y="25"/>
                      </a:lnTo>
                      <a:lnTo>
                        <a:pt x="135" y="0"/>
                      </a:lnTo>
                      <a:lnTo>
                        <a:pt x="167" y="34"/>
                      </a:lnTo>
                      <a:lnTo>
                        <a:pt x="152" y="52"/>
                      </a:lnTo>
                      <a:lnTo>
                        <a:pt x="141" y="69"/>
                      </a:lnTo>
                      <a:lnTo>
                        <a:pt x="110" y="90"/>
                      </a:lnTo>
                      <a:lnTo>
                        <a:pt x="89" y="118"/>
                      </a:lnTo>
                      <a:lnTo>
                        <a:pt x="56" y="124"/>
                      </a:lnTo>
                      <a:lnTo>
                        <a:pt x="25" y="14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7" name="Freeform 107"/>
                <p:cNvSpPr>
                  <a:spLocks/>
                </p:cNvSpPr>
                <p:nvPr/>
              </p:nvSpPr>
              <p:spPr bwMode="auto">
                <a:xfrm>
                  <a:off x="17697" y="14133"/>
                  <a:ext cx="471" cy="180"/>
                </a:xfrm>
                <a:custGeom>
                  <a:avLst/>
                  <a:gdLst/>
                  <a:ahLst/>
                  <a:cxnLst>
                    <a:cxn ang="0">
                      <a:pos x="4" y="36"/>
                    </a:cxn>
                    <a:cxn ang="0">
                      <a:pos x="0" y="25"/>
                    </a:cxn>
                    <a:cxn ang="0">
                      <a:pos x="21" y="4"/>
                    </a:cxn>
                    <a:cxn ang="0">
                      <a:pos x="45" y="9"/>
                    </a:cxn>
                    <a:cxn ang="0">
                      <a:pos x="74" y="0"/>
                    </a:cxn>
                    <a:cxn ang="0">
                      <a:pos x="94" y="13"/>
                    </a:cxn>
                    <a:cxn ang="0">
                      <a:pos x="57" y="34"/>
                    </a:cxn>
                    <a:cxn ang="0">
                      <a:pos x="25" y="27"/>
                    </a:cxn>
                    <a:cxn ang="0">
                      <a:pos x="4" y="36"/>
                    </a:cxn>
                  </a:cxnLst>
                  <a:rect l="0" t="0" r="r" b="b"/>
                  <a:pathLst>
                    <a:path w="94" h="36">
                      <a:moveTo>
                        <a:pt x="4" y="36"/>
                      </a:moveTo>
                      <a:lnTo>
                        <a:pt x="0" y="25"/>
                      </a:lnTo>
                      <a:lnTo>
                        <a:pt x="21" y="4"/>
                      </a:lnTo>
                      <a:lnTo>
                        <a:pt x="45" y="9"/>
                      </a:lnTo>
                      <a:lnTo>
                        <a:pt x="74" y="0"/>
                      </a:lnTo>
                      <a:lnTo>
                        <a:pt x="94" y="13"/>
                      </a:lnTo>
                      <a:lnTo>
                        <a:pt x="57" y="34"/>
                      </a:lnTo>
                      <a:lnTo>
                        <a:pt x="25" y="27"/>
                      </a:lnTo>
                      <a:lnTo>
                        <a:pt x="4" y="3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4" name="Freeform 108"/>
                <p:cNvSpPr>
                  <a:spLocks/>
                </p:cNvSpPr>
                <p:nvPr/>
              </p:nvSpPr>
              <p:spPr bwMode="auto">
                <a:xfrm>
                  <a:off x="16902" y="14393"/>
                  <a:ext cx="475" cy="180"/>
                </a:xfrm>
                <a:custGeom>
                  <a:avLst/>
                  <a:gdLst/>
                  <a:ahLst/>
                  <a:cxnLst>
                    <a:cxn ang="0">
                      <a:pos x="5" y="36"/>
                    </a:cxn>
                    <a:cxn ang="0">
                      <a:pos x="0" y="24"/>
                    </a:cxn>
                    <a:cxn ang="0">
                      <a:pos x="15" y="18"/>
                    </a:cxn>
                    <a:cxn ang="0">
                      <a:pos x="22" y="4"/>
                    </a:cxn>
                    <a:cxn ang="0">
                      <a:pos x="46" y="9"/>
                    </a:cxn>
                    <a:cxn ang="0">
                      <a:pos x="75" y="0"/>
                    </a:cxn>
                    <a:cxn ang="0">
                      <a:pos x="95" y="13"/>
                    </a:cxn>
                    <a:cxn ang="0">
                      <a:pos x="61" y="30"/>
                    </a:cxn>
                    <a:cxn ang="0">
                      <a:pos x="26" y="27"/>
                    </a:cxn>
                    <a:cxn ang="0">
                      <a:pos x="5" y="36"/>
                    </a:cxn>
                  </a:cxnLst>
                  <a:rect l="0" t="0" r="r" b="b"/>
                  <a:pathLst>
                    <a:path w="95" h="36">
                      <a:moveTo>
                        <a:pt x="5" y="36"/>
                      </a:moveTo>
                      <a:lnTo>
                        <a:pt x="0" y="24"/>
                      </a:lnTo>
                      <a:lnTo>
                        <a:pt x="15" y="18"/>
                      </a:lnTo>
                      <a:lnTo>
                        <a:pt x="22" y="4"/>
                      </a:lnTo>
                      <a:lnTo>
                        <a:pt x="46" y="9"/>
                      </a:lnTo>
                      <a:lnTo>
                        <a:pt x="75" y="0"/>
                      </a:lnTo>
                      <a:lnTo>
                        <a:pt x="95" y="13"/>
                      </a:lnTo>
                      <a:lnTo>
                        <a:pt x="61" y="30"/>
                      </a:lnTo>
                      <a:lnTo>
                        <a:pt x="26" y="27"/>
                      </a:lnTo>
                      <a:lnTo>
                        <a:pt x="5" y="3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Freeform 109"/>
                <p:cNvSpPr>
                  <a:spLocks/>
                </p:cNvSpPr>
                <p:nvPr/>
              </p:nvSpPr>
              <p:spPr bwMode="auto">
                <a:xfrm>
                  <a:off x="20388" y="13848"/>
                  <a:ext cx="325" cy="555"/>
                </a:xfrm>
                <a:custGeom>
                  <a:avLst/>
                  <a:gdLst/>
                  <a:ahLst/>
                  <a:cxnLst>
                    <a:cxn ang="0">
                      <a:pos x="24" y="100"/>
                    </a:cxn>
                    <a:cxn ang="0">
                      <a:pos x="41" y="73"/>
                    </a:cxn>
                    <a:cxn ang="0">
                      <a:pos x="65" y="54"/>
                    </a:cxn>
                    <a:cxn ang="0">
                      <a:pos x="62" y="28"/>
                    </a:cxn>
                    <a:cxn ang="0">
                      <a:pos x="60" y="0"/>
                    </a:cxn>
                    <a:cxn ang="0">
                      <a:pos x="47" y="27"/>
                    </a:cxn>
                    <a:cxn ang="0">
                      <a:pos x="23" y="39"/>
                    </a:cxn>
                    <a:cxn ang="0">
                      <a:pos x="6" y="91"/>
                    </a:cxn>
                    <a:cxn ang="0">
                      <a:pos x="0" y="111"/>
                    </a:cxn>
                    <a:cxn ang="0">
                      <a:pos x="24" y="100"/>
                    </a:cxn>
                  </a:cxnLst>
                  <a:rect l="0" t="0" r="r" b="b"/>
                  <a:pathLst>
                    <a:path w="65" h="111">
                      <a:moveTo>
                        <a:pt x="24" y="100"/>
                      </a:moveTo>
                      <a:lnTo>
                        <a:pt x="41" y="73"/>
                      </a:lnTo>
                      <a:lnTo>
                        <a:pt x="65" y="54"/>
                      </a:lnTo>
                      <a:lnTo>
                        <a:pt x="62" y="28"/>
                      </a:lnTo>
                      <a:lnTo>
                        <a:pt x="60" y="0"/>
                      </a:lnTo>
                      <a:lnTo>
                        <a:pt x="47" y="27"/>
                      </a:lnTo>
                      <a:lnTo>
                        <a:pt x="23" y="39"/>
                      </a:lnTo>
                      <a:lnTo>
                        <a:pt x="6" y="91"/>
                      </a:lnTo>
                      <a:lnTo>
                        <a:pt x="0" y="111"/>
                      </a:lnTo>
                      <a:lnTo>
                        <a:pt x="24" y="10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Freeform 110"/>
                <p:cNvSpPr>
                  <a:spLocks/>
                </p:cNvSpPr>
                <p:nvPr/>
              </p:nvSpPr>
              <p:spPr bwMode="auto">
                <a:xfrm>
                  <a:off x="21928" y="13413"/>
                  <a:ext cx="195" cy="365"/>
                </a:xfrm>
                <a:custGeom>
                  <a:avLst/>
                  <a:gdLst/>
                  <a:ahLst/>
                  <a:cxnLst>
                    <a:cxn ang="0">
                      <a:pos x="0" y="54"/>
                    </a:cxn>
                    <a:cxn ang="0">
                      <a:pos x="1" y="30"/>
                    </a:cxn>
                    <a:cxn ang="0">
                      <a:pos x="9" y="0"/>
                    </a:cxn>
                    <a:cxn ang="0">
                      <a:pos x="39" y="30"/>
                    </a:cxn>
                    <a:cxn ang="0">
                      <a:pos x="28" y="58"/>
                    </a:cxn>
                    <a:cxn ang="0">
                      <a:pos x="12" y="73"/>
                    </a:cxn>
                    <a:cxn ang="0">
                      <a:pos x="0" y="54"/>
                    </a:cxn>
                  </a:cxnLst>
                  <a:rect l="0" t="0" r="r" b="b"/>
                  <a:pathLst>
                    <a:path w="39" h="73">
                      <a:moveTo>
                        <a:pt x="0" y="54"/>
                      </a:moveTo>
                      <a:lnTo>
                        <a:pt x="1" y="30"/>
                      </a:lnTo>
                      <a:lnTo>
                        <a:pt x="9" y="0"/>
                      </a:lnTo>
                      <a:lnTo>
                        <a:pt x="39" y="30"/>
                      </a:lnTo>
                      <a:lnTo>
                        <a:pt x="28" y="58"/>
                      </a:lnTo>
                      <a:lnTo>
                        <a:pt x="12" y="73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Freeform 111"/>
                <p:cNvSpPr>
                  <a:spLocks/>
                </p:cNvSpPr>
                <p:nvPr/>
              </p:nvSpPr>
              <p:spPr bwMode="auto">
                <a:xfrm>
                  <a:off x="22068" y="13023"/>
                  <a:ext cx="195" cy="28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1" y="21"/>
                    </a:cxn>
                    <a:cxn ang="0">
                      <a:pos x="20" y="0"/>
                    </a:cxn>
                    <a:cxn ang="0">
                      <a:pos x="39" y="21"/>
                    </a:cxn>
                    <a:cxn ang="0">
                      <a:pos x="28" y="49"/>
                    </a:cxn>
                    <a:cxn ang="0">
                      <a:pos x="8" y="57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39" h="57">
                      <a:moveTo>
                        <a:pt x="0" y="45"/>
                      </a:moveTo>
                      <a:lnTo>
                        <a:pt x="1" y="21"/>
                      </a:lnTo>
                      <a:lnTo>
                        <a:pt x="20" y="0"/>
                      </a:lnTo>
                      <a:lnTo>
                        <a:pt x="39" y="21"/>
                      </a:lnTo>
                      <a:lnTo>
                        <a:pt x="28" y="49"/>
                      </a:lnTo>
                      <a:lnTo>
                        <a:pt x="8" y="57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Freeform 112"/>
                <p:cNvSpPr>
                  <a:spLocks/>
                </p:cNvSpPr>
                <p:nvPr/>
              </p:nvSpPr>
              <p:spPr bwMode="auto">
                <a:xfrm>
                  <a:off x="22083" y="13303"/>
                  <a:ext cx="190" cy="190"/>
                </a:xfrm>
                <a:custGeom>
                  <a:avLst/>
                  <a:gdLst/>
                  <a:ahLst/>
                  <a:cxnLst>
                    <a:cxn ang="0">
                      <a:pos x="12" y="35"/>
                    </a:cxn>
                    <a:cxn ang="0">
                      <a:pos x="0" y="13"/>
                    </a:cxn>
                    <a:cxn ang="0">
                      <a:pos x="33" y="0"/>
                    </a:cxn>
                    <a:cxn ang="0">
                      <a:pos x="38" y="25"/>
                    </a:cxn>
                    <a:cxn ang="0">
                      <a:pos x="30" y="38"/>
                    </a:cxn>
                    <a:cxn ang="0">
                      <a:pos x="12" y="35"/>
                    </a:cxn>
                  </a:cxnLst>
                  <a:rect l="0" t="0" r="r" b="b"/>
                  <a:pathLst>
                    <a:path w="38" h="38">
                      <a:moveTo>
                        <a:pt x="12" y="35"/>
                      </a:moveTo>
                      <a:lnTo>
                        <a:pt x="0" y="13"/>
                      </a:lnTo>
                      <a:lnTo>
                        <a:pt x="33" y="0"/>
                      </a:lnTo>
                      <a:lnTo>
                        <a:pt x="38" y="25"/>
                      </a:lnTo>
                      <a:lnTo>
                        <a:pt x="30" y="38"/>
                      </a:lnTo>
                      <a:lnTo>
                        <a:pt x="12" y="3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Freeform 113"/>
                <p:cNvSpPr>
                  <a:spLocks/>
                </p:cNvSpPr>
                <p:nvPr/>
              </p:nvSpPr>
              <p:spPr bwMode="auto">
                <a:xfrm>
                  <a:off x="3030" y="9517"/>
                  <a:ext cx="380" cy="390"/>
                </a:xfrm>
                <a:custGeom>
                  <a:avLst/>
                  <a:gdLst/>
                  <a:ahLst/>
                  <a:cxnLst>
                    <a:cxn ang="0">
                      <a:pos x="51" y="77"/>
                    </a:cxn>
                    <a:cxn ang="0">
                      <a:pos x="44" y="60"/>
                    </a:cxn>
                    <a:cxn ang="0">
                      <a:pos x="14" y="34"/>
                    </a:cxn>
                    <a:cxn ang="0">
                      <a:pos x="0" y="4"/>
                    </a:cxn>
                    <a:cxn ang="0">
                      <a:pos x="26" y="0"/>
                    </a:cxn>
                    <a:cxn ang="0">
                      <a:pos x="76" y="44"/>
                    </a:cxn>
                    <a:cxn ang="0">
                      <a:pos x="74" y="78"/>
                    </a:cxn>
                    <a:cxn ang="0">
                      <a:pos x="51" y="77"/>
                    </a:cxn>
                  </a:cxnLst>
                  <a:rect l="0" t="0" r="r" b="b"/>
                  <a:pathLst>
                    <a:path w="76" h="78">
                      <a:moveTo>
                        <a:pt x="51" y="77"/>
                      </a:moveTo>
                      <a:lnTo>
                        <a:pt x="44" y="60"/>
                      </a:lnTo>
                      <a:lnTo>
                        <a:pt x="14" y="34"/>
                      </a:lnTo>
                      <a:lnTo>
                        <a:pt x="0" y="4"/>
                      </a:lnTo>
                      <a:lnTo>
                        <a:pt x="26" y="0"/>
                      </a:lnTo>
                      <a:lnTo>
                        <a:pt x="76" y="44"/>
                      </a:lnTo>
                      <a:lnTo>
                        <a:pt x="74" y="78"/>
                      </a:lnTo>
                      <a:lnTo>
                        <a:pt x="51" y="7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0" name="Freeform 114"/>
                <p:cNvSpPr>
                  <a:spLocks/>
                </p:cNvSpPr>
                <p:nvPr/>
              </p:nvSpPr>
              <p:spPr bwMode="auto">
                <a:xfrm>
                  <a:off x="3741" y="10717"/>
                  <a:ext cx="400" cy="491"/>
                </a:xfrm>
                <a:custGeom>
                  <a:avLst/>
                  <a:gdLst/>
                  <a:ahLst/>
                  <a:cxnLst>
                    <a:cxn ang="0">
                      <a:pos x="56" y="98"/>
                    </a:cxn>
                    <a:cxn ang="0">
                      <a:pos x="32" y="70"/>
                    </a:cxn>
                    <a:cxn ang="0">
                      <a:pos x="0" y="26"/>
                    </a:cxn>
                    <a:cxn ang="0">
                      <a:pos x="22" y="6"/>
                    </a:cxn>
                    <a:cxn ang="0">
                      <a:pos x="42" y="0"/>
                    </a:cxn>
                    <a:cxn ang="0">
                      <a:pos x="56" y="50"/>
                    </a:cxn>
                    <a:cxn ang="0">
                      <a:pos x="80" y="92"/>
                    </a:cxn>
                    <a:cxn ang="0">
                      <a:pos x="56" y="98"/>
                    </a:cxn>
                  </a:cxnLst>
                  <a:rect l="0" t="0" r="r" b="b"/>
                  <a:pathLst>
                    <a:path w="80" h="98">
                      <a:moveTo>
                        <a:pt x="56" y="98"/>
                      </a:moveTo>
                      <a:lnTo>
                        <a:pt x="32" y="70"/>
                      </a:lnTo>
                      <a:lnTo>
                        <a:pt x="0" y="26"/>
                      </a:lnTo>
                      <a:lnTo>
                        <a:pt x="22" y="6"/>
                      </a:lnTo>
                      <a:lnTo>
                        <a:pt x="42" y="0"/>
                      </a:lnTo>
                      <a:lnTo>
                        <a:pt x="56" y="50"/>
                      </a:lnTo>
                      <a:lnTo>
                        <a:pt x="80" y="92"/>
                      </a:lnTo>
                      <a:lnTo>
                        <a:pt x="56" y="9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Freeform 115"/>
                <p:cNvSpPr>
                  <a:spLocks/>
                </p:cNvSpPr>
                <p:nvPr/>
              </p:nvSpPr>
              <p:spPr bwMode="auto">
                <a:xfrm>
                  <a:off x="22798" y="10652"/>
                  <a:ext cx="320" cy="226"/>
                </a:xfrm>
                <a:custGeom>
                  <a:avLst/>
                  <a:gdLst/>
                  <a:ahLst/>
                  <a:cxnLst>
                    <a:cxn ang="0">
                      <a:pos x="1" y="27"/>
                    </a:cxn>
                    <a:cxn ang="0">
                      <a:pos x="0" y="7"/>
                    </a:cxn>
                    <a:cxn ang="0">
                      <a:pos x="13" y="0"/>
                    </a:cxn>
                    <a:cxn ang="0">
                      <a:pos x="28" y="15"/>
                    </a:cxn>
                    <a:cxn ang="0">
                      <a:pos x="46" y="25"/>
                    </a:cxn>
                    <a:cxn ang="0">
                      <a:pos x="64" y="34"/>
                    </a:cxn>
                    <a:cxn ang="0">
                      <a:pos x="51" y="45"/>
                    </a:cxn>
                    <a:cxn ang="0">
                      <a:pos x="27" y="35"/>
                    </a:cxn>
                    <a:cxn ang="0">
                      <a:pos x="7" y="43"/>
                    </a:cxn>
                    <a:cxn ang="0">
                      <a:pos x="1" y="27"/>
                    </a:cxn>
                  </a:cxnLst>
                  <a:rect l="0" t="0" r="r" b="b"/>
                  <a:pathLst>
                    <a:path w="64" h="45">
                      <a:moveTo>
                        <a:pt x="1" y="27"/>
                      </a:moveTo>
                      <a:lnTo>
                        <a:pt x="0" y="7"/>
                      </a:lnTo>
                      <a:lnTo>
                        <a:pt x="13" y="0"/>
                      </a:lnTo>
                      <a:lnTo>
                        <a:pt x="28" y="15"/>
                      </a:lnTo>
                      <a:lnTo>
                        <a:pt x="46" y="25"/>
                      </a:lnTo>
                      <a:lnTo>
                        <a:pt x="64" y="34"/>
                      </a:lnTo>
                      <a:lnTo>
                        <a:pt x="51" y="45"/>
                      </a:lnTo>
                      <a:lnTo>
                        <a:pt x="27" y="35"/>
                      </a:lnTo>
                      <a:lnTo>
                        <a:pt x="7" y="43"/>
                      </a:lnTo>
                      <a:lnTo>
                        <a:pt x="1" y="2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2" name="Freeform 116"/>
                <p:cNvSpPr>
                  <a:spLocks/>
                </p:cNvSpPr>
                <p:nvPr/>
              </p:nvSpPr>
              <p:spPr bwMode="auto">
                <a:xfrm>
                  <a:off x="22803" y="11088"/>
                  <a:ext cx="535" cy="140"/>
                </a:xfrm>
                <a:custGeom>
                  <a:avLst/>
                  <a:gdLst/>
                  <a:ahLst/>
                  <a:cxnLst>
                    <a:cxn ang="0">
                      <a:pos x="66" y="28"/>
                    </a:cxn>
                    <a:cxn ang="0">
                      <a:pos x="26" y="16"/>
                    </a:cxn>
                    <a:cxn ang="0">
                      <a:pos x="0" y="9"/>
                    </a:cxn>
                    <a:cxn ang="0">
                      <a:pos x="20" y="0"/>
                    </a:cxn>
                    <a:cxn ang="0">
                      <a:pos x="60" y="10"/>
                    </a:cxn>
                    <a:cxn ang="0">
                      <a:pos x="107" y="10"/>
                    </a:cxn>
                    <a:cxn ang="0">
                      <a:pos x="96" y="22"/>
                    </a:cxn>
                    <a:cxn ang="0">
                      <a:pos x="66" y="28"/>
                    </a:cxn>
                  </a:cxnLst>
                  <a:rect l="0" t="0" r="r" b="b"/>
                  <a:pathLst>
                    <a:path w="107" h="28">
                      <a:moveTo>
                        <a:pt x="66" y="28"/>
                      </a:moveTo>
                      <a:lnTo>
                        <a:pt x="26" y="16"/>
                      </a:lnTo>
                      <a:lnTo>
                        <a:pt x="0" y="9"/>
                      </a:lnTo>
                      <a:lnTo>
                        <a:pt x="20" y="0"/>
                      </a:lnTo>
                      <a:lnTo>
                        <a:pt x="60" y="10"/>
                      </a:lnTo>
                      <a:lnTo>
                        <a:pt x="107" y="10"/>
                      </a:lnTo>
                      <a:lnTo>
                        <a:pt x="96" y="22"/>
                      </a:lnTo>
                      <a:lnTo>
                        <a:pt x="66" y="2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3" name="Freeform 117"/>
                <p:cNvSpPr>
                  <a:spLocks/>
                </p:cNvSpPr>
                <p:nvPr/>
              </p:nvSpPr>
              <p:spPr bwMode="auto">
                <a:xfrm>
                  <a:off x="2066" y="7412"/>
                  <a:ext cx="5524" cy="5866"/>
                </a:xfrm>
                <a:custGeom>
                  <a:avLst/>
                  <a:gdLst/>
                  <a:ahLst/>
                  <a:cxnLst>
                    <a:cxn ang="0">
                      <a:pos x="13" y="240"/>
                    </a:cxn>
                    <a:cxn ang="0">
                      <a:pos x="360" y="697"/>
                    </a:cxn>
                    <a:cxn ang="0">
                      <a:pos x="676" y="945"/>
                    </a:cxn>
                    <a:cxn ang="0">
                      <a:pos x="870" y="979"/>
                    </a:cxn>
                    <a:cxn ang="0">
                      <a:pos x="1084" y="1336"/>
                    </a:cxn>
                    <a:cxn ang="0">
                      <a:pos x="1228" y="1618"/>
                    </a:cxn>
                    <a:cxn ang="0">
                      <a:pos x="1395" y="1699"/>
                    </a:cxn>
                    <a:cxn ang="0">
                      <a:pos x="1672" y="1803"/>
                    </a:cxn>
                    <a:cxn ang="0">
                      <a:pos x="1800" y="2101"/>
                    </a:cxn>
                    <a:cxn ang="0">
                      <a:pos x="2025" y="2715"/>
                    </a:cxn>
                    <a:cxn ang="0">
                      <a:pos x="2302" y="2850"/>
                    </a:cxn>
                    <a:cxn ang="0">
                      <a:pos x="2584" y="3244"/>
                    </a:cxn>
                    <a:cxn ang="0">
                      <a:pos x="2776" y="3624"/>
                    </a:cxn>
                    <a:cxn ang="0">
                      <a:pos x="2839" y="3919"/>
                    </a:cxn>
                    <a:cxn ang="0">
                      <a:pos x="3130" y="4272"/>
                    </a:cxn>
                    <a:cxn ang="0">
                      <a:pos x="3361" y="4567"/>
                    </a:cxn>
                    <a:cxn ang="0">
                      <a:pos x="3618" y="4863"/>
                    </a:cxn>
                    <a:cxn ang="0">
                      <a:pos x="4237" y="5332"/>
                    </a:cxn>
                    <a:cxn ang="0">
                      <a:pos x="4570" y="5638"/>
                    </a:cxn>
                    <a:cxn ang="0">
                      <a:pos x="4828" y="5809"/>
                    </a:cxn>
                    <a:cxn ang="0">
                      <a:pos x="4815" y="5628"/>
                    </a:cxn>
                    <a:cxn ang="0">
                      <a:pos x="5089" y="5781"/>
                    </a:cxn>
                    <a:cxn ang="0">
                      <a:pos x="5121" y="5599"/>
                    </a:cxn>
                    <a:cxn ang="0">
                      <a:pos x="5406" y="5806"/>
                    </a:cxn>
                    <a:cxn ang="0">
                      <a:pos x="5401" y="5026"/>
                    </a:cxn>
                    <a:cxn ang="0">
                      <a:pos x="5401" y="4680"/>
                    </a:cxn>
                    <a:cxn ang="0">
                      <a:pos x="5524" y="4521"/>
                    </a:cxn>
                    <a:cxn ang="0">
                      <a:pos x="5305" y="4077"/>
                    </a:cxn>
                    <a:cxn ang="0">
                      <a:pos x="4876" y="3903"/>
                    </a:cxn>
                    <a:cxn ang="0">
                      <a:pos x="4608" y="3705"/>
                    </a:cxn>
                    <a:cxn ang="0">
                      <a:pos x="4677" y="3495"/>
                    </a:cxn>
                    <a:cxn ang="0">
                      <a:pos x="4371" y="3373"/>
                    </a:cxn>
                    <a:cxn ang="0">
                      <a:pos x="4176" y="3168"/>
                    </a:cxn>
                    <a:cxn ang="0">
                      <a:pos x="4155" y="2947"/>
                    </a:cxn>
                    <a:cxn ang="0">
                      <a:pos x="4380" y="2809"/>
                    </a:cxn>
                    <a:cxn ang="0">
                      <a:pos x="4140" y="2598"/>
                    </a:cxn>
                    <a:cxn ang="0">
                      <a:pos x="3751" y="2791"/>
                    </a:cxn>
                    <a:cxn ang="0">
                      <a:pos x="3780" y="2721"/>
                    </a:cxn>
                    <a:cxn ang="0">
                      <a:pos x="3883" y="2505"/>
                    </a:cxn>
                    <a:cxn ang="0">
                      <a:pos x="3624" y="2433"/>
                    </a:cxn>
                    <a:cxn ang="0">
                      <a:pos x="3511" y="2182"/>
                    </a:cxn>
                    <a:cxn ang="0">
                      <a:pos x="3225" y="2040"/>
                    </a:cxn>
                    <a:cxn ang="0">
                      <a:pos x="3082" y="1800"/>
                    </a:cxn>
                    <a:cxn ang="0">
                      <a:pos x="2866" y="1762"/>
                    </a:cxn>
                    <a:cxn ang="0">
                      <a:pos x="2880" y="1948"/>
                    </a:cxn>
                    <a:cxn ang="0">
                      <a:pos x="2733" y="1789"/>
                    </a:cxn>
                    <a:cxn ang="0">
                      <a:pos x="2563" y="1506"/>
                    </a:cxn>
                    <a:cxn ang="0">
                      <a:pos x="2415" y="1530"/>
                    </a:cxn>
                    <a:cxn ang="0">
                      <a:pos x="2419" y="1323"/>
                    </a:cxn>
                    <a:cxn ang="0">
                      <a:pos x="2071" y="1066"/>
                    </a:cxn>
                    <a:cxn ang="0">
                      <a:pos x="1423" y="736"/>
                    </a:cxn>
                    <a:cxn ang="0">
                      <a:pos x="1188" y="244"/>
                    </a:cxn>
                    <a:cxn ang="0">
                      <a:pos x="798" y="184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5524" h="5866">
                      <a:moveTo>
                        <a:pt x="0" y="4"/>
                      </a:moveTo>
                      <a:lnTo>
                        <a:pt x="13" y="240"/>
                      </a:lnTo>
                      <a:lnTo>
                        <a:pt x="108" y="381"/>
                      </a:lnTo>
                      <a:lnTo>
                        <a:pt x="360" y="697"/>
                      </a:lnTo>
                      <a:lnTo>
                        <a:pt x="523" y="795"/>
                      </a:lnTo>
                      <a:lnTo>
                        <a:pt x="676" y="945"/>
                      </a:lnTo>
                      <a:lnTo>
                        <a:pt x="763" y="921"/>
                      </a:lnTo>
                      <a:lnTo>
                        <a:pt x="870" y="979"/>
                      </a:lnTo>
                      <a:lnTo>
                        <a:pt x="1054" y="1237"/>
                      </a:lnTo>
                      <a:lnTo>
                        <a:pt x="1084" y="1336"/>
                      </a:lnTo>
                      <a:lnTo>
                        <a:pt x="1221" y="1356"/>
                      </a:lnTo>
                      <a:lnTo>
                        <a:pt x="1228" y="1618"/>
                      </a:lnTo>
                      <a:lnTo>
                        <a:pt x="1309" y="1710"/>
                      </a:lnTo>
                      <a:lnTo>
                        <a:pt x="1395" y="1699"/>
                      </a:lnTo>
                      <a:lnTo>
                        <a:pt x="1504" y="1756"/>
                      </a:lnTo>
                      <a:lnTo>
                        <a:pt x="1672" y="1803"/>
                      </a:lnTo>
                      <a:lnTo>
                        <a:pt x="1788" y="1936"/>
                      </a:lnTo>
                      <a:lnTo>
                        <a:pt x="1800" y="2101"/>
                      </a:lnTo>
                      <a:lnTo>
                        <a:pt x="1968" y="2538"/>
                      </a:lnTo>
                      <a:lnTo>
                        <a:pt x="2025" y="2715"/>
                      </a:lnTo>
                      <a:lnTo>
                        <a:pt x="2185" y="2769"/>
                      </a:lnTo>
                      <a:lnTo>
                        <a:pt x="2302" y="2850"/>
                      </a:lnTo>
                      <a:lnTo>
                        <a:pt x="2346" y="3004"/>
                      </a:lnTo>
                      <a:lnTo>
                        <a:pt x="2584" y="3244"/>
                      </a:lnTo>
                      <a:lnTo>
                        <a:pt x="2652" y="3451"/>
                      </a:lnTo>
                      <a:lnTo>
                        <a:pt x="2776" y="3624"/>
                      </a:lnTo>
                      <a:lnTo>
                        <a:pt x="2850" y="3741"/>
                      </a:lnTo>
                      <a:lnTo>
                        <a:pt x="2839" y="3919"/>
                      </a:lnTo>
                      <a:lnTo>
                        <a:pt x="2971" y="4087"/>
                      </a:lnTo>
                      <a:lnTo>
                        <a:pt x="3130" y="4272"/>
                      </a:lnTo>
                      <a:lnTo>
                        <a:pt x="3229" y="4447"/>
                      </a:lnTo>
                      <a:lnTo>
                        <a:pt x="3361" y="4567"/>
                      </a:lnTo>
                      <a:lnTo>
                        <a:pt x="3585" y="4702"/>
                      </a:lnTo>
                      <a:lnTo>
                        <a:pt x="3618" y="4863"/>
                      </a:lnTo>
                      <a:lnTo>
                        <a:pt x="3849" y="5046"/>
                      </a:lnTo>
                      <a:lnTo>
                        <a:pt x="4237" y="5332"/>
                      </a:lnTo>
                      <a:lnTo>
                        <a:pt x="4458" y="5460"/>
                      </a:lnTo>
                      <a:lnTo>
                        <a:pt x="4570" y="5638"/>
                      </a:lnTo>
                      <a:lnTo>
                        <a:pt x="4819" y="5866"/>
                      </a:lnTo>
                      <a:lnTo>
                        <a:pt x="4828" y="5809"/>
                      </a:lnTo>
                      <a:lnTo>
                        <a:pt x="4741" y="5676"/>
                      </a:lnTo>
                      <a:lnTo>
                        <a:pt x="4815" y="5628"/>
                      </a:lnTo>
                      <a:lnTo>
                        <a:pt x="4980" y="5736"/>
                      </a:lnTo>
                      <a:lnTo>
                        <a:pt x="5089" y="5781"/>
                      </a:lnTo>
                      <a:lnTo>
                        <a:pt x="5071" y="5688"/>
                      </a:lnTo>
                      <a:lnTo>
                        <a:pt x="5121" y="5599"/>
                      </a:lnTo>
                      <a:lnTo>
                        <a:pt x="5293" y="5805"/>
                      </a:lnTo>
                      <a:lnTo>
                        <a:pt x="5406" y="5806"/>
                      </a:lnTo>
                      <a:lnTo>
                        <a:pt x="5436" y="5101"/>
                      </a:lnTo>
                      <a:lnTo>
                        <a:pt x="5401" y="5026"/>
                      </a:lnTo>
                      <a:lnTo>
                        <a:pt x="5458" y="4801"/>
                      </a:lnTo>
                      <a:lnTo>
                        <a:pt x="5401" y="4680"/>
                      </a:lnTo>
                      <a:lnTo>
                        <a:pt x="5413" y="4564"/>
                      </a:lnTo>
                      <a:lnTo>
                        <a:pt x="5524" y="4521"/>
                      </a:lnTo>
                      <a:lnTo>
                        <a:pt x="5356" y="4264"/>
                      </a:lnTo>
                      <a:lnTo>
                        <a:pt x="5305" y="4077"/>
                      </a:lnTo>
                      <a:lnTo>
                        <a:pt x="4942" y="4051"/>
                      </a:lnTo>
                      <a:lnTo>
                        <a:pt x="4876" y="3903"/>
                      </a:lnTo>
                      <a:lnTo>
                        <a:pt x="4729" y="3844"/>
                      </a:lnTo>
                      <a:lnTo>
                        <a:pt x="4608" y="3705"/>
                      </a:lnTo>
                      <a:lnTo>
                        <a:pt x="4701" y="3649"/>
                      </a:lnTo>
                      <a:lnTo>
                        <a:pt x="4677" y="3495"/>
                      </a:lnTo>
                      <a:lnTo>
                        <a:pt x="4626" y="3396"/>
                      </a:lnTo>
                      <a:lnTo>
                        <a:pt x="4371" y="3373"/>
                      </a:lnTo>
                      <a:lnTo>
                        <a:pt x="4203" y="3273"/>
                      </a:lnTo>
                      <a:lnTo>
                        <a:pt x="4176" y="3168"/>
                      </a:lnTo>
                      <a:lnTo>
                        <a:pt x="4234" y="3076"/>
                      </a:lnTo>
                      <a:lnTo>
                        <a:pt x="4155" y="2947"/>
                      </a:lnTo>
                      <a:lnTo>
                        <a:pt x="4266" y="2854"/>
                      </a:lnTo>
                      <a:lnTo>
                        <a:pt x="4380" y="2809"/>
                      </a:lnTo>
                      <a:lnTo>
                        <a:pt x="4311" y="2689"/>
                      </a:lnTo>
                      <a:lnTo>
                        <a:pt x="4140" y="2598"/>
                      </a:lnTo>
                      <a:lnTo>
                        <a:pt x="3978" y="2700"/>
                      </a:lnTo>
                      <a:lnTo>
                        <a:pt x="3751" y="2791"/>
                      </a:lnTo>
                      <a:lnTo>
                        <a:pt x="3669" y="2722"/>
                      </a:lnTo>
                      <a:lnTo>
                        <a:pt x="3780" y="2721"/>
                      </a:lnTo>
                      <a:lnTo>
                        <a:pt x="3975" y="2596"/>
                      </a:lnTo>
                      <a:lnTo>
                        <a:pt x="3883" y="2505"/>
                      </a:lnTo>
                      <a:lnTo>
                        <a:pt x="3721" y="2482"/>
                      </a:lnTo>
                      <a:lnTo>
                        <a:pt x="3624" y="2433"/>
                      </a:lnTo>
                      <a:lnTo>
                        <a:pt x="3555" y="2331"/>
                      </a:lnTo>
                      <a:lnTo>
                        <a:pt x="3511" y="2182"/>
                      </a:lnTo>
                      <a:lnTo>
                        <a:pt x="3388" y="2046"/>
                      </a:lnTo>
                      <a:lnTo>
                        <a:pt x="3225" y="2040"/>
                      </a:lnTo>
                      <a:lnTo>
                        <a:pt x="3120" y="1908"/>
                      </a:lnTo>
                      <a:lnTo>
                        <a:pt x="3082" y="1800"/>
                      </a:lnTo>
                      <a:lnTo>
                        <a:pt x="2895" y="1678"/>
                      </a:lnTo>
                      <a:lnTo>
                        <a:pt x="2866" y="1762"/>
                      </a:lnTo>
                      <a:lnTo>
                        <a:pt x="2938" y="1896"/>
                      </a:lnTo>
                      <a:lnTo>
                        <a:pt x="2880" y="1948"/>
                      </a:lnTo>
                      <a:lnTo>
                        <a:pt x="2820" y="1806"/>
                      </a:lnTo>
                      <a:lnTo>
                        <a:pt x="2733" y="1789"/>
                      </a:lnTo>
                      <a:lnTo>
                        <a:pt x="2614" y="1711"/>
                      </a:lnTo>
                      <a:lnTo>
                        <a:pt x="2563" y="1506"/>
                      </a:lnTo>
                      <a:lnTo>
                        <a:pt x="2506" y="1575"/>
                      </a:lnTo>
                      <a:lnTo>
                        <a:pt x="2415" y="1530"/>
                      </a:lnTo>
                      <a:lnTo>
                        <a:pt x="2386" y="1440"/>
                      </a:lnTo>
                      <a:lnTo>
                        <a:pt x="2419" y="1323"/>
                      </a:lnTo>
                      <a:lnTo>
                        <a:pt x="2224" y="1219"/>
                      </a:lnTo>
                      <a:lnTo>
                        <a:pt x="2071" y="1066"/>
                      </a:lnTo>
                      <a:lnTo>
                        <a:pt x="1827" y="975"/>
                      </a:lnTo>
                      <a:lnTo>
                        <a:pt x="1423" y="736"/>
                      </a:lnTo>
                      <a:lnTo>
                        <a:pt x="1482" y="589"/>
                      </a:lnTo>
                      <a:lnTo>
                        <a:pt x="1188" y="244"/>
                      </a:lnTo>
                      <a:lnTo>
                        <a:pt x="996" y="220"/>
                      </a:lnTo>
                      <a:lnTo>
                        <a:pt x="798" y="184"/>
                      </a:lnTo>
                      <a:lnTo>
                        <a:pt x="541" y="220"/>
                      </a:lnTo>
                      <a:lnTo>
                        <a:pt x="163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118"/>
                <p:cNvSpPr>
                  <a:spLocks/>
                </p:cNvSpPr>
                <p:nvPr/>
              </p:nvSpPr>
              <p:spPr bwMode="auto">
                <a:xfrm>
                  <a:off x="9027" y="8015"/>
                  <a:ext cx="5201" cy="4384"/>
                </a:xfrm>
                <a:custGeom>
                  <a:avLst/>
                  <a:gdLst/>
                  <a:ahLst/>
                  <a:cxnLst>
                    <a:cxn ang="0">
                      <a:pos x="2958" y="4138"/>
                    </a:cxn>
                    <a:cxn ang="0">
                      <a:pos x="2670" y="3943"/>
                    </a:cxn>
                    <a:cxn ang="0">
                      <a:pos x="2436" y="3978"/>
                    </a:cxn>
                    <a:cxn ang="0">
                      <a:pos x="2385" y="3838"/>
                    </a:cxn>
                    <a:cxn ang="0">
                      <a:pos x="2160" y="3754"/>
                    </a:cxn>
                    <a:cxn ang="0">
                      <a:pos x="2067" y="3886"/>
                    </a:cxn>
                    <a:cxn ang="0">
                      <a:pos x="1728" y="3913"/>
                    </a:cxn>
                    <a:cxn ang="0">
                      <a:pos x="1517" y="3700"/>
                    </a:cxn>
                    <a:cxn ang="0">
                      <a:pos x="1112" y="3814"/>
                    </a:cxn>
                    <a:cxn ang="0">
                      <a:pos x="839" y="3697"/>
                    </a:cxn>
                    <a:cxn ang="0">
                      <a:pos x="660" y="3438"/>
                    </a:cxn>
                    <a:cxn ang="0">
                      <a:pos x="575" y="3166"/>
                    </a:cxn>
                    <a:cxn ang="0">
                      <a:pos x="548" y="2811"/>
                    </a:cxn>
                    <a:cxn ang="0">
                      <a:pos x="290" y="2517"/>
                    </a:cxn>
                    <a:cxn ang="0">
                      <a:pos x="80" y="2382"/>
                    </a:cxn>
                    <a:cxn ang="0">
                      <a:pos x="155" y="2148"/>
                    </a:cxn>
                    <a:cxn ang="0">
                      <a:pos x="0" y="1809"/>
                    </a:cxn>
                    <a:cxn ang="0">
                      <a:pos x="102" y="1444"/>
                    </a:cxn>
                    <a:cxn ang="0">
                      <a:pos x="324" y="1257"/>
                    </a:cxn>
                    <a:cxn ang="0">
                      <a:pos x="696" y="1680"/>
                    </a:cxn>
                    <a:cxn ang="0">
                      <a:pos x="1187" y="1698"/>
                    </a:cxn>
                    <a:cxn ang="0">
                      <a:pos x="1695" y="1632"/>
                    </a:cxn>
                    <a:cxn ang="0">
                      <a:pos x="1979" y="1410"/>
                    </a:cxn>
                    <a:cxn ang="0">
                      <a:pos x="2316" y="1609"/>
                    </a:cxn>
                    <a:cxn ang="0">
                      <a:pos x="2579" y="1489"/>
                    </a:cxn>
                    <a:cxn ang="0">
                      <a:pos x="2928" y="1498"/>
                    </a:cxn>
                    <a:cxn ang="0">
                      <a:pos x="3080" y="1275"/>
                    </a:cxn>
                    <a:cxn ang="0">
                      <a:pos x="3245" y="1002"/>
                    </a:cxn>
                    <a:cxn ang="0">
                      <a:pos x="3225" y="709"/>
                    </a:cxn>
                    <a:cxn ang="0">
                      <a:pos x="3450" y="471"/>
                    </a:cxn>
                    <a:cxn ang="0">
                      <a:pos x="3668" y="10"/>
                    </a:cxn>
                    <a:cxn ang="0">
                      <a:pos x="4190" y="0"/>
                    </a:cxn>
                    <a:cxn ang="0">
                      <a:pos x="4508" y="72"/>
                    </a:cxn>
                    <a:cxn ang="0">
                      <a:pos x="4439" y="268"/>
                    </a:cxn>
                    <a:cxn ang="0">
                      <a:pos x="4457" y="379"/>
                    </a:cxn>
                    <a:cxn ang="0">
                      <a:pos x="4353" y="553"/>
                    </a:cxn>
                    <a:cxn ang="0">
                      <a:pos x="4472" y="754"/>
                    </a:cxn>
                    <a:cxn ang="0">
                      <a:pos x="4725" y="1084"/>
                    </a:cxn>
                    <a:cxn ang="0">
                      <a:pos x="4656" y="1324"/>
                    </a:cxn>
                    <a:cxn ang="0">
                      <a:pos x="5030" y="1608"/>
                    </a:cxn>
                    <a:cxn ang="0">
                      <a:pos x="5099" y="1834"/>
                    </a:cxn>
                    <a:cxn ang="0">
                      <a:pos x="4683" y="1708"/>
                    </a:cxn>
                    <a:cxn ang="0">
                      <a:pos x="4638" y="1803"/>
                    </a:cxn>
                    <a:cxn ang="0">
                      <a:pos x="4503" y="1963"/>
                    </a:cxn>
                    <a:cxn ang="0">
                      <a:pos x="4400" y="2388"/>
                    </a:cxn>
                    <a:cxn ang="0">
                      <a:pos x="4505" y="2614"/>
                    </a:cxn>
                    <a:cxn ang="0">
                      <a:pos x="4290" y="2670"/>
                    </a:cxn>
                    <a:cxn ang="0">
                      <a:pos x="3929" y="3015"/>
                    </a:cxn>
                    <a:cxn ang="0">
                      <a:pos x="3765" y="3178"/>
                    </a:cxn>
                    <a:cxn ang="0">
                      <a:pos x="3887" y="3273"/>
                    </a:cxn>
                    <a:cxn ang="0">
                      <a:pos x="3810" y="3408"/>
                    </a:cxn>
                    <a:cxn ang="0">
                      <a:pos x="3945" y="3528"/>
                    </a:cxn>
                    <a:cxn ang="0">
                      <a:pos x="3839" y="3630"/>
                    </a:cxn>
                    <a:cxn ang="0">
                      <a:pos x="3780" y="3732"/>
                    </a:cxn>
                    <a:cxn ang="0">
                      <a:pos x="3695" y="3736"/>
                    </a:cxn>
                    <a:cxn ang="0">
                      <a:pos x="3800" y="4141"/>
                    </a:cxn>
                    <a:cxn ang="0">
                      <a:pos x="3630" y="4069"/>
                    </a:cxn>
                    <a:cxn ang="0">
                      <a:pos x="3242" y="4203"/>
                    </a:cxn>
                  </a:cxnLst>
                  <a:rect l="0" t="0" r="r" b="b"/>
                  <a:pathLst>
                    <a:path w="5201" h="4384">
                      <a:moveTo>
                        <a:pt x="2945" y="4384"/>
                      </a:moveTo>
                      <a:lnTo>
                        <a:pt x="2958" y="4138"/>
                      </a:lnTo>
                      <a:lnTo>
                        <a:pt x="2850" y="3993"/>
                      </a:lnTo>
                      <a:lnTo>
                        <a:pt x="2670" y="3943"/>
                      </a:lnTo>
                      <a:lnTo>
                        <a:pt x="2523" y="4021"/>
                      </a:lnTo>
                      <a:lnTo>
                        <a:pt x="2436" y="3978"/>
                      </a:lnTo>
                      <a:lnTo>
                        <a:pt x="2451" y="3873"/>
                      </a:lnTo>
                      <a:lnTo>
                        <a:pt x="2385" y="3838"/>
                      </a:lnTo>
                      <a:lnTo>
                        <a:pt x="2279" y="3888"/>
                      </a:lnTo>
                      <a:lnTo>
                        <a:pt x="2160" y="3754"/>
                      </a:lnTo>
                      <a:lnTo>
                        <a:pt x="2088" y="3808"/>
                      </a:lnTo>
                      <a:lnTo>
                        <a:pt x="2067" y="3886"/>
                      </a:lnTo>
                      <a:lnTo>
                        <a:pt x="1908" y="3987"/>
                      </a:lnTo>
                      <a:lnTo>
                        <a:pt x="1728" y="3913"/>
                      </a:lnTo>
                      <a:lnTo>
                        <a:pt x="1521" y="4084"/>
                      </a:lnTo>
                      <a:lnTo>
                        <a:pt x="1517" y="3700"/>
                      </a:lnTo>
                      <a:lnTo>
                        <a:pt x="1274" y="3732"/>
                      </a:lnTo>
                      <a:lnTo>
                        <a:pt x="1112" y="3814"/>
                      </a:lnTo>
                      <a:lnTo>
                        <a:pt x="935" y="3783"/>
                      </a:lnTo>
                      <a:lnTo>
                        <a:pt x="839" y="3697"/>
                      </a:lnTo>
                      <a:lnTo>
                        <a:pt x="704" y="3777"/>
                      </a:lnTo>
                      <a:lnTo>
                        <a:pt x="660" y="3438"/>
                      </a:lnTo>
                      <a:lnTo>
                        <a:pt x="647" y="3259"/>
                      </a:lnTo>
                      <a:lnTo>
                        <a:pt x="575" y="3166"/>
                      </a:lnTo>
                      <a:lnTo>
                        <a:pt x="663" y="3018"/>
                      </a:lnTo>
                      <a:lnTo>
                        <a:pt x="548" y="2811"/>
                      </a:lnTo>
                      <a:lnTo>
                        <a:pt x="396" y="2700"/>
                      </a:lnTo>
                      <a:lnTo>
                        <a:pt x="290" y="2517"/>
                      </a:lnTo>
                      <a:lnTo>
                        <a:pt x="164" y="2554"/>
                      </a:lnTo>
                      <a:lnTo>
                        <a:pt x="80" y="2382"/>
                      </a:lnTo>
                      <a:lnTo>
                        <a:pt x="185" y="2295"/>
                      </a:lnTo>
                      <a:lnTo>
                        <a:pt x="155" y="2148"/>
                      </a:lnTo>
                      <a:lnTo>
                        <a:pt x="42" y="2086"/>
                      </a:lnTo>
                      <a:lnTo>
                        <a:pt x="0" y="1809"/>
                      </a:lnTo>
                      <a:lnTo>
                        <a:pt x="80" y="1662"/>
                      </a:lnTo>
                      <a:lnTo>
                        <a:pt x="102" y="1444"/>
                      </a:lnTo>
                      <a:lnTo>
                        <a:pt x="240" y="1375"/>
                      </a:lnTo>
                      <a:lnTo>
                        <a:pt x="324" y="1257"/>
                      </a:lnTo>
                      <a:lnTo>
                        <a:pt x="537" y="1455"/>
                      </a:lnTo>
                      <a:lnTo>
                        <a:pt x="696" y="1680"/>
                      </a:lnTo>
                      <a:lnTo>
                        <a:pt x="902" y="1755"/>
                      </a:lnTo>
                      <a:lnTo>
                        <a:pt x="1187" y="1698"/>
                      </a:lnTo>
                      <a:lnTo>
                        <a:pt x="1562" y="1722"/>
                      </a:lnTo>
                      <a:lnTo>
                        <a:pt x="1695" y="1632"/>
                      </a:lnTo>
                      <a:lnTo>
                        <a:pt x="1781" y="1434"/>
                      </a:lnTo>
                      <a:lnTo>
                        <a:pt x="1979" y="1410"/>
                      </a:lnTo>
                      <a:lnTo>
                        <a:pt x="2115" y="1456"/>
                      </a:lnTo>
                      <a:lnTo>
                        <a:pt x="2316" y="1609"/>
                      </a:lnTo>
                      <a:lnTo>
                        <a:pt x="2475" y="1603"/>
                      </a:lnTo>
                      <a:lnTo>
                        <a:pt x="2579" y="1489"/>
                      </a:lnTo>
                      <a:lnTo>
                        <a:pt x="2702" y="1489"/>
                      </a:lnTo>
                      <a:lnTo>
                        <a:pt x="2928" y="1498"/>
                      </a:lnTo>
                      <a:lnTo>
                        <a:pt x="2978" y="1368"/>
                      </a:lnTo>
                      <a:lnTo>
                        <a:pt x="3080" y="1275"/>
                      </a:lnTo>
                      <a:lnTo>
                        <a:pt x="3035" y="1114"/>
                      </a:lnTo>
                      <a:lnTo>
                        <a:pt x="3245" y="1002"/>
                      </a:lnTo>
                      <a:lnTo>
                        <a:pt x="3179" y="883"/>
                      </a:lnTo>
                      <a:lnTo>
                        <a:pt x="3225" y="709"/>
                      </a:lnTo>
                      <a:lnTo>
                        <a:pt x="3375" y="717"/>
                      </a:lnTo>
                      <a:lnTo>
                        <a:pt x="3450" y="471"/>
                      </a:lnTo>
                      <a:lnTo>
                        <a:pt x="3480" y="75"/>
                      </a:lnTo>
                      <a:lnTo>
                        <a:pt x="3668" y="10"/>
                      </a:lnTo>
                      <a:lnTo>
                        <a:pt x="3995" y="79"/>
                      </a:lnTo>
                      <a:lnTo>
                        <a:pt x="4190" y="0"/>
                      </a:lnTo>
                      <a:lnTo>
                        <a:pt x="4373" y="31"/>
                      </a:lnTo>
                      <a:lnTo>
                        <a:pt x="4508" y="72"/>
                      </a:lnTo>
                      <a:lnTo>
                        <a:pt x="4397" y="132"/>
                      </a:lnTo>
                      <a:lnTo>
                        <a:pt x="4439" y="268"/>
                      </a:lnTo>
                      <a:lnTo>
                        <a:pt x="4532" y="343"/>
                      </a:lnTo>
                      <a:lnTo>
                        <a:pt x="4457" y="379"/>
                      </a:lnTo>
                      <a:lnTo>
                        <a:pt x="4179" y="402"/>
                      </a:lnTo>
                      <a:lnTo>
                        <a:pt x="4353" y="553"/>
                      </a:lnTo>
                      <a:lnTo>
                        <a:pt x="4320" y="628"/>
                      </a:lnTo>
                      <a:lnTo>
                        <a:pt x="4472" y="754"/>
                      </a:lnTo>
                      <a:lnTo>
                        <a:pt x="4550" y="928"/>
                      </a:lnTo>
                      <a:lnTo>
                        <a:pt x="4725" y="1084"/>
                      </a:lnTo>
                      <a:lnTo>
                        <a:pt x="4620" y="1186"/>
                      </a:lnTo>
                      <a:lnTo>
                        <a:pt x="4656" y="1324"/>
                      </a:lnTo>
                      <a:lnTo>
                        <a:pt x="4857" y="1527"/>
                      </a:lnTo>
                      <a:lnTo>
                        <a:pt x="5030" y="1608"/>
                      </a:lnTo>
                      <a:lnTo>
                        <a:pt x="5201" y="1743"/>
                      </a:lnTo>
                      <a:lnTo>
                        <a:pt x="5099" y="1834"/>
                      </a:lnTo>
                      <a:lnTo>
                        <a:pt x="4803" y="1803"/>
                      </a:lnTo>
                      <a:lnTo>
                        <a:pt x="4683" y="1708"/>
                      </a:lnTo>
                      <a:lnTo>
                        <a:pt x="4604" y="1683"/>
                      </a:lnTo>
                      <a:lnTo>
                        <a:pt x="4638" y="1803"/>
                      </a:lnTo>
                      <a:lnTo>
                        <a:pt x="4535" y="1834"/>
                      </a:lnTo>
                      <a:lnTo>
                        <a:pt x="4503" y="1963"/>
                      </a:lnTo>
                      <a:lnTo>
                        <a:pt x="4415" y="2145"/>
                      </a:lnTo>
                      <a:lnTo>
                        <a:pt x="4400" y="2388"/>
                      </a:lnTo>
                      <a:lnTo>
                        <a:pt x="4457" y="2517"/>
                      </a:lnTo>
                      <a:lnTo>
                        <a:pt x="4505" y="2614"/>
                      </a:lnTo>
                      <a:lnTo>
                        <a:pt x="4416" y="2682"/>
                      </a:lnTo>
                      <a:lnTo>
                        <a:pt x="4290" y="2670"/>
                      </a:lnTo>
                      <a:lnTo>
                        <a:pt x="4127" y="2862"/>
                      </a:lnTo>
                      <a:lnTo>
                        <a:pt x="3929" y="3015"/>
                      </a:lnTo>
                      <a:lnTo>
                        <a:pt x="3753" y="3123"/>
                      </a:lnTo>
                      <a:lnTo>
                        <a:pt x="3765" y="3178"/>
                      </a:lnTo>
                      <a:lnTo>
                        <a:pt x="3860" y="3195"/>
                      </a:lnTo>
                      <a:lnTo>
                        <a:pt x="3887" y="3273"/>
                      </a:lnTo>
                      <a:lnTo>
                        <a:pt x="3801" y="3402"/>
                      </a:lnTo>
                      <a:lnTo>
                        <a:pt x="3810" y="3408"/>
                      </a:lnTo>
                      <a:lnTo>
                        <a:pt x="3930" y="3381"/>
                      </a:lnTo>
                      <a:lnTo>
                        <a:pt x="3945" y="3528"/>
                      </a:lnTo>
                      <a:lnTo>
                        <a:pt x="3798" y="3525"/>
                      </a:lnTo>
                      <a:lnTo>
                        <a:pt x="3839" y="3630"/>
                      </a:lnTo>
                      <a:lnTo>
                        <a:pt x="3840" y="3718"/>
                      </a:lnTo>
                      <a:lnTo>
                        <a:pt x="3780" y="3732"/>
                      </a:lnTo>
                      <a:lnTo>
                        <a:pt x="3734" y="3646"/>
                      </a:lnTo>
                      <a:lnTo>
                        <a:pt x="3695" y="3736"/>
                      </a:lnTo>
                      <a:lnTo>
                        <a:pt x="3738" y="3886"/>
                      </a:lnTo>
                      <a:lnTo>
                        <a:pt x="3800" y="4141"/>
                      </a:lnTo>
                      <a:lnTo>
                        <a:pt x="3726" y="4306"/>
                      </a:lnTo>
                      <a:lnTo>
                        <a:pt x="3630" y="4069"/>
                      </a:lnTo>
                      <a:lnTo>
                        <a:pt x="3531" y="4143"/>
                      </a:lnTo>
                      <a:lnTo>
                        <a:pt x="3242" y="4203"/>
                      </a:lnTo>
                      <a:lnTo>
                        <a:pt x="2945" y="438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5" name="Freeform 119"/>
                <p:cNvSpPr>
                  <a:spLocks/>
                </p:cNvSpPr>
                <p:nvPr/>
              </p:nvSpPr>
              <p:spPr bwMode="auto">
                <a:xfrm>
                  <a:off x="7307" y="13253"/>
                  <a:ext cx="5274" cy="1432"/>
                </a:xfrm>
                <a:custGeom>
                  <a:avLst/>
                  <a:gdLst/>
                  <a:ahLst/>
                  <a:cxnLst>
                    <a:cxn ang="0">
                      <a:pos x="429" y="564"/>
                    </a:cxn>
                    <a:cxn ang="0">
                      <a:pos x="517" y="729"/>
                    </a:cxn>
                    <a:cxn ang="0">
                      <a:pos x="1270" y="940"/>
                    </a:cxn>
                    <a:cxn ang="0">
                      <a:pos x="1645" y="871"/>
                    </a:cxn>
                    <a:cxn ang="0">
                      <a:pos x="1915" y="913"/>
                    </a:cxn>
                    <a:cxn ang="0">
                      <a:pos x="2323" y="1017"/>
                    </a:cxn>
                    <a:cxn ang="0">
                      <a:pos x="2587" y="1156"/>
                    </a:cxn>
                    <a:cxn ang="0">
                      <a:pos x="2778" y="1179"/>
                    </a:cxn>
                    <a:cxn ang="0">
                      <a:pos x="3774" y="1320"/>
                    </a:cxn>
                    <a:cxn ang="0">
                      <a:pos x="4081" y="1240"/>
                    </a:cxn>
                    <a:cxn ang="0">
                      <a:pos x="4546" y="1411"/>
                    </a:cxn>
                    <a:cxn ang="0">
                      <a:pos x="4662" y="1269"/>
                    </a:cxn>
                    <a:cxn ang="0">
                      <a:pos x="5113" y="1362"/>
                    </a:cxn>
                    <a:cxn ang="0">
                      <a:pos x="5136" y="1173"/>
                    </a:cxn>
                    <a:cxn ang="0">
                      <a:pos x="4804" y="1153"/>
                    </a:cxn>
                    <a:cxn ang="0">
                      <a:pos x="4585" y="1020"/>
                    </a:cxn>
                    <a:cxn ang="0">
                      <a:pos x="3936" y="955"/>
                    </a:cxn>
                    <a:cxn ang="0">
                      <a:pos x="3643" y="658"/>
                    </a:cxn>
                    <a:cxn ang="0">
                      <a:pos x="3453" y="535"/>
                    </a:cxn>
                    <a:cxn ang="0">
                      <a:pos x="3067" y="415"/>
                    </a:cxn>
                    <a:cxn ang="0">
                      <a:pos x="2797" y="276"/>
                    </a:cxn>
                    <a:cxn ang="0">
                      <a:pos x="2580" y="564"/>
                    </a:cxn>
                    <a:cxn ang="0">
                      <a:pos x="2109" y="504"/>
                    </a:cxn>
                    <a:cxn ang="0">
                      <a:pos x="1651" y="507"/>
                    </a:cxn>
                    <a:cxn ang="0">
                      <a:pos x="1443" y="226"/>
                    </a:cxn>
                    <a:cxn ang="0">
                      <a:pos x="1195" y="160"/>
                    </a:cxn>
                    <a:cxn ang="0">
                      <a:pos x="967" y="49"/>
                    </a:cxn>
                    <a:cxn ang="0">
                      <a:pos x="736" y="12"/>
                    </a:cxn>
                    <a:cxn ang="0">
                      <a:pos x="460" y="66"/>
                    </a:cxn>
                    <a:cxn ang="0">
                      <a:pos x="189" y="106"/>
                    </a:cxn>
                    <a:cxn ang="0">
                      <a:pos x="64" y="276"/>
                    </a:cxn>
                    <a:cxn ang="0">
                      <a:pos x="256" y="489"/>
                    </a:cxn>
                  </a:cxnLst>
                  <a:rect l="0" t="0" r="r" b="b"/>
                  <a:pathLst>
                    <a:path w="5274" h="1432">
                      <a:moveTo>
                        <a:pt x="256" y="489"/>
                      </a:moveTo>
                      <a:lnTo>
                        <a:pt x="429" y="564"/>
                      </a:lnTo>
                      <a:lnTo>
                        <a:pt x="525" y="543"/>
                      </a:lnTo>
                      <a:lnTo>
                        <a:pt x="517" y="729"/>
                      </a:lnTo>
                      <a:lnTo>
                        <a:pt x="951" y="804"/>
                      </a:lnTo>
                      <a:lnTo>
                        <a:pt x="1270" y="940"/>
                      </a:lnTo>
                      <a:lnTo>
                        <a:pt x="1447" y="970"/>
                      </a:lnTo>
                      <a:lnTo>
                        <a:pt x="1645" y="871"/>
                      </a:lnTo>
                      <a:lnTo>
                        <a:pt x="1812" y="943"/>
                      </a:lnTo>
                      <a:lnTo>
                        <a:pt x="1915" y="913"/>
                      </a:lnTo>
                      <a:lnTo>
                        <a:pt x="2194" y="1017"/>
                      </a:lnTo>
                      <a:lnTo>
                        <a:pt x="2323" y="1017"/>
                      </a:lnTo>
                      <a:lnTo>
                        <a:pt x="2430" y="1114"/>
                      </a:lnTo>
                      <a:lnTo>
                        <a:pt x="2587" y="1156"/>
                      </a:lnTo>
                      <a:lnTo>
                        <a:pt x="2713" y="1155"/>
                      </a:lnTo>
                      <a:lnTo>
                        <a:pt x="2778" y="1179"/>
                      </a:lnTo>
                      <a:lnTo>
                        <a:pt x="3325" y="1225"/>
                      </a:lnTo>
                      <a:lnTo>
                        <a:pt x="3774" y="1320"/>
                      </a:lnTo>
                      <a:lnTo>
                        <a:pt x="3879" y="1231"/>
                      </a:lnTo>
                      <a:lnTo>
                        <a:pt x="4081" y="1240"/>
                      </a:lnTo>
                      <a:lnTo>
                        <a:pt x="4239" y="1374"/>
                      </a:lnTo>
                      <a:lnTo>
                        <a:pt x="4546" y="1411"/>
                      </a:lnTo>
                      <a:lnTo>
                        <a:pt x="4546" y="1321"/>
                      </a:lnTo>
                      <a:lnTo>
                        <a:pt x="4662" y="1269"/>
                      </a:lnTo>
                      <a:lnTo>
                        <a:pt x="5005" y="1432"/>
                      </a:lnTo>
                      <a:lnTo>
                        <a:pt x="5113" y="1362"/>
                      </a:lnTo>
                      <a:lnTo>
                        <a:pt x="5274" y="1273"/>
                      </a:lnTo>
                      <a:lnTo>
                        <a:pt x="5136" y="1173"/>
                      </a:lnTo>
                      <a:lnTo>
                        <a:pt x="5005" y="1134"/>
                      </a:lnTo>
                      <a:lnTo>
                        <a:pt x="4804" y="1153"/>
                      </a:lnTo>
                      <a:lnTo>
                        <a:pt x="4575" y="1155"/>
                      </a:lnTo>
                      <a:lnTo>
                        <a:pt x="4585" y="1020"/>
                      </a:lnTo>
                      <a:lnTo>
                        <a:pt x="4387" y="928"/>
                      </a:lnTo>
                      <a:lnTo>
                        <a:pt x="3936" y="955"/>
                      </a:lnTo>
                      <a:lnTo>
                        <a:pt x="3795" y="873"/>
                      </a:lnTo>
                      <a:lnTo>
                        <a:pt x="3643" y="658"/>
                      </a:lnTo>
                      <a:lnTo>
                        <a:pt x="3630" y="550"/>
                      </a:lnTo>
                      <a:lnTo>
                        <a:pt x="3453" y="535"/>
                      </a:lnTo>
                      <a:lnTo>
                        <a:pt x="3253" y="504"/>
                      </a:lnTo>
                      <a:lnTo>
                        <a:pt x="3067" y="415"/>
                      </a:lnTo>
                      <a:lnTo>
                        <a:pt x="2857" y="412"/>
                      </a:lnTo>
                      <a:lnTo>
                        <a:pt x="2797" y="276"/>
                      </a:lnTo>
                      <a:lnTo>
                        <a:pt x="2668" y="330"/>
                      </a:lnTo>
                      <a:lnTo>
                        <a:pt x="2580" y="564"/>
                      </a:lnTo>
                      <a:lnTo>
                        <a:pt x="2290" y="540"/>
                      </a:lnTo>
                      <a:lnTo>
                        <a:pt x="2109" y="504"/>
                      </a:lnTo>
                      <a:lnTo>
                        <a:pt x="1842" y="481"/>
                      </a:lnTo>
                      <a:lnTo>
                        <a:pt x="1651" y="507"/>
                      </a:lnTo>
                      <a:lnTo>
                        <a:pt x="1543" y="345"/>
                      </a:lnTo>
                      <a:lnTo>
                        <a:pt x="1443" y="226"/>
                      </a:lnTo>
                      <a:lnTo>
                        <a:pt x="1288" y="250"/>
                      </a:lnTo>
                      <a:lnTo>
                        <a:pt x="1195" y="160"/>
                      </a:lnTo>
                      <a:lnTo>
                        <a:pt x="1125" y="208"/>
                      </a:lnTo>
                      <a:lnTo>
                        <a:pt x="967" y="49"/>
                      </a:lnTo>
                      <a:lnTo>
                        <a:pt x="795" y="25"/>
                      </a:lnTo>
                      <a:lnTo>
                        <a:pt x="736" y="12"/>
                      </a:lnTo>
                      <a:lnTo>
                        <a:pt x="666" y="22"/>
                      </a:lnTo>
                      <a:lnTo>
                        <a:pt x="460" y="66"/>
                      </a:lnTo>
                      <a:lnTo>
                        <a:pt x="282" y="0"/>
                      </a:lnTo>
                      <a:lnTo>
                        <a:pt x="189" y="106"/>
                      </a:lnTo>
                      <a:lnTo>
                        <a:pt x="163" y="282"/>
                      </a:lnTo>
                      <a:lnTo>
                        <a:pt x="64" y="276"/>
                      </a:lnTo>
                      <a:lnTo>
                        <a:pt x="0" y="493"/>
                      </a:lnTo>
                      <a:lnTo>
                        <a:pt x="256" y="48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6" name="Freeform 120"/>
                <p:cNvSpPr>
                  <a:spLocks/>
                </p:cNvSpPr>
                <p:nvPr/>
              </p:nvSpPr>
              <p:spPr bwMode="auto">
                <a:xfrm>
                  <a:off x="14088" y="9381"/>
                  <a:ext cx="3263" cy="3792"/>
                </a:xfrm>
                <a:custGeom>
                  <a:avLst/>
                  <a:gdLst/>
                  <a:ahLst/>
                  <a:cxnLst>
                    <a:cxn ang="0">
                      <a:pos x="2996" y="150"/>
                    </a:cxn>
                    <a:cxn ang="0">
                      <a:pos x="2754" y="407"/>
                    </a:cxn>
                    <a:cxn ang="0">
                      <a:pos x="2184" y="393"/>
                    </a:cxn>
                    <a:cxn ang="0">
                      <a:pos x="1725" y="372"/>
                    </a:cxn>
                    <a:cxn ang="0">
                      <a:pos x="1419" y="360"/>
                    </a:cxn>
                    <a:cxn ang="0">
                      <a:pos x="1179" y="192"/>
                    </a:cxn>
                    <a:cxn ang="0">
                      <a:pos x="956" y="491"/>
                    </a:cxn>
                    <a:cxn ang="0">
                      <a:pos x="684" y="525"/>
                    </a:cxn>
                    <a:cxn ang="0">
                      <a:pos x="570" y="842"/>
                    </a:cxn>
                    <a:cxn ang="0">
                      <a:pos x="584" y="1274"/>
                    </a:cxn>
                    <a:cxn ang="0">
                      <a:pos x="399" y="1361"/>
                    </a:cxn>
                    <a:cxn ang="0">
                      <a:pos x="264" y="1589"/>
                    </a:cxn>
                    <a:cxn ang="0">
                      <a:pos x="209" y="2013"/>
                    </a:cxn>
                    <a:cxn ang="0">
                      <a:pos x="0" y="2261"/>
                    </a:cxn>
                    <a:cxn ang="0">
                      <a:pos x="146" y="2667"/>
                    </a:cxn>
                    <a:cxn ang="0">
                      <a:pos x="459" y="3170"/>
                    </a:cxn>
                    <a:cxn ang="0">
                      <a:pos x="309" y="3617"/>
                    </a:cxn>
                    <a:cxn ang="0">
                      <a:pos x="647" y="3722"/>
                    </a:cxn>
                    <a:cxn ang="0">
                      <a:pos x="774" y="3350"/>
                    </a:cxn>
                    <a:cxn ang="0">
                      <a:pos x="794" y="2928"/>
                    </a:cxn>
                    <a:cxn ang="0">
                      <a:pos x="744" y="2403"/>
                    </a:cxn>
                    <a:cxn ang="0">
                      <a:pos x="1164" y="2231"/>
                    </a:cxn>
                    <a:cxn ang="0">
                      <a:pos x="1089" y="2582"/>
                    </a:cxn>
                    <a:cxn ang="0">
                      <a:pos x="1482" y="2966"/>
                    </a:cxn>
                    <a:cxn ang="0">
                      <a:pos x="1572" y="3348"/>
                    </a:cxn>
                    <a:cxn ang="0">
                      <a:pos x="1740" y="3153"/>
                    </a:cxn>
                    <a:cxn ang="0">
                      <a:pos x="2129" y="3042"/>
                    </a:cxn>
                    <a:cxn ang="0">
                      <a:pos x="1779" y="2732"/>
                    </a:cxn>
                    <a:cxn ang="0">
                      <a:pos x="1827" y="2382"/>
                    </a:cxn>
                    <a:cxn ang="0">
                      <a:pos x="1526" y="1997"/>
                    </a:cxn>
                    <a:cxn ang="0">
                      <a:pos x="1290" y="1845"/>
                    </a:cxn>
                    <a:cxn ang="0">
                      <a:pos x="1587" y="1697"/>
                    </a:cxn>
                    <a:cxn ang="0">
                      <a:pos x="2114" y="1317"/>
                    </a:cxn>
                    <a:cxn ang="0">
                      <a:pos x="2424" y="1247"/>
                    </a:cxn>
                    <a:cxn ang="0">
                      <a:pos x="2127" y="1247"/>
                    </a:cxn>
                    <a:cxn ang="0">
                      <a:pos x="1616" y="1380"/>
                    </a:cxn>
                    <a:cxn ang="0">
                      <a:pos x="1299" y="1430"/>
                    </a:cxn>
                    <a:cxn ang="0">
                      <a:pos x="960" y="1578"/>
                    </a:cxn>
                    <a:cxn ang="0">
                      <a:pos x="777" y="1362"/>
                    </a:cxn>
                    <a:cxn ang="0">
                      <a:pos x="669" y="870"/>
                    </a:cxn>
                    <a:cxn ang="0">
                      <a:pos x="944" y="581"/>
                    </a:cxn>
                    <a:cxn ang="0">
                      <a:pos x="1380" y="627"/>
                    </a:cxn>
                    <a:cxn ang="0">
                      <a:pos x="1707" y="609"/>
                    </a:cxn>
                    <a:cxn ang="0">
                      <a:pos x="2486" y="707"/>
                    </a:cxn>
                    <a:cxn ang="0">
                      <a:pos x="3000" y="477"/>
                    </a:cxn>
                    <a:cxn ang="0">
                      <a:pos x="3173" y="0"/>
                    </a:cxn>
                  </a:cxnLst>
                  <a:rect l="0" t="0" r="r" b="b"/>
                  <a:pathLst>
                    <a:path w="3263" h="3792">
                      <a:moveTo>
                        <a:pt x="3173" y="0"/>
                      </a:moveTo>
                      <a:lnTo>
                        <a:pt x="3098" y="132"/>
                      </a:lnTo>
                      <a:lnTo>
                        <a:pt x="2996" y="150"/>
                      </a:lnTo>
                      <a:lnTo>
                        <a:pt x="3029" y="270"/>
                      </a:lnTo>
                      <a:lnTo>
                        <a:pt x="2874" y="302"/>
                      </a:lnTo>
                      <a:lnTo>
                        <a:pt x="2754" y="407"/>
                      </a:lnTo>
                      <a:lnTo>
                        <a:pt x="2606" y="446"/>
                      </a:lnTo>
                      <a:lnTo>
                        <a:pt x="2379" y="423"/>
                      </a:lnTo>
                      <a:lnTo>
                        <a:pt x="2184" y="393"/>
                      </a:lnTo>
                      <a:lnTo>
                        <a:pt x="2100" y="480"/>
                      </a:lnTo>
                      <a:lnTo>
                        <a:pt x="1917" y="357"/>
                      </a:lnTo>
                      <a:lnTo>
                        <a:pt x="1725" y="372"/>
                      </a:lnTo>
                      <a:lnTo>
                        <a:pt x="1646" y="417"/>
                      </a:lnTo>
                      <a:lnTo>
                        <a:pt x="1620" y="294"/>
                      </a:lnTo>
                      <a:lnTo>
                        <a:pt x="1419" y="360"/>
                      </a:lnTo>
                      <a:lnTo>
                        <a:pt x="1361" y="257"/>
                      </a:lnTo>
                      <a:lnTo>
                        <a:pt x="1259" y="254"/>
                      </a:lnTo>
                      <a:lnTo>
                        <a:pt x="1179" y="192"/>
                      </a:lnTo>
                      <a:lnTo>
                        <a:pt x="1064" y="210"/>
                      </a:lnTo>
                      <a:lnTo>
                        <a:pt x="1029" y="347"/>
                      </a:lnTo>
                      <a:lnTo>
                        <a:pt x="956" y="491"/>
                      </a:lnTo>
                      <a:lnTo>
                        <a:pt x="852" y="495"/>
                      </a:lnTo>
                      <a:lnTo>
                        <a:pt x="794" y="420"/>
                      </a:lnTo>
                      <a:lnTo>
                        <a:pt x="684" y="525"/>
                      </a:lnTo>
                      <a:lnTo>
                        <a:pt x="656" y="614"/>
                      </a:lnTo>
                      <a:lnTo>
                        <a:pt x="537" y="735"/>
                      </a:lnTo>
                      <a:lnTo>
                        <a:pt x="570" y="842"/>
                      </a:lnTo>
                      <a:lnTo>
                        <a:pt x="537" y="978"/>
                      </a:lnTo>
                      <a:lnTo>
                        <a:pt x="521" y="1137"/>
                      </a:lnTo>
                      <a:lnTo>
                        <a:pt x="584" y="1274"/>
                      </a:lnTo>
                      <a:lnTo>
                        <a:pt x="540" y="1338"/>
                      </a:lnTo>
                      <a:lnTo>
                        <a:pt x="477" y="1247"/>
                      </a:lnTo>
                      <a:lnTo>
                        <a:pt x="399" y="1361"/>
                      </a:lnTo>
                      <a:lnTo>
                        <a:pt x="387" y="1449"/>
                      </a:lnTo>
                      <a:lnTo>
                        <a:pt x="315" y="1430"/>
                      </a:lnTo>
                      <a:lnTo>
                        <a:pt x="264" y="1589"/>
                      </a:lnTo>
                      <a:lnTo>
                        <a:pt x="315" y="1845"/>
                      </a:lnTo>
                      <a:lnTo>
                        <a:pt x="234" y="1902"/>
                      </a:lnTo>
                      <a:lnTo>
                        <a:pt x="209" y="2013"/>
                      </a:lnTo>
                      <a:lnTo>
                        <a:pt x="210" y="2127"/>
                      </a:lnTo>
                      <a:lnTo>
                        <a:pt x="128" y="2192"/>
                      </a:lnTo>
                      <a:lnTo>
                        <a:pt x="0" y="2261"/>
                      </a:lnTo>
                      <a:lnTo>
                        <a:pt x="72" y="2382"/>
                      </a:lnTo>
                      <a:lnTo>
                        <a:pt x="39" y="2549"/>
                      </a:lnTo>
                      <a:lnTo>
                        <a:pt x="146" y="2667"/>
                      </a:lnTo>
                      <a:lnTo>
                        <a:pt x="330" y="2637"/>
                      </a:lnTo>
                      <a:lnTo>
                        <a:pt x="464" y="2970"/>
                      </a:lnTo>
                      <a:lnTo>
                        <a:pt x="459" y="3170"/>
                      </a:lnTo>
                      <a:lnTo>
                        <a:pt x="390" y="3309"/>
                      </a:lnTo>
                      <a:lnTo>
                        <a:pt x="368" y="3456"/>
                      </a:lnTo>
                      <a:lnTo>
                        <a:pt x="309" y="3617"/>
                      </a:lnTo>
                      <a:lnTo>
                        <a:pt x="357" y="3717"/>
                      </a:lnTo>
                      <a:lnTo>
                        <a:pt x="534" y="3792"/>
                      </a:lnTo>
                      <a:lnTo>
                        <a:pt x="647" y="3722"/>
                      </a:lnTo>
                      <a:lnTo>
                        <a:pt x="849" y="3675"/>
                      </a:lnTo>
                      <a:lnTo>
                        <a:pt x="773" y="3500"/>
                      </a:lnTo>
                      <a:lnTo>
                        <a:pt x="774" y="3350"/>
                      </a:lnTo>
                      <a:lnTo>
                        <a:pt x="867" y="3237"/>
                      </a:lnTo>
                      <a:lnTo>
                        <a:pt x="821" y="3134"/>
                      </a:lnTo>
                      <a:lnTo>
                        <a:pt x="794" y="2928"/>
                      </a:lnTo>
                      <a:lnTo>
                        <a:pt x="869" y="2777"/>
                      </a:lnTo>
                      <a:lnTo>
                        <a:pt x="836" y="2609"/>
                      </a:lnTo>
                      <a:lnTo>
                        <a:pt x="744" y="2403"/>
                      </a:lnTo>
                      <a:lnTo>
                        <a:pt x="887" y="2288"/>
                      </a:lnTo>
                      <a:lnTo>
                        <a:pt x="1043" y="2193"/>
                      </a:lnTo>
                      <a:lnTo>
                        <a:pt x="1164" y="2231"/>
                      </a:lnTo>
                      <a:lnTo>
                        <a:pt x="1218" y="2331"/>
                      </a:lnTo>
                      <a:lnTo>
                        <a:pt x="1209" y="2514"/>
                      </a:lnTo>
                      <a:lnTo>
                        <a:pt x="1089" y="2582"/>
                      </a:lnTo>
                      <a:lnTo>
                        <a:pt x="1122" y="2670"/>
                      </a:lnTo>
                      <a:lnTo>
                        <a:pt x="1349" y="2894"/>
                      </a:lnTo>
                      <a:lnTo>
                        <a:pt x="1482" y="2966"/>
                      </a:lnTo>
                      <a:lnTo>
                        <a:pt x="1389" y="3134"/>
                      </a:lnTo>
                      <a:lnTo>
                        <a:pt x="1419" y="3282"/>
                      </a:lnTo>
                      <a:lnTo>
                        <a:pt x="1572" y="3348"/>
                      </a:lnTo>
                      <a:lnTo>
                        <a:pt x="1680" y="3333"/>
                      </a:lnTo>
                      <a:lnTo>
                        <a:pt x="1680" y="3239"/>
                      </a:lnTo>
                      <a:lnTo>
                        <a:pt x="1740" y="3153"/>
                      </a:lnTo>
                      <a:lnTo>
                        <a:pt x="1959" y="3116"/>
                      </a:lnTo>
                      <a:lnTo>
                        <a:pt x="2079" y="3123"/>
                      </a:lnTo>
                      <a:lnTo>
                        <a:pt x="2129" y="3042"/>
                      </a:lnTo>
                      <a:lnTo>
                        <a:pt x="2019" y="2969"/>
                      </a:lnTo>
                      <a:lnTo>
                        <a:pt x="1935" y="2853"/>
                      </a:lnTo>
                      <a:lnTo>
                        <a:pt x="1779" y="2732"/>
                      </a:lnTo>
                      <a:lnTo>
                        <a:pt x="1800" y="2609"/>
                      </a:lnTo>
                      <a:lnTo>
                        <a:pt x="1770" y="2469"/>
                      </a:lnTo>
                      <a:lnTo>
                        <a:pt x="1827" y="2382"/>
                      </a:lnTo>
                      <a:lnTo>
                        <a:pt x="1650" y="2255"/>
                      </a:lnTo>
                      <a:lnTo>
                        <a:pt x="1598" y="2139"/>
                      </a:lnTo>
                      <a:lnTo>
                        <a:pt x="1526" y="1997"/>
                      </a:lnTo>
                      <a:lnTo>
                        <a:pt x="1433" y="1967"/>
                      </a:lnTo>
                      <a:lnTo>
                        <a:pt x="1358" y="1905"/>
                      </a:lnTo>
                      <a:lnTo>
                        <a:pt x="1290" y="1845"/>
                      </a:lnTo>
                      <a:lnTo>
                        <a:pt x="1317" y="1767"/>
                      </a:lnTo>
                      <a:lnTo>
                        <a:pt x="1469" y="1857"/>
                      </a:lnTo>
                      <a:lnTo>
                        <a:pt x="1587" y="1697"/>
                      </a:lnTo>
                      <a:lnTo>
                        <a:pt x="1722" y="1695"/>
                      </a:lnTo>
                      <a:lnTo>
                        <a:pt x="1937" y="1572"/>
                      </a:lnTo>
                      <a:lnTo>
                        <a:pt x="2114" y="1317"/>
                      </a:lnTo>
                      <a:lnTo>
                        <a:pt x="2258" y="1334"/>
                      </a:lnTo>
                      <a:lnTo>
                        <a:pt x="2355" y="1428"/>
                      </a:lnTo>
                      <a:lnTo>
                        <a:pt x="2424" y="1247"/>
                      </a:lnTo>
                      <a:lnTo>
                        <a:pt x="2336" y="1184"/>
                      </a:lnTo>
                      <a:lnTo>
                        <a:pt x="2237" y="1164"/>
                      </a:lnTo>
                      <a:lnTo>
                        <a:pt x="2127" y="1247"/>
                      </a:lnTo>
                      <a:lnTo>
                        <a:pt x="1767" y="1275"/>
                      </a:lnTo>
                      <a:lnTo>
                        <a:pt x="1722" y="1367"/>
                      </a:lnTo>
                      <a:lnTo>
                        <a:pt x="1616" y="1380"/>
                      </a:lnTo>
                      <a:lnTo>
                        <a:pt x="1509" y="1361"/>
                      </a:lnTo>
                      <a:lnTo>
                        <a:pt x="1421" y="1301"/>
                      </a:lnTo>
                      <a:lnTo>
                        <a:pt x="1299" y="1430"/>
                      </a:lnTo>
                      <a:lnTo>
                        <a:pt x="1196" y="1592"/>
                      </a:lnTo>
                      <a:lnTo>
                        <a:pt x="1089" y="1607"/>
                      </a:lnTo>
                      <a:lnTo>
                        <a:pt x="960" y="1578"/>
                      </a:lnTo>
                      <a:lnTo>
                        <a:pt x="930" y="1413"/>
                      </a:lnTo>
                      <a:lnTo>
                        <a:pt x="851" y="1361"/>
                      </a:lnTo>
                      <a:lnTo>
                        <a:pt x="777" y="1362"/>
                      </a:lnTo>
                      <a:lnTo>
                        <a:pt x="692" y="1217"/>
                      </a:lnTo>
                      <a:lnTo>
                        <a:pt x="645" y="1019"/>
                      </a:lnTo>
                      <a:lnTo>
                        <a:pt x="669" y="870"/>
                      </a:lnTo>
                      <a:lnTo>
                        <a:pt x="719" y="752"/>
                      </a:lnTo>
                      <a:lnTo>
                        <a:pt x="804" y="647"/>
                      </a:lnTo>
                      <a:lnTo>
                        <a:pt x="944" y="581"/>
                      </a:lnTo>
                      <a:lnTo>
                        <a:pt x="1127" y="656"/>
                      </a:lnTo>
                      <a:lnTo>
                        <a:pt x="1229" y="644"/>
                      </a:lnTo>
                      <a:lnTo>
                        <a:pt x="1380" y="627"/>
                      </a:lnTo>
                      <a:lnTo>
                        <a:pt x="1485" y="572"/>
                      </a:lnTo>
                      <a:lnTo>
                        <a:pt x="1586" y="657"/>
                      </a:lnTo>
                      <a:lnTo>
                        <a:pt x="1707" y="609"/>
                      </a:lnTo>
                      <a:lnTo>
                        <a:pt x="2211" y="609"/>
                      </a:lnTo>
                      <a:lnTo>
                        <a:pt x="2322" y="744"/>
                      </a:lnTo>
                      <a:lnTo>
                        <a:pt x="2486" y="707"/>
                      </a:lnTo>
                      <a:lnTo>
                        <a:pt x="2618" y="717"/>
                      </a:lnTo>
                      <a:lnTo>
                        <a:pt x="2892" y="677"/>
                      </a:lnTo>
                      <a:lnTo>
                        <a:pt x="3000" y="477"/>
                      </a:lnTo>
                      <a:lnTo>
                        <a:pt x="3149" y="375"/>
                      </a:lnTo>
                      <a:lnTo>
                        <a:pt x="3263" y="65"/>
                      </a:lnTo>
                      <a:lnTo>
                        <a:pt x="3173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7" name="Freeform 121"/>
                <p:cNvSpPr>
                  <a:spLocks/>
                </p:cNvSpPr>
                <p:nvPr/>
              </p:nvSpPr>
              <p:spPr bwMode="auto">
                <a:xfrm>
                  <a:off x="18354" y="10380"/>
                  <a:ext cx="402" cy="285"/>
                </a:xfrm>
                <a:custGeom>
                  <a:avLst/>
                  <a:gdLst/>
                  <a:ahLst/>
                  <a:cxnLst>
                    <a:cxn ang="0">
                      <a:pos x="266" y="59"/>
                    </a:cxn>
                    <a:cxn ang="0">
                      <a:pos x="186" y="60"/>
                    </a:cxn>
                    <a:cxn ang="0">
                      <a:pos x="102" y="90"/>
                    </a:cxn>
                    <a:cxn ang="0">
                      <a:pos x="6" y="0"/>
                    </a:cxn>
                    <a:cxn ang="0">
                      <a:pos x="0" y="126"/>
                    </a:cxn>
                    <a:cxn ang="0">
                      <a:pos x="84" y="138"/>
                    </a:cxn>
                    <a:cxn ang="0">
                      <a:pos x="144" y="144"/>
                    </a:cxn>
                    <a:cxn ang="0">
                      <a:pos x="150" y="192"/>
                    </a:cxn>
                    <a:cxn ang="0">
                      <a:pos x="210" y="252"/>
                    </a:cxn>
                    <a:cxn ang="0">
                      <a:pos x="276" y="270"/>
                    </a:cxn>
                    <a:cxn ang="0">
                      <a:pos x="357" y="285"/>
                    </a:cxn>
                    <a:cxn ang="0">
                      <a:pos x="402" y="234"/>
                    </a:cxn>
                    <a:cxn ang="0">
                      <a:pos x="348" y="240"/>
                    </a:cxn>
                    <a:cxn ang="0">
                      <a:pos x="300" y="240"/>
                    </a:cxn>
                    <a:cxn ang="0">
                      <a:pos x="270" y="192"/>
                    </a:cxn>
                    <a:cxn ang="0">
                      <a:pos x="264" y="126"/>
                    </a:cxn>
                    <a:cxn ang="0">
                      <a:pos x="266" y="59"/>
                    </a:cxn>
                  </a:cxnLst>
                  <a:rect l="0" t="0" r="r" b="b"/>
                  <a:pathLst>
                    <a:path w="402" h="285">
                      <a:moveTo>
                        <a:pt x="266" y="59"/>
                      </a:moveTo>
                      <a:lnTo>
                        <a:pt x="186" y="60"/>
                      </a:lnTo>
                      <a:lnTo>
                        <a:pt x="102" y="90"/>
                      </a:lnTo>
                      <a:lnTo>
                        <a:pt x="6" y="0"/>
                      </a:lnTo>
                      <a:lnTo>
                        <a:pt x="0" y="126"/>
                      </a:lnTo>
                      <a:lnTo>
                        <a:pt x="84" y="138"/>
                      </a:lnTo>
                      <a:lnTo>
                        <a:pt x="144" y="144"/>
                      </a:lnTo>
                      <a:lnTo>
                        <a:pt x="150" y="192"/>
                      </a:lnTo>
                      <a:lnTo>
                        <a:pt x="210" y="252"/>
                      </a:lnTo>
                      <a:lnTo>
                        <a:pt x="276" y="270"/>
                      </a:lnTo>
                      <a:lnTo>
                        <a:pt x="357" y="285"/>
                      </a:lnTo>
                      <a:lnTo>
                        <a:pt x="402" y="234"/>
                      </a:lnTo>
                      <a:lnTo>
                        <a:pt x="348" y="240"/>
                      </a:lnTo>
                      <a:lnTo>
                        <a:pt x="300" y="240"/>
                      </a:lnTo>
                      <a:lnTo>
                        <a:pt x="270" y="192"/>
                      </a:lnTo>
                      <a:lnTo>
                        <a:pt x="264" y="126"/>
                      </a:lnTo>
                      <a:lnTo>
                        <a:pt x="266" y="5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8" name="Freeform 122"/>
                <p:cNvSpPr>
                  <a:spLocks/>
                </p:cNvSpPr>
                <p:nvPr/>
              </p:nvSpPr>
              <p:spPr bwMode="auto">
                <a:xfrm>
                  <a:off x="2272" y="8760"/>
                  <a:ext cx="427" cy="312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96"/>
                    </a:cxn>
                    <a:cxn ang="0">
                      <a:pos x="64" y="136"/>
                    </a:cxn>
                    <a:cxn ang="0">
                      <a:pos x="144" y="176"/>
                    </a:cxn>
                    <a:cxn ang="0">
                      <a:pos x="232" y="208"/>
                    </a:cxn>
                    <a:cxn ang="0">
                      <a:pos x="360" y="312"/>
                    </a:cxn>
                    <a:cxn ang="0">
                      <a:pos x="427" y="227"/>
                    </a:cxn>
                    <a:cxn ang="0">
                      <a:pos x="360" y="208"/>
                    </a:cxn>
                    <a:cxn ang="0">
                      <a:pos x="280" y="152"/>
                    </a:cxn>
                    <a:cxn ang="0">
                      <a:pos x="152" y="88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427" h="312">
                      <a:moveTo>
                        <a:pt x="64" y="0"/>
                      </a:moveTo>
                      <a:lnTo>
                        <a:pt x="0" y="96"/>
                      </a:lnTo>
                      <a:lnTo>
                        <a:pt x="64" y="136"/>
                      </a:lnTo>
                      <a:lnTo>
                        <a:pt x="144" y="176"/>
                      </a:lnTo>
                      <a:lnTo>
                        <a:pt x="232" y="208"/>
                      </a:lnTo>
                      <a:lnTo>
                        <a:pt x="360" y="312"/>
                      </a:lnTo>
                      <a:lnTo>
                        <a:pt x="427" y="227"/>
                      </a:lnTo>
                      <a:lnTo>
                        <a:pt x="360" y="208"/>
                      </a:lnTo>
                      <a:lnTo>
                        <a:pt x="280" y="152"/>
                      </a:lnTo>
                      <a:lnTo>
                        <a:pt x="152" y="88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9" name="Freeform 123"/>
                <p:cNvSpPr>
                  <a:spLocks/>
                </p:cNvSpPr>
                <p:nvPr/>
              </p:nvSpPr>
              <p:spPr bwMode="auto">
                <a:xfrm>
                  <a:off x="6691" y="9668"/>
                  <a:ext cx="181" cy="140"/>
                </a:xfrm>
                <a:custGeom>
                  <a:avLst/>
                  <a:gdLst/>
                  <a:ahLst/>
                  <a:cxnLst>
                    <a:cxn ang="0">
                      <a:pos x="157" y="140"/>
                    </a:cxn>
                    <a:cxn ang="0">
                      <a:pos x="181" y="45"/>
                    </a:cxn>
                    <a:cxn ang="0">
                      <a:pos x="91" y="0"/>
                    </a:cxn>
                    <a:cxn ang="0">
                      <a:pos x="0" y="45"/>
                    </a:cxn>
                    <a:cxn ang="0">
                      <a:pos x="69" y="84"/>
                    </a:cxn>
                    <a:cxn ang="0">
                      <a:pos x="157" y="140"/>
                    </a:cxn>
                  </a:cxnLst>
                  <a:rect l="0" t="0" r="r" b="b"/>
                  <a:pathLst>
                    <a:path w="181" h="140">
                      <a:moveTo>
                        <a:pt x="157" y="140"/>
                      </a:moveTo>
                      <a:lnTo>
                        <a:pt x="181" y="45"/>
                      </a:lnTo>
                      <a:lnTo>
                        <a:pt x="91" y="0"/>
                      </a:lnTo>
                      <a:lnTo>
                        <a:pt x="0" y="45"/>
                      </a:lnTo>
                      <a:lnTo>
                        <a:pt x="69" y="84"/>
                      </a:lnTo>
                      <a:lnTo>
                        <a:pt x="157" y="14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0" name="Freeform 124"/>
                <p:cNvSpPr>
                  <a:spLocks/>
                </p:cNvSpPr>
                <p:nvPr/>
              </p:nvSpPr>
              <p:spPr bwMode="auto">
                <a:xfrm>
                  <a:off x="5216" y="9176"/>
                  <a:ext cx="159" cy="192"/>
                </a:xfrm>
                <a:custGeom>
                  <a:avLst/>
                  <a:gdLst/>
                  <a:ahLst/>
                  <a:cxnLst>
                    <a:cxn ang="0">
                      <a:pos x="159" y="38"/>
                    </a:cxn>
                    <a:cxn ang="0">
                      <a:pos x="80" y="0"/>
                    </a:cxn>
                    <a:cxn ang="0">
                      <a:pos x="23" y="38"/>
                    </a:cxn>
                    <a:cxn ang="0">
                      <a:pos x="0" y="120"/>
                    </a:cxn>
                    <a:cxn ang="0">
                      <a:pos x="23" y="174"/>
                    </a:cxn>
                    <a:cxn ang="0">
                      <a:pos x="88" y="192"/>
                    </a:cxn>
                    <a:cxn ang="0">
                      <a:pos x="144" y="160"/>
                    </a:cxn>
                    <a:cxn ang="0">
                      <a:pos x="159" y="38"/>
                    </a:cxn>
                  </a:cxnLst>
                  <a:rect l="0" t="0" r="r" b="b"/>
                  <a:pathLst>
                    <a:path w="159" h="192">
                      <a:moveTo>
                        <a:pt x="159" y="38"/>
                      </a:moveTo>
                      <a:lnTo>
                        <a:pt x="80" y="0"/>
                      </a:lnTo>
                      <a:lnTo>
                        <a:pt x="23" y="38"/>
                      </a:lnTo>
                      <a:lnTo>
                        <a:pt x="0" y="120"/>
                      </a:lnTo>
                      <a:lnTo>
                        <a:pt x="23" y="174"/>
                      </a:lnTo>
                      <a:lnTo>
                        <a:pt x="88" y="192"/>
                      </a:lnTo>
                      <a:lnTo>
                        <a:pt x="144" y="160"/>
                      </a:lnTo>
                      <a:lnTo>
                        <a:pt x="159" y="3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1" name="Freeform 125"/>
                <p:cNvSpPr>
                  <a:spLocks/>
                </p:cNvSpPr>
                <p:nvPr/>
              </p:nvSpPr>
              <p:spPr bwMode="auto">
                <a:xfrm>
                  <a:off x="5640" y="9531"/>
                  <a:ext cx="96" cy="221"/>
                </a:xfrm>
                <a:custGeom>
                  <a:avLst/>
                  <a:gdLst/>
                  <a:ahLst/>
                  <a:cxnLst>
                    <a:cxn ang="0">
                      <a:pos x="96" y="125"/>
                    </a:cxn>
                    <a:cxn ang="0">
                      <a:pos x="8" y="0"/>
                    </a:cxn>
                    <a:cxn ang="0">
                      <a:pos x="0" y="117"/>
                    </a:cxn>
                    <a:cxn ang="0">
                      <a:pos x="32" y="221"/>
                    </a:cxn>
                    <a:cxn ang="0">
                      <a:pos x="96" y="205"/>
                    </a:cxn>
                    <a:cxn ang="0">
                      <a:pos x="96" y="125"/>
                    </a:cxn>
                  </a:cxnLst>
                  <a:rect l="0" t="0" r="r" b="b"/>
                  <a:pathLst>
                    <a:path w="96" h="221">
                      <a:moveTo>
                        <a:pt x="96" y="125"/>
                      </a:moveTo>
                      <a:lnTo>
                        <a:pt x="8" y="0"/>
                      </a:lnTo>
                      <a:lnTo>
                        <a:pt x="0" y="117"/>
                      </a:lnTo>
                      <a:lnTo>
                        <a:pt x="32" y="221"/>
                      </a:lnTo>
                      <a:lnTo>
                        <a:pt x="96" y="205"/>
                      </a:lnTo>
                      <a:lnTo>
                        <a:pt x="96" y="12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2" name="Freeform 126"/>
                <p:cNvSpPr>
                  <a:spLocks/>
                </p:cNvSpPr>
                <p:nvPr/>
              </p:nvSpPr>
              <p:spPr bwMode="auto">
                <a:xfrm>
                  <a:off x="5776" y="9744"/>
                  <a:ext cx="200" cy="112"/>
                </a:xfrm>
                <a:custGeom>
                  <a:avLst/>
                  <a:gdLst/>
                  <a:ahLst/>
                  <a:cxnLst>
                    <a:cxn ang="0">
                      <a:pos x="200" y="96"/>
                    </a:cxn>
                    <a:cxn ang="0">
                      <a:pos x="112" y="24"/>
                    </a:cxn>
                    <a:cxn ang="0">
                      <a:pos x="40" y="0"/>
                    </a:cxn>
                    <a:cxn ang="0">
                      <a:pos x="8" y="24"/>
                    </a:cxn>
                    <a:cxn ang="0">
                      <a:pos x="0" y="112"/>
                    </a:cxn>
                    <a:cxn ang="0">
                      <a:pos x="112" y="104"/>
                    </a:cxn>
                    <a:cxn ang="0">
                      <a:pos x="200" y="96"/>
                    </a:cxn>
                  </a:cxnLst>
                  <a:rect l="0" t="0" r="r" b="b"/>
                  <a:pathLst>
                    <a:path w="200" h="112">
                      <a:moveTo>
                        <a:pt x="200" y="96"/>
                      </a:moveTo>
                      <a:lnTo>
                        <a:pt x="112" y="24"/>
                      </a:lnTo>
                      <a:lnTo>
                        <a:pt x="40" y="0"/>
                      </a:lnTo>
                      <a:lnTo>
                        <a:pt x="8" y="24"/>
                      </a:lnTo>
                      <a:lnTo>
                        <a:pt x="0" y="112"/>
                      </a:lnTo>
                      <a:lnTo>
                        <a:pt x="112" y="104"/>
                      </a:lnTo>
                      <a:lnTo>
                        <a:pt x="200" y="9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3" name="Freeform 127"/>
                <p:cNvSpPr>
                  <a:spLocks/>
                </p:cNvSpPr>
                <p:nvPr/>
              </p:nvSpPr>
              <p:spPr bwMode="auto">
                <a:xfrm>
                  <a:off x="5928" y="9688"/>
                  <a:ext cx="144" cy="112"/>
                </a:xfrm>
                <a:custGeom>
                  <a:avLst/>
                  <a:gdLst/>
                  <a:ahLst/>
                  <a:cxnLst>
                    <a:cxn ang="0">
                      <a:pos x="144" y="88"/>
                    </a:cxn>
                    <a:cxn ang="0">
                      <a:pos x="64" y="0"/>
                    </a:cxn>
                    <a:cxn ang="0">
                      <a:pos x="0" y="8"/>
                    </a:cxn>
                    <a:cxn ang="0">
                      <a:pos x="64" y="72"/>
                    </a:cxn>
                    <a:cxn ang="0">
                      <a:pos x="104" y="112"/>
                    </a:cxn>
                    <a:cxn ang="0">
                      <a:pos x="144" y="88"/>
                    </a:cxn>
                  </a:cxnLst>
                  <a:rect l="0" t="0" r="r" b="b"/>
                  <a:pathLst>
                    <a:path w="144" h="112">
                      <a:moveTo>
                        <a:pt x="144" y="88"/>
                      </a:moveTo>
                      <a:lnTo>
                        <a:pt x="64" y="0"/>
                      </a:lnTo>
                      <a:lnTo>
                        <a:pt x="0" y="8"/>
                      </a:lnTo>
                      <a:lnTo>
                        <a:pt x="64" y="72"/>
                      </a:lnTo>
                      <a:lnTo>
                        <a:pt x="104" y="112"/>
                      </a:lnTo>
                      <a:lnTo>
                        <a:pt x="144" y="8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4" name="Freeform 128"/>
                <p:cNvSpPr>
                  <a:spLocks/>
                </p:cNvSpPr>
                <p:nvPr/>
              </p:nvSpPr>
              <p:spPr bwMode="auto">
                <a:xfrm>
                  <a:off x="6509" y="9668"/>
                  <a:ext cx="91" cy="116"/>
                </a:xfrm>
                <a:custGeom>
                  <a:avLst/>
                  <a:gdLst/>
                  <a:ahLst/>
                  <a:cxnLst>
                    <a:cxn ang="0">
                      <a:pos x="91" y="84"/>
                    </a:cxn>
                    <a:cxn ang="0">
                      <a:pos x="91" y="0"/>
                    </a:cxn>
                    <a:cxn ang="0">
                      <a:pos x="0" y="0"/>
                    </a:cxn>
                    <a:cxn ang="0">
                      <a:pos x="19" y="76"/>
                    </a:cxn>
                    <a:cxn ang="0">
                      <a:pos x="51" y="116"/>
                    </a:cxn>
                    <a:cxn ang="0">
                      <a:pos x="91" y="84"/>
                    </a:cxn>
                  </a:cxnLst>
                  <a:rect l="0" t="0" r="r" b="b"/>
                  <a:pathLst>
                    <a:path w="91" h="116">
                      <a:moveTo>
                        <a:pt x="91" y="84"/>
                      </a:moveTo>
                      <a:lnTo>
                        <a:pt x="91" y="0"/>
                      </a:lnTo>
                      <a:lnTo>
                        <a:pt x="0" y="0"/>
                      </a:lnTo>
                      <a:lnTo>
                        <a:pt x="19" y="76"/>
                      </a:lnTo>
                      <a:lnTo>
                        <a:pt x="51" y="116"/>
                      </a:lnTo>
                      <a:lnTo>
                        <a:pt x="91" y="8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5" name="Freeform 129"/>
                <p:cNvSpPr>
                  <a:spLocks/>
                </p:cNvSpPr>
                <p:nvPr/>
              </p:nvSpPr>
              <p:spPr bwMode="auto">
                <a:xfrm>
                  <a:off x="6736" y="10257"/>
                  <a:ext cx="136" cy="272"/>
                </a:xfrm>
                <a:custGeom>
                  <a:avLst/>
                  <a:gdLst/>
                  <a:ahLst/>
                  <a:cxnLst>
                    <a:cxn ang="0">
                      <a:pos x="46" y="272"/>
                    </a:cxn>
                    <a:cxn ang="0">
                      <a:pos x="0" y="227"/>
                    </a:cxn>
                    <a:cxn ang="0">
                      <a:pos x="40" y="167"/>
                    </a:cxn>
                    <a:cxn ang="0">
                      <a:pos x="46" y="46"/>
                    </a:cxn>
                    <a:cxn ang="0">
                      <a:pos x="91" y="0"/>
                    </a:cxn>
                    <a:cxn ang="0">
                      <a:pos x="136" y="46"/>
                    </a:cxn>
                    <a:cxn ang="0">
                      <a:pos x="120" y="175"/>
                    </a:cxn>
                    <a:cxn ang="0">
                      <a:pos x="46" y="272"/>
                    </a:cxn>
                  </a:cxnLst>
                  <a:rect l="0" t="0" r="r" b="b"/>
                  <a:pathLst>
                    <a:path w="136" h="272">
                      <a:moveTo>
                        <a:pt x="46" y="272"/>
                      </a:moveTo>
                      <a:lnTo>
                        <a:pt x="0" y="227"/>
                      </a:lnTo>
                      <a:lnTo>
                        <a:pt x="40" y="167"/>
                      </a:lnTo>
                      <a:lnTo>
                        <a:pt x="46" y="46"/>
                      </a:lnTo>
                      <a:lnTo>
                        <a:pt x="91" y="0"/>
                      </a:lnTo>
                      <a:lnTo>
                        <a:pt x="136" y="46"/>
                      </a:lnTo>
                      <a:lnTo>
                        <a:pt x="120" y="175"/>
                      </a:lnTo>
                      <a:lnTo>
                        <a:pt x="46" y="27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6" name="Freeform 130"/>
                <p:cNvSpPr>
                  <a:spLocks/>
                </p:cNvSpPr>
                <p:nvPr/>
              </p:nvSpPr>
              <p:spPr bwMode="auto">
                <a:xfrm>
                  <a:off x="16262" y="14438"/>
                  <a:ext cx="418" cy="174"/>
                </a:xfrm>
                <a:custGeom>
                  <a:avLst/>
                  <a:gdLst/>
                  <a:ahLst/>
                  <a:cxnLst>
                    <a:cxn ang="0">
                      <a:pos x="227" y="174"/>
                    </a:cxn>
                    <a:cxn ang="0">
                      <a:pos x="332" y="120"/>
                    </a:cxn>
                    <a:cxn ang="0">
                      <a:pos x="418" y="39"/>
                    </a:cxn>
                    <a:cxn ang="0">
                      <a:pos x="389" y="0"/>
                    </a:cxn>
                    <a:cxn ang="0">
                      <a:pos x="332" y="63"/>
                    </a:cxn>
                    <a:cxn ang="0">
                      <a:pos x="216" y="77"/>
                    </a:cxn>
                    <a:cxn ang="0">
                      <a:pos x="149" y="58"/>
                    </a:cxn>
                    <a:cxn ang="0">
                      <a:pos x="149" y="10"/>
                    </a:cxn>
                    <a:cxn ang="0">
                      <a:pos x="72" y="20"/>
                    </a:cxn>
                    <a:cxn ang="0">
                      <a:pos x="0" y="38"/>
                    </a:cxn>
                    <a:cxn ang="0">
                      <a:pos x="39" y="106"/>
                    </a:cxn>
                    <a:cxn ang="0">
                      <a:pos x="111" y="96"/>
                    </a:cxn>
                    <a:cxn ang="0">
                      <a:pos x="227" y="174"/>
                    </a:cxn>
                  </a:cxnLst>
                  <a:rect l="0" t="0" r="r" b="b"/>
                  <a:pathLst>
                    <a:path w="418" h="174">
                      <a:moveTo>
                        <a:pt x="227" y="174"/>
                      </a:moveTo>
                      <a:lnTo>
                        <a:pt x="332" y="120"/>
                      </a:lnTo>
                      <a:lnTo>
                        <a:pt x="418" y="39"/>
                      </a:lnTo>
                      <a:lnTo>
                        <a:pt x="389" y="0"/>
                      </a:lnTo>
                      <a:lnTo>
                        <a:pt x="332" y="63"/>
                      </a:lnTo>
                      <a:lnTo>
                        <a:pt x="216" y="77"/>
                      </a:lnTo>
                      <a:lnTo>
                        <a:pt x="149" y="58"/>
                      </a:lnTo>
                      <a:lnTo>
                        <a:pt x="149" y="10"/>
                      </a:lnTo>
                      <a:lnTo>
                        <a:pt x="72" y="20"/>
                      </a:lnTo>
                      <a:lnTo>
                        <a:pt x="0" y="38"/>
                      </a:lnTo>
                      <a:lnTo>
                        <a:pt x="39" y="106"/>
                      </a:lnTo>
                      <a:lnTo>
                        <a:pt x="111" y="96"/>
                      </a:lnTo>
                      <a:lnTo>
                        <a:pt x="227" y="17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9" name="Freeform 131"/>
                <p:cNvSpPr>
                  <a:spLocks/>
                </p:cNvSpPr>
                <p:nvPr/>
              </p:nvSpPr>
              <p:spPr bwMode="auto">
                <a:xfrm>
                  <a:off x="20178" y="10417"/>
                  <a:ext cx="5306" cy="4526"/>
                </a:xfrm>
                <a:custGeom>
                  <a:avLst/>
                  <a:gdLst/>
                  <a:ahLst/>
                  <a:cxnLst>
                    <a:cxn ang="0">
                      <a:pos x="56" y="122"/>
                    </a:cxn>
                    <a:cxn ang="0">
                      <a:pos x="140" y="137"/>
                    </a:cxn>
                    <a:cxn ang="0">
                      <a:pos x="167" y="201"/>
                    </a:cxn>
                    <a:cxn ang="0">
                      <a:pos x="231" y="198"/>
                    </a:cxn>
                    <a:cxn ang="0">
                      <a:pos x="309" y="192"/>
                    </a:cxn>
                    <a:cxn ang="0">
                      <a:pos x="333" y="221"/>
                    </a:cxn>
                    <a:cxn ang="0">
                      <a:pos x="294" y="231"/>
                    </a:cxn>
                    <a:cxn ang="0">
                      <a:pos x="212" y="255"/>
                    </a:cxn>
                    <a:cxn ang="0">
                      <a:pos x="135" y="248"/>
                    </a:cxn>
                    <a:cxn ang="0">
                      <a:pos x="176" y="273"/>
                    </a:cxn>
                    <a:cxn ang="0">
                      <a:pos x="204" y="306"/>
                    </a:cxn>
                    <a:cxn ang="0">
                      <a:pos x="228" y="332"/>
                    </a:cxn>
                    <a:cxn ang="0">
                      <a:pos x="227" y="386"/>
                    </a:cxn>
                    <a:cxn ang="0">
                      <a:pos x="285" y="360"/>
                    </a:cxn>
                    <a:cxn ang="0">
                      <a:pos x="297" y="327"/>
                    </a:cxn>
                    <a:cxn ang="0">
                      <a:pos x="342" y="350"/>
                    </a:cxn>
                    <a:cxn ang="0">
                      <a:pos x="371" y="372"/>
                    </a:cxn>
                    <a:cxn ang="0">
                      <a:pos x="401" y="374"/>
                    </a:cxn>
                    <a:cxn ang="0">
                      <a:pos x="447" y="363"/>
                    </a:cxn>
                    <a:cxn ang="0">
                      <a:pos x="416" y="395"/>
                    </a:cxn>
                    <a:cxn ang="0">
                      <a:pos x="468" y="420"/>
                    </a:cxn>
                    <a:cxn ang="0">
                      <a:pos x="584" y="450"/>
                    </a:cxn>
                    <a:cxn ang="0">
                      <a:pos x="750" y="521"/>
                    </a:cxn>
                    <a:cxn ang="0">
                      <a:pos x="786" y="570"/>
                    </a:cxn>
                    <a:cxn ang="0">
                      <a:pos x="825" y="641"/>
                    </a:cxn>
                    <a:cxn ang="0">
                      <a:pos x="777" y="731"/>
                    </a:cxn>
                    <a:cxn ang="0">
                      <a:pos x="722" y="792"/>
                    </a:cxn>
                    <a:cxn ang="0">
                      <a:pos x="753" y="822"/>
                    </a:cxn>
                    <a:cxn ang="0">
                      <a:pos x="837" y="824"/>
                    </a:cxn>
                    <a:cxn ang="0">
                      <a:pos x="869" y="789"/>
                    </a:cxn>
                    <a:cxn ang="0">
                      <a:pos x="950" y="800"/>
                    </a:cxn>
                    <a:cxn ang="0">
                      <a:pos x="1058" y="905"/>
                    </a:cxn>
                    <a:cxn ang="0">
                      <a:pos x="972" y="203"/>
                    </a:cxn>
                    <a:cxn ang="0">
                      <a:pos x="827" y="161"/>
                    </a:cxn>
                    <a:cxn ang="0">
                      <a:pos x="668" y="146"/>
                    </a:cxn>
                    <a:cxn ang="0">
                      <a:pos x="623" y="195"/>
                    </a:cxn>
                    <a:cxn ang="0">
                      <a:pos x="582" y="224"/>
                    </a:cxn>
                    <a:cxn ang="0">
                      <a:pos x="533" y="273"/>
                    </a:cxn>
                    <a:cxn ang="0">
                      <a:pos x="453" y="311"/>
                    </a:cxn>
                    <a:cxn ang="0">
                      <a:pos x="431" y="267"/>
                    </a:cxn>
                    <a:cxn ang="0">
                      <a:pos x="407" y="228"/>
                    </a:cxn>
                    <a:cxn ang="0">
                      <a:pos x="399" y="245"/>
                    </a:cxn>
                    <a:cxn ang="0">
                      <a:pos x="362" y="213"/>
                    </a:cxn>
                    <a:cxn ang="0">
                      <a:pos x="351" y="135"/>
                    </a:cxn>
                    <a:cxn ang="0">
                      <a:pos x="353" y="81"/>
                    </a:cxn>
                    <a:cxn ang="0">
                      <a:pos x="291" y="47"/>
                    </a:cxn>
                    <a:cxn ang="0">
                      <a:pos x="212" y="8"/>
                    </a:cxn>
                    <a:cxn ang="0">
                      <a:pos x="147" y="18"/>
                    </a:cxn>
                    <a:cxn ang="0">
                      <a:pos x="65" y="48"/>
                    </a:cxn>
                    <a:cxn ang="0">
                      <a:pos x="38" y="98"/>
                    </a:cxn>
                    <a:cxn ang="0">
                      <a:pos x="18" y="57"/>
                    </a:cxn>
                    <a:cxn ang="0">
                      <a:pos x="27" y="104"/>
                    </a:cxn>
                  </a:cxnLst>
                  <a:rect l="0" t="0" r="r" b="b"/>
                  <a:pathLst>
                    <a:path w="1061" h="905">
                      <a:moveTo>
                        <a:pt x="27" y="104"/>
                      </a:moveTo>
                      <a:lnTo>
                        <a:pt x="56" y="122"/>
                      </a:lnTo>
                      <a:lnTo>
                        <a:pt x="69" y="107"/>
                      </a:lnTo>
                      <a:lnTo>
                        <a:pt x="140" y="137"/>
                      </a:lnTo>
                      <a:lnTo>
                        <a:pt x="135" y="168"/>
                      </a:lnTo>
                      <a:lnTo>
                        <a:pt x="167" y="201"/>
                      </a:lnTo>
                      <a:lnTo>
                        <a:pt x="195" y="188"/>
                      </a:lnTo>
                      <a:lnTo>
                        <a:pt x="231" y="198"/>
                      </a:lnTo>
                      <a:lnTo>
                        <a:pt x="270" y="191"/>
                      </a:lnTo>
                      <a:lnTo>
                        <a:pt x="309" y="192"/>
                      </a:lnTo>
                      <a:lnTo>
                        <a:pt x="339" y="182"/>
                      </a:lnTo>
                      <a:lnTo>
                        <a:pt x="333" y="221"/>
                      </a:lnTo>
                      <a:lnTo>
                        <a:pt x="314" y="240"/>
                      </a:lnTo>
                      <a:lnTo>
                        <a:pt x="294" y="231"/>
                      </a:lnTo>
                      <a:lnTo>
                        <a:pt x="249" y="218"/>
                      </a:lnTo>
                      <a:lnTo>
                        <a:pt x="212" y="255"/>
                      </a:lnTo>
                      <a:lnTo>
                        <a:pt x="180" y="237"/>
                      </a:lnTo>
                      <a:lnTo>
                        <a:pt x="135" y="248"/>
                      </a:lnTo>
                      <a:lnTo>
                        <a:pt x="149" y="269"/>
                      </a:lnTo>
                      <a:lnTo>
                        <a:pt x="176" y="273"/>
                      </a:lnTo>
                      <a:lnTo>
                        <a:pt x="191" y="284"/>
                      </a:lnTo>
                      <a:lnTo>
                        <a:pt x="204" y="306"/>
                      </a:lnTo>
                      <a:lnTo>
                        <a:pt x="224" y="317"/>
                      </a:lnTo>
                      <a:lnTo>
                        <a:pt x="228" y="332"/>
                      </a:lnTo>
                      <a:lnTo>
                        <a:pt x="218" y="350"/>
                      </a:lnTo>
                      <a:lnTo>
                        <a:pt x="227" y="386"/>
                      </a:lnTo>
                      <a:lnTo>
                        <a:pt x="275" y="375"/>
                      </a:lnTo>
                      <a:lnTo>
                        <a:pt x="285" y="360"/>
                      </a:lnTo>
                      <a:lnTo>
                        <a:pt x="281" y="345"/>
                      </a:lnTo>
                      <a:lnTo>
                        <a:pt x="297" y="327"/>
                      </a:lnTo>
                      <a:lnTo>
                        <a:pt x="327" y="336"/>
                      </a:lnTo>
                      <a:lnTo>
                        <a:pt x="342" y="350"/>
                      </a:lnTo>
                      <a:lnTo>
                        <a:pt x="362" y="354"/>
                      </a:lnTo>
                      <a:lnTo>
                        <a:pt x="371" y="372"/>
                      </a:lnTo>
                      <a:lnTo>
                        <a:pt x="386" y="365"/>
                      </a:lnTo>
                      <a:lnTo>
                        <a:pt x="401" y="374"/>
                      </a:lnTo>
                      <a:lnTo>
                        <a:pt x="416" y="362"/>
                      </a:lnTo>
                      <a:lnTo>
                        <a:pt x="447" y="363"/>
                      </a:lnTo>
                      <a:lnTo>
                        <a:pt x="414" y="381"/>
                      </a:lnTo>
                      <a:lnTo>
                        <a:pt x="416" y="395"/>
                      </a:lnTo>
                      <a:lnTo>
                        <a:pt x="438" y="410"/>
                      </a:lnTo>
                      <a:lnTo>
                        <a:pt x="468" y="420"/>
                      </a:lnTo>
                      <a:lnTo>
                        <a:pt x="537" y="420"/>
                      </a:lnTo>
                      <a:lnTo>
                        <a:pt x="584" y="450"/>
                      </a:lnTo>
                      <a:lnTo>
                        <a:pt x="683" y="480"/>
                      </a:lnTo>
                      <a:lnTo>
                        <a:pt x="750" y="521"/>
                      </a:lnTo>
                      <a:lnTo>
                        <a:pt x="758" y="552"/>
                      </a:lnTo>
                      <a:lnTo>
                        <a:pt x="786" y="570"/>
                      </a:lnTo>
                      <a:lnTo>
                        <a:pt x="801" y="620"/>
                      </a:lnTo>
                      <a:lnTo>
                        <a:pt x="825" y="641"/>
                      </a:lnTo>
                      <a:lnTo>
                        <a:pt x="825" y="714"/>
                      </a:lnTo>
                      <a:lnTo>
                        <a:pt x="777" y="731"/>
                      </a:lnTo>
                      <a:lnTo>
                        <a:pt x="747" y="750"/>
                      </a:lnTo>
                      <a:lnTo>
                        <a:pt x="722" y="792"/>
                      </a:lnTo>
                      <a:lnTo>
                        <a:pt x="716" y="828"/>
                      </a:lnTo>
                      <a:lnTo>
                        <a:pt x="753" y="822"/>
                      </a:lnTo>
                      <a:lnTo>
                        <a:pt x="792" y="822"/>
                      </a:lnTo>
                      <a:lnTo>
                        <a:pt x="837" y="824"/>
                      </a:lnTo>
                      <a:lnTo>
                        <a:pt x="845" y="810"/>
                      </a:lnTo>
                      <a:lnTo>
                        <a:pt x="869" y="789"/>
                      </a:lnTo>
                      <a:lnTo>
                        <a:pt x="887" y="807"/>
                      </a:lnTo>
                      <a:lnTo>
                        <a:pt x="950" y="800"/>
                      </a:lnTo>
                      <a:lnTo>
                        <a:pt x="999" y="845"/>
                      </a:lnTo>
                      <a:lnTo>
                        <a:pt x="1058" y="905"/>
                      </a:lnTo>
                      <a:lnTo>
                        <a:pt x="1061" y="237"/>
                      </a:lnTo>
                      <a:lnTo>
                        <a:pt x="972" y="203"/>
                      </a:lnTo>
                      <a:lnTo>
                        <a:pt x="939" y="213"/>
                      </a:lnTo>
                      <a:lnTo>
                        <a:pt x="827" y="161"/>
                      </a:lnTo>
                      <a:lnTo>
                        <a:pt x="734" y="116"/>
                      </a:lnTo>
                      <a:lnTo>
                        <a:pt x="668" y="146"/>
                      </a:lnTo>
                      <a:lnTo>
                        <a:pt x="674" y="182"/>
                      </a:lnTo>
                      <a:lnTo>
                        <a:pt x="623" y="195"/>
                      </a:lnTo>
                      <a:lnTo>
                        <a:pt x="585" y="192"/>
                      </a:lnTo>
                      <a:lnTo>
                        <a:pt x="582" y="224"/>
                      </a:lnTo>
                      <a:lnTo>
                        <a:pt x="545" y="243"/>
                      </a:lnTo>
                      <a:lnTo>
                        <a:pt x="533" y="273"/>
                      </a:lnTo>
                      <a:lnTo>
                        <a:pt x="492" y="311"/>
                      </a:lnTo>
                      <a:lnTo>
                        <a:pt x="453" y="311"/>
                      </a:lnTo>
                      <a:lnTo>
                        <a:pt x="425" y="291"/>
                      </a:lnTo>
                      <a:lnTo>
                        <a:pt x="431" y="267"/>
                      </a:lnTo>
                      <a:lnTo>
                        <a:pt x="413" y="263"/>
                      </a:lnTo>
                      <a:lnTo>
                        <a:pt x="407" y="228"/>
                      </a:lnTo>
                      <a:lnTo>
                        <a:pt x="396" y="228"/>
                      </a:lnTo>
                      <a:lnTo>
                        <a:pt x="399" y="245"/>
                      </a:lnTo>
                      <a:lnTo>
                        <a:pt x="386" y="263"/>
                      </a:lnTo>
                      <a:lnTo>
                        <a:pt x="362" y="213"/>
                      </a:lnTo>
                      <a:lnTo>
                        <a:pt x="357" y="179"/>
                      </a:lnTo>
                      <a:lnTo>
                        <a:pt x="351" y="135"/>
                      </a:lnTo>
                      <a:lnTo>
                        <a:pt x="371" y="111"/>
                      </a:lnTo>
                      <a:lnTo>
                        <a:pt x="353" y="81"/>
                      </a:lnTo>
                      <a:lnTo>
                        <a:pt x="329" y="38"/>
                      </a:lnTo>
                      <a:lnTo>
                        <a:pt x="291" y="47"/>
                      </a:lnTo>
                      <a:lnTo>
                        <a:pt x="267" y="33"/>
                      </a:lnTo>
                      <a:lnTo>
                        <a:pt x="212" y="8"/>
                      </a:lnTo>
                      <a:lnTo>
                        <a:pt x="174" y="0"/>
                      </a:lnTo>
                      <a:lnTo>
                        <a:pt x="147" y="18"/>
                      </a:lnTo>
                      <a:lnTo>
                        <a:pt x="120" y="41"/>
                      </a:lnTo>
                      <a:lnTo>
                        <a:pt x="65" y="48"/>
                      </a:lnTo>
                      <a:lnTo>
                        <a:pt x="57" y="89"/>
                      </a:lnTo>
                      <a:lnTo>
                        <a:pt x="38" y="98"/>
                      </a:lnTo>
                      <a:lnTo>
                        <a:pt x="36" y="62"/>
                      </a:lnTo>
                      <a:lnTo>
                        <a:pt x="18" y="57"/>
                      </a:lnTo>
                      <a:lnTo>
                        <a:pt x="0" y="74"/>
                      </a:lnTo>
                      <a:lnTo>
                        <a:pt x="27" y="10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0" name="Freeform 132"/>
                <p:cNvSpPr>
                  <a:spLocks/>
                </p:cNvSpPr>
                <p:nvPr/>
              </p:nvSpPr>
              <p:spPr bwMode="auto">
                <a:xfrm>
                  <a:off x="18792" y="12048"/>
                  <a:ext cx="418" cy="114"/>
                </a:xfrm>
                <a:custGeom>
                  <a:avLst/>
                  <a:gdLst/>
                  <a:ahLst/>
                  <a:cxnLst>
                    <a:cxn ang="0">
                      <a:pos x="55" y="114"/>
                    </a:cxn>
                    <a:cxn ang="0">
                      <a:pos x="0" y="88"/>
                    </a:cxn>
                    <a:cxn ang="0">
                      <a:pos x="120" y="8"/>
                    </a:cxn>
                    <a:cxn ang="0">
                      <a:pos x="232" y="0"/>
                    </a:cxn>
                    <a:cxn ang="0">
                      <a:pos x="320" y="8"/>
                    </a:cxn>
                    <a:cxn ang="0">
                      <a:pos x="418" y="24"/>
                    </a:cxn>
                    <a:cxn ang="0">
                      <a:pos x="368" y="56"/>
                    </a:cxn>
                    <a:cxn ang="0">
                      <a:pos x="248" y="64"/>
                    </a:cxn>
                    <a:cxn ang="0">
                      <a:pos x="144" y="80"/>
                    </a:cxn>
                    <a:cxn ang="0">
                      <a:pos x="55" y="114"/>
                    </a:cxn>
                  </a:cxnLst>
                  <a:rect l="0" t="0" r="r" b="b"/>
                  <a:pathLst>
                    <a:path w="418" h="114">
                      <a:moveTo>
                        <a:pt x="55" y="114"/>
                      </a:moveTo>
                      <a:lnTo>
                        <a:pt x="0" y="88"/>
                      </a:lnTo>
                      <a:lnTo>
                        <a:pt x="120" y="8"/>
                      </a:lnTo>
                      <a:lnTo>
                        <a:pt x="232" y="0"/>
                      </a:lnTo>
                      <a:lnTo>
                        <a:pt x="320" y="8"/>
                      </a:lnTo>
                      <a:lnTo>
                        <a:pt x="418" y="24"/>
                      </a:lnTo>
                      <a:lnTo>
                        <a:pt x="368" y="56"/>
                      </a:lnTo>
                      <a:lnTo>
                        <a:pt x="248" y="64"/>
                      </a:lnTo>
                      <a:lnTo>
                        <a:pt x="144" y="80"/>
                      </a:lnTo>
                      <a:lnTo>
                        <a:pt x="55" y="11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59" name="圆角矩形 58"/>
              <p:cNvSpPr/>
              <p:nvPr/>
            </p:nvSpPr>
            <p:spPr>
              <a:xfrm>
                <a:off x="1318284" y="4157918"/>
                <a:ext cx="114300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Jakarta</a:t>
                </a:r>
              </a:p>
            </p:txBody>
          </p:sp>
          <p:cxnSp>
            <p:nvCxnSpPr>
              <p:cNvPr id="60" name="肘形连接符 23"/>
              <p:cNvCxnSpPr>
                <a:stCxn id="80" idx="4"/>
                <a:endCxn id="59" idx="3"/>
              </p:cNvCxnSpPr>
              <p:nvPr/>
            </p:nvCxnSpPr>
            <p:spPr>
              <a:xfrm rot="5400000">
                <a:off x="2426674" y="3920105"/>
                <a:ext cx="425682" cy="356445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61" name="组合 62"/>
              <p:cNvGrpSpPr/>
              <p:nvPr/>
            </p:nvGrpSpPr>
            <p:grpSpPr>
              <a:xfrm>
                <a:off x="2745737" y="3741486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78" name="椭圆 7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0" name="椭圆 7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62" name="Oval 25"/>
              <p:cNvSpPr>
                <a:spLocks noChangeArrowheads="1"/>
              </p:cNvSpPr>
              <p:nvPr/>
            </p:nvSpPr>
            <p:spPr bwMode="gray">
              <a:xfrm>
                <a:off x="3660746" y="399340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3" name="圆角矩形 62"/>
              <p:cNvSpPr/>
              <p:nvPr/>
            </p:nvSpPr>
            <p:spPr>
              <a:xfrm>
                <a:off x="3925074" y="4635735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Surabaya</a:t>
                </a:r>
              </a:p>
            </p:txBody>
          </p:sp>
          <p:cxnSp>
            <p:nvCxnSpPr>
              <p:cNvPr id="64" name="肘形连接符 63"/>
              <p:cNvCxnSpPr>
                <a:stCxn id="63" idx="1"/>
                <a:endCxn id="62" idx="4"/>
              </p:cNvCxnSpPr>
              <p:nvPr/>
            </p:nvCxnSpPr>
            <p:spPr>
              <a:xfrm rot="10800000">
                <a:off x="3715158" y="4102223"/>
                <a:ext cx="209917" cy="68676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5" name="Oval 25"/>
              <p:cNvSpPr>
                <a:spLocks noChangeArrowheads="1"/>
              </p:cNvSpPr>
              <p:nvPr/>
            </p:nvSpPr>
            <p:spPr bwMode="gray">
              <a:xfrm>
                <a:off x="1498273" y="2276346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1776548" y="1868585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Medan</a:t>
                </a:r>
              </a:p>
            </p:txBody>
          </p:sp>
          <p:cxnSp>
            <p:nvCxnSpPr>
              <p:cNvPr id="67" name="肘形连接符 66"/>
              <p:cNvCxnSpPr>
                <a:stCxn id="66" idx="1"/>
                <a:endCxn id="65" idx="0"/>
              </p:cNvCxnSpPr>
              <p:nvPr/>
            </p:nvCxnSpPr>
            <p:spPr>
              <a:xfrm rot="10800000" flipV="1">
                <a:off x="1552684" y="2021834"/>
                <a:ext cx="223864" cy="25451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8" name="Oval 25"/>
              <p:cNvSpPr>
                <a:spLocks noChangeArrowheads="1"/>
              </p:cNvSpPr>
              <p:nvPr/>
            </p:nvSpPr>
            <p:spPr bwMode="gray">
              <a:xfrm>
                <a:off x="2924154" y="3964120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9" name="圆角矩形 68"/>
              <p:cNvSpPr/>
              <p:nvPr/>
            </p:nvSpPr>
            <p:spPr>
              <a:xfrm>
                <a:off x="1549839" y="4704118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Bandung</a:t>
                </a:r>
              </a:p>
            </p:txBody>
          </p:sp>
          <p:cxnSp>
            <p:nvCxnSpPr>
              <p:cNvPr id="70" name="肘形连接符 69"/>
              <p:cNvCxnSpPr>
                <a:stCxn id="69" idx="3"/>
                <a:endCxn id="68" idx="4"/>
              </p:cNvCxnSpPr>
              <p:nvPr/>
            </p:nvCxnSpPr>
            <p:spPr>
              <a:xfrm flipV="1">
                <a:off x="2853737" y="4072941"/>
                <a:ext cx="124828" cy="784427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1" name="Oval 25"/>
              <p:cNvSpPr>
                <a:spLocks noChangeArrowheads="1"/>
              </p:cNvSpPr>
              <p:nvPr/>
            </p:nvSpPr>
            <p:spPr bwMode="gray">
              <a:xfrm>
                <a:off x="4816306" y="3581418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2" name="圆角矩形 71"/>
              <p:cNvSpPr/>
              <p:nvPr/>
            </p:nvSpPr>
            <p:spPr>
              <a:xfrm>
                <a:off x="5194070" y="3775818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Makassar</a:t>
                </a:r>
              </a:p>
            </p:txBody>
          </p:sp>
          <p:cxnSp>
            <p:nvCxnSpPr>
              <p:cNvPr id="74" name="肘形连接符 73"/>
              <p:cNvCxnSpPr>
                <a:stCxn id="72" idx="1"/>
                <a:endCxn id="71" idx="4"/>
              </p:cNvCxnSpPr>
              <p:nvPr/>
            </p:nvCxnSpPr>
            <p:spPr>
              <a:xfrm rot="10800000">
                <a:off x="4870718" y="3690240"/>
                <a:ext cx="323353" cy="23882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401640" y="3300929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6" name="圆角矩形 75"/>
              <p:cNvSpPr/>
              <p:nvPr/>
            </p:nvSpPr>
            <p:spPr>
              <a:xfrm>
                <a:off x="860389" y="3609044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Palembang</a:t>
                </a:r>
              </a:p>
            </p:txBody>
          </p:sp>
          <p:cxnSp>
            <p:nvCxnSpPr>
              <p:cNvPr id="77" name="肘形连接符 76"/>
              <p:cNvCxnSpPr>
                <a:stCxn id="76" idx="3"/>
                <a:endCxn id="75" idx="4"/>
              </p:cNvCxnSpPr>
              <p:nvPr/>
            </p:nvCxnSpPr>
            <p:spPr>
              <a:xfrm flipV="1">
                <a:off x="2164287" y="3409750"/>
                <a:ext cx="291764" cy="35254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45" name="组合 44"/>
            <p:cNvGrpSpPr/>
            <p:nvPr/>
          </p:nvGrpSpPr>
          <p:grpSpPr>
            <a:xfrm>
              <a:off x="5772221" y="3500964"/>
              <a:ext cx="2528758" cy="1447053"/>
              <a:chOff x="6353002" y="2342528"/>
              <a:chExt cx="2842588" cy="1626638"/>
            </a:xfrm>
          </p:grpSpPr>
          <p:sp>
            <p:nvSpPr>
              <p:cNvPr id="55" name="圆角矩形 54"/>
              <p:cNvSpPr/>
              <p:nvPr/>
            </p:nvSpPr>
            <p:spPr>
              <a:xfrm>
                <a:off x="6353002" y="2552920"/>
                <a:ext cx="2842588" cy="1416246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sz="1200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56" name="圆角矩形 55"/>
              <p:cNvSpPr/>
              <p:nvPr/>
            </p:nvSpPr>
            <p:spPr>
              <a:xfrm>
                <a:off x="7035635" y="2342528"/>
                <a:ext cx="1477322" cy="420780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>
                    <a:solidFill>
                      <a:schemeClr val="bg1"/>
                    </a:solidFill>
                    <a:latin typeface="+mj-lt"/>
                  </a:rPr>
                  <a:t>Indonesia</a:t>
                </a:r>
              </a:p>
            </p:txBody>
          </p:sp>
          <p:sp>
            <p:nvSpPr>
              <p:cNvPr id="57" name="Text Box 16"/>
              <p:cNvSpPr txBox="1">
                <a:spLocks noChangeArrowheads="1"/>
              </p:cNvSpPr>
              <p:nvPr/>
            </p:nvSpPr>
            <p:spPr bwMode="auto">
              <a:xfrm>
                <a:off x="6419723" y="2819846"/>
                <a:ext cx="2092750" cy="923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</p:txBody>
          </p:sp>
        </p:grpSp>
        <p:grpSp>
          <p:nvGrpSpPr>
            <p:cNvPr id="151" name="组合 150"/>
            <p:cNvGrpSpPr/>
            <p:nvPr/>
          </p:nvGrpSpPr>
          <p:grpSpPr>
            <a:xfrm>
              <a:off x="463574" y="3959027"/>
              <a:ext cx="1322139" cy="660986"/>
              <a:chOff x="1595202" y="1311876"/>
              <a:chExt cx="1322139" cy="660986"/>
            </a:xfrm>
          </p:grpSpPr>
          <p:sp>
            <p:nvSpPr>
              <p:cNvPr id="152" name="圆角矩形 151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154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155" name="组合 62"/>
              <p:cNvGrpSpPr/>
              <p:nvPr/>
            </p:nvGrpSpPr>
            <p:grpSpPr>
              <a:xfrm>
                <a:off x="1831632" y="1620604"/>
                <a:ext cx="109277" cy="109277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71" name="椭圆 17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2" name="椭圆 17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6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0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4" name="组合 3"/>
          <p:cNvGrpSpPr/>
          <p:nvPr/>
        </p:nvGrpSpPr>
        <p:grpSpPr>
          <a:xfrm>
            <a:off x="800235" y="1015581"/>
            <a:ext cx="7545278" cy="3924335"/>
            <a:chOff x="431935" y="977481"/>
            <a:chExt cx="7545278" cy="3924335"/>
          </a:xfrm>
        </p:grpSpPr>
        <p:sp>
          <p:nvSpPr>
            <p:cNvPr id="52" name="Freeform 401"/>
            <p:cNvSpPr>
              <a:spLocks/>
            </p:cNvSpPr>
            <p:nvPr/>
          </p:nvSpPr>
          <p:spPr bwMode="auto">
            <a:xfrm>
              <a:off x="5553279" y="2249113"/>
              <a:ext cx="274906" cy="191642"/>
            </a:xfrm>
            <a:custGeom>
              <a:avLst/>
              <a:gdLst/>
              <a:ahLst/>
              <a:cxnLst>
                <a:cxn ang="0">
                  <a:pos x="1040" y="64"/>
                </a:cxn>
                <a:cxn ang="0">
                  <a:pos x="926" y="372"/>
                </a:cxn>
                <a:cxn ang="0">
                  <a:pos x="776" y="475"/>
                </a:cxn>
                <a:cxn ang="0">
                  <a:pos x="668" y="675"/>
                </a:cxn>
                <a:cxn ang="0">
                  <a:pos x="389" y="714"/>
                </a:cxn>
                <a:cxn ang="0">
                  <a:pos x="257" y="703"/>
                </a:cxn>
                <a:cxn ang="0">
                  <a:pos x="170" y="724"/>
                </a:cxn>
                <a:cxn ang="0">
                  <a:pos x="141" y="687"/>
                </a:cxn>
                <a:cxn ang="0">
                  <a:pos x="102" y="657"/>
                </a:cxn>
                <a:cxn ang="0">
                  <a:pos x="66" y="612"/>
                </a:cxn>
                <a:cxn ang="0">
                  <a:pos x="42" y="562"/>
                </a:cxn>
                <a:cxn ang="0">
                  <a:pos x="50" y="525"/>
                </a:cxn>
                <a:cxn ang="0">
                  <a:pos x="11" y="483"/>
                </a:cxn>
                <a:cxn ang="0">
                  <a:pos x="0" y="439"/>
                </a:cxn>
                <a:cxn ang="0">
                  <a:pos x="36" y="402"/>
                </a:cxn>
                <a:cxn ang="0">
                  <a:pos x="149" y="420"/>
                </a:cxn>
                <a:cxn ang="0">
                  <a:pos x="374" y="444"/>
                </a:cxn>
                <a:cxn ang="0">
                  <a:pos x="528" y="405"/>
                </a:cxn>
                <a:cxn ang="0">
                  <a:pos x="645" y="301"/>
                </a:cxn>
                <a:cxn ang="0">
                  <a:pos x="804" y="268"/>
                </a:cxn>
                <a:cxn ang="0">
                  <a:pos x="771" y="150"/>
                </a:cxn>
                <a:cxn ang="0">
                  <a:pos x="873" y="130"/>
                </a:cxn>
                <a:cxn ang="0">
                  <a:pos x="948" y="0"/>
                </a:cxn>
                <a:cxn ang="0">
                  <a:pos x="1040" y="64"/>
                </a:cxn>
              </a:cxnLst>
              <a:rect l="0" t="0" r="r" b="b"/>
              <a:pathLst>
                <a:path w="1040" h="724">
                  <a:moveTo>
                    <a:pt x="1040" y="64"/>
                  </a:moveTo>
                  <a:lnTo>
                    <a:pt x="926" y="372"/>
                  </a:lnTo>
                  <a:lnTo>
                    <a:pt x="776" y="475"/>
                  </a:lnTo>
                  <a:lnTo>
                    <a:pt x="668" y="675"/>
                  </a:lnTo>
                  <a:lnTo>
                    <a:pt x="389" y="714"/>
                  </a:lnTo>
                  <a:lnTo>
                    <a:pt x="257" y="703"/>
                  </a:lnTo>
                  <a:lnTo>
                    <a:pt x="170" y="724"/>
                  </a:lnTo>
                  <a:lnTo>
                    <a:pt x="141" y="687"/>
                  </a:lnTo>
                  <a:lnTo>
                    <a:pt x="102" y="657"/>
                  </a:lnTo>
                  <a:lnTo>
                    <a:pt x="66" y="612"/>
                  </a:lnTo>
                  <a:lnTo>
                    <a:pt x="42" y="562"/>
                  </a:lnTo>
                  <a:lnTo>
                    <a:pt x="50" y="525"/>
                  </a:lnTo>
                  <a:lnTo>
                    <a:pt x="11" y="483"/>
                  </a:lnTo>
                  <a:lnTo>
                    <a:pt x="0" y="439"/>
                  </a:lnTo>
                  <a:lnTo>
                    <a:pt x="36" y="402"/>
                  </a:lnTo>
                  <a:lnTo>
                    <a:pt x="149" y="420"/>
                  </a:lnTo>
                  <a:lnTo>
                    <a:pt x="374" y="444"/>
                  </a:lnTo>
                  <a:lnTo>
                    <a:pt x="528" y="405"/>
                  </a:lnTo>
                  <a:lnTo>
                    <a:pt x="645" y="301"/>
                  </a:lnTo>
                  <a:lnTo>
                    <a:pt x="804" y="268"/>
                  </a:lnTo>
                  <a:lnTo>
                    <a:pt x="771" y="150"/>
                  </a:lnTo>
                  <a:lnTo>
                    <a:pt x="873" y="130"/>
                  </a:lnTo>
                  <a:lnTo>
                    <a:pt x="948" y="0"/>
                  </a:lnTo>
                  <a:lnTo>
                    <a:pt x="1040" y="6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402"/>
            <p:cNvSpPr>
              <a:spLocks/>
            </p:cNvSpPr>
            <p:nvPr/>
          </p:nvSpPr>
          <p:spPr bwMode="auto">
            <a:xfrm>
              <a:off x="1787856" y="1728377"/>
              <a:ext cx="400464" cy="463905"/>
            </a:xfrm>
            <a:custGeom>
              <a:avLst/>
              <a:gdLst/>
              <a:ahLst/>
              <a:cxnLst>
                <a:cxn ang="0">
                  <a:pos x="262" y="342"/>
                </a:cxn>
                <a:cxn ang="0">
                  <a:pos x="246" y="324"/>
                </a:cxn>
                <a:cxn ang="0">
                  <a:pos x="244" y="271"/>
                </a:cxn>
                <a:cxn ang="0">
                  <a:pos x="217" y="267"/>
                </a:cxn>
                <a:cxn ang="0">
                  <a:pos x="211" y="247"/>
                </a:cxn>
                <a:cxn ang="0">
                  <a:pos x="174" y="196"/>
                </a:cxn>
                <a:cxn ang="0">
                  <a:pos x="153" y="184"/>
                </a:cxn>
                <a:cxn ang="0">
                  <a:pos x="135" y="189"/>
                </a:cxn>
                <a:cxn ang="0">
                  <a:pos x="105" y="159"/>
                </a:cxn>
                <a:cxn ang="0">
                  <a:pos x="72" y="139"/>
                </a:cxn>
                <a:cxn ang="0">
                  <a:pos x="21" y="75"/>
                </a:cxn>
                <a:cxn ang="0">
                  <a:pos x="3" y="48"/>
                </a:cxn>
                <a:cxn ang="0">
                  <a:pos x="0" y="1"/>
                </a:cxn>
                <a:cxn ang="0">
                  <a:pos x="33" y="0"/>
                </a:cxn>
                <a:cxn ang="0">
                  <a:pos x="108" y="44"/>
                </a:cxn>
                <a:cxn ang="0">
                  <a:pos x="160" y="37"/>
                </a:cxn>
                <a:cxn ang="0">
                  <a:pos x="199" y="44"/>
                </a:cxn>
                <a:cxn ang="0">
                  <a:pos x="238" y="49"/>
                </a:cxn>
                <a:cxn ang="0">
                  <a:pos x="297" y="118"/>
                </a:cxn>
                <a:cxn ang="0">
                  <a:pos x="285" y="147"/>
                </a:cxn>
                <a:cxn ang="0">
                  <a:pos x="259" y="181"/>
                </a:cxn>
                <a:cxn ang="0">
                  <a:pos x="280" y="232"/>
                </a:cxn>
                <a:cxn ang="0">
                  <a:pos x="277" y="271"/>
                </a:cxn>
                <a:cxn ang="0">
                  <a:pos x="294" y="286"/>
                </a:cxn>
                <a:cxn ang="0">
                  <a:pos x="289" y="313"/>
                </a:cxn>
                <a:cxn ang="0">
                  <a:pos x="303" y="334"/>
                </a:cxn>
                <a:cxn ang="0">
                  <a:pos x="301" y="351"/>
                </a:cxn>
                <a:cxn ang="0">
                  <a:pos x="279" y="340"/>
                </a:cxn>
                <a:cxn ang="0">
                  <a:pos x="262" y="342"/>
                </a:cxn>
              </a:cxnLst>
              <a:rect l="0" t="0" r="r" b="b"/>
              <a:pathLst>
                <a:path w="303" h="351">
                  <a:moveTo>
                    <a:pt x="262" y="342"/>
                  </a:moveTo>
                  <a:lnTo>
                    <a:pt x="246" y="324"/>
                  </a:lnTo>
                  <a:lnTo>
                    <a:pt x="244" y="271"/>
                  </a:lnTo>
                  <a:lnTo>
                    <a:pt x="217" y="267"/>
                  </a:lnTo>
                  <a:lnTo>
                    <a:pt x="211" y="247"/>
                  </a:lnTo>
                  <a:lnTo>
                    <a:pt x="174" y="196"/>
                  </a:lnTo>
                  <a:lnTo>
                    <a:pt x="153" y="184"/>
                  </a:lnTo>
                  <a:lnTo>
                    <a:pt x="135" y="189"/>
                  </a:lnTo>
                  <a:lnTo>
                    <a:pt x="105" y="159"/>
                  </a:lnTo>
                  <a:lnTo>
                    <a:pt x="72" y="139"/>
                  </a:lnTo>
                  <a:lnTo>
                    <a:pt x="21" y="75"/>
                  </a:lnTo>
                  <a:lnTo>
                    <a:pt x="3" y="48"/>
                  </a:lnTo>
                  <a:lnTo>
                    <a:pt x="0" y="1"/>
                  </a:lnTo>
                  <a:lnTo>
                    <a:pt x="33" y="0"/>
                  </a:lnTo>
                  <a:lnTo>
                    <a:pt x="108" y="44"/>
                  </a:lnTo>
                  <a:lnTo>
                    <a:pt x="160" y="37"/>
                  </a:lnTo>
                  <a:lnTo>
                    <a:pt x="199" y="44"/>
                  </a:lnTo>
                  <a:lnTo>
                    <a:pt x="238" y="49"/>
                  </a:lnTo>
                  <a:lnTo>
                    <a:pt x="297" y="118"/>
                  </a:lnTo>
                  <a:lnTo>
                    <a:pt x="285" y="147"/>
                  </a:lnTo>
                  <a:lnTo>
                    <a:pt x="259" y="181"/>
                  </a:lnTo>
                  <a:lnTo>
                    <a:pt x="280" y="232"/>
                  </a:lnTo>
                  <a:lnTo>
                    <a:pt x="277" y="271"/>
                  </a:lnTo>
                  <a:lnTo>
                    <a:pt x="294" y="286"/>
                  </a:lnTo>
                  <a:lnTo>
                    <a:pt x="289" y="313"/>
                  </a:lnTo>
                  <a:lnTo>
                    <a:pt x="303" y="334"/>
                  </a:lnTo>
                  <a:lnTo>
                    <a:pt x="301" y="351"/>
                  </a:lnTo>
                  <a:lnTo>
                    <a:pt x="279" y="340"/>
                  </a:lnTo>
                  <a:lnTo>
                    <a:pt x="262" y="342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403"/>
            <p:cNvSpPr>
              <a:spLocks/>
            </p:cNvSpPr>
            <p:nvPr/>
          </p:nvSpPr>
          <p:spPr bwMode="auto">
            <a:xfrm>
              <a:off x="2130166" y="1922662"/>
              <a:ext cx="348920" cy="523379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535" y="239"/>
                </a:cxn>
                <a:cxn ang="0">
                  <a:pos x="776" y="329"/>
                </a:cxn>
                <a:cxn ang="0">
                  <a:pos x="926" y="479"/>
                </a:cxn>
                <a:cxn ang="0">
                  <a:pos x="1126" y="589"/>
                </a:cxn>
                <a:cxn ang="0">
                  <a:pos x="1091" y="704"/>
                </a:cxn>
                <a:cxn ang="0">
                  <a:pos x="1121" y="794"/>
                </a:cxn>
                <a:cxn ang="0">
                  <a:pos x="1211" y="839"/>
                </a:cxn>
                <a:cxn ang="0">
                  <a:pos x="1271" y="769"/>
                </a:cxn>
                <a:cxn ang="0">
                  <a:pos x="1321" y="974"/>
                </a:cxn>
                <a:cxn ang="0">
                  <a:pos x="1291" y="1069"/>
                </a:cxn>
                <a:cxn ang="0">
                  <a:pos x="1271" y="1204"/>
                </a:cxn>
                <a:cxn ang="0">
                  <a:pos x="1316" y="1319"/>
                </a:cxn>
                <a:cxn ang="0">
                  <a:pos x="1226" y="1414"/>
                </a:cxn>
                <a:cxn ang="0">
                  <a:pos x="1121" y="1369"/>
                </a:cxn>
                <a:cxn ang="0">
                  <a:pos x="1231" y="1529"/>
                </a:cxn>
                <a:cxn ang="0">
                  <a:pos x="1156" y="1634"/>
                </a:cxn>
                <a:cxn ang="0">
                  <a:pos x="1196" y="1759"/>
                </a:cxn>
                <a:cxn ang="0">
                  <a:pos x="901" y="1829"/>
                </a:cxn>
                <a:cxn ang="0">
                  <a:pos x="731" y="1979"/>
                </a:cxn>
                <a:cxn ang="0">
                  <a:pos x="676" y="1804"/>
                </a:cxn>
                <a:cxn ang="0">
                  <a:pos x="505" y="1364"/>
                </a:cxn>
                <a:cxn ang="0">
                  <a:pos x="495" y="1199"/>
                </a:cxn>
                <a:cxn ang="0">
                  <a:pos x="380" y="1069"/>
                </a:cxn>
                <a:cxn ang="0">
                  <a:pos x="210" y="1019"/>
                </a:cxn>
                <a:cxn ang="0">
                  <a:pos x="220" y="934"/>
                </a:cxn>
                <a:cxn ang="0">
                  <a:pos x="149" y="831"/>
                </a:cxn>
                <a:cxn ang="0">
                  <a:pos x="174" y="695"/>
                </a:cxn>
                <a:cxn ang="0">
                  <a:pos x="90" y="617"/>
                </a:cxn>
                <a:cxn ang="0">
                  <a:pos x="105" y="422"/>
                </a:cxn>
                <a:cxn ang="0">
                  <a:pos x="0" y="169"/>
                </a:cxn>
                <a:cxn ang="0">
                  <a:pos x="129" y="0"/>
                </a:cxn>
              </a:cxnLst>
              <a:rect l="0" t="0" r="r" b="b"/>
              <a:pathLst>
                <a:path w="1321" h="1979">
                  <a:moveTo>
                    <a:pt x="129" y="0"/>
                  </a:moveTo>
                  <a:lnTo>
                    <a:pt x="535" y="239"/>
                  </a:lnTo>
                  <a:lnTo>
                    <a:pt x="776" y="329"/>
                  </a:lnTo>
                  <a:lnTo>
                    <a:pt x="926" y="479"/>
                  </a:lnTo>
                  <a:lnTo>
                    <a:pt x="1126" y="589"/>
                  </a:lnTo>
                  <a:lnTo>
                    <a:pt x="1091" y="704"/>
                  </a:lnTo>
                  <a:lnTo>
                    <a:pt x="1121" y="794"/>
                  </a:lnTo>
                  <a:lnTo>
                    <a:pt x="1211" y="839"/>
                  </a:lnTo>
                  <a:lnTo>
                    <a:pt x="1271" y="769"/>
                  </a:lnTo>
                  <a:lnTo>
                    <a:pt x="1321" y="974"/>
                  </a:lnTo>
                  <a:lnTo>
                    <a:pt x="1291" y="1069"/>
                  </a:lnTo>
                  <a:lnTo>
                    <a:pt x="1271" y="1204"/>
                  </a:lnTo>
                  <a:lnTo>
                    <a:pt x="1316" y="1319"/>
                  </a:lnTo>
                  <a:lnTo>
                    <a:pt x="1226" y="1414"/>
                  </a:lnTo>
                  <a:lnTo>
                    <a:pt x="1121" y="1369"/>
                  </a:lnTo>
                  <a:lnTo>
                    <a:pt x="1231" y="1529"/>
                  </a:lnTo>
                  <a:lnTo>
                    <a:pt x="1156" y="1634"/>
                  </a:lnTo>
                  <a:lnTo>
                    <a:pt x="1196" y="1759"/>
                  </a:lnTo>
                  <a:lnTo>
                    <a:pt x="901" y="1829"/>
                  </a:lnTo>
                  <a:lnTo>
                    <a:pt x="731" y="1979"/>
                  </a:lnTo>
                  <a:lnTo>
                    <a:pt x="676" y="1804"/>
                  </a:lnTo>
                  <a:lnTo>
                    <a:pt x="505" y="1364"/>
                  </a:lnTo>
                  <a:lnTo>
                    <a:pt x="495" y="1199"/>
                  </a:lnTo>
                  <a:lnTo>
                    <a:pt x="380" y="1069"/>
                  </a:lnTo>
                  <a:lnTo>
                    <a:pt x="210" y="1019"/>
                  </a:lnTo>
                  <a:lnTo>
                    <a:pt x="220" y="934"/>
                  </a:lnTo>
                  <a:lnTo>
                    <a:pt x="149" y="831"/>
                  </a:lnTo>
                  <a:lnTo>
                    <a:pt x="174" y="695"/>
                  </a:lnTo>
                  <a:lnTo>
                    <a:pt x="90" y="617"/>
                  </a:lnTo>
                  <a:lnTo>
                    <a:pt x="105" y="422"/>
                  </a:lnTo>
                  <a:lnTo>
                    <a:pt x="0" y="169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404"/>
            <p:cNvSpPr>
              <a:spLocks/>
            </p:cNvSpPr>
            <p:nvPr/>
          </p:nvSpPr>
          <p:spPr bwMode="auto">
            <a:xfrm>
              <a:off x="2323130" y="2391853"/>
              <a:ext cx="370066" cy="416325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57" y="253"/>
                </a:cxn>
                <a:cxn ang="0">
                  <a:pos x="277" y="338"/>
                </a:cxn>
                <a:cxn ang="0">
                  <a:pos x="322" y="493"/>
                </a:cxn>
                <a:cxn ang="0">
                  <a:pos x="562" y="733"/>
                </a:cxn>
                <a:cxn ang="0">
                  <a:pos x="632" y="944"/>
                </a:cxn>
                <a:cxn ang="0">
                  <a:pos x="752" y="1109"/>
                </a:cxn>
                <a:cxn ang="0">
                  <a:pos x="827" y="1229"/>
                </a:cxn>
                <a:cxn ang="0">
                  <a:pos x="817" y="1404"/>
                </a:cxn>
                <a:cxn ang="0">
                  <a:pos x="947" y="1572"/>
                </a:cxn>
                <a:cxn ang="0">
                  <a:pos x="1088" y="1452"/>
                </a:cxn>
                <a:cxn ang="0">
                  <a:pos x="993" y="1328"/>
                </a:cxn>
                <a:cxn ang="0">
                  <a:pos x="1041" y="1212"/>
                </a:cxn>
                <a:cxn ang="0">
                  <a:pos x="1218" y="1118"/>
                </a:cxn>
                <a:cxn ang="0">
                  <a:pos x="1402" y="789"/>
                </a:cxn>
                <a:cxn ang="0">
                  <a:pos x="1217" y="733"/>
                </a:cxn>
                <a:cxn ang="0">
                  <a:pos x="862" y="538"/>
                </a:cxn>
                <a:cxn ang="0">
                  <a:pos x="812" y="384"/>
                </a:cxn>
                <a:cxn ang="0">
                  <a:pos x="885" y="11"/>
                </a:cxn>
                <a:cxn ang="0">
                  <a:pos x="543" y="128"/>
                </a:cxn>
                <a:cxn ang="0">
                  <a:pos x="396" y="0"/>
                </a:cxn>
                <a:cxn ang="0">
                  <a:pos x="174" y="51"/>
                </a:cxn>
                <a:cxn ang="0">
                  <a:pos x="0" y="204"/>
                </a:cxn>
              </a:cxnLst>
              <a:rect l="0" t="0" r="r" b="b"/>
              <a:pathLst>
                <a:path w="1402" h="1572">
                  <a:moveTo>
                    <a:pt x="0" y="204"/>
                  </a:moveTo>
                  <a:lnTo>
                    <a:pt x="157" y="253"/>
                  </a:lnTo>
                  <a:lnTo>
                    <a:pt x="277" y="338"/>
                  </a:lnTo>
                  <a:lnTo>
                    <a:pt x="322" y="493"/>
                  </a:lnTo>
                  <a:lnTo>
                    <a:pt x="562" y="733"/>
                  </a:lnTo>
                  <a:lnTo>
                    <a:pt x="632" y="944"/>
                  </a:lnTo>
                  <a:lnTo>
                    <a:pt x="752" y="1109"/>
                  </a:lnTo>
                  <a:lnTo>
                    <a:pt x="827" y="1229"/>
                  </a:lnTo>
                  <a:lnTo>
                    <a:pt x="817" y="1404"/>
                  </a:lnTo>
                  <a:lnTo>
                    <a:pt x="947" y="1572"/>
                  </a:lnTo>
                  <a:lnTo>
                    <a:pt x="1088" y="1452"/>
                  </a:lnTo>
                  <a:lnTo>
                    <a:pt x="993" y="1328"/>
                  </a:lnTo>
                  <a:lnTo>
                    <a:pt x="1041" y="1212"/>
                  </a:lnTo>
                  <a:lnTo>
                    <a:pt x="1218" y="1118"/>
                  </a:lnTo>
                  <a:lnTo>
                    <a:pt x="1402" y="789"/>
                  </a:lnTo>
                  <a:lnTo>
                    <a:pt x="1217" y="733"/>
                  </a:lnTo>
                  <a:lnTo>
                    <a:pt x="862" y="538"/>
                  </a:lnTo>
                  <a:lnTo>
                    <a:pt x="812" y="384"/>
                  </a:lnTo>
                  <a:lnTo>
                    <a:pt x="885" y="11"/>
                  </a:lnTo>
                  <a:lnTo>
                    <a:pt x="543" y="128"/>
                  </a:lnTo>
                  <a:lnTo>
                    <a:pt x="396" y="0"/>
                  </a:lnTo>
                  <a:lnTo>
                    <a:pt x="174" y="51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405"/>
            <p:cNvSpPr>
              <a:spLocks/>
            </p:cNvSpPr>
            <p:nvPr/>
          </p:nvSpPr>
          <p:spPr bwMode="auto">
            <a:xfrm>
              <a:off x="2427542" y="2172456"/>
              <a:ext cx="518093" cy="465226"/>
            </a:xfrm>
            <a:custGeom>
              <a:avLst/>
              <a:gdLst/>
              <a:ahLst/>
              <a:cxnLst>
                <a:cxn ang="0">
                  <a:pos x="1962" y="1131"/>
                </a:cxn>
                <a:cxn ang="0">
                  <a:pos x="1847" y="1176"/>
                </a:cxn>
                <a:cxn ang="0">
                  <a:pos x="1737" y="1266"/>
                </a:cxn>
                <a:cxn ang="0">
                  <a:pos x="1817" y="1396"/>
                </a:cxn>
                <a:cxn ang="0">
                  <a:pos x="1757" y="1486"/>
                </a:cxn>
                <a:cxn ang="0">
                  <a:pos x="1782" y="1591"/>
                </a:cxn>
                <a:cxn ang="0">
                  <a:pos x="1547" y="1581"/>
                </a:cxn>
                <a:cxn ang="0">
                  <a:pos x="1352" y="1761"/>
                </a:cxn>
                <a:cxn ang="0">
                  <a:pos x="1182" y="1671"/>
                </a:cxn>
                <a:cxn ang="0">
                  <a:pos x="1022" y="1626"/>
                </a:cxn>
                <a:cxn ang="0">
                  <a:pos x="823" y="1566"/>
                </a:cxn>
                <a:cxn ang="0">
                  <a:pos x="468" y="1372"/>
                </a:cxn>
                <a:cxn ang="0">
                  <a:pos x="417" y="1216"/>
                </a:cxn>
                <a:cxn ang="0">
                  <a:pos x="492" y="840"/>
                </a:cxn>
                <a:cxn ang="0">
                  <a:pos x="147" y="961"/>
                </a:cxn>
                <a:cxn ang="0">
                  <a:pos x="1" y="834"/>
                </a:cxn>
                <a:cxn ang="0">
                  <a:pos x="73" y="813"/>
                </a:cxn>
                <a:cxn ang="0">
                  <a:pos x="33" y="690"/>
                </a:cxn>
                <a:cxn ang="0">
                  <a:pos x="108" y="585"/>
                </a:cxn>
                <a:cxn ang="0">
                  <a:pos x="0" y="427"/>
                </a:cxn>
                <a:cxn ang="0">
                  <a:pos x="100" y="471"/>
                </a:cxn>
                <a:cxn ang="0">
                  <a:pos x="192" y="375"/>
                </a:cxn>
                <a:cxn ang="0">
                  <a:pos x="147" y="255"/>
                </a:cxn>
                <a:cxn ang="0">
                  <a:pos x="168" y="126"/>
                </a:cxn>
                <a:cxn ang="0">
                  <a:pos x="196" y="28"/>
                </a:cxn>
                <a:cxn ang="0">
                  <a:pos x="317" y="110"/>
                </a:cxn>
                <a:cxn ang="0">
                  <a:pos x="402" y="125"/>
                </a:cxn>
                <a:cxn ang="0">
                  <a:pos x="462" y="270"/>
                </a:cxn>
                <a:cxn ang="0">
                  <a:pos x="522" y="215"/>
                </a:cxn>
                <a:cxn ang="0">
                  <a:pos x="447" y="80"/>
                </a:cxn>
                <a:cxn ang="0">
                  <a:pos x="477" y="0"/>
                </a:cxn>
                <a:cxn ang="0">
                  <a:pos x="662" y="120"/>
                </a:cxn>
                <a:cxn ang="0">
                  <a:pos x="702" y="230"/>
                </a:cxn>
                <a:cxn ang="0">
                  <a:pos x="807" y="360"/>
                </a:cxn>
                <a:cxn ang="0">
                  <a:pos x="972" y="365"/>
                </a:cxn>
                <a:cxn ang="0">
                  <a:pos x="1092" y="500"/>
                </a:cxn>
                <a:cxn ang="0">
                  <a:pos x="1137" y="650"/>
                </a:cxn>
                <a:cxn ang="0">
                  <a:pos x="1202" y="750"/>
                </a:cxn>
                <a:cxn ang="0">
                  <a:pos x="1302" y="800"/>
                </a:cxn>
                <a:cxn ang="0">
                  <a:pos x="1467" y="825"/>
                </a:cxn>
                <a:cxn ang="0">
                  <a:pos x="1557" y="916"/>
                </a:cxn>
                <a:cxn ang="0">
                  <a:pos x="1362" y="1041"/>
                </a:cxn>
                <a:cxn ang="0">
                  <a:pos x="1247" y="1041"/>
                </a:cxn>
                <a:cxn ang="0">
                  <a:pos x="1332" y="1111"/>
                </a:cxn>
                <a:cxn ang="0">
                  <a:pos x="1557" y="1021"/>
                </a:cxn>
                <a:cxn ang="0">
                  <a:pos x="1722" y="916"/>
                </a:cxn>
                <a:cxn ang="0">
                  <a:pos x="1892" y="1011"/>
                </a:cxn>
                <a:cxn ang="0">
                  <a:pos x="1962" y="1131"/>
                </a:cxn>
              </a:cxnLst>
              <a:rect l="0" t="0" r="r" b="b"/>
              <a:pathLst>
                <a:path w="1962" h="1761">
                  <a:moveTo>
                    <a:pt x="1962" y="1131"/>
                  </a:moveTo>
                  <a:lnTo>
                    <a:pt x="1847" y="1176"/>
                  </a:lnTo>
                  <a:lnTo>
                    <a:pt x="1737" y="1266"/>
                  </a:lnTo>
                  <a:lnTo>
                    <a:pt x="1817" y="1396"/>
                  </a:lnTo>
                  <a:lnTo>
                    <a:pt x="1757" y="1486"/>
                  </a:lnTo>
                  <a:lnTo>
                    <a:pt x="1782" y="1591"/>
                  </a:lnTo>
                  <a:lnTo>
                    <a:pt x="1547" y="1581"/>
                  </a:lnTo>
                  <a:lnTo>
                    <a:pt x="1352" y="1761"/>
                  </a:lnTo>
                  <a:lnTo>
                    <a:pt x="1182" y="1671"/>
                  </a:lnTo>
                  <a:lnTo>
                    <a:pt x="1022" y="1626"/>
                  </a:lnTo>
                  <a:lnTo>
                    <a:pt x="823" y="1566"/>
                  </a:lnTo>
                  <a:lnTo>
                    <a:pt x="468" y="1372"/>
                  </a:lnTo>
                  <a:lnTo>
                    <a:pt x="417" y="1216"/>
                  </a:lnTo>
                  <a:lnTo>
                    <a:pt x="492" y="840"/>
                  </a:lnTo>
                  <a:lnTo>
                    <a:pt x="147" y="961"/>
                  </a:lnTo>
                  <a:lnTo>
                    <a:pt x="1" y="834"/>
                  </a:lnTo>
                  <a:lnTo>
                    <a:pt x="73" y="813"/>
                  </a:lnTo>
                  <a:lnTo>
                    <a:pt x="33" y="690"/>
                  </a:lnTo>
                  <a:lnTo>
                    <a:pt x="108" y="585"/>
                  </a:lnTo>
                  <a:lnTo>
                    <a:pt x="0" y="427"/>
                  </a:lnTo>
                  <a:lnTo>
                    <a:pt x="100" y="471"/>
                  </a:lnTo>
                  <a:lnTo>
                    <a:pt x="192" y="375"/>
                  </a:lnTo>
                  <a:lnTo>
                    <a:pt x="147" y="255"/>
                  </a:lnTo>
                  <a:lnTo>
                    <a:pt x="168" y="126"/>
                  </a:lnTo>
                  <a:lnTo>
                    <a:pt x="196" y="28"/>
                  </a:lnTo>
                  <a:lnTo>
                    <a:pt x="317" y="110"/>
                  </a:lnTo>
                  <a:lnTo>
                    <a:pt x="402" y="125"/>
                  </a:lnTo>
                  <a:lnTo>
                    <a:pt x="462" y="270"/>
                  </a:lnTo>
                  <a:lnTo>
                    <a:pt x="522" y="215"/>
                  </a:lnTo>
                  <a:lnTo>
                    <a:pt x="447" y="80"/>
                  </a:lnTo>
                  <a:lnTo>
                    <a:pt x="477" y="0"/>
                  </a:lnTo>
                  <a:lnTo>
                    <a:pt x="662" y="120"/>
                  </a:lnTo>
                  <a:lnTo>
                    <a:pt x="702" y="230"/>
                  </a:lnTo>
                  <a:lnTo>
                    <a:pt x="807" y="360"/>
                  </a:lnTo>
                  <a:lnTo>
                    <a:pt x="972" y="365"/>
                  </a:lnTo>
                  <a:lnTo>
                    <a:pt x="1092" y="500"/>
                  </a:lnTo>
                  <a:lnTo>
                    <a:pt x="1137" y="650"/>
                  </a:lnTo>
                  <a:lnTo>
                    <a:pt x="1202" y="750"/>
                  </a:lnTo>
                  <a:lnTo>
                    <a:pt x="1302" y="800"/>
                  </a:lnTo>
                  <a:lnTo>
                    <a:pt x="1467" y="825"/>
                  </a:lnTo>
                  <a:lnTo>
                    <a:pt x="1557" y="916"/>
                  </a:lnTo>
                  <a:lnTo>
                    <a:pt x="1362" y="1041"/>
                  </a:lnTo>
                  <a:lnTo>
                    <a:pt x="1247" y="1041"/>
                  </a:lnTo>
                  <a:lnTo>
                    <a:pt x="1332" y="1111"/>
                  </a:lnTo>
                  <a:lnTo>
                    <a:pt x="1557" y="1021"/>
                  </a:lnTo>
                  <a:lnTo>
                    <a:pt x="1722" y="916"/>
                  </a:lnTo>
                  <a:lnTo>
                    <a:pt x="1892" y="1011"/>
                  </a:lnTo>
                  <a:lnTo>
                    <a:pt x="1962" y="113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406"/>
            <p:cNvSpPr>
              <a:spLocks/>
            </p:cNvSpPr>
            <p:nvPr/>
          </p:nvSpPr>
          <p:spPr bwMode="auto">
            <a:xfrm>
              <a:off x="2584819" y="2590102"/>
              <a:ext cx="445401" cy="249795"/>
            </a:xfrm>
            <a:custGeom>
              <a:avLst/>
              <a:gdLst/>
              <a:ahLst/>
              <a:cxnLst>
                <a:cxn ang="0">
                  <a:pos x="465" y="946"/>
                </a:cxn>
                <a:cxn ang="0">
                  <a:pos x="315" y="911"/>
                </a:cxn>
                <a:cxn ang="0">
                  <a:pos x="270" y="811"/>
                </a:cxn>
                <a:cxn ang="0">
                  <a:pos x="154" y="797"/>
                </a:cxn>
                <a:cxn ang="0">
                  <a:pos x="97" y="706"/>
                </a:cxn>
                <a:cxn ang="0">
                  <a:pos x="0" y="581"/>
                </a:cxn>
                <a:cxn ang="0">
                  <a:pos x="50" y="465"/>
                </a:cxn>
                <a:cxn ang="0">
                  <a:pos x="225" y="370"/>
                </a:cxn>
                <a:cxn ang="0">
                  <a:pos x="410" y="40"/>
                </a:cxn>
                <a:cxn ang="0">
                  <a:pos x="586" y="91"/>
                </a:cxn>
                <a:cxn ang="0">
                  <a:pos x="756" y="181"/>
                </a:cxn>
                <a:cxn ang="0">
                  <a:pos x="950" y="0"/>
                </a:cxn>
                <a:cxn ang="0">
                  <a:pos x="1185" y="10"/>
                </a:cxn>
                <a:cxn ang="0">
                  <a:pos x="1355" y="115"/>
                </a:cxn>
                <a:cxn ang="0">
                  <a:pos x="1610" y="135"/>
                </a:cxn>
                <a:cxn ang="0">
                  <a:pos x="1665" y="235"/>
                </a:cxn>
                <a:cxn ang="0">
                  <a:pos x="1685" y="390"/>
                </a:cxn>
                <a:cxn ang="0">
                  <a:pos x="1590" y="445"/>
                </a:cxn>
                <a:cxn ang="0">
                  <a:pos x="1190" y="506"/>
                </a:cxn>
                <a:cxn ang="0">
                  <a:pos x="1190" y="626"/>
                </a:cxn>
                <a:cxn ang="0">
                  <a:pos x="1115" y="731"/>
                </a:cxn>
                <a:cxn ang="0">
                  <a:pos x="1055" y="631"/>
                </a:cxn>
                <a:cxn ang="0">
                  <a:pos x="990" y="716"/>
                </a:cxn>
                <a:cxn ang="0">
                  <a:pos x="840" y="761"/>
                </a:cxn>
                <a:cxn ang="0">
                  <a:pos x="800" y="866"/>
                </a:cxn>
                <a:cxn ang="0">
                  <a:pos x="720" y="916"/>
                </a:cxn>
                <a:cxn ang="0">
                  <a:pos x="570" y="911"/>
                </a:cxn>
                <a:cxn ang="0">
                  <a:pos x="465" y="946"/>
                </a:cxn>
              </a:cxnLst>
              <a:rect l="0" t="0" r="r" b="b"/>
              <a:pathLst>
                <a:path w="1685" h="946">
                  <a:moveTo>
                    <a:pt x="465" y="946"/>
                  </a:moveTo>
                  <a:lnTo>
                    <a:pt x="315" y="911"/>
                  </a:lnTo>
                  <a:lnTo>
                    <a:pt x="270" y="811"/>
                  </a:lnTo>
                  <a:lnTo>
                    <a:pt x="154" y="797"/>
                  </a:lnTo>
                  <a:lnTo>
                    <a:pt x="97" y="706"/>
                  </a:lnTo>
                  <a:lnTo>
                    <a:pt x="0" y="581"/>
                  </a:lnTo>
                  <a:lnTo>
                    <a:pt x="50" y="465"/>
                  </a:lnTo>
                  <a:lnTo>
                    <a:pt x="225" y="370"/>
                  </a:lnTo>
                  <a:lnTo>
                    <a:pt x="410" y="40"/>
                  </a:lnTo>
                  <a:lnTo>
                    <a:pt x="586" y="91"/>
                  </a:lnTo>
                  <a:lnTo>
                    <a:pt x="756" y="181"/>
                  </a:lnTo>
                  <a:lnTo>
                    <a:pt x="950" y="0"/>
                  </a:lnTo>
                  <a:lnTo>
                    <a:pt x="1185" y="10"/>
                  </a:lnTo>
                  <a:lnTo>
                    <a:pt x="1355" y="115"/>
                  </a:lnTo>
                  <a:lnTo>
                    <a:pt x="1610" y="135"/>
                  </a:lnTo>
                  <a:lnTo>
                    <a:pt x="1665" y="235"/>
                  </a:lnTo>
                  <a:lnTo>
                    <a:pt x="1685" y="390"/>
                  </a:lnTo>
                  <a:lnTo>
                    <a:pt x="1590" y="445"/>
                  </a:lnTo>
                  <a:lnTo>
                    <a:pt x="1190" y="506"/>
                  </a:lnTo>
                  <a:lnTo>
                    <a:pt x="1190" y="626"/>
                  </a:lnTo>
                  <a:lnTo>
                    <a:pt x="1115" y="731"/>
                  </a:lnTo>
                  <a:lnTo>
                    <a:pt x="1055" y="631"/>
                  </a:lnTo>
                  <a:lnTo>
                    <a:pt x="990" y="716"/>
                  </a:lnTo>
                  <a:lnTo>
                    <a:pt x="840" y="761"/>
                  </a:lnTo>
                  <a:lnTo>
                    <a:pt x="800" y="866"/>
                  </a:lnTo>
                  <a:lnTo>
                    <a:pt x="720" y="916"/>
                  </a:lnTo>
                  <a:lnTo>
                    <a:pt x="570" y="911"/>
                  </a:lnTo>
                  <a:lnTo>
                    <a:pt x="465" y="94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407"/>
            <p:cNvSpPr>
              <a:spLocks/>
            </p:cNvSpPr>
            <p:nvPr/>
          </p:nvSpPr>
          <p:spPr bwMode="auto">
            <a:xfrm>
              <a:off x="2572925" y="2776458"/>
              <a:ext cx="362136" cy="360815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155" y="303"/>
                </a:cxn>
                <a:cxn ang="0">
                  <a:pos x="260" y="483"/>
                </a:cxn>
                <a:cxn ang="0">
                  <a:pos x="390" y="603"/>
                </a:cxn>
                <a:cxn ang="0">
                  <a:pos x="615" y="738"/>
                </a:cxn>
                <a:cxn ang="0">
                  <a:pos x="650" y="903"/>
                </a:cxn>
                <a:cxn ang="0">
                  <a:pos x="815" y="1033"/>
                </a:cxn>
                <a:cxn ang="0">
                  <a:pos x="1035" y="1198"/>
                </a:cxn>
                <a:cxn ang="0">
                  <a:pos x="1265" y="1368"/>
                </a:cxn>
                <a:cxn ang="0">
                  <a:pos x="1370" y="1303"/>
                </a:cxn>
                <a:cxn ang="0">
                  <a:pos x="1085" y="993"/>
                </a:cxn>
                <a:cxn ang="0">
                  <a:pos x="965" y="948"/>
                </a:cxn>
                <a:cxn ang="0">
                  <a:pos x="795" y="783"/>
                </a:cxn>
                <a:cxn ang="0">
                  <a:pos x="950" y="753"/>
                </a:cxn>
                <a:cxn ang="0">
                  <a:pos x="990" y="643"/>
                </a:cxn>
                <a:cxn ang="0">
                  <a:pos x="745" y="568"/>
                </a:cxn>
                <a:cxn ang="0">
                  <a:pos x="510" y="243"/>
                </a:cxn>
                <a:cxn ang="0">
                  <a:pos x="360" y="208"/>
                </a:cxn>
                <a:cxn ang="0">
                  <a:pos x="315" y="108"/>
                </a:cxn>
                <a:cxn ang="0">
                  <a:pos x="200" y="93"/>
                </a:cxn>
                <a:cxn ang="0">
                  <a:pos x="141" y="0"/>
                </a:cxn>
                <a:cxn ang="0">
                  <a:pos x="0" y="123"/>
                </a:cxn>
              </a:cxnLst>
              <a:rect l="0" t="0" r="r" b="b"/>
              <a:pathLst>
                <a:path w="1370" h="1368">
                  <a:moveTo>
                    <a:pt x="0" y="123"/>
                  </a:moveTo>
                  <a:lnTo>
                    <a:pt x="155" y="303"/>
                  </a:lnTo>
                  <a:lnTo>
                    <a:pt x="260" y="483"/>
                  </a:lnTo>
                  <a:lnTo>
                    <a:pt x="390" y="603"/>
                  </a:lnTo>
                  <a:lnTo>
                    <a:pt x="615" y="738"/>
                  </a:lnTo>
                  <a:lnTo>
                    <a:pt x="650" y="903"/>
                  </a:lnTo>
                  <a:lnTo>
                    <a:pt x="815" y="1033"/>
                  </a:lnTo>
                  <a:lnTo>
                    <a:pt x="1035" y="1198"/>
                  </a:lnTo>
                  <a:lnTo>
                    <a:pt x="1265" y="1368"/>
                  </a:lnTo>
                  <a:lnTo>
                    <a:pt x="1370" y="1303"/>
                  </a:lnTo>
                  <a:lnTo>
                    <a:pt x="1085" y="993"/>
                  </a:lnTo>
                  <a:lnTo>
                    <a:pt x="965" y="948"/>
                  </a:lnTo>
                  <a:lnTo>
                    <a:pt x="795" y="783"/>
                  </a:lnTo>
                  <a:lnTo>
                    <a:pt x="950" y="753"/>
                  </a:lnTo>
                  <a:lnTo>
                    <a:pt x="990" y="643"/>
                  </a:lnTo>
                  <a:lnTo>
                    <a:pt x="745" y="568"/>
                  </a:lnTo>
                  <a:lnTo>
                    <a:pt x="510" y="243"/>
                  </a:lnTo>
                  <a:lnTo>
                    <a:pt x="360" y="208"/>
                  </a:lnTo>
                  <a:lnTo>
                    <a:pt x="315" y="108"/>
                  </a:lnTo>
                  <a:lnTo>
                    <a:pt x="200" y="93"/>
                  </a:lnTo>
                  <a:lnTo>
                    <a:pt x="141" y="0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408"/>
            <p:cNvSpPr>
              <a:spLocks/>
            </p:cNvSpPr>
            <p:nvPr/>
          </p:nvSpPr>
          <p:spPr bwMode="auto">
            <a:xfrm>
              <a:off x="2707735" y="2707731"/>
              <a:ext cx="540561" cy="428220"/>
            </a:xfrm>
            <a:custGeom>
              <a:avLst/>
              <a:gdLst/>
              <a:ahLst/>
              <a:cxnLst>
                <a:cxn ang="0">
                  <a:pos x="1858" y="1229"/>
                </a:cxn>
                <a:cxn ang="0">
                  <a:pos x="1715" y="1055"/>
                </a:cxn>
                <a:cxn ang="0">
                  <a:pos x="1605" y="1055"/>
                </a:cxn>
                <a:cxn ang="0">
                  <a:pos x="1411" y="1293"/>
                </a:cxn>
                <a:cxn ang="0">
                  <a:pos x="1215" y="1335"/>
                </a:cxn>
                <a:cxn ang="0">
                  <a:pos x="1080" y="1485"/>
                </a:cxn>
                <a:cxn ang="0">
                  <a:pos x="1080" y="1620"/>
                </a:cxn>
                <a:cxn ang="0">
                  <a:pos x="860" y="1560"/>
                </a:cxn>
                <a:cxn ang="0">
                  <a:pos x="577" y="1251"/>
                </a:cxn>
                <a:cxn ang="0">
                  <a:pos x="456" y="1205"/>
                </a:cxn>
                <a:cxn ang="0">
                  <a:pos x="286" y="1041"/>
                </a:cxn>
                <a:cxn ang="0">
                  <a:pos x="440" y="1010"/>
                </a:cxn>
                <a:cxn ang="0">
                  <a:pos x="480" y="900"/>
                </a:cxn>
                <a:cxn ang="0">
                  <a:pos x="235" y="827"/>
                </a:cxn>
                <a:cxn ang="0">
                  <a:pos x="0" y="501"/>
                </a:cxn>
                <a:cxn ang="0">
                  <a:pos x="108" y="464"/>
                </a:cxn>
                <a:cxn ang="0">
                  <a:pos x="255" y="471"/>
                </a:cxn>
                <a:cxn ang="0">
                  <a:pos x="336" y="422"/>
                </a:cxn>
                <a:cxn ang="0">
                  <a:pos x="373" y="314"/>
                </a:cxn>
                <a:cxn ang="0">
                  <a:pos x="525" y="270"/>
                </a:cxn>
                <a:cxn ang="0">
                  <a:pos x="591" y="188"/>
                </a:cxn>
                <a:cxn ang="0">
                  <a:pos x="651" y="287"/>
                </a:cxn>
                <a:cxn ang="0">
                  <a:pos x="727" y="177"/>
                </a:cxn>
                <a:cxn ang="0">
                  <a:pos x="724" y="59"/>
                </a:cxn>
                <a:cxn ang="0">
                  <a:pos x="1130" y="0"/>
                </a:cxn>
                <a:cxn ang="0">
                  <a:pos x="1250" y="140"/>
                </a:cxn>
                <a:cxn ang="0">
                  <a:pos x="1395" y="195"/>
                </a:cxn>
                <a:cxn ang="0">
                  <a:pos x="1460" y="345"/>
                </a:cxn>
                <a:cxn ang="0">
                  <a:pos x="1825" y="370"/>
                </a:cxn>
                <a:cxn ang="0">
                  <a:pos x="1875" y="555"/>
                </a:cxn>
                <a:cxn ang="0">
                  <a:pos x="2045" y="815"/>
                </a:cxn>
                <a:cxn ang="0">
                  <a:pos x="1935" y="860"/>
                </a:cxn>
                <a:cxn ang="0">
                  <a:pos x="1920" y="975"/>
                </a:cxn>
                <a:cxn ang="0">
                  <a:pos x="1980" y="1095"/>
                </a:cxn>
                <a:cxn ang="0">
                  <a:pos x="1954" y="1178"/>
                </a:cxn>
                <a:cxn ang="0">
                  <a:pos x="1858" y="1229"/>
                </a:cxn>
              </a:cxnLst>
              <a:rect l="0" t="0" r="r" b="b"/>
              <a:pathLst>
                <a:path w="2045" h="1620">
                  <a:moveTo>
                    <a:pt x="1858" y="1229"/>
                  </a:moveTo>
                  <a:lnTo>
                    <a:pt x="1715" y="1055"/>
                  </a:lnTo>
                  <a:lnTo>
                    <a:pt x="1605" y="1055"/>
                  </a:lnTo>
                  <a:lnTo>
                    <a:pt x="1411" y="1293"/>
                  </a:lnTo>
                  <a:lnTo>
                    <a:pt x="1215" y="1335"/>
                  </a:lnTo>
                  <a:lnTo>
                    <a:pt x="1080" y="1485"/>
                  </a:lnTo>
                  <a:lnTo>
                    <a:pt x="1080" y="1620"/>
                  </a:lnTo>
                  <a:lnTo>
                    <a:pt x="860" y="1560"/>
                  </a:lnTo>
                  <a:lnTo>
                    <a:pt x="577" y="1251"/>
                  </a:lnTo>
                  <a:lnTo>
                    <a:pt x="456" y="1205"/>
                  </a:lnTo>
                  <a:lnTo>
                    <a:pt x="286" y="1041"/>
                  </a:lnTo>
                  <a:lnTo>
                    <a:pt x="440" y="1010"/>
                  </a:lnTo>
                  <a:lnTo>
                    <a:pt x="480" y="900"/>
                  </a:lnTo>
                  <a:lnTo>
                    <a:pt x="235" y="827"/>
                  </a:lnTo>
                  <a:lnTo>
                    <a:pt x="0" y="501"/>
                  </a:lnTo>
                  <a:lnTo>
                    <a:pt x="108" y="464"/>
                  </a:lnTo>
                  <a:lnTo>
                    <a:pt x="255" y="471"/>
                  </a:lnTo>
                  <a:lnTo>
                    <a:pt x="336" y="422"/>
                  </a:lnTo>
                  <a:lnTo>
                    <a:pt x="373" y="314"/>
                  </a:lnTo>
                  <a:lnTo>
                    <a:pt x="525" y="270"/>
                  </a:lnTo>
                  <a:lnTo>
                    <a:pt x="591" y="188"/>
                  </a:lnTo>
                  <a:lnTo>
                    <a:pt x="651" y="287"/>
                  </a:lnTo>
                  <a:lnTo>
                    <a:pt x="727" y="177"/>
                  </a:lnTo>
                  <a:lnTo>
                    <a:pt x="724" y="59"/>
                  </a:lnTo>
                  <a:lnTo>
                    <a:pt x="1130" y="0"/>
                  </a:lnTo>
                  <a:lnTo>
                    <a:pt x="1250" y="140"/>
                  </a:lnTo>
                  <a:lnTo>
                    <a:pt x="1395" y="195"/>
                  </a:lnTo>
                  <a:lnTo>
                    <a:pt x="1460" y="345"/>
                  </a:lnTo>
                  <a:lnTo>
                    <a:pt x="1825" y="370"/>
                  </a:lnTo>
                  <a:lnTo>
                    <a:pt x="1875" y="555"/>
                  </a:lnTo>
                  <a:lnTo>
                    <a:pt x="2045" y="815"/>
                  </a:lnTo>
                  <a:lnTo>
                    <a:pt x="1935" y="860"/>
                  </a:lnTo>
                  <a:lnTo>
                    <a:pt x="1920" y="975"/>
                  </a:lnTo>
                  <a:lnTo>
                    <a:pt x="1980" y="1095"/>
                  </a:lnTo>
                  <a:lnTo>
                    <a:pt x="1954" y="1178"/>
                  </a:lnTo>
                  <a:lnTo>
                    <a:pt x="1858" y="122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409"/>
            <p:cNvSpPr>
              <a:spLocks/>
            </p:cNvSpPr>
            <p:nvPr/>
          </p:nvSpPr>
          <p:spPr bwMode="auto">
            <a:xfrm>
              <a:off x="2907306" y="2986602"/>
              <a:ext cx="317200" cy="292088"/>
            </a:xfrm>
            <a:custGeom>
              <a:avLst/>
              <a:gdLst/>
              <a:ahLst/>
              <a:cxnLst>
                <a:cxn ang="0">
                  <a:pos x="1169" y="1045"/>
                </a:cxn>
                <a:cxn ang="0">
                  <a:pos x="1059" y="1045"/>
                </a:cxn>
                <a:cxn ang="0">
                  <a:pos x="884" y="840"/>
                </a:cxn>
                <a:cxn ang="0">
                  <a:pos x="834" y="925"/>
                </a:cxn>
                <a:cxn ang="0">
                  <a:pos x="854" y="1020"/>
                </a:cxn>
                <a:cxn ang="0">
                  <a:pos x="744" y="975"/>
                </a:cxn>
                <a:cxn ang="0">
                  <a:pos x="579" y="865"/>
                </a:cxn>
                <a:cxn ang="0">
                  <a:pos x="504" y="915"/>
                </a:cxn>
                <a:cxn ang="0">
                  <a:pos x="594" y="1050"/>
                </a:cxn>
                <a:cxn ang="0">
                  <a:pos x="584" y="1105"/>
                </a:cxn>
                <a:cxn ang="0">
                  <a:pos x="329" y="870"/>
                </a:cxn>
                <a:cxn ang="0">
                  <a:pos x="224" y="700"/>
                </a:cxn>
                <a:cxn ang="0">
                  <a:pos x="0" y="570"/>
                </a:cxn>
                <a:cxn ang="0">
                  <a:pos x="105" y="505"/>
                </a:cxn>
                <a:cxn ang="0">
                  <a:pos x="324" y="565"/>
                </a:cxn>
                <a:cxn ang="0">
                  <a:pos x="324" y="432"/>
                </a:cxn>
                <a:cxn ang="0">
                  <a:pos x="459" y="280"/>
                </a:cxn>
                <a:cxn ang="0">
                  <a:pos x="654" y="238"/>
                </a:cxn>
                <a:cxn ang="0">
                  <a:pos x="849" y="0"/>
                </a:cxn>
                <a:cxn ang="0">
                  <a:pos x="959" y="0"/>
                </a:cxn>
                <a:cxn ang="0">
                  <a:pos x="1104" y="175"/>
                </a:cxn>
                <a:cxn ang="0">
                  <a:pos x="1199" y="120"/>
                </a:cxn>
                <a:cxn ang="0">
                  <a:pos x="1164" y="265"/>
                </a:cxn>
                <a:cxn ang="0">
                  <a:pos x="1199" y="340"/>
                </a:cxn>
                <a:cxn ang="0">
                  <a:pos x="1169" y="1045"/>
                </a:cxn>
              </a:cxnLst>
              <a:rect l="0" t="0" r="r" b="b"/>
              <a:pathLst>
                <a:path w="1199" h="1105">
                  <a:moveTo>
                    <a:pt x="1169" y="1045"/>
                  </a:moveTo>
                  <a:lnTo>
                    <a:pt x="1059" y="1045"/>
                  </a:lnTo>
                  <a:lnTo>
                    <a:pt x="884" y="840"/>
                  </a:lnTo>
                  <a:lnTo>
                    <a:pt x="834" y="925"/>
                  </a:lnTo>
                  <a:lnTo>
                    <a:pt x="854" y="1020"/>
                  </a:lnTo>
                  <a:lnTo>
                    <a:pt x="744" y="975"/>
                  </a:lnTo>
                  <a:lnTo>
                    <a:pt x="579" y="865"/>
                  </a:lnTo>
                  <a:lnTo>
                    <a:pt x="504" y="915"/>
                  </a:lnTo>
                  <a:lnTo>
                    <a:pt x="594" y="1050"/>
                  </a:lnTo>
                  <a:lnTo>
                    <a:pt x="584" y="1105"/>
                  </a:lnTo>
                  <a:lnTo>
                    <a:pt x="329" y="870"/>
                  </a:lnTo>
                  <a:lnTo>
                    <a:pt x="224" y="700"/>
                  </a:lnTo>
                  <a:lnTo>
                    <a:pt x="0" y="570"/>
                  </a:lnTo>
                  <a:lnTo>
                    <a:pt x="105" y="505"/>
                  </a:lnTo>
                  <a:lnTo>
                    <a:pt x="324" y="565"/>
                  </a:lnTo>
                  <a:lnTo>
                    <a:pt x="324" y="432"/>
                  </a:lnTo>
                  <a:lnTo>
                    <a:pt x="459" y="280"/>
                  </a:lnTo>
                  <a:lnTo>
                    <a:pt x="654" y="238"/>
                  </a:lnTo>
                  <a:lnTo>
                    <a:pt x="849" y="0"/>
                  </a:lnTo>
                  <a:lnTo>
                    <a:pt x="959" y="0"/>
                  </a:lnTo>
                  <a:lnTo>
                    <a:pt x="1104" y="175"/>
                  </a:lnTo>
                  <a:lnTo>
                    <a:pt x="1199" y="120"/>
                  </a:lnTo>
                  <a:lnTo>
                    <a:pt x="1164" y="265"/>
                  </a:lnTo>
                  <a:lnTo>
                    <a:pt x="1199" y="340"/>
                  </a:lnTo>
                  <a:lnTo>
                    <a:pt x="1169" y="104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410"/>
            <p:cNvSpPr>
              <a:spLocks/>
            </p:cNvSpPr>
            <p:nvPr/>
          </p:nvSpPr>
          <p:spPr bwMode="auto">
            <a:xfrm>
              <a:off x="3121415" y="2685262"/>
              <a:ext cx="218074" cy="198250"/>
            </a:xfrm>
            <a:custGeom>
              <a:avLst/>
              <a:gdLst/>
              <a:ahLst/>
              <a:cxnLst>
                <a:cxn ang="0">
                  <a:pos x="146" y="150"/>
                </a:cxn>
                <a:cxn ang="0">
                  <a:pos x="122" y="137"/>
                </a:cxn>
                <a:cxn ang="0">
                  <a:pos x="97" y="136"/>
                </a:cxn>
                <a:cxn ang="0">
                  <a:pos x="84" y="117"/>
                </a:cxn>
                <a:cxn ang="0">
                  <a:pos x="84" y="95"/>
                </a:cxn>
                <a:cxn ang="0">
                  <a:pos x="68" y="57"/>
                </a:cxn>
                <a:cxn ang="0">
                  <a:pos x="33" y="56"/>
                </a:cxn>
                <a:cxn ang="0">
                  <a:pos x="0" y="48"/>
                </a:cxn>
                <a:cxn ang="0">
                  <a:pos x="23" y="30"/>
                </a:cxn>
                <a:cxn ang="0">
                  <a:pos x="36" y="9"/>
                </a:cxn>
                <a:cxn ang="0">
                  <a:pos x="52" y="0"/>
                </a:cxn>
                <a:cxn ang="0">
                  <a:pos x="59" y="29"/>
                </a:cxn>
                <a:cxn ang="0">
                  <a:pos x="80" y="2"/>
                </a:cxn>
                <a:cxn ang="0">
                  <a:pos x="97" y="0"/>
                </a:cxn>
                <a:cxn ang="0">
                  <a:pos x="99" y="29"/>
                </a:cxn>
                <a:cxn ang="0">
                  <a:pos x="111" y="69"/>
                </a:cxn>
                <a:cxn ang="0">
                  <a:pos x="108" y="77"/>
                </a:cxn>
                <a:cxn ang="0">
                  <a:pos x="128" y="99"/>
                </a:cxn>
                <a:cxn ang="0">
                  <a:pos x="165" y="104"/>
                </a:cxn>
                <a:cxn ang="0">
                  <a:pos x="150" y="129"/>
                </a:cxn>
                <a:cxn ang="0">
                  <a:pos x="146" y="150"/>
                </a:cxn>
              </a:cxnLst>
              <a:rect l="0" t="0" r="r" b="b"/>
              <a:pathLst>
                <a:path w="165" h="150">
                  <a:moveTo>
                    <a:pt x="146" y="150"/>
                  </a:moveTo>
                  <a:lnTo>
                    <a:pt x="122" y="137"/>
                  </a:lnTo>
                  <a:lnTo>
                    <a:pt x="97" y="136"/>
                  </a:lnTo>
                  <a:lnTo>
                    <a:pt x="84" y="117"/>
                  </a:lnTo>
                  <a:lnTo>
                    <a:pt x="84" y="95"/>
                  </a:lnTo>
                  <a:lnTo>
                    <a:pt x="68" y="57"/>
                  </a:lnTo>
                  <a:lnTo>
                    <a:pt x="33" y="56"/>
                  </a:lnTo>
                  <a:lnTo>
                    <a:pt x="0" y="48"/>
                  </a:lnTo>
                  <a:lnTo>
                    <a:pt x="23" y="30"/>
                  </a:lnTo>
                  <a:lnTo>
                    <a:pt x="36" y="9"/>
                  </a:lnTo>
                  <a:lnTo>
                    <a:pt x="52" y="0"/>
                  </a:lnTo>
                  <a:lnTo>
                    <a:pt x="59" y="29"/>
                  </a:lnTo>
                  <a:lnTo>
                    <a:pt x="80" y="2"/>
                  </a:lnTo>
                  <a:lnTo>
                    <a:pt x="97" y="0"/>
                  </a:lnTo>
                  <a:lnTo>
                    <a:pt x="99" y="29"/>
                  </a:lnTo>
                  <a:lnTo>
                    <a:pt x="111" y="69"/>
                  </a:lnTo>
                  <a:lnTo>
                    <a:pt x="108" y="77"/>
                  </a:lnTo>
                  <a:lnTo>
                    <a:pt x="128" y="99"/>
                  </a:lnTo>
                  <a:lnTo>
                    <a:pt x="165" y="104"/>
                  </a:lnTo>
                  <a:lnTo>
                    <a:pt x="150" y="129"/>
                  </a:lnTo>
                  <a:lnTo>
                    <a:pt x="146" y="15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411"/>
            <p:cNvSpPr>
              <a:spLocks/>
            </p:cNvSpPr>
            <p:nvPr/>
          </p:nvSpPr>
          <p:spPr bwMode="auto">
            <a:xfrm>
              <a:off x="3461084" y="2826681"/>
              <a:ext cx="88551" cy="79300"/>
            </a:xfrm>
            <a:custGeom>
              <a:avLst/>
              <a:gdLst/>
              <a:ahLst/>
              <a:cxnLst>
                <a:cxn ang="0">
                  <a:pos x="3" y="60"/>
                </a:cxn>
                <a:cxn ang="0">
                  <a:pos x="43" y="51"/>
                </a:cxn>
                <a:cxn ang="0">
                  <a:pos x="67" y="29"/>
                </a:cxn>
                <a:cxn ang="0">
                  <a:pos x="58" y="12"/>
                </a:cxn>
                <a:cxn ang="0">
                  <a:pos x="34" y="1"/>
                </a:cxn>
                <a:cxn ang="0">
                  <a:pos x="1" y="0"/>
                </a:cxn>
                <a:cxn ang="0">
                  <a:pos x="0" y="28"/>
                </a:cxn>
                <a:cxn ang="0">
                  <a:pos x="3" y="60"/>
                </a:cxn>
              </a:cxnLst>
              <a:rect l="0" t="0" r="r" b="b"/>
              <a:pathLst>
                <a:path w="67" h="60">
                  <a:moveTo>
                    <a:pt x="3" y="60"/>
                  </a:moveTo>
                  <a:lnTo>
                    <a:pt x="43" y="51"/>
                  </a:lnTo>
                  <a:lnTo>
                    <a:pt x="67" y="29"/>
                  </a:lnTo>
                  <a:lnTo>
                    <a:pt x="58" y="12"/>
                  </a:lnTo>
                  <a:lnTo>
                    <a:pt x="34" y="1"/>
                  </a:lnTo>
                  <a:lnTo>
                    <a:pt x="1" y="0"/>
                  </a:lnTo>
                  <a:lnTo>
                    <a:pt x="0" y="28"/>
                  </a:lnTo>
                  <a:lnTo>
                    <a:pt x="3" y="6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412"/>
            <p:cNvSpPr>
              <a:spLocks/>
            </p:cNvSpPr>
            <p:nvPr/>
          </p:nvSpPr>
          <p:spPr bwMode="auto">
            <a:xfrm>
              <a:off x="3299840" y="3278690"/>
              <a:ext cx="309270" cy="249795"/>
            </a:xfrm>
            <a:custGeom>
              <a:avLst/>
              <a:gdLst/>
              <a:ahLst/>
              <a:cxnLst>
                <a:cxn ang="0">
                  <a:pos x="9" y="392"/>
                </a:cxn>
                <a:cxn ang="0">
                  <a:pos x="43" y="515"/>
                </a:cxn>
                <a:cxn ang="0">
                  <a:pos x="38" y="705"/>
                </a:cxn>
                <a:cxn ang="0">
                  <a:pos x="473" y="780"/>
                </a:cxn>
                <a:cxn ang="0">
                  <a:pos x="788" y="915"/>
                </a:cxn>
                <a:cxn ang="0">
                  <a:pos x="968" y="945"/>
                </a:cxn>
                <a:cxn ang="0">
                  <a:pos x="1163" y="845"/>
                </a:cxn>
                <a:cxn ang="0">
                  <a:pos x="1148" y="665"/>
                </a:cxn>
                <a:cxn ang="0">
                  <a:pos x="1168" y="480"/>
                </a:cxn>
                <a:cxn ang="0">
                  <a:pos x="1058" y="315"/>
                </a:cxn>
                <a:cxn ang="0">
                  <a:pos x="958" y="200"/>
                </a:cxn>
                <a:cxn ang="0">
                  <a:pos x="808" y="225"/>
                </a:cxn>
                <a:cxn ang="0">
                  <a:pos x="713" y="135"/>
                </a:cxn>
                <a:cxn ang="0">
                  <a:pos x="643" y="185"/>
                </a:cxn>
                <a:cxn ang="0">
                  <a:pos x="488" y="25"/>
                </a:cxn>
                <a:cxn ang="0">
                  <a:pos x="313" y="0"/>
                </a:cxn>
                <a:cxn ang="0">
                  <a:pos x="294" y="125"/>
                </a:cxn>
                <a:cxn ang="0">
                  <a:pos x="256" y="140"/>
                </a:cxn>
                <a:cxn ang="0">
                  <a:pos x="203" y="135"/>
                </a:cxn>
                <a:cxn ang="0">
                  <a:pos x="122" y="186"/>
                </a:cxn>
                <a:cxn ang="0">
                  <a:pos x="21" y="188"/>
                </a:cxn>
                <a:cxn ang="0">
                  <a:pos x="0" y="300"/>
                </a:cxn>
                <a:cxn ang="0">
                  <a:pos x="9" y="392"/>
                </a:cxn>
              </a:cxnLst>
              <a:rect l="0" t="0" r="r" b="b"/>
              <a:pathLst>
                <a:path w="1168" h="945">
                  <a:moveTo>
                    <a:pt x="9" y="392"/>
                  </a:moveTo>
                  <a:lnTo>
                    <a:pt x="43" y="515"/>
                  </a:lnTo>
                  <a:lnTo>
                    <a:pt x="38" y="705"/>
                  </a:lnTo>
                  <a:lnTo>
                    <a:pt x="473" y="780"/>
                  </a:lnTo>
                  <a:lnTo>
                    <a:pt x="788" y="915"/>
                  </a:lnTo>
                  <a:lnTo>
                    <a:pt x="968" y="945"/>
                  </a:lnTo>
                  <a:lnTo>
                    <a:pt x="1163" y="845"/>
                  </a:lnTo>
                  <a:lnTo>
                    <a:pt x="1148" y="665"/>
                  </a:lnTo>
                  <a:lnTo>
                    <a:pt x="1168" y="480"/>
                  </a:lnTo>
                  <a:lnTo>
                    <a:pt x="1058" y="315"/>
                  </a:lnTo>
                  <a:lnTo>
                    <a:pt x="958" y="200"/>
                  </a:lnTo>
                  <a:lnTo>
                    <a:pt x="808" y="225"/>
                  </a:lnTo>
                  <a:lnTo>
                    <a:pt x="713" y="135"/>
                  </a:lnTo>
                  <a:lnTo>
                    <a:pt x="643" y="185"/>
                  </a:lnTo>
                  <a:lnTo>
                    <a:pt x="488" y="25"/>
                  </a:lnTo>
                  <a:lnTo>
                    <a:pt x="313" y="0"/>
                  </a:lnTo>
                  <a:lnTo>
                    <a:pt x="294" y="125"/>
                  </a:lnTo>
                  <a:lnTo>
                    <a:pt x="256" y="140"/>
                  </a:lnTo>
                  <a:lnTo>
                    <a:pt x="203" y="135"/>
                  </a:lnTo>
                  <a:lnTo>
                    <a:pt x="122" y="186"/>
                  </a:lnTo>
                  <a:lnTo>
                    <a:pt x="21" y="188"/>
                  </a:lnTo>
                  <a:lnTo>
                    <a:pt x="0" y="300"/>
                  </a:lnTo>
                  <a:lnTo>
                    <a:pt x="9" y="39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4" name="Freeform 413"/>
            <p:cNvSpPr>
              <a:spLocks/>
            </p:cNvSpPr>
            <p:nvPr/>
          </p:nvSpPr>
          <p:spPr bwMode="auto">
            <a:xfrm>
              <a:off x="3603823" y="3344774"/>
              <a:ext cx="429541" cy="239222"/>
            </a:xfrm>
            <a:custGeom>
              <a:avLst/>
              <a:gdLst/>
              <a:ahLst/>
              <a:cxnLst>
                <a:cxn ang="0">
                  <a:pos x="16" y="596"/>
                </a:cxn>
                <a:cxn ang="0">
                  <a:pos x="185" y="670"/>
                </a:cxn>
                <a:cxn ang="0">
                  <a:pos x="285" y="640"/>
                </a:cxn>
                <a:cxn ang="0">
                  <a:pos x="560" y="740"/>
                </a:cxn>
                <a:cxn ang="0">
                  <a:pos x="690" y="740"/>
                </a:cxn>
                <a:cxn ang="0">
                  <a:pos x="770" y="655"/>
                </a:cxn>
                <a:cxn ang="0">
                  <a:pos x="860" y="590"/>
                </a:cxn>
                <a:cxn ang="0">
                  <a:pos x="1050" y="725"/>
                </a:cxn>
                <a:cxn ang="0">
                  <a:pos x="1080" y="880"/>
                </a:cxn>
                <a:cxn ang="0">
                  <a:pos x="1145" y="905"/>
                </a:cxn>
                <a:cxn ang="0">
                  <a:pos x="1220" y="800"/>
                </a:cxn>
                <a:cxn ang="0">
                  <a:pos x="1335" y="740"/>
                </a:cxn>
                <a:cxn ang="0">
                  <a:pos x="1290" y="595"/>
                </a:cxn>
                <a:cxn ang="0">
                  <a:pos x="1245" y="485"/>
                </a:cxn>
                <a:cxn ang="0">
                  <a:pos x="1305" y="425"/>
                </a:cxn>
                <a:cxn ang="0">
                  <a:pos x="1440" y="410"/>
                </a:cxn>
                <a:cxn ang="0">
                  <a:pos x="1515" y="335"/>
                </a:cxn>
                <a:cxn ang="0">
                  <a:pos x="1485" y="245"/>
                </a:cxn>
                <a:cxn ang="0">
                  <a:pos x="1625" y="230"/>
                </a:cxn>
                <a:cxn ang="0">
                  <a:pos x="1440" y="140"/>
                </a:cxn>
                <a:cxn ang="0">
                  <a:pos x="1230" y="140"/>
                </a:cxn>
                <a:cxn ang="0">
                  <a:pos x="1170" y="0"/>
                </a:cxn>
                <a:cxn ang="0">
                  <a:pos x="1040" y="55"/>
                </a:cxn>
                <a:cxn ang="0">
                  <a:pos x="950" y="290"/>
                </a:cxn>
                <a:cxn ang="0">
                  <a:pos x="660" y="265"/>
                </a:cxn>
                <a:cxn ang="0">
                  <a:pos x="490" y="230"/>
                </a:cxn>
                <a:cxn ang="0">
                  <a:pos x="215" y="205"/>
                </a:cxn>
                <a:cxn ang="0">
                  <a:pos x="21" y="233"/>
                </a:cxn>
                <a:cxn ang="0">
                  <a:pos x="0" y="425"/>
                </a:cxn>
                <a:cxn ang="0">
                  <a:pos x="16" y="596"/>
                </a:cxn>
              </a:cxnLst>
              <a:rect l="0" t="0" r="r" b="b"/>
              <a:pathLst>
                <a:path w="1625" h="905">
                  <a:moveTo>
                    <a:pt x="16" y="596"/>
                  </a:moveTo>
                  <a:lnTo>
                    <a:pt x="185" y="670"/>
                  </a:lnTo>
                  <a:lnTo>
                    <a:pt x="285" y="640"/>
                  </a:lnTo>
                  <a:lnTo>
                    <a:pt x="560" y="740"/>
                  </a:lnTo>
                  <a:lnTo>
                    <a:pt x="690" y="740"/>
                  </a:lnTo>
                  <a:lnTo>
                    <a:pt x="770" y="655"/>
                  </a:lnTo>
                  <a:lnTo>
                    <a:pt x="860" y="590"/>
                  </a:lnTo>
                  <a:lnTo>
                    <a:pt x="1050" y="725"/>
                  </a:lnTo>
                  <a:lnTo>
                    <a:pt x="1080" y="880"/>
                  </a:lnTo>
                  <a:lnTo>
                    <a:pt x="1145" y="905"/>
                  </a:lnTo>
                  <a:lnTo>
                    <a:pt x="1220" y="800"/>
                  </a:lnTo>
                  <a:lnTo>
                    <a:pt x="1335" y="740"/>
                  </a:lnTo>
                  <a:lnTo>
                    <a:pt x="1290" y="595"/>
                  </a:lnTo>
                  <a:lnTo>
                    <a:pt x="1245" y="485"/>
                  </a:lnTo>
                  <a:lnTo>
                    <a:pt x="1305" y="425"/>
                  </a:lnTo>
                  <a:lnTo>
                    <a:pt x="1440" y="410"/>
                  </a:lnTo>
                  <a:lnTo>
                    <a:pt x="1515" y="335"/>
                  </a:lnTo>
                  <a:lnTo>
                    <a:pt x="1485" y="245"/>
                  </a:lnTo>
                  <a:lnTo>
                    <a:pt x="1625" y="230"/>
                  </a:lnTo>
                  <a:lnTo>
                    <a:pt x="1440" y="140"/>
                  </a:lnTo>
                  <a:lnTo>
                    <a:pt x="1230" y="140"/>
                  </a:lnTo>
                  <a:lnTo>
                    <a:pt x="1170" y="0"/>
                  </a:lnTo>
                  <a:lnTo>
                    <a:pt x="1040" y="55"/>
                  </a:lnTo>
                  <a:lnTo>
                    <a:pt x="950" y="290"/>
                  </a:lnTo>
                  <a:lnTo>
                    <a:pt x="660" y="265"/>
                  </a:lnTo>
                  <a:lnTo>
                    <a:pt x="490" y="230"/>
                  </a:lnTo>
                  <a:lnTo>
                    <a:pt x="215" y="205"/>
                  </a:lnTo>
                  <a:lnTo>
                    <a:pt x="21" y="233"/>
                  </a:lnTo>
                  <a:lnTo>
                    <a:pt x="0" y="425"/>
                  </a:lnTo>
                  <a:lnTo>
                    <a:pt x="16" y="596"/>
                  </a:lnTo>
                  <a:close/>
                </a:path>
              </a:pathLst>
            </a:custGeom>
            <a:solidFill>
              <a:srgbClr val="5082BE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5" name="Freeform 414"/>
            <p:cNvSpPr>
              <a:spLocks/>
            </p:cNvSpPr>
            <p:nvPr/>
          </p:nvSpPr>
          <p:spPr bwMode="auto">
            <a:xfrm>
              <a:off x="3627613" y="2220036"/>
              <a:ext cx="715020" cy="667441"/>
            </a:xfrm>
            <a:custGeom>
              <a:avLst/>
              <a:gdLst/>
              <a:ahLst/>
              <a:cxnLst>
                <a:cxn ang="0">
                  <a:pos x="705" y="2521"/>
                </a:cxn>
                <a:cxn ang="0">
                  <a:pos x="840" y="2441"/>
                </a:cxn>
                <a:cxn ang="0">
                  <a:pos x="935" y="2526"/>
                </a:cxn>
                <a:cxn ang="0">
                  <a:pos x="1140" y="2361"/>
                </a:cxn>
                <a:cxn ang="0">
                  <a:pos x="1115" y="2146"/>
                </a:cxn>
                <a:cxn ang="0">
                  <a:pos x="1140" y="1996"/>
                </a:cxn>
                <a:cxn ang="0">
                  <a:pos x="1065" y="1761"/>
                </a:cxn>
                <a:cxn ang="0">
                  <a:pos x="1295" y="1656"/>
                </a:cxn>
                <a:cxn ang="0">
                  <a:pos x="1426" y="1501"/>
                </a:cxn>
                <a:cxn ang="0">
                  <a:pos x="1746" y="1311"/>
                </a:cxn>
                <a:cxn ang="0">
                  <a:pos x="1956" y="1321"/>
                </a:cxn>
                <a:cxn ang="0">
                  <a:pos x="2233" y="1216"/>
                </a:cxn>
                <a:cxn ang="0">
                  <a:pos x="2331" y="1063"/>
                </a:cxn>
                <a:cxn ang="0">
                  <a:pos x="2286" y="885"/>
                </a:cxn>
                <a:cxn ang="0">
                  <a:pos x="2424" y="808"/>
                </a:cxn>
                <a:cxn ang="0">
                  <a:pos x="2514" y="691"/>
                </a:cxn>
                <a:cxn ang="0">
                  <a:pos x="2580" y="558"/>
                </a:cxn>
                <a:cxn ang="0">
                  <a:pos x="2521" y="465"/>
                </a:cxn>
                <a:cxn ang="0">
                  <a:pos x="2671" y="391"/>
                </a:cxn>
                <a:cxn ang="0">
                  <a:pos x="2704" y="235"/>
                </a:cxn>
                <a:cxn ang="0">
                  <a:pos x="2581" y="230"/>
                </a:cxn>
                <a:cxn ang="0">
                  <a:pos x="2476" y="343"/>
                </a:cxn>
                <a:cxn ang="0">
                  <a:pos x="2316" y="351"/>
                </a:cxn>
                <a:cxn ang="0">
                  <a:pos x="2115" y="201"/>
                </a:cxn>
                <a:cxn ang="0">
                  <a:pos x="1980" y="153"/>
                </a:cxn>
                <a:cxn ang="0">
                  <a:pos x="1783" y="177"/>
                </a:cxn>
                <a:cxn ang="0">
                  <a:pos x="1696" y="375"/>
                </a:cxn>
                <a:cxn ang="0">
                  <a:pos x="1564" y="465"/>
                </a:cxn>
                <a:cxn ang="0">
                  <a:pos x="1188" y="441"/>
                </a:cxn>
                <a:cxn ang="0">
                  <a:pos x="903" y="499"/>
                </a:cxn>
                <a:cxn ang="0">
                  <a:pos x="696" y="420"/>
                </a:cxn>
                <a:cxn ang="0">
                  <a:pos x="535" y="195"/>
                </a:cxn>
                <a:cxn ang="0">
                  <a:pos x="324" y="0"/>
                </a:cxn>
                <a:cxn ang="0">
                  <a:pos x="240" y="120"/>
                </a:cxn>
                <a:cxn ang="0">
                  <a:pos x="105" y="185"/>
                </a:cxn>
                <a:cxn ang="0">
                  <a:pos x="80" y="405"/>
                </a:cxn>
                <a:cxn ang="0">
                  <a:pos x="0" y="555"/>
                </a:cxn>
                <a:cxn ang="0">
                  <a:pos x="45" y="830"/>
                </a:cxn>
                <a:cxn ang="0">
                  <a:pos x="155" y="890"/>
                </a:cxn>
                <a:cxn ang="0">
                  <a:pos x="185" y="1040"/>
                </a:cxn>
                <a:cxn ang="0">
                  <a:pos x="80" y="1125"/>
                </a:cxn>
                <a:cxn ang="0">
                  <a:pos x="165" y="1296"/>
                </a:cxn>
                <a:cxn ang="0">
                  <a:pos x="290" y="1260"/>
                </a:cxn>
                <a:cxn ang="0">
                  <a:pos x="395" y="1441"/>
                </a:cxn>
                <a:cxn ang="0">
                  <a:pos x="545" y="1551"/>
                </a:cxn>
                <a:cxn ang="0">
                  <a:pos x="665" y="1761"/>
                </a:cxn>
                <a:cxn ang="0">
                  <a:pos x="575" y="1911"/>
                </a:cxn>
                <a:cxn ang="0">
                  <a:pos x="650" y="2001"/>
                </a:cxn>
                <a:cxn ang="0">
                  <a:pos x="660" y="2181"/>
                </a:cxn>
                <a:cxn ang="0">
                  <a:pos x="705" y="2521"/>
                </a:cxn>
              </a:cxnLst>
              <a:rect l="0" t="0" r="r" b="b"/>
              <a:pathLst>
                <a:path w="2704" h="2526">
                  <a:moveTo>
                    <a:pt x="705" y="2521"/>
                  </a:moveTo>
                  <a:lnTo>
                    <a:pt x="840" y="2441"/>
                  </a:lnTo>
                  <a:lnTo>
                    <a:pt x="935" y="2526"/>
                  </a:lnTo>
                  <a:lnTo>
                    <a:pt x="1140" y="2361"/>
                  </a:lnTo>
                  <a:lnTo>
                    <a:pt x="1115" y="2146"/>
                  </a:lnTo>
                  <a:lnTo>
                    <a:pt x="1140" y="1996"/>
                  </a:lnTo>
                  <a:lnTo>
                    <a:pt x="1065" y="1761"/>
                  </a:lnTo>
                  <a:lnTo>
                    <a:pt x="1295" y="1656"/>
                  </a:lnTo>
                  <a:lnTo>
                    <a:pt x="1426" y="1501"/>
                  </a:lnTo>
                  <a:lnTo>
                    <a:pt x="1746" y="1311"/>
                  </a:lnTo>
                  <a:lnTo>
                    <a:pt x="1956" y="1321"/>
                  </a:lnTo>
                  <a:lnTo>
                    <a:pt x="2233" y="1216"/>
                  </a:lnTo>
                  <a:lnTo>
                    <a:pt x="2331" y="1063"/>
                  </a:lnTo>
                  <a:lnTo>
                    <a:pt x="2286" y="885"/>
                  </a:lnTo>
                  <a:lnTo>
                    <a:pt x="2424" y="808"/>
                  </a:lnTo>
                  <a:lnTo>
                    <a:pt x="2514" y="691"/>
                  </a:lnTo>
                  <a:lnTo>
                    <a:pt x="2580" y="558"/>
                  </a:lnTo>
                  <a:lnTo>
                    <a:pt x="2521" y="465"/>
                  </a:lnTo>
                  <a:lnTo>
                    <a:pt x="2671" y="391"/>
                  </a:lnTo>
                  <a:lnTo>
                    <a:pt x="2704" y="235"/>
                  </a:lnTo>
                  <a:lnTo>
                    <a:pt x="2581" y="230"/>
                  </a:lnTo>
                  <a:lnTo>
                    <a:pt x="2476" y="343"/>
                  </a:lnTo>
                  <a:lnTo>
                    <a:pt x="2316" y="351"/>
                  </a:lnTo>
                  <a:lnTo>
                    <a:pt x="2115" y="201"/>
                  </a:lnTo>
                  <a:lnTo>
                    <a:pt x="1980" y="153"/>
                  </a:lnTo>
                  <a:lnTo>
                    <a:pt x="1783" y="177"/>
                  </a:lnTo>
                  <a:lnTo>
                    <a:pt x="1696" y="375"/>
                  </a:lnTo>
                  <a:lnTo>
                    <a:pt x="1564" y="465"/>
                  </a:lnTo>
                  <a:lnTo>
                    <a:pt x="1188" y="441"/>
                  </a:lnTo>
                  <a:lnTo>
                    <a:pt x="903" y="499"/>
                  </a:lnTo>
                  <a:lnTo>
                    <a:pt x="696" y="420"/>
                  </a:lnTo>
                  <a:lnTo>
                    <a:pt x="535" y="195"/>
                  </a:lnTo>
                  <a:lnTo>
                    <a:pt x="324" y="0"/>
                  </a:lnTo>
                  <a:lnTo>
                    <a:pt x="240" y="120"/>
                  </a:lnTo>
                  <a:lnTo>
                    <a:pt x="105" y="185"/>
                  </a:lnTo>
                  <a:lnTo>
                    <a:pt x="80" y="405"/>
                  </a:lnTo>
                  <a:lnTo>
                    <a:pt x="0" y="555"/>
                  </a:lnTo>
                  <a:lnTo>
                    <a:pt x="45" y="830"/>
                  </a:lnTo>
                  <a:lnTo>
                    <a:pt x="155" y="890"/>
                  </a:lnTo>
                  <a:lnTo>
                    <a:pt x="185" y="1040"/>
                  </a:lnTo>
                  <a:lnTo>
                    <a:pt x="80" y="1125"/>
                  </a:lnTo>
                  <a:lnTo>
                    <a:pt x="165" y="1296"/>
                  </a:lnTo>
                  <a:lnTo>
                    <a:pt x="290" y="1260"/>
                  </a:lnTo>
                  <a:lnTo>
                    <a:pt x="395" y="1441"/>
                  </a:lnTo>
                  <a:lnTo>
                    <a:pt x="545" y="1551"/>
                  </a:lnTo>
                  <a:lnTo>
                    <a:pt x="665" y="1761"/>
                  </a:lnTo>
                  <a:lnTo>
                    <a:pt x="575" y="1911"/>
                  </a:lnTo>
                  <a:lnTo>
                    <a:pt x="650" y="2001"/>
                  </a:lnTo>
                  <a:lnTo>
                    <a:pt x="660" y="2181"/>
                  </a:lnTo>
                  <a:lnTo>
                    <a:pt x="705" y="252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415"/>
            <p:cNvSpPr>
              <a:spLocks/>
            </p:cNvSpPr>
            <p:nvPr/>
          </p:nvSpPr>
          <p:spPr bwMode="auto">
            <a:xfrm>
              <a:off x="4292411" y="1888299"/>
              <a:ext cx="711056" cy="898732"/>
            </a:xfrm>
            <a:custGeom>
              <a:avLst/>
              <a:gdLst/>
              <a:ahLst/>
              <a:cxnLst>
                <a:cxn ang="0">
                  <a:pos x="1072" y="3251"/>
                </a:cxn>
                <a:cxn ang="0">
                  <a:pos x="1032" y="2861"/>
                </a:cxn>
                <a:cxn ang="0">
                  <a:pos x="837" y="2671"/>
                </a:cxn>
                <a:cxn ang="0">
                  <a:pos x="787" y="2276"/>
                </a:cxn>
                <a:cxn ang="0">
                  <a:pos x="592" y="2336"/>
                </a:cxn>
                <a:cxn ang="0">
                  <a:pos x="567" y="2126"/>
                </a:cxn>
                <a:cxn ang="0">
                  <a:pos x="577" y="1846"/>
                </a:cxn>
                <a:cxn ang="0">
                  <a:pos x="147" y="1931"/>
                </a:cxn>
                <a:cxn ang="0">
                  <a:pos x="67" y="1811"/>
                </a:cxn>
                <a:cxn ang="0">
                  <a:pos x="157" y="1645"/>
                </a:cxn>
                <a:cxn ang="0">
                  <a:pos x="417" y="1493"/>
                </a:cxn>
                <a:cxn ang="0">
                  <a:pos x="567" y="1270"/>
                </a:cxn>
                <a:cxn ang="0">
                  <a:pos x="732" y="1000"/>
                </a:cxn>
                <a:cxn ang="0">
                  <a:pos x="712" y="705"/>
                </a:cxn>
                <a:cxn ang="0">
                  <a:pos x="937" y="465"/>
                </a:cxn>
                <a:cxn ang="0">
                  <a:pos x="1152" y="10"/>
                </a:cxn>
                <a:cxn ang="0">
                  <a:pos x="1677" y="0"/>
                </a:cxn>
                <a:cxn ang="0">
                  <a:pos x="1992" y="70"/>
                </a:cxn>
                <a:cxn ang="0">
                  <a:pos x="1927" y="265"/>
                </a:cxn>
                <a:cxn ang="0">
                  <a:pos x="1947" y="375"/>
                </a:cxn>
                <a:cxn ang="0">
                  <a:pos x="1842" y="550"/>
                </a:cxn>
                <a:cxn ang="0">
                  <a:pos x="1957" y="750"/>
                </a:cxn>
                <a:cxn ang="0">
                  <a:pos x="2212" y="1080"/>
                </a:cxn>
                <a:cxn ang="0">
                  <a:pos x="2142" y="1320"/>
                </a:cxn>
                <a:cxn ang="0">
                  <a:pos x="2517" y="1605"/>
                </a:cxn>
                <a:cxn ang="0">
                  <a:pos x="2587" y="1831"/>
                </a:cxn>
                <a:cxn ang="0">
                  <a:pos x="2167" y="1706"/>
                </a:cxn>
                <a:cxn ang="0">
                  <a:pos x="2127" y="1801"/>
                </a:cxn>
                <a:cxn ang="0">
                  <a:pos x="1987" y="1966"/>
                </a:cxn>
                <a:cxn ang="0">
                  <a:pos x="1887" y="2386"/>
                </a:cxn>
                <a:cxn ang="0">
                  <a:pos x="1992" y="2611"/>
                </a:cxn>
                <a:cxn ang="0">
                  <a:pos x="1777" y="2666"/>
                </a:cxn>
                <a:cxn ang="0">
                  <a:pos x="1417" y="3011"/>
                </a:cxn>
                <a:cxn ang="0">
                  <a:pos x="1252" y="3176"/>
                </a:cxn>
                <a:cxn ang="0">
                  <a:pos x="1372" y="3271"/>
                </a:cxn>
              </a:cxnLst>
              <a:rect l="0" t="0" r="r" b="b"/>
              <a:pathLst>
                <a:path w="2692" h="3401">
                  <a:moveTo>
                    <a:pt x="1287" y="3401"/>
                  </a:moveTo>
                  <a:lnTo>
                    <a:pt x="1072" y="3251"/>
                  </a:lnTo>
                  <a:lnTo>
                    <a:pt x="942" y="2956"/>
                  </a:lnTo>
                  <a:lnTo>
                    <a:pt x="1032" y="2861"/>
                  </a:lnTo>
                  <a:lnTo>
                    <a:pt x="982" y="2771"/>
                  </a:lnTo>
                  <a:lnTo>
                    <a:pt x="837" y="2671"/>
                  </a:lnTo>
                  <a:lnTo>
                    <a:pt x="732" y="2381"/>
                  </a:lnTo>
                  <a:lnTo>
                    <a:pt x="787" y="2276"/>
                  </a:lnTo>
                  <a:lnTo>
                    <a:pt x="717" y="2251"/>
                  </a:lnTo>
                  <a:lnTo>
                    <a:pt x="592" y="2336"/>
                  </a:lnTo>
                  <a:lnTo>
                    <a:pt x="537" y="2231"/>
                  </a:lnTo>
                  <a:lnTo>
                    <a:pt x="567" y="2126"/>
                  </a:lnTo>
                  <a:lnTo>
                    <a:pt x="687" y="2021"/>
                  </a:lnTo>
                  <a:lnTo>
                    <a:pt x="577" y="1846"/>
                  </a:lnTo>
                  <a:lnTo>
                    <a:pt x="412" y="1961"/>
                  </a:lnTo>
                  <a:lnTo>
                    <a:pt x="147" y="1931"/>
                  </a:lnTo>
                  <a:lnTo>
                    <a:pt x="0" y="1948"/>
                  </a:lnTo>
                  <a:lnTo>
                    <a:pt x="67" y="1811"/>
                  </a:lnTo>
                  <a:lnTo>
                    <a:pt x="7" y="1721"/>
                  </a:lnTo>
                  <a:lnTo>
                    <a:pt x="157" y="1645"/>
                  </a:lnTo>
                  <a:lnTo>
                    <a:pt x="192" y="1489"/>
                  </a:lnTo>
                  <a:lnTo>
                    <a:pt x="417" y="1493"/>
                  </a:lnTo>
                  <a:lnTo>
                    <a:pt x="462" y="1365"/>
                  </a:lnTo>
                  <a:lnTo>
                    <a:pt x="567" y="1270"/>
                  </a:lnTo>
                  <a:lnTo>
                    <a:pt x="522" y="1110"/>
                  </a:lnTo>
                  <a:lnTo>
                    <a:pt x="732" y="1000"/>
                  </a:lnTo>
                  <a:lnTo>
                    <a:pt x="667" y="880"/>
                  </a:lnTo>
                  <a:lnTo>
                    <a:pt x="712" y="705"/>
                  </a:lnTo>
                  <a:lnTo>
                    <a:pt x="862" y="715"/>
                  </a:lnTo>
                  <a:lnTo>
                    <a:pt x="937" y="465"/>
                  </a:lnTo>
                  <a:lnTo>
                    <a:pt x="967" y="70"/>
                  </a:lnTo>
                  <a:lnTo>
                    <a:pt x="1152" y="10"/>
                  </a:lnTo>
                  <a:lnTo>
                    <a:pt x="1482" y="75"/>
                  </a:lnTo>
                  <a:lnTo>
                    <a:pt x="1677" y="0"/>
                  </a:lnTo>
                  <a:lnTo>
                    <a:pt x="1857" y="30"/>
                  </a:lnTo>
                  <a:lnTo>
                    <a:pt x="1992" y="70"/>
                  </a:lnTo>
                  <a:lnTo>
                    <a:pt x="1882" y="130"/>
                  </a:lnTo>
                  <a:lnTo>
                    <a:pt x="1927" y="265"/>
                  </a:lnTo>
                  <a:lnTo>
                    <a:pt x="2017" y="340"/>
                  </a:lnTo>
                  <a:lnTo>
                    <a:pt x="1947" y="375"/>
                  </a:lnTo>
                  <a:lnTo>
                    <a:pt x="1662" y="400"/>
                  </a:lnTo>
                  <a:lnTo>
                    <a:pt x="1842" y="550"/>
                  </a:lnTo>
                  <a:lnTo>
                    <a:pt x="1807" y="625"/>
                  </a:lnTo>
                  <a:lnTo>
                    <a:pt x="1957" y="750"/>
                  </a:lnTo>
                  <a:lnTo>
                    <a:pt x="2037" y="925"/>
                  </a:lnTo>
                  <a:lnTo>
                    <a:pt x="2212" y="1080"/>
                  </a:lnTo>
                  <a:lnTo>
                    <a:pt x="2107" y="1185"/>
                  </a:lnTo>
                  <a:lnTo>
                    <a:pt x="2142" y="1320"/>
                  </a:lnTo>
                  <a:lnTo>
                    <a:pt x="2347" y="1525"/>
                  </a:lnTo>
                  <a:lnTo>
                    <a:pt x="2517" y="1605"/>
                  </a:lnTo>
                  <a:lnTo>
                    <a:pt x="2692" y="1741"/>
                  </a:lnTo>
                  <a:lnTo>
                    <a:pt x="2587" y="1831"/>
                  </a:lnTo>
                  <a:lnTo>
                    <a:pt x="2292" y="1801"/>
                  </a:lnTo>
                  <a:lnTo>
                    <a:pt x="2167" y="1706"/>
                  </a:lnTo>
                  <a:lnTo>
                    <a:pt x="2092" y="1680"/>
                  </a:lnTo>
                  <a:lnTo>
                    <a:pt x="2127" y="1801"/>
                  </a:lnTo>
                  <a:lnTo>
                    <a:pt x="2022" y="1831"/>
                  </a:lnTo>
                  <a:lnTo>
                    <a:pt x="1987" y="1966"/>
                  </a:lnTo>
                  <a:lnTo>
                    <a:pt x="1902" y="2141"/>
                  </a:lnTo>
                  <a:lnTo>
                    <a:pt x="1887" y="2386"/>
                  </a:lnTo>
                  <a:lnTo>
                    <a:pt x="1942" y="2516"/>
                  </a:lnTo>
                  <a:lnTo>
                    <a:pt x="1992" y="2611"/>
                  </a:lnTo>
                  <a:lnTo>
                    <a:pt x="1902" y="2681"/>
                  </a:lnTo>
                  <a:lnTo>
                    <a:pt x="1777" y="2666"/>
                  </a:lnTo>
                  <a:lnTo>
                    <a:pt x="1612" y="2861"/>
                  </a:lnTo>
                  <a:lnTo>
                    <a:pt x="1417" y="3011"/>
                  </a:lnTo>
                  <a:lnTo>
                    <a:pt x="1242" y="3121"/>
                  </a:lnTo>
                  <a:lnTo>
                    <a:pt x="1252" y="3176"/>
                  </a:lnTo>
                  <a:lnTo>
                    <a:pt x="1347" y="3191"/>
                  </a:lnTo>
                  <a:lnTo>
                    <a:pt x="1372" y="3271"/>
                  </a:lnTo>
                  <a:lnTo>
                    <a:pt x="1287" y="340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416"/>
            <p:cNvSpPr>
              <a:spLocks/>
            </p:cNvSpPr>
            <p:nvPr/>
          </p:nvSpPr>
          <p:spPr bwMode="auto">
            <a:xfrm>
              <a:off x="3874764" y="2375993"/>
              <a:ext cx="689909" cy="590785"/>
            </a:xfrm>
            <a:custGeom>
              <a:avLst/>
              <a:gdLst/>
              <a:ahLst/>
              <a:cxnLst>
                <a:cxn ang="0">
                  <a:pos x="585" y="2237"/>
                </a:cxn>
                <a:cxn ang="0">
                  <a:pos x="585" y="1852"/>
                </a:cxn>
                <a:cxn ang="0">
                  <a:pos x="340" y="1887"/>
                </a:cxn>
                <a:cxn ang="0">
                  <a:pos x="175" y="1967"/>
                </a:cxn>
                <a:cxn ang="0">
                  <a:pos x="0" y="1937"/>
                </a:cxn>
                <a:cxn ang="0">
                  <a:pos x="206" y="1773"/>
                </a:cxn>
                <a:cxn ang="0">
                  <a:pos x="180" y="1557"/>
                </a:cxn>
                <a:cxn ang="0">
                  <a:pos x="206" y="1407"/>
                </a:cxn>
                <a:cxn ang="0">
                  <a:pos x="130" y="1172"/>
                </a:cxn>
                <a:cxn ang="0">
                  <a:pos x="358" y="1068"/>
                </a:cxn>
                <a:cxn ang="0">
                  <a:pos x="490" y="911"/>
                </a:cxn>
                <a:cxn ang="0">
                  <a:pos x="811" y="722"/>
                </a:cxn>
                <a:cxn ang="0">
                  <a:pos x="1024" y="732"/>
                </a:cxn>
                <a:cxn ang="0">
                  <a:pos x="1300" y="626"/>
                </a:cxn>
                <a:cxn ang="0">
                  <a:pos x="1396" y="476"/>
                </a:cxn>
                <a:cxn ang="0">
                  <a:pos x="1351" y="296"/>
                </a:cxn>
                <a:cxn ang="0">
                  <a:pos x="1486" y="221"/>
                </a:cxn>
                <a:cxn ang="0">
                  <a:pos x="1576" y="106"/>
                </a:cxn>
                <a:cxn ang="0">
                  <a:pos x="1726" y="87"/>
                </a:cxn>
                <a:cxn ang="0">
                  <a:pos x="1990" y="116"/>
                </a:cxn>
                <a:cxn ang="0">
                  <a:pos x="2156" y="0"/>
                </a:cxn>
                <a:cxn ang="0">
                  <a:pos x="2266" y="176"/>
                </a:cxn>
                <a:cxn ang="0">
                  <a:pos x="2146" y="279"/>
                </a:cxn>
                <a:cxn ang="0">
                  <a:pos x="2116" y="387"/>
                </a:cxn>
                <a:cxn ang="0">
                  <a:pos x="2171" y="491"/>
                </a:cxn>
                <a:cxn ang="0">
                  <a:pos x="2297" y="407"/>
                </a:cxn>
                <a:cxn ang="0">
                  <a:pos x="2365" y="431"/>
                </a:cxn>
                <a:cxn ang="0">
                  <a:pos x="2312" y="539"/>
                </a:cxn>
                <a:cxn ang="0">
                  <a:pos x="2416" y="826"/>
                </a:cxn>
                <a:cxn ang="0">
                  <a:pos x="2561" y="927"/>
                </a:cxn>
                <a:cxn ang="0">
                  <a:pos x="2611" y="1017"/>
                </a:cxn>
                <a:cxn ang="0">
                  <a:pos x="2522" y="1113"/>
                </a:cxn>
                <a:cxn ang="0">
                  <a:pos x="2426" y="1187"/>
                </a:cxn>
                <a:cxn ang="0">
                  <a:pos x="2366" y="1382"/>
                </a:cxn>
                <a:cxn ang="0">
                  <a:pos x="2201" y="1622"/>
                </a:cxn>
                <a:cxn ang="0">
                  <a:pos x="2096" y="1872"/>
                </a:cxn>
                <a:cxn ang="0">
                  <a:pos x="1961" y="1962"/>
                </a:cxn>
                <a:cxn ang="0">
                  <a:pos x="1916" y="2147"/>
                </a:cxn>
                <a:cxn ang="0">
                  <a:pos x="1736" y="2097"/>
                </a:cxn>
                <a:cxn ang="0">
                  <a:pos x="1591" y="2177"/>
                </a:cxn>
                <a:cxn ang="0">
                  <a:pos x="1501" y="2132"/>
                </a:cxn>
                <a:cxn ang="0">
                  <a:pos x="1516" y="2027"/>
                </a:cxn>
                <a:cxn ang="0">
                  <a:pos x="1451" y="1992"/>
                </a:cxn>
                <a:cxn ang="0">
                  <a:pos x="1346" y="2042"/>
                </a:cxn>
                <a:cxn ang="0">
                  <a:pos x="1225" y="1907"/>
                </a:cxn>
                <a:cxn ang="0">
                  <a:pos x="1155" y="1962"/>
                </a:cxn>
                <a:cxn ang="0">
                  <a:pos x="1135" y="2037"/>
                </a:cxn>
                <a:cxn ang="0">
                  <a:pos x="975" y="2142"/>
                </a:cxn>
                <a:cxn ang="0">
                  <a:pos x="795" y="2067"/>
                </a:cxn>
                <a:cxn ang="0">
                  <a:pos x="585" y="2237"/>
                </a:cxn>
              </a:cxnLst>
              <a:rect l="0" t="0" r="r" b="b"/>
              <a:pathLst>
                <a:path w="2611" h="2237">
                  <a:moveTo>
                    <a:pt x="585" y="2237"/>
                  </a:moveTo>
                  <a:lnTo>
                    <a:pt x="585" y="1852"/>
                  </a:lnTo>
                  <a:lnTo>
                    <a:pt x="340" y="1887"/>
                  </a:lnTo>
                  <a:lnTo>
                    <a:pt x="175" y="1967"/>
                  </a:lnTo>
                  <a:lnTo>
                    <a:pt x="0" y="1937"/>
                  </a:lnTo>
                  <a:lnTo>
                    <a:pt x="206" y="1773"/>
                  </a:lnTo>
                  <a:lnTo>
                    <a:pt x="180" y="1557"/>
                  </a:lnTo>
                  <a:lnTo>
                    <a:pt x="206" y="1407"/>
                  </a:lnTo>
                  <a:lnTo>
                    <a:pt x="130" y="1172"/>
                  </a:lnTo>
                  <a:lnTo>
                    <a:pt x="358" y="1068"/>
                  </a:lnTo>
                  <a:lnTo>
                    <a:pt x="490" y="911"/>
                  </a:lnTo>
                  <a:lnTo>
                    <a:pt x="811" y="722"/>
                  </a:lnTo>
                  <a:lnTo>
                    <a:pt x="1024" y="732"/>
                  </a:lnTo>
                  <a:lnTo>
                    <a:pt x="1300" y="626"/>
                  </a:lnTo>
                  <a:lnTo>
                    <a:pt x="1396" y="476"/>
                  </a:lnTo>
                  <a:lnTo>
                    <a:pt x="1351" y="296"/>
                  </a:lnTo>
                  <a:lnTo>
                    <a:pt x="1486" y="221"/>
                  </a:lnTo>
                  <a:lnTo>
                    <a:pt x="1576" y="106"/>
                  </a:lnTo>
                  <a:lnTo>
                    <a:pt x="1726" y="87"/>
                  </a:lnTo>
                  <a:lnTo>
                    <a:pt x="1990" y="116"/>
                  </a:lnTo>
                  <a:lnTo>
                    <a:pt x="2156" y="0"/>
                  </a:lnTo>
                  <a:lnTo>
                    <a:pt x="2266" y="176"/>
                  </a:lnTo>
                  <a:lnTo>
                    <a:pt x="2146" y="279"/>
                  </a:lnTo>
                  <a:lnTo>
                    <a:pt x="2116" y="387"/>
                  </a:lnTo>
                  <a:lnTo>
                    <a:pt x="2171" y="491"/>
                  </a:lnTo>
                  <a:lnTo>
                    <a:pt x="2297" y="407"/>
                  </a:lnTo>
                  <a:lnTo>
                    <a:pt x="2365" y="431"/>
                  </a:lnTo>
                  <a:lnTo>
                    <a:pt x="2312" y="539"/>
                  </a:lnTo>
                  <a:lnTo>
                    <a:pt x="2416" y="826"/>
                  </a:lnTo>
                  <a:lnTo>
                    <a:pt x="2561" y="927"/>
                  </a:lnTo>
                  <a:lnTo>
                    <a:pt x="2611" y="1017"/>
                  </a:lnTo>
                  <a:lnTo>
                    <a:pt x="2522" y="1113"/>
                  </a:lnTo>
                  <a:lnTo>
                    <a:pt x="2426" y="1187"/>
                  </a:lnTo>
                  <a:lnTo>
                    <a:pt x="2366" y="1382"/>
                  </a:lnTo>
                  <a:lnTo>
                    <a:pt x="2201" y="1622"/>
                  </a:lnTo>
                  <a:lnTo>
                    <a:pt x="2096" y="1872"/>
                  </a:lnTo>
                  <a:lnTo>
                    <a:pt x="1961" y="1962"/>
                  </a:lnTo>
                  <a:lnTo>
                    <a:pt x="1916" y="2147"/>
                  </a:lnTo>
                  <a:lnTo>
                    <a:pt x="1736" y="2097"/>
                  </a:lnTo>
                  <a:lnTo>
                    <a:pt x="1591" y="2177"/>
                  </a:lnTo>
                  <a:lnTo>
                    <a:pt x="1501" y="2132"/>
                  </a:lnTo>
                  <a:lnTo>
                    <a:pt x="1516" y="2027"/>
                  </a:lnTo>
                  <a:lnTo>
                    <a:pt x="1451" y="1992"/>
                  </a:lnTo>
                  <a:lnTo>
                    <a:pt x="1346" y="2042"/>
                  </a:lnTo>
                  <a:lnTo>
                    <a:pt x="1225" y="1907"/>
                  </a:lnTo>
                  <a:lnTo>
                    <a:pt x="1155" y="1962"/>
                  </a:lnTo>
                  <a:lnTo>
                    <a:pt x="1135" y="2037"/>
                  </a:lnTo>
                  <a:lnTo>
                    <a:pt x="975" y="2142"/>
                  </a:lnTo>
                  <a:lnTo>
                    <a:pt x="795" y="2067"/>
                  </a:lnTo>
                  <a:lnTo>
                    <a:pt x="585" y="2237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417"/>
            <p:cNvSpPr>
              <a:spLocks/>
            </p:cNvSpPr>
            <p:nvPr/>
          </p:nvSpPr>
          <p:spPr bwMode="auto">
            <a:xfrm>
              <a:off x="4380963" y="2669402"/>
              <a:ext cx="289444" cy="376675"/>
            </a:xfrm>
            <a:custGeom>
              <a:avLst/>
              <a:gdLst/>
              <a:ahLst/>
              <a:cxnLst>
                <a:cxn ang="0">
                  <a:pos x="96" y="1425"/>
                </a:cxn>
                <a:cxn ang="0">
                  <a:pos x="391" y="1245"/>
                </a:cxn>
                <a:cxn ang="0">
                  <a:pos x="681" y="1185"/>
                </a:cxn>
                <a:cxn ang="0">
                  <a:pos x="781" y="1110"/>
                </a:cxn>
                <a:cxn ang="0">
                  <a:pos x="816" y="1195"/>
                </a:cxn>
                <a:cxn ang="0">
                  <a:pos x="876" y="1350"/>
                </a:cxn>
                <a:cxn ang="0">
                  <a:pos x="951" y="1185"/>
                </a:cxn>
                <a:cxn ang="0">
                  <a:pos x="891" y="930"/>
                </a:cxn>
                <a:cxn ang="0">
                  <a:pos x="846" y="775"/>
                </a:cxn>
                <a:cxn ang="0">
                  <a:pos x="886" y="685"/>
                </a:cxn>
                <a:cxn ang="0">
                  <a:pos x="931" y="775"/>
                </a:cxn>
                <a:cxn ang="0">
                  <a:pos x="991" y="760"/>
                </a:cxn>
                <a:cxn ang="0">
                  <a:pos x="991" y="670"/>
                </a:cxn>
                <a:cxn ang="0">
                  <a:pos x="946" y="565"/>
                </a:cxn>
                <a:cxn ang="0">
                  <a:pos x="1096" y="570"/>
                </a:cxn>
                <a:cxn ang="0">
                  <a:pos x="1081" y="420"/>
                </a:cxn>
                <a:cxn ang="0">
                  <a:pos x="961" y="450"/>
                </a:cxn>
                <a:cxn ang="0">
                  <a:pos x="736" y="295"/>
                </a:cxn>
                <a:cxn ang="0">
                  <a:pos x="606" y="0"/>
                </a:cxn>
                <a:cxn ang="0">
                  <a:pos x="511" y="75"/>
                </a:cxn>
                <a:cxn ang="0">
                  <a:pos x="451" y="268"/>
                </a:cxn>
                <a:cxn ang="0">
                  <a:pos x="286" y="511"/>
                </a:cxn>
                <a:cxn ang="0">
                  <a:pos x="181" y="762"/>
                </a:cxn>
                <a:cxn ang="0">
                  <a:pos x="45" y="850"/>
                </a:cxn>
                <a:cxn ang="0">
                  <a:pos x="0" y="1033"/>
                </a:cxn>
                <a:cxn ang="0">
                  <a:pos x="111" y="1180"/>
                </a:cxn>
                <a:cxn ang="0">
                  <a:pos x="96" y="1425"/>
                </a:cxn>
              </a:cxnLst>
              <a:rect l="0" t="0" r="r" b="b"/>
              <a:pathLst>
                <a:path w="1096" h="1425">
                  <a:moveTo>
                    <a:pt x="96" y="1425"/>
                  </a:moveTo>
                  <a:lnTo>
                    <a:pt x="391" y="1245"/>
                  </a:lnTo>
                  <a:lnTo>
                    <a:pt x="681" y="1185"/>
                  </a:lnTo>
                  <a:lnTo>
                    <a:pt x="781" y="1110"/>
                  </a:lnTo>
                  <a:lnTo>
                    <a:pt x="816" y="1195"/>
                  </a:lnTo>
                  <a:lnTo>
                    <a:pt x="876" y="1350"/>
                  </a:lnTo>
                  <a:lnTo>
                    <a:pt x="951" y="1185"/>
                  </a:lnTo>
                  <a:lnTo>
                    <a:pt x="891" y="930"/>
                  </a:lnTo>
                  <a:lnTo>
                    <a:pt x="846" y="775"/>
                  </a:lnTo>
                  <a:lnTo>
                    <a:pt x="886" y="685"/>
                  </a:lnTo>
                  <a:lnTo>
                    <a:pt x="931" y="775"/>
                  </a:lnTo>
                  <a:lnTo>
                    <a:pt x="991" y="760"/>
                  </a:lnTo>
                  <a:lnTo>
                    <a:pt x="991" y="670"/>
                  </a:lnTo>
                  <a:lnTo>
                    <a:pt x="946" y="565"/>
                  </a:lnTo>
                  <a:lnTo>
                    <a:pt x="1096" y="570"/>
                  </a:lnTo>
                  <a:lnTo>
                    <a:pt x="1081" y="420"/>
                  </a:lnTo>
                  <a:lnTo>
                    <a:pt x="961" y="450"/>
                  </a:lnTo>
                  <a:lnTo>
                    <a:pt x="736" y="295"/>
                  </a:lnTo>
                  <a:lnTo>
                    <a:pt x="606" y="0"/>
                  </a:lnTo>
                  <a:lnTo>
                    <a:pt x="511" y="75"/>
                  </a:lnTo>
                  <a:lnTo>
                    <a:pt x="451" y="268"/>
                  </a:lnTo>
                  <a:lnTo>
                    <a:pt x="286" y="511"/>
                  </a:lnTo>
                  <a:lnTo>
                    <a:pt x="181" y="762"/>
                  </a:lnTo>
                  <a:lnTo>
                    <a:pt x="45" y="850"/>
                  </a:lnTo>
                  <a:lnTo>
                    <a:pt x="0" y="1033"/>
                  </a:lnTo>
                  <a:lnTo>
                    <a:pt x="111" y="1180"/>
                  </a:lnTo>
                  <a:lnTo>
                    <a:pt x="96" y="142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418"/>
            <p:cNvSpPr>
              <a:spLocks/>
            </p:cNvSpPr>
            <p:nvPr/>
          </p:nvSpPr>
          <p:spPr bwMode="auto">
            <a:xfrm>
              <a:off x="5261192" y="2342951"/>
              <a:ext cx="338346" cy="103090"/>
            </a:xfrm>
            <a:custGeom>
              <a:avLst/>
              <a:gdLst/>
              <a:ahLst/>
              <a:cxnLst>
                <a:cxn ang="0">
                  <a:pos x="110" y="290"/>
                </a:cxn>
                <a:cxn ang="0">
                  <a:pos x="260" y="270"/>
                </a:cxn>
                <a:cxn ang="0">
                  <a:pos x="365" y="215"/>
                </a:cxn>
                <a:cxn ang="0">
                  <a:pos x="465" y="300"/>
                </a:cxn>
                <a:cxn ang="0">
                  <a:pos x="590" y="255"/>
                </a:cxn>
                <a:cxn ang="0">
                  <a:pos x="1095" y="255"/>
                </a:cxn>
                <a:cxn ang="0">
                  <a:pos x="1205" y="390"/>
                </a:cxn>
                <a:cxn ang="0">
                  <a:pos x="1278" y="370"/>
                </a:cxn>
                <a:cxn ang="0">
                  <a:pos x="1248" y="331"/>
                </a:cxn>
                <a:cxn ang="0">
                  <a:pos x="1208" y="303"/>
                </a:cxn>
                <a:cxn ang="0">
                  <a:pos x="1170" y="256"/>
                </a:cxn>
                <a:cxn ang="0">
                  <a:pos x="1149" y="207"/>
                </a:cxn>
                <a:cxn ang="0">
                  <a:pos x="1157" y="171"/>
                </a:cxn>
                <a:cxn ang="0">
                  <a:pos x="1118" y="127"/>
                </a:cxn>
                <a:cxn ang="0">
                  <a:pos x="1107" y="87"/>
                </a:cxn>
                <a:cxn ang="0">
                  <a:pos x="1143" y="48"/>
                </a:cxn>
                <a:cxn ang="0">
                  <a:pos x="1065" y="35"/>
                </a:cxn>
                <a:cxn ang="0">
                  <a:pos x="980" y="125"/>
                </a:cxn>
                <a:cxn ang="0">
                  <a:pos x="800" y="0"/>
                </a:cxn>
                <a:cxn ang="0">
                  <a:pos x="605" y="15"/>
                </a:cxn>
                <a:cxn ang="0">
                  <a:pos x="525" y="60"/>
                </a:cxn>
                <a:cxn ang="0">
                  <a:pos x="345" y="45"/>
                </a:cxn>
                <a:cxn ang="0">
                  <a:pos x="60" y="0"/>
                </a:cxn>
                <a:cxn ang="0">
                  <a:pos x="0" y="80"/>
                </a:cxn>
                <a:cxn ang="0">
                  <a:pos x="110" y="290"/>
                </a:cxn>
              </a:cxnLst>
              <a:rect l="0" t="0" r="r" b="b"/>
              <a:pathLst>
                <a:path w="1278" h="390">
                  <a:moveTo>
                    <a:pt x="110" y="290"/>
                  </a:moveTo>
                  <a:lnTo>
                    <a:pt x="260" y="270"/>
                  </a:lnTo>
                  <a:lnTo>
                    <a:pt x="365" y="215"/>
                  </a:lnTo>
                  <a:lnTo>
                    <a:pt x="465" y="300"/>
                  </a:lnTo>
                  <a:lnTo>
                    <a:pt x="590" y="255"/>
                  </a:lnTo>
                  <a:lnTo>
                    <a:pt x="1095" y="255"/>
                  </a:lnTo>
                  <a:lnTo>
                    <a:pt x="1205" y="390"/>
                  </a:lnTo>
                  <a:lnTo>
                    <a:pt x="1278" y="370"/>
                  </a:lnTo>
                  <a:lnTo>
                    <a:pt x="1248" y="331"/>
                  </a:lnTo>
                  <a:lnTo>
                    <a:pt x="1208" y="303"/>
                  </a:lnTo>
                  <a:lnTo>
                    <a:pt x="1170" y="256"/>
                  </a:lnTo>
                  <a:lnTo>
                    <a:pt x="1149" y="207"/>
                  </a:lnTo>
                  <a:lnTo>
                    <a:pt x="1157" y="171"/>
                  </a:lnTo>
                  <a:lnTo>
                    <a:pt x="1118" y="127"/>
                  </a:lnTo>
                  <a:lnTo>
                    <a:pt x="1107" y="87"/>
                  </a:lnTo>
                  <a:lnTo>
                    <a:pt x="1143" y="48"/>
                  </a:lnTo>
                  <a:lnTo>
                    <a:pt x="1065" y="35"/>
                  </a:lnTo>
                  <a:lnTo>
                    <a:pt x="980" y="125"/>
                  </a:lnTo>
                  <a:lnTo>
                    <a:pt x="800" y="0"/>
                  </a:lnTo>
                  <a:lnTo>
                    <a:pt x="605" y="15"/>
                  </a:lnTo>
                  <a:lnTo>
                    <a:pt x="525" y="60"/>
                  </a:lnTo>
                  <a:lnTo>
                    <a:pt x="345" y="45"/>
                  </a:lnTo>
                  <a:lnTo>
                    <a:pt x="60" y="0"/>
                  </a:lnTo>
                  <a:lnTo>
                    <a:pt x="0" y="80"/>
                  </a:lnTo>
                  <a:lnTo>
                    <a:pt x="110" y="29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419"/>
            <p:cNvSpPr>
              <a:spLocks/>
            </p:cNvSpPr>
            <p:nvPr/>
          </p:nvSpPr>
          <p:spPr bwMode="auto">
            <a:xfrm>
              <a:off x="5060298" y="2299336"/>
              <a:ext cx="545847" cy="602679"/>
            </a:xfrm>
            <a:custGeom>
              <a:avLst/>
              <a:gdLst/>
              <a:ahLst/>
              <a:cxnLst>
                <a:cxn ang="0">
                  <a:pos x="1900" y="1141"/>
                </a:cxn>
                <a:cxn ang="0">
                  <a:pos x="1575" y="1381"/>
                </a:cxn>
                <a:cxn ang="0">
                  <a:pos x="1230" y="1506"/>
                </a:cxn>
                <a:cxn ang="0">
                  <a:pos x="960" y="1576"/>
                </a:cxn>
                <a:cxn ang="0">
                  <a:pos x="1000" y="1716"/>
                </a:cxn>
                <a:cxn ang="0">
                  <a:pos x="1165" y="1806"/>
                </a:cxn>
                <a:cxn ang="0">
                  <a:pos x="1290" y="2061"/>
                </a:cxn>
                <a:cxn ang="0">
                  <a:pos x="1410" y="2281"/>
                </a:cxn>
                <a:cxn ang="0">
                  <a:pos x="1125" y="2151"/>
                </a:cxn>
                <a:cxn ang="0">
                  <a:pos x="975" y="1906"/>
                </a:cxn>
                <a:cxn ang="0">
                  <a:pos x="630" y="1771"/>
                </a:cxn>
                <a:cxn ang="0">
                  <a:pos x="300" y="1656"/>
                </a:cxn>
                <a:cxn ang="0">
                  <a:pos x="190" y="1596"/>
                </a:cxn>
                <a:cxn ang="0">
                  <a:pos x="0" y="1401"/>
                </a:cxn>
                <a:cxn ang="0">
                  <a:pos x="40" y="1171"/>
                </a:cxn>
                <a:cxn ang="0">
                  <a:pos x="180" y="1146"/>
                </a:cxn>
                <a:cxn ang="0">
                  <a:pos x="160" y="945"/>
                </a:cxn>
                <a:cxn ang="0">
                  <a:pos x="210" y="650"/>
                </a:cxn>
                <a:cxn ang="0">
                  <a:pos x="295" y="425"/>
                </a:cxn>
                <a:cxn ang="0">
                  <a:pos x="435" y="230"/>
                </a:cxn>
                <a:cxn ang="0">
                  <a:pos x="595" y="300"/>
                </a:cxn>
                <a:cxn ang="0">
                  <a:pos x="705" y="20"/>
                </a:cxn>
                <a:cxn ang="0">
                  <a:pos x="900" y="65"/>
                </a:cxn>
                <a:cxn ang="0">
                  <a:pos x="1060" y="170"/>
                </a:cxn>
                <a:cxn ang="0">
                  <a:pos x="1285" y="223"/>
                </a:cxn>
                <a:cxn ang="0">
                  <a:pos x="820" y="165"/>
                </a:cxn>
                <a:cxn ang="0">
                  <a:pos x="870" y="454"/>
                </a:cxn>
                <a:cxn ang="0">
                  <a:pos x="585" y="390"/>
                </a:cxn>
                <a:cxn ang="0">
                  <a:pos x="360" y="560"/>
                </a:cxn>
                <a:cxn ang="0">
                  <a:pos x="285" y="830"/>
                </a:cxn>
                <a:cxn ang="0">
                  <a:pos x="420" y="1171"/>
                </a:cxn>
                <a:cxn ang="0">
                  <a:pos x="570" y="1221"/>
                </a:cxn>
                <a:cxn ang="0">
                  <a:pos x="730" y="1416"/>
                </a:cxn>
                <a:cxn ang="0">
                  <a:pos x="940" y="1236"/>
                </a:cxn>
                <a:cxn ang="0">
                  <a:pos x="1150" y="1171"/>
                </a:cxn>
                <a:cxn ang="0">
                  <a:pos x="1365" y="1176"/>
                </a:cxn>
                <a:cxn ang="0">
                  <a:pos x="1770" y="1055"/>
                </a:cxn>
                <a:cxn ang="0">
                  <a:pos x="1975" y="990"/>
                </a:cxn>
                <a:cxn ang="0">
                  <a:pos x="1995" y="1236"/>
                </a:cxn>
              </a:cxnLst>
              <a:rect l="0" t="0" r="r" b="b"/>
              <a:pathLst>
                <a:path w="2065" h="2281">
                  <a:moveTo>
                    <a:pt x="1995" y="1236"/>
                  </a:moveTo>
                  <a:lnTo>
                    <a:pt x="1900" y="1141"/>
                  </a:lnTo>
                  <a:lnTo>
                    <a:pt x="1755" y="1125"/>
                  </a:lnTo>
                  <a:lnTo>
                    <a:pt x="1575" y="1381"/>
                  </a:lnTo>
                  <a:lnTo>
                    <a:pt x="1360" y="1506"/>
                  </a:lnTo>
                  <a:lnTo>
                    <a:pt x="1230" y="1506"/>
                  </a:lnTo>
                  <a:lnTo>
                    <a:pt x="1110" y="1666"/>
                  </a:lnTo>
                  <a:lnTo>
                    <a:pt x="960" y="1576"/>
                  </a:lnTo>
                  <a:lnTo>
                    <a:pt x="930" y="1651"/>
                  </a:lnTo>
                  <a:lnTo>
                    <a:pt x="1000" y="1716"/>
                  </a:lnTo>
                  <a:lnTo>
                    <a:pt x="1075" y="1776"/>
                  </a:lnTo>
                  <a:lnTo>
                    <a:pt x="1165" y="1806"/>
                  </a:lnTo>
                  <a:lnTo>
                    <a:pt x="1240" y="1951"/>
                  </a:lnTo>
                  <a:lnTo>
                    <a:pt x="1290" y="2061"/>
                  </a:lnTo>
                  <a:lnTo>
                    <a:pt x="1470" y="2191"/>
                  </a:lnTo>
                  <a:lnTo>
                    <a:pt x="1410" y="2281"/>
                  </a:lnTo>
                  <a:lnTo>
                    <a:pt x="1285" y="2181"/>
                  </a:lnTo>
                  <a:lnTo>
                    <a:pt x="1125" y="2151"/>
                  </a:lnTo>
                  <a:lnTo>
                    <a:pt x="1155" y="2046"/>
                  </a:lnTo>
                  <a:lnTo>
                    <a:pt x="975" y="1906"/>
                  </a:lnTo>
                  <a:lnTo>
                    <a:pt x="865" y="1891"/>
                  </a:lnTo>
                  <a:lnTo>
                    <a:pt x="630" y="1771"/>
                  </a:lnTo>
                  <a:lnTo>
                    <a:pt x="480" y="1651"/>
                  </a:lnTo>
                  <a:lnTo>
                    <a:pt x="300" y="1656"/>
                  </a:lnTo>
                  <a:lnTo>
                    <a:pt x="220" y="1711"/>
                  </a:lnTo>
                  <a:lnTo>
                    <a:pt x="190" y="1596"/>
                  </a:lnTo>
                  <a:lnTo>
                    <a:pt x="130" y="1461"/>
                  </a:lnTo>
                  <a:lnTo>
                    <a:pt x="0" y="1401"/>
                  </a:lnTo>
                  <a:lnTo>
                    <a:pt x="25" y="1281"/>
                  </a:lnTo>
                  <a:lnTo>
                    <a:pt x="40" y="1171"/>
                  </a:lnTo>
                  <a:lnTo>
                    <a:pt x="120" y="1055"/>
                  </a:lnTo>
                  <a:lnTo>
                    <a:pt x="180" y="1146"/>
                  </a:lnTo>
                  <a:lnTo>
                    <a:pt x="225" y="1080"/>
                  </a:lnTo>
                  <a:lnTo>
                    <a:pt x="160" y="945"/>
                  </a:lnTo>
                  <a:lnTo>
                    <a:pt x="180" y="780"/>
                  </a:lnTo>
                  <a:lnTo>
                    <a:pt x="210" y="650"/>
                  </a:lnTo>
                  <a:lnTo>
                    <a:pt x="180" y="545"/>
                  </a:lnTo>
                  <a:lnTo>
                    <a:pt x="295" y="425"/>
                  </a:lnTo>
                  <a:lnTo>
                    <a:pt x="325" y="335"/>
                  </a:lnTo>
                  <a:lnTo>
                    <a:pt x="435" y="230"/>
                  </a:lnTo>
                  <a:lnTo>
                    <a:pt x="495" y="305"/>
                  </a:lnTo>
                  <a:lnTo>
                    <a:pt x="595" y="300"/>
                  </a:lnTo>
                  <a:lnTo>
                    <a:pt x="670" y="155"/>
                  </a:lnTo>
                  <a:lnTo>
                    <a:pt x="705" y="20"/>
                  </a:lnTo>
                  <a:lnTo>
                    <a:pt x="820" y="0"/>
                  </a:lnTo>
                  <a:lnTo>
                    <a:pt x="900" y="65"/>
                  </a:lnTo>
                  <a:lnTo>
                    <a:pt x="1000" y="65"/>
                  </a:lnTo>
                  <a:lnTo>
                    <a:pt x="1060" y="170"/>
                  </a:lnTo>
                  <a:lnTo>
                    <a:pt x="1260" y="105"/>
                  </a:lnTo>
                  <a:lnTo>
                    <a:pt x="1285" y="223"/>
                  </a:lnTo>
                  <a:lnTo>
                    <a:pt x="1104" y="210"/>
                  </a:lnTo>
                  <a:lnTo>
                    <a:pt x="820" y="165"/>
                  </a:lnTo>
                  <a:lnTo>
                    <a:pt x="760" y="245"/>
                  </a:lnTo>
                  <a:lnTo>
                    <a:pt x="870" y="454"/>
                  </a:lnTo>
                  <a:lnTo>
                    <a:pt x="765" y="465"/>
                  </a:lnTo>
                  <a:lnTo>
                    <a:pt x="585" y="390"/>
                  </a:lnTo>
                  <a:lnTo>
                    <a:pt x="445" y="455"/>
                  </a:lnTo>
                  <a:lnTo>
                    <a:pt x="360" y="560"/>
                  </a:lnTo>
                  <a:lnTo>
                    <a:pt x="310" y="680"/>
                  </a:lnTo>
                  <a:lnTo>
                    <a:pt x="285" y="830"/>
                  </a:lnTo>
                  <a:lnTo>
                    <a:pt x="330" y="1020"/>
                  </a:lnTo>
                  <a:lnTo>
                    <a:pt x="420" y="1171"/>
                  </a:lnTo>
                  <a:lnTo>
                    <a:pt x="495" y="1171"/>
                  </a:lnTo>
                  <a:lnTo>
                    <a:pt x="570" y="1221"/>
                  </a:lnTo>
                  <a:lnTo>
                    <a:pt x="600" y="1386"/>
                  </a:lnTo>
                  <a:lnTo>
                    <a:pt x="730" y="1416"/>
                  </a:lnTo>
                  <a:lnTo>
                    <a:pt x="840" y="1401"/>
                  </a:lnTo>
                  <a:lnTo>
                    <a:pt x="940" y="1236"/>
                  </a:lnTo>
                  <a:lnTo>
                    <a:pt x="1060" y="1110"/>
                  </a:lnTo>
                  <a:lnTo>
                    <a:pt x="1150" y="1171"/>
                  </a:lnTo>
                  <a:lnTo>
                    <a:pt x="1255" y="1191"/>
                  </a:lnTo>
                  <a:lnTo>
                    <a:pt x="1365" y="1176"/>
                  </a:lnTo>
                  <a:lnTo>
                    <a:pt x="1405" y="1085"/>
                  </a:lnTo>
                  <a:lnTo>
                    <a:pt x="1770" y="1055"/>
                  </a:lnTo>
                  <a:lnTo>
                    <a:pt x="1875" y="975"/>
                  </a:lnTo>
                  <a:lnTo>
                    <a:pt x="1975" y="990"/>
                  </a:lnTo>
                  <a:lnTo>
                    <a:pt x="2065" y="1055"/>
                  </a:lnTo>
                  <a:lnTo>
                    <a:pt x="1995" y="123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420"/>
            <p:cNvSpPr>
              <a:spLocks/>
            </p:cNvSpPr>
            <p:nvPr/>
          </p:nvSpPr>
          <p:spPr bwMode="auto">
            <a:xfrm>
              <a:off x="5261192" y="2867652"/>
              <a:ext cx="266976" cy="265655"/>
            </a:xfrm>
            <a:custGeom>
              <a:avLst/>
              <a:gdLst/>
              <a:ahLst/>
              <a:cxnLst>
                <a:cxn ang="0">
                  <a:pos x="561" y="989"/>
                </a:cxn>
                <a:cxn ang="0">
                  <a:pos x="456" y="1004"/>
                </a:cxn>
                <a:cxn ang="0">
                  <a:pos x="301" y="939"/>
                </a:cxn>
                <a:cxn ang="0">
                  <a:pos x="271" y="789"/>
                </a:cxn>
                <a:cxn ang="0">
                  <a:pos x="366" y="624"/>
                </a:cxn>
                <a:cxn ang="0">
                  <a:pos x="231" y="549"/>
                </a:cxn>
                <a:cxn ang="0">
                  <a:pos x="0" y="326"/>
                </a:cxn>
                <a:cxn ang="0">
                  <a:pos x="366" y="0"/>
                </a:cxn>
                <a:cxn ang="0">
                  <a:pos x="528" y="30"/>
                </a:cxn>
                <a:cxn ang="0">
                  <a:pos x="654" y="131"/>
                </a:cxn>
                <a:cxn ang="0">
                  <a:pos x="681" y="264"/>
                </a:cxn>
                <a:cxn ang="0">
                  <a:pos x="661" y="389"/>
                </a:cxn>
                <a:cxn ang="0">
                  <a:pos x="816" y="509"/>
                </a:cxn>
                <a:cxn ang="0">
                  <a:pos x="901" y="624"/>
                </a:cxn>
                <a:cxn ang="0">
                  <a:pos x="1011" y="699"/>
                </a:cxn>
                <a:cxn ang="0">
                  <a:pos x="961" y="779"/>
                </a:cxn>
                <a:cxn ang="0">
                  <a:pos x="841" y="774"/>
                </a:cxn>
                <a:cxn ang="0">
                  <a:pos x="621" y="809"/>
                </a:cxn>
                <a:cxn ang="0">
                  <a:pos x="561" y="899"/>
                </a:cxn>
                <a:cxn ang="0">
                  <a:pos x="561" y="989"/>
                </a:cxn>
              </a:cxnLst>
              <a:rect l="0" t="0" r="r" b="b"/>
              <a:pathLst>
                <a:path w="1011" h="1004">
                  <a:moveTo>
                    <a:pt x="561" y="989"/>
                  </a:moveTo>
                  <a:lnTo>
                    <a:pt x="456" y="1004"/>
                  </a:lnTo>
                  <a:lnTo>
                    <a:pt x="301" y="939"/>
                  </a:lnTo>
                  <a:lnTo>
                    <a:pt x="271" y="789"/>
                  </a:lnTo>
                  <a:lnTo>
                    <a:pt x="366" y="624"/>
                  </a:lnTo>
                  <a:lnTo>
                    <a:pt x="231" y="549"/>
                  </a:lnTo>
                  <a:lnTo>
                    <a:pt x="0" y="326"/>
                  </a:lnTo>
                  <a:lnTo>
                    <a:pt x="366" y="0"/>
                  </a:lnTo>
                  <a:lnTo>
                    <a:pt x="528" y="30"/>
                  </a:lnTo>
                  <a:lnTo>
                    <a:pt x="654" y="131"/>
                  </a:lnTo>
                  <a:lnTo>
                    <a:pt x="681" y="264"/>
                  </a:lnTo>
                  <a:lnTo>
                    <a:pt x="661" y="389"/>
                  </a:lnTo>
                  <a:lnTo>
                    <a:pt x="816" y="509"/>
                  </a:lnTo>
                  <a:lnTo>
                    <a:pt x="901" y="624"/>
                  </a:lnTo>
                  <a:lnTo>
                    <a:pt x="1011" y="699"/>
                  </a:lnTo>
                  <a:lnTo>
                    <a:pt x="961" y="779"/>
                  </a:lnTo>
                  <a:lnTo>
                    <a:pt x="841" y="774"/>
                  </a:lnTo>
                  <a:lnTo>
                    <a:pt x="621" y="809"/>
                  </a:lnTo>
                  <a:lnTo>
                    <a:pt x="561" y="899"/>
                  </a:lnTo>
                  <a:lnTo>
                    <a:pt x="561" y="98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421"/>
            <p:cNvSpPr>
              <a:spLocks/>
            </p:cNvSpPr>
            <p:nvPr/>
          </p:nvSpPr>
          <p:spPr bwMode="auto">
            <a:xfrm>
              <a:off x="3906484" y="3405570"/>
              <a:ext cx="498267" cy="239222"/>
            </a:xfrm>
            <a:custGeom>
              <a:avLst/>
              <a:gdLst/>
              <a:ahLst/>
              <a:cxnLst>
                <a:cxn ang="0">
                  <a:pos x="1772" y="815"/>
                </a:cxn>
                <a:cxn ang="0">
                  <a:pos x="1887" y="765"/>
                </a:cxn>
                <a:cxn ang="0">
                  <a:pos x="1802" y="650"/>
                </a:cxn>
                <a:cxn ang="0">
                  <a:pos x="1812" y="515"/>
                </a:cxn>
                <a:cxn ang="0">
                  <a:pos x="1617" y="425"/>
                </a:cxn>
                <a:cxn ang="0">
                  <a:pos x="1161" y="450"/>
                </a:cxn>
                <a:cxn ang="0">
                  <a:pos x="1021" y="365"/>
                </a:cxn>
                <a:cxn ang="0">
                  <a:pos x="871" y="155"/>
                </a:cxn>
                <a:cxn ang="0">
                  <a:pos x="856" y="45"/>
                </a:cxn>
                <a:cxn ang="0">
                  <a:pos x="676" y="30"/>
                </a:cxn>
                <a:cxn ang="0">
                  <a:pos x="481" y="0"/>
                </a:cxn>
                <a:cxn ang="0">
                  <a:pos x="341" y="14"/>
                </a:cxn>
                <a:cxn ang="0">
                  <a:pos x="371" y="104"/>
                </a:cxn>
                <a:cxn ang="0">
                  <a:pos x="294" y="182"/>
                </a:cxn>
                <a:cxn ang="0">
                  <a:pos x="158" y="195"/>
                </a:cxn>
                <a:cxn ang="0">
                  <a:pos x="101" y="255"/>
                </a:cxn>
                <a:cxn ang="0">
                  <a:pos x="151" y="375"/>
                </a:cxn>
                <a:cxn ang="0">
                  <a:pos x="191" y="510"/>
                </a:cxn>
                <a:cxn ang="0">
                  <a:pos x="76" y="570"/>
                </a:cxn>
                <a:cxn ang="0">
                  <a:pos x="0" y="675"/>
                </a:cxn>
                <a:cxn ang="0">
                  <a:pos x="556" y="720"/>
                </a:cxn>
                <a:cxn ang="0">
                  <a:pos x="1001" y="815"/>
                </a:cxn>
                <a:cxn ang="0">
                  <a:pos x="1106" y="725"/>
                </a:cxn>
                <a:cxn ang="0">
                  <a:pos x="1307" y="735"/>
                </a:cxn>
                <a:cxn ang="0">
                  <a:pos x="1467" y="870"/>
                </a:cxn>
                <a:cxn ang="0">
                  <a:pos x="1772" y="905"/>
                </a:cxn>
                <a:cxn ang="0">
                  <a:pos x="1772" y="815"/>
                </a:cxn>
              </a:cxnLst>
              <a:rect l="0" t="0" r="r" b="b"/>
              <a:pathLst>
                <a:path w="1887" h="905">
                  <a:moveTo>
                    <a:pt x="1772" y="815"/>
                  </a:moveTo>
                  <a:lnTo>
                    <a:pt x="1887" y="765"/>
                  </a:lnTo>
                  <a:lnTo>
                    <a:pt x="1802" y="650"/>
                  </a:lnTo>
                  <a:lnTo>
                    <a:pt x="1812" y="515"/>
                  </a:lnTo>
                  <a:lnTo>
                    <a:pt x="1617" y="425"/>
                  </a:lnTo>
                  <a:lnTo>
                    <a:pt x="1161" y="450"/>
                  </a:lnTo>
                  <a:lnTo>
                    <a:pt x="1021" y="365"/>
                  </a:lnTo>
                  <a:lnTo>
                    <a:pt x="871" y="155"/>
                  </a:lnTo>
                  <a:lnTo>
                    <a:pt x="856" y="45"/>
                  </a:lnTo>
                  <a:lnTo>
                    <a:pt x="676" y="30"/>
                  </a:lnTo>
                  <a:lnTo>
                    <a:pt x="481" y="0"/>
                  </a:lnTo>
                  <a:lnTo>
                    <a:pt x="341" y="14"/>
                  </a:lnTo>
                  <a:lnTo>
                    <a:pt x="371" y="104"/>
                  </a:lnTo>
                  <a:lnTo>
                    <a:pt x="294" y="182"/>
                  </a:lnTo>
                  <a:lnTo>
                    <a:pt x="158" y="195"/>
                  </a:lnTo>
                  <a:lnTo>
                    <a:pt x="101" y="255"/>
                  </a:lnTo>
                  <a:lnTo>
                    <a:pt x="151" y="375"/>
                  </a:lnTo>
                  <a:lnTo>
                    <a:pt x="191" y="510"/>
                  </a:lnTo>
                  <a:lnTo>
                    <a:pt x="76" y="570"/>
                  </a:lnTo>
                  <a:lnTo>
                    <a:pt x="0" y="675"/>
                  </a:lnTo>
                  <a:lnTo>
                    <a:pt x="556" y="720"/>
                  </a:lnTo>
                  <a:lnTo>
                    <a:pt x="1001" y="815"/>
                  </a:lnTo>
                  <a:lnTo>
                    <a:pt x="1106" y="725"/>
                  </a:lnTo>
                  <a:lnTo>
                    <a:pt x="1307" y="735"/>
                  </a:lnTo>
                  <a:lnTo>
                    <a:pt x="1467" y="870"/>
                  </a:lnTo>
                  <a:lnTo>
                    <a:pt x="1772" y="905"/>
                  </a:lnTo>
                  <a:lnTo>
                    <a:pt x="1772" y="815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3" name="Freeform 422"/>
            <p:cNvSpPr>
              <a:spLocks/>
            </p:cNvSpPr>
            <p:nvPr/>
          </p:nvSpPr>
          <p:spPr bwMode="auto">
            <a:xfrm>
              <a:off x="4988929" y="3735986"/>
              <a:ext cx="260368" cy="130845"/>
            </a:xfrm>
            <a:custGeom>
              <a:avLst/>
              <a:gdLst/>
              <a:ahLst/>
              <a:cxnLst>
                <a:cxn ang="0">
                  <a:pos x="126" y="95"/>
                </a:cxn>
                <a:cxn ang="0">
                  <a:pos x="107" y="69"/>
                </a:cxn>
                <a:cxn ang="0">
                  <a:pos x="65" y="47"/>
                </a:cxn>
                <a:cxn ang="0">
                  <a:pos x="20" y="47"/>
                </a:cxn>
                <a:cxn ang="0">
                  <a:pos x="0" y="22"/>
                </a:cxn>
                <a:cxn ang="0">
                  <a:pos x="41" y="8"/>
                </a:cxn>
                <a:cxn ang="0">
                  <a:pos x="83" y="9"/>
                </a:cxn>
                <a:cxn ang="0">
                  <a:pos x="107" y="0"/>
                </a:cxn>
                <a:cxn ang="0">
                  <a:pos x="119" y="12"/>
                </a:cxn>
                <a:cxn ang="0">
                  <a:pos x="134" y="27"/>
                </a:cxn>
                <a:cxn ang="0">
                  <a:pos x="156" y="36"/>
                </a:cxn>
                <a:cxn ang="0">
                  <a:pos x="197" y="80"/>
                </a:cxn>
                <a:cxn ang="0">
                  <a:pos x="165" y="99"/>
                </a:cxn>
                <a:cxn ang="0">
                  <a:pos x="126" y="95"/>
                </a:cxn>
              </a:cxnLst>
              <a:rect l="0" t="0" r="r" b="b"/>
              <a:pathLst>
                <a:path w="197" h="99">
                  <a:moveTo>
                    <a:pt x="126" y="95"/>
                  </a:moveTo>
                  <a:lnTo>
                    <a:pt x="107" y="69"/>
                  </a:lnTo>
                  <a:lnTo>
                    <a:pt x="65" y="47"/>
                  </a:lnTo>
                  <a:lnTo>
                    <a:pt x="20" y="47"/>
                  </a:lnTo>
                  <a:lnTo>
                    <a:pt x="0" y="22"/>
                  </a:lnTo>
                  <a:lnTo>
                    <a:pt x="41" y="8"/>
                  </a:lnTo>
                  <a:lnTo>
                    <a:pt x="83" y="9"/>
                  </a:lnTo>
                  <a:lnTo>
                    <a:pt x="107" y="0"/>
                  </a:lnTo>
                  <a:lnTo>
                    <a:pt x="119" y="12"/>
                  </a:lnTo>
                  <a:lnTo>
                    <a:pt x="134" y="27"/>
                  </a:lnTo>
                  <a:lnTo>
                    <a:pt x="156" y="36"/>
                  </a:lnTo>
                  <a:lnTo>
                    <a:pt x="197" y="80"/>
                  </a:lnTo>
                  <a:lnTo>
                    <a:pt x="165" y="99"/>
                  </a:lnTo>
                  <a:lnTo>
                    <a:pt x="126" y="9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423"/>
            <p:cNvSpPr>
              <a:spLocks/>
            </p:cNvSpPr>
            <p:nvPr/>
          </p:nvSpPr>
          <p:spPr bwMode="auto">
            <a:xfrm>
              <a:off x="4579212" y="3585317"/>
              <a:ext cx="107054" cy="99125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9" y="47"/>
                </a:cxn>
                <a:cxn ang="0">
                  <a:pos x="21" y="24"/>
                </a:cxn>
                <a:cxn ang="0">
                  <a:pos x="37" y="0"/>
                </a:cxn>
                <a:cxn ang="0">
                  <a:pos x="64" y="0"/>
                </a:cxn>
                <a:cxn ang="0">
                  <a:pos x="81" y="17"/>
                </a:cxn>
                <a:cxn ang="0">
                  <a:pos x="63" y="59"/>
                </a:cxn>
                <a:cxn ang="0">
                  <a:pos x="49" y="75"/>
                </a:cxn>
                <a:cxn ang="0">
                  <a:pos x="28" y="75"/>
                </a:cxn>
                <a:cxn ang="0">
                  <a:pos x="0" y="66"/>
                </a:cxn>
              </a:cxnLst>
              <a:rect l="0" t="0" r="r" b="b"/>
              <a:pathLst>
                <a:path w="81" h="75">
                  <a:moveTo>
                    <a:pt x="0" y="66"/>
                  </a:moveTo>
                  <a:lnTo>
                    <a:pt x="19" y="47"/>
                  </a:lnTo>
                  <a:lnTo>
                    <a:pt x="21" y="24"/>
                  </a:lnTo>
                  <a:lnTo>
                    <a:pt x="37" y="0"/>
                  </a:lnTo>
                  <a:lnTo>
                    <a:pt x="64" y="0"/>
                  </a:lnTo>
                  <a:lnTo>
                    <a:pt x="81" y="17"/>
                  </a:lnTo>
                  <a:lnTo>
                    <a:pt x="63" y="59"/>
                  </a:lnTo>
                  <a:lnTo>
                    <a:pt x="49" y="75"/>
                  </a:lnTo>
                  <a:lnTo>
                    <a:pt x="28" y="75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424"/>
            <p:cNvSpPr>
              <a:spLocks/>
            </p:cNvSpPr>
            <p:nvPr/>
          </p:nvSpPr>
          <p:spPr bwMode="auto">
            <a:xfrm>
              <a:off x="4691553" y="3605141"/>
              <a:ext cx="210144" cy="99125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9" y="26"/>
                </a:cxn>
                <a:cxn ang="0">
                  <a:pos x="33" y="15"/>
                </a:cxn>
                <a:cxn ang="0">
                  <a:pos x="45" y="0"/>
                </a:cxn>
                <a:cxn ang="0">
                  <a:pos x="62" y="11"/>
                </a:cxn>
                <a:cxn ang="0">
                  <a:pos x="86" y="12"/>
                </a:cxn>
                <a:cxn ang="0">
                  <a:pos x="102" y="33"/>
                </a:cxn>
                <a:cxn ang="0">
                  <a:pos x="128" y="41"/>
                </a:cxn>
                <a:cxn ang="0">
                  <a:pos x="158" y="32"/>
                </a:cxn>
                <a:cxn ang="0">
                  <a:pos x="159" y="50"/>
                </a:cxn>
                <a:cxn ang="0">
                  <a:pos x="126" y="59"/>
                </a:cxn>
                <a:cxn ang="0">
                  <a:pos x="101" y="57"/>
                </a:cxn>
                <a:cxn ang="0">
                  <a:pos x="78" y="68"/>
                </a:cxn>
                <a:cxn ang="0">
                  <a:pos x="43" y="75"/>
                </a:cxn>
                <a:cxn ang="0">
                  <a:pos x="0" y="63"/>
                </a:cxn>
              </a:cxnLst>
              <a:rect l="0" t="0" r="r" b="b"/>
              <a:pathLst>
                <a:path w="159" h="75">
                  <a:moveTo>
                    <a:pt x="0" y="63"/>
                  </a:moveTo>
                  <a:lnTo>
                    <a:pt x="9" y="26"/>
                  </a:lnTo>
                  <a:lnTo>
                    <a:pt x="33" y="15"/>
                  </a:lnTo>
                  <a:lnTo>
                    <a:pt x="45" y="0"/>
                  </a:lnTo>
                  <a:lnTo>
                    <a:pt x="62" y="11"/>
                  </a:lnTo>
                  <a:lnTo>
                    <a:pt x="86" y="12"/>
                  </a:lnTo>
                  <a:lnTo>
                    <a:pt x="102" y="33"/>
                  </a:lnTo>
                  <a:lnTo>
                    <a:pt x="128" y="41"/>
                  </a:lnTo>
                  <a:lnTo>
                    <a:pt x="158" y="32"/>
                  </a:lnTo>
                  <a:lnTo>
                    <a:pt x="159" y="50"/>
                  </a:lnTo>
                  <a:lnTo>
                    <a:pt x="126" y="59"/>
                  </a:lnTo>
                  <a:lnTo>
                    <a:pt x="101" y="57"/>
                  </a:lnTo>
                  <a:lnTo>
                    <a:pt x="78" y="68"/>
                  </a:lnTo>
                  <a:lnTo>
                    <a:pt x="43" y="75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Freeform 425"/>
            <p:cNvSpPr>
              <a:spLocks/>
            </p:cNvSpPr>
            <p:nvPr/>
          </p:nvSpPr>
          <p:spPr bwMode="auto">
            <a:xfrm>
              <a:off x="4809182" y="3565491"/>
              <a:ext cx="206180" cy="103090"/>
            </a:xfrm>
            <a:custGeom>
              <a:avLst/>
              <a:gdLst/>
              <a:ahLst/>
              <a:cxnLst>
                <a:cxn ang="0">
                  <a:pos x="91" y="78"/>
                </a:cxn>
                <a:cxn ang="0">
                  <a:pos x="88" y="57"/>
                </a:cxn>
                <a:cxn ang="0">
                  <a:pos x="43" y="39"/>
                </a:cxn>
                <a:cxn ang="0">
                  <a:pos x="0" y="15"/>
                </a:cxn>
                <a:cxn ang="0">
                  <a:pos x="21" y="9"/>
                </a:cxn>
                <a:cxn ang="0">
                  <a:pos x="45" y="0"/>
                </a:cxn>
                <a:cxn ang="0">
                  <a:pos x="72" y="33"/>
                </a:cxn>
                <a:cxn ang="0">
                  <a:pos x="87" y="26"/>
                </a:cxn>
                <a:cxn ang="0">
                  <a:pos x="103" y="26"/>
                </a:cxn>
                <a:cxn ang="0">
                  <a:pos x="111" y="54"/>
                </a:cxn>
                <a:cxn ang="0">
                  <a:pos x="124" y="32"/>
                </a:cxn>
                <a:cxn ang="0">
                  <a:pos x="144" y="26"/>
                </a:cxn>
                <a:cxn ang="0">
                  <a:pos x="148" y="50"/>
                </a:cxn>
                <a:cxn ang="0">
                  <a:pos x="156" y="65"/>
                </a:cxn>
                <a:cxn ang="0">
                  <a:pos x="121" y="69"/>
                </a:cxn>
                <a:cxn ang="0">
                  <a:pos x="91" y="78"/>
                </a:cxn>
              </a:cxnLst>
              <a:rect l="0" t="0" r="r" b="b"/>
              <a:pathLst>
                <a:path w="156" h="78">
                  <a:moveTo>
                    <a:pt x="91" y="78"/>
                  </a:moveTo>
                  <a:lnTo>
                    <a:pt x="88" y="57"/>
                  </a:lnTo>
                  <a:lnTo>
                    <a:pt x="43" y="39"/>
                  </a:lnTo>
                  <a:lnTo>
                    <a:pt x="0" y="15"/>
                  </a:lnTo>
                  <a:lnTo>
                    <a:pt x="21" y="9"/>
                  </a:lnTo>
                  <a:lnTo>
                    <a:pt x="45" y="0"/>
                  </a:lnTo>
                  <a:lnTo>
                    <a:pt x="72" y="33"/>
                  </a:lnTo>
                  <a:lnTo>
                    <a:pt x="87" y="26"/>
                  </a:lnTo>
                  <a:lnTo>
                    <a:pt x="103" y="26"/>
                  </a:lnTo>
                  <a:lnTo>
                    <a:pt x="111" y="54"/>
                  </a:lnTo>
                  <a:lnTo>
                    <a:pt x="124" y="32"/>
                  </a:lnTo>
                  <a:lnTo>
                    <a:pt x="144" y="26"/>
                  </a:lnTo>
                  <a:lnTo>
                    <a:pt x="148" y="50"/>
                  </a:lnTo>
                  <a:lnTo>
                    <a:pt x="156" y="65"/>
                  </a:lnTo>
                  <a:lnTo>
                    <a:pt x="121" y="69"/>
                  </a:lnTo>
                  <a:lnTo>
                    <a:pt x="91" y="7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426"/>
            <p:cNvSpPr>
              <a:spLocks/>
            </p:cNvSpPr>
            <p:nvPr/>
          </p:nvSpPr>
          <p:spPr bwMode="auto">
            <a:xfrm>
              <a:off x="5107878" y="3593247"/>
              <a:ext cx="408394" cy="89873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9" y="56"/>
                </a:cxn>
                <a:cxn ang="0">
                  <a:pos x="57" y="59"/>
                </a:cxn>
                <a:cxn ang="0">
                  <a:pos x="83" y="56"/>
                </a:cxn>
                <a:cxn ang="0">
                  <a:pos x="122" y="68"/>
                </a:cxn>
                <a:cxn ang="0">
                  <a:pos x="150" y="66"/>
                </a:cxn>
                <a:cxn ang="0">
                  <a:pos x="167" y="54"/>
                </a:cxn>
                <a:cxn ang="0">
                  <a:pos x="200" y="60"/>
                </a:cxn>
                <a:cxn ang="0">
                  <a:pos x="252" y="48"/>
                </a:cxn>
                <a:cxn ang="0">
                  <a:pos x="309" y="36"/>
                </a:cxn>
                <a:cxn ang="0">
                  <a:pos x="303" y="14"/>
                </a:cxn>
                <a:cxn ang="0">
                  <a:pos x="276" y="17"/>
                </a:cxn>
                <a:cxn ang="0">
                  <a:pos x="275" y="36"/>
                </a:cxn>
                <a:cxn ang="0">
                  <a:pos x="245" y="38"/>
                </a:cxn>
                <a:cxn ang="0">
                  <a:pos x="225" y="21"/>
                </a:cxn>
                <a:cxn ang="0">
                  <a:pos x="189" y="24"/>
                </a:cxn>
                <a:cxn ang="0">
                  <a:pos x="170" y="36"/>
                </a:cxn>
                <a:cxn ang="0">
                  <a:pos x="155" y="27"/>
                </a:cxn>
                <a:cxn ang="0">
                  <a:pos x="92" y="0"/>
                </a:cxn>
                <a:cxn ang="0">
                  <a:pos x="44" y="2"/>
                </a:cxn>
                <a:cxn ang="0">
                  <a:pos x="27" y="18"/>
                </a:cxn>
                <a:cxn ang="0">
                  <a:pos x="0" y="39"/>
                </a:cxn>
              </a:cxnLst>
              <a:rect l="0" t="0" r="r" b="b"/>
              <a:pathLst>
                <a:path w="309" h="68">
                  <a:moveTo>
                    <a:pt x="0" y="39"/>
                  </a:moveTo>
                  <a:lnTo>
                    <a:pt x="9" y="56"/>
                  </a:lnTo>
                  <a:lnTo>
                    <a:pt x="57" y="59"/>
                  </a:lnTo>
                  <a:lnTo>
                    <a:pt x="83" y="56"/>
                  </a:lnTo>
                  <a:lnTo>
                    <a:pt x="122" y="68"/>
                  </a:lnTo>
                  <a:lnTo>
                    <a:pt x="150" y="66"/>
                  </a:lnTo>
                  <a:lnTo>
                    <a:pt x="167" y="54"/>
                  </a:lnTo>
                  <a:lnTo>
                    <a:pt x="200" y="60"/>
                  </a:lnTo>
                  <a:lnTo>
                    <a:pt x="252" y="48"/>
                  </a:lnTo>
                  <a:lnTo>
                    <a:pt x="309" y="36"/>
                  </a:lnTo>
                  <a:lnTo>
                    <a:pt x="303" y="14"/>
                  </a:lnTo>
                  <a:lnTo>
                    <a:pt x="276" y="17"/>
                  </a:lnTo>
                  <a:lnTo>
                    <a:pt x="275" y="36"/>
                  </a:lnTo>
                  <a:lnTo>
                    <a:pt x="245" y="38"/>
                  </a:lnTo>
                  <a:lnTo>
                    <a:pt x="225" y="21"/>
                  </a:lnTo>
                  <a:lnTo>
                    <a:pt x="189" y="24"/>
                  </a:lnTo>
                  <a:lnTo>
                    <a:pt x="170" y="36"/>
                  </a:lnTo>
                  <a:lnTo>
                    <a:pt x="155" y="27"/>
                  </a:lnTo>
                  <a:lnTo>
                    <a:pt x="92" y="0"/>
                  </a:lnTo>
                  <a:lnTo>
                    <a:pt x="44" y="2"/>
                  </a:lnTo>
                  <a:lnTo>
                    <a:pt x="27" y="18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427"/>
            <p:cNvSpPr>
              <a:spLocks/>
            </p:cNvSpPr>
            <p:nvPr/>
          </p:nvSpPr>
          <p:spPr bwMode="auto">
            <a:xfrm>
              <a:off x="5484553" y="3080441"/>
              <a:ext cx="83264" cy="174460"/>
            </a:xfrm>
            <a:custGeom>
              <a:avLst/>
              <a:gdLst/>
              <a:ahLst/>
              <a:cxnLst>
                <a:cxn ang="0">
                  <a:pos x="17" y="132"/>
                </a:cxn>
                <a:cxn ang="0">
                  <a:pos x="0" y="112"/>
                </a:cxn>
                <a:cxn ang="0">
                  <a:pos x="29" y="70"/>
                </a:cxn>
                <a:cxn ang="0">
                  <a:pos x="35" y="1"/>
                </a:cxn>
                <a:cxn ang="0">
                  <a:pos x="56" y="0"/>
                </a:cxn>
                <a:cxn ang="0">
                  <a:pos x="63" y="24"/>
                </a:cxn>
                <a:cxn ang="0">
                  <a:pos x="42" y="40"/>
                </a:cxn>
                <a:cxn ang="0">
                  <a:pos x="45" y="67"/>
                </a:cxn>
                <a:cxn ang="0">
                  <a:pos x="59" y="96"/>
                </a:cxn>
                <a:cxn ang="0">
                  <a:pos x="38" y="96"/>
                </a:cxn>
                <a:cxn ang="0">
                  <a:pos x="24" y="105"/>
                </a:cxn>
                <a:cxn ang="0">
                  <a:pos x="30" y="117"/>
                </a:cxn>
                <a:cxn ang="0">
                  <a:pos x="17" y="132"/>
                </a:cxn>
              </a:cxnLst>
              <a:rect l="0" t="0" r="r" b="b"/>
              <a:pathLst>
                <a:path w="63" h="132">
                  <a:moveTo>
                    <a:pt x="17" y="132"/>
                  </a:moveTo>
                  <a:lnTo>
                    <a:pt x="0" y="112"/>
                  </a:lnTo>
                  <a:lnTo>
                    <a:pt x="29" y="70"/>
                  </a:lnTo>
                  <a:lnTo>
                    <a:pt x="35" y="1"/>
                  </a:lnTo>
                  <a:lnTo>
                    <a:pt x="56" y="0"/>
                  </a:lnTo>
                  <a:lnTo>
                    <a:pt x="63" y="24"/>
                  </a:lnTo>
                  <a:lnTo>
                    <a:pt x="42" y="40"/>
                  </a:lnTo>
                  <a:lnTo>
                    <a:pt x="45" y="67"/>
                  </a:lnTo>
                  <a:lnTo>
                    <a:pt x="59" y="96"/>
                  </a:lnTo>
                  <a:lnTo>
                    <a:pt x="38" y="96"/>
                  </a:lnTo>
                  <a:lnTo>
                    <a:pt x="24" y="105"/>
                  </a:lnTo>
                  <a:lnTo>
                    <a:pt x="30" y="117"/>
                  </a:lnTo>
                  <a:lnTo>
                    <a:pt x="17" y="132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Freeform 428"/>
            <p:cNvSpPr>
              <a:spLocks/>
            </p:cNvSpPr>
            <p:nvPr/>
          </p:nvSpPr>
          <p:spPr bwMode="auto">
            <a:xfrm>
              <a:off x="5444903" y="3104230"/>
              <a:ext cx="63440" cy="951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4" y="39"/>
                </a:cxn>
                <a:cxn ang="0">
                  <a:pos x="2" y="22"/>
                </a:cxn>
                <a:cxn ang="0">
                  <a:pos x="20" y="10"/>
                </a:cxn>
                <a:cxn ang="0">
                  <a:pos x="38" y="0"/>
                </a:cxn>
                <a:cxn ang="0">
                  <a:pos x="48" y="30"/>
                </a:cxn>
                <a:cxn ang="0">
                  <a:pos x="30" y="51"/>
                </a:cxn>
                <a:cxn ang="0">
                  <a:pos x="30" y="72"/>
                </a:cxn>
                <a:cxn ang="0">
                  <a:pos x="0" y="70"/>
                </a:cxn>
              </a:cxnLst>
              <a:rect l="0" t="0" r="r" b="b"/>
              <a:pathLst>
                <a:path w="48" h="72">
                  <a:moveTo>
                    <a:pt x="0" y="70"/>
                  </a:moveTo>
                  <a:lnTo>
                    <a:pt x="14" y="39"/>
                  </a:lnTo>
                  <a:lnTo>
                    <a:pt x="2" y="22"/>
                  </a:lnTo>
                  <a:lnTo>
                    <a:pt x="20" y="10"/>
                  </a:lnTo>
                  <a:lnTo>
                    <a:pt x="38" y="0"/>
                  </a:lnTo>
                  <a:lnTo>
                    <a:pt x="48" y="30"/>
                  </a:lnTo>
                  <a:lnTo>
                    <a:pt x="30" y="51"/>
                  </a:lnTo>
                  <a:lnTo>
                    <a:pt x="30" y="72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Freeform 429"/>
            <p:cNvSpPr>
              <a:spLocks/>
            </p:cNvSpPr>
            <p:nvPr/>
          </p:nvSpPr>
          <p:spPr bwMode="auto">
            <a:xfrm>
              <a:off x="5381463" y="3165027"/>
              <a:ext cx="34363" cy="58153"/>
            </a:xfrm>
            <a:custGeom>
              <a:avLst/>
              <a:gdLst/>
              <a:ahLst/>
              <a:cxnLst>
                <a:cxn ang="0">
                  <a:pos x="17" y="44"/>
                </a:cxn>
                <a:cxn ang="0">
                  <a:pos x="26" y="27"/>
                </a:cxn>
                <a:cxn ang="0">
                  <a:pos x="20" y="0"/>
                </a:cxn>
                <a:cxn ang="0">
                  <a:pos x="0" y="6"/>
                </a:cxn>
                <a:cxn ang="0">
                  <a:pos x="6" y="26"/>
                </a:cxn>
                <a:cxn ang="0">
                  <a:pos x="17" y="44"/>
                </a:cxn>
              </a:cxnLst>
              <a:rect l="0" t="0" r="r" b="b"/>
              <a:pathLst>
                <a:path w="26" h="44">
                  <a:moveTo>
                    <a:pt x="17" y="44"/>
                  </a:moveTo>
                  <a:lnTo>
                    <a:pt x="26" y="27"/>
                  </a:lnTo>
                  <a:lnTo>
                    <a:pt x="20" y="0"/>
                  </a:lnTo>
                  <a:lnTo>
                    <a:pt x="0" y="6"/>
                  </a:lnTo>
                  <a:lnTo>
                    <a:pt x="6" y="26"/>
                  </a:lnTo>
                  <a:lnTo>
                    <a:pt x="17" y="4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Freeform 430"/>
            <p:cNvSpPr>
              <a:spLocks/>
            </p:cNvSpPr>
            <p:nvPr/>
          </p:nvSpPr>
          <p:spPr bwMode="auto">
            <a:xfrm>
              <a:off x="5947135" y="2891442"/>
              <a:ext cx="171816" cy="10573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3" y="50"/>
                </a:cxn>
                <a:cxn ang="0">
                  <a:pos x="46" y="71"/>
                </a:cxn>
                <a:cxn ang="0">
                  <a:pos x="90" y="80"/>
                </a:cxn>
                <a:cxn ang="0">
                  <a:pos x="108" y="62"/>
                </a:cxn>
                <a:cxn ang="0">
                  <a:pos x="130" y="51"/>
                </a:cxn>
                <a:cxn ang="0">
                  <a:pos x="111" y="30"/>
                </a:cxn>
                <a:cxn ang="0">
                  <a:pos x="108" y="11"/>
                </a:cxn>
                <a:cxn ang="0">
                  <a:pos x="69" y="0"/>
                </a:cxn>
                <a:cxn ang="0">
                  <a:pos x="30" y="8"/>
                </a:cxn>
                <a:cxn ang="0">
                  <a:pos x="1" y="9"/>
                </a:cxn>
                <a:cxn ang="0">
                  <a:pos x="0" y="26"/>
                </a:cxn>
              </a:cxnLst>
              <a:rect l="0" t="0" r="r" b="b"/>
              <a:pathLst>
                <a:path w="130" h="80">
                  <a:moveTo>
                    <a:pt x="0" y="26"/>
                  </a:moveTo>
                  <a:lnTo>
                    <a:pt x="13" y="50"/>
                  </a:lnTo>
                  <a:lnTo>
                    <a:pt x="46" y="71"/>
                  </a:lnTo>
                  <a:lnTo>
                    <a:pt x="90" y="80"/>
                  </a:lnTo>
                  <a:lnTo>
                    <a:pt x="108" y="62"/>
                  </a:lnTo>
                  <a:lnTo>
                    <a:pt x="130" y="51"/>
                  </a:lnTo>
                  <a:lnTo>
                    <a:pt x="111" y="30"/>
                  </a:lnTo>
                  <a:lnTo>
                    <a:pt x="108" y="11"/>
                  </a:lnTo>
                  <a:lnTo>
                    <a:pt x="69" y="0"/>
                  </a:lnTo>
                  <a:lnTo>
                    <a:pt x="30" y="8"/>
                  </a:lnTo>
                  <a:lnTo>
                    <a:pt x="1" y="9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Freeform 431"/>
            <p:cNvSpPr>
              <a:spLocks/>
            </p:cNvSpPr>
            <p:nvPr/>
          </p:nvSpPr>
          <p:spPr bwMode="auto">
            <a:xfrm>
              <a:off x="6189000" y="2854435"/>
              <a:ext cx="416324" cy="144062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1" y="57"/>
                </a:cxn>
                <a:cxn ang="0">
                  <a:pos x="37" y="33"/>
                </a:cxn>
                <a:cxn ang="0">
                  <a:pos x="67" y="76"/>
                </a:cxn>
                <a:cxn ang="0">
                  <a:pos x="90" y="61"/>
                </a:cxn>
                <a:cxn ang="0">
                  <a:pos x="109" y="46"/>
                </a:cxn>
                <a:cxn ang="0">
                  <a:pos x="135" y="61"/>
                </a:cxn>
                <a:cxn ang="0">
                  <a:pos x="177" y="70"/>
                </a:cxn>
                <a:cxn ang="0">
                  <a:pos x="177" y="52"/>
                </a:cxn>
                <a:cxn ang="0">
                  <a:pos x="201" y="57"/>
                </a:cxn>
                <a:cxn ang="0">
                  <a:pos x="231" y="70"/>
                </a:cxn>
                <a:cxn ang="0">
                  <a:pos x="261" y="85"/>
                </a:cxn>
                <a:cxn ang="0">
                  <a:pos x="307" y="109"/>
                </a:cxn>
                <a:cxn ang="0">
                  <a:pos x="315" y="73"/>
                </a:cxn>
                <a:cxn ang="0">
                  <a:pos x="292" y="70"/>
                </a:cxn>
                <a:cxn ang="0">
                  <a:pos x="283" y="40"/>
                </a:cxn>
                <a:cxn ang="0">
                  <a:pos x="258" y="26"/>
                </a:cxn>
                <a:cxn ang="0">
                  <a:pos x="225" y="32"/>
                </a:cxn>
                <a:cxn ang="0">
                  <a:pos x="201" y="14"/>
                </a:cxn>
                <a:cxn ang="0">
                  <a:pos x="174" y="0"/>
                </a:cxn>
                <a:cxn ang="0">
                  <a:pos x="144" y="16"/>
                </a:cxn>
                <a:cxn ang="0">
                  <a:pos x="118" y="14"/>
                </a:cxn>
                <a:cxn ang="0">
                  <a:pos x="82" y="6"/>
                </a:cxn>
                <a:cxn ang="0">
                  <a:pos x="37" y="14"/>
                </a:cxn>
                <a:cxn ang="0">
                  <a:pos x="0" y="46"/>
                </a:cxn>
              </a:cxnLst>
              <a:rect l="0" t="0" r="r" b="b"/>
              <a:pathLst>
                <a:path w="315" h="109">
                  <a:moveTo>
                    <a:pt x="0" y="46"/>
                  </a:moveTo>
                  <a:lnTo>
                    <a:pt x="21" y="57"/>
                  </a:lnTo>
                  <a:lnTo>
                    <a:pt x="37" y="33"/>
                  </a:lnTo>
                  <a:lnTo>
                    <a:pt x="67" y="76"/>
                  </a:lnTo>
                  <a:lnTo>
                    <a:pt x="90" y="61"/>
                  </a:lnTo>
                  <a:lnTo>
                    <a:pt x="109" y="46"/>
                  </a:lnTo>
                  <a:lnTo>
                    <a:pt x="135" y="61"/>
                  </a:lnTo>
                  <a:lnTo>
                    <a:pt x="177" y="70"/>
                  </a:lnTo>
                  <a:lnTo>
                    <a:pt x="177" y="52"/>
                  </a:lnTo>
                  <a:lnTo>
                    <a:pt x="201" y="57"/>
                  </a:lnTo>
                  <a:lnTo>
                    <a:pt x="231" y="70"/>
                  </a:lnTo>
                  <a:lnTo>
                    <a:pt x="261" y="85"/>
                  </a:lnTo>
                  <a:lnTo>
                    <a:pt x="307" y="109"/>
                  </a:lnTo>
                  <a:lnTo>
                    <a:pt x="315" y="73"/>
                  </a:lnTo>
                  <a:lnTo>
                    <a:pt x="292" y="70"/>
                  </a:lnTo>
                  <a:lnTo>
                    <a:pt x="283" y="40"/>
                  </a:lnTo>
                  <a:lnTo>
                    <a:pt x="258" y="26"/>
                  </a:lnTo>
                  <a:lnTo>
                    <a:pt x="225" y="32"/>
                  </a:lnTo>
                  <a:lnTo>
                    <a:pt x="201" y="14"/>
                  </a:lnTo>
                  <a:lnTo>
                    <a:pt x="174" y="0"/>
                  </a:lnTo>
                  <a:lnTo>
                    <a:pt x="144" y="16"/>
                  </a:lnTo>
                  <a:lnTo>
                    <a:pt x="118" y="14"/>
                  </a:lnTo>
                  <a:lnTo>
                    <a:pt x="82" y="6"/>
                  </a:lnTo>
                  <a:lnTo>
                    <a:pt x="37" y="14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Freeform 432"/>
            <p:cNvSpPr>
              <a:spLocks/>
            </p:cNvSpPr>
            <p:nvPr/>
          </p:nvSpPr>
          <p:spPr bwMode="auto">
            <a:xfrm>
              <a:off x="6134812" y="2189638"/>
              <a:ext cx="182390" cy="395178"/>
            </a:xfrm>
            <a:custGeom>
              <a:avLst/>
              <a:gdLst/>
              <a:ahLst/>
              <a:cxnLst>
                <a:cxn ang="0">
                  <a:pos x="77" y="299"/>
                </a:cxn>
                <a:cxn ang="0">
                  <a:pos x="48" y="266"/>
                </a:cxn>
                <a:cxn ang="0">
                  <a:pos x="27" y="240"/>
                </a:cxn>
                <a:cxn ang="0">
                  <a:pos x="33" y="213"/>
                </a:cxn>
                <a:cxn ang="0">
                  <a:pos x="29" y="185"/>
                </a:cxn>
                <a:cxn ang="0">
                  <a:pos x="17" y="176"/>
                </a:cxn>
                <a:cxn ang="0">
                  <a:pos x="15" y="158"/>
                </a:cxn>
                <a:cxn ang="0">
                  <a:pos x="27" y="138"/>
                </a:cxn>
                <a:cxn ang="0">
                  <a:pos x="8" y="114"/>
                </a:cxn>
                <a:cxn ang="0">
                  <a:pos x="0" y="95"/>
                </a:cxn>
                <a:cxn ang="0">
                  <a:pos x="14" y="59"/>
                </a:cxn>
                <a:cxn ang="0">
                  <a:pos x="38" y="21"/>
                </a:cxn>
                <a:cxn ang="0">
                  <a:pos x="54" y="0"/>
                </a:cxn>
                <a:cxn ang="0">
                  <a:pos x="60" y="11"/>
                </a:cxn>
                <a:cxn ang="0">
                  <a:pos x="45" y="32"/>
                </a:cxn>
                <a:cxn ang="0">
                  <a:pos x="63" y="50"/>
                </a:cxn>
                <a:cxn ang="0">
                  <a:pos x="56" y="89"/>
                </a:cxn>
                <a:cxn ang="0">
                  <a:pos x="27" y="117"/>
                </a:cxn>
                <a:cxn ang="0">
                  <a:pos x="38" y="141"/>
                </a:cxn>
                <a:cxn ang="0">
                  <a:pos x="51" y="135"/>
                </a:cxn>
                <a:cxn ang="0">
                  <a:pos x="60" y="113"/>
                </a:cxn>
                <a:cxn ang="0">
                  <a:pos x="86" y="105"/>
                </a:cxn>
                <a:cxn ang="0">
                  <a:pos x="83" y="83"/>
                </a:cxn>
                <a:cxn ang="0">
                  <a:pos x="104" y="65"/>
                </a:cxn>
                <a:cxn ang="0">
                  <a:pos x="131" y="58"/>
                </a:cxn>
                <a:cxn ang="0">
                  <a:pos x="131" y="113"/>
                </a:cxn>
                <a:cxn ang="0">
                  <a:pos x="89" y="132"/>
                </a:cxn>
                <a:cxn ang="0">
                  <a:pos x="85" y="149"/>
                </a:cxn>
                <a:cxn ang="0">
                  <a:pos x="138" y="168"/>
                </a:cxn>
                <a:cxn ang="0">
                  <a:pos x="123" y="183"/>
                </a:cxn>
                <a:cxn ang="0">
                  <a:pos x="89" y="179"/>
                </a:cxn>
                <a:cxn ang="0">
                  <a:pos x="60" y="165"/>
                </a:cxn>
                <a:cxn ang="0">
                  <a:pos x="45" y="182"/>
                </a:cxn>
                <a:cxn ang="0">
                  <a:pos x="54" y="198"/>
                </a:cxn>
                <a:cxn ang="0">
                  <a:pos x="50" y="222"/>
                </a:cxn>
                <a:cxn ang="0">
                  <a:pos x="65" y="257"/>
                </a:cxn>
                <a:cxn ang="0">
                  <a:pos x="81" y="281"/>
                </a:cxn>
                <a:cxn ang="0">
                  <a:pos x="77" y="299"/>
                </a:cxn>
              </a:cxnLst>
              <a:rect l="0" t="0" r="r" b="b"/>
              <a:pathLst>
                <a:path w="138" h="299">
                  <a:moveTo>
                    <a:pt x="77" y="299"/>
                  </a:moveTo>
                  <a:lnTo>
                    <a:pt x="48" y="266"/>
                  </a:lnTo>
                  <a:lnTo>
                    <a:pt x="27" y="240"/>
                  </a:lnTo>
                  <a:lnTo>
                    <a:pt x="33" y="213"/>
                  </a:lnTo>
                  <a:lnTo>
                    <a:pt x="29" y="185"/>
                  </a:lnTo>
                  <a:lnTo>
                    <a:pt x="17" y="176"/>
                  </a:lnTo>
                  <a:lnTo>
                    <a:pt x="15" y="158"/>
                  </a:lnTo>
                  <a:lnTo>
                    <a:pt x="27" y="138"/>
                  </a:lnTo>
                  <a:lnTo>
                    <a:pt x="8" y="114"/>
                  </a:lnTo>
                  <a:lnTo>
                    <a:pt x="0" y="95"/>
                  </a:lnTo>
                  <a:lnTo>
                    <a:pt x="14" y="59"/>
                  </a:lnTo>
                  <a:lnTo>
                    <a:pt x="38" y="21"/>
                  </a:lnTo>
                  <a:lnTo>
                    <a:pt x="54" y="0"/>
                  </a:lnTo>
                  <a:lnTo>
                    <a:pt x="60" y="11"/>
                  </a:lnTo>
                  <a:lnTo>
                    <a:pt x="45" y="32"/>
                  </a:lnTo>
                  <a:lnTo>
                    <a:pt x="63" y="50"/>
                  </a:lnTo>
                  <a:lnTo>
                    <a:pt x="56" y="89"/>
                  </a:lnTo>
                  <a:lnTo>
                    <a:pt x="27" y="117"/>
                  </a:lnTo>
                  <a:lnTo>
                    <a:pt x="38" y="141"/>
                  </a:lnTo>
                  <a:lnTo>
                    <a:pt x="51" y="135"/>
                  </a:lnTo>
                  <a:lnTo>
                    <a:pt x="60" y="113"/>
                  </a:lnTo>
                  <a:lnTo>
                    <a:pt x="86" y="105"/>
                  </a:lnTo>
                  <a:lnTo>
                    <a:pt x="83" y="83"/>
                  </a:lnTo>
                  <a:lnTo>
                    <a:pt x="104" y="65"/>
                  </a:lnTo>
                  <a:lnTo>
                    <a:pt x="131" y="58"/>
                  </a:lnTo>
                  <a:lnTo>
                    <a:pt x="131" y="113"/>
                  </a:lnTo>
                  <a:lnTo>
                    <a:pt x="89" y="132"/>
                  </a:lnTo>
                  <a:lnTo>
                    <a:pt x="85" y="149"/>
                  </a:lnTo>
                  <a:lnTo>
                    <a:pt x="138" y="168"/>
                  </a:lnTo>
                  <a:lnTo>
                    <a:pt x="123" y="183"/>
                  </a:lnTo>
                  <a:lnTo>
                    <a:pt x="89" y="179"/>
                  </a:lnTo>
                  <a:lnTo>
                    <a:pt x="60" y="165"/>
                  </a:lnTo>
                  <a:lnTo>
                    <a:pt x="45" y="182"/>
                  </a:lnTo>
                  <a:lnTo>
                    <a:pt x="54" y="198"/>
                  </a:lnTo>
                  <a:lnTo>
                    <a:pt x="50" y="222"/>
                  </a:lnTo>
                  <a:lnTo>
                    <a:pt x="65" y="257"/>
                  </a:lnTo>
                  <a:lnTo>
                    <a:pt x="81" y="281"/>
                  </a:lnTo>
                  <a:lnTo>
                    <a:pt x="77" y="29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Freeform 433"/>
            <p:cNvSpPr>
              <a:spLocks/>
            </p:cNvSpPr>
            <p:nvPr/>
          </p:nvSpPr>
          <p:spPr bwMode="auto">
            <a:xfrm>
              <a:off x="6244510" y="2130163"/>
              <a:ext cx="63440" cy="77979"/>
            </a:xfrm>
            <a:custGeom>
              <a:avLst/>
              <a:gdLst/>
              <a:ahLst/>
              <a:cxnLst>
                <a:cxn ang="0">
                  <a:pos x="2" y="57"/>
                </a:cxn>
                <a:cxn ang="0">
                  <a:pos x="0" y="27"/>
                </a:cxn>
                <a:cxn ang="0">
                  <a:pos x="25" y="0"/>
                </a:cxn>
                <a:cxn ang="0">
                  <a:pos x="48" y="12"/>
                </a:cxn>
                <a:cxn ang="0">
                  <a:pos x="48" y="30"/>
                </a:cxn>
                <a:cxn ang="0">
                  <a:pos x="30" y="59"/>
                </a:cxn>
                <a:cxn ang="0">
                  <a:pos x="2" y="57"/>
                </a:cxn>
              </a:cxnLst>
              <a:rect l="0" t="0" r="r" b="b"/>
              <a:pathLst>
                <a:path w="48" h="59">
                  <a:moveTo>
                    <a:pt x="2" y="57"/>
                  </a:moveTo>
                  <a:lnTo>
                    <a:pt x="0" y="27"/>
                  </a:lnTo>
                  <a:lnTo>
                    <a:pt x="25" y="0"/>
                  </a:lnTo>
                  <a:lnTo>
                    <a:pt x="48" y="12"/>
                  </a:lnTo>
                  <a:lnTo>
                    <a:pt x="48" y="30"/>
                  </a:lnTo>
                  <a:lnTo>
                    <a:pt x="30" y="59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Freeform 434"/>
            <p:cNvSpPr>
              <a:spLocks/>
            </p:cNvSpPr>
            <p:nvPr/>
          </p:nvSpPr>
          <p:spPr bwMode="auto">
            <a:xfrm>
              <a:off x="6134812" y="2656186"/>
              <a:ext cx="105733" cy="63440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2" y="13"/>
                </a:cxn>
                <a:cxn ang="0">
                  <a:pos x="24" y="0"/>
                </a:cxn>
                <a:cxn ang="0">
                  <a:pos x="80" y="27"/>
                </a:cxn>
                <a:cxn ang="0">
                  <a:pos x="71" y="43"/>
                </a:cxn>
                <a:cxn ang="0">
                  <a:pos x="36" y="36"/>
                </a:cxn>
                <a:cxn ang="0">
                  <a:pos x="20" y="48"/>
                </a:cxn>
                <a:cxn ang="0">
                  <a:pos x="0" y="31"/>
                </a:cxn>
              </a:cxnLst>
              <a:rect l="0" t="0" r="r" b="b"/>
              <a:pathLst>
                <a:path w="80" h="48">
                  <a:moveTo>
                    <a:pt x="0" y="31"/>
                  </a:moveTo>
                  <a:lnTo>
                    <a:pt x="2" y="13"/>
                  </a:lnTo>
                  <a:lnTo>
                    <a:pt x="24" y="0"/>
                  </a:lnTo>
                  <a:lnTo>
                    <a:pt x="80" y="27"/>
                  </a:lnTo>
                  <a:lnTo>
                    <a:pt x="71" y="43"/>
                  </a:lnTo>
                  <a:lnTo>
                    <a:pt x="36" y="36"/>
                  </a:lnTo>
                  <a:lnTo>
                    <a:pt x="20" y="4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Freeform 435"/>
            <p:cNvSpPr>
              <a:spLocks/>
            </p:cNvSpPr>
            <p:nvPr/>
          </p:nvSpPr>
          <p:spPr bwMode="auto">
            <a:xfrm>
              <a:off x="6463907" y="2705088"/>
              <a:ext cx="81943" cy="4625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" y="12"/>
                </a:cxn>
                <a:cxn ang="0">
                  <a:pos x="24" y="9"/>
                </a:cxn>
                <a:cxn ang="0">
                  <a:pos x="53" y="0"/>
                </a:cxn>
                <a:cxn ang="0">
                  <a:pos x="62" y="33"/>
                </a:cxn>
                <a:cxn ang="0">
                  <a:pos x="36" y="34"/>
                </a:cxn>
                <a:cxn ang="0">
                  <a:pos x="18" y="35"/>
                </a:cxn>
                <a:cxn ang="0">
                  <a:pos x="0" y="29"/>
                </a:cxn>
              </a:cxnLst>
              <a:rect l="0" t="0" r="r" b="b"/>
              <a:pathLst>
                <a:path w="62" h="35">
                  <a:moveTo>
                    <a:pt x="0" y="29"/>
                  </a:moveTo>
                  <a:lnTo>
                    <a:pt x="3" y="12"/>
                  </a:lnTo>
                  <a:lnTo>
                    <a:pt x="24" y="9"/>
                  </a:lnTo>
                  <a:lnTo>
                    <a:pt x="53" y="0"/>
                  </a:lnTo>
                  <a:lnTo>
                    <a:pt x="62" y="33"/>
                  </a:lnTo>
                  <a:lnTo>
                    <a:pt x="36" y="34"/>
                  </a:lnTo>
                  <a:lnTo>
                    <a:pt x="18" y="3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Freeform 436"/>
            <p:cNvSpPr>
              <a:spLocks/>
            </p:cNvSpPr>
            <p:nvPr/>
          </p:nvSpPr>
          <p:spPr bwMode="auto">
            <a:xfrm>
              <a:off x="5721131" y="2702444"/>
              <a:ext cx="126880" cy="4625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" y="0"/>
                </a:cxn>
                <a:cxn ang="0">
                  <a:pos x="24" y="2"/>
                </a:cxn>
                <a:cxn ang="0">
                  <a:pos x="69" y="1"/>
                </a:cxn>
                <a:cxn ang="0">
                  <a:pos x="91" y="8"/>
                </a:cxn>
                <a:cxn ang="0">
                  <a:pos x="96" y="16"/>
                </a:cxn>
                <a:cxn ang="0">
                  <a:pos x="72" y="25"/>
                </a:cxn>
                <a:cxn ang="0">
                  <a:pos x="37" y="23"/>
                </a:cxn>
                <a:cxn ang="0">
                  <a:pos x="21" y="35"/>
                </a:cxn>
                <a:cxn ang="0">
                  <a:pos x="0" y="29"/>
                </a:cxn>
              </a:cxnLst>
              <a:rect l="0" t="0" r="r" b="b"/>
              <a:pathLst>
                <a:path w="96" h="35">
                  <a:moveTo>
                    <a:pt x="0" y="29"/>
                  </a:moveTo>
                  <a:lnTo>
                    <a:pt x="3" y="0"/>
                  </a:lnTo>
                  <a:lnTo>
                    <a:pt x="24" y="2"/>
                  </a:lnTo>
                  <a:lnTo>
                    <a:pt x="69" y="1"/>
                  </a:lnTo>
                  <a:lnTo>
                    <a:pt x="91" y="8"/>
                  </a:lnTo>
                  <a:lnTo>
                    <a:pt x="96" y="16"/>
                  </a:lnTo>
                  <a:lnTo>
                    <a:pt x="72" y="25"/>
                  </a:lnTo>
                  <a:lnTo>
                    <a:pt x="37" y="23"/>
                  </a:lnTo>
                  <a:lnTo>
                    <a:pt x="21" y="3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Freeform 437"/>
            <p:cNvSpPr>
              <a:spLocks/>
            </p:cNvSpPr>
            <p:nvPr/>
          </p:nvSpPr>
          <p:spPr bwMode="auto">
            <a:xfrm>
              <a:off x="6549815" y="2485691"/>
              <a:ext cx="116307" cy="51545"/>
            </a:xfrm>
            <a:custGeom>
              <a:avLst/>
              <a:gdLst/>
              <a:ahLst/>
              <a:cxnLst>
                <a:cxn ang="0">
                  <a:pos x="12" y="25"/>
                </a:cxn>
                <a:cxn ang="0">
                  <a:pos x="0" y="7"/>
                </a:cxn>
                <a:cxn ang="0">
                  <a:pos x="29" y="10"/>
                </a:cxn>
                <a:cxn ang="0">
                  <a:pos x="30" y="21"/>
                </a:cxn>
                <a:cxn ang="0">
                  <a:pos x="52" y="0"/>
                </a:cxn>
                <a:cxn ang="0">
                  <a:pos x="76" y="6"/>
                </a:cxn>
                <a:cxn ang="0">
                  <a:pos x="88" y="31"/>
                </a:cxn>
                <a:cxn ang="0">
                  <a:pos x="62" y="32"/>
                </a:cxn>
                <a:cxn ang="0">
                  <a:pos x="33" y="39"/>
                </a:cxn>
                <a:cxn ang="0">
                  <a:pos x="12" y="25"/>
                </a:cxn>
              </a:cxnLst>
              <a:rect l="0" t="0" r="r" b="b"/>
              <a:pathLst>
                <a:path w="88" h="39">
                  <a:moveTo>
                    <a:pt x="12" y="25"/>
                  </a:moveTo>
                  <a:lnTo>
                    <a:pt x="0" y="7"/>
                  </a:lnTo>
                  <a:lnTo>
                    <a:pt x="29" y="10"/>
                  </a:lnTo>
                  <a:lnTo>
                    <a:pt x="30" y="21"/>
                  </a:lnTo>
                  <a:lnTo>
                    <a:pt x="52" y="0"/>
                  </a:lnTo>
                  <a:lnTo>
                    <a:pt x="76" y="6"/>
                  </a:lnTo>
                  <a:lnTo>
                    <a:pt x="88" y="31"/>
                  </a:lnTo>
                  <a:lnTo>
                    <a:pt x="62" y="32"/>
                  </a:lnTo>
                  <a:lnTo>
                    <a:pt x="33" y="39"/>
                  </a:lnTo>
                  <a:lnTo>
                    <a:pt x="12" y="2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438"/>
            <p:cNvSpPr>
              <a:spLocks/>
            </p:cNvSpPr>
            <p:nvPr/>
          </p:nvSpPr>
          <p:spPr bwMode="auto">
            <a:xfrm>
              <a:off x="4154957" y="3405570"/>
              <a:ext cx="174460" cy="37007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0" y="27"/>
                </a:cxn>
                <a:cxn ang="0">
                  <a:pos x="55" y="28"/>
                </a:cxn>
                <a:cxn ang="0">
                  <a:pos x="99" y="24"/>
                </a:cxn>
                <a:cxn ang="0">
                  <a:pos x="132" y="0"/>
                </a:cxn>
                <a:cxn ang="0">
                  <a:pos x="78" y="0"/>
                </a:cxn>
                <a:cxn ang="0">
                  <a:pos x="18" y="3"/>
                </a:cxn>
              </a:cxnLst>
              <a:rect l="0" t="0" r="r" b="b"/>
              <a:pathLst>
                <a:path w="132" h="28">
                  <a:moveTo>
                    <a:pt x="18" y="3"/>
                  </a:moveTo>
                  <a:lnTo>
                    <a:pt x="0" y="27"/>
                  </a:lnTo>
                  <a:lnTo>
                    <a:pt x="55" y="28"/>
                  </a:lnTo>
                  <a:lnTo>
                    <a:pt x="99" y="24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439"/>
            <p:cNvSpPr>
              <a:spLocks/>
            </p:cNvSpPr>
            <p:nvPr/>
          </p:nvSpPr>
          <p:spPr bwMode="auto">
            <a:xfrm>
              <a:off x="5615398" y="3695014"/>
              <a:ext cx="220718" cy="190320"/>
            </a:xfrm>
            <a:custGeom>
              <a:avLst/>
              <a:gdLst/>
              <a:ahLst/>
              <a:cxnLst>
                <a:cxn ang="0">
                  <a:pos x="25" y="144"/>
                </a:cxn>
                <a:cxn ang="0">
                  <a:pos x="0" y="133"/>
                </a:cxn>
                <a:cxn ang="0">
                  <a:pos x="15" y="109"/>
                </a:cxn>
                <a:cxn ang="0">
                  <a:pos x="3" y="96"/>
                </a:cxn>
                <a:cxn ang="0">
                  <a:pos x="18" y="60"/>
                </a:cxn>
                <a:cxn ang="0">
                  <a:pos x="45" y="31"/>
                </a:cxn>
                <a:cxn ang="0">
                  <a:pos x="93" y="25"/>
                </a:cxn>
                <a:cxn ang="0">
                  <a:pos x="135" y="0"/>
                </a:cxn>
                <a:cxn ang="0">
                  <a:pos x="167" y="34"/>
                </a:cxn>
                <a:cxn ang="0">
                  <a:pos x="152" y="52"/>
                </a:cxn>
                <a:cxn ang="0">
                  <a:pos x="141" y="69"/>
                </a:cxn>
                <a:cxn ang="0">
                  <a:pos x="110" y="90"/>
                </a:cxn>
                <a:cxn ang="0">
                  <a:pos x="89" y="118"/>
                </a:cxn>
                <a:cxn ang="0">
                  <a:pos x="56" y="124"/>
                </a:cxn>
                <a:cxn ang="0">
                  <a:pos x="25" y="144"/>
                </a:cxn>
              </a:cxnLst>
              <a:rect l="0" t="0" r="r" b="b"/>
              <a:pathLst>
                <a:path w="167" h="144">
                  <a:moveTo>
                    <a:pt x="25" y="144"/>
                  </a:moveTo>
                  <a:lnTo>
                    <a:pt x="0" y="133"/>
                  </a:lnTo>
                  <a:lnTo>
                    <a:pt x="15" y="109"/>
                  </a:lnTo>
                  <a:lnTo>
                    <a:pt x="3" y="96"/>
                  </a:lnTo>
                  <a:lnTo>
                    <a:pt x="18" y="60"/>
                  </a:lnTo>
                  <a:lnTo>
                    <a:pt x="45" y="31"/>
                  </a:lnTo>
                  <a:lnTo>
                    <a:pt x="93" y="25"/>
                  </a:lnTo>
                  <a:lnTo>
                    <a:pt x="135" y="0"/>
                  </a:lnTo>
                  <a:lnTo>
                    <a:pt x="167" y="34"/>
                  </a:lnTo>
                  <a:lnTo>
                    <a:pt x="152" y="52"/>
                  </a:lnTo>
                  <a:lnTo>
                    <a:pt x="141" y="69"/>
                  </a:lnTo>
                  <a:lnTo>
                    <a:pt x="110" y="90"/>
                  </a:lnTo>
                  <a:lnTo>
                    <a:pt x="89" y="118"/>
                  </a:lnTo>
                  <a:lnTo>
                    <a:pt x="56" y="124"/>
                  </a:lnTo>
                  <a:lnTo>
                    <a:pt x="25" y="14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440"/>
            <p:cNvSpPr>
              <a:spLocks/>
            </p:cNvSpPr>
            <p:nvPr/>
          </p:nvSpPr>
          <p:spPr bwMode="auto">
            <a:xfrm>
              <a:off x="5919381" y="3504695"/>
              <a:ext cx="124237" cy="4758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0" y="25"/>
                </a:cxn>
                <a:cxn ang="0">
                  <a:pos x="21" y="4"/>
                </a:cxn>
                <a:cxn ang="0">
                  <a:pos x="45" y="9"/>
                </a:cxn>
                <a:cxn ang="0">
                  <a:pos x="74" y="0"/>
                </a:cxn>
                <a:cxn ang="0">
                  <a:pos x="94" y="13"/>
                </a:cxn>
                <a:cxn ang="0">
                  <a:pos x="57" y="34"/>
                </a:cxn>
                <a:cxn ang="0">
                  <a:pos x="25" y="27"/>
                </a:cxn>
                <a:cxn ang="0">
                  <a:pos x="4" y="36"/>
                </a:cxn>
              </a:cxnLst>
              <a:rect l="0" t="0" r="r" b="b"/>
              <a:pathLst>
                <a:path w="94" h="36">
                  <a:moveTo>
                    <a:pt x="4" y="36"/>
                  </a:moveTo>
                  <a:lnTo>
                    <a:pt x="0" y="25"/>
                  </a:lnTo>
                  <a:lnTo>
                    <a:pt x="21" y="4"/>
                  </a:lnTo>
                  <a:lnTo>
                    <a:pt x="45" y="9"/>
                  </a:lnTo>
                  <a:lnTo>
                    <a:pt x="74" y="0"/>
                  </a:lnTo>
                  <a:lnTo>
                    <a:pt x="94" y="13"/>
                  </a:lnTo>
                  <a:lnTo>
                    <a:pt x="57" y="34"/>
                  </a:lnTo>
                  <a:lnTo>
                    <a:pt x="25" y="27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441"/>
            <p:cNvSpPr>
              <a:spLocks/>
            </p:cNvSpPr>
            <p:nvPr/>
          </p:nvSpPr>
          <p:spPr bwMode="auto">
            <a:xfrm>
              <a:off x="5709236" y="3573421"/>
              <a:ext cx="125558" cy="47580"/>
            </a:xfrm>
            <a:custGeom>
              <a:avLst/>
              <a:gdLst/>
              <a:ahLst/>
              <a:cxnLst>
                <a:cxn ang="0">
                  <a:pos x="5" y="36"/>
                </a:cxn>
                <a:cxn ang="0">
                  <a:pos x="0" y="24"/>
                </a:cxn>
                <a:cxn ang="0">
                  <a:pos x="15" y="18"/>
                </a:cxn>
                <a:cxn ang="0">
                  <a:pos x="22" y="4"/>
                </a:cxn>
                <a:cxn ang="0">
                  <a:pos x="46" y="9"/>
                </a:cxn>
                <a:cxn ang="0">
                  <a:pos x="75" y="0"/>
                </a:cxn>
                <a:cxn ang="0">
                  <a:pos x="95" y="13"/>
                </a:cxn>
                <a:cxn ang="0">
                  <a:pos x="61" y="30"/>
                </a:cxn>
                <a:cxn ang="0">
                  <a:pos x="26" y="27"/>
                </a:cxn>
                <a:cxn ang="0">
                  <a:pos x="5" y="36"/>
                </a:cxn>
              </a:cxnLst>
              <a:rect l="0" t="0" r="r" b="b"/>
              <a:pathLst>
                <a:path w="95" h="36">
                  <a:moveTo>
                    <a:pt x="5" y="36"/>
                  </a:moveTo>
                  <a:lnTo>
                    <a:pt x="0" y="24"/>
                  </a:lnTo>
                  <a:lnTo>
                    <a:pt x="15" y="18"/>
                  </a:lnTo>
                  <a:lnTo>
                    <a:pt x="22" y="4"/>
                  </a:lnTo>
                  <a:lnTo>
                    <a:pt x="46" y="9"/>
                  </a:lnTo>
                  <a:lnTo>
                    <a:pt x="75" y="0"/>
                  </a:lnTo>
                  <a:lnTo>
                    <a:pt x="95" y="13"/>
                  </a:lnTo>
                  <a:lnTo>
                    <a:pt x="61" y="30"/>
                  </a:lnTo>
                  <a:lnTo>
                    <a:pt x="26" y="27"/>
                  </a:lnTo>
                  <a:lnTo>
                    <a:pt x="5" y="3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442"/>
            <p:cNvSpPr>
              <a:spLocks/>
            </p:cNvSpPr>
            <p:nvPr/>
          </p:nvSpPr>
          <p:spPr bwMode="auto">
            <a:xfrm>
              <a:off x="6630437" y="3429360"/>
              <a:ext cx="85908" cy="146705"/>
            </a:xfrm>
            <a:custGeom>
              <a:avLst/>
              <a:gdLst/>
              <a:ahLst/>
              <a:cxnLst>
                <a:cxn ang="0">
                  <a:pos x="24" y="100"/>
                </a:cxn>
                <a:cxn ang="0">
                  <a:pos x="41" y="73"/>
                </a:cxn>
                <a:cxn ang="0">
                  <a:pos x="65" y="54"/>
                </a:cxn>
                <a:cxn ang="0">
                  <a:pos x="62" y="28"/>
                </a:cxn>
                <a:cxn ang="0">
                  <a:pos x="60" y="0"/>
                </a:cxn>
                <a:cxn ang="0">
                  <a:pos x="47" y="27"/>
                </a:cxn>
                <a:cxn ang="0">
                  <a:pos x="23" y="39"/>
                </a:cxn>
                <a:cxn ang="0">
                  <a:pos x="6" y="91"/>
                </a:cxn>
                <a:cxn ang="0">
                  <a:pos x="0" y="111"/>
                </a:cxn>
                <a:cxn ang="0">
                  <a:pos x="24" y="100"/>
                </a:cxn>
              </a:cxnLst>
              <a:rect l="0" t="0" r="r" b="b"/>
              <a:pathLst>
                <a:path w="65" h="111">
                  <a:moveTo>
                    <a:pt x="24" y="100"/>
                  </a:moveTo>
                  <a:lnTo>
                    <a:pt x="41" y="73"/>
                  </a:lnTo>
                  <a:lnTo>
                    <a:pt x="65" y="54"/>
                  </a:lnTo>
                  <a:lnTo>
                    <a:pt x="62" y="28"/>
                  </a:lnTo>
                  <a:lnTo>
                    <a:pt x="60" y="0"/>
                  </a:lnTo>
                  <a:lnTo>
                    <a:pt x="47" y="27"/>
                  </a:lnTo>
                  <a:lnTo>
                    <a:pt x="23" y="39"/>
                  </a:lnTo>
                  <a:lnTo>
                    <a:pt x="6" y="91"/>
                  </a:lnTo>
                  <a:lnTo>
                    <a:pt x="0" y="111"/>
                  </a:lnTo>
                  <a:lnTo>
                    <a:pt x="24" y="10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Freeform 443"/>
            <p:cNvSpPr>
              <a:spLocks/>
            </p:cNvSpPr>
            <p:nvPr/>
          </p:nvSpPr>
          <p:spPr bwMode="auto">
            <a:xfrm>
              <a:off x="7037510" y="3314375"/>
              <a:ext cx="51545" cy="96482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" y="30"/>
                </a:cxn>
                <a:cxn ang="0">
                  <a:pos x="9" y="0"/>
                </a:cxn>
                <a:cxn ang="0">
                  <a:pos x="39" y="30"/>
                </a:cxn>
                <a:cxn ang="0">
                  <a:pos x="28" y="58"/>
                </a:cxn>
                <a:cxn ang="0">
                  <a:pos x="12" y="73"/>
                </a:cxn>
                <a:cxn ang="0">
                  <a:pos x="0" y="54"/>
                </a:cxn>
              </a:cxnLst>
              <a:rect l="0" t="0" r="r" b="b"/>
              <a:pathLst>
                <a:path w="39" h="73">
                  <a:moveTo>
                    <a:pt x="0" y="54"/>
                  </a:moveTo>
                  <a:lnTo>
                    <a:pt x="1" y="30"/>
                  </a:lnTo>
                  <a:lnTo>
                    <a:pt x="9" y="0"/>
                  </a:lnTo>
                  <a:lnTo>
                    <a:pt x="39" y="30"/>
                  </a:lnTo>
                  <a:lnTo>
                    <a:pt x="28" y="58"/>
                  </a:lnTo>
                  <a:lnTo>
                    <a:pt x="12" y="7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Freeform 444"/>
            <p:cNvSpPr>
              <a:spLocks/>
            </p:cNvSpPr>
            <p:nvPr/>
          </p:nvSpPr>
          <p:spPr bwMode="auto">
            <a:xfrm>
              <a:off x="7074516" y="3211285"/>
              <a:ext cx="51545" cy="7533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" y="21"/>
                </a:cxn>
                <a:cxn ang="0">
                  <a:pos x="20" y="0"/>
                </a:cxn>
                <a:cxn ang="0">
                  <a:pos x="39" y="21"/>
                </a:cxn>
                <a:cxn ang="0">
                  <a:pos x="28" y="49"/>
                </a:cxn>
                <a:cxn ang="0">
                  <a:pos x="8" y="57"/>
                </a:cxn>
                <a:cxn ang="0">
                  <a:pos x="0" y="45"/>
                </a:cxn>
              </a:cxnLst>
              <a:rect l="0" t="0" r="r" b="b"/>
              <a:pathLst>
                <a:path w="39" h="57">
                  <a:moveTo>
                    <a:pt x="0" y="45"/>
                  </a:moveTo>
                  <a:lnTo>
                    <a:pt x="1" y="21"/>
                  </a:lnTo>
                  <a:lnTo>
                    <a:pt x="20" y="0"/>
                  </a:lnTo>
                  <a:lnTo>
                    <a:pt x="39" y="21"/>
                  </a:lnTo>
                  <a:lnTo>
                    <a:pt x="28" y="49"/>
                  </a:lnTo>
                  <a:lnTo>
                    <a:pt x="8" y="57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Freeform 445"/>
            <p:cNvSpPr>
              <a:spLocks/>
            </p:cNvSpPr>
            <p:nvPr/>
          </p:nvSpPr>
          <p:spPr bwMode="auto">
            <a:xfrm>
              <a:off x="7078481" y="3285298"/>
              <a:ext cx="50223" cy="50223"/>
            </a:xfrm>
            <a:custGeom>
              <a:avLst/>
              <a:gdLst/>
              <a:ahLst/>
              <a:cxnLst>
                <a:cxn ang="0">
                  <a:pos x="12" y="35"/>
                </a:cxn>
                <a:cxn ang="0">
                  <a:pos x="0" y="13"/>
                </a:cxn>
                <a:cxn ang="0">
                  <a:pos x="33" y="0"/>
                </a:cxn>
                <a:cxn ang="0">
                  <a:pos x="38" y="25"/>
                </a:cxn>
                <a:cxn ang="0">
                  <a:pos x="30" y="38"/>
                </a:cxn>
                <a:cxn ang="0">
                  <a:pos x="12" y="35"/>
                </a:cxn>
              </a:cxnLst>
              <a:rect l="0" t="0" r="r" b="b"/>
              <a:pathLst>
                <a:path w="38" h="38">
                  <a:moveTo>
                    <a:pt x="12" y="35"/>
                  </a:moveTo>
                  <a:lnTo>
                    <a:pt x="0" y="13"/>
                  </a:lnTo>
                  <a:lnTo>
                    <a:pt x="33" y="0"/>
                  </a:lnTo>
                  <a:lnTo>
                    <a:pt x="38" y="25"/>
                  </a:lnTo>
                  <a:lnTo>
                    <a:pt x="30" y="38"/>
                  </a:lnTo>
                  <a:lnTo>
                    <a:pt x="12" y="3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446"/>
            <p:cNvSpPr>
              <a:spLocks/>
            </p:cNvSpPr>
            <p:nvPr/>
          </p:nvSpPr>
          <p:spPr bwMode="auto">
            <a:xfrm>
              <a:off x="2042937" y="2284798"/>
              <a:ext cx="100447" cy="103090"/>
            </a:xfrm>
            <a:custGeom>
              <a:avLst/>
              <a:gdLst/>
              <a:ahLst/>
              <a:cxnLst>
                <a:cxn ang="0">
                  <a:pos x="51" y="77"/>
                </a:cxn>
                <a:cxn ang="0">
                  <a:pos x="44" y="60"/>
                </a:cxn>
                <a:cxn ang="0">
                  <a:pos x="14" y="34"/>
                </a:cxn>
                <a:cxn ang="0">
                  <a:pos x="0" y="4"/>
                </a:cxn>
                <a:cxn ang="0">
                  <a:pos x="26" y="0"/>
                </a:cxn>
                <a:cxn ang="0">
                  <a:pos x="76" y="44"/>
                </a:cxn>
                <a:cxn ang="0">
                  <a:pos x="74" y="78"/>
                </a:cxn>
                <a:cxn ang="0">
                  <a:pos x="51" y="77"/>
                </a:cxn>
              </a:cxnLst>
              <a:rect l="0" t="0" r="r" b="b"/>
              <a:pathLst>
                <a:path w="76" h="78">
                  <a:moveTo>
                    <a:pt x="51" y="77"/>
                  </a:moveTo>
                  <a:lnTo>
                    <a:pt x="44" y="60"/>
                  </a:lnTo>
                  <a:lnTo>
                    <a:pt x="14" y="34"/>
                  </a:lnTo>
                  <a:lnTo>
                    <a:pt x="0" y="4"/>
                  </a:lnTo>
                  <a:lnTo>
                    <a:pt x="26" y="0"/>
                  </a:lnTo>
                  <a:lnTo>
                    <a:pt x="76" y="44"/>
                  </a:lnTo>
                  <a:lnTo>
                    <a:pt x="74" y="78"/>
                  </a:lnTo>
                  <a:lnTo>
                    <a:pt x="51" y="77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447"/>
            <p:cNvSpPr>
              <a:spLocks/>
            </p:cNvSpPr>
            <p:nvPr/>
          </p:nvSpPr>
          <p:spPr bwMode="auto">
            <a:xfrm>
              <a:off x="2230613" y="2601998"/>
              <a:ext cx="105733" cy="129523"/>
            </a:xfrm>
            <a:custGeom>
              <a:avLst/>
              <a:gdLst/>
              <a:ahLst/>
              <a:cxnLst>
                <a:cxn ang="0">
                  <a:pos x="56" y="98"/>
                </a:cxn>
                <a:cxn ang="0">
                  <a:pos x="32" y="70"/>
                </a:cxn>
                <a:cxn ang="0">
                  <a:pos x="0" y="26"/>
                </a:cxn>
                <a:cxn ang="0">
                  <a:pos x="22" y="6"/>
                </a:cxn>
                <a:cxn ang="0">
                  <a:pos x="42" y="0"/>
                </a:cxn>
                <a:cxn ang="0">
                  <a:pos x="56" y="50"/>
                </a:cxn>
                <a:cxn ang="0">
                  <a:pos x="80" y="92"/>
                </a:cxn>
                <a:cxn ang="0">
                  <a:pos x="56" y="98"/>
                </a:cxn>
              </a:cxnLst>
              <a:rect l="0" t="0" r="r" b="b"/>
              <a:pathLst>
                <a:path w="80" h="98">
                  <a:moveTo>
                    <a:pt x="56" y="98"/>
                  </a:moveTo>
                  <a:lnTo>
                    <a:pt x="32" y="70"/>
                  </a:lnTo>
                  <a:lnTo>
                    <a:pt x="0" y="26"/>
                  </a:lnTo>
                  <a:lnTo>
                    <a:pt x="22" y="6"/>
                  </a:lnTo>
                  <a:lnTo>
                    <a:pt x="42" y="0"/>
                  </a:lnTo>
                  <a:lnTo>
                    <a:pt x="56" y="50"/>
                  </a:lnTo>
                  <a:lnTo>
                    <a:pt x="80" y="92"/>
                  </a:lnTo>
                  <a:lnTo>
                    <a:pt x="56" y="9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Freeform 448"/>
            <p:cNvSpPr>
              <a:spLocks/>
            </p:cNvSpPr>
            <p:nvPr/>
          </p:nvSpPr>
          <p:spPr bwMode="auto">
            <a:xfrm>
              <a:off x="7267479" y="2584816"/>
              <a:ext cx="84587" cy="59475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0" y="7"/>
                </a:cxn>
                <a:cxn ang="0">
                  <a:pos x="13" y="0"/>
                </a:cxn>
                <a:cxn ang="0">
                  <a:pos x="28" y="15"/>
                </a:cxn>
                <a:cxn ang="0">
                  <a:pos x="46" y="25"/>
                </a:cxn>
                <a:cxn ang="0">
                  <a:pos x="64" y="34"/>
                </a:cxn>
                <a:cxn ang="0">
                  <a:pos x="51" y="45"/>
                </a:cxn>
                <a:cxn ang="0">
                  <a:pos x="27" y="35"/>
                </a:cxn>
                <a:cxn ang="0">
                  <a:pos x="7" y="43"/>
                </a:cxn>
                <a:cxn ang="0">
                  <a:pos x="1" y="27"/>
                </a:cxn>
              </a:cxnLst>
              <a:rect l="0" t="0" r="r" b="b"/>
              <a:pathLst>
                <a:path w="64" h="45">
                  <a:moveTo>
                    <a:pt x="1" y="27"/>
                  </a:moveTo>
                  <a:lnTo>
                    <a:pt x="0" y="7"/>
                  </a:lnTo>
                  <a:lnTo>
                    <a:pt x="13" y="0"/>
                  </a:lnTo>
                  <a:lnTo>
                    <a:pt x="28" y="15"/>
                  </a:lnTo>
                  <a:lnTo>
                    <a:pt x="46" y="25"/>
                  </a:lnTo>
                  <a:lnTo>
                    <a:pt x="64" y="34"/>
                  </a:lnTo>
                  <a:lnTo>
                    <a:pt x="51" y="45"/>
                  </a:lnTo>
                  <a:lnTo>
                    <a:pt x="27" y="35"/>
                  </a:lnTo>
                  <a:lnTo>
                    <a:pt x="7" y="43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449"/>
            <p:cNvSpPr>
              <a:spLocks/>
            </p:cNvSpPr>
            <p:nvPr/>
          </p:nvSpPr>
          <p:spPr bwMode="auto">
            <a:xfrm>
              <a:off x="7268800" y="2699801"/>
              <a:ext cx="141418" cy="37007"/>
            </a:xfrm>
            <a:custGeom>
              <a:avLst/>
              <a:gdLst/>
              <a:ahLst/>
              <a:cxnLst>
                <a:cxn ang="0">
                  <a:pos x="66" y="28"/>
                </a:cxn>
                <a:cxn ang="0">
                  <a:pos x="26" y="16"/>
                </a:cxn>
                <a:cxn ang="0">
                  <a:pos x="0" y="9"/>
                </a:cxn>
                <a:cxn ang="0">
                  <a:pos x="20" y="0"/>
                </a:cxn>
                <a:cxn ang="0">
                  <a:pos x="60" y="10"/>
                </a:cxn>
                <a:cxn ang="0">
                  <a:pos x="107" y="10"/>
                </a:cxn>
                <a:cxn ang="0">
                  <a:pos x="96" y="22"/>
                </a:cxn>
                <a:cxn ang="0">
                  <a:pos x="66" y="28"/>
                </a:cxn>
              </a:cxnLst>
              <a:rect l="0" t="0" r="r" b="b"/>
              <a:pathLst>
                <a:path w="107" h="28">
                  <a:moveTo>
                    <a:pt x="66" y="28"/>
                  </a:moveTo>
                  <a:lnTo>
                    <a:pt x="26" y="16"/>
                  </a:lnTo>
                  <a:lnTo>
                    <a:pt x="0" y="9"/>
                  </a:lnTo>
                  <a:lnTo>
                    <a:pt x="20" y="0"/>
                  </a:lnTo>
                  <a:lnTo>
                    <a:pt x="60" y="10"/>
                  </a:lnTo>
                  <a:lnTo>
                    <a:pt x="107" y="10"/>
                  </a:lnTo>
                  <a:lnTo>
                    <a:pt x="96" y="22"/>
                  </a:lnTo>
                  <a:lnTo>
                    <a:pt x="66" y="2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450"/>
            <p:cNvSpPr>
              <a:spLocks/>
            </p:cNvSpPr>
            <p:nvPr/>
          </p:nvSpPr>
          <p:spPr bwMode="auto">
            <a:xfrm>
              <a:off x="4382284" y="3572100"/>
              <a:ext cx="185033" cy="77979"/>
            </a:xfrm>
            <a:custGeom>
              <a:avLst/>
              <a:gdLst/>
              <a:ahLst/>
              <a:cxnLst>
                <a:cxn ang="0">
                  <a:pos x="699" y="139"/>
                </a:cxn>
                <a:cxn ang="0">
                  <a:pos x="559" y="39"/>
                </a:cxn>
                <a:cxn ang="0">
                  <a:pos x="430" y="0"/>
                </a:cxn>
                <a:cxn ang="0">
                  <a:pos x="232" y="19"/>
                </a:cxn>
                <a:cxn ang="0">
                  <a:pos x="0" y="22"/>
                </a:cxn>
                <a:cxn ang="0">
                  <a:pos x="85" y="135"/>
                </a:cxn>
                <a:cxn ang="0">
                  <a:pos x="430" y="298"/>
                </a:cxn>
                <a:cxn ang="0">
                  <a:pos x="532" y="232"/>
                </a:cxn>
                <a:cxn ang="0">
                  <a:pos x="699" y="139"/>
                </a:cxn>
              </a:cxnLst>
              <a:rect l="0" t="0" r="r" b="b"/>
              <a:pathLst>
                <a:path w="699" h="298">
                  <a:moveTo>
                    <a:pt x="699" y="139"/>
                  </a:moveTo>
                  <a:lnTo>
                    <a:pt x="559" y="39"/>
                  </a:lnTo>
                  <a:lnTo>
                    <a:pt x="430" y="0"/>
                  </a:lnTo>
                  <a:lnTo>
                    <a:pt x="232" y="19"/>
                  </a:lnTo>
                  <a:lnTo>
                    <a:pt x="0" y="22"/>
                  </a:lnTo>
                  <a:lnTo>
                    <a:pt x="85" y="135"/>
                  </a:lnTo>
                  <a:lnTo>
                    <a:pt x="430" y="298"/>
                  </a:lnTo>
                  <a:lnTo>
                    <a:pt x="532" y="232"/>
                  </a:lnTo>
                  <a:lnTo>
                    <a:pt x="699" y="13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451"/>
            <p:cNvSpPr>
              <a:spLocks/>
            </p:cNvSpPr>
            <p:nvPr/>
          </p:nvSpPr>
          <p:spPr bwMode="auto">
            <a:xfrm>
              <a:off x="3787535" y="3500730"/>
              <a:ext cx="101768" cy="77979"/>
            </a:xfrm>
            <a:custGeom>
              <a:avLst/>
              <a:gdLst/>
              <a:ahLst/>
              <a:cxnLst>
                <a:cxn ang="0">
                  <a:pos x="389" y="290"/>
                </a:cxn>
                <a:cxn ang="0">
                  <a:pos x="270" y="293"/>
                </a:cxn>
                <a:cxn ang="0">
                  <a:pos x="109" y="248"/>
                </a:cxn>
                <a:cxn ang="0">
                  <a:pos x="0" y="149"/>
                </a:cxn>
                <a:cxn ang="0">
                  <a:pos x="75" y="66"/>
                </a:cxn>
                <a:cxn ang="0">
                  <a:pos x="166" y="0"/>
                </a:cxn>
                <a:cxn ang="0">
                  <a:pos x="355" y="134"/>
                </a:cxn>
                <a:cxn ang="0">
                  <a:pos x="389" y="290"/>
                </a:cxn>
              </a:cxnLst>
              <a:rect l="0" t="0" r="r" b="b"/>
              <a:pathLst>
                <a:path w="389" h="293">
                  <a:moveTo>
                    <a:pt x="389" y="290"/>
                  </a:moveTo>
                  <a:lnTo>
                    <a:pt x="270" y="293"/>
                  </a:lnTo>
                  <a:lnTo>
                    <a:pt x="109" y="248"/>
                  </a:lnTo>
                  <a:lnTo>
                    <a:pt x="0" y="149"/>
                  </a:lnTo>
                  <a:lnTo>
                    <a:pt x="75" y="66"/>
                  </a:lnTo>
                  <a:lnTo>
                    <a:pt x="166" y="0"/>
                  </a:lnTo>
                  <a:lnTo>
                    <a:pt x="355" y="134"/>
                  </a:lnTo>
                  <a:lnTo>
                    <a:pt x="389" y="29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452"/>
            <p:cNvSpPr>
              <a:spLocks/>
            </p:cNvSpPr>
            <p:nvPr/>
          </p:nvSpPr>
          <p:spPr bwMode="auto">
            <a:xfrm>
              <a:off x="3348742" y="3274725"/>
              <a:ext cx="34363" cy="4097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8" y="150"/>
                </a:cxn>
                <a:cxn ang="0">
                  <a:pos x="68" y="154"/>
                </a:cxn>
                <a:cxn ang="0">
                  <a:pos x="110" y="140"/>
                </a:cxn>
                <a:cxn ang="0">
                  <a:pos x="128" y="12"/>
                </a:cxn>
                <a:cxn ang="0">
                  <a:pos x="70" y="0"/>
                </a:cxn>
                <a:cxn ang="0">
                  <a:pos x="0" y="10"/>
                </a:cxn>
              </a:cxnLst>
              <a:rect l="0" t="0" r="r" b="b"/>
              <a:pathLst>
                <a:path w="128" h="154">
                  <a:moveTo>
                    <a:pt x="0" y="10"/>
                  </a:moveTo>
                  <a:lnTo>
                    <a:pt x="18" y="150"/>
                  </a:lnTo>
                  <a:lnTo>
                    <a:pt x="68" y="154"/>
                  </a:lnTo>
                  <a:lnTo>
                    <a:pt x="110" y="140"/>
                  </a:lnTo>
                  <a:lnTo>
                    <a:pt x="128" y="12"/>
                  </a:lnTo>
                  <a:lnTo>
                    <a:pt x="7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453"/>
            <p:cNvSpPr>
              <a:spLocks/>
            </p:cNvSpPr>
            <p:nvPr/>
          </p:nvSpPr>
          <p:spPr bwMode="auto">
            <a:xfrm>
              <a:off x="3172961" y="3272082"/>
              <a:ext cx="181068" cy="149349"/>
            </a:xfrm>
            <a:custGeom>
              <a:avLst/>
              <a:gdLst/>
              <a:ahLst/>
              <a:cxnLst>
                <a:cxn ang="0">
                  <a:pos x="664" y="21"/>
                </a:cxn>
                <a:cxn ang="0">
                  <a:pos x="463" y="68"/>
                </a:cxn>
                <a:cxn ang="0">
                  <a:pos x="283" y="0"/>
                </a:cxn>
                <a:cxn ang="0">
                  <a:pos x="190" y="105"/>
                </a:cxn>
                <a:cxn ang="0">
                  <a:pos x="163" y="279"/>
                </a:cxn>
                <a:cxn ang="0">
                  <a:pos x="63" y="276"/>
                </a:cxn>
                <a:cxn ang="0">
                  <a:pos x="0" y="494"/>
                </a:cxn>
                <a:cxn ang="0">
                  <a:pos x="255" y="489"/>
                </a:cxn>
                <a:cxn ang="0">
                  <a:pos x="429" y="564"/>
                </a:cxn>
                <a:cxn ang="0">
                  <a:pos x="522" y="540"/>
                </a:cxn>
                <a:cxn ang="0">
                  <a:pos x="489" y="410"/>
                </a:cxn>
                <a:cxn ang="0">
                  <a:pos x="481" y="326"/>
                </a:cxn>
                <a:cxn ang="0">
                  <a:pos x="501" y="210"/>
                </a:cxn>
                <a:cxn ang="0">
                  <a:pos x="601" y="210"/>
                </a:cxn>
                <a:cxn ang="0">
                  <a:pos x="685" y="158"/>
                </a:cxn>
                <a:cxn ang="0">
                  <a:pos x="664" y="21"/>
                </a:cxn>
              </a:cxnLst>
              <a:rect l="0" t="0" r="r" b="b"/>
              <a:pathLst>
                <a:path w="685" h="564">
                  <a:moveTo>
                    <a:pt x="664" y="21"/>
                  </a:moveTo>
                  <a:lnTo>
                    <a:pt x="463" y="68"/>
                  </a:lnTo>
                  <a:lnTo>
                    <a:pt x="283" y="0"/>
                  </a:lnTo>
                  <a:lnTo>
                    <a:pt x="190" y="105"/>
                  </a:lnTo>
                  <a:lnTo>
                    <a:pt x="163" y="279"/>
                  </a:lnTo>
                  <a:lnTo>
                    <a:pt x="63" y="276"/>
                  </a:lnTo>
                  <a:lnTo>
                    <a:pt x="0" y="494"/>
                  </a:lnTo>
                  <a:lnTo>
                    <a:pt x="255" y="489"/>
                  </a:lnTo>
                  <a:lnTo>
                    <a:pt x="429" y="564"/>
                  </a:lnTo>
                  <a:lnTo>
                    <a:pt x="522" y="540"/>
                  </a:lnTo>
                  <a:lnTo>
                    <a:pt x="489" y="410"/>
                  </a:lnTo>
                  <a:lnTo>
                    <a:pt x="481" y="326"/>
                  </a:lnTo>
                  <a:lnTo>
                    <a:pt x="501" y="210"/>
                  </a:lnTo>
                  <a:lnTo>
                    <a:pt x="601" y="210"/>
                  </a:lnTo>
                  <a:lnTo>
                    <a:pt x="685" y="158"/>
                  </a:lnTo>
                  <a:lnTo>
                    <a:pt x="664" y="2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454"/>
            <p:cNvSpPr>
              <a:spLocks/>
            </p:cNvSpPr>
            <p:nvPr/>
          </p:nvSpPr>
          <p:spPr bwMode="auto">
            <a:xfrm>
              <a:off x="6574927" y="2522698"/>
              <a:ext cx="589463" cy="510163"/>
            </a:xfrm>
            <a:custGeom>
              <a:avLst/>
              <a:gdLst/>
              <a:ahLst/>
              <a:cxnLst>
                <a:cxn ang="0">
                  <a:pos x="1138" y="1662"/>
                </a:cxn>
                <a:cxn ang="0">
                  <a:pos x="1020" y="1530"/>
                </a:cxn>
                <a:cxn ang="0">
                  <a:pos x="873" y="1363"/>
                </a:cxn>
                <a:cxn ang="0">
                  <a:pos x="673" y="1240"/>
                </a:cxn>
                <a:cxn ang="0">
                  <a:pos x="1057" y="1275"/>
                </a:cxn>
                <a:cxn ang="0">
                  <a:pos x="1474" y="1158"/>
                </a:cxn>
                <a:cxn ang="0">
                  <a:pos x="1663" y="1102"/>
                </a:cxn>
                <a:cxn ang="0">
                  <a:pos x="1546" y="961"/>
                </a:cxn>
                <a:cxn ang="0">
                  <a:pos x="1152" y="990"/>
                </a:cxn>
                <a:cxn ang="0">
                  <a:pos x="831" y="1005"/>
                </a:cxn>
                <a:cxn ang="0">
                  <a:pos x="697" y="684"/>
                </a:cxn>
                <a:cxn ang="0">
                  <a:pos x="280" y="610"/>
                </a:cxn>
                <a:cxn ang="0">
                  <a:pos x="0" y="369"/>
                </a:cxn>
                <a:cxn ang="0">
                  <a:pos x="178" y="310"/>
                </a:cxn>
                <a:cxn ang="0">
                  <a:pos x="283" y="444"/>
                </a:cxn>
                <a:cxn ang="0">
                  <a:pos x="598" y="205"/>
                </a:cxn>
                <a:cxn ang="0">
                  <a:pos x="870" y="0"/>
                </a:cxn>
                <a:cxn ang="0">
                  <a:pos x="1329" y="160"/>
                </a:cxn>
                <a:cxn ang="0">
                  <a:pos x="1642" y="187"/>
                </a:cxn>
                <a:cxn ang="0">
                  <a:pos x="1852" y="553"/>
                </a:cxn>
                <a:cxn ang="0">
                  <a:pos x="1809" y="1068"/>
                </a:cxn>
                <a:cxn ang="0">
                  <a:pos x="1993" y="1224"/>
                </a:cxn>
                <a:cxn ang="0">
                  <a:pos x="2034" y="1140"/>
                </a:cxn>
                <a:cxn ang="0">
                  <a:pos x="2062" y="1398"/>
                </a:cxn>
                <a:cxn ang="0">
                  <a:pos x="2076" y="1545"/>
                </a:cxn>
                <a:cxn ang="0">
                  <a:pos x="2098" y="1666"/>
                </a:cxn>
                <a:cxn ang="0">
                  <a:pos x="2146" y="1762"/>
                </a:cxn>
                <a:cxn ang="0">
                  <a:pos x="2230" y="1815"/>
                </a:cxn>
                <a:cxn ang="0">
                  <a:pos x="2002" y="1869"/>
                </a:cxn>
                <a:cxn ang="0">
                  <a:pos x="1855" y="1860"/>
                </a:cxn>
                <a:cxn ang="0">
                  <a:pos x="1705" y="1747"/>
                </a:cxn>
                <a:cxn ang="0">
                  <a:pos x="1485" y="1635"/>
                </a:cxn>
                <a:cxn ang="0">
                  <a:pos x="1425" y="1798"/>
                </a:cxn>
                <a:cxn ang="0">
                  <a:pos x="1135" y="1932"/>
                </a:cxn>
              </a:cxnLst>
              <a:rect l="0" t="0" r="r" b="b"/>
              <a:pathLst>
                <a:path w="2230" h="1932">
                  <a:moveTo>
                    <a:pt x="1087" y="1750"/>
                  </a:moveTo>
                  <a:lnTo>
                    <a:pt x="1138" y="1662"/>
                  </a:lnTo>
                  <a:lnTo>
                    <a:pt x="1120" y="1585"/>
                  </a:lnTo>
                  <a:lnTo>
                    <a:pt x="1020" y="1530"/>
                  </a:lnTo>
                  <a:lnTo>
                    <a:pt x="957" y="1423"/>
                  </a:lnTo>
                  <a:lnTo>
                    <a:pt x="873" y="1363"/>
                  </a:lnTo>
                  <a:lnTo>
                    <a:pt x="741" y="1345"/>
                  </a:lnTo>
                  <a:lnTo>
                    <a:pt x="673" y="1240"/>
                  </a:lnTo>
                  <a:lnTo>
                    <a:pt x="897" y="1183"/>
                  </a:lnTo>
                  <a:lnTo>
                    <a:pt x="1057" y="1275"/>
                  </a:lnTo>
                  <a:lnTo>
                    <a:pt x="1240" y="1090"/>
                  </a:lnTo>
                  <a:lnTo>
                    <a:pt x="1474" y="1158"/>
                  </a:lnTo>
                  <a:lnTo>
                    <a:pt x="1569" y="1198"/>
                  </a:lnTo>
                  <a:lnTo>
                    <a:pt x="1663" y="1102"/>
                  </a:lnTo>
                  <a:lnTo>
                    <a:pt x="1692" y="910"/>
                  </a:lnTo>
                  <a:lnTo>
                    <a:pt x="1546" y="961"/>
                  </a:lnTo>
                  <a:lnTo>
                    <a:pt x="1348" y="955"/>
                  </a:lnTo>
                  <a:lnTo>
                    <a:pt x="1152" y="990"/>
                  </a:lnTo>
                  <a:lnTo>
                    <a:pt x="970" y="939"/>
                  </a:lnTo>
                  <a:lnTo>
                    <a:pt x="831" y="1005"/>
                  </a:lnTo>
                  <a:lnTo>
                    <a:pt x="673" y="840"/>
                  </a:lnTo>
                  <a:lnTo>
                    <a:pt x="697" y="684"/>
                  </a:lnTo>
                  <a:lnTo>
                    <a:pt x="342" y="534"/>
                  </a:lnTo>
                  <a:lnTo>
                    <a:pt x="280" y="610"/>
                  </a:lnTo>
                  <a:lnTo>
                    <a:pt x="132" y="520"/>
                  </a:lnTo>
                  <a:lnTo>
                    <a:pt x="0" y="369"/>
                  </a:lnTo>
                  <a:lnTo>
                    <a:pt x="88" y="283"/>
                  </a:lnTo>
                  <a:lnTo>
                    <a:pt x="178" y="310"/>
                  </a:lnTo>
                  <a:lnTo>
                    <a:pt x="187" y="489"/>
                  </a:lnTo>
                  <a:lnTo>
                    <a:pt x="283" y="444"/>
                  </a:lnTo>
                  <a:lnTo>
                    <a:pt x="324" y="241"/>
                  </a:lnTo>
                  <a:lnTo>
                    <a:pt x="598" y="205"/>
                  </a:lnTo>
                  <a:lnTo>
                    <a:pt x="733" y="90"/>
                  </a:lnTo>
                  <a:lnTo>
                    <a:pt x="870" y="0"/>
                  </a:lnTo>
                  <a:lnTo>
                    <a:pt x="1057" y="39"/>
                  </a:lnTo>
                  <a:lnTo>
                    <a:pt x="1329" y="160"/>
                  </a:lnTo>
                  <a:lnTo>
                    <a:pt x="1456" y="234"/>
                  </a:lnTo>
                  <a:lnTo>
                    <a:pt x="1642" y="187"/>
                  </a:lnTo>
                  <a:lnTo>
                    <a:pt x="1752" y="387"/>
                  </a:lnTo>
                  <a:lnTo>
                    <a:pt x="1852" y="553"/>
                  </a:lnTo>
                  <a:lnTo>
                    <a:pt x="1752" y="675"/>
                  </a:lnTo>
                  <a:lnTo>
                    <a:pt x="1809" y="1068"/>
                  </a:lnTo>
                  <a:lnTo>
                    <a:pt x="1929" y="1314"/>
                  </a:lnTo>
                  <a:lnTo>
                    <a:pt x="1993" y="1224"/>
                  </a:lnTo>
                  <a:lnTo>
                    <a:pt x="1980" y="1141"/>
                  </a:lnTo>
                  <a:lnTo>
                    <a:pt x="2034" y="1140"/>
                  </a:lnTo>
                  <a:lnTo>
                    <a:pt x="2065" y="1314"/>
                  </a:lnTo>
                  <a:lnTo>
                    <a:pt x="2062" y="1398"/>
                  </a:lnTo>
                  <a:lnTo>
                    <a:pt x="2068" y="1455"/>
                  </a:lnTo>
                  <a:lnTo>
                    <a:pt x="2076" y="1545"/>
                  </a:lnTo>
                  <a:lnTo>
                    <a:pt x="2085" y="1608"/>
                  </a:lnTo>
                  <a:lnTo>
                    <a:pt x="2098" y="1666"/>
                  </a:lnTo>
                  <a:lnTo>
                    <a:pt x="2112" y="1722"/>
                  </a:lnTo>
                  <a:lnTo>
                    <a:pt x="2146" y="1762"/>
                  </a:lnTo>
                  <a:lnTo>
                    <a:pt x="2184" y="1789"/>
                  </a:lnTo>
                  <a:lnTo>
                    <a:pt x="2230" y="1815"/>
                  </a:lnTo>
                  <a:lnTo>
                    <a:pt x="2080" y="1810"/>
                  </a:lnTo>
                  <a:lnTo>
                    <a:pt x="2002" y="1869"/>
                  </a:lnTo>
                  <a:lnTo>
                    <a:pt x="1926" y="1825"/>
                  </a:lnTo>
                  <a:lnTo>
                    <a:pt x="1855" y="1860"/>
                  </a:lnTo>
                  <a:lnTo>
                    <a:pt x="1809" y="1770"/>
                  </a:lnTo>
                  <a:lnTo>
                    <a:pt x="1705" y="1747"/>
                  </a:lnTo>
                  <a:lnTo>
                    <a:pt x="1630" y="1678"/>
                  </a:lnTo>
                  <a:lnTo>
                    <a:pt x="1485" y="1635"/>
                  </a:lnTo>
                  <a:lnTo>
                    <a:pt x="1402" y="1725"/>
                  </a:lnTo>
                  <a:lnTo>
                    <a:pt x="1425" y="1798"/>
                  </a:lnTo>
                  <a:lnTo>
                    <a:pt x="1372" y="1875"/>
                  </a:lnTo>
                  <a:lnTo>
                    <a:pt x="1135" y="1932"/>
                  </a:lnTo>
                  <a:lnTo>
                    <a:pt x="1087" y="175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455"/>
            <p:cNvSpPr>
              <a:spLocks/>
            </p:cNvSpPr>
            <p:nvPr/>
          </p:nvSpPr>
          <p:spPr bwMode="auto">
            <a:xfrm>
              <a:off x="7120774" y="2676011"/>
              <a:ext cx="856439" cy="1042794"/>
            </a:xfrm>
            <a:custGeom>
              <a:avLst/>
              <a:gdLst/>
              <a:ahLst/>
              <a:cxnLst>
                <a:cxn ang="0">
                  <a:pos x="3227" y="3946"/>
                </a:cxn>
                <a:cxn ang="0">
                  <a:pos x="3242" y="606"/>
                </a:cxn>
                <a:cxn ang="0">
                  <a:pos x="2796" y="436"/>
                </a:cxn>
                <a:cxn ang="0">
                  <a:pos x="2633" y="484"/>
                </a:cxn>
                <a:cxn ang="0">
                  <a:pos x="2090" y="232"/>
                </a:cxn>
                <a:cxn ang="0">
                  <a:pos x="1602" y="0"/>
                </a:cxn>
                <a:cxn ang="0">
                  <a:pos x="1277" y="150"/>
                </a:cxn>
                <a:cxn ang="0">
                  <a:pos x="1305" y="330"/>
                </a:cxn>
                <a:cxn ang="0">
                  <a:pos x="1050" y="393"/>
                </a:cxn>
                <a:cxn ang="0">
                  <a:pos x="861" y="382"/>
                </a:cxn>
                <a:cxn ang="0">
                  <a:pos x="848" y="541"/>
                </a:cxn>
                <a:cxn ang="0">
                  <a:pos x="660" y="634"/>
                </a:cxn>
                <a:cxn ang="0">
                  <a:pos x="600" y="787"/>
                </a:cxn>
                <a:cxn ang="0">
                  <a:pos x="396" y="975"/>
                </a:cxn>
                <a:cxn ang="0">
                  <a:pos x="200" y="975"/>
                </a:cxn>
                <a:cxn ang="0">
                  <a:pos x="60" y="876"/>
                </a:cxn>
                <a:cxn ang="0">
                  <a:pos x="93" y="754"/>
                </a:cxn>
                <a:cxn ang="0">
                  <a:pos x="3" y="735"/>
                </a:cxn>
                <a:cxn ang="0">
                  <a:pos x="0" y="816"/>
                </a:cxn>
                <a:cxn ang="0">
                  <a:pos x="20" y="1018"/>
                </a:cxn>
                <a:cxn ang="0">
                  <a:pos x="50" y="1144"/>
                </a:cxn>
                <a:cxn ang="0">
                  <a:pos x="89" y="1188"/>
                </a:cxn>
                <a:cxn ang="0">
                  <a:pos x="167" y="1236"/>
                </a:cxn>
                <a:cxn ang="0">
                  <a:pos x="5" y="1324"/>
                </a:cxn>
                <a:cxn ang="0">
                  <a:pos x="14" y="1393"/>
                </a:cxn>
                <a:cxn ang="0">
                  <a:pos x="123" y="1470"/>
                </a:cxn>
                <a:cxn ang="0">
                  <a:pos x="278" y="1519"/>
                </a:cxn>
                <a:cxn ang="0">
                  <a:pos x="621" y="1521"/>
                </a:cxn>
                <a:cxn ang="0">
                  <a:pos x="855" y="1669"/>
                </a:cxn>
                <a:cxn ang="0">
                  <a:pos x="1349" y="1821"/>
                </a:cxn>
                <a:cxn ang="0">
                  <a:pos x="1689" y="2026"/>
                </a:cxn>
                <a:cxn ang="0">
                  <a:pos x="1728" y="2184"/>
                </a:cxn>
                <a:cxn ang="0">
                  <a:pos x="1866" y="2271"/>
                </a:cxn>
                <a:cxn ang="0">
                  <a:pos x="1943" y="2521"/>
                </a:cxn>
                <a:cxn ang="0">
                  <a:pos x="2063" y="2626"/>
                </a:cxn>
                <a:cxn ang="0">
                  <a:pos x="2063" y="2991"/>
                </a:cxn>
                <a:cxn ang="0">
                  <a:pos x="1820" y="3078"/>
                </a:cxn>
                <a:cxn ang="0">
                  <a:pos x="1673" y="3171"/>
                </a:cxn>
                <a:cxn ang="0">
                  <a:pos x="1547" y="3384"/>
                </a:cxn>
                <a:cxn ang="0">
                  <a:pos x="1518" y="3561"/>
                </a:cxn>
                <a:cxn ang="0">
                  <a:pos x="1695" y="3532"/>
                </a:cxn>
                <a:cxn ang="0">
                  <a:pos x="1917" y="3531"/>
                </a:cxn>
                <a:cxn ang="0">
                  <a:pos x="2124" y="3543"/>
                </a:cxn>
                <a:cxn ang="0">
                  <a:pos x="2160" y="3472"/>
                </a:cxn>
                <a:cxn ang="0">
                  <a:pos x="2280" y="3366"/>
                </a:cxn>
                <a:cxn ang="0">
                  <a:pos x="2370" y="3454"/>
                </a:cxn>
                <a:cxn ang="0">
                  <a:pos x="2688" y="3421"/>
                </a:cxn>
                <a:cxn ang="0">
                  <a:pos x="2936" y="3652"/>
                </a:cxn>
                <a:cxn ang="0">
                  <a:pos x="3227" y="3946"/>
                </a:cxn>
              </a:cxnLst>
              <a:rect l="0" t="0" r="r" b="b"/>
              <a:pathLst>
                <a:path w="3242" h="3946">
                  <a:moveTo>
                    <a:pt x="3227" y="3946"/>
                  </a:moveTo>
                  <a:lnTo>
                    <a:pt x="3242" y="606"/>
                  </a:lnTo>
                  <a:lnTo>
                    <a:pt x="2796" y="436"/>
                  </a:lnTo>
                  <a:lnTo>
                    <a:pt x="2633" y="484"/>
                  </a:lnTo>
                  <a:lnTo>
                    <a:pt x="2090" y="232"/>
                  </a:lnTo>
                  <a:lnTo>
                    <a:pt x="1602" y="0"/>
                  </a:lnTo>
                  <a:lnTo>
                    <a:pt x="1277" y="150"/>
                  </a:lnTo>
                  <a:lnTo>
                    <a:pt x="1305" y="330"/>
                  </a:lnTo>
                  <a:lnTo>
                    <a:pt x="1050" y="393"/>
                  </a:lnTo>
                  <a:lnTo>
                    <a:pt x="861" y="382"/>
                  </a:lnTo>
                  <a:lnTo>
                    <a:pt x="848" y="541"/>
                  </a:lnTo>
                  <a:lnTo>
                    <a:pt x="660" y="634"/>
                  </a:lnTo>
                  <a:lnTo>
                    <a:pt x="600" y="787"/>
                  </a:lnTo>
                  <a:lnTo>
                    <a:pt x="396" y="975"/>
                  </a:lnTo>
                  <a:lnTo>
                    <a:pt x="200" y="975"/>
                  </a:lnTo>
                  <a:lnTo>
                    <a:pt x="60" y="876"/>
                  </a:lnTo>
                  <a:lnTo>
                    <a:pt x="93" y="754"/>
                  </a:lnTo>
                  <a:lnTo>
                    <a:pt x="3" y="735"/>
                  </a:lnTo>
                  <a:lnTo>
                    <a:pt x="0" y="816"/>
                  </a:lnTo>
                  <a:lnTo>
                    <a:pt x="20" y="1018"/>
                  </a:lnTo>
                  <a:lnTo>
                    <a:pt x="50" y="1144"/>
                  </a:lnTo>
                  <a:lnTo>
                    <a:pt x="89" y="1188"/>
                  </a:lnTo>
                  <a:lnTo>
                    <a:pt x="167" y="1236"/>
                  </a:lnTo>
                  <a:lnTo>
                    <a:pt x="5" y="1324"/>
                  </a:lnTo>
                  <a:lnTo>
                    <a:pt x="14" y="1393"/>
                  </a:lnTo>
                  <a:lnTo>
                    <a:pt x="123" y="1470"/>
                  </a:lnTo>
                  <a:lnTo>
                    <a:pt x="278" y="1519"/>
                  </a:lnTo>
                  <a:lnTo>
                    <a:pt x="621" y="1521"/>
                  </a:lnTo>
                  <a:lnTo>
                    <a:pt x="855" y="1669"/>
                  </a:lnTo>
                  <a:lnTo>
                    <a:pt x="1349" y="1821"/>
                  </a:lnTo>
                  <a:lnTo>
                    <a:pt x="1689" y="2026"/>
                  </a:lnTo>
                  <a:lnTo>
                    <a:pt x="1728" y="2184"/>
                  </a:lnTo>
                  <a:lnTo>
                    <a:pt x="1866" y="2271"/>
                  </a:lnTo>
                  <a:lnTo>
                    <a:pt x="1943" y="2521"/>
                  </a:lnTo>
                  <a:lnTo>
                    <a:pt x="2063" y="2626"/>
                  </a:lnTo>
                  <a:lnTo>
                    <a:pt x="2063" y="2991"/>
                  </a:lnTo>
                  <a:lnTo>
                    <a:pt x="1820" y="3078"/>
                  </a:lnTo>
                  <a:lnTo>
                    <a:pt x="1673" y="3171"/>
                  </a:lnTo>
                  <a:lnTo>
                    <a:pt x="1547" y="3384"/>
                  </a:lnTo>
                  <a:lnTo>
                    <a:pt x="1518" y="3561"/>
                  </a:lnTo>
                  <a:lnTo>
                    <a:pt x="1695" y="3532"/>
                  </a:lnTo>
                  <a:lnTo>
                    <a:pt x="1917" y="3531"/>
                  </a:lnTo>
                  <a:lnTo>
                    <a:pt x="2124" y="3543"/>
                  </a:lnTo>
                  <a:lnTo>
                    <a:pt x="2160" y="3472"/>
                  </a:lnTo>
                  <a:lnTo>
                    <a:pt x="2280" y="3366"/>
                  </a:lnTo>
                  <a:lnTo>
                    <a:pt x="2370" y="3454"/>
                  </a:lnTo>
                  <a:lnTo>
                    <a:pt x="2688" y="3421"/>
                  </a:lnTo>
                  <a:lnTo>
                    <a:pt x="2936" y="3652"/>
                  </a:lnTo>
                  <a:lnTo>
                    <a:pt x="3227" y="394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Freeform 456"/>
            <p:cNvSpPr>
              <a:spLocks/>
            </p:cNvSpPr>
            <p:nvPr/>
          </p:nvSpPr>
          <p:spPr bwMode="auto">
            <a:xfrm>
              <a:off x="6092519" y="2513446"/>
              <a:ext cx="107054" cy="75335"/>
            </a:xfrm>
            <a:custGeom>
              <a:avLst/>
              <a:gdLst/>
              <a:ahLst/>
              <a:cxnLst>
                <a:cxn ang="0">
                  <a:pos x="266" y="59"/>
                </a:cxn>
                <a:cxn ang="0">
                  <a:pos x="186" y="60"/>
                </a:cxn>
                <a:cxn ang="0">
                  <a:pos x="102" y="90"/>
                </a:cxn>
                <a:cxn ang="0">
                  <a:pos x="6" y="0"/>
                </a:cxn>
                <a:cxn ang="0">
                  <a:pos x="0" y="126"/>
                </a:cxn>
                <a:cxn ang="0">
                  <a:pos x="84" y="138"/>
                </a:cxn>
                <a:cxn ang="0">
                  <a:pos x="144" y="144"/>
                </a:cxn>
                <a:cxn ang="0">
                  <a:pos x="150" y="192"/>
                </a:cxn>
                <a:cxn ang="0">
                  <a:pos x="210" y="252"/>
                </a:cxn>
                <a:cxn ang="0">
                  <a:pos x="276" y="270"/>
                </a:cxn>
                <a:cxn ang="0">
                  <a:pos x="357" y="285"/>
                </a:cxn>
                <a:cxn ang="0">
                  <a:pos x="402" y="234"/>
                </a:cxn>
                <a:cxn ang="0">
                  <a:pos x="348" y="240"/>
                </a:cxn>
                <a:cxn ang="0">
                  <a:pos x="300" y="240"/>
                </a:cxn>
                <a:cxn ang="0">
                  <a:pos x="270" y="192"/>
                </a:cxn>
                <a:cxn ang="0">
                  <a:pos x="264" y="126"/>
                </a:cxn>
                <a:cxn ang="0">
                  <a:pos x="266" y="59"/>
                </a:cxn>
              </a:cxnLst>
              <a:rect l="0" t="0" r="r" b="b"/>
              <a:pathLst>
                <a:path w="402" h="285">
                  <a:moveTo>
                    <a:pt x="266" y="59"/>
                  </a:moveTo>
                  <a:lnTo>
                    <a:pt x="186" y="60"/>
                  </a:lnTo>
                  <a:lnTo>
                    <a:pt x="102" y="90"/>
                  </a:lnTo>
                  <a:lnTo>
                    <a:pt x="6" y="0"/>
                  </a:lnTo>
                  <a:lnTo>
                    <a:pt x="0" y="126"/>
                  </a:lnTo>
                  <a:lnTo>
                    <a:pt x="84" y="138"/>
                  </a:lnTo>
                  <a:lnTo>
                    <a:pt x="144" y="144"/>
                  </a:lnTo>
                  <a:lnTo>
                    <a:pt x="150" y="192"/>
                  </a:lnTo>
                  <a:lnTo>
                    <a:pt x="210" y="252"/>
                  </a:lnTo>
                  <a:lnTo>
                    <a:pt x="276" y="270"/>
                  </a:lnTo>
                  <a:lnTo>
                    <a:pt x="357" y="285"/>
                  </a:lnTo>
                  <a:lnTo>
                    <a:pt x="402" y="234"/>
                  </a:lnTo>
                  <a:lnTo>
                    <a:pt x="348" y="240"/>
                  </a:lnTo>
                  <a:lnTo>
                    <a:pt x="300" y="240"/>
                  </a:lnTo>
                  <a:lnTo>
                    <a:pt x="270" y="192"/>
                  </a:lnTo>
                  <a:lnTo>
                    <a:pt x="264" y="126"/>
                  </a:lnTo>
                  <a:lnTo>
                    <a:pt x="266" y="5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Freeform 457"/>
            <p:cNvSpPr>
              <a:spLocks/>
            </p:cNvSpPr>
            <p:nvPr/>
          </p:nvSpPr>
          <p:spPr bwMode="auto">
            <a:xfrm>
              <a:off x="1842043" y="2085226"/>
              <a:ext cx="113663" cy="8194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96"/>
                </a:cxn>
                <a:cxn ang="0">
                  <a:pos x="64" y="136"/>
                </a:cxn>
                <a:cxn ang="0">
                  <a:pos x="144" y="176"/>
                </a:cxn>
                <a:cxn ang="0">
                  <a:pos x="232" y="208"/>
                </a:cxn>
                <a:cxn ang="0">
                  <a:pos x="360" y="312"/>
                </a:cxn>
                <a:cxn ang="0">
                  <a:pos x="427" y="227"/>
                </a:cxn>
                <a:cxn ang="0">
                  <a:pos x="360" y="208"/>
                </a:cxn>
                <a:cxn ang="0">
                  <a:pos x="280" y="152"/>
                </a:cxn>
                <a:cxn ang="0">
                  <a:pos x="152" y="88"/>
                </a:cxn>
                <a:cxn ang="0">
                  <a:pos x="64" y="0"/>
                </a:cxn>
              </a:cxnLst>
              <a:rect l="0" t="0" r="r" b="b"/>
              <a:pathLst>
                <a:path w="427" h="312">
                  <a:moveTo>
                    <a:pt x="64" y="0"/>
                  </a:moveTo>
                  <a:lnTo>
                    <a:pt x="0" y="96"/>
                  </a:lnTo>
                  <a:lnTo>
                    <a:pt x="64" y="136"/>
                  </a:lnTo>
                  <a:lnTo>
                    <a:pt x="144" y="176"/>
                  </a:lnTo>
                  <a:lnTo>
                    <a:pt x="232" y="208"/>
                  </a:lnTo>
                  <a:lnTo>
                    <a:pt x="360" y="312"/>
                  </a:lnTo>
                  <a:lnTo>
                    <a:pt x="427" y="227"/>
                  </a:lnTo>
                  <a:lnTo>
                    <a:pt x="360" y="208"/>
                  </a:lnTo>
                  <a:lnTo>
                    <a:pt x="280" y="152"/>
                  </a:lnTo>
                  <a:lnTo>
                    <a:pt x="152" y="8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1" name="Freeform 458"/>
            <p:cNvSpPr>
              <a:spLocks/>
            </p:cNvSpPr>
            <p:nvPr/>
          </p:nvSpPr>
          <p:spPr bwMode="auto">
            <a:xfrm>
              <a:off x="3010395" y="2324448"/>
              <a:ext cx="47580" cy="37007"/>
            </a:xfrm>
            <a:custGeom>
              <a:avLst/>
              <a:gdLst/>
              <a:ahLst/>
              <a:cxnLst>
                <a:cxn ang="0">
                  <a:pos x="157" y="140"/>
                </a:cxn>
                <a:cxn ang="0">
                  <a:pos x="181" y="45"/>
                </a:cxn>
                <a:cxn ang="0">
                  <a:pos x="91" y="0"/>
                </a:cxn>
                <a:cxn ang="0">
                  <a:pos x="0" y="45"/>
                </a:cxn>
                <a:cxn ang="0">
                  <a:pos x="69" y="84"/>
                </a:cxn>
                <a:cxn ang="0">
                  <a:pos x="157" y="140"/>
                </a:cxn>
              </a:cxnLst>
              <a:rect l="0" t="0" r="r" b="b"/>
              <a:pathLst>
                <a:path w="181" h="140">
                  <a:moveTo>
                    <a:pt x="157" y="140"/>
                  </a:moveTo>
                  <a:lnTo>
                    <a:pt x="181" y="45"/>
                  </a:lnTo>
                  <a:lnTo>
                    <a:pt x="91" y="0"/>
                  </a:lnTo>
                  <a:lnTo>
                    <a:pt x="0" y="45"/>
                  </a:lnTo>
                  <a:lnTo>
                    <a:pt x="69" y="84"/>
                  </a:lnTo>
                  <a:lnTo>
                    <a:pt x="157" y="14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Freeform 459"/>
            <p:cNvSpPr>
              <a:spLocks/>
            </p:cNvSpPr>
            <p:nvPr/>
          </p:nvSpPr>
          <p:spPr bwMode="auto">
            <a:xfrm>
              <a:off x="2620505" y="2194925"/>
              <a:ext cx="42293" cy="50223"/>
            </a:xfrm>
            <a:custGeom>
              <a:avLst/>
              <a:gdLst/>
              <a:ahLst/>
              <a:cxnLst>
                <a:cxn ang="0">
                  <a:pos x="159" y="38"/>
                </a:cxn>
                <a:cxn ang="0">
                  <a:pos x="80" y="0"/>
                </a:cxn>
                <a:cxn ang="0">
                  <a:pos x="23" y="38"/>
                </a:cxn>
                <a:cxn ang="0">
                  <a:pos x="0" y="120"/>
                </a:cxn>
                <a:cxn ang="0">
                  <a:pos x="23" y="174"/>
                </a:cxn>
                <a:cxn ang="0">
                  <a:pos x="88" y="192"/>
                </a:cxn>
                <a:cxn ang="0">
                  <a:pos x="144" y="160"/>
                </a:cxn>
                <a:cxn ang="0">
                  <a:pos x="159" y="38"/>
                </a:cxn>
              </a:cxnLst>
              <a:rect l="0" t="0" r="r" b="b"/>
              <a:pathLst>
                <a:path w="159" h="192">
                  <a:moveTo>
                    <a:pt x="159" y="38"/>
                  </a:moveTo>
                  <a:lnTo>
                    <a:pt x="80" y="0"/>
                  </a:lnTo>
                  <a:lnTo>
                    <a:pt x="23" y="38"/>
                  </a:lnTo>
                  <a:lnTo>
                    <a:pt x="0" y="120"/>
                  </a:lnTo>
                  <a:lnTo>
                    <a:pt x="23" y="174"/>
                  </a:lnTo>
                  <a:lnTo>
                    <a:pt x="88" y="192"/>
                  </a:lnTo>
                  <a:lnTo>
                    <a:pt x="144" y="160"/>
                  </a:lnTo>
                  <a:lnTo>
                    <a:pt x="159" y="3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" name="Freeform 460"/>
            <p:cNvSpPr>
              <a:spLocks/>
            </p:cNvSpPr>
            <p:nvPr/>
          </p:nvSpPr>
          <p:spPr bwMode="auto">
            <a:xfrm>
              <a:off x="2732846" y="2288763"/>
              <a:ext cx="25111" cy="58153"/>
            </a:xfrm>
            <a:custGeom>
              <a:avLst/>
              <a:gdLst/>
              <a:ahLst/>
              <a:cxnLst>
                <a:cxn ang="0">
                  <a:pos x="96" y="125"/>
                </a:cxn>
                <a:cxn ang="0">
                  <a:pos x="8" y="0"/>
                </a:cxn>
                <a:cxn ang="0">
                  <a:pos x="0" y="117"/>
                </a:cxn>
                <a:cxn ang="0">
                  <a:pos x="32" y="221"/>
                </a:cxn>
                <a:cxn ang="0">
                  <a:pos x="96" y="205"/>
                </a:cxn>
                <a:cxn ang="0">
                  <a:pos x="96" y="125"/>
                </a:cxn>
              </a:cxnLst>
              <a:rect l="0" t="0" r="r" b="b"/>
              <a:pathLst>
                <a:path w="96" h="221">
                  <a:moveTo>
                    <a:pt x="96" y="125"/>
                  </a:moveTo>
                  <a:lnTo>
                    <a:pt x="8" y="0"/>
                  </a:lnTo>
                  <a:lnTo>
                    <a:pt x="0" y="117"/>
                  </a:lnTo>
                  <a:lnTo>
                    <a:pt x="32" y="221"/>
                  </a:lnTo>
                  <a:lnTo>
                    <a:pt x="96" y="205"/>
                  </a:lnTo>
                  <a:lnTo>
                    <a:pt x="96" y="12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" name="Freeform 461"/>
            <p:cNvSpPr>
              <a:spLocks/>
            </p:cNvSpPr>
            <p:nvPr/>
          </p:nvSpPr>
          <p:spPr bwMode="auto">
            <a:xfrm>
              <a:off x="2768531" y="2344273"/>
              <a:ext cx="52867" cy="30399"/>
            </a:xfrm>
            <a:custGeom>
              <a:avLst/>
              <a:gdLst/>
              <a:ahLst/>
              <a:cxnLst>
                <a:cxn ang="0">
                  <a:pos x="200" y="96"/>
                </a:cxn>
                <a:cxn ang="0">
                  <a:pos x="112" y="24"/>
                </a:cxn>
                <a:cxn ang="0">
                  <a:pos x="40" y="0"/>
                </a:cxn>
                <a:cxn ang="0">
                  <a:pos x="8" y="24"/>
                </a:cxn>
                <a:cxn ang="0">
                  <a:pos x="0" y="112"/>
                </a:cxn>
                <a:cxn ang="0">
                  <a:pos x="112" y="104"/>
                </a:cxn>
                <a:cxn ang="0">
                  <a:pos x="200" y="96"/>
                </a:cxn>
              </a:cxnLst>
              <a:rect l="0" t="0" r="r" b="b"/>
              <a:pathLst>
                <a:path w="200" h="112">
                  <a:moveTo>
                    <a:pt x="200" y="96"/>
                  </a:moveTo>
                  <a:lnTo>
                    <a:pt x="112" y="24"/>
                  </a:lnTo>
                  <a:lnTo>
                    <a:pt x="40" y="0"/>
                  </a:lnTo>
                  <a:lnTo>
                    <a:pt x="8" y="24"/>
                  </a:lnTo>
                  <a:lnTo>
                    <a:pt x="0" y="112"/>
                  </a:lnTo>
                  <a:lnTo>
                    <a:pt x="112" y="104"/>
                  </a:lnTo>
                  <a:lnTo>
                    <a:pt x="200" y="9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Freeform 462"/>
            <p:cNvSpPr>
              <a:spLocks/>
            </p:cNvSpPr>
            <p:nvPr/>
          </p:nvSpPr>
          <p:spPr bwMode="auto">
            <a:xfrm>
              <a:off x="2808181" y="2329735"/>
              <a:ext cx="38328" cy="30399"/>
            </a:xfrm>
            <a:custGeom>
              <a:avLst/>
              <a:gdLst/>
              <a:ahLst/>
              <a:cxnLst>
                <a:cxn ang="0">
                  <a:pos x="144" y="88"/>
                </a:cxn>
                <a:cxn ang="0">
                  <a:pos x="64" y="0"/>
                </a:cxn>
                <a:cxn ang="0">
                  <a:pos x="0" y="8"/>
                </a:cxn>
                <a:cxn ang="0">
                  <a:pos x="64" y="72"/>
                </a:cxn>
                <a:cxn ang="0">
                  <a:pos x="104" y="112"/>
                </a:cxn>
                <a:cxn ang="0">
                  <a:pos x="144" y="88"/>
                </a:cxn>
              </a:cxnLst>
              <a:rect l="0" t="0" r="r" b="b"/>
              <a:pathLst>
                <a:path w="144" h="112">
                  <a:moveTo>
                    <a:pt x="144" y="88"/>
                  </a:moveTo>
                  <a:lnTo>
                    <a:pt x="64" y="0"/>
                  </a:lnTo>
                  <a:lnTo>
                    <a:pt x="0" y="8"/>
                  </a:lnTo>
                  <a:lnTo>
                    <a:pt x="64" y="72"/>
                  </a:lnTo>
                  <a:lnTo>
                    <a:pt x="104" y="112"/>
                  </a:lnTo>
                  <a:lnTo>
                    <a:pt x="144" y="8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Freeform 463"/>
            <p:cNvSpPr>
              <a:spLocks/>
            </p:cNvSpPr>
            <p:nvPr/>
          </p:nvSpPr>
          <p:spPr bwMode="auto">
            <a:xfrm>
              <a:off x="2962815" y="2324448"/>
              <a:ext cx="23790" cy="30399"/>
            </a:xfrm>
            <a:custGeom>
              <a:avLst/>
              <a:gdLst/>
              <a:ahLst/>
              <a:cxnLst>
                <a:cxn ang="0">
                  <a:pos x="91" y="84"/>
                </a:cxn>
                <a:cxn ang="0">
                  <a:pos x="91" y="0"/>
                </a:cxn>
                <a:cxn ang="0">
                  <a:pos x="0" y="0"/>
                </a:cxn>
                <a:cxn ang="0">
                  <a:pos x="19" y="76"/>
                </a:cxn>
                <a:cxn ang="0">
                  <a:pos x="51" y="116"/>
                </a:cxn>
                <a:cxn ang="0">
                  <a:pos x="91" y="84"/>
                </a:cxn>
              </a:cxnLst>
              <a:rect l="0" t="0" r="r" b="b"/>
              <a:pathLst>
                <a:path w="91" h="116">
                  <a:moveTo>
                    <a:pt x="91" y="84"/>
                  </a:moveTo>
                  <a:lnTo>
                    <a:pt x="91" y="0"/>
                  </a:lnTo>
                  <a:lnTo>
                    <a:pt x="0" y="0"/>
                  </a:lnTo>
                  <a:lnTo>
                    <a:pt x="19" y="76"/>
                  </a:lnTo>
                  <a:lnTo>
                    <a:pt x="51" y="116"/>
                  </a:lnTo>
                  <a:lnTo>
                    <a:pt x="91" y="8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Freeform 464"/>
            <p:cNvSpPr>
              <a:spLocks/>
            </p:cNvSpPr>
            <p:nvPr/>
          </p:nvSpPr>
          <p:spPr bwMode="auto">
            <a:xfrm>
              <a:off x="3022291" y="2480405"/>
              <a:ext cx="35685" cy="71370"/>
            </a:xfrm>
            <a:custGeom>
              <a:avLst/>
              <a:gdLst/>
              <a:ahLst/>
              <a:cxnLst>
                <a:cxn ang="0">
                  <a:pos x="46" y="272"/>
                </a:cxn>
                <a:cxn ang="0">
                  <a:pos x="0" y="227"/>
                </a:cxn>
                <a:cxn ang="0">
                  <a:pos x="40" y="167"/>
                </a:cxn>
                <a:cxn ang="0">
                  <a:pos x="46" y="46"/>
                </a:cxn>
                <a:cxn ang="0">
                  <a:pos x="91" y="0"/>
                </a:cxn>
                <a:cxn ang="0">
                  <a:pos x="136" y="46"/>
                </a:cxn>
                <a:cxn ang="0">
                  <a:pos x="120" y="175"/>
                </a:cxn>
                <a:cxn ang="0">
                  <a:pos x="46" y="272"/>
                </a:cxn>
              </a:cxnLst>
              <a:rect l="0" t="0" r="r" b="b"/>
              <a:pathLst>
                <a:path w="136" h="272">
                  <a:moveTo>
                    <a:pt x="46" y="272"/>
                  </a:moveTo>
                  <a:lnTo>
                    <a:pt x="0" y="227"/>
                  </a:lnTo>
                  <a:lnTo>
                    <a:pt x="40" y="167"/>
                  </a:lnTo>
                  <a:lnTo>
                    <a:pt x="46" y="46"/>
                  </a:lnTo>
                  <a:lnTo>
                    <a:pt x="91" y="0"/>
                  </a:lnTo>
                  <a:lnTo>
                    <a:pt x="136" y="46"/>
                  </a:lnTo>
                  <a:lnTo>
                    <a:pt x="120" y="175"/>
                  </a:lnTo>
                  <a:lnTo>
                    <a:pt x="46" y="272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Freeform 465"/>
            <p:cNvSpPr>
              <a:spLocks/>
            </p:cNvSpPr>
            <p:nvPr/>
          </p:nvSpPr>
          <p:spPr bwMode="auto">
            <a:xfrm>
              <a:off x="5540062" y="3585317"/>
              <a:ext cx="111020" cy="46259"/>
            </a:xfrm>
            <a:custGeom>
              <a:avLst/>
              <a:gdLst/>
              <a:ahLst/>
              <a:cxnLst>
                <a:cxn ang="0">
                  <a:pos x="227" y="174"/>
                </a:cxn>
                <a:cxn ang="0">
                  <a:pos x="332" y="120"/>
                </a:cxn>
                <a:cxn ang="0">
                  <a:pos x="418" y="39"/>
                </a:cxn>
                <a:cxn ang="0">
                  <a:pos x="389" y="0"/>
                </a:cxn>
                <a:cxn ang="0">
                  <a:pos x="332" y="63"/>
                </a:cxn>
                <a:cxn ang="0">
                  <a:pos x="216" y="77"/>
                </a:cxn>
                <a:cxn ang="0">
                  <a:pos x="149" y="58"/>
                </a:cxn>
                <a:cxn ang="0">
                  <a:pos x="149" y="10"/>
                </a:cxn>
                <a:cxn ang="0">
                  <a:pos x="72" y="20"/>
                </a:cxn>
                <a:cxn ang="0">
                  <a:pos x="0" y="38"/>
                </a:cxn>
                <a:cxn ang="0">
                  <a:pos x="39" y="106"/>
                </a:cxn>
                <a:cxn ang="0">
                  <a:pos x="111" y="96"/>
                </a:cxn>
                <a:cxn ang="0">
                  <a:pos x="227" y="174"/>
                </a:cxn>
              </a:cxnLst>
              <a:rect l="0" t="0" r="r" b="b"/>
              <a:pathLst>
                <a:path w="418" h="174">
                  <a:moveTo>
                    <a:pt x="227" y="174"/>
                  </a:moveTo>
                  <a:lnTo>
                    <a:pt x="332" y="120"/>
                  </a:lnTo>
                  <a:lnTo>
                    <a:pt x="418" y="39"/>
                  </a:lnTo>
                  <a:lnTo>
                    <a:pt x="389" y="0"/>
                  </a:lnTo>
                  <a:lnTo>
                    <a:pt x="332" y="63"/>
                  </a:lnTo>
                  <a:lnTo>
                    <a:pt x="216" y="77"/>
                  </a:lnTo>
                  <a:lnTo>
                    <a:pt x="149" y="58"/>
                  </a:lnTo>
                  <a:lnTo>
                    <a:pt x="149" y="10"/>
                  </a:lnTo>
                  <a:lnTo>
                    <a:pt x="72" y="20"/>
                  </a:lnTo>
                  <a:lnTo>
                    <a:pt x="0" y="38"/>
                  </a:lnTo>
                  <a:lnTo>
                    <a:pt x="39" y="106"/>
                  </a:lnTo>
                  <a:lnTo>
                    <a:pt x="111" y="96"/>
                  </a:lnTo>
                  <a:lnTo>
                    <a:pt x="227" y="17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" name="Freeform 466"/>
            <p:cNvSpPr>
              <a:spLocks/>
            </p:cNvSpPr>
            <p:nvPr/>
          </p:nvSpPr>
          <p:spPr bwMode="auto">
            <a:xfrm>
              <a:off x="5047082" y="2735485"/>
              <a:ext cx="318521" cy="515449"/>
            </a:xfrm>
            <a:custGeom>
              <a:avLst/>
              <a:gdLst/>
              <a:ahLst/>
              <a:cxnLst>
                <a:cxn ang="0">
                  <a:pos x="225" y="1950"/>
                </a:cxn>
                <a:cxn ang="0">
                  <a:pos x="50" y="1875"/>
                </a:cxn>
                <a:cxn ang="0">
                  <a:pos x="0" y="1775"/>
                </a:cxn>
                <a:cxn ang="0">
                  <a:pos x="60" y="1610"/>
                </a:cxn>
                <a:cxn ang="0">
                  <a:pos x="80" y="1470"/>
                </a:cxn>
                <a:cxn ang="0">
                  <a:pos x="150" y="1325"/>
                </a:cxn>
                <a:cxn ang="0">
                  <a:pos x="155" y="1130"/>
                </a:cxn>
                <a:cxn ang="0">
                  <a:pos x="80" y="935"/>
                </a:cxn>
                <a:cxn ang="0">
                  <a:pos x="20" y="795"/>
                </a:cxn>
                <a:cxn ang="0">
                  <a:pos x="30" y="522"/>
                </a:cxn>
                <a:cxn ang="0">
                  <a:pos x="12" y="449"/>
                </a:cxn>
                <a:cxn ang="0">
                  <a:pos x="63" y="425"/>
                </a:cxn>
                <a:cxn ang="0">
                  <a:pos x="125" y="414"/>
                </a:cxn>
                <a:cxn ang="0">
                  <a:pos x="147" y="341"/>
                </a:cxn>
                <a:cxn ang="0">
                  <a:pos x="146" y="284"/>
                </a:cxn>
                <a:cxn ang="0">
                  <a:pos x="159" y="215"/>
                </a:cxn>
                <a:cxn ang="0">
                  <a:pos x="203" y="138"/>
                </a:cxn>
                <a:cxn ang="0">
                  <a:pos x="272" y="59"/>
                </a:cxn>
                <a:cxn ang="0">
                  <a:pos x="350" y="6"/>
                </a:cxn>
                <a:cxn ang="0">
                  <a:pos x="528" y="0"/>
                </a:cxn>
                <a:cxn ang="0">
                  <a:pos x="680" y="120"/>
                </a:cxn>
                <a:cxn ang="0">
                  <a:pos x="920" y="242"/>
                </a:cxn>
                <a:cxn ang="0">
                  <a:pos x="1025" y="255"/>
                </a:cxn>
                <a:cxn ang="0">
                  <a:pos x="1205" y="395"/>
                </a:cxn>
                <a:cxn ang="0">
                  <a:pos x="1176" y="500"/>
                </a:cxn>
                <a:cxn ang="0">
                  <a:pos x="810" y="825"/>
                </a:cxn>
                <a:cxn ang="0">
                  <a:pos x="780" y="740"/>
                </a:cxn>
                <a:cxn ang="0">
                  <a:pos x="900" y="675"/>
                </a:cxn>
                <a:cxn ang="0">
                  <a:pos x="910" y="490"/>
                </a:cxn>
                <a:cxn ang="0">
                  <a:pos x="855" y="390"/>
                </a:cxn>
                <a:cxn ang="0">
                  <a:pos x="735" y="350"/>
                </a:cxn>
                <a:cxn ang="0">
                  <a:pos x="575" y="450"/>
                </a:cxn>
                <a:cxn ang="0">
                  <a:pos x="435" y="560"/>
                </a:cxn>
                <a:cxn ang="0">
                  <a:pos x="525" y="765"/>
                </a:cxn>
                <a:cxn ang="0">
                  <a:pos x="560" y="935"/>
                </a:cxn>
                <a:cxn ang="0">
                  <a:pos x="485" y="1085"/>
                </a:cxn>
                <a:cxn ang="0">
                  <a:pos x="510" y="1290"/>
                </a:cxn>
                <a:cxn ang="0">
                  <a:pos x="560" y="1395"/>
                </a:cxn>
                <a:cxn ang="0">
                  <a:pos x="465" y="1505"/>
                </a:cxn>
                <a:cxn ang="0">
                  <a:pos x="465" y="1655"/>
                </a:cxn>
                <a:cxn ang="0">
                  <a:pos x="540" y="1835"/>
                </a:cxn>
                <a:cxn ang="0">
                  <a:pos x="335" y="1880"/>
                </a:cxn>
                <a:cxn ang="0">
                  <a:pos x="225" y="1950"/>
                </a:cxn>
              </a:cxnLst>
              <a:rect l="0" t="0" r="r" b="b"/>
              <a:pathLst>
                <a:path w="1205" h="1950">
                  <a:moveTo>
                    <a:pt x="225" y="1950"/>
                  </a:moveTo>
                  <a:lnTo>
                    <a:pt x="50" y="1875"/>
                  </a:lnTo>
                  <a:lnTo>
                    <a:pt x="0" y="1775"/>
                  </a:lnTo>
                  <a:lnTo>
                    <a:pt x="60" y="1610"/>
                  </a:lnTo>
                  <a:lnTo>
                    <a:pt x="80" y="1470"/>
                  </a:lnTo>
                  <a:lnTo>
                    <a:pt x="150" y="1325"/>
                  </a:lnTo>
                  <a:lnTo>
                    <a:pt x="155" y="1130"/>
                  </a:lnTo>
                  <a:lnTo>
                    <a:pt x="80" y="935"/>
                  </a:lnTo>
                  <a:lnTo>
                    <a:pt x="20" y="795"/>
                  </a:lnTo>
                  <a:lnTo>
                    <a:pt x="30" y="522"/>
                  </a:lnTo>
                  <a:lnTo>
                    <a:pt x="12" y="449"/>
                  </a:lnTo>
                  <a:lnTo>
                    <a:pt x="63" y="425"/>
                  </a:lnTo>
                  <a:lnTo>
                    <a:pt x="125" y="414"/>
                  </a:lnTo>
                  <a:lnTo>
                    <a:pt x="147" y="341"/>
                  </a:lnTo>
                  <a:lnTo>
                    <a:pt x="146" y="284"/>
                  </a:lnTo>
                  <a:lnTo>
                    <a:pt x="159" y="215"/>
                  </a:lnTo>
                  <a:lnTo>
                    <a:pt x="203" y="138"/>
                  </a:lnTo>
                  <a:lnTo>
                    <a:pt x="272" y="59"/>
                  </a:lnTo>
                  <a:lnTo>
                    <a:pt x="350" y="6"/>
                  </a:lnTo>
                  <a:lnTo>
                    <a:pt x="528" y="0"/>
                  </a:lnTo>
                  <a:lnTo>
                    <a:pt x="680" y="120"/>
                  </a:lnTo>
                  <a:lnTo>
                    <a:pt x="920" y="242"/>
                  </a:lnTo>
                  <a:lnTo>
                    <a:pt x="1025" y="255"/>
                  </a:lnTo>
                  <a:lnTo>
                    <a:pt x="1205" y="395"/>
                  </a:lnTo>
                  <a:lnTo>
                    <a:pt x="1176" y="500"/>
                  </a:lnTo>
                  <a:lnTo>
                    <a:pt x="810" y="825"/>
                  </a:lnTo>
                  <a:lnTo>
                    <a:pt x="780" y="740"/>
                  </a:lnTo>
                  <a:lnTo>
                    <a:pt x="900" y="675"/>
                  </a:lnTo>
                  <a:lnTo>
                    <a:pt x="910" y="490"/>
                  </a:lnTo>
                  <a:lnTo>
                    <a:pt x="855" y="390"/>
                  </a:lnTo>
                  <a:lnTo>
                    <a:pt x="735" y="350"/>
                  </a:lnTo>
                  <a:lnTo>
                    <a:pt x="575" y="450"/>
                  </a:lnTo>
                  <a:lnTo>
                    <a:pt x="435" y="560"/>
                  </a:lnTo>
                  <a:lnTo>
                    <a:pt x="525" y="765"/>
                  </a:lnTo>
                  <a:lnTo>
                    <a:pt x="560" y="935"/>
                  </a:lnTo>
                  <a:lnTo>
                    <a:pt x="485" y="1085"/>
                  </a:lnTo>
                  <a:lnTo>
                    <a:pt x="510" y="1290"/>
                  </a:lnTo>
                  <a:lnTo>
                    <a:pt x="560" y="1395"/>
                  </a:lnTo>
                  <a:lnTo>
                    <a:pt x="465" y="1505"/>
                  </a:lnTo>
                  <a:lnTo>
                    <a:pt x="465" y="1655"/>
                  </a:lnTo>
                  <a:lnTo>
                    <a:pt x="540" y="1835"/>
                  </a:lnTo>
                  <a:lnTo>
                    <a:pt x="335" y="1880"/>
                  </a:lnTo>
                  <a:lnTo>
                    <a:pt x="225" y="195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Freeform 467"/>
            <p:cNvSpPr>
              <a:spLocks/>
            </p:cNvSpPr>
            <p:nvPr/>
          </p:nvSpPr>
          <p:spPr bwMode="auto">
            <a:xfrm>
              <a:off x="4966460" y="2625788"/>
              <a:ext cx="151991" cy="327773"/>
            </a:xfrm>
            <a:custGeom>
              <a:avLst/>
              <a:gdLst/>
              <a:ahLst/>
              <a:cxnLst>
                <a:cxn ang="0">
                  <a:pos x="0" y="834"/>
                </a:cxn>
                <a:cxn ang="0">
                  <a:pos x="127" y="765"/>
                </a:cxn>
                <a:cxn ang="0">
                  <a:pos x="207" y="702"/>
                </a:cxn>
                <a:cxn ang="0">
                  <a:pos x="207" y="585"/>
                </a:cxn>
                <a:cxn ang="0">
                  <a:pos x="232" y="475"/>
                </a:cxn>
                <a:cxn ang="0">
                  <a:pos x="312" y="418"/>
                </a:cxn>
                <a:cxn ang="0">
                  <a:pos x="262" y="165"/>
                </a:cxn>
                <a:cxn ang="0">
                  <a:pos x="310" y="0"/>
                </a:cxn>
                <a:cxn ang="0">
                  <a:pos x="385" y="22"/>
                </a:cxn>
                <a:cxn ang="0">
                  <a:pos x="357" y="166"/>
                </a:cxn>
                <a:cxn ang="0">
                  <a:pos x="490" y="226"/>
                </a:cxn>
                <a:cxn ang="0">
                  <a:pos x="547" y="363"/>
                </a:cxn>
                <a:cxn ang="0">
                  <a:pos x="579" y="474"/>
                </a:cxn>
                <a:cxn ang="0">
                  <a:pos x="510" y="552"/>
                </a:cxn>
                <a:cxn ang="0">
                  <a:pos x="469" y="627"/>
                </a:cxn>
                <a:cxn ang="0">
                  <a:pos x="454" y="691"/>
                </a:cxn>
                <a:cxn ang="0">
                  <a:pos x="453" y="759"/>
                </a:cxn>
                <a:cxn ang="0">
                  <a:pos x="433" y="828"/>
                </a:cxn>
                <a:cxn ang="0">
                  <a:pos x="373" y="840"/>
                </a:cxn>
                <a:cxn ang="0">
                  <a:pos x="319" y="862"/>
                </a:cxn>
                <a:cxn ang="0">
                  <a:pos x="337" y="936"/>
                </a:cxn>
                <a:cxn ang="0">
                  <a:pos x="331" y="1083"/>
                </a:cxn>
                <a:cxn ang="0">
                  <a:pos x="327" y="1210"/>
                </a:cxn>
                <a:cxn ang="0">
                  <a:pos x="141" y="1239"/>
                </a:cxn>
                <a:cxn ang="0">
                  <a:pos x="36" y="1122"/>
                </a:cxn>
                <a:cxn ang="0">
                  <a:pos x="70" y="955"/>
                </a:cxn>
                <a:cxn ang="0">
                  <a:pos x="0" y="834"/>
                </a:cxn>
              </a:cxnLst>
              <a:rect l="0" t="0" r="r" b="b"/>
              <a:pathLst>
                <a:path w="579" h="1239">
                  <a:moveTo>
                    <a:pt x="0" y="834"/>
                  </a:moveTo>
                  <a:lnTo>
                    <a:pt x="127" y="765"/>
                  </a:lnTo>
                  <a:lnTo>
                    <a:pt x="207" y="702"/>
                  </a:lnTo>
                  <a:lnTo>
                    <a:pt x="207" y="585"/>
                  </a:lnTo>
                  <a:lnTo>
                    <a:pt x="232" y="475"/>
                  </a:lnTo>
                  <a:lnTo>
                    <a:pt x="312" y="418"/>
                  </a:lnTo>
                  <a:lnTo>
                    <a:pt x="262" y="165"/>
                  </a:lnTo>
                  <a:lnTo>
                    <a:pt x="310" y="0"/>
                  </a:lnTo>
                  <a:lnTo>
                    <a:pt x="385" y="22"/>
                  </a:lnTo>
                  <a:lnTo>
                    <a:pt x="357" y="166"/>
                  </a:lnTo>
                  <a:lnTo>
                    <a:pt x="490" y="226"/>
                  </a:lnTo>
                  <a:lnTo>
                    <a:pt x="547" y="363"/>
                  </a:lnTo>
                  <a:lnTo>
                    <a:pt x="579" y="474"/>
                  </a:lnTo>
                  <a:lnTo>
                    <a:pt x="510" y="552"/>
                  </a:lnTo>
                  <a:lnTo>
                    <a:pt x="469" y="627"/>
                  </a:lnTo>
                  <a:lnTo>
                    <a:pt x="454" y="691"/>
                  </a:lnTo>
                  <a:lnTo>
                    <a:pt x="453" y="759"/>
                  </a:lnTo>
                  <a:lnTo>
                    <a:pt x="433" y="828"/>
                  </a:lnTo>
                  <a:lnTo>
                    <a:pt x="373" y="840"/>
                  </a:lnTo>
                  <a:lnTo>
                    <a:pt x="319" y="862"/>
                  </a:lnTo>
                  <a:lnTo>
                    <a:pt x="337" y="936"/>
                  </a:lnTo>
                  <a:lnTo>
                    <a:pt x="331" y="1083"/>
                  </a:lnTo>
                  <a:lnTo>
                    <a:pt x="327" y="1210"/>
                  </a:lnTo>
                  <a:lnTo>
                    <a:pt x="141" y="1239"/>
                  </a:lnTo>
                  <a:lnTo>
                    <a:pt x="36" y="1122"/>
                  </a:lnTo>
                  <a:lnTo>
                    <a:pt x="70" y="955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6" name="Freeform 468"/>
            <p:cNvSpPr>
              <a:spLocks/>
            </p:cNvSpPr>
            <p:nvPr/>
          </p:nvSpPr>
          <p:spPr bwMode="auto">
            <a:xfrm>
              <a:off x="6208825" y="2953561"/>
              <a:ext cx="109698" cy="30399"/>
            </a:xfrm>
            <a:custGeom>
              <a:avLst/>
              <a:gdLst/>
              <a:ahLst/>
              <a:cxnLst>
                <a:cxn ang="0">
                  <a:pos x="55" y="114"/>
                </a:cxn>
                <a:cxn ang="0">
                  <a:pos x="0" y="88"/>
                </a:cxn>
                <a:cxn ang="0">
                  <a:pos x="120" y="8"/>
                </a:cxn>
                <a:cxn ang="0">
                  <a:pos x="232" y="0"/>
                </a:cxn>
                <a:cxn ang="0">
                  <a:pos x="320" y="8"/>
                </a:cxn>
                <a:cxn ang="0">
                  <a:pos x="418" y="24"/>
                </a:cxn>
                <a:cxn ang="0">
                  <a:pos x="368" y="56"/>
                </a:cxn>
                <a:cxn ang="0">
                  <a:pos x="248" y="64"/>
                </a:cxn>
                <a:cxn ang="0">
                  <a:pos x="144" y="80"/>
                </a:cxn>
                <a:cxn ang="0">
                  <a:pos x="55" y="114"/>
                </a:cxn>
              </a:cxnLst>
              <a:rect l="0" t="0" r="r" b="b"/>
              <a:pathLst>
                <a:path w="418" h="114">
                  <a:moveTo>
                    <a:pt x="55" y="114"/>
                  </a:moveTo>
                  <a:lnTo>
                    <a:pt x="0" y="88"/>
                  </a:lnTo>
                  <a:lnTo>
                    <a:pt x="120" y="8"/>
                  </a:lnTo>
                  <a:lnTo>
                    <a:pt x="232" y="0"/>
                  </a:lnTo>
                  <a:lnTo>
                    <a:pt x="320" y="8"/>
                  </a:lnTo>
                  <a:lnTo>
                    <a:pt x="418" y="24"/>
                  </a:lnTo>
                  <a:lnTo>
                    <a:pt x="368" y="56"/>
                  </a:lnTo>
                  <a:lnTo>
                    <a:pt x="248" y="64"/>
                  </a:lnTo>
                  <a:lnTo>
                    <a:pt x="144" y="80"/>
                  </a:lnTo>
                  <a:lnTo>
                    <a:pt x="55" y="11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67" name="组合 166"/>
            <p:cNvGrpSpPr/>
            <p:nvPr/>
          </p:nvGrpSpPr>
          <p:grpSpPr>
            <a:xfrm>
              <a:off x="431935" y="2399410"/>
              <a:ext cx="1756385" cy="1232106"/>
              <a:chOff x="416520" y="4774171"/>
              <a:chExt cx="2109658" cy="1479927"/>
            </a:xfrm>
          </p:grpSpPr>
          <p:sp>
            <p:nvSpPr>
              <p:cNvPr id="189" name="圆角矩形 18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9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West Java</a:t>
                </a:r>
              </a:p>
            </p:txBody>
          </p:sp>
          <p:sp>
            <p:nvSpPr>
              <p:cNvPr id="19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68" name="Oval 25"/>
            <p:cNvSpPr>
              <a:spLocks noChangeArrowheads="1"/>
            </p:cNvSpPr>
            <p:nvPr/>
          </p:nvSpPr>
          <p:spPr bwMode="gray">
            <a:xfrm>
              <a:off x="3409175" y="3342727"/>
              <a:ext cx="90598" cy="9059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69" name="肘形连接符 168"/>
            <p:cNvCxnSpPr>
              <a:stCxn id="168" idx="0"/>
              <a:endCxn id="189" idx="3"/>
            </p:cNvCxnSpPr>
            <p:nvPr/>
          </p:nvCxnSpPr>
          <p:spPr>
            <a:xfrm rot="16200000" flipV="1">
              <a:off x="2697294" y="2585547"/>
              <a:ext cx="248207" cy="1266154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71" name="组合 170"/>
            <p:cNvGrpSpPr/>
            <p:nvPr/>
          </p:nvGrpSpPr>
          <p:grpSpPr>
            <a:xfrm>
              <a:off x="1596869" y="3669710"/>
              <a:ext cx="1756385" cy="1232106"/>
              <a:chOff x="416520" y="4774171"/>
              <a:chExt cx="2109658" cy="1479927"/>
            </a:xfrm>
          </p:grpSpPr>
          <p:sp>
            <p:nvSpPr>
              <p:cNvPr id="186" name="圆角矩形 18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Central Java</a:t>
                </a:r>
              </a:p>
            </p:txBody>
          </p:sp>
          <p:sp>
            <p:nvSpPr>
              <p:cNvPr id="18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72" name="肘形连接符 171"/>
            <p:cNvCxnSpPr>
              <a:stCxn id="173" idx="4"/>
              <a:endCxn id="186" idx="3"/>
            </p:cNvCxnSpPr>
            <p:nvPr/>
          </p:nvCxnSpPr>
          <p:spPr>
            <a:xfrm rot="5400000">
              <a:off x="3143455" y="3734980"/>
              <a:ext cx="839639" cy="420040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73" name="Oval 25"/>
            <p:cNvSpPr>
              <a:spLocks noChangeArrowheads="1"/>
            </p:cNvSpPr>
            <p:nvPr/>
          </p:nvSpPr>
          <p:spPr bwMode="gray">
            <a:xfrm>
              <a:off x="3727995" y="3434583"/>
              <a:ext cx="90598" cy="9059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74" name="组合 173"/>
            <p:cNvGrpSpPr/>
            <p:nvPr/>
          </p:nvGrpSpPr>
          <p:grpSpPr>
            <a:xfrm>
              <a:off x="2569567" y="977481"/>
              <a:ext cx="1756385" cy="1232106"/>
              <a:chOff x="416520" y="4774171"/>
              <a:chExt cx="2109658" cy="1479927"/>
            </a:xfrm>
          </p:grpSpPr>
          <p:sp>
            <p:nvSpPr>
              <p:cNvPr id="183" name="圆角矩形 18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North Sumatra</a:t>
                </a:r>
              </a:p>
            </p:txBody>
          </p:sp>
          <p:sp>
            <p:nvSpPr>
              <p:cNvPr id="18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75" name="Oval 25"/>
            <p:cNvSpPr>
              <a:spLocks noChangeArrowheads="1"/>
            </p:cNvSpPr>
            <p:nvPr/>
          </p:nvSpPr>
          <p:spPr bwMode="gray">
            <a:xfrm>
              <a:off x="2283480" y="2099040"/>
              <a:ext cx="90598" cy="9059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76" name="肘形连接符 175"/>
            <p:cNvCxnSpPr>
              <a:stCxn id="175" idx="0"/>
              <a:endCxn id="183" idx="1"/>
            </p:cNvCxnSpPr>
            <p:nvPr/>
          </p:nvCxnSpPr>
          <p:spPr>
            <a:xfrm rot="5400000" flipH="1" flipV="1">
              <a:off x="2235949" y="1765422"/>
              <a:ext cx="426449" cy="240788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77" name="组合 176"/>
            <p:cNvGrpSpPr/>
            <p:nvPr/>
          </p:nvGrpSpPr>
          <p:grpSpPr>
            <a:xfrm>
              <a:off x="5784571" y="3657236"/>
              <a:ext cx="1756385" cy="1232106"/>
              <a:chOff x="416520" y="4774171"/>
              <a:chExt cx="2109658" cy="1479927"/>
            </a:xfrm>
          </p:grpSpPr>
          <p:sp>
            <p:nvSpPr>
              <p:cNvPr id="180" name="圆角矩形 17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East Java</a:t>
                </a:r>
              </a:p>
            </p:txBody>
          </p:sp>
          <p:sp>
            <p:nvSpPr>
              <p:cNvPr id="18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78" name="Oval 25"/>
            <p:cNvSpPr>
              <a:spLocks noChangeArrowheads="1"/>
            </p:cNvSpPr>
            <p:nvPr/>
          </p:nvSpPr>
          <p:spPr bwMode="gray">
            <a:xfrm>
              <a:off x="4086252" y="3492129"/>
              <a:ext cx="90598" cy="9059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79" name="肘形连接符 178"/>
            <p:cNvCxnSpPr>
              <a:stCxn id="178" idx="4"/>
              <a:endCxn id="180" idx="1"/>
            </p:cNvCxnSpPr>
            <p:nvPr/>
          </p:nvCxnSpPr>
          <p:spPr>
            <a:xfrm rot="16200000" flipH="1">
              <a:off x="4573252" y="3141026"/>
              <a:ext cx="769619" cy="1653020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238</Words>
  <Application>Microsoft Office PowerPoint</Application>
  <PresentationFormat>全屏显示(16:9)</PresentationFormat>
  <Paragraphs>49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2016-10-27T01:02:03Z</dcterms:modified>
</cp:coreProperties>
</file>