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76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348" y="-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2016/10/27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3"/>
            <a:ext cx="4032448" cy="27699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8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2" name="组合 1"/>
          <p:cNvGrpSpPr/>
          <p:nvPr/>
        </p:nvGrpSpPr>
        <p:grpSpPr>
          <a:xfrm>
            <a:off x="784300" y="1215186"/>
            <a:ext cx="7560040" cy="3628416"/>
            <a:chOff x="508075" y="1234236"/>
            <a:chExt cx="7560040" cy="3628416"/>
          </a:xfrm>
        </p:grpSpPr>
        <p:grpSp>
          <p:nvGrpSpPr>
            <p:cNvPr id="43" name="组合 42"/>
            <p:cNvGrpSpPr/>
            <p:nvPr/>
          </p:nvGrpSpPr>
          <p:grpSpPr>
            <a:xfrm>
              <a:off x="508075" y="1279792"/>
              <a:ext cx="1322139" cy="660986"/>
              <a:chOff x="1595202" y="1311876"/>
              <a:chExt cx="1322139" cy="660986"/>
            </a:xfrm>
          </p:grpSpPr>
          <p:sp>
            <p:nvSpPr>
              <p:cNvPr id="44" name="圆角矩形 43"/>
              <p:cNvSpPr/>
              <p:nvPr/>
            </p:nvSpPr>
            <p:spPr>
              <a:xfrm>
                <a:off x="1595202" y="1442780"/>
                <a:ext cx="1322139" cy="492700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3940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1776513" y="1311876"/>
                <a:ext cx="959516" cy="23259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3940">
                  <a:defRPr/>
                </a:pPr>
                <a:r>
                  <a:rPr lang="en-US" altLang="zh-CN" sz="1400" b="1" kern="0" dirty="0">
                    <a:solidFill>
                      <a:sysClr val="windowText" lastClr="000000"/>
                    </a:solidFill>
                  </a:rPr>
                  <a:t>Legend</a:t>
                </a:r>
              </a:p>
            </p:txBody>
          </p:sp>
          <p:sp>
            <p:nvSpPr>
              <p:cNvPr id="46" name="Text Box 16"/>
              <p:cNvSpPr txBox="1">
                <a:spLocks noChangeArrowheads="1"/>
              </p:cNvSpPr>
              <p:nvPr/>
            </p:nvSpPr>
            <p:spPr bwMode="auto">
              <a:xfrm>
                <a:off x="1896545" y="1523822"/>
                <a:ext cx="782754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grpSp>
            <p:nvGrpSpPr>
              <p:cNvPr id="47" name="组合 62"/>
              <p:cNvGrpSpPr/>
              <p:nvPr/>
            </p:nvGrpSpPr>
            <p:grpSpPr>
              <a:xfrm>
                <a:off x="1831632" y="1620604"/>
                <a:ext cx="109277" cy="109277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50" name="椭圆 49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51" name="椭圆 50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48" name="Oval 25"/>
              <p:cNvSpPr>
                <a:spLocks noChangeArrowheads="1"/>
              </p:cNvSpPr>
              <p:nvPr/>
            </p:nvSpPr>
            <p:spPr bwMode="gray">
              <a:xfrm>
                <a:off x="1843513" y="1780152"/>
                <a:ext cx="82580" cy="8258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49" name="Text Box 16"/>
              <p:cNvSpPr txBox="1">
                <a:spLocks noChangeArrowheads="1"/>
              </p:cNvSpPr>
              <p:nvPr/>
            </p:nvSpPr>
            <p:spPr bwMode="auto">
              <a:xfrm>
                <a:off x="1896544" y="1670022"/>
                <a:ext cx="1020797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</p:grpSp>
        <p:grpSp>
          <p:nvGrpSpPr>
            <p:cNvPr id="53" name="Group 6"/>
            <p:cNvGrpSpPr>
              <a:grpSpLocks/>
            </p:cNvGrpSpPr>
            <p:nvPr/>
          </p:nvGrpSpPr>
          <p:grpSpPr bwMode="auto">
            <a:xfrm>
              <a:off x="2557546" y="1385688"/>
              <a:ext cx="3378972" cy="3112023"/>
              <a:chOff x="6984" y="7357"/>
              <a:chExt cx="11650" cy="10872"/>
            </a:xfrm>
            <a:solidFill>
              <a:srgbClr val="4BAFC8"/>
            </a:solidFill>
          </p:grpSpPr>
          <p:sp>
            <p:nvSpPr>
              <p:cNvPr id="91" name="Freeform 4"/>
              <p:cNvSpPr>
                <a:spLocks/>
              </p:cNvSpPr>
              <p:nvPr/>
            </p:nvSpPr>
            <p:spPr bwMode="auto">
              <a:xfrm>
                <a:off x="6984" y="7357"/>
                <a:ext cx="11650" cy="10872"/>
              </a:xfrm>
              <a:custGeom>
                <a:avLst/>
                <a:gdLst>
                  <a:gd name="T0" fmla="*/ 2291 w 11653"/>
                  <a:gd name="T1" fmla="*/ 1055 h 10869"/>
                  <a:gd name="T2" fmla="*/ 1536 w 11653"/>
                  <a:gd name="T3" fmla="*/ 1259 h 10869"/>
                  <a:gd name="T4" fmla="*/ 792 w 11653"/>
                  <a:gd name="T5" fmla="*/ 1503 h 10869"/>
                  <a:gd name="T6" fmla="*/ 553 w 11653"/>
                  <a:gd name="T7" fmla="*/ 2096 h 10869"/>
                  <a:gd name="T8" fmla="*/ 561 w 11653"/>
                  <a:gd name="T9" fmla="*/ 2468 h 10869"/>
                  <a:gd name="T10" fmla="*/ 225 w 11653"/>
                  <a:gd name="T11" fmla="*/ 2045 h 10869"/>
                  <a:gd name="T12" fmla="*/ 268 w 11653"/>
                  <a:gd name="T13" fmla="*/ 2689 h 10869"/>
                  <a:gd name="T14" fmla="*/ 30 w 11653"/>
                  <a:gd name="T15" fmla="*/ 3470 h 10869"/>
                  <a:gd name="T16" fmla="*/ 583 w 11653"/>
                  <a:gd name="T17" fmla="*/ 4388 h 10869"/>
                  <a:gd name="T18" fmla="*/ 664 w 11653"/>
                  <a:gd name="T19" fmla="*/ 5116 h 10869"/>
                  <a:gd name="T20" fmla="*/ 651 w 11653"/>
                  <a:gd name="T21" fmla="*/ 5892 h 10869"/>
                  <a:gd name="T22" fmla="*/ 999 w 11653"/>
                  <a:gd name="T23" fmla="*/ 6586 h 10869"/>
                  <a:gd name="T24" fmla="*/ 763 w 11653"/>
                  <a:gd name="T25" fmla="*/ 7426 h 10869"/>
                  <a:gd name="T26" fmla="*/ 1171 w 11653"/>
                  <a:gd name="T27" fmla="*/ 7213 h 10869"/>
                  <a:gd name="T28" fmla="*/ 1797 w 11653"/>
                  <a:gd name="T29" fmla="*/ 7650 h 10869"/>
                  <a:gd name="T30" fmla="*/ 2431 w 11653"/>
                  <a:gd name="T31" fmla="*/ 7896 h 10869"/>
                  <a:gd name="T32" fmla="*/ 2438 w 11653"/>
                  <a:gd name="T33" fmla="*/ 8326 h 10869"/>
                  <a:gd name="T34" fmla="*/ 3143 w 11653"/>
                  <a:gd name="T35" fmla="*/ 8740 h 10869"/>
                  <a:gd name="T36" fmla="*/ 3266 w 11653"/>
                  <a:gd name="T37" fmla="*/ 8275 h 10869"/>
                  <a:gd name="T38" fmla="*/ 3776 w 11653"/>
                  <a:gd name="T39" fmla="*/ 8533 h 10869"/>
                  <a:gd name="T40" fmla="*/ 4135 w 11653"/>
                  <a:gd name="T41" fmla="*/ 8695 h 10869"/>
                  <a:gd name="T42" fmla="*/ 4367 w 11653"/>
                  <a:gd name="T43" fmla="*/ 9072 h 10869"/>
                  <a:gd name="T44" fmla="*/ 5008 w 11653"/>
                  <a:gd name="T45" fmla="*/ 9176 h 10869"/>
                  <a:gd name="T46" fmla="*/ 5320 w 11653"/>
                  <a:gd name="T47" fmla="*/ 9602 h 10869"/>
                  <a:gd name="T48" fmla="*/ 5702 w 11653"/>
                  <a:gd name="T49" fmla="*/ 10125 h 10869"/>
                  <a:gd name="T50" fmla="*/ 6158 w 11653"/>
                  <a:gd name="T51" fmla="*/ 9822 h 10869"/>
                  <a:gd name="T52" fmla="*/ 6561 w 11653"/>
                  <a:gd name="T53" fmla="*/ 10151 h 10869"/>
                  <a:gd name="T54" fmla="*/ 6701 w 11653"/>
                  <a:gd name="T55" fmla="*/ 10457 h 10869"/>
                  <a:gd name="T56" fmla="*/ 7215 w 11653"/>
                  <a:gd name="T57" fmla="*/ 10226 h 10869"/>
                  <a:gd name="T58" fmla="*/ 7707 w 11653"/>
                  <a:gd name="T59" fmla="*/ 10119 h 10869"/>
                  <a:gd name="T60" fmla="*/ 8124 w 11653"/>
                  <a:gd name="T61" fmla="*/ 10175 h 10869"/>
                  <a:gd name="T62" fmla="*/ 8705 w 11653"/>
                  <a:gd name="T63" fmla="*/ 10094 h 10869"/>
                  <a:gd name="T64" fmla="*/ 9200 w 11653"/>
                  <a:gd name="T65" fmla="*/ 10461 h 10869"/>
                  <a:gd name="T66" fmla="*/ 9793 w 11653"/>
                  <a:gd name="T67" fmla="*/ 10701 h 10869"/>
                  <a:gd name="T68" fmla="*/ 10128 w 11653"/>
                  <a:gd name="T69" fmla="*/ 10676 h 10869"/>
                  <a:gd name="T70" fmla="*/ 10243 w 11653"/>
                  <a:gd name="T71" fmla="*/ 9473 h 10869"/>
                  <a:gd name="T72" fmla="*/ 10750 w 11653"/>
                  <a:gd name="T73" fmla="*/ 8790 h 10869"/>
                  <a:gd name="T74" fmla="*/ 11247 w 11653"/>
                  <a:gd name="T75" fmla="*/ 8278 h 10869"/>
                  <a:gd name="T76" fmla="*/ 11592 w 11653"/>
                  <a:gd name="T77" fmla="*/ 7759 h 10869"/>
                  <a:gd name="T78" fmla="*/ 11470 w 11653"/>
                  <a:gd name="T79" fmla="*/ 7248 h 10869"/>
                  <a:gd name="T80" fmla="*/ 11151 w 11653"/>
                  <a:gd name="T81" fmla="*/ 6414 h 10869"/>
                  <a:gd name="T82" fmla="*/ 10993 w 11653"/>
                  <a:gd name="T83" fmla="*/ 5836 h 10869"/>
                  <a:gd name="T84" fmla="*/ 11076 w 11653"/>
                  <a:gd name="T85" fmla="*/ 5180 h 10869"/>
                  <a:gd name="T86" fmla="*/ 10582 w 11653"/>
                  <a:gd name="T87" fmla="*/ 4807 h 10869"/>
                  <a:gd name="T88" fmla="*/ 11304 w 11653"/>
                  <a:gd name="T89" fmla="*/ 4042 h 10869"/>
                  <a:gd name="T90" fmla="*/ 11433 w 11653"/>
                  <a:gd name="T91" fmla="*/ 3113 h 10869"/>
                  <a:gd name="T92" fmla="*/ 11113 w 11653"/>
                  <a:gd name="T93" fmla="*/ 2462 h 10869"/>
                  <a:gd name="T94" fmla="*/ 10938 w 11653"/>
                  <a:gd name="T95" fmla="*/ 1823 h 10869"/>
                  <a:gd name="T96" fmla="*/ 10693 w 11653"/>
                  <a:gd name="T97" fmla="*/ 1064 h 10869"/>
                  <a:gd name="T98" fmla="*/ 9934 w 11653"/>
                  <a:gd name="T99" fmla="*/ 909 h 10869"/>
                  <a:gd name="T100" fmla="*/ 8675 w 11653"/>
                  <a:gd name="T101" fmla="*/ 947 h 10869"/>
                  <a:gd name="T102" fmla="*/ 7619 w 11653"/>
                  <a:gd name="T103" fmla="*/ 815 h 10869"/>
                  <a:gd name="T104" fmla="*/ 6506 w 11653"/>
                  <a:gd name="T105" fmla="*/ 810 h 10869"/>
                  <a:gd name="T106" fmla="*/ 5943 w 11653"/>
                  <a:gd name="T107" fmla="*/ 977 h 10869"/>
                  <a:gd name="T108" fmla="*/ 6342 w 11653"/>
                  <a:gd name="T109" fmla="*/ 707 h 10869"/>
                  <a:gd name="T110" fmla="*/ 5432 w 11653"/>
                  <a:gd name="T111" fmla="*/ 882 h 10869"/>
                  <a:gd name="T112" fmla="*/ 5066 w 11653"/>
                  <a:gd name="T113" fmla="*/ 291 h 10869"/>
                  <a:gd name="T114" fmla="*/ 5360 w 11653"/>
                  <a:gd name="T115" fmla="*/ 357 h 10869"/>
                  <a:gd name="T116" fmla="*/ 4831 w 11653"/>
                  <a:gd name="T117" fmla="*/ 9 h 10869"/>
                  <a:gd name="T118" fmla="*/ 3839 w 11653"/>
                  <a:gd name="T119" fmla="*/ 162 h 10869"/>
                  <a:gd name="T120" fmla="*/ 3173 w 11653"/>
                  <a:gd name="T121" fmla="*/ 474 h 1086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653"/>
                  <a:gd name="T184" fmla="*/ 0 h 10869"/>
                  <a:gd name="T185" fmla="*/ 11653 w 11653"/>
                  <a:gd name="T186" fmla="*/ 10869 h 1086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653" h="10869">
                    <a:moveTo>
                      <a:pt x="2706" y="656"/>
                    </a:moveTo>
                    <a:lnTo>
                      <a:pt x="2643" y="750"/>
                    </a:lnTo>
                    <a:lnTo>
                      <a:pt x="2554" y="834"/>
                    </a:lnTo>
                    <a:lnTo>
                      <a:pt x="2514" y="918"/>
                    </a:lnTo>
                    <a:lnTo>
                      <a:pt x="2460" y="978"/>
                    </a:lnTo>
                    <a:lnTo>
                      <a:pt x="2383" y="1005"/>
                    </a:lnTo>
                    <a:lnTo>
                      <a:pt x="2293" y="1055"/>
                    </a:lnTo>
                    <a:lnTo>
                      <a:pt x="2188" y="1089"/>
                    </a:lnTo>
                    <a:lnTo>
                      <a:pt x="2086" y="1106"/>
                    </a:lnTo>
                    <a:lnTo>
                      <a:pt x="2008" y="1103"/>
                    </a:lnTo>
                    <a:lnTo>
                      <a:pt x="1909" y="1170"/>
                    </a:lnTo>
                    <a:lnTo>
                      <a:pt x="1773" y="1193"/>
                    </a:lnTo>
                    <a:lnTo>
                      <a:pt x="1638" y="1209"/>
                    </a:lnTo>
                    <a:lnTo>
                      <a:pt x="1536" y="1259"/>
                    </a:lnTo>
                    <a:lnTo>
                      <a:pt x="1432" y="1250"/>
                    </a:lnTo>
                    <a:lnTo>
                      <a:pt x="1308" y="1283"/>
                    </a:lnTo>
                    <a:lnTo>
                      <a:pt x="1213" y="1329"/>
                    </a:lnTo>
                    <a:lnTo>
                      <a:pt x="1146" y="1356"/>
                    </a:lnTo>
                    <a:lnTo>
                      <a:pt x="966" y="1425"/>
                    </a:lnTo>
                    <a:lnTo>
                      <a:pt x="889" y="1442"/>
                    </a:lnTo>
                    <a:lnTo>
                      <a:pt x="792" y="1503"/>
                    </a:lnTo>
                    <a:lnTo>
                      <a:pt x="736" y="1586"/>
                    </a:lnTo>
                    <a:lnTo>
                      <a:pt x="724" y="1686"/>
                    </a:lnTo>
                    <a:lnTo>
                      <a:pt x="664" y="1778"/>
                    </a:lnTo>
                    <a:lnTo>
                      <a:pt x="603" y="1848"/>
                    </a:lnTo>
                    <a:lnTo>
                      <a:pt x="601" y="1938"/>
                    </a:lnTo>
                    <a:lnTo>
                      <a:pt x="529" y="2024"/>
                    </a:lnTo>
                    <a:lnTo>
                      <a:pt x="553" y="2094"/>
                    </a:lnTo>
                    <a:lnTo>
                      <a:pt x="553" y="2147"/>
                    </a:lnTo>
                    <a:lnTo>
                      <a:pt x="585" y="2207"/>
                    </a:lnTo>
                    <a:lnTo>
                      <a:pt x="601" y="2283"/>
                    </a:lnTo>
                    <a:lnTo>
                      <a:pt x="607" y="2355"/>
                    </a:lnTo>
                    <a:lnTo>
                      <a:pt x="649" y="2438"/>
                    </a:lnTo>
                    <a:lnTo>
                      <a:pt x="609" y="2492"/>
                    </a:lnTo>
                    <a:lnTo>
                      <a:pt x="561" y="2466"/>
                    </a:lnTo>
                    <a:lnTo>
                      <a:pt x="555" y="2403"/>
                    </a:lnTo>
                    <a:lnTo>
                      <a:pt x="504" y="2336"/>
                    </a:lnTo>
                    <a:lnTo>
                      <a:pt x="465" y="2258"/>
                    </a:lnTo>
                    <a:lnTo>
                      <a:pt x="466" y="2175"/>
                    </a:lnTo>
                    <a:lnTo>
                      <a:pt x="393" y="2160"/>
                    </a:lnTo>
                    <a:lnTo>
                      <a:pt x="328" y="2108"/>
                    </a:lnTo>
                    <a:lnTo>
                      <a:pt x="225" y="2043"/>
                    </a:lnTo>
                    <a:lnTo>
                      <a:pt x="190" y="2096"/>
                    </a:lnTo>
                    <a:lnTo>
                      <a:pt x="151" y="2154"/>
                    </a:lnTo>
                    <a:lnTo>
                      <a:pt x="169" y="2316"/>
                    </a:lnTo>
                    <a:lnTo>
                      <a:pt x="217" y="2378"/>
                    </a:lnTo>
                    <a:lnTo>
                      <a:pt x="217" y="2493"/>
                    </a:lnTo>
                    <a:lnTo>
                      <a:pt x="250" y="2594"/>
                    </a:lnTo>
                    <a:lnTo>
                      <a:pt x="268" y="2687"/>
                    </a:lnTo>
                    <a:lnTo>
                      <a:pt x="334" y="2862"/>
                    </a:lnTo>
                    <a:lnTo>
                      <a:pt x="354" y="2976"/>
                    </a:lnTo>
                    <a:lnTo>
                      <a:pt x="295" y="3081"/>
                    </a:lnTo>
                    <a:lnTo>
                      <a:pt x="297" y="3225"/>
                    </a:lnTo>
                    <a:lnTo>
                      <a:pt x="231" y="3345"/>
                    </a:lnTo>
                    <a:lnTo>
                      <a:pt x="147" y="3441"/>
                    </a:lnTo>
                    <a:lnTo>
                      <a:pt x="30" y="3468"/>
                    </a:lnTo>
                    <a:lnTo>
                      <a:pt x="19" y="3569"/>
                    </a:lnTo>
                    <a:lnTo>
                      <a:pt x="0" y="3707"/>
                    </a:lnTo>
                    <a:lnTo>
                      <a:pt x="102" y="3821"/>
                    </a:lnTo>
                    <a:lnTo>
                      <a:pt x="285" y="3962"/>
                    </a:lnTo>
                    <a:lnTo>
                      <a:pt x="559" y="4154"/>
                    </a:lnTo>
                    <a:lnTo>
                      <a:pt x="586" y="4259"/>
                    </a:lnTo>
                    <a:lnTo>
                      <a:pt x="583" y="4386"/>
                    </a:lnTo>
                    <a:lnTo>
                      <a:pt x="505" y="4463"/>
                    </a:lnTo>
                    <a:lnTo>
                      <a:pt x="498" y="4568"/>
                    </a:lnTo>
                    <a:lnTo>
                      <a:pt x="513" y="4671"/>
                    </a:lnTo>
                    <a:lnTo>
                      <a:pt x="552" y="4760"/>
                    </a:lnTo>
                    <a:lnTo>
                      <a:pt x="669" y="4860"/>
                    </a:lnTo>
                    <a:lnTo>
                      <a:pt x="612" y="5006"/>
                    </a:lnTo>
                    <a:lnTo>
                      <a:pt x="664" y="5114"/>
                    </a:lnTo>
                    <a:lnTo>
                      <a:pt x="751" y="5240"/>
                    </a:lnTo>
                    <a:lnTo>
                      <a:pt x="681" y="5313"/>
                    </a:lnTo>
                    <a:lnTo>
                      <a:pt x="658" y="5456"/>
                    </a:lnTo>
                    <a:lnTo>
                      <a:pt x="552" y="5549"/>
                    </a:lnTo>
                    <a:lnTo>
                      <a:pt x="561" y="5672"/>
                    </a:lnTo>
                    <a:lnTo>
                      <a:pt x="595" y="5783"/>
                    </a:lnTo>
                    <a:lnTo>
                      <a:pt x="651" y="5888"/>
                    </a:lnTo>
                    <a:lnTo>
                      <a:pt x="732" y="5961"/>
                    </a:lnTo>
                    <a:lnTo>
                      <a:pt x="672" y="6150"/>
                    </a:lnTo>
                    <a:lnTo>
                      <a:pt x="766" y="6180"/>
                    </a:lnTo>
                    <a:lnTo>
                      <a:pt x="850" y="6258"/>
                    </a:lnTo>
                    <a:lnTo>
                      <a:pt x="925" y="6341"/>
                    </a:lnTo>
                    <a:lnTo>
                      <a:pt x="973" y="6434"/>
                    </a:lnTo>
                    <a:lnTo>
                      <a:pt x="999" y="6582"/>
                    </a:lnTo>
                    <a:lnTo>
                      <a:pt x="988" y="6696"/>
                    </a:lnTo>
                    <a:lnTo>
                      <a:pt x="976" y="6812"/>
                    </a:lnTo>
                    <a:lnTo>
                      <a:pt x="976" y="6926"/>
                    </a:lnTo>
                    <a:lnTo>
                      <a:pt x="904" y="7152"/>
                    </a:lnTo>
                    <a:lnTo>
                      <a:pt x="841" y="7235"/>
                    </a:lnTo>
                    <a:lnTo>
                      <a:pt x="777" y="7337"/>
                    </a:lnTo>
                    <a:lnTo>
                      <a:pt x="763" y="7422"/>
                    </a:lnTo>
                    <a:lnTo>
                      <a:pt x="867" y="7457"/>
                    </a:lnTo>
                    <a:lnTo>
                      <a:pt x="963" y="7458"/>
                    </a:lnTo>
                    <a:lnTo>
                      <a:pt x="1062" y="7406"/>
                    </a:lnTo>
                    <a:lnTo>
                      <a:pt x="1086" y="7325"/>
                    </a:lnTo>
                    <a:lnTo>
                      <a:pt x="1087" y="7238"/>
                    </a:lnTo>
                    <a:lnTo>
                      <a:pt x="1051" y="7161"/>
                    </a:lnTo>
                    <a:lnTo>
                      <a:pt x="1171" y="7209"/>
                    </a:lnTo>
                    <a:lnTo>
                      <a:pt x="1231" y="7253"/>
                    </a:lnTo>
                    <a:lnTo>
                      <a:pt x="1275" y="7331"/>
                    </a:lnTo>
                    <a:lnTo>
                      <a:pt x="1410" y="7496"/>
                    </a:lnTo>
                    <a:lnTo>
                      <a:pt x="1413" y="7566"/>
                    </a:lnTo>
                    <a:lnTo>
                      <a:pt x="1572" y="7605"/>
                    </a:lnTo>
                    <a:lnTo>
                      <a:pt x="1699" y="7617"/>
                    </a:lnTo>
                    <a:lnTo>
                      <a:pt x="1797" y="7646"/>
                    </a:lnTo>
                    <a:lnTo>
                      <a:pt x="1893" y="7683"/>
                    </a:lnTo>
                    <a:lnTo>
                      <a:pt x="2059" y="7787"/>
                    </a:lnTo>
                    <a:lnTo>
                      <a:pt x="2118" y="7779"/>
                    </a:lnTo>
                    <a:lnTo>
                      <a:pt x="2179" y="7866"/>
                    </a:lnTo>
                    <a:lnTo>
                      <a:pt x="2274" y="7902"/>
                    </a:lnTo>
                    <a:lnTo>
                      <a:pt x="2328" y="7848"/>
                    </a:lnTo>
                    <a:lnTo>
                      <a:pt x="2433" y="7892"/>
                    </a:lnTo>
                    <a:lnTo>
                      <a:pt x="2488" y="7817"/>
                    </a:lnTo>
                    <a:lnTo>
                      <a:pt x="2571" y="7836"/>
                    </a:lnTo>
                    <a:lnTo>
                      <a:pt x="2658" y="7961"/>
                    </a:lnTo>
                    <a:lnTo>
                      <a:pt x="2515" y="8081"/>
                    </a:lnTo>
                    <a:lnTo>
                      <a:pt x="2404" y="8151"/>
                    </a:lnTo>
                    <a:lnTo>
                      <a:pt x="2400" y="8252"/>
                    </a:lnTo>
                    <a:lnTo>
                      <a:pt x="2440" y="8322"/>
                    </a:lnTo>
                    <a:lnTo>
                      <a:pt x="2556" y="8334"/>
                    </a:lnTo>
                    <a:lnTo>
                      <a:pt x="2733" y="8534"/>
                    </a:lnTo>
                    <a:lnTo>
                      <a:pt x="2803" y="8645"/>
                    </a:lnTo>
                    <a:lnTo>
                      <a:pt x="2800" y="8738"/>
                    </a:lnTo>
                    <a:lnTo>
                      <a:pt x="2922" y="8855"/>
                    </a:lnTo>
                    <a:lnTo>
                      <a:pt x="3073" y="8850"/>
                    </a:lnTo>
                    <a:lnTo>
                      <a:pt x="3145" y="8736"/>
                    </a:lnTo>
                    <a:lnTo>
                      <a:pt x="3232" y="8640"/>
                    </a:lnTo>
                    <a:lnTo>
                      <a:pt x="3327" y="8639"/>
                    </a:lnTo>
                    <a:lnTo>
                      <a:pt x="3402" y="8592"/>
                    </a:lnTo>
                    <a:lnTo>
                      <a:pt x="3420" y="8502"/>
                    </a:lnTo>
                    <a:lnTo>
                      <a:pt x="3358" y="8442"/>
                    </a:lnTo>
                    <a:lnTo>
                      <a:pt x="3303" y="8375"/>
                    </a:lnTo>
                    <a:lnTo>
                      <a:pt x="3268" y="8271"/>
                    </a:lnTo>
                    <a:lnTo>
                      <a:pt x="3382" y="8291"/>
                    </a:lnTo>
                    <a:lnTo>
                      <a:pt x="3480" y="8279"/>
                    </a:lnTo>
                    <a:lnTo>
                      <a:pt x="3555" y="8339"/>
                    </a:lnTo>
                    <a:lnTo>
                      <a:pt x="3606" y="8406"/>
                    </a:lnTo>
                    <a:lnTo>
                      <a:pt x="3696" y="8415"/>
                    </a:lnTo>
                    <a:lnTo>
                      <a:pt x="3733" y="8472"/>
                    </a:lnTo>
                    <a:lnTo>
                      <a:pt x="3778" y="8529"/>
                    </a:lnTo>
                    <a:lnTo>
                      <a:pt x="3880" y="8537"/>
                    </a:lnTo>
                    <a:lnTo>
                      <a:pt x="3957" y="8520"/>
                    </a:lnTo>
                    <a:lnTo>
                      <a:pt x="4086" y="8520"/>
                    </a:lnTo>
                    <a:lnTo>
                      <a:pt x="4137" y="8403"/>
                    </a:lnTo>
                    <a:lnTo>
                      <a:pt x="4189" y="8471"/>
                    </a:lnTo>
                    <a:lnTo>
                      <a:pt x="4222" y="8556"/>
                    </a:lnTo>
                    <a:lnTo>
                      <a:pt x="4137" y="8691"/>
                    </a:lnTo>
                    <a:lnTo>
                      <a:pt x="4048" y="8736"/>
                    </a:lnTo>
                    <a:lnTo>
                      <a:pt x="4099" y="8822"/>
                    </a:lnTo>
                    <a:lnTo>
                      <a:pt x="4180" y="8834"/>
                    </a:lnTo>
                    <a:lnTo>
                      <a:pt x="4212" y="8894"/>
                    </a:lnTo>
                    <a:lnTo>
                      <a:pt x="4224" y="8973"/>
                    </a:lnTo>
                    <a:lnTo>
                      <a:pt x="4264" y="9032"/>
                    </a:lnTo>
                    <a:lnTo>
                      <a:pt x="4369" y="9066"/>
                    </a:lnTo>
                    <a:lnTo>
                      <a:pt x="4452" y="9054"/>
                    </a:lnTo>
                    <a:lnTo>
                      <a:pt x="4516" y="8997"/>
                    </a:lnTo>
                    <a:lnTo>
                      <a:pt x="4581" y="8943"/>
                    </a:lnTo>
                    <a:lnTo>
                      <a:pt x="4672" y="9032"/>
                    </a:lnTo>
                    <a:lnTo>
                      <a:pt x="4827" y="9134"/>
                    </a:lnTo>
                    <a:lnTo>
                      <a:pt x="4903" y="9185"/>
                    </a:lnTo>
                    <a:lnTo>
                      <a:pt x="5010" y="9170"/>
                    </a:lnTo>
                    <a:lnTo>
                      <a:pt x="5092" y="9218"/>
                    </a:lnTo>
                    <a:lnTo>
                      <a:pt x="5152" y="9230"/>
                    </a:lnTo>
                    <a:lnTo>
                      <a:pt x="5196" y="9299"/>
                    </a:lnTo>
                    <a:lnTo>
                      <a:pt x="5194" y="9402"/>
                    </a:lnTo>
                    <a:lnTo>
                      <a:pt x="5196" y="9479"/>
                    </a:lnTo>
                    <a:lnTo>
                      <a:pt x="5230" y="9558"/>
                    </a:lnTo>
                    <a:lnTo>
                      <a:pt x="5322" y="9596"/>
                    </a:lnTo>
                    <a:lnTo>
                      <a:pt x="5436" y="9665"/>
                    </a:lnTo>
                    <a:lnTo>
                      <a:pt x="5448" y="9773"/>
                    </a:lnTo>
                    <a:lnTo>
                      <a:pt x="5476" y="9873"/>
                    </a:lnTo>
                    <a:lnTo>
                      <a:pt x="5521" y="9929"/>
                    </a:lnTo>
                    <a:lnTo>
                      <a:pt x="5641" y="9932"/>
                    </a:lnTo>
                    <a:lnTo>
                      <a:pt x="5641" y="10056"/>
                    </a:lnTo>
                    <a:lnTo>
                      <a:pt x="5704" y="10119"/>
                    </a:lnTo>
                    <a:lnTo>
                      <a:pt x="5850" y="10098"/>
                    </a:lnTo>
                    <a:lnTo>
                      <a:pt x="5908" y="10154"/>
                    </a:lnTo>
                    <a:lnTo>
                      <a:pt x="5934" y="10079"/>
                    </a:lnTo>
                    <a:lnTo>
                      <a:pt x="5949" y="10005"/>
                    </a:lnTo>
                    <a:lnTo>
                      <a:pt x="5998" y="9905"/>
                    </a:lnTo>
                    <a:lnTo>
                      <a:pt x="6097" y="9887"/>
                    </a:lnTo>
                    <a:lnTo>
                      <a:pt x="6162" y="9816"/>
                    </a:lnTo>
                    <a:lnTo>
                      <a:pt x="6244" y="9788"/>
                    </a:lnTo>
                    <a:lnTo>
                      <a:pt x="6264" y="9830"/>
                    </a:lnTo>
                    <a:lnTo>
                      <a:pt x="6304" y="9864"/>
                    </a:lnTo>
                    <a:lnTo>
                      <a:pt x="6319" y="9975"/>
                    </a:lnTo>
                    <a:lnTo>
                      <a:pt x="6360" y="10058"/>
                    </a:lnTo>
                    <a:lnTo>
                      <a:pt x="6489" y="10127"/>
                    </a:lnTo>
                    <a:lnTo>
                      <a:pt x="6565" y="10145"/>
                    </a:lnTo>
                    <a:lnTo>
                      <a:pt x="6579" y="10245"/>
                    </a:lnTo>
                    <a:lnTo>
                      <a:pt x="6618" y="10329"/>
                    </a:lnTo>
                    <a:lnTo>
                      <a:pt x="6570" y="10403"/>
                    </a:lnTo>
                    <a:lnTo>
                      <a:pt x="6540" y="10500"/>
                    </a:lnTo>
                    <a:lnTo>
                      <a:pt x="6582" y="10538"/>
                    </a:lnTo>
                    <a:lnTo>
                      <a:pt x="6666" y="10496"/>
                    </a:lnTo>
                    <a:lnTo>
                      <a:pt x="6705" y="10451"/>
                    </a:lnTo>
                    <a:lnTo>
                      <a:pt x="6787" y="10448"/>
                    </a:lnTo>
                    <a:lnTo>
                      <a:pt x="6831" y="10523"/>
                    </a:lnTo>
                    <a:lnTo>
                      <a:pt x="6942" y="10569"/>
                    </a:lnTo>
                    <a:lnTo>
                      <a:pt x="6988" y="10464"/>
                    </a:lnTo>
                    <a:lnTo>
                      <a:pt x="7032" y="10338"/>
                    </a:lnTo>
                    <a:lnTo>
                      <a:pt x="7132" y="10263"/>
                    </a:lnTo>
                    <a:lnTo>
                      <a:pt x="7219" y="10220"/>
                    </a:lnTo>
                    <a:lnTo>
                      <a:pt x="7287" y="10152"/>
                    </a:lnTo>
                    <a:lnTo>
                      <a:pt x="7366" y="10137"/>
                    </a:lnTo>
                    <a:lnTo>
                      <a:pt x="7419" y="10182"/>
                    </a:lnTo>
                    <a:lnTo>
                      <a:pt x="7500" y="10196"/>
                    </a:lnTo>
                    <a:lnTo>
                      <a:pt x="7573" y="10145"/>
                    </a:lnTo>
                    <a:lnTo>
                      <a:pt x="7641" y="10121"/>
                    </a:lnTo>
                    <a:lnTo>
                      <a:pt x="7711" y="10113"/>
                    </a:lnTo>
                    <a:lnTo>
                      <a:pt x="7717" y="10163"/>
                    </a:lnTo>
                    <a:lnTo>
                      <a:pt x="7752" y="10220"/>
                    </a:lnTo>
                    <a:lnTo>
                      <a:pt x="7815" y="10251"/>
                    </a:lnTo>
                    <a:lnTo>
                      <a:pt x="7932" y="10346"/>
                    </a:lnTo>
                    <a:lnTo>
                      <a:pt x="8002" y="10329"/>
                    </a:lnTo>
                    <a:lnTo>
                      <a:pt x="8058" y="10233"/>
                    </a:lnTo>
                    <a:lnTo>
                      <a:pt x="8128" y="10169"/>
                    </a:lnTo>
                    <a:lnTo>
                      <a:pt x="8148" y="10094"/>
                    </a:lnTo>
                    <a:lnTo>
                      <a:pt x="8238" y="10146"/>
                    </a:lnTo>
                    <a:lnTo>
                      <a:pt x="8308" y="10088"/>
                    </a:lnTo>
                    <a:lnTo>
                      <a:pt x="8463" y="10098"/>
                    </a:lnTo>
                    <a:lnTo>
                      <a:pt x="8563" y="10097"/>
                    </a:lnTo>
                    <a:lnTo>
                      <a:pt x="8641" y="10073"/>
                    </a:lnTo>
                    <a:lnTo>
                      <a:pt x="8709" y="10088"/>
                    </a:lnTo>
                    <a:lnTo>
                      <a:pt x="8779" y="10136"/>
                    </a:lnTo>
                    <a:lnTo>
                      <a:pt x="8848" y="10157"/>
                    </a:lnTo>
                    <a:lnTo>
                      <a:pt x="8884" y="10229"/>
                    </a:lnTo>
                    <a:lnTo>
                      <a:pt x="8958" y="10211"/>
                    </a:lnTo>
                    <a:lnTo>
                      <a:pt x="9049" y="10233"/>
                    </a:lnTo>
                    <a:lnTo>
                      <a:pt x="9139" y="10289"/>
                    </a:lnTo>
                    <a:lnTo>
                      <a:pt x="9204" y="10455"/>
                    </a:lnTo>
                    <a:lnTo>
                      <a:pt x="9274" y="10523"/>
                    </a:lnTo>
                    <a:lnTo>
                      <a:pt x="9343" y="10554"/>
                    </a:lnTo>
                    <a:lnTo>
                      <a:pt x="9426" y="10601"/>
                    </a:lnTo>
                    <a:lnTo>
                      <a:pt x="9540" y="10610"/>
                    </a:lnTo>
                    <a:lnTo>
                      <a:pt x="9601" y="10656"/>
                    </a:lnTo>
                    <a:lnTo>
                      <a:pt x="9688" y="10697"/>
                    </a:lnTo>
                    <a:lnTo>
                      <a:pt x="9799" y="10695"/>
                    </a:lnTo>
                    <a:lnTo>
                      <a:pt x="9844" y="10748"/>
                    </a:lnTo>
                    <a:lnTo>
                      <a:pt x="9883" y="10781"/>
                    </a:lnTo>
                    <a:lnTo>
                      <a:pt x="10056" y="10751"/>
                    </a:lnTo>
                    <a:lnTo>
                      <a:pt x="10131" y="10869"/>
                    </a:lnTo>
                    <a:lnTo>
                      <a:pt x="10197" y="10788"/>
                    </a:lnTo>
                    <a:lnTo>
                      <a:pt x="10251" y="10709"/>
                    </a:lnTo>
                    <a:lnTo>
                      <a:pt x="10134" y="10670"/>
                    </a:lnTo>
                    <a:lnTo>
                      <a:pt x="10075" y="10595"/>
                    </a:lnTo>
                    <a:lnTo>
                      <a:pt x="10026" y="10503"/>
                    </a:lnTo>
                    <a:lnTo>
                      <a:pt x="10048" y="10004"/>
                    </a:lnTo>
                    <a:lnTo>
                      <a:pt x="9945" y="9911"/>
                    </a:lnTo>
                    <a:lnTo>
                      <a:pt x="10081" y="9726"/>
                    </a:lnTo>
                    <a:lnTo>
                      <a:pt x="10120" y="9615"/>
                    </a:lnTo>
                    <a:lnTo>
                      <a:pt x="10249" y="9467"/>
                    </a:lnTo>
                    <a:lnTo>
                      <a:pt x="10389" y="9326"/>
                    </a:lnTo>
                    <a:lnTo>
                      <a:pt x="10443" y="9209"/>
                    </a:lnTo>
                    <a:lnTo>
                      <a:pt x="10519" y="9119"/>
                    </a:lnTo>
                    <a:lnTo>
                      <a:pt x="10575" y="9044"/>
                    </a:lnTo>
                    <a:lnTo>
                      <a:pt x="10573" y="8946"/>
                    </a:lnTo>
                    <a:lnTo>
                      <a:pt x="10698" y="8906"/>
                    </a:lnTo>
                    <a:lnTo>
                      <a:pt x="10756" y="8786"/>
                    </a:lnTo>
                    <a:lnTo>
                      <a:pt x="10860" y="8717"/>
                    </a:lnTo>
                    <a:lnTo>
                      <a:pt x="10926" y="8615"/>
                    </a:lnTo>
                    <a:lnTo>
                      <a:pt x="10989" y="8544"/>
                    </a:lnTo>
                    <a:lnTo>
                      <a:pt x="11121" y="8468"/>
                    </a:lnTo>
                    <a:lnTo>
                      <a:pt x="11163" y="8370"/>
                    </a:lnTo>
                    <a:lnTo>
                      <a:pt x="11176" y="8300"/>
                    </a:lnTo>
                    <a:lnTo>
                      <a:pt x="11253" y="8274"/>
                    </a:lnTo>
                    <a:lnTo>
                      <a:pt x="11304" y="8280"/>
                    </a:lnTo>
                    <a:lnTo>
                      <a:pt x="11470" y="8258"/>
                    </a:lnTo>
                    <a:lnTo>
                      <a:pt x="11532" y="8237"/>
                    </a:lnTo>
                    <a:lnTo>
                      <a:pt x="11599" y="8112"/>
                    </a:lnTo>
                    <a:lnTo>
                      <a:pt x="11622" y="7985"/>
                    </a:lnTo>
                    <a:lnTo>
                      <a:pt x="11608" y="7883"/>
                    </a:lnTo>
                    <a:lnTo>
                      <a:pt x="11598" y="7755"/>
                    </a:lnTo>
                    <a:lnTo>
                      <a:pt x="11536" y="7677"/>
                    </a:lnTo>
                    <a:lnTo>
                      <a:pt x="11463" y="7541"/>
                    </a:lnTo>
                    <a:lnTo>
                      <a:pt x="11538" y="7530"/>
                    </a:lnTo>
                    <a:lnTo>
                      <a:pt x="11620" y="7479"/>
                    </a:lnTo>
                    <a:lnTo>
                      <a:pt x="11653" y="7409"/>
                    </a:lnTo>
                    <a:lnTo>
                      <a:pt x="11536" y="7331"/>
                    </a:lnTo>
                    <a:lnTo>
                      <a:pt x="11476" y="7244"/>
                    </a:lnTo>
                    <a:lnTo>
                      <a:pt x="11431" y="7163"/>
                    </a:lnTo>
                    <a:lnTo>
                      <a:pt x="11422" y="7058"/>
                    </a:lnTo>
                    <a:lnTo>
                      <a:pt x="11257" y="6824"/>
                    </a:lnTo>
                    <a:lnTo>
                      <a:pt x="11184" y="6716"/>
                    </a:lnTo>
                    <a:lnTo>
                      <a:pt x="11152" y="6579"/>
                    </a:lnTo>
                    <a:lnTo>
                      <a:pt x="11148" y="6450"/>
                    </a:lnTo>
                    <a:lnTo>
                      <a:pt x="11157" y="6410"/>
                    </a:lnTo>
                    <a:lnTo>
                      <a:pt x="11146" y="6366"/>
                    </a:lnTo>
                    <a:lnTo>
                      <a:pt x="11128" y="6312"/>
                    </a:lnTo>
                    <a:lnTo>
                      <a:pt x="11076" y="6237"/>
                    </a:lnTo>
                    <a:lnTo>
                      <a:pt x="11038" y="6141"/>
                    </a:lnTo>
                    <a:lnTo>
                      <a:pt x="10989" y="6051"/>
                    </a:lnTo>
                    <a:lnTo>
                      <a:pt x="10954" y="5954"/>
                    </a:lnTo>
                    <a:lnTo>
                      <a:pt x="10999" y="5832"/>
                    </a:lnTo>
                    <a:lnTo>
                      <a:pt x="11017" y="5723"/>
                    </a:lnTo>
                    <a:lnTo>
                      <a:pt x="11058" y="5658"/>
                    </a:lnTo>
                    <a:lnTo>
                      <a:pt x="11041" y="5562"/>
                    </a:lnTo>
                    <a:lnTo>
                      <a:pt x="11041" y="5453"/>
                    </a:lnTo>
                    <a:lnTo>
                      <a:pt x="11097" y="5352"/>
                    </a:lnTo>
                    <a:lnTo>
                      <a:pt x="11119" y="5234"/>
                    </a:lnTo>
                    <a:lnTo>
                      <a:pt x="11082" y="5178"/>
                    </a:lnTo>
                    <a:lnTo>
                      <a:pt x="11065" y="5118"/>
                    </a:lnTo>
                    <a:lnTo>
                      <a:pt x="10990" y="5045"/>
                    </a:lnTo>
                    <a:lnTo>
                      <a:pt x="10903" y="4937"/>
                    </a:lnTo>
                    <a:lnTo>
                      <a:pt x="10801" y="4916"/>
                    </a:lnTo>
                    <a:lnTo>
                      <a:pt x="10707" y="4874"/>
                    </a:lnTo>
                    <a:lnTo>
                      <a:pt x="10620" y="4880"/>
                    </a:lnTo>
                    <a:lnTo>
                      <a:pt x="10588" y="4805"/>
                    </a:lnTo>
                    <a:lnTo>
                      <a:pt x="10524" y="4727"/>
                    </a:lnTo>
                    <a:lnTo>
                      <a:pt x="10600" y="4658"/>
                    </a:lnTo>
                    <a:lnTo>
                      <a:pt x="10773" y="4383"/>
                    </a:lnTo>
                    <a:lnTo>
                      <a:pt x="10911" y="4218"/>
                    </a:lnTo>
                    <a:lnTo>
                      <a:pt x="11062" y="4182"/>
                    </a:lnTo>
                    <a:lnTo>
                      <a:pt x="11172" y="4109"/>
                    </a:lnTo>
                    <a:lnTo>
                      <a:pt x="11310" y="4040"/>
                    </a:lnTo>
                    <a:lnTo>
                      <a:pt x="11424" y="3912"/>
                    </a:lnTo>
                    <a:lnTo>
                      <a:pt x="11470" y="3602"/>
                    </a:lnTo>
                    <a:lnTo>
                      <a:pt x="11446" y="3383"/>
                    </a:lnTo>
                    <a:lnTo>
                      <a:pt x="11389" y="3350"/>
                    </a:lnTo>
                    <a:lnTo>
                      <a:pt x="11374" y="3266"/>
                    </a:lnTo>
                    <a:lnTo>
                      <a:pt x="11410" y="3182"/>
                    </a:lnTo>
                    <a:lnTo>
                      <a:pt x="11439" y="3111"/>
                    </a:lnTo>
                    <a:lnTo>
                      <a:pt x="11373" y="3050"/>
                    </a:lnTo>
                    <a:lnTo>
                      <a:pt x="11317" y="2993"/>
                    </a:lnTo>
                    <a:lnTo>
                      <a:pt x="11289" y="2915"/>
                    </a:lnTo>
                    <a:lnTo>
                      <a:pt x="11260" y="2810"/>
                    </a:lnTo>
                    <a:lnTo>
                      <a:pt x="11220" y="2729"/>
                    </a:lnTo>
                    <a:lnTo>
                      <a:pt x="11145" y="2555"/>
                    </a:lnTo>
                    <a:lnTo>
                      <a:pt x="11119" y="2460"/>
                    </a:lnTo>
                    <a:lnTo>
                      <a:pt x="11088" y="2390"/>
                    </a:lnTo>
                    <a:lnTo>
                      <a:pt x="11065" y="2271"/>
                    </a:lnTo>
                    <a:lnTo>
                      <a:pt x="11023" y="2193"/>
                    </a:lnTo>
                    <a:lnTo>
                      <a:pt x="11016" y="2114"/>
                    </a:lnTo>
                    <a:lnTo>
                      <a:pt x="10962" y="2022"/>
                    </a:lnTo>
                    <a:lnTo>
                      <a:pt x="10992" y="1929"/>
                    </a:lnTo>
                    <a:lnTo>
                      <a:pt x="10944" y="1821"/>
                    </a:lnTo>
                    <a:lnTo>
                      <a:pt x="10927" y="1721"/>
                    </a:lnTo>
                    <a:lnTo>
                      <a:pt x="10899" y="1625"/>
                    </a:lnTo>
                    <a:lnTo>
                      <a:pt x="10929" y="1518"/>
                    </a:lnTo>
                    <a:lnTo>
                      <a:pt x="10908" y="1436"/>
                    </a:lnTo>
                    <a:lnTo>
                      <a:pt x="10897" y="1313"/>
                    </a:lnTo>
                    <a:lnTo>
                      <a:pt x="10798" y="1206"/>
                    </a:lnTo>
                    <a:lnTo>
                      <a:pt x="10699" y="1064"/>
                    </a:lnTo>
                    <a:lnTo>
                      <a:pt x="10539" y="1026"/>
                    </a:lnTo>
                    <a:lnTo>
                      <a:pt x="10426" y="986"/>
                    </a:lnTo>
                    <a:lnTo>
                      <a:pt x="10338" y="857"/>
                    </a:lnTo>
                    <a:lnTo>
                      <a:pt x="10236" y="824"/>
                    </a:lnTo>
                    <a:lnTo>
                      <a:pt x="10075" y="861"/>
                    </a:lnTo>
                    <a:lnTo>
                      <a:pt x="9997" y="866"/>
                    </a:lnTo>
                    <a:lnTo>
                      <a:pt x="9940" y="909"/>
                    </a:lnTo>
                    <a:lnTo>
                      <a:pt x="9738" y="903"/>
                    </a:lnTo>
                    <a:lnTo>
                      <a:pt x="9624" y="921"/>
                    </a:lnTo>
                    <a:lnTo>
                      <a:pt x="9522" y="930"/>
                    </a:lnTo>
                    <a:lnTo>
                      <a:pt x="9321" y="936"/>
                    </a:lnTo>
                    <a:lnTo>
                      <a:pt x="9108" y="935"/>
                    </a:lnTo>
                    <a:lnTo>
                      <a:pt x="8982" y="968"/>
                    </a:lnTo>
                    <a:lnTo>
                      <a:pt x="8679" y="947"/>
                    </a:lnTo>
                    <a:lnTo>
                      <a:pt x="8490" y="944"/>
                    </a:lnTo>
                    <a:lnTo>
                      <a:pt x="8283" y="920"/>
                    </a:lnTo>
                    <a:lnTo>
                      <a:pt x="8169" y="882"/>
                    </a:lnTo>
                    <a:lnTo>
                      <a:pt x="7959" y="911"/>
                    </a:lnTo>
                    <a:lnTo>
                      <a:pt x="7866" y="867"/>
                    </a:lnTo>
                    <a:lnTo>
                      <a:pt x="7734" y="854"/>
                    </a:lnTo>
                    <a:lnTo>
                      <a:pt x="7623" y="815"/>
                    </a:lnTo>
                    <a:lnTo>
                      <a:pt x="7287" y="851"/>
                    </a:lnTo>
                    <a:lnTo>
                      <a:pt x="7063" y="804"/>
                    </a:lnTo>
                    <a:lnTo>
                      <a:pt x="6823" y="762"/>
                    </a:lnTo>
                    <a:lnTo>
                      <a:pt x="6664" y="720"/>
                    </a:lnTo>
                    <a:lnTo>
                      <a:pt x="6604" y="744"/>
                    </a:lnTo>
                    <a:lnTo>
                      <a:pt x="6562" y="791"/>
                    </a:lnTo>
                    <a:lnTo>
                      <a:pt x="6510" y="810"/>
                    </a:lnTo>
                    <a:lnTo>
                      <a:pt x="6481" y="879"/>
                    </a:lnTo>
                    <a:lnTo>
                      <a:pt x="6415" y="938"/>
                    </a:lnTo>
                    <a:lnTo>
                      <a:pt x="6313" y="938"/>
                    </a:lnTo>
                    <a:lnTo>
                      <a:pt x="6072" y="1118"/>
                    </a:lnTo>
                    <a:lnTo>
                      <a:pt x="5991" y="1113"/>
                    </a:lnTo>
                    <a:lnTo>
                      <a:pt x="5961" y="1050"/>
                    </a:lnTo>
                    <a:lnTo>
                      <a:pt x="5947" y="977"/>
                    </a:lnTo>
                    <a:lnTo>
                      <a:pt x="6009" y="914"/>
                    </a:lnTo>
                    <a:lnTo>
                      <a:pt x="6100" y="897"/>
                    </a:lnTo>
                    <a:lnTo>
                      <a:pt x="6181" y="864"/>
                    </a:lnTo>
                    <a:lnTo>
                      <a:pt x="6264" y="816"/>
                    </a:lnTo>
                    <a:lnTo>
                      <a:pt x="6340" y="782"/>
                    </a:lnTo>
                    <a:lnTo>
                      <a:pt x="6450" y="678"/>
                    </a:lnTo>
                    <a:lnTo>
                      <a:pt x="6346" y="707"/>
                    </a:lnTo>
                    <a:lnTo>
                      <a:pt x="6184" y="794"/>
                    </a:lnTo>
                    <a:lnTo>
                      <a:pt x="6016" y="824"/>
                    </a:lnTo>
                    <a:lnTo>
                      <a:pt x="5848" y="906"/>
                    </a:lnTo>
                    <a:lnTo>
                      <a:pt x="5725" y="927"/>
                    </a:lnTo>
                    <a:lnTo>
                      <a:pt x="5620" y="912"/>
                    </a:lnTo>
                    <a:lnTo>
                      <a:pt x="5521" y="867"/>
                    </a:lnTo>
                    <a:lnTo>
                      <a:pt x="5434" y="882"/>
                    </a:lnTo>
                    <a:lnTo>
                      <a:pt x="5358" y="855"/>
                    </a:lnTo>
                    <a:lnTo>
                      <a:pt x="5305" y="813"/>
                    </a:lnTo>
                    <a:lnTo>
                      <a:pt x="5215" y="759"/>
                    </a:lnTo>
                    <a:lnTo>
                      <a:pt x="5154" y="671"/>
                    </a:lnTo>
                    <a:lnTo>
                      <a:pt x="5161" y="575"/>
                    </a:lnTo>
                    <a:lnTo>
                      <a:pt x="5151" y="459"/>
                    </a:lnTo>
                    <a:lnTo>
                      <a:pt x="5068" y="291"/>
                    </a:lnTo>
                    <a:lnTo>
                      <a:pt x="5004" y="227"/>
                    </a:lnTo>
                    <a:lnTo>
                      <a:pt x="4984" y="167"/>
                    </a:lnTo>
                    <a:lnTo>
                      <a:pt x="5026" y="128"/>
                    </a:lnTo>
                    <a:lnTo>
                      <a:pt x="5118" y="185"/>
                    </a:lnTo>
                    <a:lnTo>
                      <a:pt x="5206" y="249"/>
                    </a:lnTo>
                    <a:lnTo>
                      <a:pt x="5302" y="299"/>
                    </a:lnTo>
                    <a:lnTo>
                      <a:pt x="5362" y="357"/>
                    </a:lnTo>
                    <a:lnTo>
                      <a:pt x="5458" y="417"/>
                    </a:lnTo>
                    <a:lnTo>
                      <a:pt x="5506" y="362"/>
                    </a:lnTo>
                    <a:lnTo>
                      <a:pt x="5461" y="273"/>
                    </a:lnTo>
                    <a:lnTo>
                      <a:pt x="5326" y="189"/>
                    </a:lnTo>
                    <a:lnTo>
                      <a:pt x="5229" y="134"/>
                    </a:lnTo>
                    <a:lnTo>
                      <a:pt x="4975" y="11"/>
                    </a:lnTo>
                    <a:lnTo>
                      <a:pt x="4833" y="9"/>
                    </a:lnTo>
                    <a:lnTo>
                      <a:pt x="4729" y="0"/>
                    </a:lnTo>
                    <a:lnTo>
                      <a:pt x="4437" y="33"/>
                    </a:lnTo>
                    <a:lnTo>
                      <a:pt x="4282" y="32"/>
                    </a:lnTo>
                    <a:lnTo>
                      <a:pt x="4161" y="105"/>
                    </a:lnTo>
                    <a:lnTo>
                      <a:pt x="4020" y="114"/>
                    </a:lnTo>
                    <a:lnTo>
                      <a:pt x="3955" y="174"/>
                    </a:lnTo>
                    <a:lnTo>
                      <a:pt x="3841" y="162"/>
                    </a:lnTo>
                    <a:lnTo>
                      <a:pt x="3700" y="186"/>
                    </a:lnTo>
                    <a:lnTo>
                      <a:pt x="3592" y="191"/>
                    </a:lnTo>
                    <a:lnTo>
                      <a:pt x="3540" y="242"/>
                    </a:lnTo>
                    <a:lnTo>
                      <a:pt x="3463" y="284"/>
                    </a:lnTo>
                    <a:lnTo>
                      <a:pt x="3363" y="348"/>
                    </a:lnTo>
                    <a:lnTo>
                      <a:pt x="3265" y="401"/>
                    </a:lnTo>
                    <a:lnTo>
                      <a:pt x="3175" y="474"/>
                    </a:lnTo>
                    <a:lnTo>
                      <a:pt x="3066" y="513"/>
                    </a:lnTo>
                    <a:lnTo>
                      <a:pt x="2983" y="537"/>
                    </a:lnTo>
                    <a:lnTo>
                      <a:pt x="2899" y="513"/>
                    </a:lnTo>
                    <a:lnTo>
                      <a:pt x="2811" y="558"/>
                    </a:lnTo>
                    <a:lnTo>
                      <a:pt x="2706" y="656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2" name="Freeform 5"/>
              <p:cNvSpPr>
                <a:spLocks/>
              </p:cNvSpPr>
              <p:nvPr/>
            </p:nvSpPr>
            <p:spPr bwMode="auto">
              <a:xfrm>
                <a:off x="7097" y="8913"/>
                <a:ext cx="547" cy="319"/>
              </a:xfrm>
              <a:custGeom>
                <a:avLst/>
                <a:gdLst>
                  <a:gd name="T0" fmla="*/ 167 w 544"/>
                  <a:gd name="T1" fmla="*/ 223 h 319"/>
                  <a:gd name="T2" fmla="*/ 61 w 544"/>
                  <a:gd name="T3" fmla="*/ 231 h 319"/>
                  <a:gd name="T4" fmla="*/ 0 w 544"/>
                  <a:gd name="T5" fmla="*/ 272 h 319"/>
                  <a:gd name="T6" fmla="*/ 45 w 544"/>
                  <a:gd name="T7" fmla="*/ 318 h 319"/>
                  <a:gd name="T8" fmla="*/ 119 w 544"/>
                  <a:gd name="T9" fmla="*/ 319 h 319"/>
                  <a:gd name="T10" fmla="*/ 199 w 544"/>
                  <a:gd name="T11" fmla="*/ 303 h 319"/>
                  <a:gd name="T12" fmla="*/ 239 w 544"/>
                  <a:gd name="T13" fmla="*/ 255 h 319"/>
                  <a:gd name="T14" fmla="*/ 297 w 544"/>
                  <a:gd name="T15" fmla="*/ 263 h 319"/>
                  <a:gd name="T16" fmla="*/ 367 w 544"/>
                  <a:gd name="T17" fmla="*/ 272 h 319"/>
                  <a:gd name="T18" fmla="*/ 458 w 544"/>
                  <a:gd name="T19" fmla="*/ 239 h 319"/>
                  <a:gd name="T20" fmla="*/ 515 w 544"/>
                  <a:gd name="T21" fmla="*/ 175 h 319"/>
                  <a:gd name="T22" fmla="*/ 547 w 544"/>
                  <a:gd name="T23" fmla="*/ 119 h 319"/>
                  <a:gd name="T24" fmla="*/ 550 w 544"/>
                  <a:gd name="T25" fmla="*/ 46 h 319"/>
                  <a:gd name="T26" fmla="*/ 550 w 544"/>
                  <a:gd name="T27" fmla="*/ 0 h 319"/>
                  <a:gd name="T28" fmla="*/ 475 w 544"/>
                  <a:gd name="T29" fmla="*/ 31 h 319"/>
                  <a:gd name="T30" fmla="*/ 377 w 544"/>
                  <a:gd name="T31" fmla="*/ 79 h 319"/>
                  <a:gd name="T32" fmla="*/ 271 w 544"/>
                  <a:gd name="T33" fmla="*/ 127 h 319"/>
                  <a:gd name="T34" fmla="*/ 207 w 544"/>
                  <a:gd name="T35" fmla="*/ 175 h 319"/>
                  <a:gd name="T36" fmla="*/ 167 w 544"/>
                  <a:gd name="T37" fmla="*/ 223 h 31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44"/>
                  <a:gd name="T58" fmla="*/ 0 h 319"/>
                  <a:gd name="T59" fmla="*/ 544 w 544"/>
                  <a:gd name="T60" fmla="*/ 319 h 31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44" h="319">
                    <a:moveTo>
                      <a:pt x="165" y="223"/>
                    </a:moveTo>
                    <a:lnTo>
                      <a:pt x="61" y="231"/>
                    </a:lnTo>
                    <a:lnTo>
                      <a:pt x="0" y="272"/>
                    </a:lnTo>
                    <a:lnTo>
                      <a:pt x="45" y="318"/>
                    </a:lnTo>
                    <a:lnTo>
                      <a:pt x="117" y="319"/>
                    </a:lnTo>
                    <a:lnTo>
                      <a:pt x="197" y="303"/>
                    </a:lnTo>
                    <a:lnTo>
                      <a:pt x="237" y="255"/>
                    </a:lnTo>
                    <a:lnTo>
                      <a:pt x="293" y="263"/>
                    </a:lnTo>
                    <a:lnTo>
                      <a:pt x="363" y="272"/>
                    </a:lnTo>
                    <a:lnTo>
                      <a:pt x="453" y="239"/>
                    </a:lnTo>
                    <a:lnTo>
                      <a:pt x="509" y="175"/>
                    </a:lnTo>
                    <a:lnTo>
                      <a:pt x="541" y="119"/>
                    </a:lnTo>
                    <a:lnTo>
                      <a:pt x="544" y="46"/>
                    </a:lnTo>
                    <a:lnTo>
                      <a:pt x="544" y="0"/>
                    </a:lnTo>
                    <a:lnTo>
                      <a:pt x="469" y="31"/>
                    </a:lnTo>
                    <a:lnTo>
                      <a:pt x="373" y="79"/>
                    </a:lnTo>
                    <a:lnTo>
                      <a:pt x="269" y="127"/>
                    </a:lnTo>
                    <a:lnTo>
                      <a:pt x="205" y="175"/>
                    </a:lnTo>
                    <a:lnTo>
                      <a:pt x="165" y="223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54" name="组合 62"/>
            <p:cNvGrpSpPr/>
            <p:nvPr/>
          </p:nvGrpSpPr>
          <p:grpSpPr>
            <a:xfrm>
              <a:off x="4855292" y="2727021"/>
              <a:ext cx="129490" cy="129490"/>
              <a:chOff x="4714876" y="3214686"/>
              <a:chExt cx="144000" cy="144000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88" name="椭圆 87"/>
              <p:cNvSpPr/>
              <p:nvPr/>
            </p:nvSpPr>
            <p:spPr>
              <a:xfrm>
                <a:off x="4750876" y="3250686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0" name="椭圆 89"/>
              <p:cNvSpPr/>
              <p:nvPr/>
            </p:nvSpPr>
            <p:spPr>
              <a:xfrm>
                <a:off x="4714876" y="3214686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55" name="圆角矩形 54"/>
            <p:cNvSpPr/>
            <p:nvPr/>
          </p:nvSpPr>
          <p:spPr>
            <a:xfrm>
              <a:off x="5957967" y="2035487"/>
              <a:ext cx="1172509" cy="2756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Warsaw</a:t>
              </a:r>
            </a:p>
          </p:txBody>
        </p:sp>
        <p:cxnSp>
          <p:nvCxnSpPr>
            <p:cNvPr id="56" name="肘形连接符 55"/>
            <p:cNvCxnSpPr>
              <a:stCxn id="90" idx="0"/>
              <a:endCxn id="55" idx="1"/>
            </p:cNvCxnSpPr>
            <p:nvPr/>
          </p:nvCxnSpPr>
          <p:spPr>
            <a:xfrm rot="5400000" flipH="1" flipV="1">
              <a:off x="5162140" y="1931193"/>
              <a:ext cx="553726" cy="1037930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7" name="Oval 25"/>
            <p:cNvSpPr>
              <a:spLocks noChangeArrowheads="1"/>
            </p:cNvSpPr>
            <p:nvPr/>
          </p:nvSpPr>
          <p:spPr bwMode="gray">
            <a:xfrm>
              <a:off x="4319210" y="2980717"/>
              <a:ext cx="97856" cy="97856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58" name="圆角矩形 57"/>
            <p:cNvSpPr/>
            <p:nvPr/>
          </p:nvSpPr>
          <p:spPr>
            <a:xfrm>
              <a:off x="1794083" y="3523493"/>
              <a:ext cx="1172509" cy="2756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 err="1">
                  <a:solidFill>
                    <a:sysClr val="windowText" lastClr="000000"/>
                  </a:solidFill>
                </a:rPr>
                <a:t>Łódź</a:t>
              </a:r>
              <a:endParaRPr lang="en-US" altLang="zh-CN" sz="1200" b="1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59" name="肘形连接符 58"/>
            <p:cNvCxnSpPr>
              <a:stCxn id="58" idx="0"/>
              <a:endCxn id="57" idx="2"/>
            </p:cNvCxnSpPr>
            <p:nvPr/>
          </p:nvCxnSpPr>
          <p:spPr>
            <a:xfrm rot="5400000" flipH="1" flipV="1">
              <a:off x="3102849" y="2307133"/>
              <a:ext cx="493848" cy="1938872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60" name="Oval 25"/>
            <p:cNvSpPr>
              <a:spLocks noChangeArrowheads="1"/>
            </p:cNvSpPr>
            <p:nvPr/>
          </p:nvSpPr>
          <p:spPr bwMode="gray">
            <a:xfrm>
              <a:off x="4499079" y="3854367"/>
              <a:ext cx="97856" cy="97856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2748972" y="4545751"/>
              <a:ext cx="1172509" cy="2756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Krakow</a:t>
              </a:r>
            </a:p>
          </p:txBody>
        </p:sp>
        <p:cxnSp>
          <p:nvCxnSpPr>
            <p:cNvPr id="62" name="肘形连接符 61"/>
            <p:cNvCxnSpPr>
              <a:stCxn id="61" idx="3"/>
              <a:endCxn id="60" idx="4"/>
            </p:cNvCxnSpPr>
            <p:nvPr/>
          </p:nvCxnSpPr>
          <p:spPr>
            <a:xfrm flipV="1">
              <a:off x="3921481" y="3952223"/>
              <a:ext cx="626526" cy="731336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63" name="Oval 25"/>
            <p:cNvSpPr>
              <a:spLocks noChangeArrowheads="1"/>
            </p:cNvSpPr>
            <p:nvPr/>
          </p:nvSpPr>
          <p:spPr bwMode="gray">
            <a:xfrm>
              <a:off x="3488385" y="3314760"/>
              <a:ext cx="97856" cy="97856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2235947" y="4055543"/>
              <a:ext cx="1172509" cy="2756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 err="1">
                  <a:solidFill>
                    <a:sysClr val="windowText" lastClr="000000"/>
                  </a:solidFill>
                </a:rPr>
                <a:t>Wrocław</a:t>
              </a:r>
              <a:endParaRPr lang="en-US" altLang="zh-CN" sz="1200" b="1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5" name="肘形连接符 64"/>
            <p:cNvCxnSpPr>
              <a:stCxn id="64" idx="3"/>
              <a:endCxn id="63" idx="4"/>
            </p:cNvCxnSpPr>
            <p:nvPr/>
          </p:nvCxnSpPr>
          <p:spPr>
            <a:xfrm flipV="1">
              <a:off x="3408456" y="3412615"/>
              <a:ext cx="128857" cy="780735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66" name="Oval 25"/>
            <p:cNvSpPr>
              <a:spLocks noChangeArrowheads="1"/>
            </p:cNvSpPr>
            <p:nvPr/>
          </p:nvSpPr>
          <p:spPr bwMode="gray">
            <a:xfrm>
              <a:off x="3428429" y="2586718"/>
              <a:ext cx="97856" cy="97856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67" name="圆角矩形 66"/>
            <p:cNvSpPr/>
            <p:nvPr/>
          </p:nvSpPr>
          <p:spPr>
            <a:xfrm>
              <a:off x="1063438" y="2991444"/>
              <a:ext cx="1172509" cy="2756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 err="1">
                  <a:solidFill>
                    <a:sysClr val="windowText" lastClr="000000"/>
                  </a:solidFill>
                </a:rPr>
                <a:t>Poznań</a:t>
              </a:r>
              <a:endParaRPr lang="en-US" altLang="zh-CN" sz="1200" b="1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8" name="肘形连接符 67"/>
            <p:cNvCxnSpPr>
              <a:stCxn id="67" idx="0"/>
              <a:endCxn id="66" idx="2"/>
            </p:cNvCxnSpPr>
            <p:nvPr/>
          </p:nvCxnSpPr>
          <p:spPr>
            <a:xfrm rot="5400000" flipH="1" flipV="1">
              <a:off x="2361161" y="1924177"/>
              <a:ext cx="355798" cy="1778736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69" name="Oval 25"/>
            <p:cNvSpPr>
              <a:spLocks noChangeArrowheads="1"/>
            </p:cNvSpPr>
            <p:nvPr/>
          </p:nvSpPr>
          <p:spPr bwMode="gray">
            <a:xfrm>
              <a:off x="4036558" y="1610285"/>
              <a:ext cx="97856" cy="97856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70" name="圆角矩形 69"/>
            <p:cNvSpPr/>
            <p:nvPr/>
          </p:nvSpPr>
          <p:spPr>
            <a:xfrm>
              <a:off x="4373211" y="1234236"/>
              <a:ext cx="1172509" cy="2756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 err="1">
                  <a:solidFill>
                    <a:sysClr val="windowText" lastClr="000000"/>
                  </a:solidFill>
                </a:rPr>
                <a:t>Gdańsk</a:t>
              </a:r>
              <a:endParaRPr lang="en-US" altLang="zh-CN" sz="1200" b="1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71" name="肘形连接符 70"/>
            <p:cNvCxnSpPr>
              <a:stCxn id="70" idx="1"/>
              <a:endCxn id="69" idx="0"/>
            </p:cNvCxnSpPr>
            <p:nvPr/>
          </p:nvCxnSpPr>
          <p:spPr>
            <a:xfrm rot="10800000" flipV="1">
              <a:off x="4085487" y="1372044"/>
              <a:ext cx="287725" cy="238241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72" name="组合 71"/>
            <p:cNvGrpSpPr/>
            <p:nvPr/>
          </p:nvGrpSpPr>
          <p:grpSpPr>
            <a:xfrm>
              <a:off x="6100509" y="2667314"/>
              <a:ext cx="1967606" cy="2195338"/>
              <a:chOff x="6544440" y="1526460"/>
              <a:chExt cx="2188092" cy="2441343"/>
            </a:xfrm>
          </p:grpSpPr>
          <p:sp>
            <p:nvSpPr>
              <p:cNvPr id="85" name="圆角矩形 84"/>
              <p:cNvSpPr/>
              <p:nvPr/>
            </p:nvSpPr>
            <p:spPr>
              <a:xfrm>
                <a:off x="6544440" y="1736850"/>
                <a:ext cx="2188092" cy="2230953"/>
              </a:xfrm>
              <a:prstGeom prst="roundRect">
                <a:avLst>
                  <a:gd name="adj" fmla="val 8396"/>
                </a:avLst>
              </a:prstGeom>
              <a:noFill/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053"/>
                <a:endParaRPr lang="zh-CN" altLang="en-US" sz="1200" kern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86" name="圆角矩形 85"/>
              <p:cNvSpPr/>
              <p:nvPr/>
            </p:nvSpPr>
            <p:spPr>
              <a:xfrm>
                <a:off x="6923678" y="1526460"/>
                <a:ext cx="1477322" cy="420780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tIns="0" bIns="0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>
                    <a:solidFill>
                      <a:schemeClr val="bg1"/>
                    </a:solidFill>
                    <a:latin typeface="+mj-lt"/>
                  </a:rPr>
                  <a:t>Poland</a:t>
                </a:r>
              </a:p>
            </p:txBody>
          </p:sp>
          <p:sp>
            <p:nvSpPr>
              <p:cNvPr id="87" name="Text Box 16"/>
              <p:cNvSpPr txBox="1">
                <a:spLocks noChangeArrowheads="1"/>
              </p:cNvSpPr>
              <p:nvPr/>
            </p:nvSpPr>
            <p:spPr bwMode="auto">
              <a:xfrm>
                <a:off x="6611161" y="2041372"/>
                <a:ext cx="2092750" cy="1355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map</a:t>
            </a:r>
            <a:endParaRPr lang="en-US" altLang="zh-CN" dirty="0"/>
          </a:p>
        </p:txBody>
      </p:sp>
      <p:grpSp>
        <p:nvGrpSpPr>
          <p:cNvPr id="2" name="组合 1"/>
          <p:cNvGrpSpPr/>
          <p:nvPr/>
        </p:nvGrpSpPr>
        <p:grpSpPr>
          <a:xfrm>
            <a:off x="985111" y="1157099"/>
            <a:ext cx="7152828" cy="3680644"/>
            <a:chOff x="842236" y="1157099"/>
            <a:chExt cx="7152828" cy="3680644"/>
          </a:xfrm>
        </p:grpSpPr>
        <p:sp>
          <p:nvSpPr>
            <p:cNvPr id="52" name="Freeform 5"/>
            <p:cNvSpPr>
              <a:spLocks/>
            </p:cNvSpPr>
            <p:nvPr/>
          </p:nvSpPr>
          <p:spPr bwMode="auto">
            <a:xfrm>
              <a:off x="3605606" y="1554397"/>
              <a:ext cx="953516" cy="679880"/>
            </a:xfrm>
            <a:custGeom>
              <a:avLst/>
              <a:gdLst>
                <a:gd name="T0" fmla="*/ 2147483647 w 3417"/>
                <a:gd name="T1" fmla="*/ 2147483647 h 2472"/>
                <a:gd name="T2" fmla="*/ 2147483647 w 3417"/>
                <a:gd name="T3" fmla="*/ 1969413372 h 2472"/>
                <a:gd name="T4" fmla="*/ 2147483647 w 3417"/>
                <a:gd name="T5" fmla="*/ 1989508707 h 2472"/>
                <a:gd name="T6" fmla="*/ 2147483647 w 3417"/>
                <a:gd name="T7" fmla="*/ 2147483647 h 2472"/>
                <a:gd name="T8" fmla="*/ 2147483647 w 3417"/>
                <a:gd name="T9" fmla="*/ 2147483647 h 2472"/>
                <a:gd name="T10" fmla="*/ 2147483647 w 3417"/>
                <a:gd name="T11" fmla="*/ 1909125781 h 2472"/>
                <a:gd name="T12" fmla="*/ 2147483647 w 3417"/>
                <a:gd name="T13" fmla="*/ 1165571042 h 2472"/>
                <a:gd name="T14" fmla="*/ 2147483647 w 3417"/>
                <a:gd name="T15" fmla="*/ 562690186 h 2472"/>
                <a:gd name="T16" fmla="*/ 2147483647 w 3417"/>
                <a:gd name="T17" fmla="*/ 482305675 h 2472"/>
                <a:gd name="T18" fmla="*/ 2147483647 w 3417"/>
                <a:gd name="T19" fmla="*/ 884226840 h 2472"/>
                <a:gd name="T20" fmla="*/ 2147483647 w 3417"/>
                <a:gd name="T21" fmla="*/ 683265366 h 2472"/>
                <a:gd name="T22" fmla="*/ 2147483647 w 3417"/>
                <a:gd name="T23" fmla="*/ 160769070 h 2472"/>
                <a:gd name="T24" fmla="*/ 2147483647 w 3417"/>
                <a:gd name="T25" fmla="*/ 0 h 2472"/>
                <a:gd name="T26" fmla="*/ 2147483647 w 3417"/>
                <a:gd name="T27" fmla="*/ 80384535 h 2472"/>
                <a:gd name="T28" fmla="*/ 2147483647 w 3417"/>
                <a:gd name="T29" fmla="*/ 442113420 h 2472"/>
                <a:gd name="T30" fmla="*/ 1410461845 w 3417"/>
                <a:gd name="T31" fmla="*/ 482305675 h 2472"/>
                <a:gd name="T32" fmla="*/ 805977489 w 3417"/>
                <a:gd name="T33" fmla="*/ 884226840 h 2472"/>
                <a:gd name="T34" fmla="*/ 80597595 w 3417"/>
                <a:gd name="T35" fmla="*/ 1286147807 h 2472"/>
                <a:gd name="T36" fmla="*/ 261943393 w 3417"/>
                <a:gd name="T37" fmla="*/ 2147483647 h 2472"/>
                <a:gd name="T38" fmla="*/ 0 w 3417"/>
                <a:gd name="T39" fmla="*/ 2147483647 h 2472"/>
                <a:gd name="T40" fmla="*/ 181345773 w 3417"/>
                <a:gd name="T41" fmla="*/ 2147483647 h 2472"/>
                <a:gd name="T42" fmla="*/ 402989538 w 3417"/>
                <a:gd name="T43" fmla="*/ 2147483647 h 2472"/>
                <a:gd name="T44" fmla="*/ 380320331 w 3417"/>
                <a:gd name="T45" fmla="*/ 2147483647 h 2472"/>
                <a:gd name="T46" fmla="*/ 544035782 w 3417"/>
                <a:gd name="T47" fmla="*/ 2147483647 h 2472"/>
                <a:gd name="T48" fmla="*/ 544035782 w 3417"/>
                <a:gd name="T49" fmla="*/ 2147483647 h 2472"/>
                <a:gd name="T50" fmla="*/ 1007472406 w 3417"/>
                <a:gd name="T51" fmla="*/ 2147483647 h 2472"/>
                <a:gd name="T52" fmla="*/ 1531358994 w 3417"/>
                <a:gd name="T53" fmla="*/ 2147483647 h 2472"/>
                <a:gd name="T54" fmla="*/ 1934347242 w 3417"/>
                <a:gd name="T55" fmla="*/ 2147483647 h 2472"/>
                <a:gd name="T56" fmla="*/ 2135841962 w 3417"/>
                <a:gd name="T57" fmla="*/ 2147483647 h 2472"/>
                <a:gd name="T58" fmla="*/ 2147483647 w 3417"/>
                <a:gd name="T59" fmla="*/ 2147483647 h 2472"/>
                <a:gd name="T60" fmla="*/ 2147483647 w 3417"/>
                <a:gd name="T61" fmla="*/ 2147483647 h 2472"/>
                <a:gd name="T62" fmla="*/ 2147483647 w 3417"/>
                <a:gd name="T63" fmla="*/ 2147483647 h 2472"/>
                <a:gd name="T64" fmla="*/ 2147483647 w 3417"/>
                <a:gd name="T65" fmla="*/ 2147483647 h 2472"/>
                <a:gd name="T66" fmla="*/ 2147483647 w 3417"/>
                <a:gd name="T67" fmla="*/ 2147483647 h 2472"/>
                <a:gd name="T68" fmla="*/ 2147483647 w 3417"/>
                <a:gd name="T69" fmla="*/ 2147483647 h 2472"/>
                <a:gd name="T70" fmla="*/ 2147483647 w 3417"/>
                <a:gd name="T71" fmla="*/ 2147483647 h 2472"/>
                <a:gd name="T72" fmla="*/ 2147483647 w 3417"/>
                <a:gd name="T73" fmla="*/ 2147483647 h 2472"/>
                <a:gd name="T74" fmla="*/ 2147483647 w 3417"/>
                <a:gd name="T75" fmla="*/ 2147483647 h 2472"/>
                <a:gd name="T76" fmla="*/ 2147483647 w 3417"/>
                <a:gd name="T77" fmla="*/ 2147483647 h 2472"/>
                <a:gd name="T78" fmla="*/ 2147483647 w 3417"/>
                <a:gd name="T79" fmla="*/ 2147483647 h 2472"/>
                <a:gd name="T80" fmla="*/ 2147483647 w 3417"/>
                <a:gd name="T81" fmla="*/ 2147483647 h 2472"/>
                <a:gd name="T82" fmla="*/ 2147483647 w 3417"/>
                <a:gd name="T83" fmla="*/ 2147483647 h 2472"/>
                <a:gd name="T84" fmla="*/ 2147483647 w 3417"/>
                <a:gd name="T85" fmla="*/ 2147483647 h 2472"/>
                <a:gd name="T86" fmla="*/ 2147483647 w 3417"/>
                <a:gd name="T87" fmla="*/ 2147483647 h 2472"/>
                <a:gd name="T88" fmla="*/ 2147483647 w 3417"/>
                <a:gd name="T89" fmla="*/ 2147483647 h 2472"/>
                <a:gd name="T90" fmla="*/ 2147483647 w 3417"/>
                <a:gd name="T91" fmla="*/ 2147483647 h 247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417"/>
                <a:gd name="T139" fmla="*/ 0 h 2472"/>
                <a:gd name="T140" fmla="*/ 3417 w 3417"/>
                <a:gd name="T141" fmla="*/ 2472 h 247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417" h="2472">
                  <a:moveTo>
                    <a:pt x="2912" y="976"/>
                  </a:moveTo>
                  <a:lnTo>
                    <a:pt x="2976" y="912"/>
                  </a:lnTo>
                  <a:lnTo>
                    <a:pt x="3064" y="896"/>
                  </a:lnTo>
                  <a:lnTo>
                    <a:pt x="3144" y="864"/>
                  </a:lnTo>
                  <a:lnTo>
                    <a:pt x="3232" y="816"/>
                  </a:lnTo>
                  <a:lnTo>
                    <a:pt x="3304" y="784"/>
                  </a:lnTo>
                  <a:lnTo>
                    <a:pt x="3417" y="674"/>
                  </a:lnTo>
                  <a:lnTo>
                    <a:pt x="3306" y="707"/>
                  </a:lnTo>
                  <a:lnTo>
                    <a:pt x="3152" y="792"/>
                  </a:lnTo>
                  <a:lnTo>
                    <a:pt x="2984" y="824"/>
                  </a:lnTo>
                  <a:lnTo>
                    <a:pt x="2816" y="904"/>
                  </a:lnTo>
                  <a:lnTo>
                    <a:pt x="2688" y="928"/>
                  </a:lnTo>
                  <a:lnTo>
                    <a:pt x="2584" y="912"/>
                  </a:lnTo>
                  <a:lnTo>
                    <a:pt x="2488" y="864"/>
                  </a:lnTo>
                  <a:lnTo>
                    <a:pt x="2400" y="880"/>
                  </a:lnTo>
                  <a:lnTo>
                    <a:pt x="2328" y="856"/>
                  </a:lnTo>
                  <a:lnTo>
                    <a:pt x="2264" y="808"/>
                  </a:lnTo>
                  <a:lnTo>
                    <a:pt x="2184" y="760"/>
                  </a:lnTo>
                  <a:lnTo>
                    <a:pt x="2120" y="672"/>
                  </a:lnTo>
                  <a:lnTo>
                    <a:pt x="2128" y="584"/>
                  </a:lnTo>
                  <a:lnTo>
                    <a:pt x="2120" y="464"/>
                  </a:lnTo>
                  <a:lnTo>
                    <a:pt x="2080" y="384"/>
                  </a:lnTo>
                  <a:lnTo>
                    <a:pt x="2032" y="288"/>
                  </a:lnTo>
                  <a:lnTo>
                    <a:pt x="1968" y="224"/>
                  </a:lnTo>
                  <a:lnTo>
                    <a:pt x="1952" y="168"/>
                  </a:lnTo>
                  <a:lnTo>
                    <a:pt x="1992" y="128"/>
                  </a:lnTo>
                  <a:lnTo>
                    <a:pt x="2096" y="192"/>
                  </a:lnTo>
                  <a:lnTo>
                    <a:pt x="2168" y="248"/>
                  </a:lnTo>
                  <a:lnTo>
                    <a:pt x="2264" y="296"/>
                  </a:lnTo>
                  <a:lnTo>
                    <a:pt x="2328" y="352"/>
                  </a:lnTo>
                  <a:lnTo>
                    <a:pt x="2424" y="416"/>
                  </a:lnTo>
                  <a:lnTo>
                    <a:pt x="2472" y="360"/>
                  </a:lnTo>
                  <a:lnTo>
                    <a:pt x="2424" y="272"/>
                  </a:lnTo>
                  <a:lnTo>
                    <a:pt x="2328" y="208"/>
                  </a:lnTo>
                  <a:lnTo>
                    <a:pt x="2192" y="128"/>
                  </a:lnTo>
                  <a:lnTo>
                    <a:pt x="2048" y="64"/>
                  </a:lnTo>
                  <a:lnTo>
                    <a:pt x="1936" y="8"/>
                  </a:lnTo>
                  <a:lnTo>
                    <a:pt x="1808" y="8"/>
                  </a:lnTo>
                  <a:lnTo>
                    <a:pt x="1696" y="0"/>
                  </a:lnTo>
                  <a:lnTo>
                    <a:pt x="1560" y="16"/>
                  </a:lnTo>
                  <a:lnTo>
                    <a:pt x="1400" y="32"/>
                  </a:lnTo>
                  <a:lnTo>
                    <a:pt x="1248" y="32"/>
                  </a:lnTo>
                  <a:lnTo>
                    <a:pt x="1128" y="104"/>
                  </a:lnTo>
                  <a:lnTo>
                    <a:pt x="992" y="112"/>
                  </a:lnTo>
                  <a:lnTo>
                    <a:pt x="920" y="176"/>
                  </a:lnTo>
                  <a:lnTo>
                    <a:pt x="808" y="160"/>
                  </a:lnTo>
                  <a:lnTo>
                    <a:pt x="672" y="184"/>
                  </a:lnTo>
                  <a:lnTo>
                    <a:pt x="560" y="192"/>
                  </a:lnTo>
                  <a:lnTo>
                    <a:pt x="504" y="240"/>
                  </a:lnTo>
                  <a:lnTo>
                    <a:pt x="408" y="296"/>
                  </a:lnTo>
                  <a:lnTo>
                    <a:pt x="320" y="352"/>
                  </a:lnTo>
                  <a:lnTo>
                    <a:pt x="232" y="400"/>
                  </a:lnTo>
                  <a:lnTo>
                    <a:pt x="144" y="472"/>
                  </a:lnTo>
                  <a:lnTo>
                    <a:pt x="32" y="512"/>
                  </a:lnTo>
                  <a:lnTo>
                    <a:pt x="32" y="600"/>
                  </a:lnTo>
                  <a:lnTo>
                    <a:pt x="112" y="712"/>
                  </a:lnTo>
                  <a:lnTo>
                    <a:pt x="104" y="920"/>
                  </a:lnTo>
                  <a:lnTo>
                    <a:pt x="104" y="1064"/>
                  </a:lnTo>
                  <a:lnTo>
                    <a:pt x="56" y="1120"/>
                  </a:lnTo>
                  <a:lnTo>
                    <a:pt x="0" y="1160"/>
                  </a:lnTo>
                  <a:lnTo>
                    <a:pt x="16" y="1240"/>
                  </a:lnTo>
                  <a:lnTo>
                    <a:pt x="56" y="1296"/>
                  </a:lnTo>
                  <a:lnTo>
                    <a:pt x="72" y="1376"/>
                  </a:lnTo>
                  <a:lnTo>
                    <a:pt x="72" y="1480"/>
                  </a:lnTo>
                  <a:lnTo>
                    <a:pt x="98" y="1552"/>
                  </a:lnTo>
                  <a:lnTo>
                    <a:pt x="160" y="1608"/>
                  </a:lnTo>
                  <a:lnTo>
                    <a:pt x="192" y="1688"/>
                  </a:lnTo>
                  <a:lnTo>
                    <a:pt x="225" y="1721"/>
                  </a:lnTo>
                  <a:lnTo>
                    <a:pt x="151" y="1838"/>
                  </a:lnTo>
                  <a:lnTo>
                    <a:pt x="184" y="1888"/>
                  </a:lnTo>
                  <a:lnTo>
                    <a:pt x="217" y="1936"/>
                  </a:lnTo>
                  <a:lnTo>
                    <a:pt x="216" y="2024"/>
                  </a:lnTo>
                  <a:lnTo>
                    <a:pt x="168" y="2080"/>
                  </a:lnTo>
                  <a:lnTo>
                    <a:pt x="168" y="2176"/>
                  </a:lnTo>
                  <a:lnTo>
                    <a:pt x="216" y="2240"/>
                  </a:lnTo>
                  <a:lnTo>
                    <a:pt x="272" y="2368"/>
                  </a:lnTo>
                  <a:lnTo>
                    <a:pt x="344" y="2432"/>
                  </a:lnTo>
                  <a:lnTo>
                    <a:pt x="400" y="2424"/>
                  </a:lnTo>
                  <a:lnTo>
                    <a:pt x="472" y="2400"/>
                  </a:lnTo>
                  <a:lnTo>
                    <a:pt x="536" y="2392"/>
                  </a:lnTo>
                  <a:lnTo>
                    <a:pt x="608" y="2400"/>
                  </a:lnTo>
                  <a:lnTo>
                    <a:pt x="664" y="2472"/>
                  </a:lnTo>
                  <a:lnTo>
                    <a:pt x="720" y="2424"/>
                  </a:lnTo>
                  <a:lnTo>
                    <a:pt x="768" y="2472"/>
                  </a:lnTo>
                  <a:lnTo>
                    <a:pt x="792" y="2408"/>
                  </a:lnTo>
                  <a:lnTo>
                    <a:pt x="808" y="2360"/>
                  </a:lnTo>
                  <a:lnTo>
                    <a:pt x="848" y="2312"/>
                  </a:lnTo>
                  <a:lnTo>
                    <a:pt x="880" y="2248"/>
                  </a:lnTo>
                  <a:lnTo>
                    <a:pt x="944" y="2288"/>
                  </a:lnTo>
                  <a:lnTo>
                    <a:pt x="1008" y="2320"/>
                  </a:lnTo>
                  <a:lnTo>
                    <a:pt x="1072" y="2304"/>
                  </a:lnTo>
                  <a:lnTo>
                    <a:pt x="1144" y="2304"/>
                  </a:lnTo>
                  <a:lnTo>
                    <a:pt x="1152" y="2232"/>
                  </a:lnTo>
                  <a:lnTo>
                    <a:pt x="1168" y="2168"/>
                  </a:lnTo>
                  <a:lnTo>
                    <a:pt x="1248" y="2112"/>
                  </a:lnTo>
                  <a:lnTo>
                    <a:pt x="1312" y="2080"/>
                  </a:lnTo>
                  <a:lnTo>
                    <a:pt x="1312" y="2032"/>
                  </a:lnTo>
                  <a:lnTo>
                    <a:pt x="1352" y="1984"/>
                  </a:lnTo>
                  <a:lnTo>
                    <a:pt x="1400" y="2016"/>
                  </a:lnTo>
                  <a:lnTo>
                    <a:pt x="1488" y="2040"/>
                  </a:lnTo>
                  <a:lnTo>
                    <a:pt x="1544" y="2024"/>
                  </a:lnTo>
                  <a:lnTo>
                    <a:pt x="1634" y="1971"/>
                  </a:lnTo>
                  <a:lnTo>
                    <a:pt x="1688" y="1984"/>
                  </a:lnTo>
                  <a:lnTo>
                    <a:pt x="1720" y="2032"/>
                  </a:lnTo>
                  <a:lnTo>
                    <a:pt x="1800" y="2040"/>
                  </a:lnTo>
                  <a:lnTo>
                    <a:pt x="1856" y="2104"/>
                  </a:lnTo>
                  <a:lnTo>
                    <a:pt x="1944" y="2096"/>
                  </a:lnTo>
                  <a:lnTo>
                    <a:pt x="2024" y="2096"/>
                  </a:lnTo>
                  <a:lnTo>
                    <a:pt x="2080" y="2136"/>
                  </a:lnTo>
                  <a:lnTo>
                    <a:pt x="2152" y="2168"/>
                  </a:lnTo>
                  <a:lnTo>
                    <a:pt x="2224" y="2136"/>
                  </a:lnTo>
                  <a:lnTo>
                    <a:pt x="2320" y="2136"/>
                  </a:lnTo>
                  <a:lnTo>
                    <a:pt x="2368" y="2176"/>
                  </a:lnTo>
                  <a:lnTo>
                    <a:pt x="2400" y="2272"/>
                  </a:lnTo>
                  <a:lnTo>
                    <a:pt x="2496" y="2272"/>
                  </a:lnTo>
                  <a:lnTo>
                    <a:pt x="2592" y="2320"/>
                  </a:lnTo>
                  <a:lnTo>
                    <a:pt x="2756" y="2330"/>
                  </a:lnTo>
                  <a:lnTo>
                    <a:pt x="2832" y="2304"/>
                  </a:lnTo>
                  <a:lnTo>
                    <a:pt x="2920" y="2224"/>
                  </a:lnTo>
                  <a:lnTo>
                    <a:pt x="2920" y="2144"/>
                  </a:lnTo>
                  <a:lnTo>
                    <a:pt x="2984" y="2064"/>
                  </a:lnTo>
                  <a:lnTo>
                    <a:pt x="3088" y="1992"/>
                  </a:lnTo>
                  <a:lnTo>
                    <a:pt x="3199" y="1941"/>
                  </a:lnTo>
                  <a:lnTo>
                    <a:pt x="3288" y="1848"/>
                  </a:lnTo>
                  <a:lnTo>
                    <a:pt x="3317" y="1702"/>
                  </a:lnTo>
                  <a:lnTo>
                    <a:pt x="3288" y="1616"/>
                  </a:lnTo>
                  <a:lnTo>
                    <a:pt x="3200" y="1616"/>
                  </a:lnTo>
                  <a:lnTo>
                    <a:pt x="3136" y="1576"/>
                  </a:lnTo>
                  <a:lnTo>
                    <a:pt x="3080" y="1536"/>
                  </a:lnTo>
                  <a:lnTo>
                    <a:pt x="3000" y="1488"/>
                  </a:lnTo>
                  <a:lnTo>
                    <a:pt x="2984" y="1384"/>
                  </a:lnTo>
                  <a:lnTo>
                    <a:pt x="2976" y="1280"/>
                  </a:lnTo>
                  <a:lnTo>
                    <a:pt x="3000" y="1224"/>
                  </a:lnTo>
                  <a:lnTo>
                    <a:pt x="3080" y="1184"/>
                  </a:lnTo>
                  <a:lnTo>
                    <a:pt x="3040" y="1120"/>
                  </a:lnTo>
                  <a:lnTo>
                    <a:pt x="2960" y="1112"/>
                  </a:lnTo>
                  <a:lnTo>
                    <a:pt x="2928" y="1048"/>
                  </a:lnTo>
                  <a:lnTo>
                    <a:pt x="2912" y="976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Freeform 6"/>
            <p:cNvSpPr>
              <a:spLocks/>
            </p:cNvSpPr>
            <p:nvPr/>
          </p:nvSpPr>
          <p:spPr bwMode="auto">
            <a:xfrm>
              <a:off x="3777272" y="2097089"/>
              <a:ext cx="813391" cy="743240"/>
            </a:xfrm>
            <a:custGeom>
              <a:avLst/>
              <a:gdLst>
                <a:gd name="T0" fmla="*/ 257408833 w 2912"/>
                <a:gd name="T1" fmla="*/ 1145790706 h 2702"/>
                <a:gd name="T2" fmla="*/ 489582918 w 2912"/>
                <a:gd name="T3" fmla="*/ 979952385 h 2702"/>
                <a:gd name="T4" fmla="*/ 663711421 w 2912"/>
                <a:gd name="T5" fmla="*/ 693504609 h 2702"/>
                <a:gd name="T6" fmla="*/ 981688517 w 2912"/>
                <a:gd name="T7" fmla="*/ 874419484 h 2702"/>
                <a:gd name="T8" fmla="*/ 1340042600 w 2912"/>
                <a:gd name="T9" fmla="*/ 836729389 h 2702"/>
                <a:gd name="T10" fmla="*/ 1393037955 w 2912"/>
                <a:gd name="T11" fmla="*/ 502540086 h 2702"/>
                <a:gd name="T12" fmla="*/ 1761486335 w 2912"/>
                <a:gd name="T13" fmla="*/ 278910292 h 2702"/>
                <a:gd name="T14" fmla="*/ 1852336196 w 2912"/>
                <a:gd name="T15" fmla="*/ 35177646 h 2702"/>
                <a:gd name="T16" fmla="*/ 2147483647 w 2912"/>
                <a:gd name="T17" fmla="*/ 170863294 h 2702"/>
                <a:gd name="T18" fmla="*/ 2147483647 w 2912"/>
                <a:gd name="T19" fmla="*/ 0 h 2702"/>
                <a:gd name="T20" fmla="*/ 2147483647 w 2912"/>
                <a:gd name="T21" fmla="*/ 150762016 h 2702"/>
                <a:gd name="T22" fmla="*/ 2147483647 w 2912"/>
                <a:gd name="T23" fmla="*/ 329164280 h 2702"/>
                <a:gd name="T24" fmla="*/ 2147483647 w 2912"/>
                <a:gd name="T25" fmla="*/ 316600387 h 2702"/>
                <a:gd name="T26" fmla="*/ 2147483647 w 2912"/>
                <a:gd name="T27" fmla="*/ 497515162 h 2702"/>
                <a:gd name="T28" fmla="*/ 2147483647 w 2912"/>
                <a:gd name="T29" fmla="*/ 414595903 h 2702"/>
                <a:gd name="T30" fmla="*/ 2147483647 w 2912"/>
                <a:gd name="T31" fmla="*/ 753810030 h 2702"/>
                <a:gd name="T32" fmla="*/ 2147483647 w 2912"/>
                <a:gd name="T33" fmla="*/ 874419484 h 2702"/>
                <a:gd name="T34" fmla="*/ 2147483647 w 2912"/>
                <a:gd name="T35" fmla="*/ 819140374 h 2702"/>
                <a:gd name="T36" fmla="*/ 2147483647 w 2912"/>
                <a:gd name="T37" fmla="*/ 1201071203 h 2702"/>
                <a:gd name="T38" fmla="*/ 2147483647 w 2912"/>
                <a:gd name="T39" fmla="*/ 1562898971 h 2702"/>
                <a:gd name="T40" fmla="*/ 2147483647 w 2912"/>
                <a:gd name="T41" fmla="*/ 1784016601 h 2702"/>
                <a:gd name="T42" fmla="*/ 2147483647 w 2912"/>
                <a:gd name="T43" fmla="*/ 1804119465 h 2702"/>
                <a:gd name="T44" fmla="*/ 2147483647 w 2912"/>
                <a:gd name="T45" fmla="*/ 1944829999 h 2702"/>
                <a:gd name="T46" fmla="*/ 2147483647 w 2912"/>
                <a:gd name="T47" fmla="*/ 2065439255 h 2702"/>
                <a:gd name="T48" fmla="*/ 2147483647 w 2912"/>
                <a:gd name="T49" fmla="*/ 2147483647 h 2702"/>
                <a:gd name="T50" fmla="*/ 2147483647 w 2912"/>
                <a:gd name="T51" fmla="*/ 2147483647 h 2702"/>
                <a:gd name="T52" fmla="*/ 2147483647 w 2912"/>
                <a:gd name="T53" fmla="*/ 2147483647 h 2702"/>
                <a:gd name="T54" fmla="*/ 2147483647 w 2912"/>
                <a:gd name="T55" fmla="*/ 2147483647 h 2702"/>
                <a:gd name="T56" fmla="*/ 2147483647 w 2912"/>
                <a:gd name="T57" fmla="*/ 2147483647 h 2702"/>
                <a:gd name="T58" fmla="*/ 2147483647 w 2912"/>
                <a:gd name="T59" fmla="*/ 2147483647 h 2702"/>
                <a:gd name="T60" fmla="*/ 2147483647 w 2912"/>
                <a:gd name="T61" fmla="*/ 2147483647 h 2702"/>
                <a:gd name="T62" fmla="*/ 2147483647 w 2912"/>
                <a:gd name="T63" fmla="*/ 2147483647 h 2702"/>
                <a:gd name="T64" fmla="*/ 2147483647 w 2912"/>
                <a:gd name="T65" fmla="*/ 2147483647 h 2702"/>
                <a:gd name="T66" fmla="*/ 2147483647 w 2912"/>
                <a:gd name="T67" fmla="*/ 2147483647 h 2702"/>
                <a:gd name="T68" fmla="*/ 2147483647 w 2912"/>
                <a:gd name="T69" fmla="*/ 2147483647 h 2702"/>
                <a:gd name="T70" fmla="*/ 2147483647 w 2912"/>
                <a:gd name="T71" fmla="*/ 2147483647 h 2702"/>
                <a:gd name="T72" fmla="*/ 2147483647 w 2912"/>
                <a:gd name="T73" fmla="*/ 2147483647 h 2702"/>
                <a:gd name="T74" fmla="*/ 2147483647 w 2912"/>
                <a:gd name="T75" fmla="*/ 2147483647 h 2702"/>
                <a:gd name="T76" fmla="*/ 2147483647 w 2912"/>
                <a:gd name="T77" fmla="*/ 2147483647 h 2702"/>
                <a:gd name="T78" fmla="*/ 2147483647 w 2912"/>
                <a:gd name="T79" fmla="*/ 2147483647 h 2702"/>
                <a:gd name="T80" fmla="*/ 2147483647 w 2912"/>
                <a:gd name="T81" fmla="*/ 2147483647 h 2702"/>
                <a:gd name="T82" fmla="*/ 2147483647 w 2912"/>
                <a:gd name="T83" fmla="*/ 2147483647 h 2702"/>
                <a:gd name="T84" fmla="*/ 2147483647 w 2912"/>
                <a:gd name="T85" fmla="*/ 2147483647 h 2702"/>
                <a:gd name="T86" fmla="*/ 2147483647 w 2912"/>
                <a:gd name="T87" fmla="*/ 2147483647 h 2702"/>
                <a:gd name="T88" fmla="*/ 2147483647 w 2912"/>
                <a:gd name="T89" fmla="*/ 2147483647 h 2702"/>
                <a:gd name="T90" fmla="*/ 2147483647 w 2912"/>
                <a:gd name="T91" fmla="*/ 2147483647 h 2702"/>
                <a:gd name="T92" fmla="*/ 1675683424 w 2912"/>
                <a:gd name="T93" fmla="*/ 2147483647 h 2702"/>
                <a:gd name="T94" fmla="*/ 1231526032 w 2912"/>
                <a:gd name="T95" fmla="*/ 2147483647 h 2702"/>
                <a:gd name="T96" fmla="*/ 706612877 w 2912"/>
                <a:gd name="T97" fmla="*/ 2147483647 h 2702"/>
                <a:gd name="T98" fmla="*/ 484534380 w 2912"/>
                <a:gd name="T99" fmla="*/ 2147483647 h 2702"/>
                <a:gd name="T100" fmla="*/ 787368839 w 2912"/>
                <a:gd name="T101" fmla="*/ 2147483647 h 2702"/>
                <a:gd name="T102" fmla="*/ 403778319 w 2912"/>
                <a:gd name="T103" fmla="*/ 2147483647 h 2702"/>
                <a:gd name="T104" fmla="*/ 141322585 w 2912"/>
                <a:gd name="T105" fmla="*/ 2147483647 h 2702"/>
                <a:gd name="T106" fmla="*/ 302834558 w 2912"/>
                <a:gd name="T107" fmla="*/ 2147483647 h 2702"/>
                <a:gd name="T108" fmla="*/ 302834558 w 2912"/>
                <a:gd name="T109" fmla="*/ 2147483647 h 2702"/>
                <a:gd name="T110" fmla="*/ 282645171 w 2912"/>
                <a:gd name="T111" fmla="*/ 2065439255 h 2702"/>
                <a:gd name="T112" fmla="*/ 0 w 2912"/>
                <a:gd name="T113" fmla="*/ 2005135420 h 2702"/>
                <a:gd name="T114" fmla="*/ 201889159 w 2912"/>
                <a:gd name="T115" fmla="*/ 1522696414 h 270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912"/>
                <a:gd name="T175" fmla="*/ 0 h 2702"/>
                <a:gd name="T176" fmla="*/ 2912 w 2912"/>
                <a:gd name="T177" fmla="*/ 2702 h 270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912" h="2702">
                  <a:moveTo>
                    <a:pt x="45" y="503"/>
                  </a:moveTo>
                  <a:lnTo>
                    <a:pt x="102" y="456"/>
                  </a:lnTo>
                  <a:lnTo>
                    <a:pt x="152" y="501"/>
                  </a:lnTo>
                  <a:lnTo>
                    <a:pt x="194" y="390"/>
                  </a:lnTo>
                  <a:lnTo>
                    <a:pt x="233" y="342"/>
                  </a:lnTo>
                  <a:lnTo>
                    <a:pt x="263" y="276"/>
                  </a:lnTo>
                  <a:lnTo>
                    <a:pt x="324" y="315"/>
                  </a:lnTo>
                  <a:lnTo>
                    <a:pt x="389" y="348"/>
                  </a:lnTo>
                  <a:lnTo>
                    <a:pt x="455" y="333"/>
                  </a:lnTo>
                  <a:lnTo>
                    <a:pt x="531" y="333"/>
                  </a:lnTo>
                  <a:lnTo>
                    <a:pt x="534" y="269"/>
                  </a:lnTo>
                  <a:lnTo>
                    <a:pt x="552" y="200"/>
                  </a:lnTo>
                  <a:lnTo>
                    <a:pt x="627" y="143"/>
                  </a:lnTo>
                  <a:lnTo>
                    <a:pt x="698" y="111"/>
                  </a:lnTo>
                  <a:lnTo>
                    <a:pt x="695" y="60"/>
                  </a:lnTo>
                  <a:lnTo>
                    <a:pt x="734" y="14"/>
                  </a:lnTo>
                  <a:lnTo>
                    <a:pt x="782" y="44"/>
                  </a:lnTo>
                  <a:lnTo>
                    <a:pt x="870" y="68"/>
                  </a:lnTo>
                  <a:lnTo>
                    <a:pt x="930" y="54"/>
                  </a:lnTo>
                  <a:lnTo>
                    <a:pt x="1014" y="0"/>
                  </a:lnTo>
                  <a:lnTo>
                    <a:pt x="1074" y="15"/>
                  </a:lnTo>
                  <a:lnTo>
                    <a:pt x="1098" y="60"/>
                  </a:lnTo>
                  <a:lnTo>
                    <a:pt x="1190" y="71"/>
                  </a:lnTo>
                  <a:lnTo>
                    <a:pt x="1235" y="131"/>
                  </a:lnTo>
                  <a:lnTo>
                    <a:pt x="1331" y="126"/>
                  </a:lnTo>
                  <a:lnTo>
                    <a:pt x="1404" y="126"/>
                  </a:lnTo>
                  <a:lnTo>
                    <a:pt x="1464" y="164"/>
                  </a:lnTo>
                  <a:lnTo>
                    <a:pt x="1539" y="198"/>
                  </a:lnTo>
                  <a:lnTo>
                    <a:pt x="1602" y="167"/>
                  </a:lnTo>
                  <a:lnTo>
                    <a:pt x="1703" y="165"/>
                  </a:lnTo>
                  <a:lnTo>
                    <a:pt x="1752" y="206"/>
                  </a:lnTo>
                  <a:lnTo>
                    <a:pt x="1784" y="300"/>
                  </a:lnTo>
                  <a:lnTo>
                    <a:pt x="1880" y="302"/>
                  </a:lnTo>
                  <a:lnTo>
                    <a:pt x="1971" y="348"/>
                  </a:lnTo>
                  <a:lnTo>
                    <a:pt x="2138" y="360"/>
                  </a:lnTo>
                  <a:lnTo>
                    <a:pt x="2232" y="326"/>
                  </a:lnTo>
                  <a:lnTo>
                    <a:pt x="2264" y="398"/>
                  </a:lnTo>
                  <a:lnTo>
                    <a:pt x="2312" y="478"/>
                  </a:lnTo>
                  <a:lnTo>
                    <a:pt x="2304" y="558"/>
                  </a:lnTo>
                  <a:lnTo>
                    <a:pt x="2320" y="622"/>
                  </a:lnTo>
                  <a:lnTo>
                    <a:pt x="2360" y="694"/>
                  </a:lnTo>
                  <a:lnTo>
                    <a:pt x="2408" y="710"/>
                  </a:lnTo>
                  <a:lnTo>
                    <a:pt x="2464" y="678"/>
                  </a:lnTo>
                  <a:lnTo>
                    <a:pt x="2520" y="718"/>
                  </a:lnTo>
                  <a:lnTo>
                    <a:pt x="2592" y="734"/>
                  </a:lnTo>
                  <a:lnTo>
                    <a:pt x="2648" y="774"/>
                  </a:lnTo>
                  <a:lnTo>
                    <a:pt x="2728" y="814"/>
                  </a:lnTo>
                  <a:lnTo>
                    <a:pt x="2800" y="822"/>
                  </a:lnTo>
                  <a:lnTo>
                    <a:pt x="2856" y="894"/>
                  </a:lnTo>
                  <a:lnTo>
                    <a:pt x="2864" y="998"/>
                  </a:lnTo>
                  <a:lnTo>
                    <a:pt x="2904" y="1062"/>
                  </a:lnTo>
                  <a:lnTo>
                    <a:pt x="2912" y="1126"/>
                  </a:lnTo>
                  <a:lnTo>
                    <a:pt x="2872" y="1190"/>
                  </a:lnTo>
                  <a:lnTo>
                    <a:pt x="2824" y="1270"/>
                  </a:lnTo>
                  <a:lnTo>
                    <a:pt x="2824" y="1414"/>
                  </a:lnTo>
                  <a:lnTo>
                    <a:pt x="2848" y="1486"/>
                  </a:lnTo>
                  <a:lnTo>
                    <a:pt x="2840" y="1534"/>
                  </a:lnTo>
                  <a:lnTo>
                    <a:pt x="2776" y="1494"/>
                  </a:lnTo>
                  <a:lnTo>
                    <a:pt x="2731" y="1528"/>
                  </a:lnTo>
                  <a:lnTo>
                    <a:pt x="2656" y="1566"/>
                  </a:lnTo>
                  <a:lnTo>
                    <a:pt x="2624" y="1646"/>
                  </a:lnTo>
                  <a:lnTo>
                    <a:pt x="2648" y="1718"/>
                  </a:lnTo>
                  <a:lnTo>
                    <a:pt x="2552" y="1798"/>
                  </a:lnTo>
                  <a:lnTo>
                    <a:pt x="2608" y="1838"/>
                  </a:lnTo>
                  <a:lnTo>
                    <a:pt x="2672" y="1902"/>
                  </a:lnTo>
                  <a:lnTo>
                    <a:pt x="2616" y="1974"/>
                  </a:lnTo>
                  <a:lnTo>
                    <a:pt x="2560" y="2070"/>
                  </a:lnTo>
                  <a:lnTo>
                    <a:pt x="2496" y="2150"/>
                  </a:lnTo>
                  <a:lnTo>
                    <a:pt x="2528" y="2238"/>
                  </a:lnTo>
                  <a:lnTo>
                    <a:pt x="2472" y="2310"/>
                  </a:lnTo>
                  <a:lnTo>
                    <a:pt x="2504" y="2366"/>
                  </a:lnTo>
                  <a:lnTo>
                    <a:pt x="2456" y="2430"/>
                  </a:lnTo>
                  <a:lnTo>
                    <a:pt x="2384" y="2494"/>
                  </a:lnTo>
                  <a:lnTo>
                    <a:pt x="2384" y="2574"/>
                  </a:lnTo>
                  <a:lnTo>
                    <a:pt x="2344" y="2606"/>
                  </a:lnTo>
                  <a:lnTo>
                    <a:pt x="2288" y="2665"/>
                  </a:lnTo>
                  <a:lnTo>
                    <a:pt x="2140" y="2695"/>
                  </a:lnTo>
                  <a:lnTo>
                    <a:pt x="2056" y="2702"/>
                  </a:lnTo>
                  <a:lnTo>
                    <a:pt x="1993" y="2635"/>
                  </a:lnTo>
                  <a:lnTo>
                    <a:pt x="1896" y="2630"/>
                  </a:lnTo>
                  <a:lnTo>
                    <a:pt x="1824" y="2670"/>
                  </a:lnTo>
                  <a:lnTo>
                    <a:pt x="1744" y="2638"/>
                  </a:lnTo>
                  <a:lnTo>
                    <a:pt x="1664" y="2598"/>
                  </a:lnTo>
                  <a:lnTo>
                    <a:pt x="1608" y="2502"/>
                  </a:lnTo>
                  <a:lnTo>
                    <a:pt x="1544" y="2446"/>
                  </a:lnTo>
                  <a:lnTo>
                    <a:pt x="1461" y="2396"/>
                  </a:lnTo>
                  <a:lnTo>
                    <a:pt x="1384" y="2430"/>
                  </a:lnTo>
                  <a:lnTo>
                    <a:pt x="1264" y="2406"/>
                  </a:lnTo>
                  <a:lnTo>
                    <a:pt x="1184" y="2422"/>
                  </a:lnTo>
                  <a:lnTo>
                    <a:pt x="1056" y="2390"/>
                  </a:lnTo>
                  <a:lnTo>
                    <a:pt x="968" y="2350"/>
                  </a:lnTo>
                  <a:lnTo>
                    <a:pt x="871" y="2276"/>
                  </a:lnTo>
                  <a:lnTo>
                    <a:pt x="728" y="2198"/>
                  </a:lnTo>
                  <a:lnTo>
                    <a:pt x="664" y="2127"/>
                  </a:lnTo>
                  <a:lnTo>
                    <a:pt x="584" y="2134"/>
                  </a:lnTo>
                  <a:lnTo>
                    <a:pt x="488" y="2166"/>
                  </a:lnTo>
                  <a:lnTo>
                    <a:pt x="376" y="2046"/>
                  </a:lnTo>
                  <a:lnTo>
                    <a:pt x="280" y="2046"/>
                  </a:lnTo>
                  <a:lnTo>
                    <a:pt x="216" y="1942"/>
                  </a:lnTo>
                  <a:lnTo>
                    <a:pt x="192" y="1862"/>
                  </a:lnTo>
                  <a:lnTo>
                    <a:pt x="280" y="1797"/>
                  </a:lnTo>
                  <a:lnTo>
                    <a:pt x="312" y="1638"/>
                  </a:lnTo>
                  <a:lnTo>
                    <a:pt x="240" y="1542"/>
                  </a:lnTo>
                  <a:lnTo>
                    <a:pt x="160" y="1526"/>
                  </a:lnTo>
                  <a:lnTo>
                    <a:pt x="80" y="1454"/>
                  </a:lnTo>
                  <a:lnTo>
                    <a:pt x="56" y="1382"/>
                  </a:lnTo>
                  <a:lnTo>
                    <a:pt x="120" y="1310"/>
                  </a:lnTo>
                  <a:lnTo>
                    <a:pt x="120" y="1190"/>
                  </a:lnTo>
                  <a:lnTo>
                    <a:pt x="96" y="1102"/>
                  </a:lnTo>
                  <a:lnTo>
                    <a:pt x="120" y="1006"/>
                  </a:lnTo>
                  <a:lnTo>
                    <a:pt x="224" y="934"/>
                  </a:lnTo>
                  <a:lnTo>
                    <a:pt x="112" y="822"/>
                  </a:lnTo>
                  <a:lnTo>
                    <a:pt x="48" y="830"/>
                  </a:lnTo>
                  <a:lnTo>
                    <a:pt x="0" y="798"/>
                  </a:lnTo>
                  <a:lnTo>
                    <a:pt x="24" y="694"/>
                  </a:lnTo>
                  <a:lnTo>
                    <a:pt x="80" y="606"/>
                  </a:lnTo>
                  <a:lnTo>
                    <a:pt x="45" y="503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759278" y="1694339"/>
              <a:ext cx="909412" cy="1004394"/>
            </a:xfrm>
            <a:custGeom>
              <a:avLst/>
              <a:gdLst>
                <a:gd name="T0" fmla="*/ 2147483647 w 3256"/>
                <a:gd name="T1" fmla="*/ 121100621 h 3644"/>
                <a:gd name="T2" fmla="*/ 2147483647 w 3256"/>
                <a:gd name="T3" fmla="*/ 807335756 h 3644"/>
                <a:gd name="T4" fmla="*/ 2147483647 w 3256"/>
                <a:gd name="T5" fmla="*/ 1251369796 h 3644"/>
                <a:gd name="T6" fmla="*/ 2147483647 w 3256"/>
                <a:gd name="T7" fmla="*/ 1493570940 h 3644"/>
                <a:gd name="T8" fmla="*/ 2147483647 w 3256"/>
                <a:gd name="T9" fmla="*/ 1715589052 h 3644"/>
                <a:gd name="T10" fmla="*/ 2147483647 w 3256"/>
                <a:gd name="T11" fmla="*/ 1856871464 h 3644"/>
                <a:gd name="T12" fmla="*/ 2147483647 w 3256"/>
                <a:gd name="T13" fmla="*/ 2147483647 h 3644"/>
                <a:gd name="T14" fmla="*/ 1998416270 w 3256"/>
                <a:gd name="T15" fmla="*/ 2147483647 h 3644"/>
                <a:gd name="T16" fmla="*/ 1675441251 w 3256"/>
                <a:gd name="T17" fmla="*/ 2147483647 h 3644"/>
                <a:gd name="T18" fmla="*/ 1332277910 w 3256"/>
                <a:gd name="T19" fmla="*/ 2147483647 h 3644"/>
                <a:gd name="T20" fmla="*/ 1473580672 w 3256"/>
                <a:gd name="T21" fmla="*/ 2147483647 h 3644"/>
                <a:gd name="T22" fmla="*/ 1635068182 w 3256"/>
                <a:gd name="T23" fmla="*/ 2147483647 h 3644"/>
                <a:gd name="T24" fmla="*/ 1392835329 w 3256"/>
                <a:gd name="T25" fmla="*/ 2147483647 h 3644"/>
                <a:gd name="T26" fmla="*/ 1170788812 w 3256"/>
                <a:gd name="T27" fmla="*/ 2147483647 h 3644"/>
                <a:gd name="T28" fmla="*/ 565208070 w 3256"/>
                <a:gd name="T29" fmla="*/ 2147483647 h 3644"/>
                <a:gd name="T30" fmla="*/ 545023323 w 3256"/>
                <a:gd name="T31" fmla="*/ 2147483647 h 3644"/>
                <a:gd name="T32" fmla="*/ 671184745 w 3256"/>
                <a:gd name="T33" fmla="*/ 2147483647 h 3644"/>
                <a:gd name="T34" fmla="*/ 744359418 w 3256"/>
                <a:gd name="T35" fmla="*/ 2147483647 h 3644"/>
                <a:gd name="T36" fmla="*/ 363347790 w 3256"/>
                <a:gd name="T37" fmla="*/ 2147483647 h 3644"/>
                <a:gd name="T38" fmla="*/ 222046616 w 3256"/>
                <a:gd name="T39" fmla="*/ 2147483647 h 3644"/>
                <a:gd name="T40" fmla="*/ 1534138091 w 3256"/>
                <a:gd name="T41" fmla="*/ 2147483647 h 3644"/>
                <a:gd name="T42" fmla="*/ 2013556021 w 3256"/>
                <a:gd name="T43" fmla="*/ 2147483647 h 3644"/>
                <a:gd name="T44" fmla="*/ 2147483647 w 3256"/>
                <a:gd name="T45" fmla="*/ 2147483647 h 3644"/>
                <a:gd name="T46" fmla="*/ 2147483647 w 3256"/>
                <a:gd name="T47" fmla="*/ 2147483647 h 3644"/>
                <a:gd name="T48" fmla="*/ 2147483647 w 3256"/>
                <a:gd name="T49" fmla="*/ 2147483647 h 3644"/>
                <a:gd name="T50" fmla="*/ 2147483647 w 3256"/>
                <a:gd name="T51" fmla="*/ 2147483647 h 3644"/>
                <a:gd name="T52" fmla="*/ 2147483647 w 3256"/>
                <a:gd name="T53" fmla="*/ 2147483647 h 3644"/>
                <a:gd name="T54" fmla="*/ 2147483647 w 3256"/>
                <a:gd name="T55" fmla="*/ 2147483647 h 3644"/>
                <a:gd name="T56" fmla="*/ 2147483647 w 3256"/>
                <a:gd name="T57" fmla="*/ 2147483647 h 3644"/>
                <a:gd name="T58" fmla="*/ 2147483647 w 3256"/>
                <a:gd name="T59" fmla="*/ 2147483647 h 3644"/>
                <a:gd name="T60" fmla="*/ 2147483647 w 3256"/>
                <a:gd name="T61" fmla="*/ 2147483647 h 3644"/>
                <a:gd name="T62" fmla="*/ 2147483647 w 3256"/>
                <a:gd name="T63" fmla="*/ 2147483647 h 3644"/>
                <a:gd name="T64" fmla="*/ 2147483647 w 3256"/>
                <a:gd name="T65" fmla="*/ 2147483647 h 3644"/>
                <a:gd name="T66" fmla="*/ 2147483647 w 3256"/>
                <a:gd name="T67" fmla="*/ 2147483647 h 3644"/>
                <a:gd name="T68" fmla="*/ 2147483647 w 3256"/>
                <a:gd name="T69" fmla="*/ 2147483647 h 3644"/>
                <a:gd name="T70" fmla="*/ 2147483647 w 3256"/>
                <a:gd name="T71" fmla="*/ 2147483647 h 3644"/>
                <a:gd name="T72" fmla="*/ 2147483647 w 3256"/>
                <a:gd name="T73" fmla="*/ 2147483647 h 3644"/>
                <a:gd name="T74" fmla="*/ 2147483647 w 3256"/>
                <a:gd name="T75" fmla="*/ 2147483647 h 3644"/>
                <a:gd name="T76" fmla="*/ 2147483647 w 3256"/>
                <a:gd name="T77" fmla="*/ 2147483647 h 3644"/>
                <a:gd name="T78" fmla="*/ 2147483647 w 3256"/>
                <a:gd name="T79" fmla="*/ 2147483647 h 3644"/>
                <a:gd name="T80" fmla="*/ 2147483647 w 3256"/>
                <a:gd name="T81" fmla="*/ 1634854940 h 3644"/>
                <a:gd name="T82" fmla="*/ 2147483647 w 3256"/>
                <a:gd name="T83" fmla="*/ 976371971 h 3644"/>
                <a:gd name="T84" fmla="*/ 2147483647 w 3256"/>
                <a:gd name="T85" fmla="*/ 7568590 h 364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6"/>
                <a:gd name="T130" fmla="*/ 0 h 3644"/>
                <a:gd name="T131" fmla="*/ 3256 w 3256"/>
                <a:gd name="T132" fmla="*/ 3644 h 364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6" h="3644">
                  <a:moveTo>
                    <a:pt x="2983" y="23"/>
                  </a:moveTo>
                  <a:lnTo>
                    <a:pt x="2896" y="0"/>
                  </a:lnTo>
                  <a:lnTo>
                    <a:pt x="2808" y="48"/>
                  </a:lnTo>
                  <a:lnTo>
                    <a:pt x="2704" y="144"/>
                  </a:lnTo>
                  <a:lnTo>
                    <a:pt x="2640" y="240"/>
                  </a:lnTo>
                  <a:lnTo>
                    <a:pt x="2552" y="320"/>
                  </a:lnTo>
                  <a:lnTo>
                    <a:pt x="2512" y="408"/>
                  </a:lnTo>
                  <a:lnTo>
                    <a:pt x="2456" y="464"/>
                  </a:lnTo>
                  <a:lnTo>
                    <a:pt x="2376" y="496"/>
                  </a:lnTo>
                  <a:lnTo>
                    <a:pt x="2288" y="544"/>
                  </a:lnTo>
                  <a:lnTo>
                    <a:pt x="2192" y="576"/>
                  </a:lnTo>
                  <a:lnTo>
                    <a:pt x="2080" y="592"/>
                  </a:lnTo>
                  <a:lnTo>
                    <a:pt x="2008" y="592"/>
                  </a:lnTo>
                  <a:lnTo>
                    <a:pt x="1904" y="656"/>
                  </a:lnTo>
                  <a:lnTo>
                    <a:pt x="1776" y="680"/>
                  </a:lnTo>
                  <a:lnTo>
                    <a:pt x="1640" y="696"/>
                  </a:lnTo>
                  <a:lnTo>
                    <a:pt x="1536" y="744"/>
                  </a:lnTo>
                  <a:lnTo>
                    <a:pt x="1432" y="736"/>
                  </a:lnTo>
                  <a:lnTo>
                    <a:pt x="1312" y="768"/>
                  </a:lnTo>
                  <a:lnTo>
                    <a:pt x="1192" y="824"/>
                  </a:lnTo>
                  <a:lnTo>
                    <a:pt x="1088" y="864"/>
                  </a:lnTo>
                  <a:lnTo>
                    <a:pt x="968" y="912"/>
                  </a:lnTo>
                  <a:lnTo>
                    <a:pt x="888" y="928"/>
                  </a:lnTo>
                  <a:lnTo>
                    <a:pt x="792" y="992"/>
                  </a:lnTo>
                  <a:lnTo>
                    <a:pt x="736" y="1072"/>
                  </a:lnTo>
                  <a:lnTo>
                    <a:pt x="720" y="1176"/>
                  </a:lnTo>
                  <a:lnTo>
                    <a:pt x="664" y="1264"/>
                  </a:lnTo>
                  <a:lnTo>
                    <a:pt x="600" y="1336"/>
                  </a:lnTo>
                  <a:lnTo>
                    <a:pt x="600" y="1424"/>
                  </a:lnTo>
                  <a:lnTo>
                    <a:pt x="528" y="1512"/>
                  </a:lnTo>
                  <a:lnTo>
                    <a:pt x="552" y="1584"/>
                  </a:lnTo>
                  <a:lnTo>
                    <a:pt x="552" y="1632"/>
                  </a:lnTo>
                  <a:lnTo>
                    <a:pt x="584" y="1696"/>
                  </a:lnTo>
                  <a:lnTo>
                    <a:pt x="600" y="1760"/>
                  </a:lnTo>
                  <a:lnTo>
                    <a:pt x="608" y="1840"/>
                  </a:lnTo>
                  <a:lnTo>
                    <a:pt x="648" y="1928"/>
                  </a:lnTo>
                  <a:lnTo>
                    <a:pt x="608" y="1976"/>
                  </a:lnTo>
                  <a:lnTo>
                    <a:pt x="560" y="1952"/>
                  </a:lnTo>
                  <a:lnTo>
                    <a:pt x="552" y="1888"/>
                  </a:lnTo>
                  <a:lnTo>
                    <a:pt x="504" y="1824"/>
                  </a:lnTo>
                  <a:lnTo>
                    <a:pt x="464" y="1744"/>
                  </a:lnTo>
                  <a:lnTo>
                    <a:pt x="464" y="1664"/>
                  </a:lnTo>
                  <a:lnTo>
                    <a:pt x="392" y="1648"/>
                  </a:lnTo>
                  <a:lnTo>
                    <a:pt x="320" y="1592"/>
                  </a:lnTo>
                  <a:lnTo>
                    <a:pt x="224" y="1528"/>
                  </a:lnTo>
                  <a:lnTo>
                    <a:pt x="152" y="1640"/>
                  </a:lnTo>
                  <a:lnTo>
                    <a:pt x="168" y="1800"/>
                  </a:lnTo>
                  <a:lnTo>
                    <a:pt x="216" y="1864"/>
                  </a:lnTo>
                  <a:lnTo>
                    <a:pt x="216" y="1984"/>
                  </a:lnTo>
                  <a:lnTo>
                    <a:pt x="248" y="2072"/>
                  </a:lnTo>
                  <a:lnTo>
                    <a:pt x="266" y="2178"/>
                  </a:lnTo>
                  <a:lnTo>
                    <a:pt x="336" y="2360"/>
                  </a:lnTo>
                  <a:lnTo>
                    <a:pt x="352" y="2464"/>
                  </a:lnTo>
                  <a:lnTo>
                    <a:pt x="295" y="2567"/>
                  </a:lnTo>
                  <a:lnTo>
                    <a:pt x="295" y="2716"/>
                  </a:lnTo>
                  <a:lnTo>
                    <a:pt x="232" y="2832"/>
                  </a:lnTo>
                  <a:lnTo>
                    <a:pt x="144" y="2928"/>
                  </a:lnTo>
                  <a:lnTo>
                    <a:pt x="30" y="2956"/>
                  </a:lnTo>
                  <a:lnTo>
                    <a:pt x="0" y="3195"/>
                  </a:lnTo>
                  <a:lnTo>
                    <a:pt x="88" y="3296"/>
                  </a:lnTo>
                  <a:lnTo>
                    <a:pt x="280" y="3448"/>
                  </a:lnTo>
                  <a:lnTo>
                    <a:pt x="561" y="3644"/>
                  </a:lnTo>
                  <a:lnTo>
                    <a:pt x="608" y="3560"/>
                  </a:lnTo>
                  <a:lnTo>
                    <a:pt x="752" y="3568"/>
                  </a:lnTo>
                  <a:lnTo>
                    <a:pt x="808" y="3480"/>
                  </a:lnTo>
                  <a:lnTo>
                    <a:pt x="798" y="3375"/>
                  </a:lnTo>
                  <a:lnTo>
                    <a:pt x="880" y="3304"/>
                  </a:lnTo>
                  <a:lnTo>
                    <a:pt x="916" y="3195"/>
                  </a:lnTo>
                  <a:lnTo>
                    <a:pt x="1008" y="3192"/>
                  </a:lnTo>
                  <a:lnTo>
                    <a:pt x="1088" y="3224"/>
                  </a:lnTo>
                  <a:lnTo>
                    <a:pt x="1184" y="3200"/>
                  </a:lnTo>
                  <a:lnTo>
                    <a:pt x="1280" y="3128"/>
                  </a:lnTo>
                  <a:lnTo>
                    <a:pt x="1352" y="3064"/>
                  </a:lnTo>
                  <a:lnTo>
                    <a:pt x="1416" y="3008"/>
                  </a:lnTo>
                  <a:lnTo>
                    <a:pt x="1520" y="2968"/>
                  </a:lnTo>
                  <a:lnTo>
                    <a:pt x="1625" y="2896"/>
                  </a:lnTo>
                  <a:lnTo>
                    <a:pt x="1696" y="2920"/>
                  </a:lnTo>
                  <a:lnTo>
                    <a:pt x="1752" y="2976"/>
                  </a:lnTo>
                  <a:lnTo>
                    <a:pt x="1840" y="2936"/>
                  </a:lnTo>
                  <a:lnTo>
                    <a:pt x="1904" y="2896"/>
                  </a:lnTo>
                  <a:lnTo>
                    <a:pt x="1960" y="2816"/>
                  </a:lnTo>
                  <a:lnTo>
                    <a:pt x="2016" y="2736"/>
                  </a:lnTo>
                  <a:lnTo>
                    <a:pt x="2080" y="2696"/>
                  </a:lnTo>
                  <a:lnTo>
                    <a:pt x="2160" y="2736"/>
                  </a:lnTo>
                  <a:lnTo>
                    <a:pt x="2184" y="2824"/>
                  </a:lnTo>
                  <a:lnTo>
                    <a:pt x="2256" y="2848"/>
                  </a:lnTo>
                  <a:lnTo>
                    <a:pt x="2368" y="2840"/>
                  </a:lnTo>
                  <a:lnTo>
                    <a:pt x="2472" y="2816"/>
                  </a:lnTo>
                  <a:lnTo>
                    <a:pt x="2570" y="2776"/>
                  </a:lnTo>
                  <a:lnTo>
                    <a:pt x="2632" y="2688"/>
                  </a:lnTo>
                  <a:lnTo>
                    <a:pt x="2704" y="2592"/>
                  </a:lnTo>
                  <a:lnTo>
                    <a:pt x="2816" y="2504"/>
                  </a:lnTo>
                  <a:lnTo>
                    <a:pt x="2912" y="2416"/>
                  </a:lnTo>
                  <a:lnTo>
                    <a:pt x="2983" y="2357"/>
                  </a:lnTo>
                  <a:lnTo>
                    <a:pt x="2960" y="2312"/>
                  </a:lnTo>
                  <a:lnTo>
                    <a:pt x="2896" y="2248"/>
                  </a:lnTo>
                  <a:lnTo>
                    <a:pt x="2824" y="2216"/>
                  </a:lnTo>
                  <a:lnTo>
                    <a:pt x="2768" y="2168"/>
                  </a:lnTo>
                  <a:lnTo>
                    <a:pt x="2720" y="2128"/>
                  </a:lnTo>
                  <a:lnTo>
                    <a:pt x="2720" y="2064"/>
                  </a:lnTo>
                  <a:lnTo>
                    <a:pt x="2824" y="2024"/>
                  </a:lnTo>
                  <a:lnTo>
                    <a:pt x="2920" y="2016"/>
                  </a:lnTo>
                  <a:lnTo>
                    <a:pt x="3000" y="1992"/>
                  </a:lnTo>
                  <a:lnTo>
                    <a:pt x="3032" y="1896"/>
                  </a:lnTo>
                  <a:lnTo>
                    <a:pt x="3072" y="1819"/>
                  </a:lnTo>
                  <a:lnTo>
                    <a:pt x="3056" y="1768"/>
                  </a:lnTo>
                  <a:lnTo>
                    <a:pt x="3144" y="1728"/>
                  </a:lnTo>
                  <a:lnTo>
                    <a:pt x="3182" y="1713"/>
                  </a:lnTo>
                  <a:lnTo>
                    <a:pt x="3201" y="1664"/>
                  </a:lnTo>
                  <a:lnTo>
                    <a:pt x="3203" y="1569"/>
                  </a:lnTo>
                  <a:lnTo>
                    <a:pt x="3248" y="1512"/>
                  </a:lnTo>
                  <a:lnTo>
                    <a:pt x="3248" y="1424"/>
                  </a:lnTo>
                  <a:lnTo>
                    <a:pt x="3184" y="1328"/>
                  </a:lnTo>
                  <a:lnTo>
                    <a:pt x="3224" y="1264"/>
                  </a:lnTo>
                  <a:lnTo>
                    <a:pt x="3256" y="1208"/>
                  </a:lnTo>
                  <a:lnTo>
                    <a:pt x="3222" y="1176"/>
                  </a:lnTo>
                  <a:lnTo>
                    <a:pt x="3192" y="1098"/>
                  </a:lnTo>
                  <a:lnTo>
                    <a:pt x="3129" y="1040"/>
                  </a:lnTo>
                  <a:lnTo>
                    <a:pt x="3102" y="965"/>
                  </a:lnTo>
                  <a:lnTo>
                    <a:pt x="3102" y="857"/>
                  </a:lnTo>
                  <a:lnTo>
                    <a:pt x="3090" y="783"/>
                  </a:lnTo>
                  <a:lnTo>
                    <a:pt x="3045" y="723"/>
                  </a:lnTo>
                  <a:lnTo>
                    <a:pt x="3033" y="648"/>
                  </a:lnTo>
                  <a:lnTo>
                    <a:pt x="3089" y="603"/>
                  </a:lnTo>
                  <a:lnTo>
                    <a:pt x="3137" y="548"/>
                  </a:lnTo>
                  <a:lnTo>
                    <a:pt x="3138" y="387"/>
                  </a:lnTo>
                  <a:lnTo>
                    <a:pt x="3146" y="198"/>
                  </a:lnTo>
                  <a:lnTo>
                    <a:pt x="3063" y="89"/>
                  </a:lnTo>
                  <a:lnTo>
                    <a:pt x="3065" y="3"/>
                  </a:lnTo>
                  <a:lnTo>
                    <a:pt x="2983" y="23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Freeform 9"/>
            <p:cNvSpPr>
              <a:spLocks/>
            </p:cNvSpPr>
            <p:nvPr/>
          </p:nvSpPr>
          <p:spPr bwMode="auto">
            <a:xfrm>
              <a:off x="3300515" y="2153287"/>
              <a:ext cx="1064889" cy="1324499"/>
            </a:xfrm>
            <a:custGeom>
              <a:avLst/>
              <a:gdLst>
                <a:gd name="T0" fmla="*/ 590644576 w 3812"/>
                <a:gd name="T1" fmla="*/ 2147483647 h 4808"/>
                <a:gd name="T2" fmla="*/ 487156656 w 3812"/>
                <a:gd name="T3" fmla="*/ 2147483647 h 4808"/>
                <a:gd name="T4" fmla="*/ 795099071 w 3812"/>
                <a:gd name="T5" fmla="*/ 2147483647 h 4808"/>
                <a:gd name="T6" fmla="*/ 1600294641 w 3812"/>
                <a:gd name="T7" fmla="*/ 2147483647 h 4808"/>
                <a:gd name="T8" fmla="*/ 2147483647 w 3812"/>
                <a:gd name="T9" fmla="*/ 1738907900 h 4808"/>
                <a:gd name="T10" fmla="*/ 2147483647 w 3812"/>
                <a:gd name="T11" fmla="*/ 1391126082 h 4808"/>
                <a:gd name="T12" fmla="*/ 2147483647 w 3812"/>
                <a:gd name="T13" fmla="*/ 907256278 h 4808"/>
                <a:gd name="T14" fmla="*/ 2147483647 w 3812"/>
                <a:gd name="T15" fmla="*/ 589716521 h 4808"/>
                <a:gd name="T16" fmla="*/ 2147483647 w 3812"/>
                <a:gd name="T17" fmla="*/ 168851244 h 4808"/>
                <a:gd name="T18" fmla="*/ 2147483647 w 3812"/>
                <a:gd name="T19" fmla="*/ 173891554 h 4808"/>
                <a:gd name="T20" fmla="*/ 2147483647 w 3812"/>
                <a:gd name="T21" fmla="*/ 619958384 h 4808"/>
                <a:gd name="T22" fmla="*/ 2147483647 w 3812"/>
                <a:gd name="T23" fmla="*/ 561994020 h 4808"/>
                <a:gd name="T24" fmla="*/ 2147483647 w 3812"/>
                <a:gd name="T25" fmla="*/ 1249997389 h 4808"/>
                <a:gd name="T26" fmla="*/ 2147483647 w 3812"/>
                <a:gd name="T27" fmla="*/ 1549895067 h 4808"/>
                <a:gd name="T28" fmla="*/ 2147483647 w 3812"/>
                <a:gd name="T29" fmla="*/ 2147483647 h 4808"/>
                <a:gd name="T30" fmla="*/ 2147483647 w 3812"/>
                <a:gd name="T31" fmla="*/ 2147483647 h 4808"/>
                <a:gd name="T32" fmla="*/ 2147483647 w 3812"/>
                <a:gd name="T33" fmla="*/ 2147483647 h 4808"/>
                <a:gd name="T34" fmla="*/ 2147483647 w 3812"/>
                <a:gd name="T35" fmla="*/ 2147483647 h 4808"/>
                <a:gd name="T36" fmla="*/ 2147483647 w 3812"/>
                <a:gd name="T37" fmla="*/ 2147483647 h 4808"/>
                <a:gd name="T38" fmla="*/ 2147483647 w 3812"/>
                <a:gd name="T39" fmla="*/ 2147483647 h 4808"/>
                <a:gd name="T40" fmla="*/ 2147483647 w 3812"/>
                <a:gd name="T41" fmla="*/ 2147483647 h 4808"/>
                <a:gd name="T42" fmla="*/ 2147483647 w 3812"/>
                <a:gd name="T43" fmla="*/ 2147483647 h 4808"/>
                <a:gd name="T44" fmla="*/ 2147483647 w 3812"/>
                <a:gd name="T45" fmla="*/ 2147483647 h 4808"/>
                <a:gd name="T46" fmla="*/ 2147483647 w 3812"/>
                <a:gd name="T47" fmla="*/ 2147483647 h 4808"/>
                <a:gd name="T48" fmla="*/ 2147483647 w 3812"/>
                <a:gd name="T49" fmla="*/ 2147483647 h 4808"/>
                <a:gd name="T50" fmla="*/ 2147483647 w 3812"/>
                <a:gd name="T51" fmla="*/ 2147483647 h 4808"/>
                <a:gd name="T52" fmla="*/ 2147483647 w 3812"/>
                <a:gd name="T53" fmla="*/ 2147483647 h 4808"/>
                <a:gd name="T54" fmla="*/ 2147483647 w 3812"/>
                <a:gd name="T55" fmla="*/ 2147483647 h 4808"/>
                <a:gd name="T56" fmla="*/ 2147483647 w 3812"/>
                <a:gd name="T57" fmla="*/ 2147483647 h 4808"/>
                <a:gd name="T58" fmla="*/ 2147483647 w 3812"/>
                <a:gd name="T59" fmla="*/ 2147483647 h 4808"/>
                <a:gd name="T60" fmla="*/ 2147483647 w 3812"/>
                <a:gd name="T61" fmla="*/ 2147483647 h 4808"/>
                <a:gd name="T62" fmla="*/ 2147483647 w 3812"/>
                <a:gd name="T63" fmla="*/ 2147483647 h 4808"/>
                <a:gd name="T64" fmla="*/ 2147483647 w 3812"/>
                <a:gd name="T65" fmla="*/ 2147483647 h 4808"/>
                <a:gd name="T66" fmla="*/ 2147483647 w 3812"/>
                <a:gd name="T67" fmla="*/ 2147483647 h 4808"/>
                <a:gd name="T68" fmla="*/ 2147483647 w 3812"/>
                <a:gd name="T69" fmla="*/ 2147483647 h 4808"/>
                <a:gd name="T70" fmla="*/ 2147483647 w 3812"/>
                <a:gd name="T71" fmla="*/ 2147483647 h 4808"/>
                <a:gd name="T72" fmla="*/ 2147483647 w 3812"/>
                <a:gd name="T73" fmla="*/ 2147483647 h 4808"/>
                <a:gd name="T74" fmla="*/ 2147483647 w 3812"/>
                <a:gd name="T75" fmla="*/ 2147483647 h 4808"/>
                <a:gd name="T76" fmla="*/ 2147483647 w 3812"/>
                <a:gd name="T77" fmla="*/ 2147483647 h 4808"/>
                <a:gd name="T78" fmla="*/ 2147483647 w 3812"/>
                <a:gd name="T79" fmla="*/ 2147483647 h 4808"/>
                <a:gd name="T80" fmla="*/ 2147483647 w 3812"/>
                <a:gd name="T81" fmla="*/ 2147483647 h 4808"/>
                <a:gd name="T82" fmla="*/ 2147483647 w 3812"/>
                <a:gd name="T83" fmla="*/ 2147483647 h 4808"/>
                <a:gd name="T84" fmla="*/ 2147483647 w 3812"/>
                <a:gd name="T85" fmla="*/ 2147483647 h 4808"/>
                <a:gd name="T86" fmla="*/ 2147483647 w 3812"/>
                <a:gd name="T87" fmla="*/ 2147483647 h 4808"/>
                <a:gd name="T88" fmla="*/ 2147483647 w 3812"/>
                <a:gd name="T89" fmla="*/ 2147483647 h 4808"/>
                <a:gd name="T90" fmla="*/ 2147483647 w 3812"/>
                <a:gd name="T91" fmla="*/ 2147483647 h 4808"/>
                <a:gd name="T92" fmla="*/ 2147483647 w 3812"/>
                <a:gd name="T93" fmla="*/ 2147483647 h 4808"/>
                <a:gd name="T94" fmla="*/ 2147483647 w 3812"/>
                <a:gd name="T95" fmla="*/ 2147483647 h 4808"/>
                <a:gd name="T96" fmla="*/ 2147483647 w 3812"/>
                <a:gd name="T97" fmla="*/ 2147483647 h 4808"/>
                <a:gd name="T98" fmla="*/ 1766888060 w 3812"/>
                <a:gd name="T99" fmla="*/ 2147483647 h 4808"/>
                <a:gd name="T100" fmla="*/ 1562433168 w 3812"/>
                <a:gd name="T101" fmla="*/ 2147483647 h 4808"/>
                <a:gd name="T102" fmla="*/ 916257254 w 3812"/>
                <a:gd name="T103" fmla="*/ 2147483647 h 4808"/>
                <a:gd name="T104" fmla="*/ 734520079 w 3812"/>
                <a:gd name="T105" fmla="*/ 2147483647 h 4808"/>
                <a:gd name="T106" fmla="*/ 249888044 w 3812"/>
                <a:gd name="T107" fmla="*/ 2147483647 h 4808"/>
                <a:gd name="T108" fmla="*/ 242316067 w 3812"/>
                <a:gd name="T109" fmla="*/ 2147483647 h 4808"/>
                <a:gd name="T110" fmla="*/ 181737026 w 3812"/>
                <a:gd name="T111" fmla="*/ 2147483647 h 4808"/>
                <a:gd name="T112" fmla="*/ 40386007 w 3812"/>
                <a:gd name="T113" fmla="*/ 2147483647 h 48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812"/>
                <a:gd name="T172" fmla="*/ 0 h 4808"/>
                <a:gd name="T173" fmla="*/ 3812 w 3812"/>
                <a:gd name="T174" fmla="*/ 4808 h 480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812" h="4808">
                  <a:moveTo>
                    <a:pt x="169" y="1713"/>
                  </a:moveTo>
                  <a:lnTo>
                    <a:pt x="114" y="1581"/>
                  </a:lnTo>
                  <a:lnTo>
                    <a:pt x="234" y="1468"/>
                  </a:lnTo>
                  <a:lnTo>
                    <a:pt x="186" y="1344"/>
                  </a:lnTo>
                  <a:lnTo>
                    <a:pt x="147" y="1275"/>
                  </a:lnTo>
                  <a:lnTo>
                    <a:pt x="193" y="1249"/>
                  </a:lnTo>
                  <a:lnTo>
                    <a:pt x="204" y="1174"/>
                  </a:lnTo>
                  <a:lnTo>
                    <a:pt x="243" y="1159"/>
                  </a:lnTo>
                  <a:lnTo>
                    <a:pt x="315" y="1183"/>
                  </a:lnTo>
                  <a:lnTo>
                    <a:pt x="451" y="1173"/>
                  </a:lnTo>
                  <a:lnTo>
                    <a:pt x="538" y="1150"/>
                  </a:lnTo>
                  <a:lnTo>
                    <a:pt x="634" y="1111"/>
                  </a:lnTo>
                  <a:lnTo>
                    <a:pt x="760" y="930"/>
                  </a:lnTo>
                  <a:lnTo>
                    <a:pt x="873" y="841"/>
                  </a:lnTo>
                  <a:lnTo>
                    <a:pt x="1044" y="690"/>
                  </a:lnTo>
                  <a:lnTo>
                    <a:pt x="1018" y="649"/>
                  </a:lnTo>
                  <a:lnTo>
                    <a:pt x="957" y="585"/>
                  </a:lnTo>
                  <a:lnTo>
                    <a:pt x="886" y="552"/>
                  </a:lnTo>
                  <a:lnTo>
                    <a:pt x="780" y="463"/>
                  </a:lnTo>
                  <a:lnTo>
                    <a:pt x="783" y="402"/>
                  </a:lnTo>
                  <a:lnTo>
                    <a:pt x="883" y="360"/>
                  </a:lnTo>
                  <a:lnTo>
                    <a:pt x="982" y="349"/>
                  </a:lnTo>
                  <a:lnTo>
                    <a:pt x="1060" y="327"/>
                  </a:lnTo>
                  <a:lnTo>
                    <a:pt x="1093" y="234"/>
                  </a:lnTo>
                  <a:lnTo>
                    <a:pt x="1132" y="153"/>
                  </a:lnTo>
                  <a:lnTo>
                    <a:pt x="1117" y="105"/>
                  </a:lnTo>
                  <a:lnTo>
                    <a:pt x="1192" y="67"/>
                  </a:lnTo>
                  <a:lnTo>
                    <a:pt x="1243" y="48"/>
                  </a:lnTo>
                  <a:lnTo>
                    <a:pt x="1261" y="0"/>
                  </a:lnTo>
                  <a:lnTo>
                    <a:pt x="1312" y="69"/>
                  </a:lnTo>
                  <a:lnTo>
                    <a:pt x="1366" y="192"/>
                  </a:lnTo>
                  <a:lnTo>
                    <a:pt x="1434" y="255"/>
                  </a:lnTo>
                  <a:lnTo>
                    <a:pt x="1501" y="246"/>
                  </a:lnTo>
                  <a:lnTo>
                    <a:pt x="1566" y="225"/>
                  </a:lnTo>
                  <a:lnTo>
                    <a:pt x="1630" y="219"/>
                  </a:lnTo>
                  <a:lnTo>
                    <a:pt x="1696" y="223"/>
                  </a:lnTo>
                  <a:lnTo>
                    <a:pt x="1753" y="295"/>
                  </a:lnTo>
                  <a:lnTo>
                    <a:pt x="1786" y="402"/>
                  </a:lnTo>
                  <a:lnTo>
                    <a:pt x="1729" y="496"/>
                  </a:lnTo>
                  <a:lnTo>
                    <a:pt x="1710" y="591"/>
                  </a:lnTo>
                  <a:lnTo>
                    <a:pt x="1753" y="624"/>
                  </a:lnTo>
                  <a:lnTo>
                    <a:pt x="1819" y="615"/>
                  </a:lnTo>
                  <a:lnTo>
                    <a:pt x="1933" y="727"/>
                  </a:lnTo>
                  <a:lnTo>
                    <a:pt x="1827" y="798"/>
                  </a:lnTo>
                  <a:lnTo>
                    <a:pt x="1804" y="897"/>
                  </a:lnTo>
                  <a:lnTo>
                    <a:pt x="1828" y="982"/>
                  </a:lnTo>
                  <a:lnTo>
                    <a:pt x="1828" y="1107"/>
                  </a:lnTo>
                  <a:lnTo>
                    <a:pt x="1764" y="1174"/>
                  </a:lnTo>
                  <a:lnTo>
                    <a:pt x="1789" y="1246"/>
                  </a:lnTo>
                  <a:lnTo>
                    <a:pt x="1864" y="1321"/>
                  </a:lnTo>
                  <a:lnTo>
                    <a:pt x="1944" y="1335"/>
                  </a:lnTo>
                  <a:lnTo>
                    <a:pt x="2019" y="1429"/>
                  </a:lnTo>
                  <a:lnTo>
                    <a:pt x="1987" y="1591"/>
                  </a:lnTo>
                  <a:lnTo>
                    <a:pt x="1900" y="1654"/>
                  </a:lnTo>
                  <a:lnTo>
                    <a:pt x="1923" y="1737"/>
                  </a:lnTo>
                  <a:lnTo>
                    <a:pt x="1986" y="1839"/>
                  </a:lnTo>
                  <a:lnTo>
                    <a:pt x="2086" y="1839"/>
                  </a:lnTo>
                  <a:lnTo>
                    <a:pt x="2194" y="1959"/>
                  </a:lnTo>
                  <a:lnTo>
                    <a:pt x="2286" y="1930"/>
                  </a:lnTo>
                  <a:lnTo>
                    <a:pt x="2370" y="1921"/>
                  </a:lnTo>
                  <a:lnTo>
                    <a:pt x="2433" y="1987"/>
                  </a:lnTo>
                  <a:lnTo>
                    <a:pt x="2587" y="2076"/>
                  </a:lnTo>
                  <a:lnTo>
                    <a:pt x="2677" y="2145"/>
                  </a:lnTo>
                  <a:lnTo>
                    <a:pt x="2773" y="2187"/>
                  </a:lnTo>
                  <a:lnTo>
                    <a:pt x="2893" y="2215"/>
                  </a:lnTo>
                  <a:lnTo>
                    <a:pt x="2977" y="2202"/>
                  </a:lnTo>
                  <a:lnTo>
                    <a:pt x="3091" y="2221"/>
                  </a:lnTo>
                  <a:lnTo>
                    <a:pt x="3171" y="2191"/>
                  </a:lnTo>
                  <a:lnTo>
                    <a:pt x="3256" y="2242"/>
                  </a:lnTo>
                  <a:lnTo>
                    <a:pt x="3318" y="2299"/>
                  </a:lnTo>
                  <a:lnTo>
                    <a:pt x="3373" y="2391"/>
                  </a:lnTo>
                  <a:lnTo>
                    <a:pt x="3451" y="2433"/>
                  </a:lnTo>
                  <a:lnTo>
                    <a:pt x="3534" y="2461"/>
                  </a:lnTo>
                  <a:lnTo>
                    <a:pt x="3603" y="2425"/>
                  </a:lnTo>
                  <a:lnTo>
                    <a:pt x="3702" y="2430"/>
                  </a:lnTo>
                  <a:lnTo>
                    <a:pt x="3765" y="2499"/>
                  </a:lnTo>
                  <a:lnTo>
                    <a:pt x="3804" y="2592"/>
                  </a:lnTo>
                  <a:lnTo>
                    <a:pt x="3812" y="2672"/>
                  </a:lnTo>
                  <a:lnTo>
                    <a:pt x="3708" y="2744"/>
                  </a:lnTo>
                  <a:lnTo>
                    <a:pt x="3620" y="2792"/>
                  </a:lnTo>
                  <a:lnTo>
                    <a:pt x="3652" y="2872"/>
                  </a:lnTo>
                  <a:lnTo>
                    <a:pt x="3628" y="2952"/>
                  </a:lnTo>
                  <a:lnTo>
                    <a:pt x="3553" y="2968"/>
                  </a:lnTo>
                  <a:lnTo>
                    <a:pt x="3452" y="2944"/>
                  </a:lnTo>
                  <a:lnTo>
                    <a:pt x="3396" y="2992"/>
                  </a:lnTo>
                  <a:lnTo>
                    <a:pt x="3396" y="3048"/>
                  </a:lnTo>
                  <a:lnTo>
                    <a:pt x="3388" y="3120"/>
                  </a:lnTo>
                  <a:lnTo>
                    <a:pt x="3452" y="3184"/>
                  </a:lnTo>
                  <a:lnTo>
                    <a:pt x="3452" y="3240"/>
                  </a:lnTo>
                  <a:lnTo>
                    <a:pt x="3412" y="3344"/>
                  </a:lnTo>
                  <a:lnTo>
                    <a:pt x="3332" y="3408"/>
                  </a:lnTo>
                  <a:lnTo>
                    <a:pt x="3276" y="3432"/>
                  </a:lnTo>
                  <a:lnTo>
                    <a:pt x="3204" y="3392"/>
                  </a:lnTo>
                  <a:lnTo>
                    <a:pt x="3140" y="3432"/>
                  </a:lnTo>
                  <a:lnTo>
                    <a:pt x="3092" y="3496"/>
                  </a:lnTo>
                  <a:lnTo>
                    <a:pt x="3076" y="3568"/>
                  </a:lnTo>
                  <a:lnTo>
                    <a:pt x="3052" y="3656"/>
                  </a:lnTo>
                  <a:lnTo>
                    <a:pt x="2996" y="3712"/>
                  </a:lnTo>
                  <a:lnTo>
                    <a:pt x="2996" y="3792"/>
                  </a:lnTo>
                  <a:lnTo>
                    <a:pt x="2964" y="3832"/>
                  </a:lnTo>
                  <a:lnTo>
                    <a:pt x="3012" y="3896"/>
                  </a:lnTo>
                  <a:lnTo>
                    <a:pt x="2996" y="4008"/>
                  </a:lnTo>
                  <a:lnTo>
                    <a:pt x="3004" y="4112"/>
                  </a:lnTo>
                  <a:lnTo>
                    <a:pt x="2933" y="4135"/>
                  </a:lnTo>
                  <a:lnTo>
                    <a:pt x="2860" y="4184"/>
                  </a:lnTo>
                  <a:lnTo>
                    <a:pt x="2788" y="4256"/>
                  </a:lnTo>
                  <a:lnTo>
                    <a:pt x="2708" y="4296"/>
                  </a:lnTo>
                  <a:lnTo>
                    <a:pt x="2652" y="4360"/>
                  </a:lnTo>
                  <a:lnTo>
                    <a:pt x="2708" y="4448"/>
                  </a:lnTo>
                  <a:lnTo>
                    <a:pt x="2740" y="4504"/>
                  </a:lnTo>
                  <a:lnTo>
                    <a:pt x="2748" y="4568"/>
                  </a:lnTo>
                  <a:lnTo>
                    <a:pt x="2740" y="4672"/>
                  </a:lnTo>
                  <a:lnTo>
                    <a:pt x="2684" y="4720"/>
                  </a:lnTo>
                  <a:lnTo>
                    <a:pt x="2628" y="4776"/>
                  </a:lnTo>
                  <a:lnTo>
                    <a:pt x="2540" y="4760"/>
                  </a:lnTo>
                  <a:lnTo>
                    <a:pt x="2484" y="4808"/>
                  </a:lnTo>
                  <a:lnTo>
                    <a:pt x="2412" y="4768"/>
                  </a:lnTo>
                  <a:lnTo>
                    <a:pt x="2380" y="4744"/>
                  </a:lnTo>
                  <a:lnTo>
                    <a:pt x="2348" y="4688"/>
                  </a:lnTo>
                  <a:lnTo>
                    <a:pt x="2292" y="4624"/>
                  </a:lnTo>
                  <a:lnTo>
                    <a:pt x="2300" y="4496"/>
                  </a:lnTo>
                  <a:lnTo>
                    <a:pt x="2292" y="4376"/>
                  </a:lnTo>
                  <a:lnTo>
                    <a:pt x="2252" y="4192"/>
                  </a:lnTo>
                  <a:lnTo>
                    <a:pt x="2116" y="4208"/>
                  </a:lnTo>
                  <a:lnTo>
                    <a:pt x="2068" y="4152"/>
                  </a:lnTo>
                  <a:lnTo>
                    <a:pt x="2044" y="4064"/>
                  </a:lnTo>
                  <a:lnTo>
                    <a:pt x="2084" y="3968"/>
                  </a:lnTo>
                  <a:lnTo>
                    <a:pt x="2076" y="3865"/>
                  </a:lnTo>
                  <a:lnTo>
                    <a:pt x="1996" y="3824"/>
                  </a:lnTo>
                  <a:lnTo>
                    <a:pt x="1948" y="3768"/>
                  </a:lnTo>
                  <a:lnTo>
                    <a:pt x="1868" y="3752"/>
                  </a:lnTo>
                  <a:lnTo>
                    <a:pt x="1811" y="3746"/>
                  </a:lnTo>
                  <a:lnTo>
                    <a:pt x="1732" y="3752"/>
                  </a:lnTo>
                  <a:lnTo>
                    <a:pt x="1676" y="3800"/>
                  </a:lnTo>
                  <a:lnTo>
                    <a:pt x="1636" y="3864"/>
                  </a:lnTo>
                  <a:lnTo>
                    <a:pt x="1532" y="3928"/>
                  </a:lnTo>
                  <a:lnTo>
                    <a:pt x="1428" y="3928"/>
                  </a:lnTo>
                  <a:lnTo>
                    <a:pt x="1348" y="3904"/>
                  </a:lnTo>
                  <a:lnTo>
                    <a:pt x="1260" y="3904"/>
                  </a:lnTo>
                  <a:lnTo>
                    <a:pt x="1228" y="3848"/>
                  </a:lnTo>
                  <a:lnTo>
                    <a:pt x="1180" y="3816"/>
                  </a:lnTo>
                  <a:lnTo>
                    <a:pt x="1148" y="3752"/>
                  </a:lnTo>
                  <a:lnTo>
                    <a:pt x="1052" y="3752"/>
                  </a:lnTo>
                  <a:lnTo>
                    <a:pt x="988" y="3720"/>
                  </a:lnTo>
                  <a:lnTo>
                    <a:pt x="1028" y="3672"/>
                  </a:lnTo>
                  <a:lnTo>
                    <a:pt x="1013" y="3626"/>
                  </a:lnTo>
                  <a:lnTo>
                    <a:pt x="924" y="3552"/>
                  </a:lnTo>
                  <a:lnTo>
                    <a:pt x="836" y="3504"/>
                  </a:lnTo>
                  <a:lnTo>
                    <a:pt x="764" y="3504"/>
                  </a:lnTo>
                  <a:lnTo>
                    <a:pt x="700" y="3544"/>
                  </a:lnTo>
                  <a:lnTo>
                    <a:pt x="681" y="3498"/>
                  </a:lnTo>
                  <a:lnTo>
                    <a:pt x="699" y="3411"/>
                  </a:lnTo>
                  <a:lnTo>
                    <a:pt x="619" y="3348"/>
                  </a:lnTo>
                  <a:lnTo>
                    <a:pt x="505" y="3331"/>
                  </a:lnTo>
                  <a:lnTo>
                    <a:pt x="417" y="3328"/>
                  </a:lnTo>
                  <a:lnTo>
                    <a:pt x="363" y="3291"/>
                  </a:lnTo>
                  <a:lnTo>
                    <a:pt x="387" y="3204"/>
                  </a:lnTo>
                  <a:lnTo>
                    <a:pt x="358" y="3151"/>
                  </a:lnTo>
                  <a:lnTo>
                    <a:pt x="291" y="3126"/>
                  </a:lnTo>
                  <a:lnTo>
                    <a:pt x="217" y="3051"/>
                  </a:lnTo>
                  <a:lnTo>
                    <a:pt x="184" y="2961"/>
                  </a:lnTo>
                  <a:lnTo>
                    <a:pt x="99" y="2916"/>
                  </a:lnTo>
                  <a:lnTo>
                    <a:pt x="66" y="2859"/>
                  </a:lnTo>
                  <a:lnTo>
                    <a:pt x="72" y="2770"/>
                  </a:lnTo>
                  <a:lnTo>
                    <a:pt x="96" y="2691"/>
                  </a:lnTo>
                  <a:lnTo>
                    <a:pt x="96" y="2382"/>
                  </a:lnTo>
                  <a:lnTo>
                    <a:pt x="63" y="2292"/>
                  </a:lnTo>
                  <a:lnTo>
                    <a:pt x="72" y="2145"/>
                  </a:lnTo>
                  <a:lnTo>
                    <a:pt x="9" y="2044"/>
                  </a:lnTo>
                  <a:lnTo>
                    <a:pt x="0" y="1968"/>
                  </a:lnTo>
                  <a:lnTo>
                    <a:pt x="16" y="1834"/>
                  </a:lnTo>
                  <a:lnTo>
                    <a:pt x="82" y="1740"/>
                  </a:lnTo>
                  <a:lnTo>
                    <a:pt x="169" y="1713"/>
                  </a:lnTo>
                  <a:close/>
                </a:path>
              </a:pathLst>
            </a:custGeom>
            <a:solidFill>
              <a:srgbClr val="5082BE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6" name="Freeform 10"/>
            <p:cNvSpPr>
              <a:spLocks/>
            </p:cNvSpPr>
            <p:nvPr/>
          </p:nvSpPr>
          <p:spPr bwMode="auto">
            <a:xfrm>
              <a:off x="4399737" y="1752190"/>
              <a:ext cx="1181566" cy="665005"/>
            </a:xfrm>
            <a:custGeom>
              <a:avLst/>
              <a:gdLst>
                <a:gd name="T0" fmla="*/ 2147483647 w 4230"/>
                <a:gd name="T1" fmla="*/ 362302248 h 2416"/>
                <a:gd name="T2" fmla="*/ 2147483647 w 4230"/>
                <a:gd name="T3" fmla="*/ 462941039 h 2416"/>
                <a:gd name="T4" fmla="*/ 2147483647 w 4230"/>
                <a:gd name="T5" fmla="*/ 543452628 h 2416"/>
                <a:gd name="T6" fmla="*/ 2147483647 w 4230"/>
                <a:gd name="T7" fmla="*/ 623964216 h 2416"/>
                <a:gd name="T8" fmla="*/ 2147483647 w 4230"/>
                <a:gd name="T9" fmla="*/ 563581318 h 2416"/>
                <a:gd name="T10" fmla="*/ 2147483647 w 4230"/>
                <a:gd name="T11" fmla="*/ 503196834 h 2416"/>
                <a:gd name="T12" fmla="*/ 2147483647 w 4230"/>
                <a:gd name="T13" fmla="*/ 483069730 h 2416"/>
                <a:gd name="T14" fmla="*/ 2147483647 w 4230"/>
                <a:gd name="T15" fmla="*/ 342173557 h 2416"/>
                <a:gd name="T16" fmla="*/ 2147483647 w 4230"/>
                <a:gd name="T17" fmla="*/ 281790659 h 2416"/>
                <a:gd name="T18" fmla="*/ 2147483647 w 4230"/>
                <a:gd name="T19" fmla="*/ 213859105 h 2416"/>
                <a:gd name="T20" fmla="*/ 2147483647 w 4230"/>
                <a:gd name="T21" fmla="*/ 80511613 h 2416"/>
                <a:gd name="T22" fmla="*/ 1819610321 w 4230"/>
                <a:gd name="T23" fmla="*/ 60382923 h 2416"/>
                <a:gd name="T24" fmla="*/ 1597521732 w 4230"/>
                <a:gd name="T25" fmla="*/ 221406175 h 2416"/>
                <a:gd name="T26" fmla="*/ 1355243705 w 4230"/>
                <a:gd name="T27" fmla="*/ 543452628 h 2416"/>
                <a:gd name="T28" fmla="*/ 931257158 w 4230"/>
                <a:gd name="T29" fmla="*/ 664220011 h 2416"/>
                <a:gd name="T30" fmla="*/ 479509190 w 4230"/>
                <a:gd name="T31" fmla="*/ 1001362288 h 2416"/>
                <a:gd name="T32" fmla="*/ 381082650 w 4230"/>
                <a:gd name="T33" fmla="*/ 1265539847 h 2416"/>
                <a:gd name="T34" fmla="*/ 343227304 w 4230"/>
                <a:gd name="T35" fmla="*/ 1650486376 h 2416"/>
                <a:gd name="T36" fmla="*/ 880781775 w 4230"/>
                <a:gd name="T37" fmla="*/ 2147483647 h 2416"/>
                <a:gd name="T38" fmla="*/ 1183629309 w 4230"/>
                <a:gd name="T39" fmla="*/ 2147483647 h 2416"/>
                <a:gd name="T40" fmla="*/ 893400224 w 4230"/>
                <a:gd name="T41" fmla="*/ 2147483647 h 2416"/>
                <a:gd name="T42" fmla="*/ 340702979 w 4230"/>
                <a:gd name="T43" fmla="*/ 2147483647 h 2416"/>
                <a:gd name="T44" fmla="*/ 176661508 w 4230"/>
                <a:gd name="T45" fmla="*/ 2147483647 h 2416"/>
                <a:gd name="T46" fmla="*/ 100949203 w 4230"/>
                <a:gd name="T47" fmla="*/ 2147483647 h 2416"/>
                <a:gd name="T48" fmla="*/ 176661508 w 4230"/>
                <a:gd name="T49" fmla="*/ 2147483647 h 2416"/>
                <a:gd name="T50" fmla="*/ 320513143 w 4230"/>
                <a:gd name="T51" fmla="*/ 2147483647 h 2416"/>
                <a:gd name="T52" fmla="*/ 590552492 w 4230"/>
                <a:gd name="T53" fmla="*/ 2147483647 h 2416"/>
                <a:gd name="T54" fmla="*/ 911067323 w 4230"/>
                <a:gd name="T55" fmla="*/ 2147483647 h 2416"/>
                <a:gd name="T56" fmla="*/ 1059967559 w 4230"/>
                <a:gd name="T57" fmla="*/ 2147483647 h 2416"/>
                <a:gd name="T58" fmla="*/ 1438527373 w 4230"/>
                <a:gd name="T59" fmla="*/ 2147483647 h 2416"/>
                <a:gd name="T60" fmla="*/ 1592474670 w 4230"/>
                <a:gd name="T61" fmla="*/ 2147483647 h 2416"/>
                <a:gd name="T62" fmla="*/ 1726232530 w 4230"/>
                <a:gd name="T63" fmla="*/ 2147483647 h 2416"/>
                <a:gd name="T64" fmla="*/ 2041698512 w 4230"/>
                <a:gd name="T65" fmla="*/ 2147483647 h 2416"/>
                <a:gd name="T66" fmla="*/ 2147483647 w 4230"/>
                <a:gd name="T67" fmla="*/ 2147483647 h 2416"/>
                <a:gd name="T68" fmla="*/ 2147483647 w 4230"/>
                <a:gd name="T69" fmla="*/ 2147483647 h 2416"/>
                <a:gd name="T70" fmla="*/ 2147483647 w 4230"/>
                <a:gd name="T71" fmla="*/ 2147483647 h 2416"/>
                <a:gd name="T72" fmla="*/ 2147483647 w 4230"/>
                <a:gd name="T73" fmla="*/ 2147483647 h 2416"/>
                <a:gd name="T74" fmla="*/ 2147483647 w 4230"/>
                <a:gd name="T75" fmla="*/ 2147483647 h 2416"/>
                <a:gd name="T76" fmla="*/ 2147483647 w 4230"/>
                <a:gd name="T77" fmla="*/ 2147483647 h 2416"/>
                <a:gd name="T78" fmla="*/ 2147483647 w 4230"/>
                <a:gd name="T79" fmla="*/ 2147483647 h 2416"/>
                <a:gd name="T80" fmla="*/ 2147483647 w 4230"/>
                <a:gd name="T81" fmla="*/ 2147483647 h 2416"/>
                <a:gd name="T82" fmla="*/ 2147483647 w 4230"/>
                <a:gd name="T83" fmla="*/ 2147483647 h 2416"/>
                <a:gd name="T84" fmla="*/ 2147483647 w 4230"/>
                <a:gd name="T85" fmla="*/ 2147483647 h 2416"/>
                <a:gd name="T86" fmla="*/ 2147483647 w 4230"/>
                <a:gd name="T87" fmla="*/ 2147483647 h 2416"/>
                <a:gd name="T88" fmla="*/ 2147483647 w 4230"/>
                <a:gd name="T89" fmla="*/ 2147483647 h 2416"/>
                <a:gd name="T90" fmla="*/ 2147483647 w 4230"/>
                <a:gd name="T91" fmla="*/ 2147483647 h 2416"/>
                <a:gd name="T92" fmla="*/ 2147483647 w 4230"/>
                <a:gd name="T93" fmla="*/ 2147483647 h 2416"/>
                <a:gd name="T94" fmla="*/ 2147483647 w 4230"/>
                <a:gd name="T95" fmla="*/ 2147483647 h 2416"/>
                <a:gd name="T96" fmla="*/ 2147483647 w 4230"/>
                <a:gd name="T97" fmla="*/ 2147483647 h 2416"/>
                <a:gd name="T98" fmla="*/ 2147483647 w 4230"/>
                <a:gd name="T99" fmla="*/ 2147483647 h 2416"/>
                <a:gd name="T100" fmla="*/ 2147483647 w 4230"/>
                <a:gd name="T101" fmla="*/ 2147483647 h 2416"/>
                <a:gd name="T102" fmla="*/ 2147483647 w 4230"/>
                <a:gd name="T103" fmla="*/ 2147483647 h 2416"/>
                <a:gd name="T104" fmla="*/ 2147483647 w 4230"/>
                <a:gd name="T105" fmla="*/ 2147483647 h 2416"/>
                <a:gd name="T106" fmla="*/ 2147483647 w 4230"/>
                <a:gd name="T107" fmla="*/ 2147483647 h 2416"/>
                <a:gd name="T108" fmla="*/ 2147483647 w 4230"/>
                <a:gd name="T109" fmla="*/ 2147483647 h 2416"/>
                <a:gd name="T110" fmla="*/ 2147483647 w 4230"/>
                <a:gd name="T111" fmla="*/ 2147483647 h 2416"/>
                <a:gd name="T112" fmla="*/ 2147483647 w 4230"/>
                <a:gd name="T113" fmla="*/ 2053044715 h 2416"/>
                <a:gd name="T114" fmla="*/ 2147483647 w 4230"/>
                <a:gd name="T115" fmla="*/ 1710869670 h 2416"/>
                <a:gd name="T116" fmla="*/ 2147483647 w 4230"/>
                <a:gd name="T117" fmla="*/ 1388824506 h 2416"/>
                <a:gd name="T118" fmla="*/ 2147483647 w 4230"/>
                <a:gd name="T119" fmla="*/ 1008909357 h 2416"/>
                <a:gd name="T120" fmla="*/ 2147483647 w 4230"/>
                <a:gd name="T121" fmla="*/ 473005384 h 24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230"/>
                <a:gd name="T184" fmla="*/ 0 h 2416"/>
                <a:gd name="T185" fmla="*/ 4230 w 4230"/>
                <a:gd name="T186" fmla="*/ 2416 h 24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230" h="2416">
                  <a:moveTo>
                    <a:pt x="4191" y="145"/>
                  </a:moveTo>
                  <a:lnTo>
                    <a:pt x="4121" y="144"/>
                  </a:lnTo>
                  <a:lnTo>
                    <a:pt x="4057" y="192"/>
                  </a:lnTo>
                  <a:lnTo>
                    <a:pt x="3849" y="184"/>
                  </a:lnTo>
                  <a:lnTo>
                    <a:pt x="3753" y="200"/>
                  </a:lnTo>
                  <a:lnTo>
                    <a:pt x="3585" y="216"/>
                  </a:lnTo>
                  <a:lnTo>
                    <a:pt x="3225" y="216"/>
                  </a:lnTo>
                  <a:lnTo>
                    <a:pt x="3097" y="248"/>
                  </a:lnTo>
                  <a:lnTo>
                    <a:pt x="2809" y="224"/>
                  </a:lnTo>
                  <a:lnTo>
                    <a:pt x="2617" y="224"/>
                  </a:lnTo>
                  <a:lnTo>
                    <a:pt x="2513" y="216"/>
                  </a:lnTo>
                  <a:lnTo>
                    <a:pt x="2401" y="200"/>
                  </a:lnTo>
                  <a:lnTo>
                    <a:pt x="2289" y="160"/>
                  </a:lnTo>
                  <a:lnTo>
                    <a:pt x="2081" y="192"/>
                  </a:lnTo>
                  <a:lnTo>
                    <a:pt x="1977" y="144"/>
                  </a:lnTo>
                  <a:lnTo>
                    <a:pt x="1857" y="136"/>
                  </a:lnTo>
                  <a:lnTo>
                    <a:pt x="1745" y="96"/>
                  </a:lnTo>
                  <a:lnTo>
                    <a:pt x="1617" y="112"/>
                  </a:lnTo>
                  <a:lnTo>
                    <a:pt x="1409" y="128"/>
                  </a:lnTo>
                  <a:lnTo>
                    <a:pt x="1208" y="85"/>
                  </a:lnTo>
                  <a:lnTo>
                    <a:pt x="1065" y="64"/>
                  </a:lnTo>
                  <a:lnTo>
                    <a:pt x="905" y="32"/>
                  </a:lnTo>
                  <a:lnTo>
                    <a:pt x="777" y="0"/>
                  </a:lnTo>
                  <a:lnTo>
                    <a:pt x="721" y="24"/>
                  </a:lnTo>
                  <a:lnTo>
                    <a:pt x="681" y="72"/>
                  </a:lnTo>
                  <a:lnTo>
                    <a:pt x="633" y="88"/>
                  </a:lnTo>
                  <a:lnTo>
                    <a:pt x="601" y="160"/>
                  </a:lnTo>
                  <a:lnTo>
                    <a:pt x="537" y="216"/>
                  </a:lnTo>
                  <a:lnTo>
                    <a:pt x="433" y="216"/>
                  </a:lnTo>
                  <a:lnTo>
                    <a:pt x="369" y="264"/>
                  </a:lnTo>
                  <a:lnTo>
                    <a:pt x="289" y="320"/>
                  </a:lnTo>
                  <a:lnTo>
                    <a:pt x="190" y="398"/>
                  </a:lnTo>
                  <a:lnTo>
                    <a:pt x="231" y="466"/>
                  </a:lnTo>
                  <a:lnTo>
                    <a:pt x="151" y="503"/>
                  </a:lnTo>
                  <a:lnTo>
                    <a:pt x="132" y="565"/>
                  </a:lnTo>
                  <a:lnTo>
                    <a:pt x="136" y="656"/>
                  </a:lnTo>
                  <a:lnTo>
                    <a:pt x="151" y="766"/>
                  </a:lnTo>
                  <a:lnTo>
                    <a:pt x="349" y="895"/>
                  </a:lnTo>
                  <a:lnTo>
                    <a:pt x="439" y="895"/>
                  </a:lnTo>
                  <a:lnTo>
                    <a:pt x="469" y="980"/>
                  </a:lnTo>
                  <a:lnTo>
                    <a:pt x="441" y="1127"/>
                  </a:lnTo>
                  <a:lnTo>
                    <a:pt x="354" y="1220"/>
                  </a:lnTo>
                  <a:lnTo>
                    <a:pt x="238" y="1274"/>
                  </a:lnTo>
                  <a:lnTo>
                    <a:pt x="135" y="1348"/>
                  </a:lnTo>
                  <a:lnTo>
                    <a:pt x="72" y="1421"/>
                  </a:lnTo>
                  <a:lnTo>
                    <a:pt x="70" y="1507"/>
                  </a:lnTo>
                  <a:lnTo>
                    <a:pt x="0" y="1574"/>
                  </a:lnTo>
                  <a:lnTo>
                    <a:pt x="40" y="1655"/>
                  </a:lnTo>
                  <a:lnTo>
                    <a:pt x="81" y="1727"/>
                  </a:lnTo>
                  <a:lnTo>
                    <a:pt x="70" y="1802"/>
                  </a:lnTo>
                  <a:lnTo>
                    <a:pt x="88" y="1876"/>
                  </a:lnTo>
                  <a:lnTo>
                    <a:pt x="127" y="1943"/>
                  </a:lnTo>
                  <a:lnTo>
                    <a:pt x="181" y="1958"/>
                  </a:lnTo>
                  <a:lnTo>
                    <a:pt x="234" y="1927"/>
                  </a:lnTo>
                  <a:lnTo>
                    <a:pt x="282" y="1966"/>
                  </a:lnTo>
                  <a:lnTo>
                    <a:pt x="361" y="1984"/>
                  </a:lnTo>
                  <a:lnTo>
                    <a:pt x="363" y="1982"/>
                  </a:lnTo>
                  <a:lnTo>
                    <a:pt x="420" y="2023"/>
                  </a:lnTo>
                  <a:lnTo>
                    <a:pt x="496" y="2063"/>
                  </a:lnTo>
                  <a:lnTo>
                    <a:pt x="570" y="2071"/>
                  </a:lnTo>
                  <a:lnTo>
                    <a:pt x="624" y="2146"/>
                  </a:lnTo>
                  <a:lnTo>
                    <a:pt x="631" y="2243"/>
                  </a:lnTo>
                  <a:lnTo>
                    <a:pt x="669" y="2306"/>
                  </a:lnTo>
                  <a:lnTo>
                    <a:pt x="684" y="2371"/>
                  </a:lnTo>
                  <a:lnTo>
                    <a:pt x="748" y="2399"/>
                  </a:lnTo>
                  <a:lnTo>
                    <a:pt x="809" y="2360"/>
                  </a:lnTo>
                  <a:lnTo>
                    <a:pt x="825" y="2299"/>
                  </a:lnTo>
                  <a:lnTo>
                    <a:pt x="881" y="2296"/>
                  </a:lnTo>
                  <a:lnTo>
                    <a:pt x="929" y="2352"/>
                  </a:lnTo>
                  <a:lnTo>
                    <a:pt x="937" y="2392"/>
                  </a:lnTo>
                  <a:lnTo>
                    <a:pt x="1041" y="2400"/>
                  </a:lnTo>
                  <a:lnTo>
                    <a:pt x="1129" y="2392"/>
                  </a:lnTo>
                  <a:lnTo>
                    <a:pt x="1281" y="2416"/>
                  </a:lnTo>
                  <a:lnTo>
                    <a:pt x="1393" y="2376"/>
                  </a:lnTo>
                  <a:lnTo>
                    <a:pt x="1425" y="2312"/>
                  </a:lnTo>
                  <a:lnTo>
                    <a:pt x="1465" y="2256"/>
                  </a:lnTo>
                  <a:lnTo>
                    <a:pt x="1553" y="2232"/>
                  </a:lnTo>
                  <a:lnTo>
                    <a:pt x="1633" y="2240"/>
                  </a:lnTo>
                  <a:lnTo>
                    <a:pt x="1745" y="2216"/>
                  </a:lnTo>
                  <a:lnTo>
                    <a:pt x="1801" y="2168"/>
                  </a:lnTo>
                  <a:lnTo>
                    <a:pt x="1841" y="2120"/>
                  </a:lnTo>
                  <a:lnTo>
                    <a:pt x="1913" y="2128"/>
                  </a:lnTo>
                  <a:lnTo>
                    <a:pt x="2001" y="2136"/>
                  </a:lnTo>
                  <a:lnTo>
                    <a:pt x="2057" y="2080"/>
                  </a:lnTo>
                  <a:lnTo>
                    <a:pt x="2097" y="2040"/>
                  </a:lnTo>
                  <a:lnTo>
                    <a:pt x="2154" y="2030"/>
                  </a:lnTo>
                  <a:lnTo>
                    <a:pt x="2242" y="2060"/>
                  </a:lnTo>
                  <a:lnTo>
                    <a:pt x="2297" y="2024"/>
                  </a:lnTo>
                  <a:lnTo>
                    <a:pt x="2390" y="1910"/>
                  </a:lnTo>
                  <a:lnTo>
                    <a:pt x="2473" y="1928"/>
                  </a:lnTo>
                  <a:lnTo>
                    <a:pt x="2585" y="1904"/>
                  </a:lnTo>
                  <a:lnTo>
                    <a:pt x="2665" y="1856"/>
                  </a:lnTo>
                  <a:lnTo>
                    <a:pt x="2769" y="1832"/>
                  </a:lnTo>
                  <a:lnTo>
                    <a:pt x="2881" y="1800"/>
                  </a:lnTo>
                  <a:lnTo>
                    <a:pt x="2993" y="1800"/>
                  </a:lnTo>
                  <a:lnTo>
                    <a:pt x="3089" y="1808"/>
                  </a:lnTo>
                  <a:lnTo>
                    <a:pt x="3177" y="1800"/>
                  </a:lnTo>
                  <a:lnTo>
                    <a:pt x="3257" y="1744"/>
                  </a:lnTo>
                  <a:lnTo>
                    <a:pt x="3361" y="1736"/>
                  </a:lnTo>
                  <a:lnTo>
                    <a:pt x="3457" y="1712"/>
                  </a:lnTo>
                  <a:lnTo>
                    <a:pt x="3561" y="1632"/>
                  </a:lnTo>
                  <a:lnTo>
                    <a:pt x="3609" y="1576"/>
                  </a:lnTo>
                  <a:lnTo>
                    <a:pt x="3697" y="1520"/>
                  </a:lnTo>
                  <a:lnTo>
                    <a:pt x="3745" y="1448"/>
                  </a:lnTo>
                  <a:lnTo>
                    <a:pt x="3849" y="1424"/>
                  </a:lnTo>
                  <a:lnTo>
                    <a:pt x="3937" y="1344"/>
                  </a:lnTo>
                  <a:lnTo>
                    <a:pt x="4057" y="1296"/>
                  </a:lnTo>
                  <a:lnTo>
                    <a:pt x="4113" y="1224"/>
                  </a:lnTo>
                  <a:lnTo>
                    <a:pt x="4177" y="1168"/>
                  </a:lnTo>
                  <a:lnTo>
                    <a:pt x="4191" y="1072"/>
                  </a:lnTo>
                  <a:lnTo>
                    <a:pt x="4177" y="984"/>
                  </a:lnTo>
                  <a:lnTo>
                    <a:pt x="4145" y="912"/>
                  </a:lnTo>
                  <a:lnTo>
                    <a:pt x="4121" y="856"/>
                  </a:lnTo>
                  <a:lnTo>
                    <a:pt x="4089" y="816"/>
                  </a:lnTo>
                  <a:lnTo>
                    <a:pt x="3985" y="743"/>
                  </a:lnTo>
                  <a:lnTo>
                    <a:pt x="3985" y="680"/>
                  </a:lnTo>
                  <a:lnTo>
                    <a:pt x="3969" y="584"/>
                  </a:lnTo>
                  <a:lnTo>
                    <a:pt x="3865" y="552"/>
                  </a:lnTo>
                  <a:lnTo>
                    <a:pt x="3881" y="464"/>
                  </a:lnTo>
                  <a:lnTo>
                    <a:pt x="3897" y="401"/>
                  </a:lnTo>
                  <a:lnTo>
                    <a:pt x="4221" y="234"/>
                  </a:lnTo>
                  <a:lnTo>
                    <a:pt x="4230" y="188"/>
                  </a:lnTo>
                  <a:lnTo>
                    <a:pt x="4191" y="145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Freeform 11"/>
            <p:cNvSpPr>
              <a:spLocks/>
            </p:cNvSpPr>
            <p:nvPr/>
          </p:nvSpPr>
          <p:spPr bwMode="auto">
            <a:xfrm>
              <a:off x="4443561" y="2248051"/>
              <a:ext cx="1236555" cy="1266925"/>
            </a:xfrm>
            <a:custGeom>
              <a:avLst/>
              <a:gdLst>
                <a:gd name="T0" fmla="*/ 302145782 w 4432"/>
                <a:gd name="T1" fmla="*/ 2147483647 h 4599"/>
                <a:gd name="T2" fmla="*/ 448182274 w 4432"/>
                <a:gd name="T3" fmla="*/ 2147483647 h 4599"/>
                <a:gd name="T4" fmla="*/ 430557876 w 4432"/>
                <a:gd name="T5" fmla="*/ 2147483647 h 4599"/>
                <a:gd name="T6" fmla="*/ 876223512 w 4432"/>
                <a:gd name="T7" fmla="*/ 2147483647 h 4599"/>
                <a:gd name="T8" fmla="*/ 1110385067 w 4432"/>
                <a:gd name="T9" fmla="*/ 2147483647 h 4599"/>
                <a:gd name="T10" fmla="*/ 1654248566 w 4432"/>
                <a:gd name="T11" fmla="*/ 1416327705 h 4599"/>
                <a:gd name="T12" fmla="*/ 1971500819 w 4432"/>
                <a:gd name="T13" fmla="*/ 1491932365 h 4599"/>
                <a:gd name="T14" fmla="*/ 2147483647 w 4432"/>
                <a:gd name="T15" fmla="*/ 1454130829 h 4599"/>
                <a:gd name="T16" fmla="*/ 2147483647 w 4432"/>
                <a:gd name="T17" fmla="*/ 1101307492 h 4599"/>
                <a:gd name="T18" fmla="*/ 2147483647 w 4432"/>
                <a:gd name="T19" fmla="*/ 844253234 h 4599"/>
                <a:gd name="T20" fmla="*/ 2147483647 w 4432"/>
                <a:gd name="T21" fmla="*/ 556953738 h 4599"/>
                <a:gd name="T22" fmla="*/ 2147483647 w 4432"/>
                <a:gd name="T23" fmla="*/ 138607800 h 4599"/>
                <a:gd name="T24" fmla="*/ 2147483647 w 4432"/>
                <a:gd name="T25" fmla="*/ 181451235 h 4599"/>
                <a:gd name="T26" fmla="*/ 2147483647 w 4432"/>
                <a:gd name="T27" fmla="*/ 866933838 h 4599"/>
                <a:gd name="T28" fmla="*/ 2147483647 w 4432"/>
                <a:gd name="T29" fmla="*/ 1491932365 h 4599"/>
                <a:gd name="T30" fmla="*/ 2147483647 w 4432"/>
                <a:gd name="T31" fmla="*/ 1935480104 h 4599"/>
                <a:gd name="T32" fmla="*/ 2147483647 w 4432"/>
                <a:gd name="T33" fmla="*/ 2147483647 h 4599"/>
                <a:gd name="T34" fmla="*/ 2147483647 w 4432"/>
                <a:gd name="T35" fmla="*/ 2147483647 h 4599"/>
                <a:gd name="T36" fmla="*/ 2147483647 w 4432"/>
                <a:gd name="T37" fmla="*/ 2147483647 h 4599"/>
                <a:gd name="T38" fmla="*/ 2147483647 w 4432"/>
                <a:gd name="T39" fmla="*/ 2147483647 h 4599"/>
                <a:gd name="T40" fmla="*/ 2147483647 w 4432"/>
                <a:gd name="T41" fmla="*/ 2147483647 h 4599"/>
                <a:gd name="T42" fmla="*/ 2147483647 w 4432"/>
                <a:gd name="T43" fmla="*/ 2147483647 h 4599"/>
                <a:gd name="T44" fmla="*/ 2147483647 w 4432"/>
                <a:gd name="T45" fmla="*/ 2147483647 h 4599"/>
                <a:gd name="T46" fmla="*/ 2147483647 w 4432"/>
                <a:gd name="T47" fmla="*/ 2147483647 h 4599"/>
                <a:gd name="T48" fmla="*/ 2147483647 w 4432"/>
                <a:gd name="T49" fmla="*/ 2147483647 h 4599"/>
                <a:gd name="T50" fmla="*/ 2147483647 w 4432"/>
                <a:gd name="T51" fmla="*/ 2147483647 h 4599"/>
                <a:gd name="T52" fmla="*/ 2147483647 w 4432"/>
                <a:gd name="T53" fmla="*/ 2147483647 h 4599"/>
                <a:gd name="T54" fmla="*/ 2147483647 w 4432"/>
                <a:gd name="T55" fmla="*/ 2147483647 h 4599"/>
                <a:gd name="T56" fmla="*/ 2147483647 w 4432"/>
                <a:gd name="T57" fmla="*/ 2147483647 h 4599"/>
                <a:gd name="T58" fmla="*/ 2147483647 w 4432"/>
                <a:gd name="T59" fmla="*/ 2147483647 h 4599"/>
                <a:gd name="T60" fmla="*/ 2147483647 w 4432"/>
                <a:gd name="T61" fmla="*/ 2147483647 h 4599"/>
                <a:gd name="T62" fmla="*/ 2147483647 w 4432"/>
                <a:gd name="T63" fmla="*/ 2147483647 h 4599"/>
                <a:gd name="T64" fmla="*/ 2147483647 w 4432"/>
                <a:gd name="T65" fmla="*/ 2147483647 h 4599"/>
                <a:gd name="T66" fmla="*/ 2147483647 w 4432"/>
                <a:gd name="T67" fmla="*/ 2147483647 h 4599"/>
                <a:gd name="T68" fmla="*/ 2147483647 w 4432"/>
                <a:gd name="T69" fmla="*/ 2147483647 h 4599"/>
                <a:gd name="T70" fmla="*/ 2147483647 w 4432"/>
                <a:gd name="T71" fmla="*/ 2147483647 h 4599"/>
                <a:gd name="T72" fmla="*/ 2147483647 w 4432"/>
                <a:gd name="T73" fmla="*/ 2147483647 h 4599"/>
                <a:gd name="T74" fmla="*/ 2147483647 w 4432"/>
                <a:gd name="T75" fmla="*/ 2147483647 h 4599"/>
                <a:gd name="T76" fmla="*/ 2147483647 w 4432"/>
                <a:gd name="T77" fmla="*/ 2147483647 h 4599"/>
                <a:gd name="T78" fmla="*/ 2147483647 w 4432"/>
                <a:gd name="T79" fmla="*/ 2147483647 h 4599"/>
                <a:gd name="T80" fmla="*/ 2147483647 w 4432"/>
                <a:gd name="T81" fmla="*/ 2147483647 h 4599"/>
                <a:gd name="T82" fmla="*/ 2147483647 w 4432"/>
                <a:gd name="T83" fmla="*/ 2147483647 h 4599"/>
                <a:gd name="T84" fmla="*/ 2147483647 w 4432"/>
                <a:gd name="T85" fmla="*/ 2147483647 h 4599"/>
                <a:gd name="T86" fmla="*/ 2147483647 w 4432"/>
                <a:gd name="T87" fmla="*/ 2147483647 h 4599"/>
                <a:gd name="T88" fmla="*/ 2147483647 w 4432"/>
                <a:gd name="T89" fmla="*/ 2147483647 h 4599"/>
                <a:gd name="T90" fmla="*/ 2147483647 w 4432"/>
                <a:gd name="T91" fmla="*/ 2147483647 h 4599"/>
                <a:gd name="T92" fmla="*/ 2147483647 w 4432"/>
                <a:gd name="T93" fmla="*/ 2147483647 h 4599"/>
                <a:gd name="T94" fmla="*/ 1692017570 w 4432"/>
                <a:gd name="T95" fmla="*/ 2147483647 h 4599"/>
                <a:gd name="T96" fmla="*/ 745293094 w 4432"/>
                <a:gd name="T97" fmla="*/ 2147483647 h 4599"/>
                <a:gd name="T98" fmla="*/ 0 w 4432"/>
                <a:gd name="T99" fmla="*/ 2147483647 h 459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432"/>
                <a:gd name="T151" fmla="*/ 0 h 4599"/>
                <a:gd name="T152" fmla="*/ 4432 w 4432"/>
                <a:gd name="T153" fmla="*/ 4599 h 459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432" h="4599">
                  <a:moveTo>
                    <a:pt x="0" y="2023"/>
                  </a:moveTo>
                  <a:lnTo>
                    <a:pt x="0" y="1946"/>
                  </a:lnTo>
                  <a:lnTo>
                    <a:pt x="69" y="1885"/>
                  </a:lnTo>
                  <a:lnTo>
                    <a:pt x="120" y="1814"/>
                  </a:lnTo>
                  <a:lnTo>
                    <a:pt x="88" y="1757"/>
                  </a:lnTo>
                  <a:lnTo>
                    <a:pt x="144" y="1690"/>
                  </a:lnTo>
                  <a:lnTo>
                    <a:pt x="112" y="1598"/>
                  </a:lnTo>
                  <a:lnTo>
                    <a:pt x="178" y="1517"/>
                  </a:lnTo>
                  <a:lnTo>
                    <a:pt x="229" y="1426"/>
                  </a:lnTo>
                  <a:lnTo>
                    <a:pt x="286" y="1354"/>
                  </a:lnTo>
                  <a:lnTo>
                    <a:pt x="228" y="1292"/>
                  </a:lnTo>
                  <a:lnTo>
                    <a:pt x="171" y="1247"/>
                  </a:lnTo>
                  <a:lnTo>
                    <a:pt x="262" y="1169"/>
                  </a:lnTo>
                  <a:lnTo>
                    <a:pt x="241" y="1097"/>
                  </a:lnTo>
                  <a:lnTo>
                    <a:pt x="270" y="1015"/>
                  </a:lnTo>
                  <a:lnTo>
                    <a:pt x="348" y="977"/>
                  </a:lnTo>
                  <a:lnTo>
                    <a:pt x="391" y="946"/>
                  </a:lnTo>
                  <a:lnTo>
                    <a:pt x="456" y="982"/>
                  </a:lnTo>
                  <a:lnTo>
                    <a:pt x="465" y="938"/>
                  </a:lnTo>
                  <a:lnTo>
                    <a:pt x="441" y="868"/>
                  </a:lnTo>
                  <a:lnTo>
                    <a:pt x="439" y="718"/>
                  </a:lnTo>
                  <a:lnTo>
                    <a:pt x="531" y="572"/>
                  </a:lnTo>
                  <a:lnTo>
                    <a:pt x="597" y="596"/>
                  </a:lnTo>
                  <a:lnTo>
                    <a:pt x="657" y="562"/>
                  </a:lnTo>
                  <a:lnTo>
                    <a:pt x="670" y="500"/>
                  </a:lnTo>
                  <a:lnTo>
                    <a:pt x="727" y="496"/>
                  </a:lnTo>
                  <a:lnTo>
                    <a:pt x="774" y="548"/>
                  </a:lnTo>
                  <a:lnTo>
                    <a:pt x="783" y="592"/>
                  </a:lnTo>
                  <a:lnTo>
                    <a:pt x="894" y="599"/>
                  </a:lnTo>
                  <a:lnTo>
                    <a:pt x="988" y="592"/>
                  </a:lnTo>
                  <a:lnTo>
                    <a:pt x="1128" y="617"/>
                  </a:lnTo>
                  <a:lnTo>
                    <a:pt x="1237" y="577"/>
                  </a:lnTo>
                  <a:lnTo>
                    <a:pt x="1270" y="511"/>
                  </a:lnTo>
                  <a:lnTo>
                    <a:pt x="1312" y="454"/>
                  </a:lnTo>
                  <a:lnTo>
                    <a:pt x="1395" y="436"/>
                  </a:lnTo>
                  <a:lnTo>
                    <a:pt x="1480" y="437"/>
                  </a:lnTo>
                  <a:lnTo>
                    <a:pt x="1588" y="419"/>
                  </a:lnTo>
                  <a:lnTo>
                    <a:pt x="1651" y="362"/>
                  </a:lnTo>
                  <a:lnTo>
                    <a:pt x="1686" y="320"/>
                  </a:lnTo>
                  <a:lnTo>
                    <a:pt x="1846" y="335"/>
                  </a:lnTo>
                  <a:lnTo>
                    <a:pt x="1944" y="241"/>
                  </a:lnTo>
                  <a:lnTo>
                    <a:pt x="2001" y="229"/>
                  </a:lnTo>
                  <a:lnTo>
                    <a:pt x="2088" y="259"/>
                  </a:lnTo>
                  <a:lnTo>
                    <a:pt x="2145" y="221"/>
                  </a:lnTo>
                  <a:lnTo>
                    <a:pt x="2236" y="110"/>
                  </a:lnTo>
                  <a:lnTo>
                    <a:pt x="2319" y="125"/>
                  </a:lnTo>
                  <a:lnTo>
                    <a:pt x="2431" y="104"/>
                  </a:lnTo>
                  <a:lnTo>
                    <a:pt x="2511" y="55"/>
                  </a:lnTo>
                  <a:lnTo>
                    <a:pt x="2629" y="29"/>
                  </a:lnTo>
                  <a:lnTo>
                    <a:pt x="2725" y="1"/>
                  </a:lnTo>
                  <a:lnTo>
                    <a:pt x="2768" y="0"/>
                  </a:lnTo>
                  <a:lnTo>
                    <a:pt x="2736" y="72"/>
                  </a:lnTo>
                  <a:lnTo>
                    <a:pt x="2768" y="136"/>
                  </a:lnTo>
                  <a:lnTo>
                    <a:pt x="2784" y="208"/>
                  </a:lnTo>
                  <a:lnTo>
                    <a:pt x="2808" y="272"/>
                  </a:lnTo>
                  <a:lnTo>
                    <a:pt x="2776" y="344"/>
                  </a:lnTo>
                  <a:lnTo>
                    <a:pt x="2752" y="416"/>
                  </a:lnTo>
                  <a:lnTo>
                    <a:pt x="2808" y="488"/>
                  </a:lnTo>
                  <a:lnTo>
                    <a:pt x="2848" y="544"/>
                  </a:lnTo>
                  <a:lnTo>
                    <a:pt x="2800" y="592"/>
                  </a:lnTo>
                  <a:lnTo>
                    <a:pt x="2880" y="672"/>
                  </a:lnTo>
                  <a:lnTo>
                    <a:pt x="2928" y="632"/>
                  </a:lnTo>
                  <a:lnTo>
                    <a:pt x="2968" y="712"/>
                  </a:lnTo>
                  <a:lnTo>
                    <a:pt x="3040" y="768"/>
                  </a:lnTo>
                  <a:lnTo>
                    <a:pt x="3032" y="840"/>
                  </a:lnTo>
                  <a:lnTo>
                    <a:pt x="3128" y="896"/>
                  </a:lnTo>
                  <a:lnTo>
                    <a:pt x="3192" y="968"/>
                  </a:lnTo>
                  <a:lnTo>
                    <a:pt x="3168" y="1040"/>
                  </a:lnTo>
                  <a:lnTo>
                    <a:pt x="3184" y="1112"/>
                  </a:lnTo>
                  <a:lnTo>
                    <a:pt x="3256" y="1168"/>
                  </a:lnTo>
                  <a:lnTo>
                    <a:pt x="3300" y="1127"/>
                  </a:lnTo>
                  <a:lnTo>
                    <a:pt x="3368" y="1096"/>
                  </a:lnTo>
                  <a:lnTo>
                    <a:pt x="3477" y="1097"/>
                  </a:lnTo>
                  <a:lnTo>
                    <a:pt x="3536" y="1277"/>
                  </a:lnTo>
                  <a:lnTo>
                    <a:pt x="3600" y="1256"/>
                  </a:lnTo>
                  <a:lnTo>
                    <a:pt x="3664" y="1288"/>
                  </a:lnTo>
                  <a:lnTo>
                    <a:pt x="3688" y="1360"/>
                  </a:lnTo>
                  <a:lnTo>
                    <a:pt x="3672" y="1440"/>
                  </a:lnTo>
                  <a:lnTo>
                    <a:pt x="3648" y="1528"/>
                  </a:lnTo>
                  <a:lnTo>
                    <a:pt x="3656" y="1584"/>
                  </a:lnTo>
                  <a:lnTo>
                    <a:pt x="3654" y="1636"/>
                  </a:lnTo>
                  <a:lnTo>
                    <a:pt x="3752" y="1712"/>
                  </a:lnTo>
                  <a:lnTo>
                    <a:pt x="3780" y="1762"/>
                  </a:lnTo>
                  <a:lnTo>
                    <a:pt x="3754" y="1798"/>
                  </a:lnTo>
                  <a:lnTo>
                    <a:pt x="3780" y="1852"/>
                  </a:lnTo>
                  <a:lnTo>
                    <a:pt x="3776" y="1952"/>
                  </a:lnTo>
                  <a:lnTo>
                    <a:pt x="3824" y="1992"/>
                  </a:lnTo>
                  <a:lnTo>
                    <a:pt x="3872" y="2056"/>
                  </a:lnTo>
                  <a:lnTo>
                    <a:pt x="3944" y="2024"/>
                  </a:lnTo>
                  <a:lnTo>
                    <a:pt x="4024" y="2048"/>
                  </a:lnTo>
                  <a:lnTo>
                    <a:pt x="4112" y="2072"/>
                  </a:lnTo>
                  <a:lnTo>
                    <a:pt x="4192" y="2048"/>
                  </a:lnTo>
                  <a:lnTo>
                    <a:pt x="4256" y="2048"/>
                  </a:lnTo>
                  <a:lnTo>
                    <a:pt x="4304" y="2112"/>
                  </a:lnTo>
                  <a:lnTo>
                    <a:pt x="4368" y="2152"/>
                  </a:lnTo>
                  <a:lnTo>
                    <a:pt x="4432" y="2168"/>
                  </a:lnTo>
                  <a:lnTo>
                    <a:pt x="4392" y="2216"/>
                  </a:lnTo>
                  <a:lnTo>
                    <a:pt x="4400" y="2288"/>
                  </a:lnTo>
                  <a:lnTo>
                    <a:pt x="4344" y="2360"/>
                  </a:lnTo>
                  <a:lnTo>
                    <a:pt x="4320" y="2432"/>
                  </a:lnTo>
                  <a:lnTo>
                    <a:pt x="4248" y="2520"/>
                  </a:lnTo>
                  <a:lnTo>
                    <a:pt x="4216" y="2594"/>
                  </a:lnTo>
                  <a:lnTo>
                    <a:pt x="4096" y="2600"/>
                  </a:lnTo>
                  <a:lnTo>
                    <a:pt x="4040" y="2560"/>
                  </a:lnTo>
                  <a:lnTo>
                    <a:pt x="3984" y="2536"/>
                  </a:lnTo>
                  <a:lnTo>
                    <a:pt x="3936" y="2576"/>
                  </a:lnTo>
                  <a:lnTo>
                    <a:pt x="3912" y="2648"/>
                  </a:lnTo>
                  <a:lnTo>
                    <a:pt x="3832" y="2688"/>
                  </a:lnTo>
                  <a:lnTo>
                    <a:pt x="3768" y="2640"/>
                  </a:lnTo>
                  <a:lnTo>
                    <a:pt x="3688" y="2696"/>
                  </a:lnTo>
                  <a:lnTo>
                    <a:pt x="3608" y="2720"/>
                  </a:lnTo>
                  <a:lnTo>
                    <a:pt x="3464" y="2712"/>
                  </a:lnTo>
                  <a:lnTo>
                    <a:pt x="3344" y="2712"/>
                  </a:lnTo>
                  <a:lnTo>
                    <a:pt x="3208" y="2744"/>
                  </a:lnTo>
                  <a:lnTo>
                    <a:pt x="3120" y="2768"/>
                  </a:lnTo>
                  <a:lnTo>
                    <a:pt x="3064" y="2773"/>
                  </a:lnTo>
                  <a:lnTo>
                    <a:pt x="3024" y="2848"/>
                  </a:lnTo>
                  <a:lnTo>
                    <a:pt x="3008" y="2936"/>
                  </a:lnTo>
                  <a:lnTo>
                    <a:pt x="3000" y="3040"/>
                  </a:lnTo>
                  <a:lnTo>
                    <a:pt x="3032" y="3136"/>
                  </a:lnTo>
                  <a:lnTo>
                    <a:pt x="3016" y="3192"/>
                  </a:lnTo>
                  <a:lnTo>
                    <a:pt x="2968" y="3248"/>
                  </a:lnTo>
                  <a:lnTo>
                    <a:pt x="2992" y="3352"/>
                  </a:lnTo>
                  <a:lnTo>
                    <a:pt x="2904" y="3432"/>
                  </a:lnTo>
                  <a:lnTo>
                    <a:pt x="2840" y="3448"/>
                  </a:lnTo>
                  <a:lnTo>
                    <a:pt x="2768" y="3416"/>
                  </a:lnTo>
                  <a:lnTo>
                    <a:pt x="2712" y="3448"/>
                  </a:lnTo>
                  <a:lnTo>
                    <a:pt x="2688" y="3512"/>
                  </a:lnTo>
                  <a:lnTo>
                    <a:pt x="2792" y="3592"/>
                  </a:lnTo>
                  <a:lnTo>
                    <a:pt x="2880" y="3600"/>
                  </a:lnTo>
                  <a:lnTo>
                    <a:pt x="2960" y="3648"/>
                  </a:lnTo>
                  <a:lnTo>
                    <a:pt x="2984" y="3736"/>
                  </a:lnTo>
                  <a:lnTo>
                    <a:pt x="2944" y="3832"/>
                  </a:lnTo>
                  <a:lnTo>
                    <a:pt x="2896" y="3896"/>
                  </a:lnTo>
                  <a:lnTo>
                    <a:pt x="2912" y="3976"/>
                  </a:lnTo>
                  <a:lnTo>
                    <a:pt x="2928" y="4064"/>
                  </a:lnTo>
                  <a:lnTo>
                    <a:pt x="2928" y="4200"/>
                  </a:lnTo>
                  <a:lnTo>
                    <a:pt x="2896" y="4304"/>
                  </a:lnTo>
                  <a:lnTo>
                    <a:pt x="2888" y="4456"/>
                  </a:lnTo>
                  <a:lnTo>
                    <a:pt x="2896" y="4544"/>
                  </a:lnTo>
                  <a:lnTo>
                    <a:pt x="2832" y="4552"/>
                  </a:lnTo>
                  <a:lnTo>
                    <a:pt x="2769" y="4539"/>
                  </a:lnTo>
                  <a:lnTo>
                    <a:pt x="2704" y="4504"/>
                  </a:lnTo>
                  <a:lnTo>
                    <a:pt x="2608" y="4544"/>
                  </a:lnTo>
                  <a:lnTo>
                    <a:pt x="2532" y="4599"/>
                  </a:lnTo>
                  <a:lnTo>
                    <a:pt x="2400" y="4536"/>
                  </a:lnTo>
                  <a:lnTo>
                    <a:pt x="2304" y="4504"/>
                  </a:lnTo>
                  <a:lnTo>
                    <a:pt x="2216" y="4496"/>
                  </a:lnTo>
                  <a:lnTo>
                    <a:pt x="2144" y="4440"/>
                  </a:lnTo>
                  <a:lnTo>
                    <a:pt x="2128" y="4328"/>
                  </a:lnTo>
                  <a:lnTo>
                    <a:pt x="2080" y="4248"/>
                  </a:lnTo>
                  <a:lnTo>
                    <a:pt x="2008" y="4352"/>
                  </a:lnTo>
                  <a:lnTo>
                    <a:pt x="1920" y="4376"/>
                  </a:lnTo>
                  <a:lnTo>
                    <a:pt x="1856" y="4312"/>
                  </a:lnTo>
                  <a:lnTo>
                    <a:pt x="1808" y="4344"/>
                  </a:lnTo>
                  <a:lnTo>
                    <a:pt x="1752" y="4336"/>
                  </a:lnTo>
                  <a:lnTo>
                    <a:pt x="1672" y="4328"/>
                  </a:lnTo>
                  <a:lnTo>
                    <a:pt x="1600" y="4256"/>
                  </a:lnTo>
                  <a:lnTo>
                    <a:pt x="1520" y="4200"/>
                  </a:lnTo>
                  <a:lnTo>
                    <a:pt x="1464" y="4128"/>
                  </a:lnTo>
                  <a:lnTo>
                    <a:pt x="1392" y="4032"/>
                  </a:lnTo>
                  <a:lnTo>
                    <a:pt x="1352" y="3944"/>
                  </a:lnTo>
                  <a:lnTo>
                    <a:pt x="1400" y="3880"/>
                  </a:lnTo>
                  <a:lnTo>
                    <a:pt x="1456" y="3808"/>
                  </a:lnTo>
                  <a:lnTo>
                    <a:pt x="1469" y="3701"/>
                  </a:lnTo>
                  <a:lnTo>
                    <a:pt x="1368" y="3688"/>
                  </a:lnTo>
                  <a:lnTo>
                    <a:pt x="1352" y="3592"/>
                  </a:lnTo>
                  <a:lnTo>
                    <a:pt x="1312" y="3480"/>
                  </a:lnTo>
                  <a:lnTo>
                    <a:pt x="1321" y="3402"/>
                  </a:lnTo>
                  <a:lnTo>
                    <a:pt x="1384" y="3384"/>
                  </a:lnTo>
                  <a:lnTo>
                    <a:pt x="1480" y="3408"/>
                  </a:lnTo>
                  <a:lnTo>
                    <a:pt x="1552" y="3400"/>
                  </a:lnTo>
                  <a:lnTo>
                    <a:pt x="1592" y="3344"/>
                  </a:lnTo>
                  <a:lnTo>
                    <a:pt x="1528" y="3272"/>
                  </a:lnTo>
                  <a:lnTo>
                    <a:pt x="1499" y="3192"/>
                  </a:lnTo>
                  <a:lnTo>
                    <a:pt x="1512" y="3128"/>
                  </a:lnTo>
                  <a:lnTo>
                    <a:pt x="1544" y="3048"/>
                  </a:lnTo>
                  <a:lnTo>
                    <a:pt x="1480" y="3016"/>
                  </a:lnTo>
                  <a:lnTo>
                    <a:pt x="1424" y="2976"/>
                  </a:lnTo>
                  <a:lnTo>
                    <a:pt x="1320" y="2872"/>
                  </a:lnTo>
                  <a:lnTo>
                    <a:pt x="1208" y="2888"/>
                  </a:lnTo>
                  <a:lnTo>
                    <a:pt x="1144" y="2816"/>
                  </a:lnTo>
                  <a:lnTo>
                    <a:pt x="1128" y="2728"/>
                  </a:lnTo>
                  <a:lnTo>
                    <a:pt x="1128" y="2584"/>
                  </a:lnTo>
                  <a:lnTo>
                    <a:pt x="1056" y="2528"/>
                  </a:lnTo>
                  <a:lnTo>
                    <a:pt x="992" y="2480"/>
                  </a:lnTo>
                  <a:lnTo>
                    <a:pt x="920" y="2424"/>
                  </a:lnTo>
                  <a:lnTo>
                    <a:pt x="912" y="2360"/>
                  </a:lnTo>
                  <a:lnTo>
                    <a:pt x="880" y="2304"/>
                  </a:lnTo>
                  <a:lnTo>
                    <a:pt x="800" y="2248"/>
                  </a:lnTo>
                  <a:lnTo>
                    <a:pt x="728" y="2192"/>
                  </a:lnTo>
                  <a:lnTo>
                    <a:pt x="672" y="2200"/>
                  </a:lnTo>
                  <a:lnTo>
                    <a:pt x="584" y="2232"/>
                  </a:lnTo>
                  <a:lnTo>
                    <a:pt x="512" y="2232"/>
                  </a:lnTo>
                  <a:lnTo>
                    <a:pt x="400" y="2240"/>
                  </a:lnTo>
                  <a:lnTo>
                    <a:pt x="296" y="2192"/>
                  </a:lnTo>
                  <a:lnTo>
                    <a:pt x="216" y="2136"/>
                  </a:lnTo>
                  <a:lnTo>
                    <a:pt x="128" y="2096"/>
                  </a:lnTo>
                  <a:lnTo>
                    <a:pt x="48" y="2112"/>
                  </a:lnTo>
                  <a:lnTo>
                    <a:pt x="0" y="2023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8" name="Freeform 12"/>
            <p:cNvSpPr>
              <a:spLocks/>
            </p:cNvSpPr>
            <p:nvPr/>
          </p:nvSpPr>
          <p:spPr bwMode="auto">
            <a:xfrm>
              <a:off x="5206150" y="1780840"/>
              <a:ext cx="755611" cy="1076018"/>
            </a:xfrm>
            <a:custGeom>
              <a:avLst/>
              <a:gdLst>
                <a:gd name="T0" fmla="*/ 2147483647 w 2704"/>
                <a:gd name="T1" fmla="*/ 2147483647 h 3904"/>
                <a:gd name="T2" fmla="*/ 2147483647 w 2704"/>
                <a:gd name="T3" fmla="*/ 2147483647 h 3904"/>
                <a:gd name="T4" fmla="*/ 2147483647 w 2704"/>
                <a:gd name="T5" fmla="*/ 2147483647 h 3904"/>
                <a:gd name="T6" fmla="*/ 2147483647 w 2704"/>
                <a:gd name="T7" fmla="*/ 2147483647 h 3904"/>
                <a:gd name="T8" fmla="*/ 2147483647 w 2704"/>
                <a:gd name="T9" fmla="*/ 2147483647 h 3904"/>
                <a:gd name="T10" fmla="*/ 2147483647 w 2704"/>
                <a:gd name="T11" fmla="*/ 2147483647 h 3904"/>
                <a:gd name="T12" fmla="*/ 2147483647 w 2704"/>
                <a:gd name="T13" fmla="*/ 2147483647 h 3904"/>
                <a:gd name="T14" fmla="*/ 2147483647 w 2704"/>
                <a:gd name="T15" fmla="*/ 2147483647 h 3904"/>
                <a:gd name="T16" fmla="*/ 2147483647 w 2704"/>
                <a:gd name="T17" fmla="*/ 2147483647 h 3904"/>
                <a:gd name="T18" fmla="*/ 2147483647 w 2704"/>
                <a:gd name="T19" fmla="*/ 2147483647 h 3904"/>
                <a:gd name="T20" fmla="*/ 2147483647 w 2704"/>
                <a:gd name="T21" fmla="*/ 2147483647 h 3904"/>
                <a:gd name="T22" fmla="*/ 2147483647 w 2704"/>
                <a:gd name="T23" fmla="*/ 2147483647 h 3904"/>
                <a:gd name="T24" fmla="*/ 2147483647 w 2704"/>
                <a:gd name="T25" fmla="*/ 2147483647 h 3904"/>
                <a:gd name="T26" fmla="*/ 2147483647 w 2704"/>
                <a:gd name="T27" fmla="*/ 2147483647 h 3904"/>
                <a:gd name="T28" fmla="*/ 2147483647 w 2704"/>
                <a:gd name="T29" fmla="*/ 2147483647 h 3904"/>
                <a:gd name="T30" fmla="*/ 2147483647 w 2704"/>
                <a:gd name="T31" fmla="*/ 2147483647 h 3904"/>
                <a:gd name="T32" fmla="*/ 2147483647 w 2704"/>
                <a:gd name="T33" fmla="*/ 2147483647 h 3904"/>
                <a:gd name="T34" fmla="*/ 2147483647 w 2704"/>
                <a:gd name="T35" fmla="*/ 2147483647 h 3904"/>
                <a:gd name="T36" fmla="*/ 2147483647 w 2704"/>
                <a:gd name="T37" fmla="*/ 2018192132 h 3904"/>
                <a:gd name="T38" fmla="*/ 2147483647 w 2704"/>
                <a:gd name="T39" fmla="*/ 1533826195 h 3904"/>
                <a:gd name="T40" fmla="*/ 2147483647 w 2704"/>
                <a:gd name="T41" fmla="*/ 948550374 h 3904"/>
                <a:gd name="T42" fmla="*/ 2147483647 w 2704"/>
                <a:gd name="T43" fmla="*/ 504548430 h 3904"/>
                <a:gd name="T44" fmla="*/ 2147483647 w 2704"/>
                <a:gd name="T45" fmla="*/ 80727615 h 3904"/>
                <a:gd name="T46" fmla="*/ 2147483647 w 2704"/>
                <a:gd name="T47" fmla="*/ 60546511 h 3904"/>
                <a:gd name="T48" fmla="*/ 2147483647 w 2704"/>
                <a:gd name="T49" fmla="*/ 216955696 h 3904"/>
                <a:gd name="T50" fmla="*/ 2147483647 w 2704"/>
                <a:gd name="T51" fmla="*/ 756821752 h 3904"/>
                <a:gd name="T52" fmla="*/ 2147483647 w 2704"/>
                <a:gd name="T53" fmla="*/ 1208392006 h 3904"/>
                <a:gd name="T54" fmla="*/ 2147483647 w 2704"/>
                <a:gd name="T55" fmla="*/ 1612029956 h 3904"/>
                <a:gd name="T56" fmla="*/ 2147483647 w 2704"/>
                <a:gd name="T57" fmla="*/ 1904669058 h 3904"/>
                <a:gd name="T58" fmla="*/ 2147483647 w 2704"/>
                <a:gd name="T59" fmla="*/ 2147483647 h 3904"/>
                <a:gd name="T60" fmla="*/ 2147483647 w 2704"/>
                <a:gd name="T61" fmla="*/ 2147483647 h 3904"/>
                <a:gd name="T62" fmla="*/ 2147483647 w 2704"/>
                <a:gd name="T63" fmla="*/ 2147483647 h 3904"/>
                <a:gd name="T64" fmla="*/ 2147483647 w 2704"/>
                <a:gd name="T65" fmla="*/ 2147483647 h 3904"/>
                <a:gd name="T66" fmla="*/ 1818541175 w 2704"/>
                <a:gd name="T67" fmla="*/ 2147483647 h 3904"/>
                <a:gd name="T68" fmla="*/ 1434627792 w 2704"/>
                <a:gd name="T69" fmla="*/ 2147483647 h 3904"/>
                <a:gd name="T70" fmla="*/ 924425780 w 2704"/>
                <a:gd name="T71" fmla="*/ 2147483647 h 3904"/>
                <a:gd name="T72" fmla="*/ 464738225 w 2704"/>
                <a:gd name="T73" fmla="*/ 2147483647 h 3904"/>
                <a:gd name="T74" fmla="*/ 78298141 w 2704"/>
                <a:gd name="T75" fmla="*/ 2147483647 h 3904"/>
                <a:gd name="T76" fmla="*/ 78298141 w 2704"/>
                <a:gd name="T77" fmla="*/ 2147483647 h 3904"/>
                <a:gd name="T78" fmla="*/ 176802145 w 2704"/>
                <a:gd name="T79" fmla="*/ 2147483647 h 3904"/>
                <a:gd name="T80" fmla="*/ 282883770 w 2704"/>
                <a:gd name="T81" fmla="*/ 2147483647 h 3904"/>
                <a:gd name="T82" fmla="*/ 356131215 w 2704"/>
                <a:gd name="T83" fmla="*/ 2147483647 h 3904"/>
                <a:gd name="T84" fmla="*/ 598603259 w 2704"/>
                <a:gd name="T85" fmla="*/ 2147483647 h 3904"/>
                <a:gd name="T86" fmla="*/ 750148821 w 2704"/>
                <a:gd name="T87" fmla="*/ 2147483647 h 3904"/>
                <a:gd name="T88" fmla="*/ 1154267868 w 2704"/>
                <a:gd name="T89" fmla="*/ 2147483647 h 3904"/>
                <a:gd name="T90" fmla="*/ 1131536670 w 2704"/>
                <a:gd name="T91" fmla="*/ 2147483647 h 3904"/>
                <a:gd name="T92" fmla="*/ 1416947265 w 2704"/>
                <a:gd name="T93" fmla="*/ 2147483647 h 3904"/>
                <a:gd name="T94" fmla="*/ 1795809977 w 2704"/>
                <a:gd name="T95" fmla="*/ 2147483647 h 3904"/>
                <a:gd name="T96" fmla="*/ 2015550723 w 2704"/>
                <a:gd name="T97" fmla="*/ 2147483647 h 3904"/>
                <a:gd name="T98" fmla="*/ 2147483647 w 2704"/>
                <a:gd name="T99" fmla="*/ 2147483647 h 3904"/>
                <a:gd name="T100" fmla="*/ 2147483647 w 2704"/>
                <a:gd name="T101" fmla="*/ 2147483647 h 3904"/>
                <a:gd name="T102" fmla="*/ 2147483647 w 2704"/>
                <a:gd name="T103" fmla="*/ 2147483647 h 3904"/>
                <a:gd name="T104" fmla="*/ 2147483647 w 2704"/>
                <a:gd name="T105" fmla="*/ 2147483647 h 3904"/>
                <a:gd name="T106" fmla="*/ 2147483647 w 2704"/>
                <a:gd name="T107" fmla="*/ 2147483647 h 3904"/>
                <a:gd name="T108" fmla="*/ 2147483647 w 2704"/>
                <a:gd name="T109" fmla="*/ 2147483647 h 3904"/>
                <a:gd name="T110" fmla="*/ 2147483647 w 2704"/>
                <a:gd name="T111" fmla="*/ 2147483647 h 3904"/>
                <a:gd name="T112" fmla="*/ 2147483647 w 2704"/>
                <a:gd name="T113" fmla="*/ 2147483647 h 3904"/>
                <a:gd name="T114" fmla="*/ 2147483647 w 2704"/>
                <a:gd name="T115" fmla="*/ 2147483647 h 3904"/>
                <a:gd name="T116" fmla="*/ 2147483647 w 2704"/>
                <a:gd name="T117" fmla="*/ 2147483647 h 390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704"/>
                <a:gd name="T178" fmla="*/ 0 h 3904"/>
                <a:gd name="T179" fmla="*/ 2704 w 2704"/>
                <a:gd name="T180" fmla="*/ 3904 h 390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704" h="3904">
                  <a:moveTo>
                    <a:pt x="1698" y="3864"/>
                  </a:moveTo>
                  <a:lnTo>
                    <a:pt x="1752" y="3904"/>
                  </a:lnTo>
                  <a:lnTo>
                    <a:pt x="1840" y="3824"/>
                  </a:lnTo>
                  <a:lnTo>
                    <a:pt x="1904" y="3712"/>
                  </a:lnTo>
                  <a:lnTo>
                    <a:pt x="2000" y="3560"/>
                  </a:lnTo>
                  <a:lnTo>
                    <a:pt x="2064" y="3488"/>
                  </a:lnTo>
                  <a:lnTo>
                    <a:pt x="2144" y="3392"/>
                  </a:lnTo>
                  <a:lnTo>
                    <a:pt x="2296" y="3360"/>
                  </a:lnTo>
                  <a:lnTo>
                    <a:pt x="2408" y="3280"/>
                  </a:lnTo>
                  <a:lnTo>
                    <a:pt x="2544" y="3216"/>
                  </a:lnTo>
                  <a:lnTo>
                    <a:pt x="2592" y="3160"/>
                  </a:lnTo>
                  <a:lnTo>
                    <a:pt x="2656" y="3088"/>
                  </a:lnTo>
                  <a:lnTo>
                    <a:pt x="2672" y="2992"/>
                  </a:lnTo>
                  <a:lnTo>
                    <a:pt x="2688" y="2880"/>
                  </a:lnTo>
                  <a:lnTo>
                    <a:pt x="2704" y="2776"/>
                  </a:lnTo>
                  <a:lnTo>
                    <a:pt x="2688" y="2680"/>
                  </a:lnTo>
                  <a:lnTo>
                    <a:pt x="2680" y="2560"/>
                  </a:lnTo>
                  <a:lnTo>
                    <a:pt x="2624" y="2528"/>
                  </a:lnTo>
                  <a:lnTo>
                    <a:pt x="2608" y="2440"/>
                  </a:lnTo>
                  <a:lnTo>
                    <a:pt x="2648" y="2352"/>
                  </a:lnTo>
                  <a:lnTo>
                    <a:pt x="2672" y="2288"/>
                  </a:lnTo>
                  <a:lnTo>
                    <a:pt x="2601" y="2225"/>
                  </a:lnTo>
                  <a:lnTo>
                    <a:pt x="2552" y="2168"/>
                  </a:lnTo>
                  <a:lnTo>
                    <a:pt x="2520" y="2096"/>
                  </a:lnTo>
                  <a:lnTo>
                    <a:pt x="2496" y="1992"/>
                  </a:lnTo>
                  <a:lnTo>
                    <a:pt x="2456" y="1920"/>
                  </a:lnTo>
                  <a:lnTo>
                    <a:pt x="2416" y="1824"/>
                  </a:lnTo>
                  <a:lnTo>
                    <a:pt x="2376" y="1728"/>
                  </a:lnTo>
                  <a:lnTo>
                    <a:pt x="2352" y="1632"/>
                  </a:lnTo>
                  <a:lnTo>
                    <a:pt x="2320" y="1568"/>
                  </a:lnTo>
                  <a:lnTo>
                    <a:pt x="2296" y="1448"/>
                  </a:lnTo>
                  <a:lnTo>
                    <a:pt x="2256" y="1376"/>
                  </a:lnTo>
                  <a:lnTo>
                    <a:pt x="2248" y="1296"/>
                  </a:lnTo>
                  <a:lnTo>
                    <a:pt x="2192" y="1200"/>
                  </a:lnTo>
                  <a:lnTo>
                    <a:pt x="2224" y="1104"/>
                  </a:lnTo>
                  <a:lnTo>
                    <a:pt x="2176" y="1000"/>
                  </a:lnTo>
                  <a:lnTo>
                    <a:pt x="2160" y="896"/>
                  </a:lnTo>
                  <a:lnTo>
                    <a:pt x="2128" y="800"/>
                  </a:lnTo>
                  <a:lnTo>
                    <a:pt x="2160" y="696"/>
                  </a:lnTo>
                  <a:lnTo>
                    <a:pt x="2136" y="608"/>
                  </a:lnTo>
                  <a:lnTo>
                    <a:pt x="2129" y="490"/>
                  </a:lnTo>
                  <a:lnTo>
                    <a:pt x="2024" y="376"/>
                  </a:lnTo>
                  <a:lnTo>
                    <a:pt x="1928" y="240"/>
                  </a:lnTo>
                  <a:lnTo>
                    <a:pt x="1768" y="200"/>
                  </a:lnTo>
                  <a:lnTo>
                    <a:pt x="1656" y="160"/>
                  </a:lnTo>
                  <a:lnTo>
                    <a:pt x="1568" y="32"/>
                  </a:lnTo>
                  <a:lnTo>
                    <a:pt x="1472" y="0"/>
                  </a:lnTo>
                  <a:lnTo>
                    <a:pt x="1352" y="24"/>
                  </a:lnTo>
                  <a:lnTo>
                    <a:pt x="1305" y="41"/>
                  </a:lnTo>
                  <a:lnTo>
                    <a:pt x="1339" y="86"/>
                  </a:lnTo>
                  <a:lnTo>
                    <a:pt x="1330" y="131"/>
                  </a:lnTo>
                  <a:lnTo>
                    <a:pt x="1005" y="300"/>
                  </a:lnTo>
                  <a:lnTo>
                    <a:pt x="975" y="446"/>
                  </a:lnTo>
                  <a:lnTo>
                    <a:pt x="1081" y="479"/>
                  </a:lnTo>
                  <a:lnTo>
                    <a:pt x="1095" y="566"/>
                  </a:lnTo>
                  <a:lnTo>
                    <a:pt x="1098" y="639"/>
                  </a:lnTo>
                  <a:lnTo>
                    <a:pt x="1204" y="716"/>
                  </a:lnTo>
                  <a:lnTo>
                    <a:pt x="1236" y="755"/>
                  </a:lnTo>
                  <a:lnTo>
                    <a:pt x="1288" y="879"/>
                  </a:lnTo>
                  <a:lnTo>
                    <a:pt x="1302" y="957"/>
                  </a:lnTo>
                  <a:lnTo>
                    <a:pt x="1290" y="1061"/>
                  </a:lnTo>
                  <a:lnTo>
                    <a:pt x="1225" y="1121"/>
                  </a:lnTo>
                  <a:lnTo>
                    <a:pt x="1170" y="1193"/>
                  </a:lnTo>
                  <a:lnTo>
                    <a:pt x="1051" y="1239"/>
                  </a:lnTo>
                  <a:lnTo>
                    <a:pt x="961" y="1320"/>
                  </a:lnTo>
                  <a:lnTo>
                    <a:pt x="855" y="1343"/>
                  </a:lnTo>
                  <a:lnTo>
                    <a:pt x="811" y="1416"/>
                  </a:lnTo>
                  <a:lnTo>
                    <a:pt x="720" y="1470"/>
                  </a:lnTo>
                  <a:lnTo>
                    <a:pt x="670" y="1530"/>
                  </a:lnTo>
                  <a:lnTo>
                    <a:pt x="568" y="1608"/>
                  </a:lnTo>
                  <a:lnTo>
                    <a:pt x="477" y="1631"/>
                  </a:lnTo>
                  <a:lnTo>
                    <a:pt x="366" y="1640"/>
                  </a:lnTo>
                  <a:lnTo>
                    <a:pt x="288" y="1698"/>
                  </a:lnTo>
                  <a:lnTo>
                    <a:pt x="184" y="1704"/>
                  </a:lnTo>
                  <a:lnTo>
                    <a:pt x="118" y="1695"/>
                  </a:lnTo>
                  <a:lnTo>
                    <a:pt x="31" y="1695"/>
                  </a:lnTo>
                  <a:lnTo>
                    <a:pt x="0" y="1766"/>
                  </a:lnTo>
                  <a:lnTo>
                    <a:pt x="31" y="1832"/>
                  </a:lnTo>
                  <a:lnTo>
                    <a:pt x="49" y="1907"/>
                  </a:lnTo>
                  <a:lnTo>
                    <a:pt x="70" y="1967"/>
                  </a:lnTo>
                  <a:lnTo>
                    <a:pt x="13" y="2112"/>
                  </a:lnTo>
                  <a:lnTo>
                    <a:pt x="112" y="2237"/>
                  </a:lnTo>
                  <a:lnTo>
                    <a:pt x="64" y="2288"/>
                  </a:lnTo>
                  <a:lnTo>
                    <a:pt x="141" y="2369"/>
                  </a:lnTo>
                  <a:lnTo>
                    <a:pt x="190" y="2330"/>
                  </a:lnTo>
                  <a:lnTo>
                    <a:pt x="237" y="2414"/>
                  </a:lnTo>
                  <a:lnTo>
                    <a:pt x="303" y="2460"/>
                  </a:lnTo>
                  <a:lnTo>
                    <a:pt x="297" y="2537"/>
                  </a:lnTo>
                  <a:lnTo>
                    <a:pt x="390" y="2592"/>
                  </a:lnTo>
                  <a:lnTo>
                    <a:pt x="457" y="2661"/>
                  </a:lnTo>
                  <a:lnTo>
                    <a:pt x="432" y="2738"/>
                  </a:lnTo>
                  <a:lnTo>
                    <a:pt x="448" y="2810"/>
                  </a:lnTo>
                  <a:lnTo>
                    <a:pt x="523" y="2864"/>
                  </a:lnTo>
                  <a:lnTo>
                    <a:pt x="561" y="2823"/>
                  </a:lnTo>
                  <a:lnTo>
                    <a:pt x="633" y="2793"/>
                  </a:lnTo>
                  <a:lnTo>
                    <a:pt x="711" y="2854"/>
                  </a:lnTo>
                  <a:lnTo>
                    <a:pt x="733" y="2960"/>
                  </a:lnTo>
                  <a:lnTo>
                    <a:pt x="798" y="2969"/>
                  </a:lnTo>
                  <a:lnTo>
                    <a:pt x="864" y="2952"/>
                  </a:lnTo>
                  <a:lnTo>
                    <a:pt x="927" y="2984"/>
                  </a:lnTo>
                  <a:lnTo>
                    <a:pt x="952" y="3053"/>
                  </a:lnTo>
                  <a:lnTo>
                    <a:pt x="934" y="3141"/>
                  </a:lnTo>
                  <a:lnTo>
                    <a:pt x="912" y="3224"/>
                  </a:lnTo>
                  <a:lnTo>
                    <a:pt x="918" y="3276"/>
                  </a:lnTo>
                  <a:lnTo>
                    <a:pt x="918" y="3335"/>
                  </a:lnTo>
                  <a:lnTo>
                    <a:pt x="1017" y="3408"/>
                  </a:lnTo>
                  <a:lnTo>
                    <a:pt x="1045" y="3461"/>
                  </a:lnTo>
                  <a:lnTo>
                    <a:pt x="1018" y="3494"/>
                  </a:lnTo>
                  <a:lnTo>
                    <a:pt x="1045" y="3549"/>
                  </a:lnTo>
                  <a:lnTo>
                    <a:pt x="1039" y="3648"/>
                  </a:lnTo>
                  <a:lnTo>
                    <a:pt x="1089" y="3693"/>
                  </a:lnTo>
                  <a:lnTo>
                    <a:pt x="1135" y="3753"/>
                  </a:lnTo>
                  <a:lnTo>
                    <a:pt x="1204" y="3719"/>
                  </a:lnTo>
                  <a:lnTo>
                    <a:pt x="1380" y="3770"/>
                  </a:lnTo>
                  <a:lnTo>
                    <a:pt x="1446" y="3747"/>
                  </a:lnTo>
                  <a:lnTo>
                    <a:pt x="1519" y="3744"/>
                  </a:lnTo>
                  <a:lnTo>
                    <a:pt x="1566" y="3804"/>
                  </a:lnTo>
                  <a:lnTo>
                    <a:pt x="1629" y="3849"/>
                  </a:lnTo>
                  <a:lnTo>
                    <a:pt x="1698" y="386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Freeform 13"/>
            <p:cNvSpPr>
              <a:spLocks/>
            </p:cNvSpPr>
            <p:nvPr/>
          </p:nvSpPr>
          <p:spPr bwMode="auto">
            <a:xfrm>
              <a:off x="5192472" y="2844462"/>
              <a:ext cx="820090" cy="1063346"/>
            </a:xfrm>
            <a:custGeom>
              <a:avLst/>
              <a:gdLst>
                <a:gd name="T0" fmla="*/ 1055944721 w 2938"/>
                <a:gd name="T1" fmla="*/ 2147483647 h 3858"/>
                <a:gd name="T2" fmla="*/ 1217234667 w 2938"/>
                <a:gd name="T3" fmla="*/ 2147483647 h 3858"/>
                <a:gd name="T4" fmla="*/ 1708666163 w 2938"/>
                <a:gd name="T5" fmla="*/ 2147483647 h 3858"/>
                <a:gd name="T6" fmla="*/ 1781751464 w 2938"/>
                <a:gd name="T7" fmla="*/ 2147483647 h 3858"/>
                <a:gd name="T8" fmla="*/ 2137092583 w 2938"/>
                <a:gd name="T9" fmla="*/ 2147483647 h 3858"/>
                <a:gd name="T10" fmla="*/ 2147483647 w 2938"/>
                <a:gd name="T11" fmla="*/ 2147483647 h 3858"/>
                <a:gd name="T12" fmla="*/ 2147483647 w 2938"/>
                <a:gd name="T13" fmla="*/ 2147483647 h 3858"/>
                <a:gd name="T14" fmla="*/ 2147483647 w 2938"/>
                <a:gd name="T15" fmla="*/ 2147483647 h 3858"/>
                <a:gd name="T16" fmla="*/ 2147483647 w 2938"/>
                <a:gd name="T17" fmla="*/ 2147483647 h 3858"/>
                <a:gd name="T18" fmla="*/ 2147483647 w 2938"/>
                <a:gd name="T19" fmla="*/ 2147483647 h 3858"/>
                <a:gd name="T20" fmla="*/ 2147483647 w 2938"/>
                <a:gd name="T21" fmla="*/ 2147483647 h 3858"/>
                <a:gd name="T22" fmla="*/ 2147483647 w 2938"/>
                <a:gd name="T23" fmla="*/ 2147483647 h 3858"/>
                <a:gd name="T24" fmla="*/ 2147483647 w 2938"/>
                <a:gd name="T25" fmla="*/ 2147483647 h 3858"/>
                <a:gd name="T26" fmla="*/ 2147483647 w 2938"/>
                <a:gd name="T27" fmla="*/ 2147483647 h 3858"/>
                <a:gd name="T28" fmla="*/ 2147483647 w 2938"/>
                <a:gd name="T29" fmla="*/ 2147483647 h 3858"/>
                <a:gd name="T30" fmla="*/ 2147483647 w 2938"/>
                <a:gd name="T31" fmla="*/ 2147483647 h 3858"/>
                <a:gd name="T32" fmla="*/ 2147483647 w 2938"/>
                <a:gd name="T33" fmla="*/ 2147483647 h 3858"/>
                <a:gd name="T34" fmla="*/ 2147483647 w 2938"/>
                <a:gd name="T35" fmla="*/ 2147483647 h 3858"/>
                <a:gd name="T36" fmla="*/ 2147483647 w 2938"/>
                <a:gd name="T37" fmla="*/ 2147483647 h 3858"/>
                <a:gd name="T38" fmla="*/ 2147483647 w 2938"/>
                <a:gd name="T39" fmla="*/ 2147483647 h 3858"/>
                <a:gd name="T40" fmla="*/ 2147483647 w 2938"/>
                <a:gd name="T41" fmla="*/ 2147483647 h 3858"/>
                <a:gd name="T42" fmla="*/ 2147483647 w 2938"/>
                <a:gd name="T43" fmla="*/ 2147483647 h 3858"/>
                <a:gd name="T44" fmla="*/ 2147483647 w 2938"/>
                <a:gd name="T45" fmla="*/ 2147483647 h 3858"/>
                <a:gd name="T46" fmla="*/ 2147483647 w 2938"/>
                <a:gd name="T47" fmla="*/ 2147483647 h 3858"/>
                <a:gd name="T48" fmla="*/ 2147483647 w 2938"/>
                <a:gd name="T49" fmla="*/ 2147483647 h 3858"/>
                <a:gd name="T50" fmla="*/ 2147483647 w 2938"/>
                <a:gd name="T51" fmla="*/ 2147483647 h 3858"/>
                <a:gd name="T52" fmla="*/ 2147483647 w 2938"/>
                <a:gd name="T53" fmla="*/ 1677642677 h 3858"/>
                <a:gd name="T54" fmla="*/ 2147483647 w 2938"/>
                <a:gd name="T55" fmla="*/ 1092359710 h 3858"/>
                <a:gd name="T56" fmla="*/ 2147483647 w 2938"/>
                <a:gd name="T57" fmla="*/ 630692910 h 3858"/>
                <a:gd name="T58" fmla="*/ 2147483647 w 2938"/>
                <a:gd name="T59" fmla="*/ 486894127 h 3858"/>
                <a:gd name="T60" fmla="*/ 2147483647 w 2938"/>
                <a:gd name="T61" fmla="*/ 0 h 3858"/>
                <a:gd name="T62" fmla="*/ 2147483647 w 2938"/>
                <a:gd name="T63" fmla="*/ 484371871 h 3858"/>
                <a:gd name="T64" fmla="*/ 2147483647 w 2938"/>
                <a:gd name="T65" fmla="*/ 1069654639 h 3858"/>
                <a:gd name="T66" fmla="*/ 2147483647 w 2938"/>
                <a:gd name="T67" fmla="*/ 925857444 h 3858"/>
                <a:gd name="T68" fmla="*/ 2147483647 w 2938"/>
                <a:gd name="T69" fmla="*/ 1311840475 h 3858"/>
                <a:gd name="T70" fmla="*/ 2147483647 w 2938"/>
                <a:gd name="T71" fmla="*/ 1395092402 h 3858"/>
                <a:gd name="T72" fmla="*/ 1320561833 w 2938"/>
                <a:gd name="T73" fmla="*/ 1455639258 h 3858"/>
                <a:gd name="T74" fmla="*/ 854333875 w 2938"/>
                <a:gd name="T75" fmla="*/ 1718006718 h 3858"/>
                <a:gd name="T76" fmla="*/ 869454808 w 2938"/>
                <a:gd name="T77" fmla="*/ 2147483647 h 3858"/>
                <a:gd name="T78" fmla="*/ 768648393 w 2938"/>
                <a:gd name="T79" fmla="*/ 2147483647 h 3858"/>
                <a:gd name="T80" fmla="*/ 209173792 w 2938"/>
                <a:gd name="T81" fmla="*/ 2147483647 h 3858"/>
                <a:gd name="T82" fmla="*/ 264615624 w 2938"/>
                <a:gd name="T83" fmla="*/ 2147483647 h 3858"/>
                <a:gd name="T84" fmla="*/ 753527460 w 2938"/>
                <a:gd name="T85" fmla="*/ 2147483647 h 3858"/>
                <a:gd name="T86" fmla="*/ 604837497 w 2938"/>
                <a:gd name="T87" fmla="*/ 2147483647 h 3858"/>
                <a:gd name="T88" fmla="*/ 511590953 w 2938"/>
                <a:gd name="T89" fmla="*/ 2147483647 h 3858"/>
                <a:gd name="T90" fmla="*/ 657761555 w 2938"/>
                <a:gd name="T91" fmla="*/ 2147483647 h 3858"/>
                <a:gd name="T92" fmla="*/ 715724336 w 2938"/>
                <a:gd name="T93" fmla="*/ 2147483647 h 385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938"/>
                <a:gd name="T142" fmla="*/ 0 h 3858"/>
                <a:gd name="T143" fmla="*/ 2938 w 2938"/>
                <a:gd name="T144" fmla="*/ 3858 h 385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938" h="3858">
                  <a:moveTo>
                    <a:pt x="300" y="2835"/>
                  </a:moveTo>
                  <a:lnTo>
                    <a:pt x="354" y="2895"/>
                  </a:lnTo>
                  <a:lnTo>
                    <a:pt x="419" y="2901"/>
                  </a:lnTo>
                  <a:lnTo>
                    <a:pt x="464" y="2898"/>
                  </a:lnTo>
                  <a:lnTo>
                    <a:pt x="474" y="2871"/>
                  </a:lnTo>
                  <a:lnTo>
                    <a:pt x="483" y="2826"/>
                  </a:lnTo>
                  <a:lnTo>
                    <a:pt x="563" y="2785"/>
                  </a:lnTo>
                  <a:lnTo>
                    <a:pt x="600" y="2826"/>
                  </a:lnTo>
                  <a:lnTo>
                    <a:pt x="678" y="2866"/>
                  </a:lnTo>
                  <a:lnTo>
                    <a:pt x="704" y="2914"/>
                  </a:lnTo>
                  <a:lnTo>
                    <a:pt x="760" y="2962"/>
                  </a:lnTo>
                  <a:lnTo>
                    <a:pt x="707" y="3022"/>
                  </a:lnTo>
                  <a:lnTo>
                    <a:pt x="704" y="3082"/>
                  </a:lnTo>
                  <a:lnTo>
                    <a:pt x="774" y="3136"/>
                  </a:lnTo>
                  <a:lnTo>
                    <a:pt x="848" y="3194"/>
                  </a:lnTo>
                  <a:lnTo>
                    <a:pt x="936" y="3202"/>
                  </a:lnTo>
                  <a:lnTo>
                    <a:pt x="976" y="3242"/>
                  </a:lnTo>
                  <a:lnTo>
                    <a:pt x="1033" y="3243"/>
                  </a:lnTo>
                  <a:lnTo>
                    <a:pt x="1064" y="3282"/>
                  </a:lnTo>
                  <a:lnTo>
                    <a:pt x="1088" y="3322"/>
                  </a:lnTo>
                  <a:lnTo>
                    <a:pt x="1096" y="3386"/>
                  </a:lnTo>
                  <a:lnTo>
                    <a:pt x="1120" y="3434"/>
                  </a:lnTo>
                  <a:lnTo>
                    <a:pt x="1120" y="3506"/>
                  </a:lnTo>
                  <a:lnTo>
                    <a:pt x="1088" y="3530"/>
                  </a:lnTo>
                  <a:lnTo>
                    <a:pt x="1024" y="3546"/>
                  </a:lnTo>
                  <a:lnTo>
                    <a:pt x="968" y="3570"/>
                  </a:lnTo>
                  <a:lnTo>
                    <a:pt x="1016" y="3618"/>
                  </a:lnTo>
                  <a:lnTo>
                    <a:pt x="1048" y="3666"/>
                  </a:lnTo>
                  <a:lnTo>
                    <a:pt x="1063" y="3721"/>
                  </a:lnTo>
                  <a:lnTo>
                    <a:pt x="1104" y="3698"/>
                  </a:lnTo>
                  <a:lnTo>
                    <a:pt x="1170" y="3673"/>
                  </a:lnTo>
                  <a:lnTo>
                    <a:pt x="1224" y="3730"/>
                  </a:lnTo>
                  <a:lnTo>
                    <a:pt x="1256" y="3786"/>
                  </a:lnTo>
                  <a:lnTo>
                    <a:pt x="1410" y="3801"/>
                  </a:lnTo>
                  <a:lnTo>
                    <a:pt x="1594" y="3811"/>
                  </a:lnTo>
                  <a:lnTo>
                    <a:pt x="1688" y="3754"/>
                  </a:lnTo>
                  <a:lnTo>
                    <a:pt x="1771" y="3661"/>
                  </a:lnTo>
                  <a:lnTo>
                    <a:pt x="1826" y="3601"/>
                  </a:lnTo>
                  <a:lnTo>
                    <a:pt x="1954" y="3625"/>
                  </a:lnTo>
                  <a:lnTo>
                    <a:pt x="2048" y="3618"/>
                  </a:lnTo>
                  <a:lnTo>
                    <a:pt x="2168" y="3722"/>
                  </a:lnTo>
                  <a:lnTo>
                    <a:pt x="2240" y="3794"/>
                  </a:lnTo>
                  <a:lnTo>
                    <a:pt x="2272" y="3858"/>
                  </a:lnTo>
                  <a:lnTo>
                    <a:pt x="2400" y="3778"/>
                  </a:lnTo>
                  <a:lnTo>
                    <a:pt x="2444" y="3679"/>
                  </a:lnTo>
                  <a:lnTo>
                    <a:pt x="2460" y="3612"/>
                  </a:lnTo>
                  <a:lnTo>
                    <a:pt x="2536" y="3586"/>
                  </a:lnTo>
                  <a:lnTo>
                    <a:pt x="2576" y="3592"/>
                  </a:lnTo>
                  <a:lnTo>
                    <a:pt x="2746" y="3572"/>
                  </a:lnTo>
                  <a:lnTo>
                    <a:pt x="2813" y="3547"/>
                  </a:lnTo>
                  <a:lnTo>
                    <a:pt x="2880" y="3426"/>
                  </a:lnTo>
                  <a:lnTo>
                    <a:pt x="2904" y="3306"/>
                  </a:lnTo>
                  <a:lnTo>
                    <a:pt x="2888" y="3202"/>
                  </a:lnTo>
                  <a:lnTo>
                    <a:pt x="2882" y="3073"/>
                  </a:lnTo>
                  <a:lnTo>
                    <a:pt x="2810" y="2977"/>
                  </a:lnTo>
                  <a:lnTo>
                    <a:pt x="2746" y="2854"/>
                  </a:lnTo>
                  <a:lnTo>
                    <a:pt x="2816" y="2842"/>
                  </a:lnTo>
                  <a:lnTo>
                    <a:pt x="2898" y="2793"/>
                  </a:lnTo>
                  <a:lnTo>
                    <a:pt x="2938" y="2721"/>
                  </a:lnTo>
                  <a:lnTo>
                    <a:pt x="2816" y="2642"/>
                  </a:lnTo>
                  <a:lnTo>
                    <a:pt x="2760" y="2562"/>
                  </a:lnTo>
                  <a:lnTo>
                    <a:pt x="2712" y="2474"/>
                  </a:lnTo>
                  <a:lnTo>
                    <a:pt x="2704" y="2378"/>
                  </a:lnTo>
                  <a:lnTo>
                    <a:pt x="2624" y="2258"/>
                  </a:lnTo>
                  <a:lnTo>
                    <a:pt x="2536" y="2138"/>
                  </a:lnTo>
                  <a:lnTo>
                    <a:pt x="2464" y="2026"/>
                  </a:lnTo>
                  <a:lnTo>
                    <a:pt x="2432" y="1898"/>
                  </a:lnTo>
                  <a:lnTo>
                    <a:pt x="2432" y="1818"/>
                  </a:lnTo>
                  <a:lnTo>
                    <a:pt x="2432" y="1754"/>
                  </a:lnTo>
                  <a:lnTo>
                    <a:pt x="2440" y="1722"/>
                  </a:lnTo>
                  <a:lnTo>
                    <a:pt x="2410" y="1625"/>
                  </a:lnTo>
                  <a:lnTo>
                    <a:pt x="2362" y="1561"/>
                  </a:lnTo>
                  <a:lnTo>
                    <a:pt x="2322" y="1465"/>
                  </a:lnTo>
                  <a:lnTo>
                    <a:pt x="2274" y="1369"/>
                  </a:lnTo>
                  <a:lnTo>
                    <a:pt x="2234" y="1265"/>
                  </a:lnTo>
                  <a:lnTo>
                    <a:pt x="2282" y="1145"/>
                  </a:lnTo>
                  <a:lnTo>
                    <a:pt x="2298" y="1041"/>
                  </a:lnTo>
                  <a:lnTo>
                    <a:pt x="2338" y="969"/>
                  </a:lnTo>
                  <a:lnTo>
                    <a:pt x="2322" y="873"/>
                  </a:lnTo>
                  <a:lnTo>
                    <a:pt x="2322" y="769"/>
                  </a:lnTo>
                  <a:lnTo>
                    <a:pt x="2378" y="665"/>
                  </a:lnTo>
                  <a:lnTo>
                    <a:pt x="2402" y="553"/>
                  </a:lnTo>
                  <a:lnTo>
                    <a:pt x="2362" y="490"/>
                  </a:lnTo>
                  <a:lnTo>
                    <a:pt x="2346" y="433"/>
                  </a:lnTo>
                  <a:lnTo>
                    <a:pt x="2290" y="377"/>
                  </a:lnTo>
                  <a:lnTo>
                    <a:pt x="2242" y="321"/>
                  </a:lnTo>
                  <a:lnTo>
                    <a:pt x="2185" y="250"/>
                  </a:lnTo>
                  <a:lnTo>
                    <a:pt x="2090" y="233"/>
                  </a:lnTo>
                  <a:lnTo>
                    <a:pt x="1994" y="185"/>
                  </a:lnTo>
                  <a:lnTo>
                    <a:pt x="1906" y="193"/>
                  </a:lnTo>
                  <a:lnTo>
                    <a:pt x="1874" y="121"/>
                  </a:lnTo>
                  <a:lnTo>
                    <a:pt x="1802" y="39"/>
                  </a:lnTo>
                  <a:lnTo>
                    <a:pt x="1745" y="0"/>
                  </a:lnTo>
                  <a:lnTo>
                    <a:pt x="1707" y="45"/>
                  </a:lnTo>
                  <a:lnTo>
                    <a:pt x="1713" y="121"/>
                  </a:lnTo>
                  <a:lnTo>
                    <a:pt x="1655" y="192"/>
                  </a:lnTo>
                  <a:lnTo>
                    <a:pt x="1634" y="265"/>
                  </a:lnTo>
                  <a:lnTo>
                    <a:pt x="1559" y="357"/>
                  </a:lnTo>
                  <a:lnTo>
                    <a:pt x="1532" y="424"/>
                  </a:lnTo>
                  <a:lnTo>
                    <a:pt x="1407" y="432"/>
                  </a:lnTo>
                  <a:lnTo>
                    <a:pt x="1356" y="391"/>
                  </a:lnTo>
                  <a:lnTo>
                    <a:pt x="1299" y="367"/>
                  </a:lnTo>
                  <a:lnTo>
                    <a:pt x="1248" y="409"/>
                  </a:lnTo>
                  <a:lnTo>
                    <a:pt x="1227" y="481"/>
                  </a:lnTo>
                  <a:lnTo>
                    <a:pt x="1143" y="520"/>
                  </a:lnTo>
                  <a:lnTo>
                    <a:pt x="1083" y="474"/>
                  </a:lnTo>
                  <a:lnTo>
                    <a:pt x="1001" y="528"/>
                  </a:lnTo>
                  <a:lnTo>
                    <a:pt x="924" y="553"/>
                  </a:lnTo>
                  <a:lnTo>
                    <a:pt x="776" y="546"/>
                  </a:lnTo>
                  <a:lnTo>
                    <a:pt x="659" y="544"/>
                  </a:lnTo>
                  <a:lnTo>
                    <a:pt x="524" y="577"/>
                  </a:lnTo>
                  <a:lnTo>
                    <a:pt x="438" y="600"/>
                  </a:lnTo>
                  <a:lnTo>
                    <a:pt x="375" y="606"/>
                  </a:lnTo>
                  <a:lnTo>
                    <a:pt x="339" y="681"/>
                  </a:lnTo>
                  <a:lnTo>
                    <a:pt x="320" y="765"/>
                  </a:lnTo>
                  <a:lnTo>
                    <a:pt x="312" y="870"/>
                  </a:lnTo>
                  <a:lnTo>
                    <a:pt x="345" y="966"/>
                  </a:lnTo>
                  <a:lnTo>
                    <a:pt x="332" y="1024"/>
                  </a:lnTo>
                  <a:lnTo>
                    <a:pt x="281" y="1077"/>
                  </a:lnTo>
                  <a:lnTo>
                    <a:pt x="305" y="1185"/>
                  </a:lnTo>
                  <a:lnTo>
                    <a:pt x="216" y="1266"/>
                  </a:lnTo>
                  <a:lnTo>
                    <a:pt x="149" y="1279"/>
                  </a:lnTo>
                  <a:lnTo>
                    <a:pt x="83" y="1249"/>
                  </a:lnTo>
                  <a:lnTo>
                    <a:pt x="24" y="1282"/>
                  </a:lnTo>
                  <a:lnTo>
                    <a:pt x="0" y="1345"/>
                  </a:lnTo>
                  <a:lnTo>
                    <a:pt x="105" y="1422"/>
                  </a:lnTo>
                  <a:lnTo>
                    <a:pt x="194" y="1435"/>
                  </a:lnTo>
                  <a:lnTo>
                    <a:pt x="273" y="1482"/>
                  </a:lnTo>
                  <a:lnTo>
                    <a:pt x="299" y="1569"/>
                  </a:lnTo>
                  <a:lnTo>
                    <a:pt x="255" y="1665"/>
                  </a:lnTo>
                  <a:lnTo>
                    <a:pt x="212" y="1728"/>
                  </a:lnTo>
                  <a:lnTo>
                    <a:pt x="240" y="1888"/>
                  </a:lnTo>
                  <a:lnTo>
                    <a:pt x="242" y="2028"/>
                  </a:lnTo>
                  <a:lnTo>
                    <a:pt x="212" y="2140"/>
                  </a:lnTo>
                  <a:lnTo>
                    <a:pt x="203" y="2298"/>
                  </a:lnTo>
                  <a:lnTo>
                    <a:pt x="210" y="2374"/>
                  </a:lnTo>
                  <a:lnTo>
                    <a:pt x="234" y="2433"/>
                  </a:lnTo>
                  <a:lnTo>
                    <a:pt x="261" y="2515"/>
                  </a:lnTo>
                  <a:lnTo>
                    <a:pt x="288" y="2599"/>
                  </a:lnTo>
                  <a:lnTo>
                    <a:pt x="318" y="2734"/>
                  </a:lnTo>
                  <a:lnTo>
                    <a:pt x="284" y="2782"/>
                  </a:lnTo>
                  <a:lnTo>
                    <a:pt x="300" y="2835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Freeform 14"/>
            <p:cNvSpPr>
              <a:spLocks/>
            </p:cNvSpPr>
            <p:nvPr/>
          </p:nvSpPr>
          <p:spPr bwMode="auto">
            <a:xfrm>
              <a:off x="4041052" y="2805894"/>
              <a:ext cx="844933" cy="799713"/>
            </a:xfrm>
            <a:custGeom>
              <a:avLst/>
              <a:gdLst>
                <a:gd name="T0" fmla="*/ 2147483647 w 3030"/>
                <a:gd name="T1" fmla="*/ 322357788 h 2904"/>
                <a:gd name="T2" fmla="*/ 2147483647 w 3030"/>
                <a:gd name="T3" fmla="*/ 231695184 h 2904"/>
                <a:gd name="T4" fmla="*/ 2147483647 w 3030"/>
                <a:gd name="T5" fmla="*/ 0 h 2904"/>
                <a:gd name="T6" fmla="*/ 2147483647 w 3030"/>
                <a:gd name="T7" fmla="*/ 181326845 h 2904"/>
                <a:gd name="T8" fmla="*/ 2147483647 w 3030"/>
                <a:gd name="T9" fmla="*/ 430649948 h 2904"/>
                <a:gd name="T10" fmla="*/ 2147483647 w 3030"/>
                <a:gd name="T11" fmla="*/ 526349539 h 2904"/>
                <a:gd name="T12" fmla="*/ 2147483647 w 3030"/>
                <a:gd name="T13" fmla="*/ 445760911 h 2904"/>
                <a:gd name="T14" fmla="*/ 2147483647 w 3030"/>
                <a:gd name="T15" fmla="*/ 564125360 h 2904"/>
                <a:gd name="T16" fmla="*/ 2147483647 w 3030"/>
                <a:gd name="T17" fmla="*/ 836114957 h 2904"/>
                <a:gd name="T18" fmla="*/ 2147483647 w 3030"/>
                <a:gd name="T19" fmla="*/ 1402760200 h 2904"/>
                <a:gd name="T20" fmla="*/ 2147483647 w 3030"/>
                <a:gd name="T21" fmla="*/ 2002144672 h 2904"/>
                <a:gd name="T22" fmla="*/ 2147483647 w 3030"/>
                <a:gd name="T23" fmla="*/ 2135620084 h 2904"/>
                <a:gd name="T24" fmla="*/ 2147483647 w 3030"/>
                <a:gd name="T25" fmla="*/ 2147483647 h 2904"/>
                <a:gd name="T26" fmla="*/ 2147483647 w 3030"/>
                <a:gd name="T27" fmla="*/ 2147483647 h 2904"/>
                <a:gd name="T28" fmla="*/ 2147483647 w 3030"/>
                <a:gd name="T29" fmla="*/ 2147483647 h 2904"/>
                <a:gd name="T30" fmla="*/ 2147483647 w 3030"/>
                <a:gd name="T31" fmla="*/ 2147483647 h 2904"/>
                <a:gd name="T32" fmla="*/ 2147483647 w 3030"/>
                <a:gd name="T33" fmla="*/ 2147483647 h 2904"/>
                <a:gd name="T34" fmla="*/ 2147483647 w 3030"/>
                <a:gd name="T35" fmla="*/ 2147483647 h 2904"/>
                <a:gd name="T36" fmla="*/ 2147483647 w 3030"/>
                <a:gd name="T37" fmla="*/ 2147483647 h 2904"/>
                <a:gd name="T38" fmla="*/ 2147483647 w 3030"/>
                <a:gd name="T39" fmla="*/ 2147483647 h 2904"/>
                <a:gd name="T40" fmla="*/ 2147483647 w 3030"/>
                <a:gd name="T41" fmla="*/ 2147483647 h 2904"/>
                <a:gd name="T42" fmla="*/ 2147483647 w 3030"/>
                <a:gd name="T43" fmla="*/ 2147483647 h 2904"/>
                <a:gd name="T44" fmla="*/ 2147483647 w 3030"/>
                <a:gd name="T45" fmla="*/ 2147483647 h 2904"/>
                <a:gd name="T46" fmla="*/ 2147483647 w 3030"/>
                <a:gd name="T47" fmla="*/ 2147483647 h 2904"/>
                <a:gd name="T48" fmla="*/ 2147483647 w 3030"/>
                <a:gd name="T49" fmla="*/ 2147483647 h 2904"/>
                <a:gd name="T50" fmla="*/ 2147483647 w 3030"/>
                <a:gd name="T51" fmla="*/ 2147483647 h 2904"/>
                <a:gd name="T52" fmla="*/ 2147483647 w 3030"/>
                <a:gd name="T53" fmla="*/ 2147483647 h 2904"/>
                <a:gd name="T54" fmla="*/ 2147483647 w 3030"/>
                <a:gd name="T55" fmla="*/ 2147483647 h 2904"/>
                <a:gd name="T56" fmla="*/ 2147483647 w 3030"/>
                <a:gd name="T57" fmla="*/ 2147483647 h 2904"/>
                <a:gd name="T58" fmla="*/ 2147483647 w 3030"/>
                <a:gd name="T59" fmla="*/ 2147483647 h 2904"/>
                <a:gd name="T60" fmla="*/ 2147483647 w 3030"/>
                <a:gd name="T61" fmla="*/ 2147483647 h 2904"/>
                <a:gd name="T62" fmla="*/ 2147483647 w 3030"/>
                <a:gd name="T63" fmla="*/ 2147483647 h 2904"/>
                <a:gd name="T64" fmla="*/ 2147483647 w 3030"/>
                <a:gd name="T65" fmla="*/ 2147483647 h 2904"/>
                <a:gd name="T66" fmla="*/ 2147483647 w 3030"/>
                <a:gd name="T67" fmla="*/ 2147483647 h 2904"/>
                <a:gd name="T68" fmla="*/ 2147483647 w 3030"/>
                <a:gd name="T69" fmla="*/ 2147483647 h 2904"/>
                <a:gd name="T70" fmla="*/ 2147483647 w 3030"/>
                <a:gd name="T71" fmla="*/ 2147483647 h 2904"/>
                <a:gd name="T72" fmla="*/ 2147483647 w 3030"/>
                <a:gd name="T73" fmla="*/ 2147483647 h 2904"/>
                <a:gd name="T74" fmla="*/ 2147483647 w 3030"/>
                <a:gd name="T75" fmla="*/ 2147483647 h 2904"/>
                <a:gd name="T76" fmla="*/ 2147483647 w 3030"/>
                <a:gd name="T77" fmla="*/ 2147483647 h 2904"/>
                <a:gd name="T78" fmla="*/ 1896437483 w 3030"/>
                <a:gd name="T79" fmla="*/ 2147483647 h 2904"/>
                <a:gd name="T80" fmla="*/ 1574495314 w 3030"/>
                <a:gd name="T81" fmla="*/ 2147483647 h 2904"/>
                <a:gd name="T82" fmla="*/ 1172069289 w 3030"/>
                <a:gd name="T83" fmla="*/ 2147483647 h 2904"/>
                <a:gd name="T84" fmla="*/ 568428466 w 3030"/>
                <a:gd name="T85" fmla="*/ 2147483647 h 2904"/>
                <a:gd name="T86" fmla="*/ 226365928 w 3030"/>
                <a:gd name="T87" fmla="*/ 2147483647 h 2904"/>
                <a:gd name="T88" fmla="*/ 226365928 w 3030"/>
                <a:gd name="T89" fmla="*/ 2147483647 h 2904"/>
                <a:gd name="T90" fmla="*/ 140849476 w 3030"/>
                <a:gd name="T91" fmla="*/ 2147483647 h 2904"/>
                <a:gd name="T92" fmla="*/ 525670265 w 3030"/>
                <a:gd name="T93" fmla="*/ 2147483647 h 2904"/>
                <a:gd name="T94" fmla="*/ 882824591 w 3030"/>
                <a:gd name="T95" fmla="*/ 2147483647 h 2904"/>
                <a:gd name="T96" fmla="*/ 905460540 w 3030"/>
                <a:gd name="T97" fmla="*/ 2147483647 h 2904"/>
                <a:gd name="T98" fmla="*/ 872763465 w 3030"/>
                <a:gd name="T99" fmla="*/ 2147483647 h 2904"/>
                <a:gd name="T100" fmla="*/ 1011097610 w 3030"/>
                <a:gd name="T101" fmla="*/ 2147483647 h 2904"/>
                <a:gd name="T102" fmla="*/ 1234948157 w 3030"/>
                <a:gd name="T103" fmla="*/ 2147483647 h 2904"/>
                <a:gd name="T104" fmla="*/ 1569464751 w 3030"/>
                <a:gd name="T105" fmla="*/ 2147483647 h 2904"/>
                <a:gd name="T106" fmla="*/ 1921588713 w 3030"/>
                <a:gd name="T107" fmla="*/ 2147483647 h 2904"/>
                <a:gd name="T108" fmla="*/ 2022195219 w 3030"/>
                <a:gd name="T109" fmla="*/ 2055031455 h 2904"/>
                <a:gd name="T110" fmla="*/ 1871286253 w 3030"/>
                <a:gd name="T111" fmla="*/ 1704970334 h 2904"/>
                <a:gd name="T112" fmla="*/ 2014650960 w 3030"/>
                <a:gd name="T113" fmla="*/ 1448091502 h 2904"/>
                <a:gd name="T114" fmla="*/ 2147483647 w 3030"/>
                <a:gd name="T115" fmla="*/ 1473276440 h 2904"/>
                <a:gd name="T116" fmla="*/ 2147483647 w 3030"/>
                <a:gd name="T117" fmla="*/ 1065291548 h 2904"/>
                <a:gd name="T118" fmla="*/ 2147483647 w 3030"/>
                <a:gd name="T119" fmla="*/ 760563118 h 29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030"/>
                <a:gd name="T181" fmla="*/ 0 h 2904"/>
                <a:gd name="T182" fmla="*/ 3030 w 3030"/>
                <a:gd name="T183" fmla="*/ 2904 h 290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030" h="2904">
                  <a:moveTo>
                    <a:pt x="1155" y="221"/>
                  </a:moveTo>
                  <a:lnTo>
                    <a:pt x="1113" y="128"/>
                  </a:lnTo>
                  <a:lnTo>
                    <a:pt x="1202" y="120"/>
                  </a:lnTo>
                  <a:lnTo>
                    <a:pt x="1347" y="92"/>
                  </a:lnTo>
                  <a:lnTo>
                    <a:pt x="1400" y="30"/>
                  </a:lnTo>
                  <a:lnTo>
                    <a:pt x="1445" y="0"/>
                  </a:lnTo>
                  <a:lnTo>
                    <a:pt x="1490" y="89"/>
                  </a:lnTo>
                  <a:lnTo>
                    <a:pt x="1571" y="72"/>
                  </a:lnTo>
                  <a:lnTo>
                    <a:pt x="1664" y="114"/>
                  </a:lnTo>
                  <a:lnTo>
                    <a:pt x="1746" y="171"/>
                  </a:lnTo>
                  <a:lnTo>
                    <a:pt x="1845" y="215"/>
                  </a:lnTo>
                  <a:lnTo>
                    <a:pt x="1946" y="209"/>
                  </a:lnTo>
                  <a:lnTo>
                    <a:pt x="2031" y="207"/>
                  </a:lnTo>
                  <a:lnTo>
                    <a:pt x="2106" y="177"/>
                  </a:lnTo>
                  <a:lnTo>
                    <a:pt x="2169" y="168"/>
                  </a:lnTo>
                  <a:lnTo>
                    <a:pt x="2244" y="224"/>
                  </a:lnTo>
                  <a:lnTo>
                    <a:pt x="2318" y="275"/>
                  </a:lnTo>
                  <a:lnTo>
                    <a:pt x="2351" y="332"/>
                  </a:lnTo>
                  <a:lnTo>
                    <a:pt x="2363" y="401"/>
                  </a:lnTo>
                  <a:lnTo>
                    <a:pt x="2568" y="557"/>
                  </a:lnTo>
                  <a:lnTo>
                    <a:pt x="2571" y="701"/>
                  </a:lnTo>
                  <a:lnTo>
                    <a:pt x="2586" y="795"/>
                  </a:lnTo>
                  <a:lnTo>
                    <a:pt x="2652" y="866"/>
                  </a:lnTo>
                  <a:lnTo>
                    <a:pt x="2763" y="848"/>
                  </a:lnTo>
                  <a:lnTo>
                    <a:pt x="2852" y="937"/>
                  </a:lnTo>
                  <a:lnTo>
                    <a:pt x="2918" y="989"/>
                  </a:lnTo>
                  <a:lnTo>
                    <a:pt x="2987" y="1023"/>
                  </a:lnTo>
                  <a:lnTo>
                    <a:pt x="2958" y="1097"/>
                  </a:lnTo>
                  <a:lnTo>
                    <a:pt x="2940" y="1167"/>
                  </a:lnTo>
                  <a:lnTo>
                    <a:pt x="2970" y="1248"/>
                  </a:lnTo>
                  <a:lnTo>
                    <a:pt x="3030" y="1320"/>
                  </a:lnTo>
                  <a:lnTo>
                    <a:pt x="2994" y="1376"/>
                  </a:lnTo>
                  <a:lnTo>
                    <a:pt x="2916" y="1382"/>
                  </a:lnTo>
                  <a:lnTo>
                    <a:pt x="2823" y="1361"/>
                  </a:lnTo>
                  <a:lnTo>
                    <a:pt x="2762" y="1380"/>
                  </a:lnTo>
                  <a:lnTo>
                    <a:pt x="2754" y="1457"/>
                  </a:lnTo>
                  <a:lnTo>
                    <a:pt x="2790" y="1560"/>
                  </a:lnTo>
                  <a:lnTo>
                    <a:pt x="2811" y="1664"/>
                  </a:lnTo>
                  <a:lnTo>
                    <a:pt x="2909" y="1679"/>
                  </a:lnTo>
                  <a:lnTo>
                    <a:pt x="2898" y="1787"/>
                  </a:lnTo>
                  <a:lnTo>
                    <a:pt x="2798" y="1914"/>
                  </a:lnTo>
                  <a:lnTo>
                    <a:pt x="2763" y="1984"/>
                  </a:lnTo>
                  <a:lnTo>
                    <a:pt x="2738" y="2056"/>
                  </a:lnTo>
                  <a:lnTo>
                    <a:pt x="2714" y="2144"/>
                  </a:lnTo>
                  <a:lnTo>
                    <a:pt x="2602" y="2192"/>
                  </a:lnTo>
                  <a:lnTo>
                    <a:pt x="2522" y="2248"/>
                  </a:lnTo>
                  <a:lnTo>
                    <a:pt x="2468" y="2283"/>
                  </a:lnTo>
                  <a:lnTo>
                    <a:pt x="2314" y="2288"/>
                  </a:lnTo>
                  <a:lnTo>
                    <a:pt x="2298" y="2360"/>
                  </a:lnTo>
                  <a:lnTo>
                    <a:pt x="2282" y="2416"/>
                  </a:lnTo>
                  <a:lnTo>
                    <a:pt x="2330" y="2520"/>
                  </a:lnTo>
                  <a:lnTo>
                    <a:pt x="2330" y="2656"/>
                  </a:lnTo>
                  <a:lnTo>
                    <a:pt x="2274" y="2664"/>
                  </a:lnTo>
                  <a:lnTo>
                    <a:pt x="2210" y="2656"/>
                  </a:lnTo>
                  <a:lnTo>
                    <a:pt x="2154" y="2600"/>
                  </a:lnTo>
                  <a:lnTo>
                    <a:pt x="2114" y="2624"/>
                  </a:lnTo>
                  <a:lnTo>
                    <a:pt x="2122" y="2688"/>
                  </a:lnTo>
                  <a:lnTo>
                    <a:pt x="2106" y="2736"/>
                  </a:lnTo>
                  <a:lnTo>
                    <a:pt x="2055" y="2822"/>
                  </a:lnTo>
                  <a:lnTo>
                    <a:pt x="1994" y="2904"/>
                  </a:lnTo>
                  <a:lnTo>
                    <a:pt x="1906" y="2896"/>
                  </a:lnTo>
                  <a:lnTo>
                    <a:pt x="1866" y="2864"/>
                  </a:lnTo>
                  <a:lnTo>
                    <a:pt x="1802" y="2824"/>
                  </a:lnTo>
                  <a:lnTo>
                    <a:pt x="1738" y="2832"/>
                  </a:lnTo>
                  <a:lnTo>
                    <a:pt x="1666" y="2832"/>
                  </a:lnTo>
                  <a:lnTo>
                    <a:pt x="1658" y="2784"/>
                  </a:lnTo>
                  <a:lnTo>
                    <a:pt x="1626" y="2728"/>
                  </a:lnTo>
                  <a:lnTo>
                    <a:pt x="1594" y="2680"/>
                  </a:lnTo>
                  <a:lnTo>
                    <a:pt x="1522" y="2648"/>
                  </a:lnTo>
                  <a:lnTo>
                    <a:pt x="1498" y="2584"/>
                  </a:lnTo>
                  <a:lnTo>
                    <a:pt x="1442" y="2552"/>
                  </a:lnTo>
                  <a:lnTo>
                    <a:pt x="1378" y="2584"/>
                  </a:lnTo>
                  <a:lnTo>
                    <a:pt x="1330" y="2640"/>
                  </a:lnTo>
                  <a:lnTo>
                    <a:pt x="1258" y="2600"/>
                  </a:lnTo>
                  <a:lnTo>
                    <a:pt x="1194" y="2552"/>
                  </a:lnTo>
                  <a:lnTo>
                    <a:pt x="1106" y="2512"/>
                  </a:lnTo>
                  <a:lnTo>
                    <a:pt x="994" y="2464"/>
                  </a:lnTo>
                  <a:lnTo>
                    <a:pt x="930" y="2480"/>
                  </a:lnTo>
                  <a:lnTo>
                    <a:pt x="842" y="2496"/>
                  </a:lnTo>
                  <a:lnTo>
                    <a:pt x="754" y="2520"/>
                  </a:lnTo>
                  <a:lnTo>
                    <a:pt x="690" y="2520"/>
                  </a:lnTo>
                  <a:lnTo>
                    <a:pt x="626" y="2464"/>
                  </a:lnTo>
                  <a:lnTo>
                    <a:pt x="554" y="2392"/>
                  </a:lnTo>
                  <a:lnTo>
                    <a:pt x="466" y="2448"/>
                  </a:lnTo>
                  <a:lnTo>
                    <a:pt x="370" y="2368"/>
                  </a:lnTo>
                  <a:lnTo>
                    <a:pt x="226" y="2360"/>
                  </a:lnTo>
                  <a:lnTo>
                    <a:pt x="138" y="2352"/>
                  </a:lnTo>
                  <a:lnTo>
                    <a:pt x="90" y="2306"/>
                  </a:lnTo>
                  <a:lnTo>
                    <a:pt x="98" y="2195"/>
                  </a:lnTo>
                  <a:lnTo>
                    <a:pt x="90" y="2133"/>
                  </a:lnTo>
                  <a:lnTo>
                    <a:pt x="0" y="1991"/>
                  </a:lnTo>
                  <a:lnTo>
                    <a:pt x="56" y="1932"/>
                  </a:lnTo>
                  <a:lnTo>
                    <a:pt x="137" y="1890"/>
                  </a:lnTo>
                  <a:lnTo>
                    <a:pt x="209" y="1817"/>
                  </a:lnTo>
                  <a:lnTo>
                    <a:pt x="281" y="1766"/>
                  </a:lnTo>
                  <a:lnTo>
                    <a:pt x="351" y="1745"/>
                  </a:lnTo>
                  <a:lnTo>
                    <a:pt x="348" y="1641"/>
                  </a:lnTo>
                  <a:lnTo>
                    <a:pt x="360" y="1529"/>
                  </a:lnTo>
                  <a:lnTo>
                    <a:pt x="317" y="1464"/>
                  </a:lnTo>
                  <a:lnTo>
                    <a:pt x="347" y="1424"/>
                  </a:lnTo>
                  <a:lnTo>
                    <a:pt x="345" y="1344"/>
                  </a:lnTo>
                  <a:lnTo>
                    <a:pt x="402" y="1289"/>
                  </a:lnTo>
                  <a:lnTo>
                    <a:pt x="443" y="1128"/>
                  </a:lnTo>
                  <a:lnTo>
                    <a:pt x="491" y="1064"/>
                  </a:lnTo>
                  <a:lnTo>
                    <a:pt x="555" y="1025"/>
                  </a:lnTo>
                  <a:lnTo>
                    <a:pt x="624" y="1062"/>
                  </a:lnTo>
                  <a:lnTo>
                    <a:pt x="677" y="1041"/>
                  </a:lnTo>
                  <a:lnTo>
                    <a:pt x="764" y="975"/>
                  </a:lnTo>
                  <a:lnTo>
                    <a:pt x="801" y="873"/>
                  </a:lnTo>
                  <a:lnTo>
                    <a:pt x="804" y="816"/>
                  </a:lnTo>
                  <a:lnTo>
                    <a:pt x="740" y="756"/>
                  </a:lnTo>
                  <a:lnTo>
                    <a:pt x="744" y="677"/>
                  </a:lnTo>
                  <a:lnTo>
                    <a:pt x="744" y="627"/>
                  </a:lnTo>
                  <a:lnTo>
                    <a:pt x="801" y="575"/>
                  </a:lnTo>
                  <a:lnTo>
                    <a:pt x="905" y="599"/>
                  </a:lnTo>
                  <a:lnTo>
                    <a:pt x="981" y="585"/>
                  </a:lnTo>
                  <a:lnTo>
                    <a:pt x="1002" y="501"/>
                  </a:lnTo>
                  <a:lnTo>
                    <a:pt x="969" y="423"/>
                  </a:lnTo>
                  <a:lnTo>
                    <a:pt x="1065" y="375"/>
                  </a:lnTo>
                  <a:lnTo>
                    <a:pt x="1161" y="302"/>
                  </a:lnTo>
                  <a:lnTo>
                    <a:pt x="1155" y="221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Freeform 15"/>
            <p:cNvSpPr>
              <a:spLocks/>
            </p:cNvSpPr>
            <p:nvPr/>
          </p:nvSpPr>
          <p:spPr bwMode="auto">
            <a:xfrm>
              <a:off x="2972256" y="3112227"/>
              <a:ext cx="969984" cy="880704"/>
            </a:xfrm>
            <a:custGeom>
              <a:avLst/>
              <a:gdLst>
                <a:gd name="T0" fmla="*/ 2147483647 w 3475"/>
                <a:gd name="T1" fmla="*/ 2147483647 h 3195"/>
                <a:gd name="T2" fmla="*/ 2147483647 w 3475"/>
                <a:gd name="T3" fmla="*/ 2147483647 h 3195"/>
                <a:gd name="T4" fmla="*/ 2147483647 w 3475"/>
                <a:gd name="T5" fmla="*/ 2147483647 h 3195"/>
                <a:gd name="T6" fmla="*/ 2147483647 w 3475"/>
                <a:gd name="T7" fmla="*/ 2147483647 h 3195"/>
                <a:gd name="T8" fmla="*/ 2147483647 w 3475"/>
                <a:gd name="T9" fmla="*/ 2147483647 h 3195"/>
                <a:gd name="T10" fmla="*/ 2147483647 w 3475"/>
                <a:gd name="T11" fmla="*/ 2147483647 h 3195"/>
                <a:gd name="T12" fmla="*/ 2147483647 w 3475"/>
                <a:gd name="T13" fmla="*/ 2147483647 h 3195"/>
                <a:gd name="T14" fmla="*/ 2147483647 w 3475"/>
                <a:gd name="T15" fmla="*/ 1794075081 h 3195"/>
                <a:gd name="T16" fmla="*/ 2147483647 w 3475"/>
                <a:gd name="T17" fmla="*/ 1463520389 h 3195"/>
                <a:gd name="T18" fmla="*/ 2147483647 w 3475"/>
                <a:gd name="T19" fmla="*/ 855402342 h 3195"/>
                <a:gd name="T20" fmla="*/ 2147483647 w 3475"/>
                <a:gd name="T21" fmla="*/ 666153841 h 3195"/>
                <a:gd name="T22" fmla="*/ 2147483647 w 3475"/>
                <a:gd name="T23" fmla="*/ 953812666 h 3195"/>
                <a:gd name="T24" fmla="*/ 2147483647 w 3475"/>
                <a:gd name="T25" fmla="*/ 1059790572 h 3195"/>
                <a:gd name="T26" fmla="*/ 2147483647 w 3475"/>
                <a:gd name="T27" fmla="*/ 847833172 h 3195"/>
                <a:gd name="T28" fmla="*/ 2147483647 w 3475"/>
                <a:gd name="T29" fmla="*/ 600547488 h 3195"/>
                <a:gd name="T30" fmla="*/ 2147483647 w 3475"/>
                <a:gd name="T31" fmla="*/ 181679182 h 3195"/>
                <a:gd name="T32" fmla="*/ 2147483647 w 3475"/>
                <a:gd name="T33" fmla="*/ 146352684 h 3195"/>
                <a:gd name="T34" fmla="*/ 2147483647 w 3475"/>
                <a:gd name="T35" fmla="*/ 476905539 h 3195"/>
                <a:gd name="T36" fmla="*/ 2147483647 w 3475"/>
                <a:gd name="T37" fmla="*/ 161492612 h 3195"/>
                <a:gd name="T38" fmla="*/ 2147483647 w 3475"/>
                <a:gd name="T39" fmla="*/ 169061782 h 3195"/>
                <a:gd name="T40" fmla="*/ 2147483647 w 3475"/>
                <a:gd name="T41" fmla="*/ 767086693 h 3195"/>
                <a:gd name="T42" fmla="*/ 2147483647 w 3475"/>
                <a:gd name="T43" fmla="*/ 1175863351 h 3195"/>
                <a:gd name="T44" fmla="*/ 1839714172 w 3475"/>
                <a:gd name="T45" fmla="*/ 1233898946 h 3195"/>
                <a:gd name="T46" fmla="*/ 1547375759 w 3475"/>
                <a:gd name="T47" fmla="*/ 1683048944 h 3195"/>
                <a:gd name="T48" fmla="*/ 1023183454 w 3475"/>
                <a:gd name="T49" fmla="*/ 1748655298 h 3195"/>
                <a:gd name="T50" fmla="*/ 597276214 w 3475"/>
                <a:gd name="T51" fmla="*/ 2147483647 h 3195"/>
                <a:gd name="T52" fmla="*/ 536792486 w 3475"/>
                <a:gd name="T53" fmla="*/ 2147483647 h 3195"/>
                <a:gd name="T54" fmla="*/ 194052802 w 3475"/>
                <a:gd name="T55" fmla="*/ 2147483647 h 3195"/>
                <a:gd name="T56" fmla="*/ 254534992 w 3475"/>
                <a:gd name="T57" fmla="*/ 2147483647 h 3195"/>
                <a:gd name="T58" fmla="*/ 819051469 w 3475"/>
                <a:gd name="T59" fmla="*/ 2147483647 h 3195"/>
                <a:gd name="T60" fmla="*/ 1020662505 w 3475"/>
                <a:gd name="T61" fmla="*/ 2147483647 h 3195"/>
                <a:gd name="T62" fmla="*/ 1464211428 w 3475"/>
                <a:gd name="T63" fmla="*/ 2147483647 h 3195"/>
                <a:gd name="T64" fmla="*/ 2008563785 w 3475"/>
                <a:gd name="T65" fmla="*/ 2147483647 h 3195"/>
                <a:gd name="T66" fmla="*/ 2147483647 w 3475"/>
                <a:gd name="T67" fmla="*/ 2147483647 h 3195"/>
                <a:gd name="T68" fmla="*/ 2147483647 w 3475"/>
                <a:gd name="T69" fmla="*/ 2147483647 h 3195"/>
                <a:gd name="T70" fmla="*/ 2147483647 w 3475"/>
                <a:gd name="T71" fmla="*/ 2147483647 h 3195"/>
                <a:gd name="T72" fmla="*/ 2147483647 w 3475"/>
                <a:gd name="T73" fmla="*/ 2147483647 h 3195"/>
                <a:gd name="T74" fmla="*/ 2147483647 w 3475"/>
                <a:gd name="T75" fmla="*/ 2147483647 h 3195"/>
                <a:gd name="T76" fmla="*/ 2147483647 w 3475"/>
                <a:gd name="T77" fmla="*/ 2147483647 h 3195"/>
                <a:gd name="T78" fmla="*/ 2147483647 w 3475"/>
                <a:gd name="T79" fmla="*/ 2147483647 h 3195"/>
                <a:gd name="T80" fmla="*/ 2147483647 w 3475"/>
                <a:gd name="T81" fmla="*/ 2147483647 h 3195"/>
                <a:gd name="T82" fmla="*/ 2147483647 w 3475"/>
                <a:gd name="T83" fmla="*/ 2147483647 h 3195"/>
                <a:gd name="T84" fmla="*/ 2147483647 w 3475"/>
                <a:gd name="T85" fmla="*/ 2147483647 h 3195"/>
                <a:gd name="T86" fmla="*/ 2147483647 w 3475"/>
                <a:gd name="T87" fmla="*/ 2147483647 h 319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475"/>
                <a:gd name="T133" fmla="*/ 0 h 3195"/>
                <a:gd name="T134" fmla="*/ 3475 w 3475"/>
                <a:gd name="T135" fmla="*/ 3195 h 319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475" h="3195">
                  <a:moveTo>
                    <a:pt x="2525" y="2533"/>
                  </a:moveTo>
                  <a:lnTo>
                    <a:pt x="2589" y="2477"/>
                  </a:lnTo>
                  <a:lnTo>
                    <a:pt x="2669" y="2461"/>
                  </a:lnTo>
                  <a:lnTo>
                    <a:pt x="2757" y="2357"/>
                  </a:lnTo>
                  <a:lnTo>
                    <a:pt x="2821" y="2341"/>
                  </a:lnTo>
                  <a:lnTo>
                    <a:pt x="2869" y="2301"/>
                  </a:lnTo>
                  <a:lnTo>
                    <a:pt x="2885" y="2197"/>
                  </a:lnTo>
                  <a:lnTo>
                    <a:pt x="2869" y="2061"/>
                  </a:lnTo>
                  <a:lnTo>
                    <a:pt x="2909" y="1997"/>
                  </a:lnTo>
                  <a:lnTo>
                    <a:pt x="2917" y="1901"/>
                  </a:lnTo>
                  <a:lnTo>
                    <a:pt x="2997" y="1829"/>
                  </a:lnTo>
                  <a:lnTo>
                    <a:pt x="2997" y="1725"/>
                  </a:lnTo>
                  <a:lnTo>
                    <a:pt x="3069" y="1637"/>
                  </a:lnTo>
                  <a:lnTo>
                    <a:pt x="3149" y="1573"/>
                  </a:lnTo>
                  <a:lnTo>
                    <a:pt x="3237" y="1485"/>
                  </a:lnTo>
                  <a:lnTo>
                    <a:pt x="3277" y="1389"/>
                  </a:lnTo>
                  <a:lnTo>
                    <a:pt x="3277" y="1285"/>
                  </a:lnTo>
                  <a:lnTo>
                    <a:pt x="3269" y="1181"/>
                  </a:lnTo>
                  <a:lnTo>
                    <a:pt x="3333" y="1173"/>
                  </a:lnTo>
                  <a:lnTo>
                    <a:pt x="3397" y="1173"/>
                  </a:lnTo>
                  <a:lnTo>
                    <a:pt x="3469" y="1141"/>
                  </a:lnTo>
                  <a:lnTo>
                    <a:pt x="3475" y="1012"/>
                  </a:lnTo>
                  <a:lnTo>
                    <a:pt x="3470" y="891"/>
                  </a:lnTo>
                  <a:lnTo>
                    <a:pt x="3428" y="711"/>
                  </a:lnTo>
                  <a:lnTo>
                    <a:pt x="3292" y="726"/>
                  </a:lnTo>
                  <a:lnTo>
                    <a:pt x="3244" y="669"/>
                  </a:lnTo>
                  <a:lnTo>
                    <a:pt x="3221" y="580"/>
                  </a:lnTo>
                  <a:lnTo>
                    <a:pt x="3263" y="484"/>
                  </a:lnTo>
                  <a:lnTo>
                    <a:pt x="3250" y="382"/>
                  </a:lnTo>
                  <a:lnTo>
                    <a:pt x="3169" y="339"/>
                  </a:lnTo>
                  <a:lnTo>
                    <a:pt x="3127" y="285"/>
                  </a:lnTo>
                  <a:lnTo>
                    <a:pt x="3055" y="268"/>
                  </a:lnTo>
                  <a:lnTo>
                    <a:pt x="2987" y="264"/>
                  </a:lnTo>
                  <a:lnTo>
                    <a:pt x="2908" y="270"/>
                  </a:lnTo>
                  <a:lnTo>
                    <a:pt x="2852" y="319"/>
                  </a:lnTo>
                  <a:lnTo>
                    <a:pt x="2816" y="378"/>
                  </a:lnTo>
                  <a:lnTo>
                    <a:pt x="2710" y="445"/>
                  </a:lnTo>
                  <a:lnTo>
                    <a:pt x="2605" y="447"/>
                  </a:lnTo>
                  <a:lnTo>
                    <a:pt x="2521" y="420"/>
                  </a:lnTo>
                  <a:lnTo>
                    <a:pt x="2437" y="420"/>
                  </a:lnTo>
                  <a:lnTo>
                    <a:pt x="2407" y="369"/>
                  </a:lnTo>
                  <a:lnTo>
                    <a:pt x="2359" y="336"/>
                  </a:lnTo>
                  <a:lnTo>
                    <a:pt x="2324" y="270"/>
                  </a:lnTo>
                  <a:lnTo>
                    <a:pt x="2228" y="268"/>
                  </a:lnTo>
                  <a:lnTo>
                    <a:pt x="2164" y="238"/>
                  </a:lnTo>
                  <a:lnTo>
                    <a:pt x="2206" y="190"/>
                  </a:lnTo>
                  <a:lnTo>
                    <a:pt x="2189" y="141"/>
                  </a:lnTo>
                  <a:lnTo>
                    <a:pt x="2107" y="72"/>
                  </a:lnTo>
                  <a:lnTo>
                    <a:pt x="2017" y="22"/>
                  </a:lnTo>
                  <a:lnTo>
                    <a:pt x="1940" y="21"/>
                  </a:lnTo>
                  <a:lnTo>
                    <a:pt x="1879" y="58"/>
                  </a:lnTo>
                  <a:lnTo>
                    <a:pt x="1841" y="129"/>
                  </a:lnTo>
                  <a:lnTo>
                    <a:pt x="1786" y="153"/>
                  </a:lnTo>
                  <a:lnTo>
                    <a:pt x="1738" y="189"/>
                  </a:lnTo>
                  <a:lnTo>
                    <a:pt x="1708" y="162"/>
                  </a:lnTo>
                  <a:lnTo>
                    <a:pt x="1643" y="120"/>
                  </a:lnTo>
                  <a:lnTo>
                    <a:pt x="1580" y="64"/>
                  </a:lnTo>
                  <a:lnTo>
                    <a:pt x="1499" y="10"/>
                  </a:lnTo>
                  <a:lnTo>
                    <a:pt x="1411" y="0"/>
                  </a:lnTo>
                  <a:lnTo>
                    <a:pt x="1351" y="67"/>
                  </a:lnTo>
                  <a:lnTo>
                    <a:pt x="1258" y="160"/>
                  </a:lnTo>
                  <a:lnTo>
                    <a:pt x="1249" y="234"/>
                  </a:lnTo>
                  <a:lnTo>
                    <a:pt x="1208" y="304"/>
                  </a:lnTo>
                  <a:lnTo>
                    <a:pt x="1211" y="373"/>
                  </a:lnTo>
                  <a:lnTo>
                    <a:pt x="1148" y="429"/>
                  </a:lnTo>
                  <a:lnTo>
                    <a:pt x="1090" y="466"/>
                  </a:lnTo>
                  <a:lnTo>
                    <a:pt x="976" y="591"/>
                  </a:lnTo>
                  <a:lnTo>
                    <a:pt x="803" y="505"/>
                  </a:lnTo>
                  <a:lnTo>
                    <a:pt x="730" y="489"/>
                  </a:lnTo>
                  <a:lnTo>
                    <a:pt x="673" y="538"/>
                  </a:lnTo>
                  <a:lnTo>
                    <a:pt x="659" y="622"/>
                  </a:lnTo>
                  <a:lnTo>
                    <a:pt x="614" y="667"/>
                  </a:lnTo>
                  <a:lnTo>
                    <a:pt x="551" y="663"/>
                  </a:lnTo>
                  <a:lnTo>
                    <a:pt x="473" y="655"/>
                  </a:lnTo>
                  <a:lnTo>
                    <a:pt x="406" y="693"/>
                  </a:lnTo>
                  <a:lnTo>
                    <a:pt x="317" y="756"/>
                  </a:lnTo>
                  <a:lnTo>
                    <a:pt x="208" y="774"/>
                  </a:lnTo>
                  <a:lnTo>
                    <a:pt x="237" y="925"/>
                  </a:lnTo>
                  <a:lnTo>
                    <a:pt x="221" y="1029"/>
                  </a:lnTo>
                  <a:lnTo>
                    <a:pt x="213" y="1149"/>
                  </a:lnTo>
                  <a:lnTo>
                    <a:pt x="213" y="1269"/>
                  </a:lnTo>
                  <a:lnTo>
                    <a:pt x="181" y="1357"/>
                  </a:lnTo>
                  <a:lnTo>
                    <a:pt x="141" y="1493"/>
                  </a:lnTo>
                  <a:lnTo>
                    <a:pt x="77" y="1573"/>
                  </a:lnTo>
                  <a:lnTo>
                    <a:pt x="13" y="1677"/>
                  </a:lnTo>
                  <a:lnTo>
                    <a:pt x="0" y="1759"/>
                  </a:lnTo>
                  <a:lnTo>
                    <a:pt x="101" y="1797"/>
                  </a:lnTo>
                  <a:lnTo>
                    <a:pt x="205" y="1797"/>
                  </a:lnTo>
                  <a:lnTo>
                    <a:pt x="301" y="1741"/>
                  </a:lnTo>
                  <a:lnTo>
                    <a:pt x="325" y="1653"/>
                  </a:lnTo>
                  <a:lnTo>
                    <a:pt x="325" y="1581"/>
                  </a:lnTo>
                  <a:lnTo>
                    <a:pt x="285" y="1501"/>
                  </a:lnTo>
                  <a:lnTo>
                    <a:pt x="405" y="1549"/>
                  </a:lnTo>
                  <a:lnTo>
                    <a:pt x="461" y="1589"/>
                  </a:lnTo>
                  <a:lnTo>
                    <a:pt x="509" y="1669"/>
                  </a:lnTo>
                  <a:lnTo>
                    <a:pt x="581" y="1757"/>
                  </a:lnTo>
                  <a:lnTo>
                    <a:pt x="645" y="1837"/>
                  </a:lnTo>
                  <a:lnTo>
                    <a:pt x="650" y="1908"/>
                  </a:lnTo>
                  <a:lnTo>
                    <a:pt x="797" y="1941"/>
                  </a:lnTo>
                  <a:lnTo>
                    <a:pt x="933" y="1957"/>
                  </a:lnTo>
                  <a:lnTo>
                    <a:pt x="1021" y="1981"/>
                  </a:lnTo>
                  <a:lnTo>
                    <a:pt x="1125" y="2021"/>
                  </a:lnTo>
                  <a:lnTo>
                    <a:pt x="1197" y="2069"/>
                  </a:lnTo>
                  <a:lnTo>
                    <a:pt x="1293" y="2125"/>
                  </a:lnTo>
                  <a:lnTo>
                    <a:pt x="1357" y="2117"/>
                  </a:lnTo>
                  <a:lnTo>
                    <a:pt x="1418" y="2208"/>
                  </a:lnTo>
                  <a:lnTo>
                    <a:pt x="1509" y="2245"/>
                  </a:lnTo>
                  <a:lnTo>
                    <a:pt x="1565" y="2189"/>
                  </a:lnTo>
                  <a:lnTo>
                    <a:pt x="1669" y="2237"/>
                  </a:lnTo>
                  <a:lnTo>
                    <a:pt x="1725" y="2157"/>
                  </a:lnTo>
                  <a:lnTo>
                    <a:pt x="1805" y="2181"/>
                  </a:lnTo>
                  <a:lnTo>
                    <a:pt x="1893" y="2301"/>
                  </a:lnTo>
                  <a:lnTo>
                    <a:pt x="1741" y="2429"/>
                  </a:lnTo>
                  <a:lnTo>
                    <a:pt x="1637" y="2493"/>
                  </a:lnTo>
                  <a:lnTo>
                    <a:pt x="1637" y="2589"/>
                  </a:lnTo>
                  <a:lnTo>
                    <a:pt x="1677" y="2661"/>
                  </a:lnTo>
                  <a:lnTo>
                    <a:pt x="1789" y="2677"/>
                  </a:lnTo>
                  <a:lnTo>
                    <a:pt x="1877" y="2773"/>
                  </a:lnTo>
                  <a:lnTo>
                    <a:pt x="1965" y="2869"/>
                  </a:lnTo>
                  <a:lnTo>
                    <a:pt x="2037" y="2981"/>
                  </a:lnTo>
                  <a:lnTo>
                    <a:pt x="2037" y="3077"/>
                  </a:lnTo>
                  <a:lnTo>
                    <a:pt x="2156" y="3195"/>
                  </a:lnTo>
                  <a:lnTo>
                    <a:pt x="2309" y="3189"/>
                  </a:lnTo>
                  <a:lnTo>
                    <a:pt x="2389" y="3069"/>
                  </a:lnTo>
                  <a:lnTo>
                    <a:pt x="2469" y="2981"/>
                  </a:lnTo>
                  <a:lnTo>
                    <a:pt x="2565" y="2981"/>
                  </a:lnTo>
                  <a:lnTo>
                    <a:pt x="2637" y="2933"/>
                  </a:lnTo>
                  <a:lnTo>
                    <a:pt x="2661" y="2845"/>
                  </a:lnTo>
                  <a:lnTo>
                    <a:pt x="2589" y="2781"/>
                  </a:lnTo>
                  <a:lnTo>
                    <a:pt x="2541" y="2717"/>
                  </a:lnTo>
                  <a:lnTo>
                    <a:pt x="2501" y="2613"/>
                  </a:lnTo>
                  <a:lnTo>
                    <a:pt x="2525" y="2533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Freeform 16"/>
            <p:cNvSpPr>
              <a:spLocks/>
            </p:cNvSpPr>
            <p:nvPr/>
          </p:nvSpPr>
          <p:spPr bwMode="auto">
            <a:xfrm>
              <a:off x="3671482" y="3427098"/>
              <a:ext cx="563288" cy="623683"/>
            </a:xfrm>
            <a:custGeom>
              <a:avLst/>
              <a:gdLst>
                <a:gd name="T0" fmla="*/ 2041823182 w 2019"/>
                <a:gd name="T1" fmla="*/ 2147483647 h 2265"/>
                <a:gd name="T2" fmla="*/ 1518150263 w 2019"/>
                <a:gd name="T3" fmla="*/ 2147483647 h 2265"/>
                <a:gd name="T4" fmla="*/ 1175747045 w 2019"/>
                <a:gd name="T5" fmla="*/ 2147483647 h 2265"/>
                <a:gd name="T6" fmla="*/ 853487153 w 2019"/>
                <a:gd name="T7" fmla="*/ 2147483647 h 2265"/>
                <a:gd name="T8" fmla="*/ 531227063 w 2019"/>
                <a:gd name="T9" fmla="*/ 2147483647 h 2265"/>
                <a:gd name="T10" fmla="*/ 0 w 2019"/>
                <a:gd name="T11" fmla="*/ 2147483647 h 2265"/>
                <a:gd name="T12" fmla="*/ 196378039 w 2019"/>
                <a:gd name="T13" fmla="*/ 2147483647 h 2265"/>
                <a:gd name="T14" fmla="*/ 626897944 w 2019"/>
                <a:gd name="T15" fmla="*/ 2147483647 h 2265"/>
                <a:gd name="T16" fmla="*/ 916428898 w 2019"/>
                <a:gd name="T17" fmla="*/ 2147483647 h 2265"/>
                <a:gd name="T18" fmla="*/ 908876142 w 2019"/>
                <a:gd name="T19" fmla="*/ 2147483647 h 2265"/>
                <a:gd name="T20" fmla="*/ 1034758045 w 2019"/>
                <a:gd name="T21" fmla="*/ 1918663837 h 2265"/>
                <a:gd name="T22" fmla="*/ 1238688790 w 2019"/>
                <a:gd name="T23" fmla="*/ 1465435725 h 2265"/>
                <a:gd name="T24" fmla="*/ 1641514051 w 2019"/>
                <a:gd name="T25" fmla="*/ 1067603143 h 2265"/>
                <a:gd name="T26" fmla="*/ 1936081432 w 2019"/>
                <a:gd name="T27" fmla="*/ 626964888 h 2265"/>
                <a:gd name="T28" fmla="*/ 1918457807 w 2019"/>
                <a:gd name="T29" fmla="*/ 100717295 h 2265"/>
                <a:gd name="T30" fmla="*/ 2147483647 w 2019"/>
                <a:gd name="T31" fmla="*/ 78056227 h 2265"/>
                <a:gd name="T32" fmla="*/ 2147483647 w 2019"/>
                <a:gd name="T33" fmla="*/ 158629115 h 2265"/>
                <a:gd name="T34" fmla="*/ 2147483647 w 2019"/>
                <a:gd name="T35" fmla="*/ 387761272 h 2265"/>
                <a:gd name="T36" fmla="*/ 2147483647 w 2019"/>
                <a:gd name="T37" fmla="*/ 347474046 h 2265"/>
                <a:gd name="T38" fmla="*/ 2147483647 w 2019"/>
                <a:gd name="T39" fmla="*/ 251793274 h 2265"/>
                <a:gd name="T40" fmla="*/ 2147483647 w 2019"/>
                <a:gd name="T41" fmla="*/ 249275025 h 2265"/>
                <a:gd name="T42" fmla="*/ 2147483647 w 2019"/>
                <a:gd name="T43" fmla="*/ 289562251 h 2265"/>
                <a:gd name="T44" fmla="*/ 2147483647 w 2019"/>
                <a:gd name="T45" fmla="*/ 342439135 h 2265"/>
                <a:gd name="T46" fmla="*/ 2147483647 w 2019"/>
                <a:gd name="T47" fmla="*/ 672287024 h 2265"/>
                <a:gd name="T48" fmla="*/ 2147483647 w 2019"/>
                <a:gd name="T49" fmla="*/ 1049976986 h 2265"/>
                <a:gd name="T50" fmla="*/ 2147483647 w 2019"/>
                <a:gd name="T51" fmla="*/ 1372273202 h 2265"/>
                <a:gd name="T52" fmla="*/ 2147483647 w 2019"/>
                <a:gd name="T53" fmla="*/ 1613993381 h 2265"/>
                <a:gd name="T54" fmla="*/ 2147483647 w 2019"/>
                <a:gd name="T55" fmla="*/ 1976575633 h 2265"/>
                <a:gd name="T56" fmla="*/ 2147483647 w 2019"/>
                <a:gd name="T57" fmla="*/ 2147483647 h 2265"/>
                <a:gd name="T58" fmla="*/ 2147483647 w 2019"/>
                <a:gd name="T59" fmla="*/ 2147483647 h 2265"/>
                <a:gd name="T60" fmla="*/ 2147483647 w 2019"/>
                <a:gd name="T61" fmla="*/ 2147483647 h 2265"/>
                <a:gd name="T62" fmla="*/ 2147483647 w 2019"/>
                <a:gd name="T63" fmla="*/ 2147483647 h 2265"/>
                <a:gd name="T64" fmla="*/ 2147483647 w 2019"/>
                <a:gd name="T65" fmla="*/ 2147483647 h 2265"/>
                <a:gd name="T66" fmla="*/ 2147483647 w 2019"/>
                <a:gd name="T67" fmla="*/ 2147483647 h 2265"/>
                <a:gd name="T68" fmla="*/ 2147483647 w 2019"/>
                <a:gd name="T69" fmla="*/ 2147483647 h 2265"/>
                <a:gd name="T70" fmla="*/ 2147483647 w 2019"/>
                <a:gd name="T71" fmla="*/ 2147483647 h 2265"/>
                <a:gd name="T72" fmla="*/ 2147483647 w 2019"/>
                <a:gd name="T73" fmla="*/ 2147483647 h 2265"/>
                <a:gd name="T74" fmla="*/ 2147483647 w 2019"/>
                <a:gd name="T75" fmla="*/ 2147483647 h 2265"/>
                <a:gd name="T76" fmla="*/ 2147483647 w 2019"/>
                <a:gd name="T77" fmla="*/ 2147483647 h 2265"/>
                <a:gd name="T78" fmla="*/ 2147483647 w 2019"/>
                <a:gd name="T79" fmla="*/ 2147483647 h 2265"/>
                <a:gd name="T80" fmla="*/ 2147483647 w 2019"/>
                <a:gd name="T81" fmla="*/ 2147483647 h 2265"/>
                <a:gd name="T82" fmla="*/ 2147483647 w 2019"/>
                <a:gd name="T83" fmla="*/ 2147483647 h 2265"/>
                <a:gd name="T84" fmla="*/ 2082105073 w 2019"/>
                <a:gd name="T85" fmla="*/ 2147483647 h 2265"/>
                <a:gd name="T86" fmla="*/ 2147483647 w 2019"/>
                <a:gd name="T87" fmla="*/ 2147483647 h 2265"/>
                <a:gd name="T88" fmla="*/ 2147483647 w 2019"/>
                <a:gd name="T89" fmla="*/ 2147483647 h 226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19"/>
                <a:gd name="T136" fmla="*/ 0 h 2265"/>
                <a:gd name="T137" fmla="*/ 2019 w 2019"/>
                <a:gd name="T138" fmla="*/ 2265 h 226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19" h="2265">
                  <a:moveTo>
                    <a:pt x="866" y="1606"/>
                  </a:moveTo>
                  <a:lnTo>
                    <a:pt x="811" y="1721"/>
                  </a:lnTo>
                  <a:lnTo>
                    <a:pt x="683" y="1721"/>
                  </a:lnTo>
                  <a:lnTo>
                    <a:pt x="603" y="1737"/>
                  </a:lnTo>
                  <a:lnTo>
                    <a:pt x="507" y="1729"/>
                  </a:lnTo>
                  <a:lnTo>
                    <a:pt x="467" y="1681"/>
                  </a:lnTo>
                  <a:lnTo>
                    <a:pt x="427" y="1617"/>
                  </a:lnTo>
                  <a:lnTo>
                    <a:pt x="339" y="1609"/>
                  </a:lnTo>
                  <a:lnTo>
                    <a:pt x="291" y="1545"/>
                  </a:lnTo>
                  <a:lnTo>
                    <a:pt x="211" y="1481"/>
                  </a:lnTo>
                  <a:lnTo>
                    <a:pt x="115" y="1489"/>
                  </a:lnTo>
                  <a:lnTo>
                    <a:pt x="0" y="1470"/>
                  </a:lnTo>
                  <a:lnTo>
                    <a:pt x="16" y="1393"/>
                  </a:lnTo>
                  <a:lnTo>
                    <a:pt x="78" y="1339"/>
                  </a:lnTo>
                  <a:lnTo>
                    <a:pt x="163" y="1320"/>
                  </a:lnTo>
                  <a:lnTo>
                    <a:pt x="249" y="1218"/>
                  </a:lnTo>
                  <a:lnTo>
                    <a:pt x="315" y="1201"/>
                  </a:lnTo>
                  <a:lnTo>
                    <a:pt x="364" y="1157"/>
                  </a:lnTo>
                  <a:lnTo>
                    <a:pt x="378" y="1051"/>
                  </a:lnTo>
                  <a:lnTo>
                    <a:pt x="361" y="918"/>
                  </a:lnTo>
                  <a:lnTo>
                    <a:pt x="405" y="856"/>
                  </a:lnTo>
                  <a:lnTo>
                    <a:pt x="411" y="762"/>
                  </a:lnTo>
                  <a:lnTo>
                    <a:pt x="492" y="690"/>
                  </a:lnTo>
                  <a:lnTo>
                    <a:pt x="492" y="582"/>
                  </a:lnTo>
                  <a:lnTo>
                    <a:pt x="564" y="495"/>
                  </a:lnTo>
                  <a:lnTo>
                    <a:pt x="652" y="424"/>
                  </a:lnTo>
                  <a:lnTo>
                    <a:pt x="733" y="345"/>
                  </a:lnTo>
                  <a:lnTo>
                    <a:pt x="769" y="249"/>
                  </a:lnTo>
                  <a:lnTo>
                    <a:pt x="771" y="135"/>
                  </a:lnTo>
                  <a:lnTo>
                    <a:pt x="762" y="40"/>
                  </a:lnTo>
                  <a:lnTo>
                    <a:pt x="828" y="34"/>
                  </a:lnTo>
                  <a:lnTo>
                    <a:pt x="895" y="31"/>
                  </a:lnTo>
                  <a:lnTo>
                    <a:pt x="963" y="0"/>
                  </a:lnTo>
                  <a:lnTo>
                    <a:pt x="1017" y="63"/>
                  </a:lnTo>
                  <a:lnTo>
                    <a:pt x="1050" y="123"/>
                  </a:lnTo>
                  <a:lnTo>
                    <a:pt x="1099" y="154"/>
                  </a:lnTo>
                  <a:lnTo>
                    <a:pt x="1156" y="184"/>
                  </a:lnTo>
                  <a:lnTo>
                    <a:pt x="1210" y="138"/>
                  </a:lnTo>
                  <a:lnTo>
                    <a:pt x="1299" y="151"/>
                  </a:lnTo>
                  <a:lnTo>
                    <a:pt x="1354" y="100"/>
                  </a:lnTo>
                  <a:lnTo>
                    <a:pt x="1410" y="54"/>
                  </a:lnTo>
                  <a:lnTo>
                    <a:pt x="1459" y="99"/>
                  </a:lnTo>
                  <a:lnTo>
                    <a:pt x="1551" y="105"/>
                  </a:lnTo>
                  <a:lnTo>
                    <a:pt x="1698" y="115"/>
                  </a:lnTo>
                  <a:lnTo>
                    <a:pt x="1785" y="195"/>
                  </a:lnTo>
                  <a:lnTo>
                    <a:pt x="1875" y="136"/>
                  </a:lnTo>
                  <a:lnTo>
                    <a:pt x="1945" y="208"/>
                  </a:lnTo>
                  <a:lnTo>
                    <a:pt x="2014" y="267"/>
                  </a:lnTo>
                  <a:lnTo>
                    <a:pt x="2019" y="345"/>
                  </a:lnTo>
                  <a:lnTo>
                    <a:pt x="2003" y="417"/>
                  </a:lnTo>
                  <a:lnTo>
                    <a:pt x="1963" y="481"/>
                  </a:lnTo>
                  <a:lnTo>
                    <a:pt x="1987" y="545"/>
                  </a:lnTo>
                  <a:lnTo>
                    <a:pt x="2011" y="609"/>
                  </a:lnTo>
                  <a:lnTo>
                    <a:pt x="1939" y="641"/>
                  </a:lnTo>
                  <a:lnTo>
                    <a:pt x="1891" y="689"/>
                  </a:lnTo>
                  <a:lnTo>
                    <a:pt x="1915" y="785"/>
                  </a:lnTo>
                  <a:lnTo>
                    <a:pt x="1939" y="841"/>
                  </a:lnTo>
                  <a:lnTo>
                    <a:pt x="1891" y="897"/>
                  </a:lnTo>
                  <a:lnTo>
                    <a:pt x="1843" y="961"/>
                  </a:lnTo>
                  <a:lnTo>
                    <a:pt x="1851" y="1033"/>
                  </a:lnTo>
                  <a:lnTo>
                    <a:pt x="1899" y="1073"/>
                  </a:lnTo>
                  <a:lnTo>
                    <a:pt x="1947" y="1129"/>
                  </a:lnTo>
                  <a:lnTo>
                    <a:pt x="1939" y="1209"/>
                  </a:lnTo>
                  <a:lnTo>
                    <a:pt x="1875" y="1225"/>
                  </a:lnTo>
                  <a:lnTo>
                    <a:pt x="1803" y="1257"/>
                  </a:lnTo>
                  <a:lnTo>
                    <a:pt x="1787" y="1337"/>
                  </a:lnTo>
                  <a:lnTo>
                    <a:pt x="1699" y="1409"/>
                  </a:lnTo>
                  <a:lnTo>
                    <a:pt x="1707" y="1497"/>
                  </a:lnTo>
                  <a:lnTo>
                    <a:pt x="1707" y="1577"/>
                  </a:lnTo>
                  <a:lnTo>
                    <a:pt x="1731" y="1627"/>
                  </a:lnTo>
                  <a:lnTo>
                    <a:pt x="1731" y="1673"/>
                  </a:lnTo>
                  <a:lnTo>
                    <a:pt x="1667" y="1737"/>
                  </a:lnTo>
                  <a:lnTo>
                    <a:pt x="1604" y="1786"/>
                  </a:lnTo>
                  <a:lnTo>
                    <a:pt x="1491" y="1873"/>
                  </a:lnTo>
                  <a:lnTo>
                    <a:pt x="1403" y="1921"/>
                  </a:lnTo>
                  <a:lnTo>
                    <a:pt x="1347" y="1961"/>
                  </a:lnTo>
                  <a:lnTo>
                    <a:pt x="1339" y="2017"/>
                  </a:lnTo>
                  <a:lnTo>
                    <a:pt x="1339" y="2105"/>
                  </a:lnTo>
                  <a:lnTo>
                    <a:pt x="1275" y="2177"/>
                  </a:lnTo>
                  <a:lnTo>
                    <a:pt x="1179" y="2257"/>
                  </a:lnTo>
                  <a:lnTo>
                    <a:pt x="1099" y="2265"/>
                  </a:lnTo>
                  <a:lnTo>
                    <a:pt x="995" y="2233"/>
                  </a:lnTo>
                  <a:lnTo>
                    <a:pt x="954" y="2175"/>
                  </a:lnTo>
                  <a:lnTo>
                    <a:pt x="939" y="2089"/>
                  </a:lnTo>
                  <a:lnTo>
                    <a:pt x="907" y="2033"/>
                  </a:lnTo>
                  <a:lnTo>
                    <a:pt x="827" y="2025"/>
                  </a:lnTo>
                  <a:lnTo>
                    <a:pt x="777" y="1936"/>
                  </a:lnTo>
                  <a:lnTo>
                    <a:pt x="867" y="1889"/>
                  </a:lnTo>
                  <a:lnTo>
                    <a:pt x="954" y="1756"/>
                  </a:lnTo>
                  <a:lnTo>
                    <a:pt x="915" y="1665"/>
                  </a:lnTo>
                  <a:lnTo>
                    <a:pt x="866" y="1606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Freeform 17"/>
            <p:cNvSpPr>
              <a:spLocks/>
            </p:cNvSpPr>
            <p:nvPr/>
          </p:nvSpPr>
          <p:spPr bwMode="auto">
            <a:xfrm>
              <a:off x="4038261" y="3483296"/>
              <a:ext cx="607391" cy="866930"/>
            </a:xfrm>
            <a:custGeom>
              <a:avLst/>
              <a:gdLst>
                <a:gd name="T0" fmla="*/ 65343483 w 2179"/>
                <a:gd name="T1" fmla="*/ 2147483647 h 3146"/>
                <a:gd name="T2" fmla="*/ 241268984 w 2179"/>
                <a:gd name="T3" fmla="*/ 2147483647 h 3146"/>
                <a:gd name="T4" fmla="*/ 693649431 w 2179"/>
                <a:gd name="T5" fmla="*/ 2147483647 h 3146"/>
                <a:gd name="T6" fmla="*/ 1053040235 w 2179"/>
                <a:gd name="T7" fmla="*/ 2147483647 h 3146"/>
                <a:gd name="T8" fmla="*/ 992722221 w 2179"/>
                <a:gd name="T9" fmla="*/ 2147483647 h 3146"/>
                <a:gd name="T10" fmla="*/ 972617273 w 2179"/>
                <a:gd name="T11" fmla="*/ 2147483647 h 3146"/>
                <a:gd name="T12" fmla="*/ 1236505414 w 2179"/>
                <a:gd name="T13" fmla="*/ 2147483647 h 3146"/>
                <a:gd name="T14" fmla="*/ 1568249734 w 2179"/>
                <a:gd name="T15" fmla="*/ 2147483647 h 3146"/>
                <a:gd name="T16" fmla="*/ 1467721825 w 2179"/>
                <a:gd name="T17" fmla="*/ 2147483647 h 3146"/>
                <a:gd name="T18" fmla="*/ 1334520601 w 2179"/>
                <a:gd name="T19" fmla="*/ 1908972493 h 3146"/>
                <a:gd name="T20" fmla="*/ 1575789486 w 2179"/>
                <a:gd name="T21" fmla="*/ 1596273410 h 3146"/>
                <a:gd name="T22" fmla="*/ 1460182073 w 2179"/>
                <a:gd name="T23" fmla="*/ 1220530955 h 3146"/>
                <a:gd name="T24" fmla="*/ 1761767783 w 2179"/>
                <a:gd name="T25" fmla="*/ 1016269141 h 3146"/>
                <a:gd name="T26" fmla="*/ 1739148528 w 2179"/>
                <a:gd name="T27" fmla="*/ 529569452 h 3146"/>
                <a:gd name="T28" fmla="*/ 1764282090 w 2179"/>
                <a:gd name="T29" fmla="*/ 143739845 h 3146"/>
                <a:gd name="T30" fmla="*/ 2133725169 w 2179"/>
                <a:gd name="T31" fmla="*/ 85739552 h 3146"/>
                <a:gd name="T32" fmla="*/ 2147483647 w 2179"/>
                <a:gd name="T33" fmla="*/ 0 h 3146"/>
                <a:gd name="T34" fmla="*/ 2147483647 w 2179"/>
                <a:gd name="T35" fmla="*/ 350525047 h 3146"/>
                <a:gd name="T36" fmla="*/ 2147483647 w 2179"/>
                <a:gd name="T37" fmla="*/ 312698785 h 3146"/>
                <a:gd name="T38" fmla="*/ 2147483647 w 2179"/>
                <a:gd name="T39" fmla="*/ 297568280 h 3146"/>
                <a:gd name="T40" fmla="*/ 2147483647 w 2179"/>
                <a:gd name="T41" fmla="*/ 554786960 h 3146"/>
                <a:gd name="T42" fmla="*/ 2147483647 w 2179"/>
                <a:gd name="T43" fmla="*/ 925486112 h 3146"/>
                <a:gd name="T44" fmla="*/ 2147483647 w 2179"/>
                <a:gd name="T45" fmla="*/ 910355608 h 3146"/>
                <a:gd name="T46" fmla="*/ 2147483647 w 2179"/>
                <a:gd name="T47" fmla="*/ 1096965166 h 3146"/>
                <a:gd name="T48" fmla="*/ 2147483647 w 2179"/>
                <a:gd name="T49" fmla="*/ 1336533079 h 3146"/>
                <a:gd name="T50" fmla="*/ 2147483647 w 2179"/>
                <a:gd name="T51" fmla="*/ 1598795161 h 3146"/>
                <a:gd name="T52" fmla="*/ 2147483647 w 2179"/>
                <a:gd name="T53" fmla="*/ 1740013602 h 3146"/>
                <a:gd name="T54" fmla="*/ 2147483647 w 2179"/>
                <a:gd name="T55" fmla="*/ 2143495316 h 3146"/>
                <a:gd name="T56" fmla="*/ 2147483647 w 2179"/>
                <a:gd name="T57" fmla="*/ 2147483647 h 3146"/>
                <a:gd name="T58" fmla="*/ 2147483647 w 2179"/>
                <a:gd name="T59" fmla="*/ 2147483647 h 3146"/>
                <a:gd name="T60" fmla="*/ 2147483647 w 2179"/>
                <a:gd name="T61" fmla="*/ 2147483647 h 3146"/>
                <a:gd name="T62" fmla="*/ 2147483647 w 2179"/>
                <a:gd name="T63" fmla="*/ 2147483647 h 3146"/>
                <a:gd name="T64" fmla="*/ 2147483647 w 2179"/>
                <a:gd name="T65" fmla="*/ 2147483647 h 3146"/>
                <a:gd name="T66" fmla="*/ 2147483647 w 2179"/>
                <a:gd name="T67" fmla="*/ 2147483647 h 3146"/>
                <a:gd name="T68" fmla="*/ 2147483647 w 2179"/>
                <a:gd name="T69" fmla="*/ 2147483647 h 3146"/>
                <a:gd name="T70" fmla="*/ 2147483647 w 2179"/>
                <a:gd name="T71" fmla="*/ 2147483647 h 3146"/>
                <a:gd name="T72" fmla="*/ 2147483647 w 2179"/>
                <a:gd name="T73" fmla="*/ 2147483647 h 3146"/>
                <a:gd name="T74" fmla="*/ 2147483647 w 2179"/>
                <a:gd name="T75" fmla="*/ 2147483647 h 3146"/>
                <a:gd name="T76" fmla="*/ 2147483647 w 2179"/>
                <a:gd name="T77" fmla="*/ 2147483647 h 3146"/>
                <a:gd name="T78" fmla="*/ 2147483647 w 2179"/>
                <a:gd name="T79" fmla="*/ 2147483647 h 3146"/>
                <a:gd name="T80" fmla="*/ 2147483647 w 2179"/>
                <a:gd name="T81" fmla="*/ 2147483647 h 3146"/>
                <a:gd name="T82" fmla="*/ 2147483647 w 2179"/>
                <a:gd name="T83" fmla="*/ 2147483647 h 3146"/>
                <a:gd name="T84" fmla="*/ 2147483647 w 2179"/>
                <a:gd name="T85" fmla="*/ 2147483647 h 3146"/>
                <a:gd name="T86" fmla="*/ 2147483647 w 2179"/>
                <a:gd name="T87" fmla="*/ 2147483647 h 3146"/>
                <a:gd name="T88" fmla="*/ 2147483647 w 2179"/>
                <a:gd name="T89" fmla="*/ 2147483647 h 3146"/>
                <a:gd name="T90" fmla="*/ 2147483647 w 2179"/>
                <a:gd name="T91" fmla="*/ 2147483647 h 3146"/>
                <a:gd name="T92" fmla="*/ 2147483647 w 2179"/>
                <a:gd name="T93" fmla="*/ 2147483647 h 3146"/>
                <a:gd name="T94" fmla="*/ 2147483647 w 2179"/>
                <a:gd name="T95" fmla="*/ 2147483647 h 3146"/>
                <a:gd name="T96" fmla="*/ 2147483647 w 2179"/>
                <a:gd name="T97" fmla="*/ 2147483647 h 3146"/>
                <a:gd name="T98" fmla="*/ 2147483647 w 2179"/>
                <a:gd name="T99" fmla="*/ 2147483647 h 3146"/>
                <a:gd name="T100" fmla="*/ 2147483647 w 2179"/>
                <a:gd name="T101" fmla="*/ 2147483647 h 3146"/>
                <a:gd name="T102" fmla="*/ 2147483647 w 2179"/>
                <a:gd name="T103" fmla="*/ 2147483647 h 3146"/>
                <a:gd name="T104" fmla="*/ 2143777643 w 2179"/>
                <a:gd name="T105" fmla="*/ 2147483647 h 3146"/>
                <a:gd name="T106" fmla="*/ 1636107500 w 2179"/>
                <a:gd name="T107" fmla="*/ 2147483647 h 3146"/>
                <a:gd name="T108" fmla="*/ 1535578005 w 2179"/>
                <a:gd name="T109" fmla="*/ 2147483647 h 3146"/>
                <a:gd name="T110" fmla="*/ 1435048510 w 2179"/>
                <a:gd name="T111" fmla="*/ 2147483647 h 3146"/>
                <a:gd name="T112" fmla="*/ 1073145183 w 2179"/>
                <a:gd name="T113" fmla="*/ 2147483647 h 3146"/>
                <a:gd name="T114" fmla="*/ 650923643 w 2179"/>
                <a:gd name="T115" fmla="*/ 2147483647 h 3146"/>
                <a:gd name="T116" fmla="*/ 228703788 w 2179"/>
                <a:gd name="T117" fmla="*/ 2147483647 h 3146"/>
                <a:gd name="T118" fmla="*/ 67856205 w 2179"/>
                <a:gd name="T119" fmla="*/ 2147483647 h 314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179"/>
                <a:gd name="T181" fmla="*/ 0 h 3146"/>
                <a:gd name="T182" fmla="*/ 2179 w 2179"/>
                <a:gd name="T183" fmla="*/ 3146 h 314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179" h="3146">
                  <a:moveTo>
                    <a:pt x="27" y="1899"/>
                  </a:moveTo>
                  <a:lnTo>
                    <a:pt x="26" y="1813"/>
                  </a:lnTo>
                  <a:lnTo>
                    <a:pt x="33" y="1758"/>
                  </a:lnTo>
                  <a:lnTo>
                    <a:pt x="96" y="1710"/>
                  </a:lnTo>
                  <a:lnTo>
                    <a:pt x="183" y="1665"/>
                  </a:lnTo>
                  <a:lnTo>
                    <a:pt x="276" y="1591"/>
                  </a:lnTo>
                  <a:lnTo>
                    <a:pt x="351" y="1533"/>
                  </a:lnTo>
                  <a:lnTo>
                    <a:pt x="419" y="1468"/>
                  </a:lnTo>
                  <a:lnTo>
                    <a:pt x="420" y="1417"/>
                  </a:lnTo>
                  <a:lnTo>
                    <a:pt x="395" y="1369"/>
                  </a:lnTo>
                  <a:lnTo>
                    <a:pt x="393" y="1284"/>
                  </a:lnTo>
                  <a:lnTo>
                    <a:pt x="387" y="1203"/>
                  </a:lnTo>
                  <a:lnTo>
                    <a:pt x="474" y="1131"/>
                  </a:lnTo>
                  <a:lnTo>
                    <a:pt x="492" y="1053"/>
                  </a:lnTo>
                  <a:lnTo>
                    <a:pt x="561" y="1017"/>
                  </a:lnTo>
                  <a:lnTo>
                    <a:pt x="624" y="1002"/>
                  </a:lnTo>
                  <a:lnTo>
                    <a:pt x="638" y="922"/>
                  </a:lnTo>
                  <a:lnTo>
                    <a:pt x="584" y="868"/>
                  </a:lnTo>
                  <a:lnTo>
                    <a:pt x="539" y="825"/>
                  </a:lnTo>
                  <a:lnTo>
                    <a:pt x="531" y="757"/>
                  </a:lnTo>
                  <a:lnTo>
                    <a:pt x="584" y="684"/>
                  </a:lnTo>
                  <a:lnTo>
                    <a:pt x="627" y="633"/>
                  </a:lnTo>
                  <a:lnTo>
                    <a:pt x="605" y="577"/>
                  </a:lnTo>
                  <a:lnTo>
                    <a:pt x="581" y="484"/>
                  </a:lnTo>
                  <a:lnTo>
                    <a:pt x="627" y="432"/>
                  </a:lnTo>
                  <a:lnTo>
                    <a:pt x="701" y="403"/>
                  </a:lnTo>
                  <a:lnTo>
                    <a:pt x="651" y="268"/>
                  </a:lnTo>
                  <a:lnTo>
                    <a:pt x="692" y="210"/>
                  </a:lnTo>
                  <a:lnTo>
                    <a:pt x="705" y="133"/>
                  </a:lnTo>
                  <a:lnTo>
                    <a:pt x="702" y="57"/>
                  </a:lnTo>
                  <a:lnTo>
                    <a:pt x="764" y="57"/>
                  </a:lnTo>
                  <a:lnTo>
                    <a:pt x="849" y="34"/>
                  </a:lnTo>
                  <a:lnTo>
                    <a:pt x="938" y="21"/>
                  </a:lnTo>
                  <a:lnTo>
                    <a:pt x="1005" y="0"/>
                  </a:lnTo>
                  <a:lnTo>
                    <a:pt x="1203" y="88"/>
                  </a:lnTo>
                  <a:lnTo>
                    <a:pt x="1269" y="139"/>
                  </a:lnTo>
                  <a:lnTo>
                    <a:pt x="1340" y="177"/>
                  </a:lnTo>
                  <a:lnTo>
                    <a:pt x="1385" y="124"/>
                  </a:lnTo>
                  <a:lnTo>
                    <a:pt x="1449" y="90"/>
                  </a:lnTo>
                  <a:lnTo>
                    <a:pt x="1506" y="118"/>
                  </a:lnTo>
                  <a:lnTo>
                    <a:pt x="1532" y="187"/>
                  </a:lnTo>
                  <a:lnTo>
                    <a:pt x="1607" y="220"/>
                  </a:lnTo>
                  <a:lnTo>
                    <a:pt x="1667" y="316"/>
                  </a:lnTo>
                  <a:lnTo>
                    <a:pt x="1674" y="367"/>
                  </a:lnTo>
                  <a:lnTo>
                    <a:pt x="1737" y="369"/>
                  </a:lnTo>
                  <a:lnTo>
                    <a:pt x="1803" y="361"/>
                  </a:lnTo>
                  <a:lnTo>
                    <a:pt x="1857" y="391"/>
                  </a:lnTo>
                  <a:lnTo>
                    <a:pt x="1919" y="435"/>
                  </a:lnTo>
                  <a:lnTo>
                    <a:pt x="2003" y="444"/>
                  </a:lnTo>
                  <a:lnTo>
                    <a:pt x="2011" y="530"/>
                  </a:lnTo>
                  <a:lnTo>
                    <a:pt x="2011" y="586"/>
                  </a:lnTo>
                  <a:lnTo>
                    <a:pt x="1987" y="634"/>
                  </a:lnTo>
                  <a:lnTo>
                    <a:pt x="2019" y="666"/>
                  </a:lnTo>
                  <a:lnTo>
                    <a:pt x="2051" y="690"/>
                  </a:lnTo>
                  <a:lnTo>
                    <a:pt x="2091" y="762"/>
                  </a:lnTo>
                  <a:lnTo>
                    <a:pt x="2115" y="850"/>
                  </a:lnTo>
                  <a:lnTo>
                    <a:pt x="2075" y="914"/>
                  </a:lnTo>
                  <a:lnTo>
                    <a:pt x="2064" y="980"/>
                  </a:lnTo>
                  <a:lnTo>
                    <a:pt x="2147" y="1058"/>
                  </a:lnTo>
                  <a:lnTo>
                    <a:pt x="2155" y="1098"/>
                  </a:lnTo>
                  <a:lnTo>
                    <a:pt x="2179" y="1154"/>
                  </a:lnTo>
                  <a:lnTo>
                    <a:pt x="2139" y="1202"/>
                  </a:lnTo>
                  <a:lnTo>
                    <a:pt x="2091" y="1194"/>
                  </a:lnTo>
                  <a:lnTo>
                    <a:pt x="2051" y="1226"/>
                  </a:lnTo>
                  <a:lnTo>
                    <a:pt x="1987" y="1218"/>
                  </a:lnTo>
                  <a:lnTo>
                    <a:pt x="1915" y="1242"/>
                  </a:lnTo>
                  <a:lnTo>
                    <a:pt x="1827" y="1266"/>
                  </a:lnTo>
                  <a:lnTo>
                    <a:pt x="1747" y="1266"/>
                  </a:lnTo>
                  <a:lnTo>
                    <a:pt x="1699" y="1290"/>
                  </a:lnTo>
                  <a:lnTo>
                    <a:pt x="1675" y="1442"/>
                  </a:lnTo>
                  <a:lnTo>
                    <a:pt x="1579" y="1458"/>
                  </a:lnTo>
                  <a:lnTo>
                    <a:pt x="1507" y="1498"/>
                  </a:lnTo>
                  <a:lnTo>
                    <a:pt x="1531" y="1570"/>
                  </a:lnTo>
                  <a:lnTo>
                    <a:pt x="1579" y="1650"/>
                  </a:lnTo>
                  <a:lnTo>
                    <a:pt x="1515" y="1738"/>
                  </a:lnTo>
                  <a:lnTo>
                    <a:pt x="1451" y="1770"/>
                  </a:lnTo>
                  <a:lnTo>
                    <a:pt x="1387" y="1850"/>
                  </a:lnTo>
                  <a:lnTo>
                    <a:pt x="1323" y="1914"/>
                  </a:lnTo>
                  <a:lnTo>
                    <a:pt x="1251" y="1978"/>
                  </a:lnTo>
                  <a:lnTo>
                    <a:pt x="1259" y="2050"/>
                  </a:lnTo>
                  <a:lnTo>
                    <a:pt x="1259" y="2122"/>
                  </a:lnTo>
                  <a:lnTo>
                    <a:pt x="1331" y="2130"/>
                  </a:lnTo>
                  <a:lnTo>
                    <a:pt x="1371" y="2170"/>
                  </a:lnTo>
                  <a:lnTo>
                    <a:pt x="1363" y="2234"/>
                  </a:lnTo>
                  <a:lnTo>
                    <a:pt x="1427" y="2274"/>
                  </a:lnTo>
                  <a:lnTo>
                    <a:pt x="1475" y="2362"/>
                  </a:lnTo>
                  <a:lnTo>
                    <a:pt x="1523" y="2402"/>
                  </a:lnTo>
                  <a:lnTo>
                    <a:pt x="1571" y="2418"/>
                  </a:lnTo>
                  <a:lnTo>
                    <a:pt x="1627" y="2490"/>
                  </a:lnTo>
                  <a:lnTo>
                    <a:pt x="1611" y="2578"/>
                  </a:lnTo>
                  <a:lnTo>
                    <a:pt x="1683" y="2682"/>
                  </a:lnTo>
                  <a:lnTo>
                    <a:pt x="1667" y="2778"/>
                  </a:lnTo>
                  <a:lnTo>
                    <a:pt x="1579" y="2810"/>
                  </a:lnTo>
                  <a:lnTo>
                    <a:pt x="1515" y="2882"/>
                  </a:lnTo>
                  <a:lnTo>
                    <a:pt x="1419" y="2898"/>
                  </a:lnTo>
                  <a:lnTo>
                    <a:pt x="1363" y="3002"/>
                  </a:lnTo>
                  <a:lnTo>
                    <a:pt x="1355" y="3074"/>
                  </a:lnTo>
                  <a:lnTo>
                    <a:pt x="1323" y="3146"/>
                  </a:lnTo>
                  <a:lnTo>
                    <a:pt x="1267" y="3090"/>
                  </a:lnTo>
                  <a:lnTo>
                    <a:pt x="1123" y="3114"/>
                  </a:lnTo>
                  <a:lnTo>
                    <a:pt x="1060" y="3045"/>
                  </a:lnTo>
                  <a:lnTo>
                    <a:pt x="1060" y="2925"/>
                  </a:lnTo>
                  <a:lnTo>
                    <a:pt x="941" y="2925"/>
                  </a:lnTo>
                  <a:lnTo>
                    <a:pt x="891" y="2858"/>
                  </a:lnTo>
                  <a:lnTo>
                    <a:pt x="867" y="2770"/>
                  </a:lnTo>
                  <a:lnTo>
                    <a:pt x="853" y="2656"/>
                  </a:lnTo>
                  <a:lnTo>
                    <a:pt x="747" y="2594"/>
                  </a:lnTo>
                  <a:lnTo>
                    <a:pt x="651" y="2554"/>
                  </a:lnTo>
                  <a:lnTo>
                    <a:pt x="616" y="2476"/>
                  </a:lnTo>
                  <a:lnTo>
                    <a:pt x="611" y="2402"/>
                  </a:lnTo>
                  <a:lnTo>
                    <a:pt x="616" y="2297"/>
                  </a:lnTo>
                  <a:lnTo>
                    <a:pt x="571" y="2226"/>
                  </a:lnTo>
                  <a:lnTo>
                    <a:pt x="507" y="2210"/>
                  </a:lnTo>
                  <a:lnTo>
                    <a:pt x="427" y="2162"/>
                  </a:lnTo>
                  <a:lnTo>
                    <a:pt x="323" y="2178"/>
                  </a:lnTo>
                  <a:lnTo>
                    <a:pt x="259" y="2130"/>
                  </a:lnTo>
                  <a:lnTo>
                    <a:pt x="163" y="2074"/>
                  </a:lnTo>
                  <a:lnTo>
                    <a:pt x="91" y="2026"/>
                  </a:lnTo>
                  <a:lnTo>
                    <a:pt x="0" y="1933"/>
                  </a:lnTo>
                  <a:lnTo>
                    <a:pt x="27" y="1899"/>
                  </a:lnTo>
                  <a:close/>
                </a:path>
              </a:pathLst>
            </a:custGeom>
            <a:solidFill>
              <a:srgbClr val="73BC44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4" name="Freeform 18"/>
            <p:cNvSpPr>
              <a:spLocks/>
            </p:cNvSpPr>
            <p:nvPr/>
          </p:nvSpPr>
          <p:spPr bwMode="auto">
            <a:xfrm>
              <a:off x="4597642" y="3334812"/>
              <a:ext cx="693643" cy="610185"/>
            </a:xfrm>
            <a:custGeom>
              <a:avLst/>
              <a:gdLst>
                <a:gd name="T0" fmla="*/ 407281490 w 2488"/>
                <a:gd name="T1" fmla="*/ 1720677256 h 2217"/>
                <a:gd name="T2" fmla="*/ 726569334 w 2488"/>
                <a:gd name="T3" fmla="*/ 1871613733 h 2217"/>
                <a:gd name="T4" fmla="*/ 839704221 w 2488"/>
                <a:gd name="T5" fmla="*/ 1509366745 h 2217"/>
                <a:gd name="T6" fmla="*/ 801992460 w 2488"/>
                <a:gd name="T7" fmla="*/ 935806866 h 2217"/>
                <a:gd name="T8" fmla="*/ 1523533903 w 2488"/>
                <a:gd name="T9" fmla="*/ 694308940 h 2217"/>
                <a:gd name="T10" fmla="*/ 1938358320 w 2488"/>
                <a:gd name="T11" fmla="*/ 145905521 h 2217"/>
                <a:gd name="T12" fmla="*/ 2114344028 w 2488"/>
                <a:gd name="T13" fmla="*/ 228920316 h 2217"/>
                <a:gd name="T14" fmla="*/ 2147483647 w 2488"/>
                <a:gd name="T15" fmla="*/ 787385694 h 2217"/>
                <a:gd name="T16" fmla="*/ 2147483647 w 2488"/>
                <a:gd name="T17" fmla="*/ 1006244100 h 2217"/>
                <a:gd name="T18" fmla="*/ 2147483647 w 2488"/>
                <a:gd name="T19" fmla="*/ 1086743342 h 2217"/>
                <a:gd name="T20" fmla="*/ 2147483647 w 2488"/>
                <a:gd name="T21" fmla="*/ 764746174 h 2217"/>
                <a:gd name="T22" fmla="*/ 2147483647 w 2488"/>
                <a:gd name="T23" fmla="*/ 1245226325 h 2217"/>
                <a:gd name="T24" fmla="*/ 2147483647 w 2488"/>
                <a:gd name="T25" fmla="*/ 1411257401 h 2217"/>
                <a:gd name="T26" fmla="*/ 2147483647 w 2488"/>
                <a:gd name="T27" fmla="*/ 1652755128 h 2217"/>
                <a:gd name="T28" fmla="*/ 2147483647 w 2488"/>
                <a:gd name="T29" fmla="*/ 1411257401 h 2217"/>
                <a:gd name="T30" fmla="*/ 2147483647 w 2488"/>
                <a:gd name="T31" fmla="*/ 1534521767 h 2217"/>
                <a:gd name="T32" fmla="*/ 2147483647 w 2488"/>
                <a:gd name="T33" fmla="*/ 1848974213 h 2217"/>
                <a:gd name="T34" fmla="*/ 2147483647 w 2488"/>
                <a:gd name="T35" fmla="*/ 2147483647 h 2217"/>
                <a:gd name="T36" fmla="*/ 2147483647 w 2488"/>
                <a:gd name="T37" fmla="*/ 2147483647 h 2217"/>
                <a:gd name="T38" fmla="*/ 2147483647 w 2488"/>
                <a:gd name="T39" fmla="*/ 2147483647 h 2217"/>
                <a:gd name="T40" fmla="*/ 2147483647 w 2488"/>
                <a:gd name="T41" fmla="*/ 2147483647 h 2217"/>
                <a:gd name="T42" fmla="*/ 2147483647 w 2488"/>
                <a:gd name="T43" fmla="*/ 2147483647 h 2217"/>
                <a:gd name="T44" fmla="*/ 2147483647 w 2488"/>
                <a:gd name="T45" fmla="*/ 2147483647 h 2217"/>
                <a:gd name="T46" fmla="*/ 2147483647 w 2488"/>
                <a:gd name="T47" fmla="*/ 2147483647 h 2217"/>
                <a:gd name="T48" fmla="*/ 2147483647 w 2488"/>
                <a:gd name="T49" fmla="*/ 2147483647 h 2217"/>
                <a:gd name="T50" fmla="*/ 2147483647 w 2488"/>
                <a:gd name="T51" fmla="*/ 2147483647 h 2217"/>
                <a:gd name="T52" fmla="*/ 2147483647 w 2488"/>
                <a:gd name="T53" fmla="*/ 2147483647 h 2217"/>
                <a:gd name="T54" fmla="*/ 2147483647 w 2488"/>
                <a:gd name="T55" fmla="*/ 2147483647 h 2217"/>
                <a:gd name="T56" fmla="*/ 2147483647 w 2488"/>
                <a:gd name="T57" fmla="*/ 2147483647 h 2217"/>
                <a:gd name="T58" fmla="*/ 2147483647 w 2488"/>
                <a:gd name="T59" fmla="*/ 2147483647 h 2217"/>
                <a:gd name="T60" fmla="*/ 2051491423 w 2488"/>
                <a:gd name="T61" fmla="*/ 2147483647 h 2217"/>
                <a:gd name="T62" fmla="*/ 1830253108 w 2488"/>
                <a:gd name="T63" fmla="*/ 2147483647 h 2217"/>
                <a:gd name="T64" fmla="*/ 1629125962 w 2488"/>
                <a:gd name="T65" fmla="*/ 2147483647 h 2217"/>
                <a:gd name="T66" fmla="*/ 1488337078 w 2488"/>
                <a:gd name="T67" fmla="*/ 2147483647 h 2217"/>
                <a:gd name="T68" fmla="*/ 1327435044 w 2488"/>
                <a:gd name="T69" fmla="*/ 2147483647 h 2217"/>
                <a:gd name="T70" fmla="*/ 945294695 w 2488"/>
                <a:gd name="T71" fmla="*/ 2147483647 h 2217"/>
                <a:gd name="T72" fmla="*/ 603380448 w 2488"/>
                <a:gd name="T73" fmla="*/ 2147483647 h 2217"/>
                <a:gd name="T74" fmla="*/ 384655187 w 2488"/>
                <a:gd name="T75" fmla="*/ 2147483647 h 2217"/>
                <a:gd name="T76" fmla="*/ 158387345 w 2488"/>
                <a:gd name="T77" fmla="*/ 2147483647 h 2217"/>
                <a:gd name="T78" fmla="*/ 281577866 w 2488"/>
                <a:gd name="T79" fmla="*/ 2147483647 h 2217"/>
                <a:gd name="T80" fmla="*/ 123190521 w 2488"/>
                <a:gd name="T81" fmla="*/ 2147483647 h 2217"/>
                <a:gd name="T82" fmla="*/ 0 w 2488"/>
                <a:gd name="T83" fmla="*/ 2147483647 h 2217"/>
                <a:gd name="T84" fmla="*/ 279063128 w 2488"/>
                <a:gd name="T85" fmla="*/ 2052737821 h 2217"/>
                <a:gd name="T86" fmla="*/ 296661540 w 2488"/>
                <a:gd name="T87" fmla="*/ 1768473384 h 22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488"/>
                <a:gd name="T133" fmla="*/ 0 h 2217"/>
                <a:gd name="T134" fmla="*/ 2488 w 2488"/>
                <a:gd name="T135" fmla="*/ 2217 h 22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488" h="2217">
                  <a:moveTo>
                    <a:pt x="118" y="703"/>
                  </a:moveTo>
                  <a:lnTo>
                    <a:pt x="162" y="684"/>
                  </a:lnTo>
                  <a:lnTo>
                    <a:pt x="214" y="736"/>
                  </a:lnTo>
                  <a:lnTo>
                    <a:pt x="289" y="744"/>
                  </a:lnTo>
                  <a:lnTo>
                    <a:pt x="336" y="736"/>
                  </a:lnTo>
                  <a:lnTo>
                    <a:pt x="334" y="600"/>
                  </a:lnTo>
                  <a:lnTo>
                    <a:pt x="289" y="498"/>
                  </a:lnTo>
                  <a:lnTo>
                    <a:pt x="319" y="372"/>
                  </a:lnTo>
                  <a:lnTo>
                    <a:pt x="474" y="364"/>
                  </a:lnTo>
                  <a:lnTo>
                    <a:pt x="606" y="276"/>
                  </a:lnTo>
                  <a:lnTo>
                    <a:pt x="720" y="226"/>
                  </a:lnTo>
                  <a:lnTo>
                    <a:pt x="771" y="58"/>
                  </a:lnTo>
                  <a:lnTo>
                    <a:pt x="799" y="0"/>
                  </a:lnTo>
                  <a:lnTo>
                    <a:pt x="841" y="91"/>
                  </a:lnTo>
                  <a:lnTo>
                    <a:pt x="967" y="258"/>
                  </a:lnTo>
                  <a:lnTo>
                    <a:pt x="1048" y="313"/>
                  </a:lnTo>
                  <a:lnTo>
                    <a:pt x="1120" y="385"/>
                  </a:lnTo>
                  <a:lnTo>
                    <a:pt x="1258" y="400"/>
                  </a:lnTo>
                  <a:lnTo>
                    <a:pt x="1305" y="370"/>
                  </a:lnTo>
                  <a:lnTo>
                    <a:pt x="1366" y="432"/>
                  </a:lnTo>
                  <a:lnTo>
                    <a:pt x="1458" y="409"/>
                  </a:lnTo>
                  <a:lnTo>
                    <a:pt x="1528" y="304"/>
                  </a:lnTo>
                  <a:lnTo>
                    <a:pt x="1573" y="379"/>
                  </a:lnTo>
                  <a:lnTo>
                    <a:pt x="1591" y="495"/>
                  </a:lnTo>
                  <a:lnTo>
                    <a:pt x="1662" y="550"/>
                  </a:lnTo>
                  <a:lnTo>
                    <a:pt x="1755" y="561"/>
                  </a:lnTo>
                  <a:lnTo>
                    <a:pt x="1851" y="595"/>
                  </a:lnTo>
                  <a:lnTo>
                    <a:pt x="1981" y="657"/>
                  </a:lnTo>
                  <a:lnTo>
                    <a:pt x="2050" y="604"/>
                  </a:lnTo>
                  <a:lnTo>
                    <a:pt x="2152" y="561"/>
                  </a:lnTo>
                  <a:lnTo>
                    <a:pt x="2214" y="594"/>
                  </a:lnTo>
                  <a:lnTo>
                    <a:pt x="2280" y="610"/>
                  </a:lnTo>
                  <a:lnTo>
                    <a:pt x="2346" y="600"/>
                  </a:lnTo>
                  <a:lnTo>
                    <a:pt x="2394" y="735"/>
                  </a:lnTo>
                  <a:lnTo>
                    <a:pt x="2424" y="832"/>
                  </a:lnTo>
                  <a:lnTo>
                    <a:pt x="2451" y="958"/>
                  </a:lnTo>
                  <a:lnTo>
                    <a:pt x="2419" y="1006"/>
                  </a:lnTo>
                  <a:lnTo>
                    <a:pt x="2434" y="1062"/>
                  </a:lnTo>
                  <a:lnTo>
                    <a:pt x="2488" y="1117"/>
                  </a:lnTo>
                  <a:lnTo>
                    <a:pt x="2436" y="1149"/>
                  </a:lnTo>
                  <a:lnTo>
                    <a:pt x="2400" y="1185"/>
                  </a:lnTo>
                  <a:lnTo>
                    <a:pt x="2408" y="1257"/>
                  </a:lnTo>
                  <a:lnTo>
                    <a:pt x="2400" y="1337"/>
                  </a:lnTo>
                  <a:lnTo>
                    <a:pt x="2312" y="1401"/>
                  </a:lnTo>
                  <a:lnTo>
                    <a:pt x="2240" y="1465"/>
                  </a:lnTo>
                  <a:lnTo>
                    <a:pt x="2144" y="1561"/>
                  </a:lnTo>
                  <a:lnTo>
                    <a:pt x="2072" y="1593"/>
                  </a:lnTo>
                  <a:lnTo>
                    <a:pt x="1992" y="1657"/>
                  </a:lnTo>
                  <a:lnTo>
                    <a:pt x="1936" y="1729"/>
                  </a:lnTo>
                  <a:lnTo>
                    <a:pt x="1856" y="1761"/>
                  </a:lnTo>
                  <a:lnTo>
                    <a:pt x="1776" y="1801"/>
                  </a:lnTo>
                  <a:lnTo>
                    <a:pt x="1736" y="1865"/>
                  </a:lnTo>
                  <a:lnTo>
                    <a:pt x="1656" y="1937"/>
                  </a:lnTo>
                  <a:lnTo>
                    <a:pt x="1528" y="2001"/>
                  </a:lnTo>
                  <a:lnTo>
                    <a:pt x="1432" y="2025"/>
                  </a:lnTo>
                  <a:lnTo>
                    <a:pt x="1312" y="2009"/>
                  </a:lnTo>
                  <a:lnTo>
                    <a:pt x="1240" y="2073"/>
                  </a:lnTo>
                  <a:lnTo>
                    <a:pt x="1128" y="2089"/>
                  </a:lnTo>
                  <a:lnTo>
                    <a:pt x="1088" y="2161"/>
                  </a:lnTo>
                  <a:lnTo>
                    <a:pt x="984" y="2193"/>
                  </a:lnTo>
                  <a:lnTo>
                    <a:pt x="896" y="2185"/>
                  </a:lnTo>
                  <a:lnTo>
                    <a:pt x="816" y="2217"/>
                  </a:lnTo>
                  <a:lnTo>
                    <a:pt x="760" y="2185"/>
                  </a:lnTo>
                  <a:lnTo>
                    <a:pt x="728" y="2129"/>
                  </a:lnTo>
                  <a:lnTo>
                    <a:pt x="696" y="2073"/>
                  </a:lnTo>
                  <a:lnTo>
                    <a:pt x="648" y="1985"/>
                  </a:lnTo>
                  <a:lnTo>
                    <a:pt x="640" y="1881"/>
                  </a:lnTo>
                  <a:lnTo>
                    <a:pt x="592" y="1809"/>
                  </a:lnTo>
                  <a:lnTo>
                    <a:pt x="608" y="1745"/>
                  </a:lnTo>
                  <a:lnTo>
                    <a:pt x="528" y="1681"/>
                  </a:lnTo>
                  <a:lnTo>
                    <a:pt x="448" y="1665"/>
                  </a:lnTo>
                  <a:lnTo>
                    <a:pt x="376" y="1641"/>
                  </a:lnTo>
                  <a:lnTo>
                    <a:pt x="296" y="1617"/>
                  </a:lnTo>
                  <a:lnTo>
                    <a:pt x="240" y="1665"/>
                  </a:lnTo>
                  <a:lnTo>
                    <a:pt x="174" y="1695"/>
                  </a:lnTo>
                  <a:lnTo>
                    <a:pt x="153" y="1642"/>
                  </a:lnTo>
                  <a:lnTo>
                    <a:pt x="145" y="1597"/>
                  </a:lnTo>
                  <a:lnTo>
                    <a:pt x="63" y="1524"/>
                  </a:lnTo>
                  <a:lnTo>
                    <a:pt x="75" y="1450"/>
                  </a:lnTo>
                  <a:lnTo>
                    <a:pt x="112" y="1393"/>
                  </a:lnTo>
                  <a:lnTo>
                    <a:pt x="88" y="1303"/>
                  </a:lnTo>
                  <a:lnTo>
                    <a:pt x="49" y="1234"/>
                  </a:lnTo>
                  <a:lnTo>
                    <a:pt x="9" y="1129"/>
                  </a:lnTo>
                  <a:lnTo>
                    <a:pt x="0" y="987"/>
                  </a:lnTo>
                  <a:lnTo>
                    <a:pt x="61" y="901"/>
                  </a:lnTo>
                  <a:lnTo>
                    <a:pt x="111" y="816"/>
                  </a:lnTo>
                  <a:lnTo>
                    <a:pt x="129" y="766"/>
                  </a:lnTo>
                  <a:lnTo>
                    <a:pt x="118" y="703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5" name="Freeform 19"/>
            <p:cNvSpPr>
              <a:spLocks/>
            </p:cNvSpPr>
            <p:nvPr/>
          </p:nvSpPr>
          <p:spPr bwMode="auto">
            <a:xfrm>
              <a:off x="4387455" y="3779986"/>
              <a:ext cx="747237" cy="685666"/>
            </a:xfrm>
            <a:custGeom>
              <a:avLst/>
              <a:gdLst>
                <a:gd name="T0" fmla="*/ 1083573276 w 2674"/>
                <a:gd name="T1" fmla="*/ 2147483647 h 2488"/>
                <a:gd name="T2" fmla="*/ 944654288 w 2674"/>
                <a:gd name="T3" fmla="*/ 2147483647 h 2488"/>
                <a:gd name="T4" fmla="*/ 679444533 w 2674"/>
                <a:gd name="T5" fmla="*/ 2147483647 h 2488"/>
                <a:gd name="T6" fmla="*/ 429388764 w 2674"/>
                <a:gd name="T7" fmla="*/ 2147483647 h 2488"/>
                <a:gd name="T8" fmla="*/ 292995042 w 2674"/>
                <a:gd name="T9" fmla="*/ 2147483647 h 2488"/>
                <a:gd name="T10" fmla="*/ 20206116 w 2674"/>
                <a:gd name="T11" fmla="*/ 2147483647 h 2488"/>
                <a:gd name="T12" fmla="*/ 0 w 2674"/>
                <a:gd name="T13" fmla="*/ 2147483647 h 2488"/>
                <a:gd name="T14" fmla="*/ 497584781 w 2674"/>
                <a:gd name="T15" fmla="*/ 1752916800 h 2488"/>
                <a:gd name="T16" fmla="*/ 818363521 w 2674"/>
                <a:gd name="T17" fmla="*/ 1450253972 h 2488"/>
                <a:gd name="T18" fmla="*/ 636505358 w 2674"/>
                <a:gd name="T19" fmla="*/ 1066882407 h 2488"/>
                <a:gd name="T20" fmla="*/ 1060841800 w 2674"/>
                <a:gd name="T21" fmla="*/ 928163384 h 2488"/>
                <a:gd name="T22" fmla="*/ 1247752285 w 2674"/>
                <a:gd name="T23" fmla="*/ 481736220 h 2488"/>
                <a:gd name="T24" fmla="*/ 1846369401 w 2674"/>
                <a:gd name="T25" fmla="*/ 360672419 h 2488"/>
                <a:gd name="T26" fmla="*/ 2114105913 w 2674"/>
                <a:gd name="T27" fmla="*/ 302662530 h 2488"/>
                <a:gd name="T28" fmla="*/ 2147483647 w 2674"/>
                <a:gd name="T29" fmla="*/ 194208588 h 2488"/>
                <a:gd name="T30" fmla="*/ 2147483647 w 2674"/>
                <a:gd name="T31" fmla="*/ 0 h 2488"/>
                <a:gd name="T32" fmla="*/ 2147483647 w 2674"/>
                <a:gd name="T33" fmla="*/ 163941869 h 2488"/>
                <a:gd name="T34" fmla="*/ 2147483647 w 2674"/>
                <a:gd name="T35" fmla="*/ 484258182 h 2488"/>
                <a:gd name="T36" fmla="*/ 2147483647 w 2674"/>
                <a:gd name="T37" fmla="*/ 923117872 h 2488"/>
                <a:gd name="T38" fmla="*/ 2147483647 w 2674"/>
                <a:gd name="T39" fmla="*/ 1510787411 h 2488"/>
                <a:gd name="T40" fmla="*/ 2147483647 w 2674"/>
                <a:gd name="T41" fmla="*/ 1452775934 h 2488"/>
                <a:gd name="T42" fmla="*/ 2147483647 w 2674"/>
                <a:gd name="T43" fmla="*/ 1187947697 h 2488"/>
                <a:gd name="T44" fmla="*/ 2147483647 w 2674"/>
                <a:gd name="T45" fmla="*/ 988695235 h 2488"/>
                <a:gd name="T46" fmla="*/ 2147483647 w 2674"/>
                <a:gd name="T47" fmla="*/ 973561875 h 2488"/>
                <a:gd name="T48" fmla="*/ 2147483647 w 2674"/>
                <a:gd name="T49" fmla="*/ 960950477 h 2488"/>
                <a:gd name="T50" fmla="*/ 2147483647 w 2674"/>
                <a:gd name="T51" fmla="*/ 1392244083 h 2488"/>
                <a:gd name="T52" fmla="*/ 2147483647 w 2674"/>
                <a:gd name="T53" fmla="*/ 1995045791 h 2488"/>
                <a:gd name="T54" fmla="*/ 2147483647 w 2674"/>
                <a:gd name="T55" fmla="*/ 2147483647 h 2488"/>
                <a:gd name="T56" fmla="*/ 2147483647 w 2674"/>
                <a:gd name="T57" fmla="*/ 2147483647 h 2488"/>
                <a:gd name="T58" fmla="*/ 2147483647 w 2674"/>
                <a:gd name="T59" fmla="*/ 2147483647 h 2488"/>
                <a:gd name="T60" fmla="*/ 2147483647 w 2674"/>
                <a:gd name="T61" fmla="*/ 2147483647 h 2488"/>
                <a:gd name="T62" fmla="*/ 2147483647 w 2674"/>
                <a:gd name="T63" fmla="*/ 2147483647 h 2488"/>
                <a:gd name="T64" fmla="*/ 2147483647 w 2674"/>
                <a:gd name="T65" fmla="*/ 2147483647 h 2488"/>
                <a:gd name="T66" fmla="*/ 2147483647 w 2674"/>
                <a:gd name="T67" fmla="*/ 2147483647 h 2488"/>
                <a:gd name="T68" fmla="*/ 2147483647 w 2674"/>
                <a:gd name="T69" fmla="*/ 2147483647 h 2488"/>
                <a:gd name="T70" fmla="*/ 2147483647 w 2674"/>
                <a:gd name="T71" fmla="*/ 2147483647 h 2488"/>
                <a:gd name="T72" fmla="*/ 2147483647 w 2674"/>
                <a:gd name="T73" fmla="*/ 2147483647 h 2488"/>
                <a:gd name="T74" fmla="*/ 2147483647 w 2674"/>
                <a:gd name="T75" fmla="*/ 2147483647 h 2488"/>
                <a:gd name="T76" fmla="*/ 2147483647 w 2674"/>
                <a:gd name="T77" fmla="*/ 2147483647 h 2488"/>
                <a:gd name="T78" fmla="*/ 2147483647 w 2674"/>
                <a:gd name="T79" fmla="*/ 2147483647 h 2488"/>
                <a:gd name="T80" fmla="*/ 2147483647 w 2674"/>
                <a:gd name="T81" fmla="*/ 2147483647 h 2488"/>
                <a:gd name="T82" fmla="*/ 2147483647 w 2674"/>
                <a:gd name="T83" fmla="*/ 2147483647 h 2488"/>
                <a:gd name="T84" fmla="*/ 2147483647 w 2674"/>
                <a:gd name="T85" fmla="*/ 2147483647 h 2488"/>
                <a:gd name="T86" fmla="*/ 2147483647 w 2674"/>
                <a:gd name="T87" fmla="*/ 2147483647 h 2488"/>
                <a:gd name="T88" fmla="*/ 2147483647 w 2674"/>
                <a:gd name="T89" fmla="*/ 2147483647 h 2488"/>
                <a:gd name="T90" fmla="*/ 2147483647 w 2674"/>
                <a:gd name="T91" fmla="*/ 2147483647 h 2488"/>
                <a:gd name="T92" fmla="*/ 2147483647 w 2674"/>
                <a:gd name="T93" fmla="*/ 2147483647 h 2488"/>
                <a:gd name="T94" fmla="*/ 2147483647 w 2674"/>
                <a:gd name="T95" fmla="*/ 2147483647 h 2488"/>
                <a:gd name="T96" fmla="*/ 1889308575 w 2674"/>
                <a:gd name="T97" fmla="*/ 2147483647 h 2488"/>
                <a:gd name="T98" fmla="*/ 1851421723 w 2674"/>
                <a:gd name="T99" fmla="*/ 2147483647 h 2488"/>
                <a:gd name="T100" fmla="*/ 1871627832 w 2674"/>
                <a:gd name="T101" fmla="*/ 2147483647 h 2488"/>
                <a:gd name="T102" fmla="*/ 1649355464 w 2674"/>
                <a:gd name="T103" fmla="*/ 2147483647 h 2488"/>
                <a:gd name="T104" fmla="*/ 1217441532 w 2674"/>
                <a:gd name="T105" fmla="*/ 2147483647 h 2488"/>
                <a:gd name="T106" fmla="*/ 1088625598 w 2674"/>
                <a:gd name="T107" fmla="*/ 2147483647 h 248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74"/>
                <a:gd name="T163" fmla="*/ 0 h 2488"/>
                <a:gd name="T164" fmla="*/ 2674 w 2674"/>
                <a:gd name="T165" fmla="*/ 2488 h 248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74" h="2488">
                  <a:moveTo>
                    <a:pt x="411" y="1707"/>
                  </a:moveTo>
                  <a:lnTo>
                    <a:pt x="429" y="1607"/>
                  </a:lnTo>
                  <a:lnTo>
                    <a:pt x="356" y="1502"/>
                  </a:lnTo>
                  <a:lnTo>
                    <a:pt x="374" y="1413"/>
                  </a:lnTo>
                  <a:lnTo>
                    <a:pt x="315" y="1343"/>
                  </a:lnTo>
                  <a:lnTo>
                    <a:pt x="269" y="1328"/>
                  </a:lnTo>
                  <a:lnTo>
                    <a:pt x="222" y="1289"/>
                  </a:lnTo>
                  <a:lnTo>
                    <a:pt x="170" y="1199"/>
                  </a:lnTo>
                  <a:lnTo>
                    <a:pt x="110" y="1158"/>
                  </a:lnTo>
                  <a:lnTo>
                    <a:pt x="116" y="1094"/>
                  </a:lnTo>
                  <a:lnTo>
                    <a:pt x="78" y="1056"/>
                  </a:lnTo>
                  <a:lnTo>
                    <a:pt x="8" y="1046"/>
                  </a:lnTo>
                  <a:lnTo>
                    <a:pt x="3" y="974"/>
                  </a:lnTo>
                  <a:lnTo>
                    <a:pt x="0" y="903"/>
                  </a:lnTo>
                  <a:lnTo>
                    <a:pt x="125" y="783"/>
                  </a:lnTo>
                  <a:lnTo>
                    <a:pt x="197" y="695"/>
                  </a:lnTo>
                  <a:lnTo>
                    <a:pt x="257" y="665"/>
                  </a:lnTo>
                  <a:lnTo>
                    <a:pt x="324" y="575"/>
                  </a:lnTo>
                  <a:lnTo>
                    <a:pt x="276" y="494"/>
                  </a:lnTo>
                  <a:lnTo>
                    <a:pt x="252" y="423"/>
                  </a:lnTo>
                  <a:lnTo>
                    <a:pt x="324" y="383"/>
                  </a:lnTo>
                  <a:lnTo>
                    <a:pt x="420" y="368"/>
                  </a:lnTo>
                  <a:lnTo>
                    <a:pt x="443" y="215"/>
                  </a:lnTo>
                  <a:lnTo>
                    <a:pt x="494" y="191"/>
                  </a:lnTo>
                  <a:lnTo>
                    <a:pt x="573" y="191"/>
                  </a:lnTo>
                  <a:lnTo>
                    <a:pt x="731" y="143"/>
                  </a:lnTo>
                  <a:lnTo>
                    <a:pt x="800" y="150"/>
                  </a:lnTo>
                  <a:lnTo>
                    <a:pt x="837" y="120"/>
                  </a:lnTo>
                  <a:lnTo>
                    <a:pt x="884" y="128"/>
                  </a:lnTo>
                  <a:lnTo>
                    <a:pt x="924" y="77"/>
                  </a:lnTo>
                  <a:lnTo>
                    <a:pt x="990" y="45"/>
                  </a:lnTo>
                  <a:lnTo>
                    <a:pt x="1041" y="0"/>
                  </a:lnTo>
                  <a:lnTo>
                    <a:pt x="1199" y="45"/>
                  </a:lnTo>
                  <a:lnTo>
                    <a:pt x="1280" y="65"/>
                  </a:lnTo>
                  <a:lnTo>
                    <a:pt x="1355" y="126"/>
                  </a:lnTo>
                  <a:lnTo>
                    <a:pt x="1340" y="192"/>
                  </a:lnTo>
                  <a:lnTo>
                    <a:pt x="1389" y="260"/>
                  </a:lnTo>
                  <a:lnTo>
                    <a:pt x="1397" y="366"/>
                  </a:lnTo>
                  <a:lnTo>
                    <a:pt x="1511" y="567"/>
                  </a:lnTo>
                  <a:lnTo>
                    <a:pt x="1563" y="599"/>
                  </a:lnTo>
                  <a:lnTo>
                    <a:pt x="1643" y="567"/>
                  </a:lnTo>
                  <a:lnTo>
                    <a:pt x="1739" y="576"/>
                  </a:lnTo>
                  <a:lnTo>
                    <a:pt x="1838" y="543"/>
                  </a:lnTo>
                  <a:lnTo>
                    <a:pt x="1877" y="471"/>
                  </a:lnTo>
                  <a:lnTo>
                    <a:pt x="1989" y="455"/>
                  </a:lnTo>
                  <a:lnTo>
                    <a:pt x="2058" y="392"/>
                  </a:lnTo>
                  <a:lnTo>
                    <a:pt x="2178" y="405"/>
                  </a:lnTo>
                  <a:lnTo>
                    <a:pt x="2271" y="386"/>
                  </a:lnTo>
                  <a:lnTo>
                    <a:pt x="2375" y="335"/>
                  </a:lnTo>
                  <a:lnTo>
                    <a:pt x="2408" y="381"/>
                  </a:lnTo>
                  <a:lnTo>
                    <a:pt x="2402" y="496"/>
                  </a:lnTo>
                  <a:lnTo>
                    <a:pt x="2370" y="552"/>
                  </a:lnTo>
                  <a:lnTo>
                    <a:pt x="2370" y="680"/>
                  </a:lnTo>
                  <a:lnTo>
                    <a:pt x="2405" y="791"/>
                  </a:lnTo>
                  <a:lnTo>
                    <a:pt x="2413" y="911"/>
                  </a:lnTo>
                  <a:lnTo>
                    <a:pt x="2389" y="1015"/>
                  </a:lnTo>
                  <a:lnTo>
                    <a:pt x="2381" y="1127"/>
                  </a:lnTo>
                  <a:lnTo>
                    <a:pt x="2373" y="1255"/>
                  </a:lnTo>
                  <a:lnTo>
                    <a:pt x="2453" y="1335"/>
                  </a:lnTo>
                  <a:lnTo>
                    <a:pt x="2541" y="1391"/>
                  </a:lnTo>
                  <a:lnTo>
                    <a:pt x="2597" y="1439"/>
                  </a:lnTo>
                  <a:lnTo>
                    <a:pt x="2594" y="1504"/>
                  </a:lnTo>
                  <a:lnTo>
                    <a:pt x="2602" y="1592"/>
                  </a:lnTo>
                  <a:lnTo>
                    <a:pt x="2570" y="1656"/>
                  </a:lnTo>
                  <a:lnTo>
                    <a:pt x="2579" y="1740"/>
                  </a:lnTo>
                  <a:lnTo>
                    <a:pt x="2626" y="1816"/>
                  </a:lnTo>
                  <a:lnTo>
                    <a:pt x="2674" y="1888"/>
                  </a:lnTo>
                  <a:lnTo>
                    <a:pt x="2658" y="1944"/>
                  </a:lnTo>
                  <a:lnTo>
                    <a:pt x="2626" y="2016"/>
                  </a:lnTo>
                  <a:lnTo>
                    <a:pt x="2474" y="2008"/>
                  </a:lnTo>
                  <a:lnTo>
                    <a:pt x="2402" y="2064"/>
                  </a:lnTo>
                  <a:lnTo>
                    <a:pt x="2313" y="2009"/>
                  </a:lnTo>
                  <a:lnTo>
                    <a:pt x="2290" y="2088"/>
                  </a:lnTo>
                  <a:lnTo>
                    <a:pt x="2218" y="2160"/>
                  </a:lnTo>
                  <a:lnTo>
                    <a:pt x="2165" y="2249"/>
                  </a:lnTo>
                  <a:lnTo>
                    <a:pt x="2098" y="2264"/>
                  </a:lnTo>
                  <a:lnTo>
                    <a:pt x="2050" y="2232"/>
                  </a:lnTo>
                  <a:lnTo>
                    <a:pt x="1978" y="2168"/>
                  </a:lnTo>
                  <a:lnTo>
                    <a:pt x="1914" y="2136"/>
                  </a:lnTo>
                  <a:lnTo>
                    <a:pt x="1882" y="2080"/>
                  </a:lnTo>
                  <a:lnTo>
                    <a:pt x="1874" y="2032"/>
                  </a:lnTo>
                  <a:lnTo>
                    <a:pt x="1802" y="2040"/>
                  </a:lnTo>
                  <a:lnTo>
                    <a:pt x="1738" y="2064"/>
                  </a:lnTo>
                  <a:lnTo>
                    <a:pt x="1658" y="2112"/>
                  </a:lnTo>
                  <a:lnTo>
                    <a:pt x="1586" y="2104"/>
                  </a:lnTo>
                  <a:lnTo>
                    <a:pt x="1530" y="2056"/>
                  </a:lnTo>
                  <a:lnTo>
                    <a:pt x="1456" y="2069"/>
                  </a:lnTo>
                  <a:lnTo>
                    <a:pt x="1386" y="2136"/>
                  </a:lnTo>
                  <a:lnTo>
                    <a:pt x="1298" y="2184"/>
                  </a:lnTo>
                  <a:lnTo>
                    <a:pt x="1194" y="2256"/>
                  </a:lnTo>
                  <a:lnTo>
                    <a:pt x="1170" y="2320"/>
                  </a:lnTo>
                  <a:lnTo>
                    <a:pt x="1154" y="2384"/>
                  </a:lnTo>
                  <a:lnTo>
                    <a:pt x="1102" y="2488"/>
                  </a:lnTo>
                  <a:lnTo>
                    <a:pt x="997" y="2439"/>
                  </a:lnTo>
                  <a:lnTo>
                    <a:pt x="949" y="2367"/>
                  </a:lnTo>
                  <a:lnTo>
                    <a:pt x="869" y="2367"/>
                  </a:lnTo>
                  <a:lnTo>
                    <a:pt x="829" y="2415"/>
                  </a:lnTo>
                  <a:lnTo>
                    <a:pt x="748" y="2458"/>
                  </a:lnTo>
                  <a:lnTo>
                    <a:pt x="701" y="2415"/>
                  </a:lnTo>
                  <a:lnTo>
                    <a:pt x="733" y="2327"/>
                  </a:lnTo>
                  <a:lnTo>
                    <a:pt x="781" y="2247"/>
                  </a:lnTo>
                  <a:lnTo>
                    <a:pt x="741" y="2159"/>
                  </a:lnTo>
                  <a:lnTo>
                    <a:pt x="733" y="2063"/>
                  </a:lnTo>
                  <a:lnTo>
                    <a:pt x="653" y="2047"/>
                  </a:lnTo>
                  <a:lnTo>
                    <a:pt x="525" y="1975"/>
                  </a:lnTo>
                  <a:lnTo>
                    <a:pt x="482" y="1889"/>
                  </a:lnTo>
                  <a:lnTo>
                    <a:pt x="469" y="1783"/>
                  </a:lnTo>
                  <a:lnTo>
                    <a:pt x="431" y="1754"/>
                  </a:lnTo>
                  <a:lnTo>
                    <a:pt x="411" y="1707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6" name="Freeform 20"/>
            <p:cNvSpPr>
              <a:spLocks/>
            </p:cNvSpPr>
            <p:nvPr/>
          </p:nvSpPr>
          <p:spPr bwMode="auto">
            <a:xfrm>
              <a:off x="5049557" y="3612495"/>
              <a:ext cx="777662" cy="936901"/>
            </a:xfrm>
            <a:custGeom>
              <a:avLst/>
              <a:gdLst>
                <a:gd name="T0" fmla="*/ 100733570 w 2787"/>
                <a:gd name="T1" fmla="*/ 2147483647 h 3398"/>
                <a:gd name="T2" fmla="*/ 392862036 w 2787"/>
                <a:gd name="T3" fmla="*/ 1994440119 h 3398"/>
                <a:gd name="T4" fmla="*/ 793279445 w 2787"/>
                <a:gd name="T5" fmla="*/ 1812668261 h 3398"/>
                <a:gd name="T6" fmla="*/ 1140810930 w 2787"/>
                <a:gd name="T7" fmla="*/ 1464272729 h 3398"/>
                <a:gd name="T8" fmla="*/ 1714995866 w 2787"/>
                <a:gd name="T9" fmla="*/ 1009843878 h 3398"/>
                <a:gd name="T10" fmla="*/ 1979421224 w 2787"/>
                <a:gd name="T11" fmla="*/ 628626617 h 3398"/>
                <a:gd name="T12" fmla="*/ 2054971779 w 2787"/>
                <a:gd name="T13" fmla="*/ 350919998 h 3398"/>
                <a:gd name="T14" fmla="*/ 2147483647 w 2787"/>
                <a:gd name="T15" fmla="*/ 282756147 h 3398"/>
                <a:gd name="T16" fmla="*/ 2147483647 w 2787"/>
                <a:gd name="T17" fmla="*/ 199443664 h 3398"/>
                <a:gd name="T18" fmla="*/ 2147483647 w 2787"/>
                <a:gd name="T19" fmla="*/ 0 h 3398"/>
                <a:gd name="T20" fmla="*/ 2147483647 w 2787"/>
                <a:gd name="T21" fmla="*/ 207017955 h 3398"/>
                <a:gd name="T22" fmla="*/ 2147483647 w 2787"/>
                <a:gd name="T23" fmla="*/ 439282057 h 3398"/>
                <a:gd name="T24" fmla="*/ 2147483647 w 2787"/>
                <a:gd name="T25" fmla="*/ 742234624 h 3398"/>
                <a:gd name="T26" fmla="*/ 2147483647 w 2787"/>
                <a:gd name="T27" fmla="*/ 1047712154 h 3398"/>
                <a:gd name="T28" fmla="*/ 2147483647 w 2787"/>
                <a:gd name="T29" fmla="*/ 1153745871 h 3398"/>
                <a:gd name="T30" fmla="*/ 2147483647 w 2787"/>
                <a:gd name="T31" fmla="*/ 1358239013 h 3398"/>
                <a:gd name="T32" fmla="*/ 2147483647 w 2787"/>
                <a:gd name="T33" fmla="*/ 1628372831 h 3398"/>
                <a:gd name="T34" fmla="*/ 2147483647 w 2787"/>
                <a:gd name="T35" fmla="*/ 1873259410 h 3398"/>
                <a:gd name="T36" fmla="*/ 2147483647 w 2787"/>
                <a:gd name="T37" fmla="*/ 1969194072 h 3398"/>
                <a:gd name="T38" fmla="*/ 2147483647 w 2787"/>
                <a:gd name="T39" fmla="*/ 2147483647 h 3398"/>
                <a:gd name="T40" fmla="*/ 2147483647 w 2787"/>
                <a:gd name="T41" fmla="*/ 2147483647 h 3398"/>
                <a:gd name="T42" fmla="*/ 2147483647 w 2787"/>
                <a:gd name="T43" fmla="*/ 2147483647 h 3398"/>
                <a:gd name="T44" fmla="*/ 2147483647 w 2787"/>
                <a:gd name="T45" fmla="*/ 2147483647 h 3398"/>
                <a:gd name="T46" fmla="*/ 2147483647 w 2787"/>
                <a:gd name="T47" fmla="*/ 2147483647 h 3398"/>
                <a:gd name="T48" fmla="*/ 2147483647 w 2787"/>
                <a:gd name="T49" fmla="*/ 2113096065 h 3398"/>
                <a:gd name="T50" fmla="*/ 2147483647 w 2787"/>
                <a:gd name="T51" fmla="*/ 2147483647 h 3398"/>
                <a:gd name="T52" fmla="*/ 2147483647 w 2787"/>
                <a:gd name="T53" fmla="*/ 2147483647 h 3398"/>
                <a:gd name="T54" fmla="*/ 2147483647 w 2787"/>
                <a:gd name="T55" fmla="*/ 2147483647 h 3398"/>
                <a:gd name="T56" fmla="*/ 2147483647 w 2787"/>
                <a:gd name="T57" fmla="*/ 2147483647 h 3398"/>
                <a:gd name="T58" fmla="*/ 2147483647 w 2787"/>
                <a:gd name="T59" fmla="*/ 2147483647 h 3398"/>
                <a:gd name="T60" fmla="*/ 2147483647 w 2787"/>
                <a:gd name="T61" fmla="*/ 2147483647 h 3398"/>
                <a:gd name="T62" fmla="*/ 2147483647 w 2787"/>
                <a:gd name="T63" fmla="*/ 2147483647 h 3398"/>
                <a:gd name="T64" fmla="*/ 2147483647 w 2787"/>
                <a:gd name="T65" fmla="*/ 2147483647 h 3398"/>
                <a:gd name="T66" fmla="*/ 2147483647 w 2787"/>
                <a:gd name="T67" fmla="*/ 2147483647 h 3398"/>
                <a:gd name="T68" fmla="*/ 2147483647 w 2787"/>
                <a:gd name="T69" fmla="*/ 2147483647 h 3398"/>
                <a:gd name="T70" fmla="*/ 2147483647 w 2787"/>
                <a:gd name="T71" fmla="*/ 2147483647 h 3398"/>
                <a:gd name="T72" fmla="*/ 2147483647 w 2787"/>
                <a:gd name="T73" fmla="*/ 2147483647 h 3398"/>
                <a:gd name="T74" fmla="*/ 2147483647 w 2787"/>
                <a:gd name="T75" fmla="*/ 2147483647 h 3398"/>
                <a:gd name="T76" fmla="*/ 2147483647 w 2787"/>
                <a:gd name="T77" fmla="*/ 2147483647 h 3398"/>
                <a:gd name="T78" fmla="*/ 2147483647 w 2787"/>
                <a:gd name="T79" fmla="*/ 2147483647 h 3398"/>
                <a:gd name="T80" fmla="*/ 2147483647 w 2787"/>
                <a:gd name="T81" fmla="*/ 2147483647 h 3398"/>
                <a:gd name="T82" fmla="*/ 2147483647 w 2787"/>
                <a:gd name="T83" fmla="*/ 2147483647 h 3398"/>
                <a:gd name="T84" fmla="*/ 2147483647 w 2787"/>
                <a:gd name="T85" fmla="*/ 2147483647 h 3398"/>
                <a:gd name="T86" fmla="*/ 2147483647 w 2787"/>
                <a:gd name="T87" fmla="*/ 2147483647 h 3398"/>
                <a:gd name="T88" fmla="*/ 2147483647 w 2787"/>
                <a:gd name="T89" fmla="*/ 2147483647 h 3398"/>
                <a:gd name="T90" fmla="*/ 1903870668 w 2787"/>
                <a:gd name="T91" fmla="*/ 2147483647 h 3398"/>
                <a:gd name="T92" fmla="*/ 1621815710 w 2787"/>
                <a:gd name="T93" fmla="*/ 2147483647 h 3398"/>
                <a:gd name="T94" fmla="*/ 1279321339 w 2787"/>
                <a:gd name="T95" fmla="*/ 2147483647 h 3398"/>
                <a:gd name="T96" fmla="*/ 896531646 w 2787"/>
                <a:gd name="T97" fmla="*/ 2147483647 h 3398"/>
                <a:gd name="T98" fmla="*/ 725284262 w 2787"/>
                <a:gd name="T99" fmla="*/ 2147483647 h 3398"/>
                <a:gd name="T100" fmla="*/ 528852501 w 2787"/>
                <a:gd name="T101" fmla="*/ 2147483647 h 3398"/>
                <a:gd name="T102" fmla="*/ 584256982 w 2787"/>
                <a:gd name="T103" fmla="*/ 2147483647 h 3398"/>
                <a:gd name="T104" fmla="*/ 576701609 w 2787"/>
                <a:gd name="T105" fmla="*/ 2147483647 h 3398"/>
                <a:gd name="T106" fmla="*/ 226651766 w 2787"/>
                <a:gd name="T107" fmla="*/ 2147483647 h 3398"/>
                <a:gd name="T108" fmla="*/ 47849121 w 2787"/>
                <a:gd name="T109" fmla="*/ 2147483647 h 3398"/>
                <a:gd name="T110" fmla="*/ 90659739 w 2787"/>
                <a:gd name="T111" fmla="*/ 2147483647 h 3398"/>
                <a:gd name="T112" fmla="*/ 2518458 w 2787"/>
                <a:gd name="T113" fmla="*/ 2147483647 h 3398"/>
                <a:gd name="T114" fmla="*/ 100733570 w 2787"/>
                <a:gd name="T115" fmla="*/ 2147483647 h 33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787"/>
                <a:gd name="T175" fmla="*/ 0 h 3398"/>
                <a:gd name="T176" fmla="*/ 2787 w 2787"/>
                <a:gd name="T177" fmla="*/ 3398 h 33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787" h="3398">
                  <a:moveTo>
                    <a:pt x="6" y="939"/>
                  </a:moveTo>
                  <a:lnTo>
                    <a:pt x="40" y="924"/>
                  </a:lnTo>
                  <a:lnTo>
                    <a:pt x="115" y="856"/>
                  </a:lnTo>
                  <a:lnTo>
                    <a:pt x="156" y="790"/>
                  </a:lnTo>
                  <a:lnTo>
                    <a:pt x="235" y="751"/>
                  </a:lnTo>
                  <a:lnTo>
                    <a:pt x="315" y="718"/>
                  </a:lnTo>
                  <a:lnTo>
                    <a:pt x="370" y="649"/>
                  </a:lnTo>
                  <a:lnTo>
                    <a:pt x="453" y="580"/>
                  </a:lnTo>
                  <a:lnTo>
                    <a:pt x="522" y="550"/>
                  </a:lnTo>
                  <a:lnTo>
                    <a:pt x="681" y="400"/>
                  </a:lnTo>
                  <a:lnTo>
                    <a:pt x="781" y="324"/>
                  </a:lnTo>
                  <a:lnTo>
                    <a:pt x="786" y="249"/>
                  </a:lnTo>
                  <a:lnTo>
                    <a:pt x="780" y="175"/>
                  </a:lnTo>
                  <a:lnTo>
                    <a:pt x="816" y="139"/>
                  </a:lnTo>
                  <a:lnTo>
                    <a:pt x="865" y="108"/>
                  </a:lnTo>
                  <a:lnTo>
                    <a:pt x="927" y="112"/>
                  </a:lnTo>
                  <a:lnTo>
                    <a:pt x="976" y="112"/>
                  </a:lnTo>
                  <a:lnTo>
                    <a:pt x="988" y="79"/>
                  </a:lnTo>
                  <a:lnTo>
                    <a:pt x="996" y="39"/>
                  </a:lnTo>
                  <a:lnTo>
                    <a:pt x="1077" y="0"/>
                  </a:lnTo>
                  <a:lnTo>
                    <a:pt x="1116" y="39"/>
                  </a:lnTo>
                  <a:lnTo>
                    <a:pt x="1194" y="82"/>
                  </a:lnTo>
                  <a:lnTo>
                    <a:pt x="1216" y="126"/>
                  </a:lnTo>
                  <a:lnTo>
                    <a:pt x="1275" y="174"/>
                  </a:lnTo>
                  <a:lnTo>
                    <a:pt x="1219" y="237"/>
                  </a:lnTo>
                  <a:lnTo>
                    <a:pt x="1216" y="294"/>
                  </a:lnTo>
                  <a:lnTo>
                    <a:pt x="1362" y="406"/>
                  </a:lnTo>
                  <a:lnTo>
                    <a:pt x="1449" y="415"/>
                  </a:lnTo>
                  <a:lnTo>
                    <a:pt x="1495" y="457"/>
                  </a:lnTo>
                  <a:lnTo>
                    <a:pt x="1548" y="457"/>
                  </a:lnTo>
                  <a:lnTo>
                    <a:pt x="1578" y="496"/>
                  </a:lnTo>
                  <a:lnTo>
                    <a:pt x="1603" y="538"/>
                  </a:lnTo>
                  <a:lnTo>
                    <a:pt x="1609" y="595"/>
                  </a:lnTo>
                  <a:lnTo>
                    <a:pt x="1633" y="645"/>
                  </a:lnTo>
                  <a:lnTo>
                    <a:pt x="1635" y="715"/>
                  </a:lnTo>
                  <a:lnTo>
                    <a:pt x="1605" y="742"/>
                  </a:lnTo>
                  <a:lnTo>
                    <a:pt x="1534" y="760"/>
                  </a:lnTo>
                  <a:lnTo>
                    <a:pt x="1483" y="780"/>
                  </a:lnTo>
                  <a:lnTo>
                    <a:pt x="1528" y="829"/>
                  </a:lnTo>
                  <a:lnTo>
                    <a:pt x="1558" y="874"/>
                  </a:lnTo>
                  <a:lnTo>
                    <a:pt x="1578" y="931"/>
                  </a:lnTo>
                  <a:lnTo>
                    <a:pt x="1621" y="910"/>
                  </a:lnTo>
                  <a:lnTo>
                    <a:pt x="1683" y="886"/>
                  </a:lnTo>
                  <a:lnTo>
                    <a:pt x="1740" y="945"/>
                  </a:lnTo>
                  <a:lnTo>
                    <a:pt x="1770" y="1000"/>
                  </a:lnTo>
                  <a:lnTo>
                    <a:pt x="1929" y="1014"/>
                  </a:lnTo>
                  <a:lnTo>
                    <a:pt x="2109" y="1026"/>
                  </a:lnTo>
                  <a:lnTo>
                    <a:pt x="2203" y="966"/>
                  </a:lnTo>
                  <a:lnTo>
                    <a:pt x="2338" y="813"/>
                  </a:lnTo>
                  <a:lnTo>
                    <a:pt x="2466" y="837"/>
                  </a:lnTo>
                  <a:lnTo>
                    <a:pt x="2563" y="831"/>
                  </a:lnTo>
                  <a:lnTo>
                    <a:pt x="2676" y="931"/>
                  </a:lnTo>
                  <a:lnTo>
                    <a:pt x="2752" y="1003"/>
                  </a:lnTo>
                  <a:lnTo>
                    <a:pt x="2787" y="1071"/>
                  </a:lnTo>
                  <a:lnTo>
                    <a:pt x="2716" y="1142"/>
                  </a:lnTo>
                  <a:lnTo>
                    <a:pt x="2660" y="1238"/>
                  </a:lnTo>
                  <a:lnTo>
                    <a:pt x="2556" y="1310"/>
                  </a:lnTo>
                  <a:lnTo>
                    <a:pt x="2492" y="1430"/>
                  </a:lnTo>
                  <a:lnTo>
                    <a:pt x="2368" y="1470"/>
                  </a:lnTo>
                  <a:lnTo>
                    <a:pt x="2372" y="1566"/>
                  </a:lnTo>
                  <a:lnTo>
                    <a:pt x="2308" y="1654"/>
                  </a:lnTo>
                  <a:lnTo>
                    <a:pt x="2236" y="1734"/>
                  </a:lnTo>
                  <a:lnTo>
                    <a:pt x="2180" y="1854"/>
                  </a:lnTo>
                  <a:lnTo>
                    <a:pt x="2100" y="1934"/>
                  </a:lnTo>
                  <a:lnTo>
                    <a:pt x="2004" y="2038"/>
                  </a:lnTo>
                  <a:lnTo>
                    <a:pt x="1916" y="2142"/>
                  </a:lnTo>
                  <a:lnTo>
                    <a:pt x="1876" y="2254"/>
                  </a:lnTo>
                  <a:lnTo>
                    <a:pt x="1812" y="2342"/>
                  </a:lnTo>
                  <a:lnTo>
                    <a:pt x="1740" y="2438"/>
                  </a:lnTo>
                  <a:lnTo>
                    <a:pt x="1844" y="2526"/>
                  </a:lnTo>
                  <a:lnTo>
                    <a:pt x="1820" y="3030"/>
                  </a:lnTo>
                  <a:lnTo>
                    <a:pt x="1868" y="3118"/>
                  </a:lnTo>
                  <a:lnTo>
                    <a:pt x="1924" y="3190"/>
                  </a:lnTo>
                  <a:lnTo>
                    <a:pt x="2043" y="3235"/>
                  </a:lnTo>
                  <a:lnTo>
                    <a:pt x="1988" y="3318"/>
                  </a:lnTo>
                  <a:lnTo>
                    <a:pt x="1924" y="3398"/>
                  </a:lnTo>
                  <a:lnTo>
                    <a:pt x="1884" y="3326"/>
                  </a:lnTo>
                  <a:lnTo>
                    <a:pt x="1852" y="3278"/>
                  </a:lnTo>
                  <a:lnTo>
                    <a:pt x="1756" y="3294"/>
                  </a:lnTo>
                  <a:lnTo>
                    <a:pt x="1676" y="3310"/>
                  </a:lnTo>
                  <a:lnTo>
                    <a:pt x="1596" y="3222"/>
                  </a:lnTo>
                  <a:lnTo>
                    <a:pt x="1484" y="3222"/>
                  </a:lnTo>
                  <a:lnTo>
                    <a:pt x="1404" y="3190"/>
                  </a:lnTo>
                  <a:lnTo>
                    <a:pt x="1332" y="3134"/>
                  </a:lnTo>
                  <a:lnTo>
                    <a:pt x="1220" y="3126"/>
                  </a:lnTo>
                  <a:lnTo>
                    <a:pt x="1140" y="3078"/>
                  </a:lnTo>
                  <a:lnTo>
                    <a:pt x="1068" y="3046"/>
                  </a:lnTo>
                  <a:lnTo>
                    <a:pt x="1004" y="2990"/>
                  </a:lnTo>
                  <a:lnTo>
                    <a:pt x="972" y="2918"/>
                  </a:lnTo>
                  <a:lnTo>
                    <a:pt x="932" y="2814"/>
                  </a:lnTo>
                  <a:lnTo>
                    <a:pt x="844" y="2758"/>
                  </a:lnTo>
                  <a:lnTo>
                    <a:pt x="756" y="2734"/>
                  </a:lnTo>
                  <a:lnTo>
                    <a:pt x="684" y="2758"/>
                  </a:lnTo>
                  <a:lnTo>
                    <a:pt x="644" y="2686"/>
                  </a:lnTo>
                  <a:lnTo>
                    <a:pt x="572" y="2662"/>
                  </a:lnTo>
                  <a:lnTo>
                    <a:pt x="508" y="2614"/>
                  </a:lnTo>
                  <a:lnTo>
                    <a:pt x="444" y="2598"/>
                  </a:lnTo>
                  <a:lnTo>
                    <a:pt x="356" y="2622"/>
                  </a:lnTo>
                  <a:lnTo>
                    <a:pt x="259" y="2622"/>
                  </a:lnTo>
                  <a:lnTo>
                    <a:pt x="288" y="2553"/>
                  </a:lnTo>
                  <a:lnTo>
                    <a:pt x="306" y="2494"/>
                  </a:lnTo>
                  <a:lnTo>
                    <a:pt x="210" y="2349"/>
                  </a:lnTo>
                  <a:lnTo>
                    <a:pt x="201" y="2262"/>
                  </a:lnTo>
                  <a:lnTo>
                    <a:pt x="232" y="2197"/>
                  </a:lnTo>
                  <a:lnTo>
                    <a:pt x="225" y="2118"/>
                  </a:lnTo>
                  <a:lnTo>
                    <a:pt x="229" y="2043"/>
                  </a:lnTo>
                  <a:lnTo>
                    <a:pt x="163" y="1993"/>
                  </a:lnTo>
                  <a:lnTo>
                    <a:pt x="90" y="1947"/>
                  </a:lnTo>
                  <a:lnTo>
                    <a:pt x="3" y="1858"/>
                  </a:lnTo>
                  <a:lnTo>
                    <a:pt x="19" y="1624"/>
                  </a:lnTo>
                  <a:lnTo>
                    <a:pt x="43" y="1519"/>
                  </a:lnTo>
                  <a:lnTo>
                    <a:pt x="36" y="1393"/>
                  </a:lnTo>
                  <a:lnTo>
                    <a:pt x="0" y="1284"/>
                  </a:lnTo>
                  <a:lnTo>
                    <a:pt x="1" y="1162"/>
                  </a:lnTo>
                  <a:lnTo>
                    <a:pt x="33" y="1098"/>
                  </a:lnTo>
                  <a:lnTo>
                    <a:pt x="40" y="988"/>
                  </a:lnTo>
                  <a:lnTo>
                    <a:pt x="6" y="93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7" name="Freeform 37"/>
            <p:cNvSpPr>
              <a:spLocks/>
            </p:cNvSpPr>
            <p:nvPr/>
          </p:nvSpPr>
          <p:spPr bwMode="auto">
            <a:xfrm>
              <a:off x="2790820" y="1981664"/>
              <a:ext cx="152685" cy="87877"/>
            </a:xfrm>
            <a:custGeom>
              <a:avLst/>
              <a:gdLst>
                <a:gd name="T0" fmla="*/ 420424497 w 544"/>
                <a:gd name="T1" fmla="*/ 561993479 h 319"/>
                <a:gd name="T2" fmla="*/ 155428797 w 544"/>
                <a:gd name="T3" fmla="*/ 582154701 h 319"/>
                <a:gd name="T4" fmla="*/ 0 w 544"/>
                <a:gd name="T5" fmla="*/ 685481759 h 319"/>
                <a:gd name="T6" fmla="*/ 114660496 w 544"/>
                <a:gd name="T7" fmla="*/ 801408788 h 319"/>
                <a:gd name="T8" fmla="*/ 298119495 w 544"/>
                <a:gd name="T9" fmla="*/ 803928147 h 319"/>
                <a:gd name="T10" fmla="*/ 501961098 w 544"/>
                <a:gd name="T11" fmla="*/ 763605702 h 319"/>
                <a:gd name="T12" fmla="*/ 603881849 w 544"/>
                <a:gd name="T13" fmla="*/ 642638368 h 319"/>
                <a:gd name="T14" fmla="*/ 746570901 w 544"/>
                <a:gd name="T15" fmla="*/ 662799590 h 319"/>
                <a:gd name="T16" fmla="*/ 924933214 w 544"/>
                <a:gd name="T17" fmla="*/ 685481759 h 319"/>
                <a:gd name="T18" fmla="*/ 1154255703 w 544"/>
                <a:gd name="T19" fmla="*/ 602315923 h 319"/>
                <a:gd name="T20" fmla="*/ 1296944755 w 544"/>
                <a:gd name="T21" fmla="*/ 441026144 h 319"/>
                <a:gd name="T22" fmla="*/ 1378481357 w 544"/>
                <a:gd name="T23" fmla="*/ 299897488 h 319"/>
                <a:gd name="T24" fmla="*/ 1386125812 w 544"/>
                <a:gd name="T25" fmla="*/ 115927078 h 319"/>
                <a:gd name="T26" fmla="*/ 1386125812 w 544"/>
                <a:gd name="T27" fmla="*/ 0 h 319"/>
                <a:gd name="T28" fmla="*/ 1195024004 w 544"/>
                <a:gd name="T29" fmla="*/ 78123968 h 319"/>
                <a:gd name="T30" fmla="*/ 950414200 w 544"/>
                <a:gd name="T31" fmla="*/ 199091327 h 319"/>
                <a:gd name="T32" fmla="*/ 685418451 w 544"/>
                <a:gd name="T33" fmla="*/ 320058711 h 319"/>
                <a:gd name="T34" fmla="*/ 522345248 w 544"/>
                <a:gd name="T35" fmla="*/ 441026144 h 319"/>
                <a:gd name="T36" fmla="*/ 420424497 w 544"/>
                <a:gd name="T37" fmla="*/ 561993479 h 3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44"/>
                <a:gd name="T58" fmla="*/ 0 h 319"/>
                <a:gd name="T59" fmla="*/ 544 w 544"/>
                <a:gd name="T60" fmla="*/ 319 h 3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44" h="319">
                  <a:moveTo>
                    <a:pt x="165" y="223"/>
                  </a:moveTo>
                  <a:lnTo>
                    <a:pt x="61" y="231"/>
                  </a:lnTo>
                  <a:lnTo>
                    <a:pt x="0" y="272"/>
                  </a:lnTo>
                  <a:lnTo>
                    <a:pt x="45" y="318"/>
                  </a:lnTo>
                  <a:lnTo>
                    <a:pt x="117" y="319"/>
                  </a:lnTo>
                  <a:lnTo>
                    <a:pt x="197" y="303"/>
                  </a:lnTo>
                  <a:lnTo>
                    <a:pt x="237" y="255"/>
                  </a:lnTo>
                  <a:lnTo>
                    <a:pt x="293" y="263"/>
                  </a:lnTo>
                  <a:lnTo>
                    <a:pt x="363" y="272"/>
                  </a:lnTo>
                  <a:lnTo>
                    <a:pt x="453" y="239"/>
                  </a:lnTo>
                  <a:lnTo>
                    <a:pt x="509" y="175"/>
                  </a:lnTo>
                  <a:lnTo>
                    <a:pt x="541" y="119"/>
                  </a:lnTo>
                  <a:lnTo>
                    <a:pt x="544" y="46"/>
                  </a:lnTo>
                  <a:lnTo>
                    <a:pt x="544" y="0"/>
                  </a:lnTo>
                  <a:lnTo>
                    <a:pt x="469" y="31"/>
                  </a:lnTo>
                  <a:lnTo>
                    <a:pt x="373" y="79"/>
                  </a:lnTo>
                  <a:lnTo>
                    <a:pt x="269" y="127"/>
                  </a:lnTo>
                  <a:lnTo>
                    <a:pt x="205" y="175"/>
                  </a:lnTo>
                  <a:lnTo>
                    <a:pt x="165" y="223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Freeform 38"/>
            <p:cNvSpPr>
              <a:spLocks/>
            </p:cNvSpPr>
            <p:nvPr/>
          </p:nvSpPr>
          <p:spPr bwMode="auto">
            <a:xfrm>
              <a:off x="2898006" y="2437856"/>
              <a:ext cx="599017" cy="888693"/>
            </a:xfrm>
            <a:custGeom>
              <a:avLst/>
              <a:gdLst>
                <a:gd name="T0" fmla="*/ 1080139578 w 2147"/>
                <a:gd name="T1" fmla="*/ 2147483647 h 3226"/>
                <a:gd name="T2" fmla="*/ 677291196 w 2147"/>
                <a:gd name="T3" fmla="*/ 2147483647 h 3226"/>
                <a:gd name="T4" fmla="*/ 596720290 w 2147"/>
                <a:gd name="T5" fmla="*/ 2147483647 h 3226"/>
                <a:gd name="T6" fmla="*/ 261851974 w 2147"/>
                <a:gd name="T7" fmla="*/ 2147483647 h 3226"/>
                <a:gd name="T8" fmla="*/ 135961569 w 2147"/>
                <a:gd name="T9" fmla="*/ 2147483647 h 3226"/>
                <a:gd name="T10" fmla="*/ 463276958 w 2147"/>
                <a:gd name="T11" fmla="*/ 2147483647 h 3226"/>
                <a:gd name="T12" fmla="*/ 443134628 w 2147"/>
                <a:gd name="T13" fmla="*/ 2147483647 h 3226"/>
                <a:gd name="T14" fmla="*/ 433063464 w 2147"/>
                <a:gd name="T15" fmla="*/ 2147483647 h 3226"/>
                <a:gd name="T16" fmla="*/ 40284672 w 2147"/>
                <a:gd name="T17" fmla="*/ 2147483647 h 3226"/>
                <a:gd name="T18" fmla="*/ 20142336 w 2147"/>
                <a:gd name="T19" fmla="*/ 2147483647 h 3226"/>
                <a:gd name="T20" fmla="*/ 221567314 w 2147"/>
                <a:gd name="T21" fmla="*/ 2147483647 h 3226"/>
                <a:gd name="T22" fmla="*/ 281994304 w 2147"/>
                <a:gd name="T23" fmla="*/ 2147483647 h 3226"/>
                <a:gd name="T24" fmla="*/ 788074011 w 2147"/>
                <a:gd name="T25" fmla="*/ 1970762385 h 3226"/>
                <a:gd name="T26" fmla="*/ 971874952 w 2147"/>
                <a:gd name="T27" fmla="*/ 1524695260 h 3226"/>
                <a:gd name="T28" fmla="*/ 1289117441 w 2147"/>
                <a:gd name="T29" fmla="*/ 1247476569 h 3226"/>
                <a:gd name="T30" fmla="*/ 1724699290 w 2147"/>
                <a:gd name="T31" fmla="*/ 1270158762 h 3226"/>
                <a:gd name="T32" fmla="*/ 2147483647 w 2147"/>
                <a:gd name="T33" fmla="*/ 778729038 h 3226"/>
                <a:gd name="T34" fmla="*/ 2147483647 w 2147"/>
                <a:gd name="T35" fmla="*/ 504031296 h 3226"/>
                <a:gd name="T36" fmla="*/ 2147483647 w 2147"/>
                <a:gd name="T37" fmla="*/ 703124373 h 3226"/>
                <a:gd name="T38" fmla="*/ 2147483647 w 2147"/>
                <a:gd name="T39" fmla="*/ 488910363 h 3226"/>
                <a:gd name="T40" fmla="*/ 2147483647 w 2147"/>
                <a:gd name="T41" fmla="*/ 0 h 3226"/>
                <a:gd name="T42" fmla="*/ 2147483647 w 2147"/>
                <a:gd name="T43" fmla="*/ 322580002 h 3226"/>
                <a:gd name="T44" fmla="*/ 2147483647 w 2147"/>
                <a:gd name="T45" fmla="*/ 541832834 h 3226"/>
                <a:gd name="T46" fmla="*/ 2147483647 w 2147"/>
                <a:gd name="T47" fmla="*/ 771167777 h 3226"/>
                <a:gd name="T48" fmla="*/ 2147483647 w 2147"/>
                <a:gd name="T49" fmla="*/ 1234876586 h 3226"/>
                <a:gd name="T50" fmla="*/ 2147483647 w 2147"/>
                <a:gd name="T51" fmla="*/ 1718746836 h 3226"/>
                <a:gd name="T52" fmla="*/ 2147483647 w 2147"/>
                <a:gd name="T53" fmla="*/ 2021165494 h 3226"/>
                <a:gd name="T54" fmla="*/ 2147483647 w 2147"/>
                <a:gd name="T55" fmla="*/ 2147483647 h 3226"/>
                <a:gd name="T56" fmla="*/ 2147483647 w 2147"/>
                <a:gd name="T57" fmla="*/ 2147483647 h 3226"/>
                <a:gd name="T58" fmla="*/ 2147483647 w 2147"/>
                <a:gd name="T59" fmla="*/ 2147483647 h 3226"/>
                <a:gd name="T60" fmla="*/ 2147483647 w 2147"/>
                <a:gd name="T61" fmla="*/ 2147483647 h 3226"/>
                <a:gd name="T62" fmla="*/ 2147483647 w 2147"/>
                <a:gd name="T63" fmla="*/ 2147483647 h 3226"/>
                <a:gd name="T64" fmla="*/ 2147483647 w 2147"/>
                <a:gd name="T65" fmla="*/ 2147483647 h 3226"/>
                <a:gd name="T66" fmla="*/ 2147483647 w 2147"/>
                <a:gd name="T67" fmla="*/ 2147483647 h 3226"/>
                <a:gd name="T68" fmla="*/ 2147483647 w 2147"/>
                <a:gd name="T69" fmla="*/ 2147483647 h 3226"/>
                <a:gd name="T70" fmla="*/ 2147483647 w 2147"/>
                <a:gd name="T71" fmla="*/ 2147483647 h 3226"/>
                <a:gd name="T72" fmla="*/ 2147483647 w 2147"/>
                <a:gd name="T73" fmla="*/ 2147483647 h 3226"/>
                <a:gd name="T74" fmla="*/ 2147483647 w 2147"/>
                <a:gd name="T75" fmla="*/ 2147483647 h 3226"/>
                <a:gd name="T76" fmla="*/ 2147483647 w 2147"/>
                <a:gd name="T77" fmla="*/ 2147483647 h 3226"/>
                <a:gd name="T78" fmla="*/ 2147483647 w 2147"/>
                <a:gd name="T79" fmla="*/ 2147483647 h 3226"/>
                <a:gd name="T80" fmla="*/ 2147483647 w 2147"/>
                <a:gd name="T81" fmla="*/ 2147483647 h 3226"/>
                <a:gd name="T82" fmla="*/ 2147483647 w 2147"/>
                <a:gd name="T83" fmla="*/ 2147483647 h 3226"/>
                <a:gd name="T84" fmla="*/ 2147483647 w 2147"/>
                <a:gd name="T85" fmla="*/ 2147483647 h 3226"/>
                <a:gd name="T86" fmla="*/ 2147483647 w 2147"/>
                <a:gd name="T87" fmla="*/ 2147483647 h 3226"/>
                <a:gd name="T88" fmla="*/ 2147483647 w 2147"/>
                <a:gd name="T89" fmla="*/ 2147483647 h 3226"/>
                <a:gd name="T90" fmla="*/ 2147483647 w 2147"/>
                <a:gd name="T91" fmla="*/ 2147483647 h 3226"/>
                <a:gd name="T92" fmla="*/ 2147483647 w 2147"/>
                <a:gd name="T93" fmla="*/ 2147483647 h 3226"/>
                <a:gd name="T94" fmla="*/ 2147483647 w 2147"/>
                <a:gd name="T95" fmla="*/ 2147483647 h 3226"/>
                <a:gd name="T96" fmla="*/ 2147483647 w 2147"/>
                <a:gd name="T97" fmla="*/ 2147483647 h 3226"/>
                <a:gd name="T98" fmla="*/ 2046978155 w 2147"/>
                <a:gd name="T99" fmla="*/ 2147483647 h 3226"/>
                <a:gd name="T100" fmla="*/ 1704556961 w 2147"/>
                <a:gd name="T101" fmla="*/ 2147483647 h 3226"/>
                <a:gd name="T102" fmla="*/ 1200995144 w 2147"/>
                <a:gd name="T103" fmla="*/ 2147483647 h 322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47"/>
                <a:gd name="T157" fmla="*/ 0 h 3226"/>
                <a:gd name="T158" fmla="*/ 2147 w 2147"/>
                <a:gd name="T159" fmla="*/ 3226 h 322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47" h="3226">
                  <a:moveTo>
                    <a:pt x="477" y="3226"/>
                  </a:moveTo>
                  <a:lnTo>
                    <a:pt x="429" y="3130"/>
                  </a:lnTo>
                  <a:lnTo>
                    <a:pt x="357" y="3050"/>
                  </a:lnTo>
                  <a:lnTo>
                    <a:pt x="269" y="2970"/>
                  </a:lnTo>
                  <a:lnTo>
                    <a:pt x="172" y="2939"/>
                  </a:lnTo>
                  <a:lnTo>
                    <a:pt x="237" y="2754"/>
                  </a:lnTo>
                  <a:lnTo>
                    <a:pt x="157" y="2682"/>
                  </a:lnTo>
                  <a:lnTo>
                    <a:pt x="104" y="2583"/>
                  </a:lnTo>
                  <a:lnTo>
                    <a:pt x="64" y="2471"/>
                  </a:lnTo>
                  <a:lnTo>
                    <a:pt x="54" y="2340"/>
                  </a:lnTo>
                  <a:lnTo>
                    <a:pt x="160" y="2247"/>
                  </a:lnTo>
                  <a:lnTo>
                    <a:pt x="184" y="2103"/>
                  </a:lnTo>
                  <a:lnTo>
                    <a:pt x="256" y="2031"/>
                  </a:lnTo>
                  <a:lnTo>
                    <a:pt x="176" y="1919"/>
                  </a:lnTo>
                  <a:lnTo>
                    <a:pt x="113" y="1802"/>
                  </a:lnTo>
                  <a:lnTo>
                    <a:pt x="172" y="1652"/>
                  </a:lnTo>
                  <a:lnTo>
                    <a:pt x="56" y="1551"/>
                  </a:lnTo>
                  <a:lnTo>
                    <a:pt x="16" y="1463"/>
                  </a:lnTo>
                  <a:lnTo>
                    <a:pt x="0" y="1359"/>
                  </a:lnTo>
                  <a:lnTo>
                    <a:pt x="8" y="1255"/>
                  </a:lnTo>
                  <a:lnTo>
                    <a:pt x="88" y="1175"/>
                  </a:lnTo>
                  <a:lnTo>
                    <a:pt x="88" y="1055"/>
                  </a:lnTo>
                  <a:lnTo>
                    <a:pt x="65" y="942"/>
                  </a:lnTo>
                  <a:lnTo>
                    <a:pt x="112" y="864"/>
                  </a:lnTo>
                  <a:lnTo>
                    <a:pt x="256" y="869"/>
                  </a:lnTo>
                  <a:lnTo>
                    <a:pt x="313" y="782"/>
                  </a:lnTo>
                  <a:lnTo>
                    <a:pt x="304" y="675"/>
                  </a:lnTo>
                  <a:lnTo>
                    <a:pt x="386" y="605"/>
                  </a:lnTo>
                  <a:lnTo>
                    <a:pt x="418" y="498"/>
                  </a:lnTo>
                  <a:lnTo>
                    <a:pt x="512" y="495"/>
                  </a:lnTo>
                  <a:lnTo>
                    <a:pt x="589" y="525"/>
                  </a:lnTo>
                  <a:lnTo>
                    <a:pt x="685" y="504"/>
                  </a:lnTo>
                  <a:lnTo>
                    <a:pt x="781" y="432"/>
                  </a:lnTo>
                  <a:lnTo>
                    <a:pt x="919" y="309"/>
                  </a:lnTo>
                  <a:lnTo>
                    <a:pt x="1027" y="270"/>
                  </a:lnTo>
                  <a:lnTo>
                    <a:pt x="1127" y="200"/>
                  </a:lnTo>
                  <a:lnTo>
                    <a:pt x="1204" y="224"/>
                  </a:lnTo>
                  <a:lnTo>
                    <a:pt x="1253" y="279"/>
                  </a:lnTo>
                  <a:lnTo>
                    <a:pt x="1339" y="242"/>
                  </a:lnTo>
                  <a:lnTo>
                    <a:pt x="1412" y="194"/>
                  </a:lnTo>
                  <a:lnTo>
                    <a:pt x="1525" y="35"/>
                  </a:lnTo>
                  <a:lnTo>
                    <a:pt x="1583" y="0"/>
                  </a:lnTo>
                  <a:lnTo>
                    <a:pt x="1667" y="39"/>
                  </a:lnTo>
                  <a:lnTo>
                    <a:pt x="1688" y="128"/>
                  </a:lnTo>
                  <a:lnTo>
                    <a:pt x="1646" y="143"/>
                  </a:lnTo>
                  <a:lnTo>
                    <a:pt x="1639" y="215"/>
                  </a:lnTo>
                  <a:lnTo>
                    <a:pt x="1589" y="242"/>
                  </a:lnTo>
                  <a:lnTo>
                    <a:pt x="1629" y="306"/>
                  </a:lnTo>
                  <a:lnTo>
                    <a:pt x="1677" y="434"/>
                  </a:lnTo>
                  <a:lnTo>
                    <a:pt x="1621" y="490"/>
                  </a:lnTo>
                  <a:lnTo>
                    <a:pt x="1557" y="546"/>
                  </a:lnTo>
                  <a:lnTo>
                    <a:pt x="1613" y="682"/>
                  </a:lnTo>
                  <a:lnTo>
                    <a:pt x="1525" y="706"/>
                  </a:lnTo>
                  <a:lnTo>
                    <a:pt x="1461" y="802"/>
                  </a:lnTo>
                  <a:lnTo>
                    <a:pt x="1445" y="930"/>
                  </a:lnTo>
                  <a:lnTo>
                    <a:pt x="1453" y="1010"/>
                  </a:lnTo>
                  <a:lnTo>
                    <a:pt x="1517" y="1114"/>
                  </a:lnTo>
                  <a:lnTo>
                    <a:pt x="1509" y="1258"/>
                  </a:lnTo>
                  <a:lnTo>
                    <a:pt x="1541" y="1354"/>
                  </a:lnTo>
                  <a:lnTo>
                    <a:pt x="1541" y="1490"/>
                  </a:lnTo>
                  <a:lnTo>
                    <a:pt x="1541" y="1658"/>
                  </a:lnTo>
                  <a:lnTo>
                    <a:pt x="1517" y="1738"/>
                  </a:lnTo>
                  <a:lnTo>
                    <a:pt x="1509" y="1826"/>
                  </a:lnTo>
                  <a:lnTo>
                    <a:pt x="1541" y="1882"/>
                  </a:lnTo>
                  <a:lnTo>
                    <a:pt x="1629" y="1930"/>
                  </a:lnTo>
                  <a:lnTo>
                    <a:pt x="1661" y="2018"/>
                  </a:lnTo>
                  <a:lnTo>
                    <a:pt x="1733" y="2090"/>
                  </a:lnTo>
                  <a:lnTo>
                    <a:pt x="1805" y="2122"/>
                  </a:lnTo>
                  <a:lnTo>
                    <a:pt x="1829" y="2170"/>
                  </a:lnTo>
                  <a:lnTo>
                    <a:pt x="1805" y="2258"/>
                  </a:lnTo>
                  <a:lnTo>
                    <a:pt x="1861" y="2298"/>
                  </a:lnTo>
                  <a:lnTo>
                    <a:pt x="1949" y="2298"/>
                  </a:lnTo>
                  <a:lnTo>
                    <a:pt x="2061" y="2314"/>
                  </a:lnTo>
                  <a:lnTo>
                    <a:pt x="2141" y="2378"/>
                  </a:lnTo>
                  <a:lnTo>
                    <a:pt x="2125" y="2466"/>
                  </a:lnTo>
                  <a:lnTo>
                    <a:pt x="2147" y="2511"/>
                  </a:lnTo>
                  <a:lnTo>
                    <a:pt x="2109" y="2578"/>
                  </a:lnTo>
                  <a:lnTo>
                    <a:pt x="2053" y="2602"/>
                  </a:lnTo>
                  <a:lnTo>
                    <a:pt x="2005" y="2642"/>
                  </a:lnTo>
                  <a:lnTo>
                    <a:pt x="1973" y="2610"/>
                  </a:lnTo>
                  <a:lnTo>
                    <a:pt x="1909" y="2570"/>
                  </a:lnTo>
                  <a:lnTo>
                    <a:pt x="1856" y="2520"/>
                  </a:lnTo>
                  <a:lnTo>
                    <a:pt x="1767" y="2460"/>
                  </a:lnTo>
                  <a:lnTo>
                    <a:pt x="1677" y="2450"/>
                  </a:lnTo>
                  <a:lnTo>
                    <a:pt x="1613" y="2522"/>
                  </a:lnTo>
                  <a:lnTo>
                    <a:pt x="1525" y="2610"/>
                  </a:lnTo>
                  <a:lnTo>
                    <a:pt x="1517" y="2682"/>
                  </a:lnTo>
                  <a:lnTo>
                    <a:pt x="1477" y="2754"/>
                  </a:lnTo>
                  <a:lnTo>
                    <a:pt x="1477" y="2826"/>
                  </a:lnTo>
                  <a:lnTo>
                    <a:pt x="1413" y="2879"/>
                  </a:lnTo>
                  <a:lnTo>
                    <a:pt x="1357" y="2914"/>
                  </a:lnTo>
                  <a:lnTo>
                    <a:pt x="1293" y="2986"/>
                  </a:lnTo>
                  <a:lnTo>
                    <a:pt x="1245" y="3042"/>
                  </a:lnTo>
                  <a:lnTo>
                    <a:pt x="1165" y="3002"/>
                  </a:lnTo>
                  <a:lnTo>
                    <a:pt x="1069" y="2954"/>
                  </a:lnTo>
                  <a:lnTo>
                    <a:pt x="999" y="2939"/>
                  </a:lnTo>
                  <a:lnTo>
                    <a:pt x="941" y="2986"/>
                  </a:lnTo>
                  <a:lnTo>
                    <a:pt x="925" y="3074"/>
                  </a:lnTo>
                  <a:lnTo>
                    <a:pt x="881" y="3118"/>
                  </a:lnTo>
                  <a:lnTo>
                    <a:pt x="813" y="3114"/>
                  </a:lnTo>
                  <a:lnTo>
                    <a:pt x="741" y="3106"/>
                  </a:lnTo>
                  <a:lnTo>
                    <a:pt x="677" y="3138"/>
                  </a:lnTo>
                  <a:lnTo>
                    <a:pt x="589" y="3202"/>
                  </a:lnTo>
                  <a:lnTo>
                    <a:pt x="477" y="3226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9" name="肘形连接符 68"/>
            <p:cNvCxnSpPr>
              <a:stCxn id="70" idx="0"/>
              <a:endCxn id="129" idx="1"/>
            </p:cNvCxnSpPr>
            <p:nvPr/>
          </p:nvCxnSpPr>
          <p:spPr>
            <a:xfrm rot="5400000" flipH="1" flipV="1">
              <a:off x="5358792" y="1939753"/>
              <a:ext cx="473332" cy="1147736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70" name="Oval 25"/>
            <p:cNvSpPr>
              <a:spLocks noChangeArrowheads="1"/>
            </p:cNvSpPr>
            <p:nvPr/>
          </p:nvSpPr>
          <p:spPr bwMode="gray">
            <a:xfrm>
              <a:off x="4974501" y="2750286"/>
              <a:ext cx="94176" cy="9417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71" name="组合 70"/>
            <p:cNvGrpSpPr/>
            <p:nvPr/>
          </p:nvGrpSpPr>
          <p:grpSpPr>
            <a:xfrm>
              <a:off x="6169325" y="1554397"/>
              <a:ext cx="1825739" cy="1280757"/>
              <a:chOff x="416520" y="4774171"/>
              <a:chExt cx="2109658" cy="1479927"/>
            </a:xfrm>
          </p:grpSpPr>
          <p:sp>
            <p:nvSpPr>
              <p:cNvPr id="129" name="圆角矩形 128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30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err="1"/>
                  <a:t>Mazowieckie</a:t>
                </a:r>
                <a:endParaRPr lang="en-US" altLang="zh-CN" sz="1200" b="1" kern="0" dirty="0"/>
              </a:p>
            </p:txBody>
          </p:sp>
          <p:sp>
            <p:nvSpPr>
              <p:cNvPr id="131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2" name="Oval 25"/>
            <p:cNvSpPr>
              <a:spLocks noChangeArrowheads="1"/>
            </p:cNvSpPr>
            <p:nvPr/>
          </p:nvSpPr>
          <p:spPr bwMode="gray">
            <a:xfrm>
              <a:off x="4244440" y="3866153"/>
              <a:ext cx="94176" cy="9417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73" name="组合 72"/>
            <p:cNvGrpSpPr/>
            <p:nvPr/>
          </p:nvGrpSpPr>
          <p:grpSpPr>
            <a:xfrm>
              <a:off x="1087671" y="3392629"/>
              <a:ext cx="1825739" cy="1280757"/>
              <a:chOff x="416520" y="4774171"/>
              <a:chExt cx="2109658" cy="1479927"/>
            </a:xfrm>
          </p:grpSpPr>
          <p:sp>
            <p:nvSpPr>
              <p:cNvPr id="113" name="圆角矩形 112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27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err="1"/>
                  <a:t>Slaskie</a:t>
                </a:r>
                <a:endParaRPr lang="en-US" altLang="zh-CN" sz="1200" b="1" kern="0" dirty="0"/>
              </a:p>
            </p:txBody>
          </p:sp>
          <p:sp>
            <p:nvSpPr>
              <p:cNvPr id="128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83" name="肘形连接符 82"/>
            <p:cNvCxnSpPr>
              <a:stCxn id="72" idx="4"/>
              <a:endCxn id="113" idx="3"/>
            </p:cNvCxnSpPr>
            <p:nvPr/>
          </p:nvCxnSpPr>
          <p:spPr>
            <a:xfrm rot="5400000">
              <a:off x="3525041" y="3348698"/>
              <a:ext cx="154857" cy="1378118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cxnSp>
          <p:nvCxnSpPr>
            <p:cNvPr id="96" name="肘形连接符 95"/>
            <p:cNvCxnSpPr>
              <a:stCxn id="110" idx="3"/>
              <a:endCxn id="98" idx="0"/>
            </p:cNvCxnSpPr>
            <p:nvPr/>
          </p:nvCxnSpPr>
          <p:spPr>
            <a:xfrm>
              <a:off x="2667975" y="1879656"/>
              <a:ext cx="1000715" cy="844545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97" name="组合 96"/>
            <p:cNvGrpSpPr/>
            <p:nvPr/>
          </p:nvGrpSpPr>
          <p:grpSpPr>
            <a:xfrm>
              <a:off x="842236" y="1157099"/>
              <a:ext cx="1825739" cy="1280757"/>
              <a:chOff x="416520" y="4774171"/>
              <a:chExt cx="2109658" cy="1479927"/>
            </a:xfrm>
          </p:grpSpPr>
          <p:sp>
            <p:nvSpPr>
              <p:cNvPr id="110" name="圆角矩形 109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11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err="1"/>
                  <a:t>Wielkopolskie</a:t>
                </a:r>
                <a:endParaRPr lang="en-US" altLang="zh-CN" sz="1200" b="1" kern="0" dirty="0"/>
              </a:p>
            </p:txBody>
          </p:sp>
          <p:sp>
            <p:nvSpPr>
              <p:cNvPr id="112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98" name="Oval 25"/>
            <p:cNvSpPr>
              <a:spLocks noChangeArrowheads="1"/>
            </p:cNvSpPr>
            <p:nvPr/>
          </p:nvSpPr>
          <p:spPr bwMode="gray">
            <a:xfrm>
              <a:off x="3621602" y="2724201"/>
              <a:ext cx="94176" cy="9417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00" name="肘形连接符 99"/>
            <p:cNvCxnSpPr>
              <a:stCxn id="103" idx="4"/>
              <a:endCxn id="107" idx="1"/>
            </p:cNvCxnSpPr>
            <p:nvPr/>
          </p:nvCxnSpPr>
          <p:spPr>
            <a:xfrm rot="16200000" flipH="1">
              <a:off x="5410513" y="3569536"/>
              <a:ext cx="65971" cy="1354042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03" name="Oval 25"/>
            <p:cNvSpPr>
              <a:spLocks noChangeArrowheads="1"/>
            </p:cNvSpPr>
            <p:nvPr/>
          </p:nvSpPr>
          <p:spPr bwMode="gray">
            <a:xfrm>
              <a:off x="4719389" y="4119396"/>
              <a:ext cx="94176" cy="9417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104" name="组合 103"/>
            <p:cNvGrpSpPr/>
            <p:nvPr/>
          </p:nvGrpSpPr>
          <p:grpSpPr>
            <a:xfrm>
              <a:off x="6120519" y="3556986"/>
              <a:ext cx="1825739" cy="1280757"/>
              <a:chOff x="416520" y="4774171"/>
              <a:chExt cx="2109658" cy="1479927"/>
            </a:xfrm>
          </p:grpSpPr>
          <p:sp>
            <p:nvSpPr>
              <p:cNvPr id="107" name="圆角矩形 106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08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err="1"/>
                  <a:t>Malopolskie</a:t>
                </a:r>
                <a:endParaRPr lang="en-US" altLang="zh-CN" sz="1200" b="1" kern="0" dirty="0"/>
              </a:p>
            </p:txBody>
          </p:sp>
          <p:sp>
            <p:nvSpPr>
              <p:cNvPr id="109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3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6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2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1"/>
            <a:ext cx="7030928" cy="116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6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5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199"/>
            <a:ext cx="7030928" cy="10947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5" y="4472808"/>
            <a:ext cx="5778555" cy="290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4" y="987574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243</Words>
  <Application>Microsoft Office PowerPoint</Application>
  <PresentationFormat>全屏显示(16:9)</PresentationFormat>
  <Paragraphs>52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31</cp:revision>
  <dcterms:created xsi:type="dcterms:W3CDTF">2016-05-15T02:42:52Z</dcterms:created>
  <dcterms:modified xsi:type="dcterms:W3CDTF">2016-10-27T01:37:01Z</dcterms:modified>
</cp:coreProperties>
</file>