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8" r:id="rId2"/>
    <p:sldId id="276" r:id="rId3"/>
    <p:sldId id="277" r:id="rId4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AFC8"/>
    <a:srgbClr val="5082BE"/>
    <a:srgbClr val="F5B90F"/>
    <a:srgbClr val="C3B996"/>
    <a:srgbClr val="73BC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88" autoAdjust="0"/>
    <p:restoredTop sz="92991" autoAdjust="0"/>
  </p:normalViewPr>
  <p:slideViewPr>
    <p:cSldViewPr>
      <p:cViewPr>
        <p:scale>
          <a:sx n="100" d="100"/>
          <a:sy n="100" d="100"/>
        </p:scale>
        <p:origin x="-348" y="-5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2016/10/27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1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2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2016/10/27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3"/>
            <a:ext cx="4032448" cy="276999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 smtClean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18" y="4684880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Outline map</a:t>
            </a:r>
            <a:endParaRPr lang="en-US" altLang="zh-CN" dirty="0"/>
          </a:p>
        </p:txBody>
      </p:sp>
      <p:grpSp>
        <p:nvGrpSpPr>
          <p:cNvPr id="43" name="组合 42"/>
          <p:cNvGrpSpPr/>
          <p:nvPr/>
        </p:nvGrpSpPr>
        <p:grpSpPr>
          <a:xfrm>
            <a:off x="1204841" y="1031787"/>
            <a:ext cx="6702034" cy="4083138"/>
            <a:chOff x="428596" y="1439883"/>
            <a:chExt cx="8072494" cy="4918075"/>
          </a:xfrm>
        </p:grpSpPr>
        <p:grpSp>
          <p:nvGrpSpPr>
            <p:cNvPr id="44" name="Group 281"/>
            <p:cNvGrpSpPr>
              <a:grpSpLocks/>
            </p:cNvGrpSpPr>
            <p:nvPr/>
          </p:nvGrpSpPr>
          <p:grpSpPr bwMode="auto">
            <a:xfrm>
              <a:off x="3335355" y="1439883"/>
              <a:ext cx="3429000" cy="4918075"/>
              <a:chOff x="526" y="796"/>
              <a:chExt cx="2160" cy="3098"/>
            </a:xfrm>
          </p:grpSpPr>
          <p:sp>
            <p:nvSpPr>
              <p:cNvPr id="84" name="Freeform 282"/>
              <p:cNvSpPr>
                <a:spLocks/>
              </p:cNvSpPr>
              <p:nvPr/>
            </p:nvSpPr>
            <p:spPr bwMode="auto">
              <a:xfrm>
                <a:off x="1533" y="3665"/>
                <a:ext cx="63" cy="47"/>
              </a:xfrm>
              <a:custGeom>
                <a:avLst/>
                <a:gdLst/>
                <a:ahLst/>
                <a:cxnLst>
                  <a:cxn ang="0">
                    <a:pos x="294" y="90"/>
                  </a:cxn>
                  <a:cxn ang="0">
                    <a:pos x="246" y="24"/>
                  </a:cxn>
                  <a:cxn ang="0">
                    <a:pos x="186" y="54"/>
                  </a:cxn>
                  <a:cxn ang="0">
                    <a:pos x="158" y="0"/>
                  </a:cxn>
                  <a:cxn ang="0">
                    <a:pos x="114" y="48"/>
                  </a:cxn>
                  <a:cxn ang="0">
                    <a:pos x="102" y="108"/>
                  </a:cxn>
                  <a:cxn ang="0">
                    <a:pos x="22" y="136"/>
                  </a:cxn>
                  <a:cxn ang="0">
                    <a:pos x="0" y="210"/>
                  </a:cxn>
                  <a:cxn ang="0">
                    <a:pos x="68" y="226"/>
                  </a:cxn>
                  <a:cxn ang="0">
                    <a:pos x="96" y="162"/>
                  </a:cxn>
                  <a:cxn ang="0">
                    <a:pos x="158" y="136"/>
                  </a:cxn>
                  <a:cxn ang="0">
                    <a:pos x="216" y="102"/>
                  </a:cxn>
                  <a:cxn ang="0">
                    <a:pos x="294" y="90"/>
                  </a:cxn>
                </a:cxnLst>
                <a:rect l="0" t="0" r="r" b="b"/>
                <a:pathLst>
                  <a:path w="294" h="226">
                    <a:moveTo>
                      <a:pt x="294" y="90"/>
                    </a:moveTo>
                    <a:lnTo>
                      <a:pt x="246" y="24"/>
                    </a:lnTo>
                    <a:lnTo>
                      <a:pt x="186" y="54"/>
                    </a:lnTo>
                    <a:lnTo>
                      <a:pt x="158" y="0"/>
                    </a:lnTo>
                    <a:lnTo>
                      <a:pt x="114" y="48"/>
                    </a:lnTo>
                    <a:lnTo>
                      <a:pt x="102" y="108"/>
                    </a:lnTo>
                    <a:lnTo>
                      <a:pt x="22" y="136"/>
                    </a:lnTo>
                    <a:lnTo>
                      <a:pt x="0" y="210"/>
                    </a:lnTo>
                    <a:lnTo>
                      <a:pt x="68" y="226"/>
                    </a:lnTo>
                    <a:lnTo>
                      <a:pt x="96" y="162"/>
                    </a:lnTo>
                    <a:lnTo>
                      <a:pt x="158" y="136"/>
                    </a:lnTo>
                    <a:lnTo>
                      <a:pt x="216" y="102"/>
                    </a:lnTo>
                    <a:lnTo>
                      <a:pt x="294" y="90"/>
                    </a:lnTo>
                    <a:close/>
                  </a:path>
                </a:pathLst>
              </a:custGeom>
              <a:solidFill>
                <a:srgbClr val="4BAFC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5" name="Freeform 283"/>
              <p:cNvSpPr>
                <a:spLocks/>
              </p:cNvSpPr>
              <p:nvPr/>
            </p:nvSpPr>
            <p:spPr bwMode="auto">
              <a:xfrm>
                <a:off x="1497" y="3673"/>
                <a:ext cx="51" cy="34"/>
              </a:xfrm>
              <a:custGeom>
                <a:avLst/>
                <a:gdLst/>
                <a:ahLst/>
                <a:cxnLst>
                  <a:cxn ang="0">
                    <a:pos x="0" y="128"/>
                  </a:cxn>
                  <a:cxn ang="0">
                    <a:pos x="12" y="156"/>
                  </a:cxn>
                  <a:cxn ang="0">
                    <a:pos x="101" y="141"/>
                  </a:cxn>
                  <a:cxn ang="0">
                    <a:pos x="140" y="80"/>
                  </a:cxn>
                  <a:cxn ang="0">
                    <a:pos x="238" y="5"/>
                  </a:cxn>
                  <a:cxn ang="0">
                    <a:pos x="184" y="0"/>
                  </a:cxn>
                  <a:cxn ang="0">
                    <a:pos x="144" y="20"/>
                  </a:cxn>
                  <a:cxn ang="0">
                    <a:pos x="100" y="28"/>
                  </a:cxn>
                  <a:cxn ang="0">
                    <a:pos x="116" y="56"/>
                  </a:cxn>
                  <a:cxn ang="0">
                    <a:pos x="60" y="108"/>
                  </a:cxn>
                  <a:cxn ang="0">
                    <a:pos x="0" y="128"/>
                  </a:cxn>
                </a:cxnLst>
                <a:rect l="0" t="0" r="r" b="b"/>
                <a:pathLst>
                  <a:path w="238" h="156">
                    <a:moveTo>
                      <a:pt x="0" y="128"/>
                    </a:moveTo>
                    <a:lnTo>
                      <a:pt x="12" y="156"/>
                    </a:lnTo>
                    <a:lnTo>
                      <a:pt x="101" y="141"/>
                    </a:lnTo>
                    <a:lnTo>
                      <a:pt x="140" y="80"/>
                    </a:lnTo>
                    <a:lnTo>
                      <a:pt x="238" y="5"/>
                    </a:lnTo>
                    <a:lnTo>
                      <a:pt x="184" y="0"/>
                    </a:lnTo>
                    <a:lnTo>
                      <a:pt x="144" y="20"/>
                    </a:lnTo>
                    <a:lnTo>
                      <a:pt x="100" y="28"/>
                    </a:lnTo>
                    <a:lnTo>
                      <a:pt x="116" y="56"/>
                    </a:lnTo>
                    <a:lnTo>
                      <a:pt x="60" y="108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4BAFC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6" name="Freeform 284"/>
              <p:cNvSpPr>
                <a:spLocks/>
              </p:cNvSpPr>
              <p:nvPr/>
            </p:nvSpPr>
            <p:spPr bwMode="auto">
              <a:xfrm>
                <a:off x="1440" y="857"/>
                <a:ext cx="41" cy="35"/>
              </a:xfrm>
              <a:custGeom>
                <a:avLst/>
                <a:gdLst/>
                <a:ahLst/>
                <a:cxnLst>
                  <a:cxn ang="0">
                    <a:pos x="192" y="12"/>
                  </a:cxn>
                  <a:cxn ang="0">
                    <a:pos x="126" y="0"/>
                  </a:cxn>
                  <a:cxn ang="0">
                    <a:pos x="54" y="12"/>
                  </a:cxn>
                  <a:cxn ang="0">
                    <a:pos x="60" y="72"/>
                  </a:cxn>
                  <a:cxn ang="0">
                    <a:pos x="54" y="120"/>
                  </a:cxn>
                  <a:cxn ang="0">
                    <a:pos x="0" y="168"/>
                  </a:cxn>
                  <a:cxn ang="0">
                    <a:pos x="144" y="150"/>
                  </a:cxn>
                  <a:cxn ang="0">
                    <a:pos x="162" y="78"/>
                  </a:cxn>
                  <a:cxn ang="0">
                    <a:pos x="192" y="12"/>
                  </a:cxn>
                </a:cxnLst>
                <a:rect l="0" t="0" r="r" b="b"/>
                <a:pathLst>
                  <a:path w="192" h="168">
                    <a:moveTo>
                      <a:pt x="192" y="12"/>
                    </a:moveTo>
                    <a:lnTo>
                      <a:pt x="126" y="0"/>
                    </a:lnTo>
                    <a:lnTo>
                      <a:pt x="54" y="12"/>
                    </a:lnTo>
                    <a:lnTo>
                      <a:pt x="60" y="72"/>
                    </a:lnTo>
                    <a:lnTo>
                      <a:pt x="54" y="120"/>
                    </a:lnTo>
                    <a:lnTo>
                      <a:pt x="0" y="168"/>
                    </a:lnTo>
                    <a:lnTo>
                      <a:pt x="144" y="150"/>
                    </a:lnTo>
                    <a:lnTo>
                      <a:pt x="162" y="78"/>
                    </a:lnTo>
                    <a:lnTo>
                      <a:pt x="192" y="12"/>
                    </a:lnTo>
                    <a:close/>
                  </a:path>
                </a:pathLst>
              </a:custGeom>
              <a:solidFill>
                <a:srgbClr val="4BAFC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7" name="Freeform 285"/>
              <p:cNvSpPr>
                <a:spLocks/>
              </p:cNvSpPr>
              <p:nvPr/>
            </p:nvSpPr>
            <p:spPr bwMode="auto">
              <a:xfrm>
                <a:off x="2145" y="3846"/>
                <a:ext cx="49" cy="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3" y="33"/>
                  </a:cxn>
                  <a:cxn ang="0">
                    <a:pos x="115" y="67"/>
                  </a:cxn>
                  <a:cxn ang="0">
                    <a:pos x="168" y="134"/>
                  </a:cxn>
                  <a:cxn ang="0">
                    <a:pos x="197" y="225"/>
                  </a:cxn>
                  <a:cxn ang="0">
                    <a:pos x="235" y="220"/>
                  </a:cxn>
                  <a:cxn ang="0">
                    <a:pos x="235" y="144"/>
                  </a:cxn>
                  <a:cxn ang="0">
                    <a:pos x="216" y="91"/>
                  </a:cxn>
                  <a:cxn ang="0">
                    <a:pos x="173" y="48"/>
                  </a:cxn>
                  <a:cxn ang="0">
                    <a:pos x="120" y="24"/>
                  </a:cxn>
                  <a:cxn ang="0">
                    <a:pos x="58" y="0"/>
                  </a:cxn>
                  <a:cxn ang="0">
                    <a:pos x="0" y="0"/>
                  </a:cxn>
                </a:cxnLst>
                <a:rect l="0" t="0" r="r" b="b"/>
                <a:pathLst>
                  <a:path w="235" h="225">
                    <a:moveTo>
                      <a:pt x="0" y="0"/>
                    </a:moveTo>
                    <a:lnTo>
                      <a:pt x="63" y="33"/>
                    </a:lnTo>
                    <a:lnTo>
                      <a:pt x="115" y="67"/>
                    </a:lnTo>
                    <a:lnTo>
                      <a:pt x="168" y="134"/>
                    </a:lnTo>
                    <a:lnTo>
                      <a:pt x="197" y="225"/>
                    </a:lnTo>
                    <a:lnTo>
                      <a:pt x="235" y="220"/>
                    </a:lnTo>
                    <a:lnTo>
                      <a:pt x="235" y="144"/>
                    </a:lnTo>
                    <a:lnTo>
                      <a:pt x="216" y="91"/>
                    </a:lnTo>
                    <a:lnTo>
                      <a:pt x="173" y="48"/>
                    </a:lnTo>
                    <a:lnTo>
                      <a:pt x="120" y="24"/>
                    </a:lnTo>
                    <a:lnTo>
                      <a:pt x="5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BAFC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8" name="Freeform 286"/>
              <p:cNvSpPr>
                <a:spLocks/>
              </p:cNvSpPr>
              <p:nvPr/>
            </p:nvSpPr>
            <p:spPr bwMode="auto">
              <a:xfrm>
                <a:off x="1034" y="805"/>
                <a:ext cx="25" cy="26"/>
              </a:xfrm>
              <a:custGeom>
                <a:avLst/>
                <a:gdLst/>
                <a:ahLst/>
                <a:cxnLst>
                  <a:cxn ang="0">
                    <a:pos x="110" y="101"/>
                  </a:cxn>
                  <a:cxn ang="0">
                    <a:pos x="67" y="129"/>
                  </a:cxn>
                  <a:cxn ang="0">
                    <a:pos x="19" y="105"/>
                  </a:cxn>
                  <a:cxn ang="0">
                    <a:pos x="0" y="53"/>
                  </a:cxn>
                  <a:cxn ang="0">
                    <a:pos x="72" y="0"/>
                  </a:cxn>
                  <a:cxn ang="0">
                    <a:pos x="120" y="33"/>
                  </a:cxn>
                  <a:cxn ang="0">
                    <a:pos x="110" y="101"/>
                  </a:cxn>
                </a:cxnLst>
                <a:rect l="0" t="0" r="r" b="b"/>
                <a:pathLst>
                  <a:path w="120" h="129">
                    <a:moveTo>
                      <a:pt x="110" y="101"/>
                    </a:moveTo>
                    <a:lnTo>
                      <a:pt x="67" y="129"/>
                    </a:lnTo>
                    <a:lnTo>
                      <a:pt x="19" y="105"/>
                    </a:lnTo>
                    <a:lnTo>
                      <a:pt x="0" y="53"/>
                    </a:lnTo>
                    <a:lnTo>
                      <a:pt x="72" y="0"/>
                    </a:lnTo>
                    <a:lnTo>
                      <a:pt x="120" y="33"/>
                    </a:lnTo>
                    <a:lnTo>
                      <a:pt x="110" y="101"/>
                    </a:lnTo>
                    <a:close/>
                  </a:path>
                </a:pathLst>
              </a:custGeom>
              <a:solidFill>
                <a:srgbClr val="4BAFC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0" name="Freeform 287"/>
              <p:cNvSpPr>
                <a:spLocks/>
              </p:cNvSpPr>
              <p:nvPr/>
            </p:nvSpPr>
            <p:spPr bwMode="auto">
              <a:xfrm>
                <a:off x="526" y="796"/>
                <a:ext cx="2160" cy="3072"/>
              </a:xfrm>
              <a:custGeom>
                <a:avLst/>
                <a:gdLst/>
                <a:ahLst/>
                <a:cxnLst>
                  <a:cxn ang="0">
                    <a:pos x="1006" y="2481"/>
                  </a:cxn>
                  <a:cxn ang="0">
                    <a:pos x="603" y="3159"/>
                  </a:cxn>
                  <a:cxn ang="0">
                    <a:pos x="172" y="3746"/>
                  </a:cxn>
                  <a:cxn ang="0">
                    <a:pos x="385" y="4092"/>
                  </a:cxn>
                  <a:cxn ang="0">
                    <a:pos x="217" y="5046"/>
                  </a:cxn>
                  <a:cxn ang="0">
                    <a:pos x="1162" y="6537"/>
                  </a:cxn>
                  <a:cxn ang="0">
                    <a:pos x="1804" y="7428"/>
                  </a:cxn>
                  <a:cxn ang="0">
                    <a:pos x="3229" y="8925"/>
                  </a:cxn>
                  <a:cxn ang="0">
                    <a:pos x="3199" y="10295"/>
                  </a:cxn>
                  <a:cxn ang="0">
                    <a:pos x="3097" y="11616"/>
                  </a:cxn>
                  <a:cxn ang="0">
                    <a:pos x="3027" y="12974"/>
                  </a:cxn>
                  <a:cxn ang="0">
                    <a:pos x="2938" y="14205"/>
                  </a:cxn>
                  <a:cxn ang="0">
                    <a:pos x="3019" y="14910"/>
                  </a:cxn>
                  <a:cxn ang="0">
                    <a:pos x="3238" y="15204"/>
                  </a:cxn>
                  <a:cxn ang="0">
                    <a:pos x="3007" y="15812"/>
                  </a:cxn>
                  <a:cxn ang="0">
                    <a:pos x="3090" y="16202"/>
                  </a:cxn>
                  <a:cxn ang="0">
                    <a:pos x="3109" y="16613"/>
                  </a:cxn>
                  <a:cxn ang="0">
                    <a:pos x="3490" y="17492"/>
                  </a:cxn>
                  <a:cxn ang="0">
                    <a:pos x="4026" y="17850"/>
                  </a:cxn>
                  <a:cxn ang="0">
                    <a:pos x="4158" y="17831"/>
                  </a:cxn>
                  <a:cxn ang="0">
                    <a:pos x="4686" y="18122"/>
                  </a:cxn>
                  <a:cxn ang="0">
                    <a:pos x="4888" y="17993"/>
                  </a:cxn>
                  <a:cxn ang="0">
                    <a:pos x="4303" y="17510"/>
                  </a:cxn>
                  <a:cxn ang="0">
                    <a:pos x="4237" y="16883"/>
                  </a:cxn>
                  <a:cxn ang="0">
                    <a:pos x="4398" y="15801"/>
                  </a:cxn>
                  <a:cxn ang="0">
                    <a:pos x="4980" y="14913"/>
                  </a:cxn>
                  <a:cxn ang="0">
                    <a:pos x="5010" y="14382"/>
                  </a:cxn>
                  <a:cxn ang="0">
                    <a:pos x="5320" y="13793"/>
                  </a:cxn>
                  <a:cxn ang="0">
                    <a:pos x="6609" y="13121"/>
                  </a:cxn>
                  <a:cxn ang="0">
                    <a:pos x="6199" y="12324"/>
                  </a:cxn>
                  <a:cxn ang="0">
                    <a:pos x="6541" y="12597"/>
                  </a:cxn>
                  <a:cxn ang="0">
                    <a:pos x="7354" y="12423"/>
                  </a:cxn>
                  <a:cxn ang="0">
                    <a:pos x="7537" y="12176"/>
                  </a:cxn>
                  <a:cxn ang="0">
                    <a:pos x="7866" y="11712"/>
                  </a:cxn>
                  <a:cxn ang="0">
                    <a:pos x="8031" y="11756"/>
                  </a:cxn>
                  <a:cxn ang="0">
                    <a:pos x="9003" y="10034"/>
                  </a:cxn>
                  <a:cxn ang="0">
                    <a:pos x="10039" y="9702"/>
                  </a:cxn>
                  <a:cxn ang="0">
                    <a:pos x="10992" y="8909"/>
                  </a:cxn>
                  <a:cxn ang="0">
                    <a:pos x="11415" y="7175"/>
                  </a:cxn>
                  <a:cxn ang="0">
                    <a:pos x="12196" y="6429"/>
                  </a:cxn>
                  <a:cxn ang="0">
                    <a:pos x="11853" y="4671"/>
                  </a:cxn>
                  <a:cxn ang="0">
                    <a:pos x="10243" y="4170"/>
                  </a:cxn>
                  <a:cxn ang="0">
                    <a:pos x="9952" y="3843"/>
                  </a:cxn>
                  <a:cxn ang="0">
                    <a:pos x="9157" y="3513"/>
                  </a:cxn>
                  <a:cxn ang="0">
                    <a:pos x="9057" y="3386"/>
                  </a:cxn>
                  <a:cxn ang="0">
                    <a:pos x="8662" y="2870"/>
                  </a:cxn>
                  <a:cxn ang="0">
                    <a:pos x="8074" y="2141"/>
                  </a:cxn>
                  <a:cxn ang="0">
                    <a:pos x="7530" y="1716"/>
                  </a:cxn>
                  <a:cxn ang="0">
                    <a:pos x="6931" y="1683"/>
                  </a:cxn>
                  <a:cxn ang="0">
                    <a:pos x="6585" y="1620"/>
                  </a:cxn>
                  <a:cxn ang="0">
                    <a:pos x="5974" y="1074"/>
                  </a:cxn>
                  <a:cxn ang="0">
                    <a:pos x="5602" y="681"/>
                  </a:cxn>
                  <a:cxn ang="0">
                    <a:pos x="5139" y="503"/>
                  </a:cxn>
                  <a:cxn ang="0">
                    <a:pos x="4908" y="387"/>
                  </a:cxn>
                  <a:cxn ang="0">
                    <a:pos x="4125" y="423"/>
                  </a:cxn>
                  <a:cxn ang="0">
                    <a:pos x="3240" y="222"/>
                  </a:cxn>
                  <a:cxn ang="0">
                    <a:pos x="2676" y="573"/>
                  </a:cxn>
                  <a:cxn ang="0">
                    <a:pos x="2502" y="777"/>
                  </a:cxn>
                  <a:cxn ang="0">
                    <a:pos x="2769" y="56"/>
                  </a:cxn>
                  <a:cxn ang="0">
                    <a:pos x="1642" y="461"/>
                  </a:cxn>
                  <a:cxn ang="0">
                    <a:pos x="942" y="1352"/>
                  </a:cxn>
                </a:cxnLst>
                <a:rect l="0" t="0" r="r" b="b"/>
                <a:pathLst>
                  <a:path w="12681" h="18273">
                    <a:moveTo>
                      <a:pt x="822" y="1421"/>
                    </a:moveTo>
                    <a:lnTo>
                      <a:pt x="1005" y="1634"/>
                    </a:lnTo>
                    <a:lnTo>
                      <a:pt x="993" y="1773"/>
                    </a:lnTo>
                    <a:lnTo>
                      <a:pt x="1075" y="1977"/>
                    </a:lnTo>
                    <a:lnTo>
                      <a:pt x="1050" y="2195"/>
                    </a:lnTo>
                    <a:lnTo>
                      <a:pt x="1107" y="2414"/>
                    </a:lnTo>
                    <a:lnTo>
                      <a:pt x="1006" y="2481"/>
                    </a:lnTo>
                    <a:lnTo>
                      <a:pt x="927" y="2687"/>
                    </a:lnTo>
                    <a:lnTo>
                      <a:pt x="823" y="2744"/>
                    </a:lnTo>
                    <a:lnTo>
                      <a:pt x="673" y="2778"/>
                    </a:lnTo>
                    <a:lnTo>
                      <a:pt x="685" y="2963"/>
                    </a:lnTo>
                    <a:lnTo>
                      <a:pt x="561" y="3008"/>
                    </a:lnTo>
                    <a:lnTo>
                      <a:pt x="666" y="3117"/>
                    </a:lnTo>
                    <a:lnTo>
                      <a:pt x="603" y="3159"/>
                    </a:lnTo>
                    <a:lnTo>
                      <a:pt x="547" y="3141"/>
                    </a:lnTo>
                    <a:lnTo>
                      <a:pt x="313" y="3264"/>
                    </a:lnTo>
                    <a:lnTo>
                      <a:pt x="322" y="3402"/>
                    </a:lnTo>
                    <a:lnTo>
                      <a:pt x="286" y="3510"/>
                    </a:lnTo>
                    <a:lnTo>
                      <a:pt x="208" y="3569"/>
                    </a:lnTo>
                    <a:lnTo>
                      <a:pt x="214" y="3672"/>
                    </a:lnTo>
                    <a:lnTo>
                      <a:pt x="172" y="3746"/>
                    </a:lnTo>
                    <a:lnTo>
                      <a:pt x="102" y="3770"/>
                    </a:lnTo>
                    <a:lnTo>
                      <a:pt x="103" y="3954"/>
                    </a:lnTo>
                    <a:lnTo>
                      <a:pt x="165" y="4074"/>
                    </a:lnTo>
                    <a:lnTo>
                      <a:pt x="171" y="4179"/>
                    </a:lnTo>
                    <a:lnTo>
                      <a:pt x="268" y="4235"/>
                    </a:lnTo>
                    <a:lnTo>
                      <a:pt x="309" y="4148"/>
                    </a:lnTo>
                    <a:lnTo>
                      <a:pt x="385" y="4092"/>
                    </a:lnTo>
                    <a:lnTo>
                      <a:pt x="447" y="4146"/>
                    </a:lnTo>
                    <a:lnTo>
                      <a:pt x="442" y="4211"/>
                    </a:lnTo>
                    <a:lnTo>
                      <a:pt x="397" y="4311"/>
                    </a:lnTo>
                    <a:lnTo>
                      <a:pt x="316" y="4404"/>
                    </a:lnTo>
                    <a:lnTo>
                      <a:pt x="78" y="4542"/>
                    </a:lnTo>
                    <a:lnTo>
                      <a:pt x="0" y="4779"/>
                    </a:lnTo>
                    <a:lnTo>
                      <a:pt x="217" y="5046"/>
                    </a:lnTo>
                    <a:lnTo>
                      <a:pt x="54" y="5157"/>
                    </a:lnTo>
                    <a:lnTo>
                      <a:pt x="396" y="5304"/>
                    </a:lnTo>
                    <a:lnTo>
                      <a:pt x="537" y="5451"/>
                    </a:lnTo>
                    <a:lnTo>
                      <a:pt x="612" y="5613"/>
                    </a:lnTo>
                    <a:lnTo>
                      <a:pt x="739" y="5744"/>
                    </a:lnTo>
                    <a:lnTo>
                      <a:pt x="796" y="5871"/>
                    </a:lnTo>
                    <a:lnTo>
                      <a:pt x="1162" y="6537"/>
                    </a:lnTo>
                    <a:lnTo>
                      <a:pt x="1279" y="6626"/>
                    </a:lnTo>
                    <a:lnTo>
                      <a:pt x="1539" y="7037"/>
                    </a:lnTo>
                    <a:lnTo>
                      <a:pt x="1567" y="7151"/>
                    </a:lnTo>
                    <a:lnTo>
                      <a:pt x="1486" y="7224"/>
                    </a:lnTo>
                    <a:lnTo>
                      <a:pt x="1597" y="7304"/>
                    </a:lnTo>
                    <a:lnTo>
                      <a:pt x="1692" y="7430"/>
                    </a:lnTo>
                    <a:lnTo>
                      <a:pt x="1804" y="7428"/>
                    </a:lnTo>
                    <a:lnTo>
                      <a:pt x="1858" y="7598"/>
                    </a:lnTo>
                    <a:lnTo>
                      <a:pt x="2133" y="7692"/>
                    </a:lnTo>
                    <a:lnTo>
                      <a:pt x="2491" y="7806"/>
                    </a:lnTo>
                    <a:lnTo>
                      <a:pt x="2893" y="8078"/>
                    </a:lnTo>
                    <a:lnTo>
                      <a:pt x="3189" y="8286"/>
                    </a:lnTo>
                    <a:lnTo>
                      <a:pt x="3228" y="8643"/>
                    </a:lnTo>
                    <a:lnTo>
                      <a:pt x="3229" y="8925"/>
                    </a:lnTo>
                    <a:lnTo>
                      <a:pt x="3309" y="9135"/>
                    </a:lnTo>
                    <a:lnTo>
                      <a:pt x="3246" y="9531"/>
                    </a:lnTo>
                    <a:lnTo>
                      <a:pt x="3180" y="9591"/>
                    </a:lnTo>
                    <a:lnTo>
                      <a:pt x="3247" y="9714"/>
                    </a:lnTo>
                    <a:lnTo>
                      <a:pt x="3208" y="10022"/>
                    </a:lnTo>
                    <a:lnTo>
                      <a:pt x="3286" y="10181"/>
                    </a:lnTo>
                    <a:lnTo>
                      <a:pt x="3199" y="10295"/>
                    </a:lnTo>
                    <a:lnTo>
                      <a:pt x="3249" y="10518"/>
                    </a:lnTo>
                    <a:lnTo>
                      <a:pt x="3169" y="10854"/>
                    </a:lnTo>
                    <a:lnTo>
                      <a:pt x="3166" y="10994"/>
                    </a:lnTo>
                    <a:lnTo>
                      <a:pt x="3090" y="11172"/>
                    </a:lnTo>
                    <a:lnTo>
                      <a:pt x="3198" y="11402"/>
                    </a:lnTo>
                    <a:lnTo>
                      <a:pt x="3148" y="11525"/>
                    </a:lnTo>
                    <a:lnTo>
                      <a:pt x="3097" y="11616"/>
                    </a:lnTo>
                    <a:lnTo>
                      <a:pt x="3148" y="11970"/>
                    </a:lnTo>
                    <a:lnTo>
                      <a:pt x="3217" y="12161"/>
                    </a:lnTo>
                    <a:lnTo>
                      <a:pt x="3178" y="12327"/>
                    </a:lnTo>
                    <a:lnTo>
                      <a:pt x="3198" y="12474"/>
                    </a:lnTo>
                    <a:lnTo>
                      <a:pt x="3106" y="12582"/>
                    </a:lnTo>
                    <a:lnTo>
                      <a:pt x="3117" y="12840"/>
                    </a:lnTo>
                    <a:lnTo>
                      <a:pt x="3027" y="12974"/>
                    </a:lnTo>
                    <a:lnTo>
                      <a:pt x="2947" y="13434"/>
                    </a:lnTo>
                    <a:lnTo>
                      <a:pt x="2838" y="13470"/>
                    </a:lnTo>
                    <a:lnTo>
                      <a:pt x="2907" y="13658"/>
                    </a:lnTo>
                    <a:lnTo>
                      <a:pt x="2898" y="13803"/>
                    </a:lnTo>
                    <a:lnTo>
                      <a:pt x="3010" y="13923"/>
                    </a:lnTo>
                    <a:lnTo>
                      <a:pt x="3006" y="14085"/>
                    </a:lnTo>
                    <a:lnTo>
                      <a:pt x="2938" y="14205"/>
                    </a:lnTo>
                    <a:lnTo>
                      <a:pt x="2926" y="14570"/>
                    </a:lnTo>
                    <a:lnTo>
                      <a:pt x="3009" y="14684"/>
                    </a:lnTo>
                    <a:lnTo>
                      <a:pt x="2907" y="14781"/>
                    </a:lnTo>
                    <a:lnTo>
                      <a:pt x="2947" y="15114"/>
                    </a:lnTo>
                    <a:lnTo>
                      <a:pt x="3078" y="15152"/>
                    </a:lnTo>
                    <a:lnTo>
                      <a:pt x="3088" y="15021"/>
                    </a:lnTo>
                    <a:lnTo>
                      <a:pt x="3019" y="14910"/>
                    </a:lnTo>
                    <a:lnTo>
                      <a:pt x="3036" y="14712"/>
                    </a:lnTo>
                    <a:lnTo>
                      <a:pt x="3168" y="14582"/>
                    </a:lnTo>
                    <a:lnTo>
                      <a:pt x="3250" y="14652"/>
                    </a:lnTo>
                    <a:lnTo>
                      <a:pt x="3207" y="14759"/>
                    </a:lnTo>
                    <a:lnTo>
                      <a:pt x="3208" y="14946"/>
                    </a:lnTo>
                    <a:lnTo>
                      <a:pt x="3198" y="15111"/>
                    </a:lnTo>
                    <a:lnTo>
                      <a:pt x="3238" y="15204"/>
                    </a:lnTo>
                    <a:lnTo>
                      <a:pt x="3168" y="15542"/>
                    </a:lnTo>
                    <a:lnTo>
                      <a:pt x="3228" y="15653"/>
                    </a:lnTo>
                    <a:lnTo>
                      <a:pt x="3238" y="15801"/>
                    </a:lnTo>
                    <a:lnTo>
                      <a:pt x="3189" y="15933"/>
                    </a:lnTo>
                    <a:lnTo>
                      <a:pt x="3108" y="15899"/>
                    </a:lnTo>
                    <a:lnTo>
                      <a:pt x="3106" y="15762"/>
                    </a:lnTo>
                    <a:lnTo>
                      <a:pt x="3007" y="15812"/>
                    </a:lnTo>
                    <a:lnTo>
                      <a:pt x="2917" y="15882"/>
                    </a:lnTo>
                    <a:lnTo>
                      <a:pt x="2827" y="16073"/>
                    </a:lnTo>
                    <a:lnTo>
                      <a:pt x="2938" y="16023"/>
                    </a:lnTo>
                    <a:lnTo>
                      <a:pt x="3054" y="16049"/>
                    </a:lnTo>
                    <a:lnTo>
                      <a:pt x="3147" y="16052"/>
                    </a:lnTo>
                    <a:lnTo>
                      <a:pt x="3207" y="16182"/>
                    </a:lnTo>
                    <a:lnTo>
                      <a:pt x="3090" y="16202"/>
                    </a:lnTo>
                    <a:lnTo>
                      <a:pt x="3208" y="16262"/>
                    </a:lnTo>
                    <a:lnTo>
                      <a:pt x="3318" y="16301"/>
                    </a:lnTo>
                    <a:lnTo>
                      <a:pt x="3309" y="16412"/>
                    </a:lnTo>
                    <a:lnTo>
                      <a:pt x="3207" y="16382"/>
                    </a:lnTo>
                    <a:lnTo>
                      <a:pt x="3226" y="16451"/>
                    </a:lnTo>
                    <a:lnTo>
                      <a:pt x="3180" y="16548"/>
                    </a:lnTo>
                    <a:lnTo>
                      <a:pt x="3109" y="16613"/>
                    </a:lnTo>
                    <a:lnTo>
                      <a:pt x="3109" y="16782"/>
                    </a:lnTo>
                    <a:lnTo>
                      <a:pt x="3208" y="16943"/>
                    </a:lnTo>
                    <a:lnTo>
                      <a:pt x="3430" y="17253"/>
                    </a:lnTo>
                    <a:lnTo>
                      <a:pt x="3559" y="17271"/>
                    </a:lnTo>
                    <a:lnTo>
                      <a:pt x="3646" y="17372"/>
                    </a:lnTo>
                    <a:lnTo>
                      <a:pt x="3618" y="17453"/>
                    </a:lnTo>
                    <a:lnTo>
                      <a:pt x="3490" y="17492"/>
                    </a:lnTo>
                    <a:lnTo>
                      <a:pt x="3547" y="17634"/>
                    </a:lnTo>
                    <a:lnTo>
                      <a:pt x="3697" y="17691"/>
                    </a:lnTo>
                    <a:lnTo>
                      <a:pt x="3837" y="17631"/>
                    </a:lnTo>
                    <a:lnTo>
                      <a:pt x="3928" y="17570"/>
                    </a:lnTo>
                    <a:lnTo>
                      <a:pt x="3868" y="17708"/>
                    </a:lnTo>
                    <a:lnTo>
                      <a:pt x="3847" y="17852"/>
                    </a:lnTo>
                    <a:lnTo>
                      <a:pt x="4026" y="17850"/>
                    </a:lnTo>
                    <a:lnTo>
                      <a:pt x="3958" y="17543"/>
                    </a:lnTo>
                    <a:lnTo>
                      <a:pt x="4185" y="17483"/>
                    </a:lnTo>
                    <a:lnTo>
                      <a:pt x="4096" y="17636"/>
                    </a:lnTo>
                    <a:lnTo>
                      <a:pt x="4080" y="17742"/>
                    </a:lnTo>
                    <a:lnTo>
                      <a:pt x="4228" y="17673"/>
                    </a:lnTo>
                    <a:lnTo>
                      <a:pt x="4257" y="17750"/>
                    </a:lnTo>
                    <a:lnTo>
                      <a:pt x="4158" y="17831"/>
                    </a:lnTo>
                    <a:lnTo>
                      <a:pt x="4207" y="17912"/>
                    </a:lnTo>
                    <a:lnTo>
                      <a:pt x="4317" y="17970"/>
                    </a:lnTo>
                    <a:lnTo>
                      <a:pt x="4258" y="18092"/>
                    </a:lnTo>
                    <a:lnTo>
                      <a:pt x="4375" y="18185"/>
                    </a:lnTo>
                    <a:lnTo>
                      <a:pt x="4527" y="18273"/>
                    </a:lnTo>
                    <a:lnTo>
                      <a:pt x="4507" y="18194"/>
                    </a:lnTo>
                    <a:lnTo>
                      <a:pt x="4686" y="18122"/>
                    </a:lnTo>
                    <a:lnTo>
                      <a:pt x="4590" y="18062"/>
                    </a:lnTo>
                    <a:lnTo>
                      <a:pt x="4696" y="18030"/>
                    </a:lnTo>
                    <a:lnTo>
                      <a:pt x="4806" y="18086"/>
                    </a:lnTo>
                    <a:lnTo>
                      <a:pt x="4873" y="18048"/>
                    </a:lnTo>
                    <a:lnTo>
                      <a:pt x="4975" y="18047"/>
                    </a:lnTo>
                    <a:lnTo>
                      <a:pt x="4983" y="17984"/>
                    </a:lnTo>
                    <a:lnTo>
                      <a:pt x="4888" y="17993"/>
                    </a:lnTo>
                    <a:lnTo>
                      <a:pt x="4774" y="17943"/>
                    </a:lnTo>
                    <a:lnTo>
                      <a:pt x="4680" y="17892"/>
                    </a:lnTo>
                    <a:lnTo>
                      <a:pt x="4558" y="17783"/>
                    </a:lnTo>
                    <a:lnTo>
                      <a:pt x="4459" y="17678"/>
                    </a:lnTo>
                    <a:lnTo>
                      <a:pt x="4384" y="17655"/>
                    </a:lnTo>
                    <a:lnTo>
                      <a:pt x="4375" y="17589"/>
                    </a:lnTo>
                    <a:lnTo>
                      <a:pt x="4303" y="17510"/>
                    </a:lnTo>
                    <a:lnTo>
                      <a:pt x="4189" y="17471"/>
                    </a:lnTo>
                    <a:lnTo>
                      <a:pt x="4186" y="17388"/>
                    </a:lnTo>
                    <a:lnTo>
                      <a:pt x="4246" y="17402"/>
                    </a:lnTo>
                    <a:lnTo>
                      <a:pt x="4368" y="17394"/>
                    </a:lnTo>
                    <a:lnTo>
                      <a:pt x="4275" y="17235"/>
                    </a:lnTo>
                    <a:lnTo>
                      <a:pt x="4207" y="17063"/>
                    </a:lnTo>
                    <a:lnTo>
                      <a:pt x="4237" y="16883"/>
                    </a:lnTo>
                    <a:lnTo>
                      <a:pt x="4437" y="16814"/>
                    </a:lnTo>
                    <a:lnTo>
                      <a:pt x="4467" y="16482"/>
                    </a:lnTo>
                    <a:lnTo>
                      <a:pt x="4740" y="16232"/>
                    </a:lnTo>
                    <a:lnTo>
                      <a:pt x="4770" y="16131"/>
                    </a:lnTo>
                    <a:lnTo>
                      <a:pt x="4756" y="16001"/>
                    </a:lnTo>
                    <a:lnTo>
                      <a:pt x="4510" y="15963"/>
                    </a:lnTo>
                    <a:lnTo>
                      <a:pt x="4398" y="15801"/>
                    </a:lnTo>
                    <a:lnTo>
                      <a:pt x="4399" y="15623"/>
                    </a:lnTo>
                    <a:lnTo>
                      <a:pt x="4509" y="15471"/>
                    </a:lnTo>
                    <a:lnTo>
                      <a:pt x="4707" y="15413"/>
                    </a:lnTo>
                    <a:lnTo>
                      <a:pt x="4819" y="15282"/>
                    </a:lnTo>
                    <a:lnTo>
                      <a:pt x="4759" y="15122"/>
                    </a:lnTo>
                    <a:lnTo>
                      <a:pt x="4836" y="14972"/>
                    </a:lnTo>
                    <a:lnTo>
                      <a:pt x="4980" y="14913"/>
                    </a:lnTo>
                    <a:lnTo>
                      <a:pt x="4836" y="14852"/>
                    </a:lnTo>
                    <a:lnTo>
                      <a:pt x="4939" y="14741"/>
                    </a:lnTo>
                    <a:lnTo>
                      <a:pt x="4810" y="14663"/>
                    </a:lnTo>
                    <a:lnTo>
                      <a:pt x="4840" y="14523"/>
                    </a:lnTo>
                    <a:lnTo>
                      <a:pt x="4777" y="14381"/>
                    </a:lnTo>
                    <a:lnTo>
                      <a:pt x="4849" y="14294"/>
                    </a:lnTo>
                    <a:lnTo>
                      <a:pt x="5010" y="14382"/>
                    </a:lnTo>
                    <a:lnTo>
                      <a:pt x="5211" y="14393"/>
                    </a:lnTo>
                    <a:lnTo>
                      <a:pt x="5338" y="14322"/>
                    </a:lnTo>
                    <a:lnTo>
                      <a:pt x="5407" y="14241"/>
                    </a:lnTo>
                    <a:lnTo>
                      <a:pt x="5329" y="14142"/>
                    </a:lnTo>
                    <a:lnTo>
                      <a:pt x="5398" y="14046"/>
                    </a:lnTo>
                    <a:lnTo>
                      <a:pt x="5388" y="13940"/>
                    </a:lnTo>
                    <a:lnTo>
                      <a:pt x="5320" y="13793"/>
                    </a:lnTo>
                    <a:lnTo>
                      <a:pt x="5400" y="13763"/>
                    </a:lnTo>
                    <a:lnTo>
                      <a:pt x="5508" y="13791"/>
                    </a:lnTo>
                    <a:lnTo>
                      <a:pt x="5710" y="13790"/>
                    </a:lnTo>
                    <a:lnTo>
                      <a:pt x="5947" y="13739"/>
                    </a:lnTo>
                    <a:lnTo>
                      <a:pt x="6342" y="13608"/>
                    </a:lnTo>
                    <a:lnTo>
                      <a:pt x="6597" y="13286"/>
                    </a:lnTo>
                    <a:lnTo>
                      <a:pt x="6609" y="13121"/>
                    </a:lnTo>
                    <a:lnTo>
                      <a:pt x="6469" y="13062"/>
                    </a:lnTo>
                    <a:lnTo>
                      <a:pt x="6429" y="12960"/>
                    </a:lnTo>
                    <a:lnTo>
                      <a:pt x="6508" y="12884"/>
                    </a:lnTo>
                    <a:lnTo>
                      <a:pt x="6478" y="12782"/>
                    </a:lnTo>
                    <a:lnTo>
                      <a:pt x="6318" y="12660"/>
                    </a:lnTo>
                    <a:lnTo>
                      <a:pt x="6208" y="12492"/>
                    </a:lnTo>
                    <a:lnTo>
                      <a:pt x="6199" y="12324"/>
                    </a:lnTo>
                    <a:lnTo>
                      <a:pt x="6265" y="12200"/>
                    </a:lnTo>
                    <a:lnTo>
                      <a:pt x="6253" y="12297"/>
                    </a:lnTo>
                    <a:lnTo>
                      <a:pt x="6222" y="12423"/>
                    </a:lnTo>
                    <a:lnTo>
                      <a:pt x="6282" y="12471"/>
                    </a:lnTo>
                    <a:lnTo>
                      <a:pt x="6342" y="12594"/>
                    </a:lnTo>
                    <a:lnTo>
                      <a:pt x="6441" y="12569"/>
                    </a:lnTo>
                    <a:lnTo>
                      <a:pt x="6541" y="12597"/>
                    </a:lnTo>
                    <a:lnTo>
                      <a:pt x="6633" y="12702"/>
                    </a:lnTo>
                    <a:lnTo>
                      <a:pt x="6778" y="12689"/>
                    </a:lnTo>
                    <a:lnTo>
                      <a:pt x="6877" y="12648"/>
                    </a:lnTo>
                    <a:lnTo>
                      <a:pt x="7011" y="12693"/>
                    </a:lnTo>
                    <a:lnTo>
                      <a:pt x="7135" y="12663"/>
                    </a:lnTo>
                    <a:lnTo>
                      <a:pt x="7297" y="12567"/>
                    </a:lnTo>
                    <a:lnTo>
                      <a:pt x="7354" y="12423"/>
                    </a:lnTo>
                    <a:lnTo>
                      <a:pt x="7320" y="12312"/>
                    </a:lnTo>
                    <a:lnTo>
                      <a:pt x="7338" y="12218"/>
                    </a:lnTo>
                    <a:lnTo>
                      <a:pt x="7395" y="12113"/>
                    </a:lnTo>
                    <a:lnTo>
                      <a:pt x="7468" y="12102"/>
                    </a:lnTo>
                    <a:lnTo>
                      <a:pt x="7506" y="12026"/>
                    </a:lnTo>
                    <a:lnTo>
                      <a:pt x="7587" y="12026"/>
                    </a:lnTo>
                    <a:lnTo>
                      <a:pt x="7537" y="12176"/>
                    </a:lnTo>
                    <a:lnTo>
                      <a:pt x="7428" y="12231"/>
                    </a:lnTo>
                    <a:lnTo>
                      <a:pt x="7351" y="12377"/>
                    </a:lnTo>
                    <a:lnTo>
                      <a:pt x="7486" y="12344"/>
                    </a:lnTo>
                    <a:lnTo>
                      <a:pt x="7633" y="12138"/>
                    </a:lnTo>
                    <a:lnTo>
                      <a:pt x="7669" y="11946"/>
                    </a:lnTo>
                    <a:lnTo>
                      <a:pt x="7740" y="11801"/>
                    </a:lnTo>
                    <a:lnTo>
                      <a:pt x="7866" y="11712"/>
                    </a:lnTo>
                    <a:lnTo>
                      <a:pt x="7956" y="11489"/>
                    </a:lnTo>
                    <a:lnTo>
                      <a:pt x="8037" y="11510"/>
                    </a:lnTo>
                    <a:lnTo>
                      <a:pt x="8104" y="11510"/>
                    </a:lnTo>
                    <a:lnTo>
                      <a:pt x="8047" y="11642"/>
                    </a:lnTo>
                    <a:lnTo>
                      <a:pt x="7977" y="11681"/>
                    </a:lnTo>
                    <a:lnTo>
                      <a:pt x="7899" y="11852"/>
                    </a:lnTo>
                    <a:lnTo>
                      <a:pt x="8031" y="11756"/>
                    </a:lnTo>
                    <a:lnTo>
                      <a:pt x="8182" y="11531"/>
                    </a:lnTo>
                    <a:lnTo>
                      <a:pt x="8323" y="11240"/>
                    </a:lnTo>
                    <a:lnTo>
                      <a:pt x="8611" y="10998"/>
                    </a:lnTo>
                    <a:lnTo>
                      <a:pt x="8662" y="10601"/>
                    </a:lnTo>
                    <a:lnTo>
                      <a:pt x="8608" y="10401"/>
                    </a:lnTo>
                    <a:lnTo>
                      <a:pt x="8802" y="10181"/>
                    </a:lnTo>
                    <a:lnTo>
                      <a:pt x="9003" y="10034"/>
                    </a:lnTo>
                    <a:lnTo>
                      <a:pt x="9267" y="9872"/>
                    </a:lnTo>
                    <a:lnTo>
                      <a:pt x="9724" y="9753"/>
                    </a:lnTo>
                    <a:lnTo>
                      <a:pt x="9691" y="9672"/>
                    </a:lnTo>
                    <a:lnTo>
                      <a:pt x="9777" y="9620"/>
                    </a:lnTo>
                    <a:lnTo>
                      <a:pt x="9844" y="9680"/>
                    </a:lnTo>
                    <a:lnTo>
                      <a:pt x="9898" y="9635"/>
                    </a:lnTo>
                    <a:lnTo>
                      <a:pt x="10039" y="9702"/>
                    </a:lnTo>
                    <a:lnTo>
                      <a:pt x="10308" y="9672"/>
                    </a:lnTo>
                    <a:lnTo>
                      <a:pt x="10468" y="9552"/>
                    </a:lnTo>
                    <a:lnTo>
                      <a:pt x="10680" y="9485"/>
                    </a:lnTo>
                    <a:lnTo>
                      <a:pt x="10654" y="9380"/>
                    </a:lnTo>
                    <a:lnTo>
                      <a:pt x="10737" y="9180"/>
                    </a:lnTo>
                    <a:lnTo>
                      <a:pt x="10872" y="9086"/>
                    </a:lnTo>
                    <a:lnTo>
                      <a:pt x="10992" y="8909"/>
                    </a:lnTo>
                    <a:lnTo>
                      <a:pt x="11122" y="8486"/>
                    </a:lnTo>
                    <a:lnTo>
                      <a:pt x="11256" y="8369"/>
                    </a:lnTo>
                    <a:lnTo>
                      <a:pt x="11263" y="8163"/>
                    </a:lnTo>
                    <a:lnTo>
                      <a:pt x="11376" y="7853"/>
                    </a:lnTo>
                    <a:lnTo>
                      <a:pt x="11391" y="7436"/>
                    </a:lnTo>
                    <a:lnTo>
                      <a:pt x="11419" y="7257"/>
                    </a:lnTo>
                    <a:lnTo>
                      <a:pt x="11415" y="7175"/>
                    </a:lnTo>
                    <a:lnTo>
                      <a:pt x="11473" y="7092"/>
                    </a:lnTo>
                    <a:lnTo>
                      <a:pt x="11460" y="6999"/>
                    </a:lnTo>
                    <a:lnTo>
                      <a:pt x="11547" y="6963"/>
                    </a:lnTo>
                    <a:lnTo>
                      <a:pt x="11623" y="7053"/>
                    </a:lnTo>
                    <a:lnTo>
                      <a:pt x="11761" y="6891"/>
                    </a:lnTo>
                    <a:lnTo>
                      <a:pt x="11931" y="6621"/>
                    </a:lnTo>
                    <a:lnTo>
                      <a:pt x="12196" y="6429"/>
                    </a:lnTo>
                    <a:lnTo>
                      <a:pt x="12495" y="6159"/>
                    </a:lnTo>
                    <a:lnTo>
                      <a:pt x="12673" y="5865"/>
                    </a:lnTo>
                    <a:lnTo>
                      <a:pt x="12681" y="5546"/>
                    </a:lnTo>
                    <a:lnTo>
                      <a:pt x="12576" y="5105"/>
                    </a:lnTo>
                    <a:lnTo>
                      <a:pt x="12468" y="4997"/>
                    </a:lnTo>
                    <a:lnTo>
                      <a:pt x="12136" y="4949"/>
                    </a:lnTo>
                    <a:lnTo>
                      <a:pt x="11853" y="4671"/>
                    </a:lnTo>
                    <a:lnTo>
                      <a:pt x="11604" y="4416"/>
                    </a:lnTo>
                    <a:lnTo>
                      <a:pt x="11350" y="4263"/>
                    </a:lnTo>
                    <a:lnTo>
                      <a:pt x="10975" y="4250"/>
                    </a:lnTo>
                    <a:lnTo>
                      <a:pt x="10698" y="4188"/>
                    </a:lnTo>
                    <a:lnTo>
                      <a:pt x="10468" y="4076"/>
                    </a:lnTo>
                    <a:lnTo>
                      <a:pt x="10315" y="4110"/>
                    </a:lnTo>
                    <a:lnTo>
                      <a:pt x="10243" y="4170"/>
                    </a:lnTo>
                    <a:lnTo>
                      <a:pt x="10141" y="4226"/>
                    </a:lnTo>
                    <a:lnTo>
                      <a:pt x="10035" y="4256"/>
                    </a:lnTo>
                    <a:lnTo>
                      <a:pt x="10062" y="4115"/>
                    </a:lnTo>
                    <a:lnTo>
                      <a:pt x="10191" y="3989"/>
                    </a:lnTo>
                    <a:lnTo>
                      <a:pt x="10110" y="3891"/>
                    </a:lnTo>
                    <a:lnTo>
                      <a:pt x="10011" y="3785"/>
                    </a:lnTo>
                    <a:lnTo>
                      <a:pt x="9952" y="3843"/>
                    </a:lnTo>
                    <a:lnTo>
                      <a:pt x="9877" y="3696"/>
                    </a:lnTo>
                    <a:lnTo>
                      <a:pt x="9820" y="3731"/>
                    </a:lnTo>
                    <a:lnTo>
                      <a:pt x="9702" y="3686"/>
                    </a:lnTo>
                    <a:lnTo>
                      <a:pt x="9630" y="3632"/>
                    </a:lnTo>
                    <a:lnTo>
                      <a:pt x="9520" y="3558"/>
                    </a:lnTo>
                    <a:lnTo>
                      <a:pt x="9378" y="3513"/>
                    </a:lnTo>
                    <a:lnTo>
                      <a:pt x="9157" y="3513"/>
                    </a:lnTo>
                    <a:lnTo>
                      <a:pt x="9072" y="3657"/>
                    </a:lnTo>
                    <a:lnTo>
                      <a:pt x="8862" y="3800"/>
                    </a:lnTo>
                    <a:lnTo>
                      <a:pt x="8739" y="3753"/>
                    </a:lnTo>
                    <a:lnTo>
                      <a:pt x="8818" y="3695"/>
                    </a:lnTo>
                    <a:lnTo>
                      <a:pt x="8931" y="3680"/>
                    </a:lnTo>
                    <a:lnTo>
                      <a:pt x="9051" y="3509"/>
                    </a:lnTo>
                    <a:lnTo>
                      <a:pt x="9057" y="3386"/>
                    </a:lnTo>
                    <a:lnTo>
                      <a:pt x="8847" y="3338"/>
                    </a:lnTo>
                    <a:lnTo>
                      <a:pt x="8742" y="3273"/>
                    </a:lnTo>
                    <a:lnTo>
                      <a:pt x="8758" y="3206"/>
                    </a:lnTo>
                    <a:lnTo>
                      <a:pt x="8662" y="3200"/>
                    </a:lnTo>
                    <a:lnTo>
                      <a:pt x="8601" y="3132"/>
                    </a:lnTo>
                    <a:lnTo>
                      <a:pt x="8668" y="3005"/>
                    </a:lnTo>
                    <a:lnTo>
                      <a:pt x="8662" y="2870"/>
                    </a:lnTo>
                    <a:lnTo>
                      <a:pt x="8466" y="2774"/>
                    </a:lnTo>
                    <a:lnTo>
                      <a:pt x="8359" y="2445"/>
                    </a:lnTo>
                    <a:lnTo>
                      <a:pt x="8362" y="2237"/>
                    </a:lnTo>
                    <a:lnTo>
                      <a:pt x="8247" y="2126"/>
                    </a:lnTo>
                    <a:lnTo>
                      <a:pt x="8157" y="2223"/>
                    </a:lnTo>
                    <a:lnTo>
                      <a:pt x="8155" y="2097"/>
                    </a:lnTo>
                    <a:lnTo>
                      <a:pt x="8074" y="2141"/>
                    </a:lnTo>
                    <a:lnTo>
                      <a:pt x="8083" y="2034"/>
                    </a:lnTo>
                    <a:lnTo>
                      <a:pt x="7978" y="1940"/>
                    </a:lnTo>
                    <a:lnTo>
                      <a:pt x="7848" y="1859"/>
                    </a:lnTo>
                    <a:lnTo>
                      <a:pt x="7723" y="1799"/>
                    </a:lnTo>
                    <a:lnTo>
                      <a:pt x="7594" y="1752"/>
                    </a:lnTo>
                    <a:lnTo>
                      <a:pt x="7506" y="1775"/>
                    </a:lnTo>
                    <a:lnTo>
                      <a:pt x="7530" y="1716"/>
                    </a:lnTo>
                    <a:lnTo>
                      <a:pt x="7402" y="1679"/>
                    </a:lnTo>
                    <a:lnTo>
                      <a:pt x="7281" y="1632"/>
                    </a:lnTo>
                    <a:lnTo>
                      <a:pt x="7177" y="1626"/>
                    </a:lnTo>
                    <a:lnTo>
                      <a:pt x="7077" y="1644"/>
                    </a:lnTo>
                    <a:lnTo>
                      <a:pt x="7018" y="1686"/>
                    </a:lnTo>
                    <a:lnTo>
                      <a:pt x="7002" y="1737"/>
                    </a:lnTo>
                    <a:lnTo>
                      <a:pt x="6931" y="1683"/>
                    </a:lnTo>
                    <a:lnTo>
                      <a:pt x="6834" y="1662"/>
                    </a:lnTo>
                    <a:lnTo>
                      <a:pt x="6759" y="1667"/>
                    </a:lnTo>
                    <a:lnTo>
                      <a:pt x="6681" y="1647"/>
                    </a:lnTo>
                    <a:lnTo>
                      <a:pt x="6640" y="1800"/>
                    </a:lnTo>
                    <a:lnTo>
                      <a:pt x="6607" y="1811"/>
                    </a:lnTo>
                    <a:lnTo>
                      <a:pt x="6607" y="1697"/>
                    </a:lnTo>
                    <a:lnTo>
                      <a:pt x="6585" y="1620"/>
                    </a:lnTo>
                    <a:lnTo>
                      <a:pt x="6532" y="1581"/>
                    </a:lnTo>
                    <a:lnTo>
                      <a:pt x="6457" y="1533"/>
                    </a:lnTo>
                    <a:lnTo>
                      <a:pt x="6375" y="1407"/>
                    </a:lnTo>
                    <a:lnTo>
                      <a:pt x="6283" y="1368"/>
                    </a:lnTo>
                    <a:lnTo>
                      <a:pt x="6240" y="1158"/>
                    </a:lnTo>
                    <a:lnTo>
                      <a:pt x="6109" y="1107"/>
                    </a:lnTo>
                    <a:lnTo>
                      <a:pt x="5974" y="1074"/>
                    </a:lnTo>
                    <a:lnTo>
                      <a:pt x="5907" y="996"/>
                    </a:lnTo>
                    <a:lnTo>
                      <a:pt x="5830" y="942"/>
                    </a:lnTo>
                    <a:lnTo>
                      <a:pt x="5712" y="980"/>
                    </a:lnTo>
                    <a:lnTo>
                      <a:pt x="5520" y="950"/>
                    </a:lnTo>
                    <a:lnTo>
                      <a:pt x="5538" y="839"/>
                    </a:lnTo>
                    <a:lnTo>
                      <a:pt x="5644" y="777"/>
                    </a:lnTo>
                    <a:lnTo>
                      <a:pt x="5602" y="681"/>
                    </a:lnTo>
                    <a:lnTo>
                      <a:pt x="5518" y="692"/>
                    </a:lnTo>
                    <a:lnTo>
                      <a:pt x="5419" y="626"/>
                    </a:lnTo>
                    <a:lnTo>
                      <a:pt x="5371" y="686"/>
                    </a:lnTo>
                    <a:lnTo>
                      <a:pt x="5301" y="620"/>
                    </a:lnTo>
                    <a:lnTo>
                      <a:pt x="5247" y="665"/>
                    </a:lnTo>
                    <a:lnTo>
                      <a:pt x="5172" y="573"/>
                    </a:lnTo>
                    <a:lnTo>
                      <a:pt x="5139" y="503"/>
                    </a:lnTo>
                    <a:lnTo>
                      <a:pt x="5071" y="453"/>
                    </a:lnTo>
                    <a:lnTo>
                      <a:pt x="5247" y="438"/>
                    </a:lnTo>
                    <a:lnTo>
                      <a:pt x="5313" y="380"/>
                    </a:lnTo>
                    <a:lnTo>
                      <a:pt x="5209" y="395"/>
                    </a:lnTo>
                    <a:lnTo>
                      <a:pt x="5100" y="378"/>
                    </a:lnTo>
                    <a:lnTo>
                      <a:pt x="4971" y="417"/>
                    </a:lnTo>
                    <a:lnTo>
                      <a:pt x="4908" y="387"/>
                    </a:lnTo>
                    <a:lnTo>
                      <a:pt x="4789" y="438"/>
                    </a:lnTo>
                    <a:lnTo>
                      <a:pt x="4723" y="500"/>
                    </a:lnTo>
                    <a:lnTo>
                      <a:pt x="4582" y="509"/>
                    </a:lnTo>
                    <a:lnTo>
                      <a:pt x="4492" y="582"/>
                    </a:lnTo>
                    <a:lnTo>
                      <a:pt x="4350" y="572"/>
                    </a:lnTo>
                    <a:lnTo>
                      <a:pt x="4215" y="516"/>
                    </a:lnTo>
                    <a:lnTo>
                      <a:pt x="4125" y="423"/>
                    </a:lnTo>
                    <a:lnTo>
                      <a:pt x="3957" y="440"/>
                    </a:lnTo>
                    <a:lnTo>
                      <a:pt x="3754" y="491"/>
                    </a:lnTo>
                    <a:lnTo>
                      <a:pt x="3613" y="491"/>
                    </a:lnTo>
                    <a:lnTo>
                      <a:pt x="3543" y="423"/>
                    </a:lnTo>
                    <a:lnTo>
                      <a:pt x="3501" y="311"/>
                    </a:lnTo>
                    <a:lnTo>
                      <a:pt x="3400" y="243"/>
                    </a:lnTo>
                    <a:lnTo>
                      <a:pt x="3240" y="222"/>
                    </a:lnTo>
                    <a:lnTo>
                      <a:pt x="3055" y="266"/>
                    </a:lnTo>
                    <a:lnTo>
                      <a:pt x="2943" y="312"/>
                    </a:lnTo>
                    <a:lnTo>
                      <a:pt x="2848" y="320"/>
                    </a:lnTo>
                    <a:lnTo>
                      <a:pt x="2782" y="372"/>
                    </a:lnTo>
                    <a:lnTo>
                      <a:pt x="2659" y="393"/>
                    </a:lnTo>
                    <a:lnTo>
                      <a:pt x="2661" y="495"/>
                    </a:lnTo>
                    <a:lnTo>
                      <a:pt x="2676" y="573"/>
                    </a:lnTo>
                    <a:lnTo>
                      <a:pt x="2713" y="636"/>
                    </a:lnTo>
                    <a:lnTo>
                      <a:pt x="2779" y="711"/>
                    </a:lnTo>
                    <a:lnTo>
                      <a:pt x="2763" y="845"/>
                    </a:lnTo>
                    <a:lnTo>
                      <a:pt x="2694" y="906"/>
                    </a:lnTo>
                    <a:lnTo>
                      <a:pt x="2593" y="918"/>
                    </a:lnTo>
                    <a:lnTo>
                      <a:pt x="2568" y="821"/>
                    </a:lnTo>
                    <a:lnTo>
                      <a:pt x="2502" y="777"/>
                    </a:lnTo>
                    <a:lnTo>
                      <a:pt x="2464" y="672"/>
                    </a:lnTo>
                    <a:lnTo>
                      <a:pt x="2548" y="587"/>
                    </a:lnTo>
                    <a:lnTo>
                      <a:pt x="2599" y="410"/>
                    </a:lnTo>
                    <a:lnTo>
                      <a:pt x="2488" y="281"/>
                    </a:lnTo>
                    <a:lnTo>
                      <a:pt x="2547" y="209"/>
                    </a:lnTo>
                    <a:lnTo>
                      <a:pt x="2685" y="186"/>
                    </a:lnTo>
                    <a:lnTo>
                      <a:pt x="2769" y="56"/>
                    </a:lnTo>
                    <a:lnTo>
                      <a:pt x="2598" y="0"/>
                    </a:lnTo>
                    <a:lnTo>
                      <a:pt x="2422" y="173"/>
                    </a:lnTo>
                    <a:lnTo>
                      <a:pt x="2100" y="344"/>
                    </a:lnTo>
                    <a:lnTo>
                      <a:pt x="1906" y="324"/>
                    </a:lnTo>
                    <a:lnTo>
                      <a:pt x="1840" y="482"/>
                    </a:lnTo>
                    <a:lnTo>
                      <a:pt x="1735" y="392"/>
                    </a:lnTo>
                    <a:lnTo>
                      <a:pt x="1642" y="461"/>
                    </a:lnTo>
                    <a:lnTo>
                      <a:pt x="1486" y="618"/>
                    </a:lnTo>
                    <a:lnTo>
                      <a:pt x="1485" y="858"/>
                    </a:lnTo>
                    <a:lnTo>
                      <a:pt x="1359" y="915"/>
                    </a:lnTo>
                    <a:lnTo>
                      <a:pt x="1198" y="1110"/>
                    </a:lnTo>
                    <a:lnTo>
                      <a:pt x="1198" y="1280"/>
                    </a:lnTo>
                    <a:lnTo>
                      <a:pt x="1068" y="1305"/>
                    </a:lnTo>
                    <a:lnTo>
                      <a:pt x="942" y="1352"/>
                    </a:lnTo>
                    <a:lnTo>
                      <a:pt x="915" y="1344"/>
                    </a:lnTo>
                    <a:lnTo>
                      <a:pt x="885" y="1359"/>
                    </a:lnTo>
                    <a:lnTo>
                      <a:pt x="861" y="1389"/>
                    </a:lnTo>
                    <a:lnTo>
                      <a:pt x="822" y="1421"/>
                    </a:lnTo>
                    <a:close/>
                  </a:path>
                </a:pathLst>
              </a:custGeom>
              <a:solidFill>
                <a:srgbClr val="4BAFC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45" name="组合 62"/>
            <p:cNvGrpSpPr/>
            <p:nvPr/>
          </p:nvGrpSpPr>
          <p:grpSpPr>
            <a:xfrm>
              <a:off x="5716864" y="3396718"/>
              <a:ext cx="144000" cy="144000"/>
              <a:chOff x="4714876" y="3214686"/>
              <a:chExt cx="144000" cy="144000"/>
            </a:xfrm>
            <a:effectLst>
              <a:outerShdw sx="1000" sy="1000" algn="ctr" rotWithShape="0">
                <a:srgbClr val="000000"/>
              </a:outerShdw>
            </a:effectLst>
          </p:grpSpPr>
          <p:sp>
            <p:nvSpPr>
              <p:cNvPr id="81" name="椭圆 80"/>
              <p:cNvSpPr/>
              <p:nvPr/>
            </p:nvSpPr>
            <p:spPr>
              <a:xfrm>
                <a:off x="4750876" y="3250686"/>
                <a:ext cx="72000" cy="72000"/>
              </a:xfrm>
              <a:prstGeom prst="ellipse">
                <a:avLst/>
              </a:prstGeom>
              <a:gradFill rotWithShape="1">
                <a:gsLst>
                  <a:gs pos="20000">
                    <a:srgbClr val="FF0000"/>
                  </a:gs>
                  <a:gs pos="0">
                    <a:srgbClr val="FF0000"/>
                  </a:gs>
                  <a:gs pos="100000">
                    <a:schemeClr val="accent6">
                      <a:lumMod val="7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82" name="椭圆 81"/>
              <p:cNvSpPr/>
              <p:nvPr/>
            </p:nvSpPr>
            <p:spPr>
              <a:xfrm>
                <a:off x="4714876" y="3214686"/>
                <a:ext cx="144000" cy="144000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/>
              </a:p>
            </p:txBody>
          </p:sp>
        </p:grpSp>
        <p:sp>
          <p:nvSpPr>
            <p:cNvPr id="46" name="圆角矩形 45"/>
            <p:cNvSpPr/>
            <p:nvPr/>
          </p:nvSpPr>
          <p:spPr>
            <a:xfrm>
              <a:off x="6858016" y="3000372"/>
              <a:ext cx="1303898" cy="3065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rgbClr val="C00000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en-US" altLang="zh-CN" sz="1200" b="1" kern="0" dirty="0" smtClean="0">
                  <a:solidFill>
                    <a:sysClr val="windowText" lastClr="000000"/>
                  </a:solidFill>
                </a:rPr>
                <a:t>Brasilia</a:t>
              </a:r>
            </a:p>
          </p:txBody>
        </p:sp>
        <p:cxnSp>
          <p:nvCxnSpPr>
            <p:cNvPr id="47" name="肘形连接符 8"/>
            <p:cNvCxnSpPr>
              <a:stCxn id="82" idx="0"/>
              <a:endCxn id="46" idx="1"/>
            </p:cNvCxnSpPr>
            <p:nvPr/>
          </p:nvCxnSpPr>
          <p:spPr>
            <a:xfrm rot="5400000" flipH="1" flipV="1">
              <a:off x="6201892" y="2740594"/>
              <a:ext cx="243096" cy="1069152"/>
            </a:xfrm>
            <a:prstGeom prst="bentConnector2">
              <a:avLst/>
            </a:prstGeom>
            <a:noFill/>
            <a:ln w="9525"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48" name="组合 62"/>
            <p:cNvGrpSpPr/>
            <p:nvPr/>
          </p:nvGrpSpPr>
          <p:grpSpPr>
            <a:xfrm>
              <a:off x="3783290" y="1939393"/>
              <a:ext cx="144000" cy="144000"/>
              <a:chOff x="4714876" y="3214686"/>
              <a:chExt cx="144000" cy="144000"/>
            </a:xfrm>
            <a:effectLst>
              <a:outerShdw sx="1000" sy="1000" algn="ctr" rotWithShape="0">
                <a:srgbClr val="000000"/>
              </a:outerShdw>
            </a:effectLst>
          </p:grpSpPr>
          <p:sp>
            <p:nvSpPr>
              <p:cNvPr id="78" name="椭圆 77"/>
              <p:cNvSpPr/>
              <p:nvPr/>
            </p:nvSpPr>
            <p:spPr>
              <a:xfrm>
                <a:off x="4750876" y="3250686"/>
                <a:ext cx="72000" cy="72000"/>
              </a:xfrm>
              <a:prstGeom prst="ellipse">
                <a:avLst/>
              </a:prstGeom>
              <a:gradFill rotWithShape="1">
                <a:gsLst>
                  <a:gs pos="20000">
                    <a:srgbClr val="FF0000"/>
                  </a:gs>
                  <a:gs pos="0">
                    <a:srgbClr val="FF0000"/>
                  </a:gs>
                  <a:gs pos="100000">
                    <a:schemeClr val="accent6">
                      <a:lumMod val="7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80" name="椭圆 79"/>
              <p:cNvSpPr/>
              <p:nvPr/>
            </p:nvSpPr>
            <p:spPr>
              <a:xfrm>
                <a:off x="4714876" y="3214686"/>
                <a:ext cx="144000" cy="144000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/>
              </a:p>
            </p:txBody>
          </p:sp>
        </p:grpSp>
        <p:sp>
          <p:nvSpPr>
            <p:cNvPr id="49" name="圆角矩形 48"/>
            <p:cNvSpPr/>
            <p:nvPr/>
          </p:nvSpPr>
          <p:spPr>
            <a:xfrm>
              <a:off x="2000232" y="2143116"/>
              <a:ext cx="1303898" cy="3065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rgbClr val="C00000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en-US" altLang="zh-CN" sz="1200" b="1" kern="0" dirty="0" smtClean="0">
                  <a:solidFill>
                    <a:sysClr val="windowText" lastClr="000000"/>
                  </a:solidFill>
                </a:rPr>
                <a:t>Bogota</a:t>
              </a:r>
            </a:p>
          </p:txBody>
        </p:sp>
        <p:cxnSp>
          <p:nvCxnSpPr>
            <p:cNvPr id="50" name="肘形连接符 8"/>
            <p:cNvCxnSpPr>
              <a:stCxn id="80" idx="4"/>
              <a:endCxn id="49" idx="3"/>
            </p:cNvCxnSpPr>
            <p:nvPr/>
          </p:nvCxnSpPr>
          <p:spPr>
            <a:xfrm rot="5400000">
              <a:off x="3473224" y="1914299"/>
              <a:ext cx="212973" cy="551160"/>
            </a:xfrm>
            <a:prstGeom prst="bentConnector2">
              <a:avLst/>
            </a:prstGeom>
            <a:noFill/>
            <a:ln w="9525"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51" name="组合 62"/>
            <p:cNvGrpSpPr/>
            <p:nvPr/>
          </p:nvGrpSpPr>
          <p:grpSpPr>
            <a:xfrm>
              <a:off x="4926318" y="4754042"/>
              <a:ext cx="144000" cy="144000"/>
              <a:chOff x="4714876" y="3214686"/>
              <a:chExt cx="144000" cy="144000"/>
            </a:xfrm>
            <a:effectLst>
              <a:outerShdw sx="1000" sy="1000" algn="ctr" rotWithShape="0">
                <a:srgbClr val="000000"/>
              </a:outerShdw>
            </a:effectLst>
          </p:grpSpPr>
          <p:sp>
            <p:nvSpPr>
              <p:cNvPr id="76" name="椭圆 75"/>
              <p:cNvSpPr/>
              <p:nvPr/>
            </p:nvSpPr>
            <p:spPr>
              <a:xfrm>
                <a:off x="4750876" y="3250686"/>
                <a:ext cx="72000" cy="72000"/>
              </a:xfrm>
              <a:prstGeom prst="ellipse">
                <a:avLst/>
              </a:prstGeom>
              <a:gradFill rotWithShape="1">
                <a:gsLst>
                  <a:gs pos="20000">
                    <a:srgbClr val="FF0000"/>
                  </a:gs>
                  <a:gs pos="0">
                    <a:srgbClr val="FF0000"/>
                  </a:gs>
                  <a:gs pos="100000">
                    <a:schemeClr val="accent6">
                      <a:lumMod val="7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77" name="椭圆 76"/>
              <p:cNvSpPr/>
              <p:nvPr/>
            </p:nvSpPr>
            <p:spPr>
              <a:xfrm>
                <a:off x="4714876" y="3214686"/>
                <a:ext cx="144000" cy="144000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/>
              </a:p>
            </p:txBody>
          </p:sp>
        </p:grpSp>
        <p:sp>
          <p:nvSpPr>
            <p:cNvPr id="52" name="圆角矩形 51"/>
            <p:cNvSpPr/>
            <p:nvPr/>
          </p:nvSpPr>
          <p:spPr>
            <a:xfrm>
              <a:off x="5786446" y="4286256"/>
              <a:ext cx="1643074" cy="3065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rgbClr val="C00000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en-US" altLang="zh-CN" sz="1200" b="1" kern="0" dirty="0" smtClean="0">
                  <a:solidFill>
                    <a:sysClr val="windowText" lastClr="000000"/>
                  </a:solidFill>
                </a:rPr>
                <a:t>Buenos Aires</a:t>
              </a:r>
            </a:p>
          </p:txBody>
        </p:sp>
        <p:cxnSp>
          <p:nvCxnSpPr>
            <p:cNvPr id="53" name="肘形连接符 8"/>
            <p:cNvCxnSpPr>
              <a:stCxn id="77" idx="0"/>
              <a:endCxn id="52" idx="1"/>
            </p:cNvCxnSpPr>
            <p:nvPr/>
          </p:nvCxnSpPr>
          <p:spPr>
            <a:xfrm rot="5400000" flipH="1" flipV="1">
              <a:off x="5235114" y="4202710"/>
              <a:ext cx="314536" cy="788128"/>
            </a:xfrm>
            <a:prstGeom prst="bentConnector2">
              <a:avLst/>
            </a:prstGeom>
            <a:noFill/>
            <a:ln w="9525"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54" name="组合 62"/>
            <p:cNvGrpSpPr/>
            <p:nvPr/>
          </p:nvGrpSpPr>
          <p:grpSpPr>
            <a:xfrm>
              <a:off x="3649963" y="3139555"/>
              <a:ext cx="144000" cy="144000"/>
              <a:chOff x="4714876" y="3214686"/>
              <a:chExt cx="144000" cy="144000"/>
            </a:xfrm>
            <a:effectLst>
              <a:outerShdw sx="1000" sy="1000" algn="ctr" rotWithShape="0">
                <a:srgbClr val="000000"/>
              </a:outerShdw>
            </a:effectLst>
          </p:grpSpPr>
          <p:sp>
            <p:nvSpPr>
              <p:cNvPr id="74" name="椭圆 73"/>
              <p:cNvSpPr/>
              <p:nvPr/>
            </p:nvSpPr>
            <p:spPr>
              <a:xfrm>
                <a:off x="4750876" y="3250686"/>
                <a:ext cx="72000" cy="72000"/>
              </a:xfrm>
              <a:prstGeom prst="ellipse">
                <a:avLst/>
              </a:prstGeom>
              <a:gradFill rotWithShape="1">
                <a:gsLst>
                  <a:gs pos="20000">
                    <a:srgbClr val="FF0000"/>
                  </a:gs>
                  <a:gs pos="0">
                    <a:srgbClr val="FF0000"/>
                  </a:gs>
                  <a:gs pos="100000">
                    <a:schemeClr val="accent6">
                      <a:lumMod val="7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75" name="椭圆 74"/>
              <p:cNvSpPr/>
              <p:nvPr/>
            </p:nvSpPr>
            <p:spPr>
              <a:xfrm>
                <a:off x="4714876" y="3214686"/>
                <a:ext cx="144000" cy="144000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/>
              </a:p>
            </p:txBody>
          </p:sp>
        </p:grpSp>
        <p:sp>
          <p:nvSpPr>
            <p:cNvPr id="55" name="圆角矩形 54"/>
            <p:cNvSpPr/>
            <p:nvPr/>
          </p:nvSpPr>
          <p:spPr>
            <a:xfrm>
              <a:off x="2143108" y="3500438"/>
              <a:ext cx="1303898" cy="3065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rgbClr val="C00000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en-US" altLang="zh-CN" sz="1200" b="1" kern="0" dirty="0" smtClean="0">
                  <a:solidFill>
                    <a:sysClr val="windowText" lastClr="000000"/>
                  </a:solidFill>
                </a:rPr>
                <a:t>Lima</a:t>
              </a:r>
            </a:p>
          </p:txBody>
        </p:sp>
        <p:cxnSp>
          <p:nvCxnSpPr>
            <p:cNvPr id="56" name="肘形连接符 8"/>
            <p:cNvCxnSpPr>
              <a:stCxn id="75" idx="4"/>
              <a:endCxn id="55" idx="3"/>
            </p:cNvCxnSpPr>
            <p:nvPr/>
          </p:nvCxnSpPr>
          <p:spPr>
            <a:xfrm rot="5400000">
              <a:off x="3399419" y="3331143"/>
              <a:ext cx="370133" cy="274957"/>
            </a:xfrm>
            <a:prstGeom prst="bentConnector2">
              <a:avLst/>
            </a:prstGeom>
            <a:noFill/>
            <a:ln w="9525"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57" name="组合 62"/>
            <p:cNvGrpSpPr/>
            <p:nvPr/>
          </p:nvGrpSpPr>
          <p:grpSpPr>
            <a:xfrm>
              <a:off x="4178628" y="4677845"/>
              <a:ext cx="144000" cy="144000"/>
              <a:chOff x="4714876" y="3214686"/>
              <a:chExt cx="144000" cy="144000"/>
            </a:xfrm>
            <a:effectLst>
              <a:outerShdw sx="1000" sy="1000" algn="ctr" rotWithShape="0">
                <a:srgbClr val="000000"/>
              </a:outerShdw>
            </a:effectLst>
          </p:grpSpPr>
          <p:sp>
            <p:nvSpPr>
              <p:cNvPr id="71" name="椭圆 70"/>
              <p:cNvSpPr/>
              <p:nvPr/>
            </p:nvSpPr>
            <p:spPr>
              <a:xfrm>
                <a:off x="4750876" y="3250686"/>
                <a:ext cx="72000" cy="72000"/>
              </a:xfrm>
              <a:prstGeom prst="ellipse">
                <a:avLst/>
              </a:prstGeom>
              <a:gradFill rotWithShape="1">
                <a:gsLst>
                  <a:gs pos="20000">
                    <a:srgbClr val="FF0000"/>
                  </a:gs>
                  <a:gs pos="0">
                    <a:srgbClr val="FF0000"/>
                  </a:gs>
                  <a:gs pos="100000">
                    <a:schemeClr val="accent6">
                      <a:lumMod val="7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72" name="椭圆 71"/>
              <p:cNvSpPr/>
              <p:nvPr/>
            </p:nvSpPr>
            <p:spPr>
              <a:xfrm>
                <a:off x="4714876" y="3214686"/>
                <a:ext cx="144000" cy="144000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/>
              </a:p>
            </p:txBody>
          </p:sp>
        </p:grpSp>
        <p:sp>
          <p:nvSpPr>
            <p:cNvPr id="58" name="圆角矩形 57"/>
            <p:cNvSpPr/>
            <p:nvPr/>
          </p:nvSpPr>
          <p:spPr>
            <a:xfrm>
              <a:off x="2671773" y="4786333"/>
              <a:ext cx="1303898" cy="3065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rgbClr val="C00000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en-US" altLang="zh-CN" sz="1200" b="1" kern="0" dirty="0" smtClean="0">
                  <a:solidFill>
                    <a:sysClr val="windowText" lastClr="000000"/>
                  </a:solidFill>
                </a:rPr>
                <a:t>Santiago</a:t>
              </a:r>
            </a:p>
          </p:txBody>
        </p:sp>
        <p:cxnSp>
          <p:nvCxnSpPr>
            <p:cNvPr id="59" name="肘形连接符 8"/>
            <p:cNvCxnSpPr>
              <a:stCxn id="72" idx="4"/>
              <a:endCxn id="58" idx="3"/>
            </p:cNvCxnSpPr>
            <p:nvPr/>
          </p:nvCxnSpPr>
          <p:spPr>
            <a:xfrm rot="5400000">
              <a:off x="4054281" y="4743236"/>
              <a:ext cx="117738" cy="274957"/>
            </a:xfrm>
            <a:prstGeom prst="bentConnector2">
              <a:avLst/>
            </a:prstGeom>
            <a:noFill/>
            <a:ln w="9525"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60" name="组合 59"/>
            <p:cNvGrpSpPr/>
            <p:nvPr/>
          </p:nvGrpSpPr>
          <p:grpSpPr>
            <a:xfrm>
              <a:off x="428596" y="1571612"/>
              <a:ext cx="1490882" cy="757545"/>
              <a:chOff x="618577" y="1738101"/>
              <a:chExt cx="1490882" cy="757545"/>
            </a:xfrm>
          </p:grpSpPr>
          <p:sp>
            <p:nvSpPr>
              <p:cNvPr id="65" name="圆角矩形 64"/>
              <p:cNvSpPr/>
              <p:nvPr/>
            </p:nvSpPr>
            <p:spPr>
              <a:xfrm>
                <a:off x="618577" y="1910601"/>
                <a:ext cx="1490882" cy="585045"/>
              </a:xfrm>
              <a:prstGeom prst="roundRect">
                <a:avLst>
                  <a:gd name="adj" fmla="val 16005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/>
                <a:r>
                  <a:rPr lang="en-US" altLang="zh-CN" sz="1200" b="1" kern="0" dirty="0">
                    <a:solidFill>
                      <a:sysClr val="windowText" lastClr="000000"/>
                    </a:solidFill>
                  </a:rPr>
                  <a:t>          </a:t>
                </a:r>
                <a:endParaRPr lang="zh-CN" altLang="en-US" sz="12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6" name="圆角矩形 65"/>
              <p:cNvSpPr/>
              <p:nvPr/>
            </p:nvSpPr>
            <p:spPr>
              <a:xfrm>
                <a:off x="724628" y="1738101"/>
                <a:ext cx="1264409" cy="3065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Legend</a:t>
                </a:r>
                <a:endParaRPr lang="en-US" altLang="zh-CN" sz="12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7" name="Text Box 16"/>
              <p:cNvSpPr txBox="1">
                <a:spLocks noChangeArrowheads="1"/>
              </p:cNvSpPr>
              <p:nvPr/>
            </p:nvSpPr>
            <p:spPr bwMode="auto">
              <a:xfrm>
                <a:off x="1015673" y="2126028"/>
                <a:ext cx="785493" cy="3028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Capital</a:t>
                </a:r>
              </a:p>
            </p:txBody>
          </p:sp>
          <p:grpSp>
            <p:nvGrpSpPr>
              <p:cNvPr id="68" name="组合 62"/>
              <p:cNvGrpSpPr/>
              <p:nvPr/>
            </p:nvGrpSpPr>
            <p:grpSpPr>
              <a:xfrm>
                <a:off x="930133" y="2205448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69" name="椭圆 68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70" name="椭圆 69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</p:grpSp>
        </p:grpSp>
        <p:grpSp>
          <p:nvGrpSpPr>
            <p:cNvPr id="61" name="组合 60"/>
            <p:cNvGrpSpPr/>
            <p:nvPr/>
          </p:nvGrpSpPr>
          <p:grpSpPr>
            <a:xfrm>
              <a:off x="5929322" y="4929198"/>
              <a:ext cx="2571768" cy="1428760"/>
              <a:chOff x="6544440" y="1526460"/>
              <a:chExt cx="2188092" cy="1428760"/>
            </a:xfrm>
          </p:grpSpPr>
          <p:sp>
            <p:nvSpPr>
              <p:cNvPr id="62" name="圆角矩形 61"/>
              <p:cNvSpPr/>
              <p:nvPr/>
            </p:nvSpPr>
            <p:spPr>
              <a:xfrm>
                <a:off x="6544440" y="1736851"/>
                <a:ext cx="2188092" cy="1218369"/>
              </a:xfrm>
              <a:prstGeom prst="roundRect">
                <a:avLst>
                  <a:gd name="adj" fmla="val 8396"/>
                </a:avLst>
              </a:prstGeom>
              <a:noFill/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053"/>
                <a:endParaRPr lang="zh-CN" altLang="en-US" sz="1200" kern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63" name="圆角矩形 62"/>
              <p:cNvSpPr/>
              <p:nvPr/>
            </p:nvSpPr>
            <p:spPr>
              <a:xfrm>
                <a:off x="6923678" y="1526460"/>
                <a:ext cx="1477322" cy="420780"/>
              </a:xfrm>
              <a:prstGeom prst="roundRect">
                <a:avLst>
                  <a:gd name="adj" fmla="val 50000"/>
                </a:avLst>
              </a:prstGeom>
              <a:solidFill>
                <a:srgbClr val="0070C0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tIns="0" bIns="0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 smtClean="0">
                    <a:solidFill>
                      <a:schemeClr val="bg1"/>
                    </a:solidFill>
                    <a:latin typeface="+mj-lt"/>
                  </a:rPr>
                  <a:t>South America</a:t>
                </a:r>
                <a:endParaRPr lang="en-US" altLang="zh-CN" sz="1200" b="1" kern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64" name="Text Box 16"/>
              <p:cNvSpPr txBox="1">
                <a:spLocks noChangeArrowheads="1"/>
              </p:cNvSpPr>
              <p:nvPr/>
            </p:nvSpPr>
            <p:spPr bwMode="auto">
              <a:xfrm>
                <a:off x="6611161" y="2041372"/>
                <a:ext cx="2092750" cy="7238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5526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Political map</a:t>
            </a:r>
            <a:endParaRPr lang="en-US" altLang="zh-CN" dirty="0"/>
          </a:p>
        </p:txBody>
      </p:sp>
      <p:grpSp>
        <p:nvGrpSpPr>
          <p:cNvPr id="51" name="组合 50"/>
          <p:cNvGrpSpPr/>
          <p:nvPr/>
        </p:nvGrpSpPr>
        <p:grpSpPr>
          <a:xfrm>
            <a:off x="1268903" y="960426"/>
            <a:ext cx="6606958" cy="4041979"/>
            <a:chOff x="357158" y="1263650"/>
            <a:chExt cx="8039012" cy="4918075"/>
          </a:xfrm>
        </p:grpSpPr>
        <p:grpSp>
          <p:nvGrpSpPr>
            <p:cNvPr id="52" name="组合 51"/>
            <p:cNvGrpSpPr/>
            <p:nvPr/>
          </p:nvGrpSpPr>
          <p:grpSpPr>
            <a:xfrm>
              <a:off x="2714612" y="1263650"/>
              <a:ext cx="3429000" cy="4918075"/>
              <a:chOff x="835025" y="1263650"/>
              <a:chExt cx="3429000" cy="4918075"/>
            </a:xfrm>
          </p:grpSpPr>
          <p:sp>
            <p:nvSpPr>
              <p:cNvPr id="98" name="Freeform 70"/>
              <p:cNvSpPr>
                <a:spLocks/>
              </p:cNvSpPr>
              <p:nvPr/>
            </p:nvSpPr>
            <p:spPr bwMode="auto">
              <a:xfrm>
                <a:off x="1387475" y="1752600"/>
                <a:ext cx="2876550" cy="2814638"/>
              </a:xfrm>
              <a:custGeom>
                <a:avLst/>
                <a:gdLst/>
                <a:ahLst/>
                <a:cxnLst>
                  <a:cxn ang="0">
                    <a:pos x="7884" y="2316"/>
                  </a:cxn>
                  <a:cxn ang="0">
                    <a:pos x="6924" y="1890"/>
                  </a:cxn>
                  <a:cxn ang="0">
                    <a:pos x="6474" y="1920"/>
                  </a:cxn>
                  <a:cxn ang="0">
                    <a:pos x="6450" y="1650"/>
                  </a:cxn>
                  <a:cxn ang="0">
                    <a:pos x="6222" y="1524"/>
                  </a:cxn>
                  <a:cxn ang="0">
                    <a:pos x="5868" y="1350"/>
                  </a:cxn>
                  <a:cxn ang="0">
                    <a:pos x="5352" y="1542"/>
                  </a:cxn>
                  <a:cxn ang="0">
                    <a:pos x="5610" y="1248"/>
                  </a:cxn>
                  <a:cxn ang="0">
                    <a:pos x="5292" y="1098"/>
                  </a:cxn>
                  <a:cxn ang="0">
                    <a:pos x="5136" y="756"/>
                  </a:cxn>
                  <a:cxn ang="0">
                    <a:pos x="4890" y="318"/>
                  </a:cxn>
                  <a:cxn ang="0">
                    <a:pos x="4338" y="708"/>
                  </a:cxn>
                  <a:cxn ang="0">
                    <a:pos x="3930" y="648"/>
                  </a:cxn>
                  <a:cxn ang="0">
                    <a:pos x="3600" y="750"/>
                  </a:cxn>
                  <a:cxn ang="0">
                    <a:pos x="3066" y="660"/>
                  </a:cxn>
                  <a:cxn ang="0">
                    <a:pos x="3036" y="150"/>
                  </a:cxn>
                  <a:cxn ang="0">
                    <a:pos x="2916" y="72"/>
                  </a:cxn>
                  <a:cxn ang="0">
                    <a:pos x="2502" y="234"/>
                  </a:cxn>
                  <a:cxn ang="0">
                    <a:pos x="2154" y="264"/>
                  </a:cxn>
                  <a:cxn ang="0">
                    <a:pos x="2106" y="462"/>
                  </a:cxn>
                  <a:cxn ang="0">
                    <a:pos x="2136" y="726"/>
                  </a:cxn>
                  <a:cxn ang="0">
                    <a:pos x="1764" y="924"/>
                  </a:cxn>
                  <a:cxn ang="0">
                    <a:pos x="1452" y="804"/>
                  </a:cxn>
                  <a:cxn ang="0">
                    <a:pos x="864" y="942"/>
                  </a:cxn>
                  <a:cxn ang="0">
                    <a:pos x="792" y="1050"/>
                  </a:cxn>
                  <a:cxn ang="0">
                    <a:pos x="954" y="1500"/>
                  </a:cxn>
                  <a:cxn ang="0">
                    <a:pos x="492" y="2154"/>
                  </a:cxn>
                  <a:cxn ang="0">
                    <a:pos x="42" y="2694"/>
                  </a:cxn>
                  <a:cxn ang="0">
                    <a:pos x="234" y="3156"/>
                  </a:cxn>
                  <a:cxn ang="0">
                    <a:pos x="624" y="3348"/>
                  </a:cxn>
                  <a:cxn ang="0">
                    <a:pos x="1005" y="3514"/>
                  </a:cxn>
                  <a:cxn ang="0">
                    <a:pos x="1636" y="3249"/>
                  </a:cxn>
                  <a:cxn ang="0">
                    <a:pos x="1901" y="3477"/>
                  </a:cxn>
                  <a:cxn ang="0">
                    <a:pos x="2249" y="3806"/>
                  </a:cxn>
                  <a:cxn ang="0">
                    <a:pos x="2953" y="4373"/>
                  </a:cxn>
                  <a:cxn ang="0">
                    <a:pos x="3392" y="4885"/>
                  </a:cxn>
                  <a:cxn ang="0">
                    <a:pos x="3437" y="5397"/>
                  </a:cxn>
                  <a:cxn ang="0">
                    <a:pos x="3675" y="5964"/>
                  </a:cxn>
                  <a:cxn ang="0">
                    <a:pos x="4141" y="6293"/>
                  </a:cxn>
                  <a:cxn ang="0">
                    <a:pos x="4269" y="7015"/>
                  </a:cxn>
                  <a:cxn ang="0">
                    <a:pos x="3821" y="7866"/>
                  </a:cxn>
                  <a:cxn ang="0">
                    <a:pos x="4279" y="8231"/>
                  </a:cxn>
                  <a:cxn ang="0">
                    <a:pos x="4392" y="8280"/>
                  </a:cxn>
                  <a:cxn ang="0">
                    <a:pos x="4470" y="8250"/>
                  </a:cxn>
                  <a:cxn ang="0">
                    <a:pos x="4728" y="7728"/>
                  </a:cxn>
                  <a:cxn ang="0">
                    <a:pos x="4746" y="7884"/>
                  </a:cxn>
                  <a:cxn ang="0">
                    <a:pos x="5022" y="7530"/>
                  </a:cxn>
                  <a:cxn ang="0">
                    <a:pos x="5406" y="6684"/>
                  </a:cxn>
                  <a:cxn ang="0">
                    <a:pos x="6114" y="6276"/>
                  </a:cxn>
                  <a:cxn ang="0">
                    <a:pos x="6396" y="6300"/>
                  </a:cxn>
                  <a:cxn ang="0">
                    <a:pos x="6888" y="6042"/>
                  </a:cxn>
                  <a:cxn ang="0">
                    <a:pos x="7260" y="5328"/>
                  </a:cxn>
                  <a:cxn ang="0">
                    <a:pos x="7476" y="4488"/>
                  </a:cxn>
                  <a:cxn ang="0">
                    <a:pos x="7530" y="4140"/>
                  </a:cxn>
                  <a:cxn ang="0">
                    <a:pos x="7908" y="3834"/>
                  </a:cxn>
                  <a:cxn ang="0">
                    <a:pos x="8508" y="2976"/>
                  </a:cxn>
                </a:cxnLst>
                <a:rect l="0" t="0" r="r" b="b"/>
                <a:pathLst>
                  <a:path w="8508" h="8442">
                    <a:moveTo>
                      <a:pt x="8424" y="2622"/>
                    </a:moveTo>
                    <a:lnTo>
                      <a:pt x="8340" y="2538"/>
                    </a:lnTo>
                    <a:lnTo>
                      <a:pt x="8070" y="2496"/>
                    </a:lnTo>
                    <a:lnTo>
                      <a:pt x="7884" y="2316"/>
                    </a:lnTo>
                    <a:lnTo>
                      <a:pt x="7644" y="2070"/>
                    </a:lnTo>
                    <a:lnTo>
                      <a:pt x="7446" y="1950"/>
                    </a:lnTo>
                    <a:lnTo>
                      <a:pt x="7140" y="1938"/>
                    </a:lnTo>
                    <a:lnTo>
                      <a:pt x="6924" y="1890"/>
                    </a:lnTo>
                    <a:lnTo>
                      <a:pt x="6738" y="1800"/>
                    </a:lnTo>
                    <a:lnTo>
                      <a:pt x="6618" y="1824"/>
                    </a:lnTo>
                    <a:lnTo>
                      <a:pt x="6552" y="1878"/>
                    </a:lnTo>
                    <a:lnTo>
                      <a:pt x="6474" y="1920"/>
                    </a:lnTo>
                    <a:lnTo>
                      <a:pt x="6390" y="1944"/>
                    </a:lnTo>
                    <a:lnTo>
                      <a:pt x="6414" y="1830"/>
                    </a:lnTo>
                    <a:lnTo>
                      <a:pt x="6516" y="1728"/>
                    </a:lnTo>
                    <a:lnTo>
                      <a:pt x="6450" y="1650"/>
                    </a:lnTo>
                    <a:lnTo>
                      <a:pt x="6372" y="1566"/>
                    </a:lnTo>
                    <a:lnTo>
                      <a:pt x="6324" y="1614"/>
                    </a:lnTo>
                    <a:lnTo>
                      <a:pt x="6264" y="1494"/>
                    </a:lnTo>
                    <a:lnTo>
                      <a:pt x="6222" y="1524"/>
                    </a:lnTo>
                    <a:lnTo>
                      <a:pt x="6126" y="1488"/>
                    </a:lnTo>
                    <a:lnTo>
                      <a:pt x="6072" y="1446"/>
                    </a:lnTo>
                    <a:lnTo>
                      <a:pt x="5982" y="1386"/>
                    </a:lnTo>
                    <a:lnTo>
                      <a:pt x="5868" y="1350"/>
                    </a:lnTo>
                    <a:lnTo>
                      <a:pt x="5688" y="1350"/>
                    </a:lnTo>
                    <a:lnTo>
                      <a:pt x="5622" y="1464"/>
                    </a:lnTo>
                    <a:lnTo>
                      <a:pt x="5454" y="1578"/>
                    </a:lnTo>
                    <a:lnTo>
                      <a:pt x="5352" y="1542"/>
                    </a:lnTo>
                    <a:lnTo>
                      <a:pt x="5418" y="1494"/>
                    </a:lnTo>
                    <a:lnTo>
                      <a:pt x="5508" y="1482"/>
                    </a:lnTo>
                    <a:lnTo>
                      <a:pt x="5604" y="1344"/>
                    </a:lnTo>
                    <a:lnTo>
                      <a:pt x="5610" y="1248"/>
                    </a:lnTo>
                    <a:lnTo>
                      <a:pt x="5436" y="1206"/>
                    </a:lnTo>
                    <a:lnTo>
                      <a:pt x="5358" y="1158"/>
                    </a:lnTo>
                    <a:lnTo>
                      <a:pt x="5370" y="1104"/>
                    </a:lnTo>
                    <a:lnTo>
                      <a:pt x="5292" y="1098"/>
                    </a:lnTo>
                    <a:lnTo>
                      <a:pt x="5244" y="1044"/>
                    </a:lnTo>
                    <a:lnTo>
                      <a:pt x="5298" y="942"/>
                    </a:lnTo>
                    <a:lnTo>
                      <a:pt x="5292" y="834"/>
                    </a:lnTo>
                    <a:lnTo>
                      <a:pt x="5136" y="756"/>
                    </a:lnTo>
                    <a:lnTo>
                      <a:pt x="5052" y="498"/>
                    </a:lnTo>
                    <a:lnTo>
                      <a:pt x="5052" y="330"/>
                    </a:lnTo>
                    <a:lnTo>
                      <a:pt x="4962" y="240"/>
                    </a:lnTo>
                    <a:lnTo>
                      <a:pt x="4890" y="318"/>
                    </a:lnTo>
                    <a:lnTo>
                      <a:pt x="4758" y="486"/>
                    </a:lnTo>
                    <a:lnTo>
                      <a:pt x="4692" y="660"/>
                    </a:lnTo>
                    <a:lnTo>
                      <a:pt x="4476" y="654"/>
                    </a:lnTo>
                    <a:lnTo>
                      <a:pt x="4338" y="708"/>
                    </a:lnTo>
                    <a:lnTo>
                      <a:pt x="4164" y="600"/>
                    </a:lnTo>
                    <a:lnTo>
                      <a:pt x="4068" y="624"/>
                    </a:lnTo>
                    <a:lnTo>
                      <a:pt x="3948" y="600"/>
                    </a:lnTo>
                    <a:lnTo>
                      <a:pt x="3930" y="648"/>
                    </a:lnTo>
                    <a:lnTo>
                      <a:pt x="3960" y="738"/>
                    </a:lnTo>
                    <a:lnTo>
                      <a:pt x="3786" y="726"/>
                    </a:lnTo>
                    <a:lnTo>
                      <a:pt x="3678" y="708"/>
                    </a:lnTo>
                    <a:lnTo>
                      <a:pt x="3600" y="750"/>
                    </a:lnTo>
                    <a:lnTo>
                      <a:pt x="3462" y="768"/>
                    </a:lnTo>
                    <a:lnTo>
                      <a:pt x="3318" y="870"/>
                    </a:lnTo>
                    <a:lnTo>
                      <a:pt x="3162" y="774"/>
                    </a:lnTo>
                    <a:lnTo>
                      <a:pt x="3066" y="660"/>
                    </a:lnTo>
                    <a:lnTo>
                      <a:pt x="3054" y="498"/>
                    </a:lnTo>
                    <a:lnTo>
                      <a:pt x="3090" y="372"/>
                    </a:lnTo>
                    <a:lnTo>
                      <a:pt x="3162" y="264"/>
                    </a:lnTo>
                    <a:lnTo>
                      <a:pt x="3036" y="150"/>
                    </a:lnTo>
                    <a:lnTo>
                      <a:pt x="3054" y="48"/>
                    </a:lnTo>
                    <a:lnTo>
                      <a:pt x="3012" y="0"/>
                    </a:lnTo>
                    <a:lnTo>
                      <a:pt x="2916" y="18"/>
                    </a:lnTo>
                    <a:lnTo>
                      <a:pt x="2916" y="72"/>
                    </a:lnTo>
                    <a:lnTo>
                      <a:pt x="2832" y="162"/>
                    </a:lnTo>
                    <a:lnTo>
                      <a:pt x="2730" y="198"/>
                    </a:lnTo>
                    <a:lnTo>
                      <a:pt x="2598" y="252"/>
                    </a:lnTo>
                    <a:lnTo>
                      <a:pt x="2502" y="234"/>
                    </a:lnTo>
                    <a:lnTo>
                      <a:pt x="2418" y="276"/>
                    </a:lnTo>
                    <a:lnTo>
                      <a:pt x="2424" y="372"/>
                    </a:lnTo>
                    <a:lnTo>
                      <a:pt x="2310" y="306"/>
                    </a:lnTo>
                    <a:lnTo>
                      <a:pt x="2154" y="264"/>
                    </a:lnTo>
                    <a:lnTo>
                      <a:pt x="1974" y="222"/>
                    </a:lnTo>
                    <a:lnTo>
                      <a:pt x="2010" y="282"/>
                    </a:lnTo>
                    <a:lnTo>
                      <a:pt x="2112" y="354"/>
                    </a:lnTo>
                    <a:lnTo>
                      <a:pt x="2106" y="462"/>
                    </a:lnTo>
                    <a:lnTo>
                      <a:pt x="2178" y="576"/>
                    </a:lnTo>
                    <a:lnTo>
                      <a:pt x="2310" y="594"/>
                    </a:lnTo>
                    <a:lnTo>
                      <a:pt x="2268" y="684"/>
                    </a:lnTo>
                    <a:lnTo>
                      <a:pt x="2136" y="726"/>
                    </a:lnTo>
                    <a:lnTo>
                      <a:pt x="2136" y="792"/>
                    </a:lnTo>
                    <a:lnTo>
                      <a:pt x="1938" y="876"/>
                    </a:lnTo>
                    <a:lnTo>
                      <a:pt x="1818" y="990"/>
                    </a:lnTo>
                    <a:lnTo>
                      <a:pt x="1764" y="924"/>
                    </a:lnTo>
                    <a:lnTo>
                      <a:pt x="1668" y="996"/>
                    </a:lnTo>
                    <a:lnTo>
                      <a:pt x="1560" y="918"/>
                    </a:lnTo>
                    <a:lnTo>
                      <a:pt x="1452" y="900"/>
                    </a:lnTo>
                    <a:lnTo>
                      <a:pt x="1452" y="804"/>
                    </a:lnTo>
                    <a:lnTo>
                      <a:pt x="1386" y="702"/>
                    </a:lnTo>
                    <a:lnTo>
                      <a:pt x="1236" y="810"/>
                    </a:lnTo>
                    <a:lnTo>
                      <a:pt x="846" y="798"/>
                    </a:lnTo>
                    <a:lnTo>
                      <a:pt x="864" y="942"/>
                    </a:lnTo>
                    <a:lnTo>
                      <a:pt x="990" y="930"/>
                    </a:lnTo>
                    <a:lnTo>
                      <a:pt x="1026" y="1044"/>
                    </a:lnTo>
                    <a:lnTo>
                      <a:pt x="930" y="1014"/>
                    </a:lnTo>
                    <a:lnTo>
                      <a:pt x="792" y="1050"/>
                    </a:lnTo>
                    <a:lnTo>
                      <a:pt x="804" y="1230"/>
                    </a:lnTo>
                    <a:lnTo>
                      <a:pt x="912" y="1284"/>
                    </a:lnTo>
                    <a:lnTo>
                      <a:pt x="984" y="1404"/>
                    </a:lnTo>
                    <a:lnTo>
                      <a:pt x="954" y="1500"/>
                    </a:lnTo>
                    <a:lnTo>
                      <a:pt x="858" y="2112"/>
                    </a:lnTo>
                    <a:lnTo>
                      <a:pt x="702" y="2076"/>
                    </a:lnTo>
                    <a:lnTo>
                      <a:pt x="624" y="2124"/>
                    </a:lnTo>
                    <a:lnTo>
                      <a:pt x="492" y="2154"/>
                    </a:lnTo>
                    <a:lnTo>
                      <a:pt x="222" y="2328"/>
                    </a:lnTo>
                    <a:lnTo>
                      <a:pt x="162" y="2508"/>
                    </a:lnTo>
                    <a:lnTo>
                      <a:pt x="162" y="2634"/>
                    </a:lnTo>
                    <a:lnTo>
                      <a:pt x="42" y="2694"/>
                    </a:lnTo>
                    <a:lnTo>
                      <a:pt x="60" y="2784"/>
                    </a:lnTo>
                    <a:lnTo>
                      <a:pt x="0" y="2856"/>
                    </a:lnTo>
                    <a:lnTo>
                      <a:pt x="150" y="3090"/>
                    </a:lnTo>
                    <a:lnTo>
                      <a:pt x="234" y="3156"/>
                    </a:lnTo>
                    <a:lnTo>
                      <a:pt x="198" y="3252"/>
                    </a:lnTo>
                    <a:lnTo>
                      <a:pt x="375" y="3258"/>
                    </a:lnTo>
                    <a:lnTo>
                      <a:pt x="429" y="3349"/>
                    </a:lnTo>
                    <a:lnTo>
                      <a:pt x="624" y="3348"/>
                    </a:lnTo>
                    <a:lnTo>
                      <a:pt x="759" y="3221"/>
                    </a:lnTo>
                    <a:lnTo>
                      <a:pt x="756" y="3510"/>
                    </a:lnTo>
                    <a:lnTo>
                      <a:pt x="841" y="3559"/>
                    </a:lnTo>
                    <a:lnTo>
                      <a:pt x="1005" y="3514"/>
                    </a:lnTo>
                    <a:lnTo>
                      <a:pt x="1206" y="3558"/>
                    </a:lnTo>
                    <a:lnTo>
                      <a:pt x="1353" y="3441"/>
                    </a:lnTo>
                    <a:lnTo>
                      <a:pt x="1524" y="3378"/>
                    </a:lnTo>
                    <a:lnTo>
                      <a:pt x="1636" y="3249"/>
                    </a:lnTo>
                    <a:lnTo>
                      <a:pt x="1856" y="3230"/>
                    </a:lnTo>
                    <a:lnTo>
                      <a:pt x="1920" y="3313"/>
                    </a:lnTo>
                    <a:lnTo>
                      <a:pt x="1892" y="3367"/>
                    </a:lnTo>
                    <a:lnTo>
                      <a:pt x="1901" y="3477"/>
                    </a:lnTo>
                    <a:lnTo>
                      <a:pt x="1892" y="3614"/>
                    </a:lnTo>
                    <a:lnTo>
                      <a:pt x="1984" y="3715"/>
                    </a:lnTo>
                    <a:lnTo>
                      <a:pt x="2130" y="3834"/>
                    </a:lnTo>
                    <a:lnTo>
                      <a:pt x="2249" y="3806"/>
                    </a:lnTo>
                    <a:lnTo>
                      <a:pt x="2532" y="3971"/>
                    </a:lnTo>
                    <a:lnTo>
                      <a:pt x="2642" y="4053"/>
                    </a:lnTo>
                    <a:lnTo>
                      <a:pt x="2935" y="4081"/>
                    </a:lnTo>
                    <a:lnTo>
                      <a:pt x="2953" y="4373"/>
                    </a:lnTo>
                    <a:lnTo>
                      <a:pt x="3035" y="4647"/>
                    </a:lnTo>
                    <a:lnTo>
                      <a:pt x="3392" y="4657"/>
                    </a:lnTo>
                    <a:lnTo>
                      <a:pt x="3364" y="4794"/>
                    </a:lnTo>
                    <a:lnTo>
                      <a:pt x="3392" y="4885"/>
                    </a:lnTo>
                    <a:lnTo>
                      <a:pt x="3483" y="4913"/>
                    </a:lnTo>
                    <a:lnTo>
                      <a:pt x="3575" y="5031"/>
                    </a:lnTo>
                    <a:lnTo>
                      <a:pt x="3520" y="5205"/>
                    </a:lnTo>
                    <a:lnTo>
                      <a:pt x="3437" y="5397"/>
                    </a:lnTo>
                    <a:lnTo>
                      <a:pt x="3419" y="5534"/>
                    </a:lnTo>
                    <a:lnTo>
                      <a:pt x="3483" y="5690"/>
                    </a:lnTo>
                    <a:lnTo>
                      <a:pt x="3474" y="5927"/>
                    </a:lnTo>
                    <a:lnTo>
                      <a:pt x="3675" y="5964"/>
                    </a:lnTo>
                    <a:lnTo>
                      <a:pt x="3767" y="5918"/>
                    </a:lnTo>
                    <a:lnTo>
                      <a:pt x="3913" y="6019"/>
                    </a:lnTo>
                    <a:lnTo>
                      <a:pt x="3959" y="6330"/>
                    </a:lnTo>
                    <a:lnTo>
                      <a:pt x="4141" y="6293"/>
                    </a:lnTo>
                    <a:lnTo>
                      <a:pt x="4187" y="6412"/>
                    </a:lnTo>
                    <a:lnTo>
                      <a:pt x="4160" y="6613"/>
                    </a:lnTo>
                    <a:lnTo>
                      <a:pt x="4297" y="6796"/>
                    </a:lnTo>
                    <a:lnTo>
                      <a:pt x="4269" y="7015"/>
                    </a:lnTo>
                    <a:lnTo>
                      <a:pt x="3913" y="7235"/>
                    </a:lnTo>
                    <a:lnTo>
                      <a:pt x="3575" y="7637"/>
                    </a:lnTo>
                    <a:lnTo>
                      <a:pt x="3712" y="7710"/>
                    </a:lnTo>
                    <a:lnTo>
                      <a:pt x="3821" y="7866"/>
                    </a:lnTo>
                    <a:lnTo>
                      <a:pt x="3922" y="7847"/>
                    </a:lnTo>
                    <a:lnTo>
                      <a:pt x="3995" y="7975"/>
                    </a:lnTo>
                    <a:lnTo>
                      <a:pt x="4178" y="8067"/>
                    </a:lnTo>
                    <a:lnTo>
                      <a:pt x="4279" y="8231"/>
                    </a:lnTo>
                    <a:lnTo>
                      <a:pt x="4338" y="8220"/>
                    </a:lnTo>
                    <a:lnTo>
                      <a:pt x="4368" y="8160"/>
                    </a:lnTo>
                    <a:lnTo>
                      <a:pt x="4434" y="8158"/>
                    </a:lnTo>
                    <a:lnTo>
                      <a:pt x="4392" y="8280"/>
                    </a:lnTo>
                    <a:lnTo>
                      <a:pt x="4306" y="8323"/>
                    </a:lnTo>
                    <a:lnTo>
                      <a:pt x="4242" y="8442"/>
                    </a:lnTo>
                    <a:lnTo>
                      <a:pt x="4352" y="8414"/>
                    </a:lnTo>
                    <a:lnTo>
                      <a:pt x="4470" y="8250"/>
                    </a:lnTo>
                    <a:lnTo>
                      <a:pt x="4500" y="8094"/>
                    </a:lnTo>
                    <a:lnTo>
                      <a:pt x="4554" y="7980"/>
                    </a:lnTo>
                    <a:lnTo>
                      <a:pt x="4656" y="7908"/>
                    </a:lnTo>
                    <a:lnTo>
                      <a:pt x="4728" y="7728"/>
                    </a:lnTo>
                    <a:lnTo>
                      <a:pt x="4788" y="7746"/>
                    </a:lnTo>
                    <a:lnTo>
                      <a:pt x="4848" y="7746"/>
                    </a:lnTo>
                    <a:lnTo>
                      <a:pt x="4800" y="7854"/>
                    </a:lnTo>
                    <a:lnTo>
                      <a:pt x="4746" y="7884"/>
                    </a:lnTo>
                    <a:lnTo>
                      <a:pt x="4680" y="8022"/>
                    </a:lnTo>
                    <a:lnTo>
                      <a:pt x="4788" y="7944"/>
                    </a:lnTo>
                    <a:lnTo>
                      <a:pt x="4908" y="7764"/>
                    </a:lnTo>
                    <a:lnTo>
                      <a:pt x="5022" y="7530"/>
                    </a:lnTo>
                    <a:lnTo>
                      <a:pt x="5250" y="7338"/>
                    </a:lnTo>
                    <a:lnTo>
                      <a:pt x="5292" y="7020"/>
                    </a:lnTo>
                    <a:lnTo>
                      <a:pt x="5250" y="6858"/>
                    </a:lnTo>
                    <a:lnTo>
                      <a:pt x="5406" y="6684"/>
                    </a:lnTo>
                    <a:lnTo>
                      <a:pt x="5568" y="6564"/>
                    </a:lnTo>
                    <a:lnTo>
                      <a:pt x="5772" y="6438"/>
                    </a:lnTo>
                    <a:lnTo>
                      <a:pt x="6144" y="6342"/>
                    </a:lnTo>
                    <a:lnTo>
                      <a:pt x="6114" y="6276"/>
                    </a:lnTo>
                    <a:lnTo>
                      <a:pt x="6186" y="6234"/>
                    </a:lnTo>
                    <a:lnTo>
                      <a:pt x="6240" y="6282"/>
                    </a:lnTo>
                    <a:lnTo>
                      <a:pt x="6282" y="6246"/>
                    </a:lnTo>
                    <a:lnTo>
                      <a:pt x="6396" y="6300"/>
                    </a:lnTo>
                    <a:lnTo>
                      <a:pt x="6612" y="6276"/>
                    </a:lnTo>
                    <a:lnTo>
                      <a:pt x="6738" y="6180"/>
                    </a:lnTo>
                    <a:lnTo>
                      <a:pt x="6906" y="6126"/>
                    </a:lnTo>
                    <a:lnTo>
                      <a:pt x="6888" y="6042"/>
                    </a:lnTo>
                    <a:lnTo>
                      <a:pt x="6954" y="5880"/>
                    </a:lnTo>
                    <a:lnTo>
                      <a:pt x="7062" y="5808"/>
                    </a:lnTo>
                    <a:lnTo>
                      <a:pt x="7158" y="5664"/>
                    </a:lnTo>
                    <a:lnTo>
                      <a:pt x="7260" y="5328"/>
                    </a:lnTo>
                    <a:lnTo>
                      <a:pt x="7368" y="5232"/>
                    </a:lnTo>
                    <a:lnTo>
                      <a:pt x="7374" y="5070"/>
                    </a:lnTo>
                    <a:lnTo>
                      <a:pt x="7464" y="4824"/>
                    </a:lnTo>
                    <a:lnTo>
                      <a:pt x="7476" y="4488"/>
                    </a:lnTo>
                    <a:lnTo>
                      <a:pt x="7500" y="4344"/>
                    </a:lnTo>
                    <a:lnTo>
                      <a:pt x="7494" y="4278"/>
                    </a:lnTo>
                    <a:lnTo>
                      <a:pt x="7542" y="4212"/>
                    </a:lnTo>
                    <a:lnTo>
                      <a:pt x="7530" y="4140"/>
                    </a:lnTo>
                    <a:lnTo>
                      <a:pt x="7602" y="4110"/>
                    </a:lnTo>
                    <a:lnTo>
                      <a:pt x="7662" y="4182"/>
                    </a:lnTo>
                    <a:lnTo>
                      <a:pt x="7770" y="4056"/>
                    </a:lnTo>
                    <a:lnTo>
                      <a:pt x="7908" y="3834"/>
                    </a:lnTo>
                    <a:lnTo>
                      <a:pt x="8118" y="3684"/>
                    </a:lnTo>
                    <a:lnTo>
                      <a:pt x="8358" y="3468"/>
                    </a:lnTo>
                    <a:lnTo>
                      <a:pt x="8502" y="3228"/>
                    </a:lnTo>
                    <a:lnTo>
                      <a:pt x="8508" y="2976"/>
                    </a:lnTo>
                    <a:lnTo>
                      <a:pt x="8424" y="2622"/>
                    </a:lnTo>
                    <a:close/>
                  </a:path>
                </a:pathLst>
              </a:custGeom>
              <a:solidFill>
                <a:srgbClr val="F5B90F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0" name="Freeform 71"/>
              <p:cNvSpPr>
                <a:spLocks/>
              </p:cNvSpPr>
              <p:nvPr/>
            </p:nvSpPr>
            <p:spPr bwMode="auto">
              <a:xfrm>
                <a:off x="1728788" y="2828925"/>
                <a:ext cx="868363" cy="966788"/>
              </a:xfrm>
              <a:custGeom>
                <a:avLst/>
                <a:gdLst/>
                <a:ahLst/>
                <a:cxnLst>
                  <a:cxn ang="0">
                    <a:pos x="0" y="356"/>
                  </a:cxn>
                  <a:cxn ang="0">
                    <a:pos x="243" y="778"/>
                  </a:cxn>
                  <a:cxn ang="0">
                    <a:pos x="153" y="888"/>
                  </a:cxn>
                  <a:cxn ang="0">
                    <a:pos x="163" y="1238"/>
                  </a:cxn>
                  <a:cxn ang="0">
                    <a:pos x="63" y="1408"/>
                  </a:cxn>
                  <a:cxn ang="0">
                    <a:pos x="93" y="1588"/>
                  </a:cxn>
                  <a:cxn ang="0">
                    <a:pos x="293" y="1798"/>
                  </a:cxn>
                  <a:cxn ang="0">
                    <a:pos x="143" y="1960"/>
                  </a:cxn>
                  <a:cxn ang="0">
                    <a:pos x="89" y="2074"/>
                  </a:cxn>
                  <a:cxn ang="0">
                    <a:pos x="183" y="2368"/>
                  </a:cxn>
                  <a:cxn ang="0">
                    <a:pos x="233" y="2588"/>
                  </a:cxn>
                  <a:cxn ang="0">
                    <a:pos x="363" y="2678"/>
                  </a:cxn>
                  <a:cxn ang="0">
                    <a:pos x="283" y="2748"/>
                  </a:cxn>
                  <a:cxn ang="0">
                    <a:pos x="353" y="2828"/>
                  </a:cxn>
                  <a:cxn ang="0">
                    <a:pos x="292" y="2952"/>
                  </a:cxn>
                  <a:cxn ang="0">
                    <a:pos x="443" y="3158"/>
                  </a:cxn>
                  <a:cxn ang="0">
                    <a:pos x="519" y="3415"/>
                  </a:cxn>
                  <a:cxn ang="0">
                    <a:pos x="573" y="3618"/>
                  </a:cxn>
                  <a:cxn ang="0">
                    <a:pos x="743" y="3618"/>
                  </a:cxn>
                  <a:cxn ang="0">
                    <a:pos x="823" y="3488"/>
                  </a:cxn>
                  <a:cxn ang="0">
                    <a:pos x="983" y="3318"/>
                  </a:cxn>
                  <a:cxn ang="0">
                    <a:pos x="1093" y="3368"/>
                  </a:cxn>
                  <a:cxn ang="0">
                    <a:pos x="1393" y="3398"/>
                  </a:cxn>
                  <a:cxn ang="0">
                    <a:pos x="1493" y="3548"/>
                  </a:cxn>
                  <a:cxn ang="0">
                    <a:pos x="1553" y="3348"/>
                  </a:cxn>
                  <a:cxn ang="0">
                    <a:pos x="1883" y="3348"/>
                  </a:cxn>
                  <a:cxn ang="0">
                    <a:pos x="1973" y="3138"/>
                  </a:cxn>
                  <a:cxn ang="0">
                    <a:pos x="1953" y="2918"/>
                  </a:cxn>
                  <a:cxn ang="0">
                    <a:pos x="2128" y="2698"/>
                  </a:cxn>
                  <a:cxn ang="0">
                    <a:pos x="2633" y="2578"/>
                  </a:cxn>
                  <a:cxn ang="0">
                    <a:pos x="3038" y="2705"/>
                  </a:cxn>
                  <a:cxn ang="0">
                    <a:pos x="3145" y="2458"/>
                  </a:cxn>
                  <a:cxn ang="0">
                    <a:pos x="3210" y="2250"/>
                  </a:cxn>
                  <a:cxn ang="0">
                    <a:pos x="3093" y="2105"/>
                  </a:cxn>
                  <a:cxn ang="0">
                    <a:pos x="2980" y="2068"/>
                  </a:cxn>
                  <a:cxn ang="0">
                    <a:pos x="2946" y="1955"/>
                  </a:cxn>
                  <a:cxn ang="0">
                    <a:pos x="2980" y="1783"/>
                  </a:cxn>
                  <a:cxn ang="0">
                    <a:pos x="2535" y="1773"/>
                  </a:cxn>
                  <a:cxn ang="0">
                    <a:pos x="2433" y="1430"/>
                  </a:cxn>
                  <a:cxn ang="0">
                    <a:pos x="2408" y="1063"/>
                  </a:cxn>
                  <a:cxn ang="0">
                    <a:pos x="2048" y="1030"/>
                  </a:cxn>
                  <a:cxn ang="0">
                    <a:pos x="1905" y="928"/>
                  </a:cxn>
                  <a:cxn ang="0">
                    <a:pos x="1553" y="720"/>
                  </a:cxn>
                  <a:cxn ang="0">
                    <a:pos x="1403" y="755"/>
                  </a:cxn>
                  <a:cxn ang="0">
                    <a:pos x="1219" y="604"/>
                  </a:cxn>
                  <a:cxn ang="0">
                    <a:pos x="1106" y="480"/>
                  </a:cxn>
                  <a:cxn ang="0">
                    <a:pos x="1118" y="308"/>
                  </a:cxn>
                  <a:cxn ang="0">
                    <a:pos x="1105" y="174"/>
                  </a:cxn>
                  <a:cxn ang="0">
                    <a:pos x="1140" y="105"/>
                  </a:cxn>
                  <a:cxn ang="0">
                    <a:pos x="1058" y="0"/>
                  </a:cxn>
                  <a:cxn ang="0">
                    <a:pos x="786" y="23"/>
                  </a:cxn>
                  <a:cxn ang="0">
                    <a:pos x="643" y="188"/>
                  </a:cxn>
                  <a:cxn ang="0">
                    <a:pos x="434" y="263"/>
                  </a:cxn>
                  <a:cxn ang="0">
                    <a:pos x="245" y="410"/>
                  </a:cxn>
                  <a:cxn ang="0">
                    <a:pos x="0" y="356"/>
                  </a:cxn>
                </a:cxnLst>
                <a:rect l="0" t="0" r="r" b="b"/>
                <a:pathLst>
                  <a:path w="3210" h="3618">
                    <a:moveTo>
                      <a:pt x="0" y="356"/>
                    </a:moveTo>
                    <a:lnTo>
                      <a:pt x="243" y="778"/>
                    </a:lnTo>
                    <a:lnTo>
                      <a:pt x="153" y="888"/>
                    </a:lnTo>
                    <a:lnTo>
                      <a:pt x="163" y="1238"/>
                    </a:lnTo>
                    <a:lnTo>
                      <a:pt x="63" y="1408"/>
                    </a:lnTo>
                    <a:lnTo>
                      <a:pt x="93" y="1588"/>
                    </a:lnTo>
                    <a:lnTo>
                      <a:pt x="293" y="1798"/>
                    </a:lnTo>
                    <a:lnTo>
                      <a:pt x="143" y="1960"/>
                    </a:lnTo>
                    <a:lnTo>
                      <a:pt x="89" y="2074"/>
                    </a:lnTo>
                    <a:lnTo>
                      <a:pt x="183" y="2368"/>
                    </a:lnTo>
                    <a:lnTo>
                      <a:pt x="233" y="2588"/>
                    </a:lnTo>
                    <a:lnTo>
                      <a:pt x="363" y="2678"/>
                    </a:lnTo>
                    <a:lnTo>
                      <a:pt x="283" y="2748"/>
                    </a:lnTo>
                    <a:lnTo>
                      <a:pt x="353" y="2828"/>
                    </a:lnTo>
                    <a:lnTo>
                      <a:pt x="292" y="2952"/>
                    </a:lnTo>
                    <a:lnTo>
                      <a:pt x="443" y="3158"/>
                    </a:lnTo>
                    <a:lnTo>
                      <a:pt x="519" y="3415"/>
                    </a:lnTo>
                    <a:lnTo>
                      <a:pt x="573" y="3618"/>
                    </a:lnTo>
                    <a:lnTo>
                      <a:pt x="743" y="3618"/>
                    </a:lnTo>
                    <a:lnTo>
                      <a:pt x="823" y="3488"/>
                    </a:lnTo>
                    <a:lnTo>
                      <a:pt x="983" y="3318"/>
                    </a:lnTo>
                    <a:lnTo>
                      <a:pt x="1093" y="3368"/>
                    </a:lnTo>
                    <a:lnTo>
                      <a:pt x="1393" y="3398"/>
                    </a:lnTo>
                    <a:lnTo>
                      <a:pt x="1493" y="3548"/>
                    </a:lnTo>
                    <a:lnTo>
                      <a:pt x="1553" y="3348"/>
                    </a:lnTo>
                    <a:lnTo>
                      <a:pt x="1883" y="3348"/>
                    </a:lnTo>
                    <a:lnTo>
                      <a:pt x="1973" y="3138"/>
                    </a:lnTo>
                    <a:lnTo>
                      <a:pt x="1953" y="2918"/>
                    </a:lnTo>
                    <a:lnTo>
                      <a:pt x="2128" y="2698"/>
                    </a:lnTo>
                    <a:lnTo>
                      <a:pt x="2633" y="2578"/>
                    </a:lnTo>
                    <a:lnTo>
                      <a:pt x="3038" y="2705"/>
                    </a:lnTo>
                    <a:lnTo>
                      <a:pt x="3145" y="2458"/>
                    </a:lnTo>
                    <a:lnTo>
                      <a:pt x="3210" y="2250"/>
                    </a:lnTo>
                    <a:lnTo>
                      <a:pt x="3093" y="2105"/>
                    </a:lnTo>
                    <a:lnTo>
                      <a:pt x="2980" y="2068"/>
                    </a:lnTo>
                    <a:lnTo>
                      <a:pt x="2946" y="1955"/>
                    </a:lnTo>
                    <a:lnTo>
                      <a:pt x="2980" y="1783"/>
                    </a:lnTo>
                    <a:lnTo>
                      <a:pt x="2535" y="1773"/>
                    </a:lnTo>
                    <a:lnTo>
                      <a:pt x="2433" y="1430"/>
                    </a:lnTo>
                    <a:lnTo>
                      <a:pt x="2408" y="1063"/>
                    </a:lnTo>
                    <a:lnTo>
                      <a:pt x="2048" y="1030"/>
                    </a:lnTo>
                    <a:lnTo>
                      <a:pt x="1905" y="928"/>
                    </a:lnTo>
                    <a:lnTo>
                      <a:pt x="1553" y="720"/>
                    </a:lnTo>
                    <a:lnTo>
                      <a:pt x="1403" y="755"/>
                    </a:lnTo>
                    <a:lnTo>
                      <a:pt x="1219" y="604"/>
                    </a:lnTo>
                    <a:lnTo>
                      <a:pt x="1106" y="480"/>
                    </a:lnTo>
                    <a:lnTo>
                      <a:pt x="1118" y="308"/>
                    </a:lnTo>
                    <a:lnTo>
                      <a:pt x="1105" y="174"/>
                    </a:lnTo>
                    <a:lnTo>
                      <a:pt x="1140" y="105"/>
                    </a:lnTo>
                    <a:lnTo>
                      <a:pt x="1058" y="0"/>
                    </a:lnTo>
                    <a:lnTo>
                      <a:pt x="786" y="23"/>
                    </a:lnTo>
                    <a:lnTo>
                      <a:pt x="643" y="188"/>
                    </a:lnTo>
                    <a:lnTo>
                      <a:pt x="434" y="263"/>
                    </a:lnTo>
                    <a:lnTo>
                      <a:pt x="245" y="410"/>
                    </a:lnTo>
                    <a:lnTo>
                      <a:pt x="0" y="356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3" name="Freeform 72"/>
              <p:cNvSpPr>
                <a:spLocks/>
              </p:cNvSpPr>
              <p:nvPr/>
            </p:nvSpPr>
            <p:spPr bwMode="auto">
              <a:xfrm>
                <a:off x="2236788" y="3516313"/>
                <a:ext cx="566738" cy="600075"/>
              </a:xfrm>
              <a:custGeom>
                <a:avLst/>
                <a:gdLst/>
                <a:ahLst/>
                <a:cxnLst>
                  <a:cxn ang="0">
                    <a:pos x="0" y="617"/>
                  </a:cxn>
                  <a:cxn ang="0">
                    <a:pos x="72" y="720"/>
                  </a:cxn>
                  <a:cxn ang="0">
                    <a:pos x="132" y="810"/>
                  </a:cxn>
                  <a:cxn ang="0">
                    <a:pos x="196" y="867"/>
                  </a:cxn>
                  <a:cxn ang="0">
                    <a:pos x="336" y="978"/>
                  </a:cxn>
                  <a:cxn ang="0">
                    <a:pos x="450" y="1038"/>
                  </a:cxn>
                  <a:cxn ang="0">
                    <a:pos x="588" y="1074"/>
                  </a:cxn>
                  <a:cxn ang="0">
                    <a:pos x="696" y="1164"/>
                  </a:cxn>
                  <a:cxn ang="0">
                    <a:pos x="831" y="1230"/>
                  </a:cxn>
                  <a:cxn ang="0">
                    <a:pos x="922" y="1275"/>
                  </a:cxn>
                  <a:cxn ang="0">
                    <a:pos x="978" y="1350"/>
                  </a:cxn>
                  <a:cxn ang="0">
                    <a:pos x="888" y="1506"/>
                  </a:cxn>
                  <a:cxn ang="0">
                    <a:pos x="876" y="1638"/>
                  </a:cxn>
                  <a:cxn ang="0">
                    <a:pos x="792" y="1746"/>
                  </a:cxn>
                  <a:cxn ang="0">
                    <a:pos x="972" y="1758"/>
                  </a:cxn>
                  <a:cxn ang="0">
                    <a:pos x="1146" y="1782"/>
                  </a:cxn>
                  <a:cxn ang="0">
                    <a:pos x="1218" y="1800"/>
                  </a:cxn>
                  <a:cxn ang="0">
                    <a:pos x="1314" y="1776"/>
                  </a:cxn>
                  <a:cxn ang="0">
                    <a:pos x="1398" y="1776"/>
                  </a:cxn>
                  <a:cxn ang="0">
                    <a:pos x="1446" y="1674"/>
                  </a:cxn>
                  <a:cxn ang="0">
                    <a:pos x="1584" y="1614"/>
                  </a:cxn>
                  <a:cxn ang="0">
                    <a:pos x="1617" y="1463"/>
                  </a:cxn>
                  <a:cxn ang="0">
                    <a:pos x="1646" y="1326"/>
                  </a:cxn>
                  <a:cxn ang="0">
                    <a:pos x="1674" y="1119"/>
                  </a:cxn>
                  <a:cxn ang="0">
                    <a:pos x="1628" y="1002"/>
                  </a:cxn>
                  <a:cxn ang="0">
                    <a:pos x="1445" y="1037"/>
                  </a:cxn>
                  <a:cxn ang="0">
                    <a:pos x="1400" y="728"/>
                  </a:cxn>
                  <a:cxn ang="0">
                    <a:pos x="1253" y="626"/>
                  </a:cxn>
                  <a:cxn ang="0">
                    <a:pos x="1160" y="672"/>
                  </a:cxn>
                  <a:cxn ang="0">
                    <a:pos x="960" y="636"/>
                  </a:cxn>
                  <a:cxn ang="0">
                    <a:pos x="969" y="402"/>
                  </a:cxn>
                  <a:cxn ang="0">
                    <a:pos x="905" y="242"/>
                  </a:cxn>
                  <a:cxn ang="0">
                    <a:pos x="923" y="102"/>
                  </a:cxn>
                  <a:cxn ang="0">
                    <a:pos x="600" y="0"/>
                  </a:cxn>
                  <a:cxn ang="0">
                    <a:pos x="197" y="95"/>
                  </a:cxn>
                  <a:cxn ang="0">
                    <a:pos x="56" y="273"/>
                  </a:cxn>
                  <a:cxn ang="0">
                    <a:pos x="72" y="449"/>
                  </a:cxn>
                  <a:cxn ang="0">
                    <a:pos x="0" y="617"/>
                  </a:cxn>
                </a:cxnLst>
                <a:rect l="0" t="0" r="r" b="b"/>
                <a:pathLst>
                  <a:path w="1674" h="1800">
                    <a:moveTo>
                      <a:pt x="0" y="617"/>
                    </a:moveTo>
                    <a:lnTo>
                      <a:pt x="72" y="720"/>
                    </a:lnTo>
                    <a:lnTo>
                      <a:pt x="132" y="810"/>
                    </a:lnTo>
                    <a:lnTo>
                      <a:pt x="196" y="867"/>
                    </a:lnTo>
                    <a:lnTo>
                      <a:pt x="336" y="978"/>
                    </a:lnTo>
                    <a:lnTo>
                      <a:pt x="450" y="1038"/>
                    </a:lnTo>
                    <a:lnTo>
                      <a:pt x="588" y="1074"/>
                    </a:lnTo>
                    <a:lnTo>
                      <a:pt x="696" y="1164"/>
                    </a:lnTo>
                    <a:lnTo>
                      <a:pt x="831" y="1230"/>
                    </a:lnTo>
                    <a:lnTo>
                      <a:pt x="922" y="1275"/>
                    </a:lnTo>
                    <a:lnTo>
                      <a:pt x="978" y="1350"/>
                    </a:lnTo>
                    <a:lnTo>
                      <a:pt x="888" y="1506"/>
                    </a:lnTo>
                    <a:lnTo>
                      <a:pt x="876" y="1638"/>
                    </a:lnTo>
                    <a:lnTo>
                      <a:pt x="792" y="1746"/>
                    </a:lnTo>
                    <a:lnTo>
                      <a:pt x="972" y="1758"/>
                    </a:lnTo>
                    <a:lnTo>
                      <a:pt x="1146" y="1782"/>
                    </a:lnTo>
                    <a:lnTo>
                      <a:pt x="1218" y="1800"/>
                    </a:lnTo>
                    <a:lnTo>
                      <a:pt x="1314" y="1776"/>
                    </a:lnTo>
                    <a:lnTo>
                      <a:pt x="1398" y="1776"/>
                    </a:lnTo>
                    <a:lnTo>
                      <a:pt x="1446" y="1674"/>
                    </a:lnTo>
                    <a:lnTo>
                      <a:pt x="1584" y="1614"/>
                    </a:lnTo>
                    <a:lnTo>
                      <a:pt x="1617" y="1463"/>
                    </a:lnTo>
                    <a:lnTo>
                      <a:pt x="1646" y="1326"/>
                    </a:lnTo>
                    <a:lnTo>
                      <a:pt x="1674" y="1119"/>
                    </a:lnTo>
                    <a:lnTo>
                      <a:pt x="1628" y="1002"/>
                    </a:lnTo>
                    <a:lnTo>
                      <a:pt x="1445" y="1037"/>
                    </a:lnTo>
                    <a:lnTo>
                      <a:pt x="1400" y="728"/>
                    </a:lnTo>
                    <a:lnTo>
                      <a:pt x="1253" y="626"/>
                    </a:lnTo>
                    <a:lnTo>
                      <a:pt x="1160" y="672"/>
                    </a:lnTo>
                    <a:lnTo>
                      <a:pt x="960" y="636"/>
                    </a:lnTo>
                    <a:lnTo>
                      <a:pt x="969" y="402"/>
                    </a:lnTo>
                    <a:lnTo>
                      <a:pt x="905" y="242"/>
                    </a:lnTo>
                    <a:lnTo>
                      <a:pt x="923" y="102"/>
                    </a:lnTo>
                    <a:lnTo>
                      <a:pt x="600" y="0"/>
                    </a:lnTo>
                    <a:lnTo>
                      <a:pt x="197" y="95"/>
                    </a:lnTo>
                    <a:lnTo>
                      <a:pt x="56" y="273"/>
                    </a:lnTo>
                    <a:lnTo>
                      <a:pt x="72" y="449"/>
                    </a:lnTo>
                    <a:lnTo>
                      <a:pt x="0" y="617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4" name="Freeform 73"/>
              <p:cNvSpPr>
                <a:spLocks/>
              </p:cNvSpPr>
              <p:nvPr/>
            </p:nvSpPr>
            <p:spPr bwMode="auto">
              <a:xfrm>
                <a:off x="1736725" y="3713163"/>
                <a:ext cx="1103313" cy="2195513"/>
              </a:xfrm>
              <a:custGeom>
                <a:avLst/>
                <a:gdLst/>
                <a:ahLst/>
                <a:cxnLst>
                  <a:cxn ang="0">
                    <a:pos x="317" y="593"/>
                  </a:cxn>
                  <a:cxn ang="0">
                    <a:pos x="370" y="937"/>
                  </a:cxn>
                  <a:cxn ang="0">
                    <a:pos x="272" y="1183"/>
                  </a:cxn>
                  <a:cxn ang="0">
                    <a:pos x="154" y="1609"/>
                  </a:cxn>
                  <a:cxn ang="0">
                    <a:pos x="74" y="1921"/>
                  </a:cxn>
                  <a:cxn ang="0">
                    <a:pos x="218" y="2737"/>
                  </a:cxn>
                  <a:cxn ang="0">
                    <a:pos x="34" y="3257"/>
                  </a:cxn>
                  <a:cxn ang="0">
                    <a:pos x="26" y="3769"/>
                  </a:cxn>
                  <a:cxn ang="0">
                    <a:pos x="18" y="4297"/>
                  </a:cxn>
                  <a:cxn ang="0">
                    <a:pos x="34" y="4649"/>
                  </a:cxn>
                  <a:cxn ang="0">
                    <a:pos x="146" y="4825"/>
                  </a:cxn>
                  <a:cxn ang="0">
                    <a:pos x="226" y="5017"/>
                  </a:cxn>
                  <a:cxn ang="0">
                    <a:pos x="162" y="5225"/>
                  </a:cxn>
                  <a:cxn ang="0">
                    <a:pos x="122" y="5689"/>
                  </a:cxn>
                  <a:cxn ang="0">
                    <a:pos x="106" y="5945"/>
                  </a:cxn>
                  <a:cxn ang="0">
                    <a:pos x="130" y="6305"/>
                  </a:cxn>
                  <a:cxn ang="0">
                    <a:pos x="266" y="6473"/>
                  </a:cxn>
                  <a:cxn ang="0">
                    <a:pos x="722" y="6577"/>
                  </a:cxn>
                  <a:cxn ang="0">
                    <a:pos x="698" y="6305"/>
                  </a:cxn>
                  <a:cxn ang="0">
                    <a:pos x="906" y="5841"/>
                  </a:cxn>
                  <a:cxn ang="0">
                    <a:pos x="1138" y="5457"/>
                  </a:cxn>
                  <a:cxn ang="0">
                    <a:pos x="850" y="5153"/>
                  </a:cxn>
                  <a:cxn ang="0">
                    <a:pos x="1186" y="4881"/>
                  </a:cxn>
                  <a:cxn ang="0">
                    <a:pos x="1314" y="4585"/>
                  </a:cxn>
                  <a:cxn ang="0">
                    <a:pos x="1178" y="4385"/>
                  </a:cxn>
                  <a:cxn ang="0">
                    <a:pos x="1210" y="4089"/>
                  </a:cxn>
                  <a:cxn ang="0">
                    <a:pos x="1602" y="4113"/>
                  </a:cxn>
                  <a:cxn ang="0">
                    <a:pos x="1650" y="3889"/>
                  </a:cxn>
                  <a:cxn ang="0">
                    <a:pos x="1650" y="3665"/>
                  </a:cxn>
                  <a:cxn ang="0">
                    <a:pos x="2082" y="3649"/>
                  </a:cxn>
                  <a:cxn ang="0">
                    <a:pos x="2618" y="3153"/>
                  </a:cxn>
                  <a:cxn ang="0">
                    <a:pos x="2538" y="2961"/>
                  </a:cxn>
                  <a:cxn ang="0">
                    <a:pos x="2298" y="2649"/>
                  </a:cxn>
                  <a:cxn ang="0">
                    <a:pos x="2346" y="2289"/>
                  </a:cxn>
                  <a:cxn ang="0">
                    <a:pos x="2450" y="1793"/>
                  </a:cxn>
                  <a:cxn ang="0">
                    <a:pos x="3239" y="1131"/>
                  </a:cxn>
                  <a:cxn ang="0">
                    <a:pos x="3068" y="1023"/>
                  </a:cxn>
                  <a:cxn ang="0">
                    <a:pos x="2796" y="1184"/>
                  </a:cxn>
                  <a:cxn ang="0">
                    <a:pos x="2456" y="1167"/>
                  </a:cxn>
                  <a:cxn ang="0">
                    <a:pos x="2370" y="917"/>
                  </a:cxn>
                  <a:cxn ang="0">
                    <a:pos x="2177" y="572"/>
                  </a:cxn>
                  <a:cxn ang="0">
                    <a:pos x="1821" y="390"/>
                  </a:cxn>
                  <a:cxn ang="0">
                    <a:pos x="1482" y="26"/>
                  </a:cxn>
                  <a:cxn ang="0">
                    <a:pos x="1089" y="65"/>
                  </a:cxn>
                  <a:cxn ang="0">
                    <a:pos x="633" y="138"/>
                  </a:cxn>
                </a:cxnLst>
                <a:rect l="0" t="0" r="r" b="b"/>
                <a:pathLst>
                  <a:path w="3264" h="6577">
                    <a:moveTo>
                      <a:pt x="570" y="241"/>
                    </a:moveTo>
                    <a:lnTo>
                      <a:pt x="546" y="473"/>
                    </a:lnTo>
                    <a:lnTo>
                      <a:pt x="317" y="593"/>
                    </a:lnTo>
                    <a:lnTo>
                      <a:pt x="346" y="729"/>
                    </a:lnTo>
                    <a:lnTo>
                      <a:pt x="306" y="841"/>
                    </a:lnTo>
                    <a:lnTo>
                      <a:pt x="370" y="937"/>
                    </a:lnTo>
                    <a:lnTo>
                      <a:pt x="330" y="1017"/>
                    </a:lnTo>
                    <a:lnTo>
                      <a:pt x="386" y="1129"/>
                    </a:lnTo>
                    <a:lnTo>
                      <a:pt x="272" y="1183"/>
                    </a:lnTo>
                    <a:lnTo>
                      <a:pt x="242" y="1345"/>
                    </a:lnTo>
                    <a:lnTo>
                      <a:pt x="154" y="1457"/>
                    </a:lnTo>
                    <a:lnTo>
                      <a:pt x="154" y="1609"/>
                    </a:lnTo>
                    <a:lnTo>
                      <a:pt x="82" y="1665"/>
                    </a:lnTo>
                    <a:lnTo>
                      <a:pt x="154" y="1857"/>
                    </a:lnTo>
                    <a:lnTo>
                      <a:pt x="74" y="1921"/>
                    </a:lnTo>
                    <a:lnTo>
                      <a:pt x="10" y="2105"/>
                    </a:lnTo>
                    <a:lnTo>
                      <a:pt x="178" y="2481"/>
                    </a:lnTo>
                    <a:lnTo>
                      <a:pt x="218" y="2737"/>
                    </a:lnTo>
                    <a:lnTo>
                      <a:pt x="106" y="2921"/>
                    </a:lnTo>
                    <a:lnTo>
                      <a:pt x="154" y="3113"/>
                    </a:lnTo>
                    <a:lnTo>
                      <a:pt x="34" y="3257"/>
                    </a:lnTo>
                    <a:lnTo>
                      <a:pt x="58" y="3513"/>
                    </a:lnTo>
                    <a:lnTo>
                      <a:pt x="146" y="3689"/>
                    </a:lnTo>
                    <a:lnTo>
                      <a:pt x="26" y="3769"/>
                    </a:lnTo>
                    <a:lnTo>
                      <a:pt x="50" y="3929"/>
                    </a:lnTo>
                    <a:lnTo>
                      <a:pt x="0" y="4086"/>
                    </a:lnTo>
                    <a:lnTo>
                      <a:pt x="18" y="4297"/>
                    </a:lnTo>
                    <a:lnTo>
                      <a:pt x="74" y="4425"/>
                    </a:lnTo>
                    <a:lnTo>
                      <a:pt x="26" y="4505"/>
                    </a:lnTo>
                    <a:lnTo>
                      <a:pt x="34" y="4649"/>
                    </a:lnTo>
                    <a:lnTo>
                      <a:pt x="114" y="4681"/>
                    </a:lnTo>
                    <a:lnTo>
                      <a:pt x="106" y="4769"/>
                    </a:lnTo>
                    <a:lnTo>
                      <a:pt x="146" y="4825"/>
                    </a:lnTo>
                    <a:lnTo>
                      <a:pt x="106" y="4945"/>
                    </a:lnTo>
                    <a:lnTo>
                      <a:pt x="234" y="4929"/>
                    </a:lnTo>
                    <a:lnTo>
                      <a:pt x="226" y="5017"/>
                    </a:lnTo>
                    <a:lnTo>
                      <a:pt x="106" y="5025"/>
                    </a:lnTo>
                    <a:lnTo>
                      <a:pt x="242" y="5129"/>
                    </a:lnTo>
                    <a:lnTo>
                      <a:pt x="162" y="5225"/>
                    </a:lnTo>
                    <a:lnTo>
                      <a:pt x="226" y="5417"/>
                    </a:lnTo>
                    <a:lnTo>
                      <a:pt x="162" y="5553"/>
                    </a:lnTo>
                    <a:lnTo>
                      <a:pt x="122" y="5689"/>
                    </a:lnTo>
                    <a:lnTo>
                      <a:pt x="186" y="5761"/>
                    </a:lnTo>
                    <a:lnTo>
                      <a:pt x="122" y="5809"/>
                    </a:lnTo>
                    <a:lnTo>
                      <a:pt x="106" y="5945"/>
                    </a:lnTo>
                    <a:lnTo>
                      <a:pt x="18" y="6033"/>
                    </a:lnTo>
                    <a:lnTo>
                      <a:pt x="58" y="6193"/>
                    </a:lnTo>
                    <a:lnTo>
                      <a:pt x="130" y="6305"/>
                    </a:lnTo>
                    <a:lnTo>
                      <a:pt x="234" y="6273"/>
                    </a:lnTo>
                    <a:lnTo>
                      <a:pt x="298" y="6385"/>
                    </a:lnTo>
                    <a:lnTo>
                      <a:pt x="266" y="6473"/>
                    </a:lnTo>
                    <a:lnTo>
                      <a:pt x="402" y="6545"/>
                    </a:lnTo>
                    <a:lnTo>
                      <a:pt x="594" y="6545"/>
                    </a:lnTo>
                    <a:lnTo>
                      <a:pt x="722" y="6577"/>
                    </a:lnTo>
                    <a:lnTo>
                      <a:pt x="826" y="6569"/>
                    </a:lnTo>
                    <a:lnTo>
                      <a:pt x="754" y="6449"/>
                    </a:lnTo>
                    <a:lnTo>
                      <a:pt x="698" y="6305"/>
                    </a:lnTo>
                    <a:lnTo>
                      <a:pt x="722" y="6161"/>
                    </a:lnTo>
                    <a:lnTo>
                      <a:pt x="882" y="6105"/>
                    </a:lnTo>
                    <a:lnTo>
                      <a:pt x="906" y="5841"/>
                    </a:lnTo>
                    <a:lnTo>
                      <a:pt x="1122" y="5641"/>
                    </a:lnTo>
                    <a:lnTo>
                      <a:pt x="1146" y="5561"/>
                    </a:lnTo>
                    <a:lnTo>
                      <a:pt x="1138" y="5457"/>
                    </a:lnTo>
                    <a:lnTo>
                      <a:pt x="938" y="5425"/>
                    </a:lnTo>
                    <a:lnTo>
                      <a:pt x="850" y="5297"/>
                    </a:lnTo>
                    <a:lnTo>
                      <a:pt x="850" y="5153"/>
                    </a:lnTo>
                    <a:lnTo>
                      <a:pt x="938" y="5033"/>
                    </a:lnTo>
                    <a:lnTo>
                      <a:pt x="1098" y="4985"/>
                    </a:lnTo>
                    <a:lnTo>
                      <a:pt x="1186" y="4881"/>
                    </a:lnTo>
                    <a:lnTo>
                      <a:pt x="1138" y="4753"/>
                    </a:lnTo>
                    <a:lnTo>
                      <a:pt x="1202" y="4633"/>
                    </a:lnTo>
                    <a:lnTo>
                      <a:pt x="1314" y="4585"/>
                    </a:lnTo>
                    <a:lnTo>
                      <a:pt x="1202" y="4537"/>
                    </a:lnTo>
                    <a:lnTo>
                      <a:pt x="1282" y="4449"/>
                    </a:lnTo>
                    <a:lnTo>
                      <a:pt x="1178" y="4385"/>
                    </a:lnTo>
                    <a:lnTo>
                      <a:pt x="1202" y="4273"/>
                    </a:lnTo>
                    <a:lnTo>
                      <a:pt x="1154" y="4161"/>
                    </a:lnTo>
                    <a:lnTo>
                      <a:pt x="1210" y="4089"/>
                    </a:lnTo>
                    <a:lnTo>
                      <a:pt x="1338" y="4161"/>
                    </a:lnTo>
                    <a:lnTo>
                      <a:pt x="1498" y="4169"/>
                    </a:lnTo>
                    <a:lnTo>
                      <a:pt x="1602" y="4113"/>
                    </a:lnTo>
                    <a:lnTo>
                      <a:pt x="1658" y="4049"/>
                    </a:lnTo>
                    <a:lnTo>
                      <a:pt x="1594" y="3969"/>
                    </a:lnTo>
                    <a:lnTo>
                      <a:pt x="1650" y="3889"/>
                    </a:lnTo>
                    <a:lnTo>
                      <a:pt x="1642" y="3809"/>
                    </a:lnTo>
                    <a:lnTo>
                      <a:pt x="1586" y="3689"/>
                    </a:lnTo>
                    <a:lnTo>
                      <a:pt x="1650" y="3665"/>
                    </a:lnTo>
                    <a:lnTo>
                      <a:pt x="1738" y="3689"/>
                    </a:lnTo>
                    <a:lnTo>
                      <a:pt x="1890" y="3689"/>
                    </a:lnTo>
                    <a:lnTo>
                      <a:pt x="2082" y="3649"/>
                    </a:lnTo>
                    <a:lnTo>
                      <a:pt x="2404" y="3542"/>
                    </a:lnTo>
                    <a:lnTo>
                      <a:pt x="2610" y="3281"/>
                    </a:lnTo>
                    <a:lnTo>
                      <a:pt x="2618" y="3153"/>
                    </a:lnTo>
                    <a:lnTo>
                      <a:pt x="2506" y="3105"/>
                    </a:lnTo>
                    <a:lnTo>
                      <a:pt x="2474" y="3025"/>
                    </a:lnTo>
                    <a:lnTo>
                      <a:pt x="2538" y="2961"/>
                    </a:lnTo>
                    <a:lnTo>
                      <a:pt x="2514" y="2881"/>
                    </a:lnTo>
                    <a:lnTo>
                      <a:pt x="2386" y="2785"/>
                    </a:lnTo>
                    <a:lnTo>
                      <a:pt x="2298" y="2649"/>
                    </a:lnTo>
                    <a:lnTo>
                      <a:pt x="2290" y="2513"/>
                    </a:lnTo>
                    <a:lnTo>
                      <a:pt x="2346" y="2409"/>
                    </a:lnTo>
                    <a:lnTo>
                      <a:pt x="2346" y="2289"/>
                    </a:lnTo>
                    <a:lnTo>
                      <a:pt x="2370" y="2097"/>
                    </a:lnTo>
                    <a:lnTo>
                      <a:pt x="2418" y="1913"/>
                    </a:lnTo>
                    <a:lnTo>
                      <a:pt x="2450" y="1793"/>
                    </a:lnTo>
                    <a:lnTo>
                      <a:pt x="2546" y="1753"/>
                    </a:lnTo>
                    <a:lnTo>
                      <a:pt x="2880" y="1352"/>
                    </a:lnTo>
                    <a:lnTo>
                      <a:pt x="3239" y="1131"/>
                    </a:lnTo>
                    <a:lnTo>
                      <a:pt x="3264" y="914"/>
                    </a:lnTo>
                    <a:lnTo>
                      <a:pt x="3128" y="731"/>
                    </a:lnTo>
                    <a:lnTo>
                      <a:pt x="3068" y="1023"/>
                    </a:lnTo>
                    <a:lnTo>
                      <a:pt x="2927" y="1082"/>
                    </a:lnTo>
                    <a:lnTo>
                      <a:pt x="2880" y="1184"/>
                    </a:lnTo>
                    <a:lnTo>
                      <a:pt x="2796" y="1184"/>
                    </a:lnTo>
                    <a:lnTo>
                      <a:pt x="2703" y="1209"/>
                    </a:lnTo>
                    <a:lnTo>
                      <a:pt x="2625" y="1190"/>
                    </a:lnTo>
                    <a:lnTo>
                      <a:pt x="2456" y="1167"/>
                    </a:lnTo>
                    <a:lnTo>
                      <a:pt x="2274" y="1154"/>
                    </a:lnTo>
                    <a:lnTo>
                      <a:pt x="2357" y="1049"/>
                    </a:lnTo>
                    <a:lnTo>
                      <a:pt x="2370" y="917"/>
                    </a:lnTo>
                    <a:lnTo>
                      <a:pt x="2459" y="759"/>
                    </a:lnTo>
                    <a:lnTo>
                      <a:pt x="2406" y="686"/>
                    </a:lnTo>
                    <a:lnTo>
                      <a:pt x="2177" y="572"/>
                    </a:lnTo>
                    <a:lnTo>
                      <a:pt x="2072" y="483"/>
                    </a:lnTo>
                    <a:lnTo>
                      <a:pt x="1934" y="447"/>
                    </a:lnTo>
                    <a:lnTo>
                      <a:pt x="1821" y="390"/>
                    </a:lnTo>
                    <a:lnTo>
                      <a:pt x="1686" y="284"/>
                    </a:lnTo>
                    <a:lnTo>
                      <a:pt x="1616" y="221"/>
                    </a:lnTo>
                    <a:lnTo>
                      <a:pt x="1482" y="26"/>
                    </a:lnTo>
                    <a:lnTo>
                      <a:pt x="1220" y="24"/>
                    </a:lnTo>
                    <a:lnTo>
                      <a:pt x="1170" y="183"/>
                    </a:lnTo>
                    <a:lnTo>
                      <a:pt x="1089" y="65"/>
                    </a:lnTo>
                    <a:lnTo>
                      <a:pt x="851" y="41"/>
                    </a:lnTo>
                    <a:lnTo>
                      <a:pt x="762" y="0"/>
                    </a:lnTo>
                    <a:lnTo>
                      <a:pt x="633" y="138"/>
                    </a:lnTo>
                    <a:lnTo>
                      <a:pt x="570" y="241"/>
                    </a:lnTo>
                    <a:close/>
                  </a:path>
                </a:pathLst>
              </a:custGeom>
              <a:solidFill>
                <a:srgbClr val="5082BE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7" name="Freeform 74"/>
              <p:cNvSpPr>
                <a:spLocks/>
              </p:cNvSpPr>
              <p:nvPr/>
            </p:nvSpPr>
            <p:spPr bwMode="auto">
              <a:xfrm>
                <a:off x="835025" y="2173288"/>
                <a:ext cx="958850" cy="1301750"/>
              </a:xfrm>
              <a:custGeom>
                <a:avLst/>
                <a:gdLst/>
                <a:ahLst/>
                <a:cxnLst>
                  <a:cxn ang="0">
                    <a:pos x="1279" y="104"/>
                  </a:cxn>
                  <a:cxn ang="0">
                    <a:pos x="1191" y="376"/>
                  </a:cxn>
                  <a:cxn ang="0">
                    <a:pos x="799" y="648"/>
                  </a:cxn>
                  <a:cxn ang="0">
                    <a:pos x="559" y="1072"/>
                  </a:cxn>
                  <a:cxn ang="0">
                    <a:pos x="423" y="1096"/>
                  </a:cxn>
                  <a:cxn ang="0">
                    <a:pos x="279" y="1000"/>
                  </a:cxn>
                  <a:cxn ang="0">
                    <a:pos x="183" y="960"/>
                  </a:cxn>
                  <a:cxn ang="0">
                    <a:pos x="255" y="800"/>
                  </a:cxn>
                  <a:cxn ang="0">
                    <a:pos x="0" y="1102"/>
                  </a:cxn>
                  <a:cxn ang="0">
                    <a:pos x="46" y="1403"/>
                  </a:cxn>
                  <a:cxn ang="0">
                    <a:pos x="430" y="1641"/>
                  </a:cxn>
                  <a:cxn ang="0">
                    <a:pos x="591" y="1872"/>
                  </a:cxn>
                  <a:cxn ang="0">
                    <a:pos x="933" y="2510"/>
                  </a:cxn>
                  <a:cxn ang="0">
                    <a:pos x="1234" y="2912"/>
                  </a:cxn>
                  <a:cxn ang="0">
                    <a:pos x="1189" y="3058"/>
                  </a:cxn>
                  <a:cxn ang="0">
                    <a:pos x="1353" y="3223"/>
                  </a:cxn>
                  <a:cxn ang="0">
                    <a:pos x="1489" y="3357"/>
                  </a:cxn>
                  <a:cxn ang="0">
                    <a:pos x="1993" y="3525"/>
                  </a:cxn>
                  <a:cxn ang="0">
                    <a:pos x="2551" y="3909"/>
                  </a:cxn>
                  <a:cxn ang="0">
                    <a:pos x="2717" y="3627"/>
                  </a:cxn>
                  <a:cxn ang="0">
                    <a:pos x="2663" y="3416"/>
                  </a:cxn>
                  <a:cxn ang="0">
                    <a:pos x="2615" y="3216"/>
                  </a:cxn>
                  <a:cxn ang="0">
                    <a:pos x="2695" y="3098"/>
                  </a:cxn>
                  <a:cxn ang="0">
                    <a:pos x="2767" y="2679"/>
                  </a:cxn>
                  <a:cxn ang="0">
                    <a:pos x="2642" y="2253"/>
                  </a:cxn>
                  <a:cxn ang="0">
                    <a:pos x="2392" y="2250"/>
                  </a:cxn>
                  <a:cxn ang="0">
                    <a:pos x="2260" y="2087"/>
                  </a:cxn>
                  <a:cxn ang="0">
                    <a:pos x="2012" y="1997"/>
                  </a:cxn>
                  <a:cxn ang="0">
                    <a:pos x="1871" y="1898"/>
                  </a:cxn>
                  <a:cxn ang="0">
                    <a:pos x="1639" y="1596"/>
                  </a:cxn>
                  <a:cxn ang="0">
                    <a:pos x="1678" y="1433"/>
                  </a:cxn>
                  <a:cxn ang="0">
                    <a:pos x="1799" y="1251"/>
                  </a:cxn>
                  <a:cxn ang="0">
                    <a:pos x="2127" y="896"/>
                  </a:cxn>
                  <a:cxn ang="0">
                    <a:pos x="2339" y="816"/>
                  </a:cxn>
                  <a:cxn ang="0">
                    <a:pos x="2431" y="728"/>
                  </a:cxn>
                  <a:cxn ang="0">
                    <a:pos x="2415" y="592"/>
                  </a:cxn>
                  <a:cxn ang="0">
                    <a:pos x="2287" y="392"/>
                  </a:cxn>
                  <a:cxn ang="0">
                    <a:pos x="2079" y="368"/>
                  </a:cxn>
                  <a:cxn ang="0">
                    <a:pos x="1911" y="472"/>
                  </a:cxn>
                  <a:cxn ang="0">
                    <a:pos x="1791" y="368"/>
                  </a:cxn>
                  <a:cxn ang="0">
                    <a:pos x="1663" y="224"/>
                  </a:cxn>
                  <a:cxn ang="0">
                    <a:pos x="1487" y="48"/>
                  </a:cxn>
                  <a:cxn ang="0">
                    <a:pos x="1217" y="0"/>
                  </a:cxn>
                </a:cxnLst>
                <a:rect l="0" t="0" r="r" b="b"/>
                <a:pathLst>
                  <a:path w="2839" h="3909">
                    <a:moveTo>
                      <a:pt x="1217" y="0"/>
                    </a:moveTo>
                    <a:lnTo>
                      <a:pt x="1279" y="104"/>
                    </a:lnTo>
                    <a:lnTo>
                      <a:pt x="1271" y="208"/>
                    </a:lnTo>
                    <a:lnTo>
                      <a:pt x="1191" y="376"/>
                    </a:lnTo>
                    <a:lnTo>
                      <a:pt x="1007" y="552"/>
                    </a:lnTo>
                    <a:lnTo>
                      <a:pt x="799" y="648"/>
                    </a:lnTo>
                    <a:lnTo>
                      <a:pt x="673" y="726"/>
                    </a:lnTo>
                    <a:lnTo>
                      <a:pt x="559" y="1072"/>
                    </a:lnTo>
                    <a:lnTo>
                      <a:pt x="487" y="1152"/>
                    </a:lnTo>
                    <a:lnTo>
                      <a:pt x="423" y="1096"/>
                    </a:lnTo>
                    <a:lnTo>
                      <a:pt x="375" y="1024"/>
                    </a:lnTo>
                    <a:lnTo>
                      <a:pt x="279" y="1000"/>
                    </a:lnTo>
                    <a:lnTo>
                      <a:pt x="174" y="1043"/>
                    </a:lnTo>
                    <a:lnTo>
                      <a:pt x="183" y="960"/>
                    </a:lnTo>
                    <a:lnTo>
                      <a:pt x="255" y="912"/>
                    </a:lnTo>
                    <a:lnTo>
                      <a:pt x="255" y="800"/>
                    </a:lnTo>
                    <a:lnTo>
                      <a:pt x="63" y="912"/>
                    </a:lnTo>
                    <a:lnTo>
                      <a:pt x="0" y="1102"/>
                    </a:lnTo>
                    <a:lnTo>
                      <a:pt x="174" y="1315"/>
                    </a:lnTo>
                    <a:lnTo>
                      <a:pt x="46" y="1403"/>
                    </a:lnTo>
                    <a:lnTo>
                      <a:pt x="320" y="1522"/>
                    </a:lnTo>
                    <a:lnTo>
                      <a:pt x="430" y="1641"/>
                    </a:lnTo>
                    <a:lnTo>
                      <a:pt x="491" y="1769"/>
                    </a:lnTo>
                    <a:lnTo>
                      <a:pt x="591" y="1872"/>
                    </a:lnTo>
                    <a:lnTo>
                      <a:pt x="631" y="1961"/>
                    </a:lnTo>
                    <a:lnTo>
                      <a:pt x="933" y="2510"/>
                    </a:lnTo>
                    <a:lnTo>
                      <a:pt x="1023" y="2576"/>
                    </a:lnTo>
                    <a:lnTo>
                      <a:pt x="1234" y="2912"/>
                    </a:lnTo>
                    <a:lnTo>
                      <a:pt x="1255" y="3000"/>
                    </a:lnTo>
                    <a:lnTo>
                      <a:pt x="1189" y="3058"/>
                    </a:lnTo>
                    <a:lnTo>
                      <a:pt x="1280" y="3122"/>
                    </a:lnTo>
                    <a:lnTo>
                      <a:pt x="1353" y="3223"/>
                    </a:lnTo>
                    <a:lnTo>
                      <a:pt x="1445" y="3223"/>
                    </a:lnTo>
                    <a:lnTo>
                      <a:pt x="1489" y="3357"/>
                    </a:lnTo>
                    <a:lnTo>
                      <a:pt x="1655" y="3415"/>
                    </a:lnTo>
                    <a:lnTo>
                      <a:pt x="1993" y="3525"/>
                    </a:lnTo>
                    <a:lnTo>
                      <a:pt x="2359" y="3771"/>
                    </a:lnTo>
                    <a:lnTo>
                      <a:pt x="2551" y="3909"/>
                    </a:lnTo>
                    <a:lnTo>
                      <a:pt x="2631" y="3880"/>
                    </a:lnTo>
                    <a:lnTo>
                      <a:pt x="2717" y="3627"/>
                    </a:lnTo>
                    <a:lnTo>
                      <a:pt x="2714" y="3493"/>
                    </a:lnTo>
                    <a:lnTo>
                      <a:pt x="2663" y="3416"/>
                    </a:lnTo>
                    <a:lnTo>
                      <a:pt x="2559" y="3304"/>
                    </a:lnTo>
                    <a:lnTo>
                      <a:pt x="2615" y="3216"/>
                    </a:lnTo>
                    <a:lnTo>
                      <a:pt x="2720" y="3242"/>
                    </a:lnTo>
                    <a:lnTo>
                      <a:pt x="2695" y="3098"/>
                    </a:lnTo>
                    <a:lnTo>
                      <a:pt x="2774" y="2961"/>
                    </a:lnTo>
                    <a:lnTo>
                      <a:pt x="2767" y="2679"/>
                    </a:lnTo>
                    <a:lnTo>
                      <a:pt x="2839" y="2589"/>
                    </a:lnTo>
                    <a:lnTo>
                      <a:pt x="2642" y="2253"/>
                    </a:lnTo>
                    <a:lnTo>
                      <a:pt x="2479" y="2300"/>
                    </a:lnTo>
                    <a:lnTo>
                      <a:pt x="2392" y="2250"/>
                    </a:lnTo>
                    <a:lnTo>
                      <a:pt x="2395" y="1962"/>
                    </a:lnTo>
                    <a:lnTo>
                      <a:pt x="2260" y="2087"/>
                    </a:lnTo>
                    <a:lnTo>
                      <a:pt x="2065" y="2090"/>
                    </a:lnTo>
                    <a:lnTo>
                      <a:pt x="2012" y="1997"/>
                    </a:lnTo>
                    <a:lnTo>
                      <a:pt x="1834" y="1991"/>
                    </a:lnTo>
                    <a:lnTo>
                      <a:pt x="1871" y="1898"/>
                    </a:lnTo>
                    <a:lnTo>
                      <a:pt x="1787" y="1830"/>
                    </a:lnTo>
                    <a:lnTo>
                      <a:pt x="1639" y="1596"/>
                    </a:lnTo>
                    <a:lnTo>
                      <a:pt x="1697" y="1523"/>
                    </a:lnTo>
                    <a:lnTo>
                      <a:pt x="1678" y="1433"/>
                    </a:lnTo>
                    <a:lnTo>
                      <a:pt x="1799" y="1374"/>
                    </a:lnTo>
                    <a:lnTo>
                      <a:pt x="1799" y="1251"/>
                    </a:lnTo>
                    <a:lnTo>
                      <a:pt x="1859" y="1070"/>
                    </a:lnTo>
                    <a:lnTo>
                      <a:pt x="2127" y="896"/>
                    </a:lnTo>
                    <a:lnTo>
                      <a:pt x="2265" y="862"/>
                    </a:lnTo>
                    <a:lnTo>
                      <a:pt x="2339" y="816"/>
                    </a:lnTo>
                    <a:lnTo>
                      <a:pt x="2495" y="852"/>
                    </a:lnTo>
                    <a:lnTo>
                      <a:pt x="2431" y="728"/>
                    </a:lnTo>
                    <a:lnTo>
                      <a:pt x="2319" y="736"/>
                    </a:lnTo>
                    <a:lnTo>
                      <a:pt x="2415" y="592"/>
                    </a:lnTo>
                    <a:lnTo>
                      <a:pt x="2447" y="464"/>
                    </a:lnTo>
                    <a:lnTo>
                      <a:pt x="2287" y="392"/>
                    </a:lnTo>
                    <a:lnTo>
                      <a:pt x="2191" y="408"/>
                    </a:lnTo>
                    <a:lnTo>
                      <a:pt x="2079" y="368"/>
                    </a:lnTo>
                    <a:lnTo>
                      <a:pt x="2015" y="432"/>
                    </a:lnTo>
                    <a:lnTo>
                      <a:pt x="1911" y="472"/>
                    </a:lnTo>
                    <a:lnTo>
                      <a:pt x="1775" y="448"/>
                    </a:lnTo>
                    <a:lnTo>
                      <a:pt x="1791" y="368"/>
                    </a:lnTo>
                    <a:lnTo>
                      <a:pt x="1751" y="296"/>
                    </a:lnTo>
                    <a:lnTo>
                      <a:pt x="1663" y="224"/>
                    </a:lnTo>
                    <a:lnTo>
                      <a:pt x="1527" y="160"/>
                    </a:lnTo>
                    <a:lnTo>
                      <a:pt x="1487" y="48"/>
                    </a:lnTo>
                    <a:lnTo>
                      <a:pt x="1353" y="0"/>
                    </a:lnTo>
                    <a:lnTo>
                      <a:pt x="1217" y="0"/>
                    </a:lnTo>
                    <a:close/>
                  </a:path>
                </a:pathLst>
              </a:custGeom>
              <a:solidFill>
                <a:srgbClr val="4BAFC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8" name="Freeform 75"/>
              <p:cNvSpPr>
                <a:spLocks/>
              </p:cNvSpPr>
              <p:nvPr/>
            </p:nvSpPr>
            <p:spPr bwMode="auto">
              <a:xfrm>
                <a:off x="985838" y="1263650"/>
                <a:ext cx="881063" cy="1192213"/>
              </a:xfrm>
              <a:custGeom>
                <a:avLst/>
                <a:gdLst/>
                <a:ahLst/>
                <a:cxnLst>
                  <a:cxn ang="0">
                    <a:pos x="1490" y="139"/>
                  </a:cxn>
                  <a:cxn ang="0">
                    <a:pos x="1234" y="276"/>
                  </a:cxn>
                  <a:cxn ang="0">
                    <a:pos x="1024" y="386"/>
                  </a:cxn>
                  <a:cxn ang="0">
                    <a:pos x="869" y="368"/>
                  </a:cxn>
                  <a:cxn ang="0">
                    <a:pos x="741" y="688"/>
                  </a:cxn>
                  <a:cxn ang="0">
                    <a:pos x="512" y="889"/>
                  </a:cxn>
                  <a:cxn ang="0">
                    <a:pos x="406" y="1044"/>
                  </a:cxn>
                  <a:cxn ang="0">
                    <a:pos x="283" y="1074"/>
                  </a:cxn>
                  <a:cxn ang="0">
                    <a:pos x="243" y="1111"/>
                  </a:cxn>
                  <a:cxn ang="0">
                    <a:pos x="357" y="1309"/>
                  </a:cxn>
                  <a:cxn ang="0">
                    <a:pos x="412" y="1584"/>
                  </a:cxn>
                  <a:cxn ang="0">
                    <a:pos x="439" y="1931"/>
                  </a:cxn>
                  <a:cxn ang="0">
                    <a:pos x="293" y="2151"/>
                  </a:cxn>
                  <a:cxn ang="0">
                    <a:pos x="92" y="2224"/>
                  </a:cxn>
                  <a:cxn ang="0">
                    <a:pos x="0" y="2407"/>
                  </a:cxn>
                  <a:cxn ang="0">
                    <a:pos x="302" y="2589"/>
                  </a:cxn>
                  <a:cxn ang="0">
                    <a:pos x="521" y="2690"/>
                  </a:cxn>
                  <a:cxn ang="0">
                    <a:pos x="769" y="2722"/>
                  </a:cxn>
                  <a:cxn ang="0">
                    <a:pos x="1038" y="2770"/>
                  </a:cxn>
                  <a:cxn ang="0">
                    <a:pos x="1219" y="2949"/>
                  </a:cxn>
                  <a:cxn ang="0">
                    <a:pos x="1342" y="3088"/>
                  </a:cxn>
                  <a:cxn ang="0">
                    <a:pos x="1465" y="3193"/>
                  </a:cxn>
                  <a:cxn ang="0">
                    <a:pos x="1630" y="3091"/>
                  </a:cxn>
                  <a:cxn ang="0">
                    <a:pos x="1839" y="3114"/>
                  </a:cxn>
                  <a:cxn ang="0">
                    <a:pos x="1968" y="3315"/>
                  </a:cxn>
                  <a:cxn ang="0">
                    <a:pos x="1984" y="3450"/>
                  </a:cxn>
                  <a:cxn ang="0">
                    <a:pos x="2143" y="2959"/>
                  </a:cxn>
                  <a:cxn ang="0">
                    <a:pos x="2101" y="2746"/>
                  </a:cxn>
                  <a:cxn ang="0">
                    <a:pos x="1981" y="2512"/>
                  </a:cxn>
                  <a:cxn ang="0">
                    <a:pos x="2214" y="2506"/>
                  </a:cxn>
                  <a:cxn ang="0">
                    <a:pos x="2053" y="2406"/>
                  </a:cxn>
                  <a:cxn ang="0">
                    <a:pos x="2425" y="2271"/>
                  </a:cxn>
                  <a:cxn ang="0">
                    <a:pos x="2538" y="1996"/>
                  </a:cxn>
                  <a:cxn ang="0">
                    <a:pos x="2560" y="1821"/>
                  </a:cxn>
                  <a:cxn ang="0">
                    <a:pos x="2450" y="1593"/>
                  </a:cxn>
                  <a:cxn ang="0">
                    <a:pos x="2551" y="1264"/>
                  </a:cxn>
                  <a:cxn ang="0">
                    <a:pos x="2076" y="1291"/>
                  </a:cxn>
                  <a:cxn ang="0">
                    <a:pos x="1710" y="1145"/>
                  </a:cxn>
                  <a:cxn ang="0">
                    <a:pos x="1454" y="1053"/>
                  </a:cxn>
                  <a:cxn ang="0">
                    <a:pos x="1390" y="733"/>
                  </a:cxn>
                  <a:cxn ang="0">
                    <a:pos x="1362" y="441"/>
                  </a:cxn>
                  <a:cxn ang="0">
                    <a:pos x="1540" y="227"/>
                  </a:cxn>
                  <a:cxn ang="0">
                    <a:pos x="1701" y="148"/>
                  </a:cxn>
                  <a:cxn ang="0">
                    <a:pos x="1631" y="0"/>
                  </a:cxn>
                </a:cxnLst>
                <a:rect l="0" t="0" r="r" b="b"/>
                <a:pathLst>
                  <a:path w="2606" h="3573">
                    <a:moveTo>
                      <a:pt x="1631" y="0"/>
                    </a:moveTo>
                    <a:lnTo>
                      <a:pt x="1490" y="139"/>
                    </a:lnTo>
                    <a:lnTo>
                      <a:pt x="1372" y="203"/>
                    </a:lnTo>
                    <a:lnTo>
                      <a:pt x="1234" y="276"/>
                    </a:lnTo>
                    <a:lnTo>
                      <a:pt x="1079" y="258"/>
                    </a:lnTo>
                    <a:lnTo>
                      <a:pt x="1024" y="386"/>
                    </a:lnTo>
                    <a:lnTo>
                      <a:pt x="942" y="313"/>
                    </a:lnTo>
                    <a:lnTo>
                      <a:pt x="869" y="368"/>
                    </a:lnTo>
                    <a:lnTo>
                      <a:pt x="741" y="496"/>
                    </a:lnTo>
                    <a:lnTo>
                      <a:pt x="741" y="688"/>
                    </a:lnTo>
                    <a:lnTo>
                      <a:pt x="640" y="733"/>
                    </a:lnTo>
                    <a:lnTo>
                      <a:pt x="512" y="889"/>
                    </a:lnTo>
                    <a:lnTo>
                      <a:pt x="512" y="1026"/>
                    </a:lnTo>
                    <a:lnTo>
                      <a:pt x="406" y="1044"/>
                    </a:lnTo>
                    <a:lnTo>
                      <a:pt x="307" y="1080"/>
                    </a:lnTo>
                    <a:lnTo>
                      <a:pt x="283" y="1074"/>
                    </a:lnTo>
                    <a:lnTo>
                      <a:pt x="259" y="1089"/>
                    </a:lnTo>
                    <a:lnTo>
                      <a:pt x="243" y="1111"/>
                    </a:lnTo>
                    <a:lnTo>
                      <a:pt x="210" y="1136"/>
                    </a:lnTo>
                    <a:lnTo>
                      <a:pt x="357" y="1309"/>
                    </a:lnTo>
                    <a:lnTo>
                      <a:pt x="348" y="1419"/>
                    </a:lnTo>
                    <a:lnTo>
                      <a:pt x="412" y="1584"/>
                    </a:lnTo>
                    <a:lnTo>
                      <a:pt x="393" y="1757"/>
                    </a:lnTo>
                    <a:lnTo>
                      <a:pt x="439" y="1931"/>
                    </a:lnTo>
                    <a:lnTo>
                      <a:pt x="357" y="1986"/>
                    </a:lnTo>
                    <a:lnTo>
                      <a:pt x="293" y="2151"/>
                    </a:lnTo>
                    <a:lnTo>
                      <a:pt x="210" y="2196"/>
                    </a:lnTo>
                    <a:lnTo>
                      <a:pt x="92" y="2224"/>
                    </a:lnTo>
                    <a:lnTo>
                      <a:pt x="101" y="2370"/>
                    </a:lnTo>
                    <a:lnTo>
                      <a:pt x="0" y="2407"/>
                    </a:lnTo>
                    <a:lnTo>
                      <a:pt x="89" y="2495"/>
                    </a:lnTo>
                    <a:lnTo>
                      <a:pt x="302" y="2589"/>
                    </a:lnTo>
                    <a:lnTo>
                      <a:pt x="393" y="2681"/>
                    </a:lnTo>
                    <a:lnTo>
                      <a:pt x="521" y="2690"/>
                    </a:lnTo>
                    <a:lnTo>
                      <a:pt x="658" y="2626"/>
                    </a:lnTo>
                    <a:lnTo>
                      <a:pt x="769" y="2722"/>
                    </a:lnTo>
                    <a:lnTo>
                      <a:pt x="903" y="2722"/>
                    </a:lnTo>
                    <a:lnTo>
                      <a:pt x="1038" y="2770"/>
                    </a:lnTo>
                    <a:lnTo>
                      <a:pt x="1078" y="2880"/>
                    </a:lnTo>
                    <a:lnTo>
                      <a:pt x="1219" y="2949"/>
                    </a:lnTo>
                    <a:lnTo>
                      <a:pt x="1303" y="3019"/>
                    </a:lnTo>
                    <a:lnTo>
                      <a:pt x="1342" y="3088"/>
                    </a:lnTo>
                    <a:lnTo>
                      <a:pt x="1326" y="3171"/>
                    </a:lnTo>
                    <a:lnTo>
                      <a:pt x="1465" y="3193"/>
                    </a:lnTo>
                    <a:lnTo>
                      <a:pt x="1566" y="3154"/>
                    </a:lnTo>
                    <a:lnTo>
                      <a:pt x="1630" y="3091"/>
                    </a:lnTo>
                    <a:lnTo>
                      <a:pt x="1743" y="3130"/>
                    </a:lnTo>
                    <a:lnTo>
                      <a:pt x="1839" y="3114"/>
                    </a:lnTo>
                    <a:lnTo>
                      <a:pt x="1998" y="3186"/>
                    </a:lnTo>
                    <a:lnTo>
                      <a:pt x="1968" y="3315"/>
                    </a:lnTo>
                    <a:lnTo>
                      <a:pt x="1873" y="3457"/>
                    </a:lnTo>
                    <a:lnTo>
                      <a:pt x="1984" y="3450"/>
                    </a:lnTo>
                    <a:lnTo>
                      <a:pt x="2047" y="3573"/>
                    </a:lnTo>
                    <a:lnTo>
                      <a:pt x="2143" y="2959"/>
                    </a:lnTo>
                    <a:lnTo>
                      <a:pt x="2173" y="2866"/>
                    </a:lnTo>
                    <a:lnTo>
                      <a:pt x="2101" y="2746"/>
                    </a:lnTo>
                    <a:lnTo>
                      <a:pt x="1993" y="2694"/>
                    </a:lnTo>
                    <a:lnTo>
                      <a:pt x="1981" y="2512"/>
                    </a:lnTo>
                    <a:lnTo>
                      <a:pt x="2121" y="2476"/>
                    </a:lnTo>
                    <a:lnTo>
                      <a:pt x="2214" y="2506"/>
                    </a:lnTo>
                    <a:lnTo>
                      <a:pt x="2179" y="2392"/>
                    </a:lnTo>
                    <a:lnTo>
                      <a:pt x="2053" y="2406"/>
                    </a:lnTo>
                    <a:lnTo>
                      <a:pt x="2035" y="2260"/>
                    </a:lnTo>
                    <a:lnTo>
                      <a:pt x="2425" y="2271"/>
                    </a:lnTo>
                    <a:lnTo>
                      <a:pt x="2574" y="2164"/>
                    </a:lnTo>
                    <a:lnTo>
                      <a:pt x="2538" y="1996"/>
                    </a:lnTo>
                    <a:lnTo>
                      <a:pt x="2606" y="1895"/>
                    </a:lnTo>
                    <a:lnTo>
                      <a:pt x="2560" y="1821"/>
                    </a:lnTo>
                    <a:lnTo>
                      <a:pt x="2478" y="1721"/>
                    </a:lnTo>
                    <a:lnTo>
                      <a:pt x="2450" y="1593"/>
                    </a:lnTo>
                    <a:lnTo>
                      <a:pt x="2478" y="1465"/>
                    </a:lnTo>
                    <a:lnTo>
                      <a:pt x="2551" y="1264"/>
                    </a:lnTo>
                    <a:lnTo>
                      <a:pt x="2221" y="1316"/>
                    </a:lnTo>
                    <a:lnTo>
                      <a:pt x="2076" y="1291"/>
                    </a:lnTo>
                    <a:lnTo>
                      <a:pt x="1966" y="1136"/>
                    </a:lnTo>
                    <a:lnTo>
                      <a:pt x="1710" y="1145"/>
                    </a:lnTo>
                    <a:lnTo>
                      <a:pt x="1564" y="1145"/>
                    </a:lnTo>
                    <a:lnTo>
                      <a:pt x="1454" y="1053"/>
                    </a:lnTo>
                    <a:lnTo>
                      <a:pt x="1463" y="871"/>
                    </a:lnTo>
                    <a:lnTo>
                      <a:pt x="1390" y="733"/>
                    </a:lnTo>
                    <a:lnTo>
                      <a:pt x="1289" y="660"/>
                    </a:lnTo>
                    <a:lnTo>
                      <a:pt x="1362" y="441"/>
                    </a:lnTo>
                    <a:lnTo>
                      <a:pt x="1454" y="304"/>
                    </a:lnTo>
                    <a:lnTo>
                      <a:pt x="1540" y="227"/>
                    </a:lnTo>
                    <a:lnTo>
                      <a:pt x="1591" y="167"/>
                    </a:lnTo>
                    <a:lnTo>
                      <a:pt x="1701" y="148"/>
                    </a:lnTo>
                    <a:lnTo>
                      <a:pt x="1767" y="46"/>
                    </a:lnTo>
                    <a:lnTo>
                      <a:pt x="1631" y="0"/>
                    </a:lnTo>
                    <a:close/>
                  </a:path>
                </a:pathLst>
              </a:custGeom>
              <a:solidFill>
                <a:srgbClr val="73BC44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9" name="Freeform 76"/>
              <p:cNvSpPr>
                <a:spLocks/>
              </p:cNvSpPr>
              <p:nvPr/>
            </p:nvSpPr>
            <p:spPr bwMode="auto">
              <a:xfrm>
                <a:off x="1420813" y="1323975"/>
                <a:ext cx="1012825" cy="760413"/>
              </a:xfrm>
              <a:custGeom>
                <a:avLst/>
                <a:gdLst/>
                <a:ahLst/>
                <a:cxnLst>
                  <a:cxn ang="0">
                    <a:pos x="167" y="126"/>
                  </a:cxn>
                  <a:cxn ang="0">
                    <a:pos x="0" y="483"/>
                  </a:cxn>
                  <a:cxn ang="0">
                    <a:pos x="174" y="693"/>
                  </a:cxn>
                  <a:cxn ang="0">
                    <a:pos x="276" y="968"/>
                  </a:cxn>
                  <a:cxn ang="0">
                    <a:pos x="678" y="957"/>
                  </a:cxn>
                  <a:cxn ang="0">
                    <a:pos x="936" y="1137"/>
                  </a:cxn>
                  <a:cxn ang="0">
                    <a:pos x="1188" y="1292"/>
                  </a:cxn>
                  <a:cxn ang="0">
                    <a:pos x="1190" y="1542"/>
                  </a:cxn>
                  <a:cxn ang="0">
                    <a:pos x="1317" y="1716"/>
                  </a:cxn>
                  <a:cxn ang="0">
                    <a:pos x="1287" y="1988"/>
                  </a:cxn>
                  <a:cxn ang="0">
                    <a:pos x="1353" y="2184"/>
                  </a:cxn>
                  <a:cxn ang="0">
                    <a:pos x="1568" y="2280"/>
                  </a:cxn>
                  <a:cxn ang="0">
                    <a:pos x="1718" y="2274"/>
                  </a:cxn>
                  <a:cxn ang="0">
                    <a:pos x="2036" y="2076"/>
                  </a:cxn>
                  <a:cxn ang="0">
                    <a:pos x="2169" y="1968"/>
                  </a:cxn>
                  <a:cxn ang="0">
                    <a:pos x="2079" y="1860"/>
                  </a:cxn>
                  <a:cxn ang="0">
                    <a:pos x="2012" y="1638"/>
                  </a:cxn>
                  <a:cxn ang="0">
                    <a:pos x="1877" y="1508"/>
                  </a:cxn>
                  <a:cxn ang="0">
                    <a:pos x="2214" y="1590"/>
                  </a:cxn>
                  <a:cxn ang="0">
                    <a:pos x="2318" y="1560"/>
                  </a:cxn>
                  <a:cxn ang="0">
                    <a:pos x="2499" y="1535"/>
                  </a:cxn>
                  <a:cxn ang="0">
                    <a:pos x="2733" y="1446"/>
                  </a:cxn>
                  <a:cxn ang="0">
                    <a:pos x="2817" y="1301"/>
                  </a:cxn>
                  <a:cxn ang="0">
                    <a:pos x="2656" y="1183"/>
                  </a:cxn>
                  <a:cxn ang="0">
                    <a:pos x="2709" y="996"/>
                  </a:cxn>
                  <a:cxn ang="0">
                    <a:pos x="2901" y="876"/>
                  </a:cxn>
                  <a:cxn ang="0">
                    <a:pos x="2805" y="822"/>
                  </a:cxn>
                  <a:cxn ang="0">
                    <a:pos x="2943" y="678"/>
                  </a:cxn>
                  <a:cxn ang="0">
                    <a:pos x="2931" y="576"/>
                  </a:cxn>
                  <a:cxn ang="0">
                    <a:pos x="2747" y="593"/>
                  </a:cxn>
                  <a:cxn ang="0">
                    <a:pos x="2697" y="492"/>
                  </a:cxn>
                  <a:cxn ang="0">
                    <a:pos x="2747" y="367"/>
                  </a:cxn>
                  <a:cxn ang="0">
                    <a:pos x="2601" y="324"/>
                  </a:cxn>
                  <a:cxn ang="0">
                    <a:pos x="2505" y="318"/>
                  </a:cxn>
                  <a:cxn ang="0">
                    <a:pos x="2403" y="282"/>
                  </a:cxn>
                  <a:cxn ang="0">
                    <a:pos x="2319" y="186"/>
                  </a:cxn>
                  <a:cxn ang="0">
                    <a:pos x="2517" y="126"/>
                  </a:cxn>
                  <a:cxn ang="0">
                    <a:pos x="2343" y="126"/>
                  </a:cxn>
                  <a:cxn ang="0">
                    <a:pos x="2187" y="132"/>
                  </a:cxn>
                  <a:cxn ang="0">
                    <a:pos x="2043" y="222"/>
                  </a:cxn>
                  <a:cxn ang="0">
                    <a:pos x="1857" y="288"/>
                  </a:cxn>
                  <a:cxn ang="0">
                    <a:pos x="1635" y="234"/>
                  </a:cxn>
                  <a:cxn ang="0">
                    <a:pos x="1431" y="174"/>
                  </a:cxn>
                  <a:cxn ang="0">
                    <a:pos x="1155" y="216"/>
                  </a:cxn>
                  <a:cxn ang="0">
                    <a:pos x="1065" y="72"/>
                  </a:cxn>
                  <a:cxn ang="0">
                    <a:pos x="855" y="0"/>
                  </a:cxn>
                  <a:cxn ang="0">
                    <a:pos x="621" y="72"/>
                  </a:cxn>
                  <a:cxn ang="0">
                    <a:pos x="489" y="120"/>
                  </a:cxn>
                  <a:cxn ang="0">
                    <a:pos x="393" y="222"/>
                  </a:cxn>
                  <a:cxn ang="0">
                    <a:pos x="435" y="330"/>
                  </a:cxn>
                  <a:cxn ang="0">
                    <a:pos x="477" y="498"/>
                  </a:cxn>
                  <a:cxn ang="0">
                    <a:pos x="339" y="558"/>
                  </a:cxn>
                  <a:cxn ang="0">
                    <a:pos x="267" y="444"/>
                  </a:cxn>
                  <a:cxn ang="0">
                    <a:pos x="303" y="294"/>
                  </a:cxn>
                  <a:cxn ang="0">
                    <a:pos x="255" y="47"/>
                  </a:cxn>
                </a:cxnLst>
                <a:rect l="0" t="0" r="r" b="b"/>
                <a:pathLst>
                  <a:path w="2993" h="2280">
                    <a:moveTo>
                      <a:pt x="255" y="47"/>
                    </a:moveTo>
                    <a:lnTo>
                      <a:pt x="167" y="126"/>
                    </a:lnTo>
                    <a:lnTo>
                      <a:pt x="77" y="258"/>
                    </a:lnTo>
                    <a:lnTo>
                      <a:pt x="0" y="483"/>
                    </a:lnTo>
                    <a:lnTo>
                      <a:pt x="105" y="558"/>
                    </a:lnTo>
                    <a:lnTo>
                      <a:pt x="174" y="693"/>
                    </a:lnTo>
                    <a:lnTo>
                      <a:pt x="167" y="878"/>
                    </a:lnTo>
                    <a:lnTo>
                      <a:pt x="276" y="968"/>
                    </a:lnTo>
                    <a:lnTo>
                      <a:pt x="408" y="966"/>
                    </a:lnTo>
                    <a:lnTo>
                      <a:pt x="678" y="957"/>
                    </a:lnTo>
                    <a:lnTo>
                      <a:pt x="789" y="1115"/>
                    </a:lnTo>
                    <a:lnTo>
                      <a:pt x="936" y="1137"/>
                    </a:lnTo>
                    <a:lnTo>
                      <a:pt x="1265" y="1085"/>
                    </a:lnTo>
                    <a:lnTo>
                      <a:pt x="1188" y="1292"/>
                    </a:lnTo>
                    <a:lnTo>
                      <a:pt x="1161" y="1415"/>
                    </a:lnTo>
                    <a:lnTo>
                      <a:pt x="1190" y="1542"/>
                    </a:lnTo>
                    <a:lnTo>
                      <a:pt x="1274" y="1643"/>
                    </a:lnTo>
                    <a:lnTo>
                      <a:pt x="1317" y="1716"/>
                    </a:lnTo>
                    <a:lnTo>
                      <a:pt x="1250" y="1817"/>
                    </a:lnTo>
                    <a:lnTo>
                      <a:pt x="1287" y="1988"/>
                    </a:lnTo>
                    <a:lnTo>
                      <a:pt x="1353" y="2090"/>
                    </a:lnTo>
                    <a:lnTo>
                      <a:pt x="1353" y="2184"/>
                    </a:lnTo>
                    <a:lnTo>
                      <a:pt x="1464" y="2204"/>
                    </a:lnTo>
                    <a:lnTo>
                      <a:pt x="1568" y="2280"/>
                    </a:lnTo>
                    <a:lnTo>
                      <a:pt x="1667" y="2208"/>
                    </a:lnTo>
                    <a:lnTo>
                      <a:pt x="1718" y="2274"/>
                    </a:lnTo>
                    <a:lnTo>
                      <a:pt x="1841" y="2160"/>
                    </a:lnTo>
                    <a:lnTo>
                      <a:pt x="2036" y="2076"/>
                    </a:lnTo>
                    <a:lnTo>
                      <a:pt x="2036" y="2010"/>
                    </a:lnTo>
                    <a:lnTo>
                      <a:pt x="2169" y="1968"/>
                    </a:lnTo>
                    <a:lnTo>
                      <a:pt x="2211" y="1878"/>
                    </a:lnTo>
                    <a:lnTo>
                      <a:pt x="2079" y="1860"/>
                    </a:lnTo>
                    <a:lnTo>
                      <a:pt x="2006" y="1748"/>
                    </a:lnTo>
                    <a:lnTo>
                      <a:pt x="2012" y="1638"/>
                    </a:lnTo>
                    <a:lnTo>
                      <a:pt x="1913" y="1568"/>
                    </a:lnTo>
                    <a:lnTo>
                      <a:pt x="1877" y="1508"/>
                    </a:lnTo>
                    <a:lnTo>
                      <a:pt x="2064" y="1550"/>
                    </a:lnTo>
                    <a:lnTo>
                      <a:pt x="2214" y="1590"/>
                    </a:lnTo>
                    <a:lnTo>
                      <a:pt x="2325" y="1656"/>
                    </a:lnTo>
                    <a:lnTo>
                      <a:pt x="2318" y="1560"/>
                    </a:lnTo>
                    <a:lnTo>
                      <a:pt x="2406" y="1518"/>
                    </a:lnTo>
                    <a:lnTo>
                      <a:pt x="2499" y="1535"/>
                    </a:lnTo>
                    <a:lnTo>
                      <a:pt x="2631" y="1482"/>
                    </a:lnTo>
                    <a:lnTo>
                      <a:pt x="2733" y="1446"/>
                    </a:lnTo>
                    <a:lnTo>
                      <a:pt x="2816" y="1355"/>
                    </a:lnTo>
                    <a:lnTo>
                      <a:pt x="2817" y="1301"/>
                    </a:lnTo>
                    <a:lnTo>
                      <a:pt x="2733" y="1230"/>
                    </a:lnTo>
                    <a:lnTo>
                      <a:pt x="2656" y="1183"/>
                    </a:lnTo>
                    <a:lnTo>
                      <a:pt x="2703" y="1080"/>
                    </a:lnTo>
                    <a:lnTo>
                      <a:pt x="2709" y="996"/>
                    </a:lnTo>
                    <a:lnTo>
                      <a:pt x="2901" y="912"/>
                    </a:lnTo>
                    <a:lnTo>
                      <a:pt x="2901" y="876"/>
                    </a:lnTo>
                    <a:lnTo>
                      <a:pt x="2811" y="882"/>
                    </a:lnTo>
                    <a:lnTo>
                      <a:pt x="2805" y="822"/>
                    </a:lnTo>
                    <a:lnTo>
                      <a:pt x="2835" y="750"/>
                    </a:lnTo>
                    <a:lnTo>
                      <a:pt x="2943" y="678"/>
                    </a:lnTo>
                    <a:lnTo>
                      <a:pt x="2993" y="620"/>
                    </a:lnTo>
                    <a:lnTo>
                      <a:pt x="2931" y="576"/>
                    </a:lnTo>
                    <a:lnTo>
                      <a:pt x="2835" y="606"/>
                    </a:lnTo>
                    <a:lnTo>
                      <a:pt x="2747" y="593"/>
                    </a:lnTo>
                    <a:lnTo>
                      <a:pt x="2679" y="582"/>
                    </a:lnTo>
                    <a:lnTo>
                      <a:pt x="2697" y="492"/>
                    </a:lnTo>
                    <a:lnTo>
                      <a:pt x="2781" y="444"/>
                    </a:lnTo>
                    <a:lnTo>
                      <a:pt x="2747" y="367"/>
                    </a:lnTo>
                    <a:lnTo>
                      <a:pt x="2679" y="378"/>
                    </a:lnTo>
                    <a:lnTo>
                      <a:pt x="2601" y="324"/>
                    </a:lnTo>
                    <a:lnTo>
                      <a:pt x="2559" y="372"/>
                    </a:lnTo>
                    <a:lnTo>
                      <a:pt x="2505" y="318"/>
                    </a:lnTo>
                    <a:lnTo>
                      <a:pt x="2463" y="354"/>
                    </a:lnTo>
                    <a:lnTo>
                      <a:pt x="2403" y="282"/>
                    </a:lnTo>
                    <a:lnTo>
                      <a:pt x="2373" y="222"/>
                    </a:lnTo>
                    <a:lnTo>
                      <a:pt x="2319" y="186"/>
                    </a:lnTo>
                    <a:lnTo>
                      <a:pt x="2463" y="174"/>
                    </a:lnTo>
                    <a:lnTo>
                      <a:pt x="2517" y="126"/>
                    </a:lnTo>
                    <a:lnTo>
                      <a:pt x="2427" y="138"/>
                    </a:lnTo>
                    <a:lnTo>
                      <a:pt x="2343" y="126"/>
                    </a:lnTo>
                    <a:lnTo>
                      <a:pt x="2241" y="156"/>
                    </a:lnTo>
                    <a:lnTo>
                      <a:pt x="2187" y="132"/>
                    </a:lnTo>
                    <a:lnTo>
                      <a:pt x="2097" y="174"/>
                    </a:lnTo>
                    <a:lnTo>
                      <a:pt x="2043" y="222"/>
                    </a:lnTo>
                    <a:lnTo>
                      <a:pt x="1931" y="231"/>
                    </a:lnTo>
                    <a:lnTo>
                      <a:pt x="1857" y="288"/>
                    </a:lnTo>
                    <a:lnTo>
                      <a:pt x="1749" y="282"/>
                    </a:lnTo>
                    <a:lnTo>
                      <a:pt x="1635" y="234"/>
                    </a:lnTo>
                    <a:lnTo>
                      <a:pt x="1563" y="162"/>
                    </a:lnTo>
                    <a:lnTo>
                      <a:pt x="1431" y="174"/>
                    </a:lnTo>
                    <a:lnTo>
                      <a:pt x="1263" y="216"/>
                    </a:lnTo>
                    <a:lnTo>
                      <a:pt x="1155" y="216"/>
                    </a:lnTo>
                    <a:lnTo>
                      <a:pt x="1101" y="162"/>
                    </a:lnTo>
                    <a:lnTo>
                      <a:pt x="1065" y="72"/>
                    </a:lnTo>
                    <a:lnTo>
                      <a:pt x="987" y="18"/>
                    </a:lnTo>
                    <a:lnTo>
                      <a:pt x="855" y="0"/>
                    </a:lnTo>
                    <a:lnTo>
                      <a:pt x="705" y="36"/>
                    </a:lnTo>
                    <a:lnTo>
                      <a:pt x="621" y="72"/>
                    </a:lnTo>
                    <a:lnTo>
                      <a:pt x="543" y="78"/>
                    </a:lnTo>
                    <a:lnTo>
                      <a:pt x="489" y="120"/>
                    </a:lnTo>
                    <a:lnTo>
                      <a:pt x="393" y="138"/>
                    </a:lnTo>
                    <a:lnTo>
                      <a:pt x="393" y="222"/>
                    </a:lnTo>
                    <a:lnTo>
                      <a:pt x="405" y="282"/>
                    </a:lnTo>
                    <a:lnTo>
                      <a:pt x="435" y="330"/>
                    </a:lnTo>
                    <a:lnTo>
                      <a:pt x="489" y="390"/>
                    </a:lnTo>
                    <a:lnTo>
                      <a:pt x="477" y="498"/>
                    </a:lnTo>
                    <a:lnTo>
                      <a:pt x="423" y="546"/>
                    </a:lnTo>
                    <a:lnTo>
                      <a:pt x="339" y="558"/>
                    </a:lnTo>
                    <a:lnTo>
                      <a:pt x="321" y="480"/>
                    </a:lnTo>
                    <a:lnTo>
                      <a:pt x="267" y="444"/>
                    </a:lnTo>
                    <a:lnTo>
                      <a:pt x="237" y="360"/>
                    </a:lnTo>
                    <a:lnTo>
                      <a:pt x="303" y="294"/>
                    </a:lnTo>
                    <a:lnTo>
                      <a:pt x="345" y="150"/>
                    </a:lnTo>
                    <a:lnTo>
                      <a:pt x="255" y="47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0" name="Freeform 77"/>
              <p:cNvSpPr>
                <a:spLocks/>
              </p:cNvSpPr>
              <p:nvPr/>
            </p:nvSpPr>
            <p:spPr bwMode="auto">
              <a:xfrm>
                <a:off x="862013" y="2095500"/>
                <a:ext cx="404813" cy="460375"/>
              </a:xfrm>
              <a:custGeom>
                <a:avLst/>
                <a:gdLst/>
                <a:ahLst/>
                <a:cxnLst>
                  <a:cxn ang="0">
                    <a:pos x="565" y="0"/>
                  </a:cxn>
                  <a:cxn ang="0">
                    <a:pos x="503" y="44"/>
                  </a:cxn>
                  <a:cxn ang="0">
                    <a:pos x="450" y="26"/>
                  </a:cxn>
                  <a:cxn ang="0">
                    <a:pos x="341" y="80"/>
                  </a:cxn>
                  <a:cxn ang="0">
                    <a:pos x="210" y="146"/>
                  </a:cxn>
                  <a:cxn ang="0">
                    <a:pos x="221" y="290"/>
                  </a:cxn>
                  <a:cxn ang="0">
                    <a:pos x="185" y="392"/>
                  </a:cxn>
                  <a:cxn ang="0">
                    <a:pos x="107" y="452"/>
                  </a:cxn>
                  <a:cxn ang="0">
                    <a:pos x="114" y="556"/>
                  </a:cxn>
                  <a:cxn ang="0">
                    <a:pos x="71" y="629"/>
                  </a:cxn>
                  <a:cxn ang="0">
                    <a:pos x="0" y="652"/>
                  </a:cxn>
                  <a:cxn ang="0">
                    <a:pos x="5" y="844"/>
                  </a:cxn>
                  <a:cxn ang="0">
                    <a:pos x="65" y="959"/>
                  </a:cxn>
                  <a:cxn ang="0">
                    <a:pos x="71" y="1066"/>
                  </a:cxn>
                  <a:cxn ang="0">
                    <a:pos x="167" y="1120"/>
                  </a:cxn>
                  <a:cxn ang="0">
                    <a:pos x="210" y="1030"/>
                  </a:cxn>
                  <a:cxn ang="0">
                    <a:pos x="286" y="976"/>
                  </a:cxn>
                  <a:cxn ang="0">
                    <a:pos x="347" y="1030"/>
                  </a:cxn>
                  <a:cxn ang="0">
                    <a:pos x="341" y="1096"/>
                  </a:cxn>
                  <a:cxn ang="0">
                    <a:pos x="294" y="1199"/>
                  </a:cxn>
                  <a:cxn ang="0">
                    <a:pos x="215" y="1289"/>
                  </a:cxn>
                  <a:cxn ang="0">
                    <a:pos x="219" y="1426"/>
                  </a:cxn>
                  <a:cxn ang="0">
                    <a:pos x="129" y="1486"/>
                  </a:cxn>
                  <a:cxn ang="0">
                    <a:pos x="117" y="1587"/>
                  </a:cxn>
                  <a:cxn ang="0">
                    <a:pos x="246" y="1537"/>
                  </a:cxn>
                  <a:cxn ang="0">
                    <a:pos x="369" y="1565"/>
                  </a:cxn>
                  <a:cxn ang="0">
                    <a:pos x="430" y="1661"/>
                  </a:cxn>
                  <a:cxn ang="0">
                    <a:pos x="507" y="1726"/>
                  </a:cxn>
                  <a:cxn ang="0">
                    <a:pos x="598" y="1624"/>
                  </a:cxn>
                  <a:cxn ang="0">
                    <a:pos x="737" y="1197"/>
                  </a:cxn>
                  <a:cxn ang="0">
                    <a:pos x="902" y="1092"/>
                  </a:cxn>
                  <a:cxn ang="0">
                    <a:pos x="1156" y="976"/>
                  </a:cxn>
                  <a:cxn ang="0">
                    <a:pos x="1388" y="754"/>
                  </a:cxn>
                  <a:cxn ang="0">
                    <a:pos x="1486" y="549"/>
                  </a:cxn>
                  <a:cxn ang="0">
                    <a:pos x="1498" y="421"/>
                  </a:cxn>
                  <a:cxn ang="0">
                    <a:pos x="1418" y="286"/>
                  </a:cxn>
                  <a:cxn ang="0">
                    <a:pos x="1283" y="166"/>
                  </a:cxn>
                  <a:cxn ang="0">
                    <a:pos x="1114" y="245"/>
                  </a:cxn>
                  <a:cxn ang="0">
                    <a:pos x="951" y="236"/>
                  </a:cxn>
                  <a:cxn ang="0">
                    <a:pos x="838" y="120"/>
                  </a:cxn>
                  <a:cxn ang="0">
                    <a:pos x="565" y="0"/>
                  </a:cxn>
                </a:cxnLst>
                <a:rect l="0" t="0" r="r" b="b"/>
                <a:pathLst>
                  <a:path w="1498" h="1726">
                    <a:moveTo>
                      <a:pt x="565" y="0"/>
                    </a:moveTo>
                    <a:lnTo>
                      <a:pt x="503" y="44"/>
                    </a:lnTo>
                    <a:lnTo>
                      <a:pt x="450" y="26"/>
                    </a:lnTo>
                    <a:lnTo>
                      <a:pt x="341" y="80"/>
                    </a:lnTo>
                    <a:lnTo>
                      <a:pt x="210" y="146"/>
                    </a:lnTo>
                    <a:lnTo>
                      <a:pt x="221" y="290"/>
                    </a:lnTo>
                    <a:lnTo>
                      <a:pt x="185" y="392"/>
                    </a:lnTo>
                    <a:lnTo>
                      <a:pt x="107" y="452"/>
                    </a:lnTo>
                    <a:lnTo>
                      <a:pt x="114" y="556"/>
                    </a:lnTo>
                    <a:lnTo>
                      <a:pt x="71" y="629"/>
                    </a:lnTo>
                    <a:lnTo>
                      <a:pt x="0" y="652"/>
                    </a:lnTo>
                    <a:lnTo>
                      <a:pt x="5" y="844"/>
                    </a:lnTo>
                    <a:lnTo>
                      <a:pt x="65" y="959"/>
                    </a:lnTo>
                    <a:lnTo>
                      <a:pt x="71" y="1066"/>
                    </a:lnTo>
                    <a:lnTo>
                      <a:pt x="167" y="1120"/>
                    </a:lnTo>
                    <a:lnTo>
                      <a:pt x="210" y="1030"/>
                    </a:lnTo>
                    <a:lnTo>
                      <a:pt x="286" y="976"/>
                    </a:lnTo>
                    <a:lnTo>
                      <a:pt x="347" y="1030"/>
                    </a:lnTo>
                    <a:lnTo>
                      <a:pt x="341" y="1096"/>
                    </a:lnTo>
                    <a:lnTo>
                      <a:pt x="294" y="1199"/>
                    </a:lnTo>
                    <a:lnTo>
                      <a:pt x="215" y="1289"/>
                    </a:lnTo>
                    <a:lnTo>
                      <a:pt x="219" y="1426"/>
                    </a:lnTo>
                    <a:lnTo>
                      <a:pt x="129" y="1486"/>
                    </a:lnTo>
                    <a:lnTo>
                      <a:pt x="117" y="1587"/>
                    </a:lnTo>
                    <a:lnTo>
                      <a:pt x="246" y="1537"/>
                    </a:lnTo>
                    <a:lnTo>
                      <a:pt x="369" y="1565"/>
                    </a:lnTo>
                    <a:lnTo>
                      <a:pt x="430" y="1661"/>
                    </a:lnTo>
                    <a:lnTo>
                      <a:pt x="507" y="1726"/>
                    </a:lnTo>
                    <a:lnTo>
                      <a:pt x="598" y="1624"/>
                    </a:lnTo>
                    <a:lnTo>
                      <a:pt x="737" y="1197"/>
                    </a:lnTo>
                    <a:lnTo>
                      <a:pt x="902" y="1092"/>
                    </a:lnTo>
                    <a:lnTo>
                      <a:pt x="1156" y="976"/>
                    </a:lnTo>
                    <a:lnTo>
                      <a:pt x="1388" y="754"/>
                    </a:lnTo>
                    <a:lnTo>
                      <a:pt x="1486" y="549"/>
                    </a:lnTo>
                    <a:lnTo>
                      <a:pt x="1498" y="421"/>
                    </a:lnTo>
                    <a:lnTo>
                      <a:pt x="1418" y="286"/>
                    </a:lnTo>
                    <a:lnTo>
                      <a:pt x="1283" y="166"/>
                    </a:lnTo>
                    <a:lnTo>
                      <a:pt x="1114" y="245"/>
                    </a:lnTo>
                    <a:lnTo>
                      <a:pt x="951" y="236"/>
                    </a:lnTo>
                    <a:lnTo>
                      <a:pt x="838" y="120"/>
                    </a:lnTo>
                    <a:lnTo>
                      <a:pt x="565" y="0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1" name="Freeform 78"/>
              <p:cNvSpPr>
                <a:spLocks/>
              </p:cNvSpPr>
              <p:nvPr/>
            </p:nvSpPr>
            <p:spPr bwMode="auto">
              <a:xfrm>
                <a:off x="2516188" y="4298950"/>
                <a:ext cx="317500" cy="354013"/>
              </a:xfrm>
              <a:custGeom>
                <a:avLst/>
                <a:gdLst/>
                <a:ahLst/>
                <a:cxnLst>
                  <a:cxn ang="0">
                    <a:pos x="858" y="954"/>
                  </a:cxn>
                  <a:cxn ang="0">
                    <a:pos x="726" y="1032"/>
                  </a:cxn>
                  <a:cxn ang="0">
                    <a:pos x="630" y="1056"/>
                  </a:cxn>
                  <a:cxn ang="0">
                    <a:pos x="522" y="1020"/>
                  </a:cxn>
                  <a:cxn ang="0">
                    <a:pos x="444" y="1050"/>
                  </a:cxn>
                  <a:cxn ang="0">
                    <a:pos x="330" y="1062"/>
                  </a:cxn>
                  <a:cxn ang="0">
                    <a:pos x="252" y="978"/>
                  </a:cxn>
                  <a:cxn ang="0">
                    <a:pos x="174" y="954"/>
                  </a:cxn>
                  <a:cxn ang="0">
                    <a:pos x="96" y="978"/>
                  </a:cxn>
                  <a:cxn ang="0">
                    <a:pos x="48" y="879"/>
                  </a:cxn>
                  <a:cxn ang="0">
                    <a:pos x="0" y="840"/>
                  </a:cxn>
                  <a:cxn ang="0">
                    <a:pos x="24" y="738"/>
                  </a:cxn>
                  <a:cxn ang="0">
                    <a:pos x="36" y="653"/>
                  </a:cxn>
                  <a:cxn ang="0">
                    <a:pos x="36" y="539"/>
                  </a:cxn>
                  <a:cxn ang="0">
                    <a:pos x="59" y="348"/>
                  </a:cxn>
                  <a:cxn ang="0">
                    <a:pos x="140" y="38"/>
                  </a:cxn>
                  <a:cxn ang="0">
                    <a:pos x="236" y="0"/>
                  </a:cxn>
                  <a:cxn ang="0">
                    <a:pos x="368" y="71"/>
                  </a:cxn>
                  <a:cxn ang="0">
                    <a:pos x="480" y="228"/>
                  </a:cxn>
                  <a:cxn ang="0">
                    <a:pos x="579" y="210"/>
                  </a:cxn>
                  <a:cxn ang="0">
                    <a:pos x="653" y="336"/>
                  </a:cxn>
                  <a:cxn ang="0">
                    <a:pos x="836" y="429"/>
                  </a:cxn>
                  <a:cxn ang="0">
                    <a:pos x="936" y="591"/>
                  </a:cxn>
                  <a:cxn ang="0">
                    <a:pos x="894" y="672"/>
                  </a:cxn>
                  <a:cxn ang="0">
                    <a:pos x="876" y="750"/>
                  </a:cxn>
                  <a:cxn ang="0">
                    <a:pos x="906" y="840"/>
                  </a:cxn>
                  <a:cxn ang="0">
                    <a:pos x="858" y="954"/>
                  </a:cxn>
                </a:cxnLst>
                <a:rect l="0" t="0" r="r" b="b"/>
                <a:pathLst>
                  <a:path w="936" h="1062">
                    <a:moveTo>
                      <a:pt x="858" y="954"/>
                    </a:moveTo>
                    <a:lnTo>
                      <a:pt x="726" y="1032"/>
                    </a:lnTo>
                    <a:lnTo>
                      <a:pt x="630" y="1056"/>
                    </a:lnTo>
                    <a:lnTo>
                      <a:pt x="522" y="1020"/>
                    </a:lnTo>
                    <a:lnTo>
                      <a:pt x="444" y="1050"/>
                    </a:lnTo>
                    <a:lnTo>
                      <a:pt x="330" y="1062"/>
                    </a:lnTo>
                    <a:lnTo>
                      <a:pt x="252" y="978"/>
                    </a:lnTo>
                    <a:lnTo>
                      <a:pt x="174" y="954"/>
                    </a:lnTo>
                    <a:lnTo>
                      <a:pt x="96" y="978"/>
                    </a:lnTo>
                    <a:lnTo>
                      <a:pt x="48" y="879"/>
                    </a:lnTo>
                    <a:lnTo>
                      <a:pt x="0" y="840"/>
                    </a:lnTo>
                    <a:lnTo>
                      <a:pt x="24" y="738"/>
                    </a:lnTo>
                    <a:lnTo>
                      <a:pt x="36" y="653"/>
                    </a:lnTo>
                    <a:lnTo>
                      <a:pt x="36" y="539"/>
                    </a:lnTo>
                    <a:lnTo>
                      <a:pt x="59" y="348"/>
                    </a:lnTo>
                    <a:lnTo>
                      <a:pt x="140" y="38"/>
                    </a:lnTo>
                    <a:lnTo>
                      <a:pt x="236" y="0"/>
                    </a:lnTo>
                    <a:lnTo>
                      <a:pt x="368" y="71"/>
                    </a:lnTo>
                    <a:lnTo>
                      <a:pt x="480" y="228"/>
                    </a:lnTo>
                    <a:lnTo>
                      <a:pt x="579" y="210"/>
                    </a:lnTo>
                    <a:lnTo>
                      <a:pt x="653" y="336"/>
                    </a:lnTo>
                    <a:lnTo>
                      <a:pt x="836" y="429"/>
                    </a:lnTo>
                    <a:lnTo>
                      <a:pt x="936" y="591"/>
                    </a:lnTo>
                    <a:lnTo>
                      <a:pt x="894" y="672"/>
                    </a:lnTo>
                    <a:lnTo>
                      <a:pt x="876" y="750"/>
                    </a:lnTo>
                    <a:lnTo>
                      <a:pt x="906" y="840"/>
                    </a:lnTo>
                    <a:lnTo>
                      <a:pt x="858" y="954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2" name="Freeform 79"/>
              <p:cNvSpPr>
                <a:spLocks/>
              </p:cNvSpPr>
              <p:nvPr/>
            </p:nvSpPr>
            <p:spPr bwMode="auto">
              <a:xfrm>
                <a:off x="2319338" y="1531938"/>
                <a:ext cx="350838" cy="511175"/>
              </a:xfrm>
              <a:custGeom>
                <a:avLst/>
                <a:gdLst/>
                <a:ahLst/>
                <a:cxnLst>
                  <a:cxn ang="0">
                    <a:pos x="419" y="0"/>
                  </a:cxn>
                  <a:cxn ang="0">
                    <a:pos x="485" y="79"/>
                  </a:cxn>
                  <a:cxn ang="0">
                    <a:pos x="613" y="109"/>
                  </a:cxn>
                  <a:cxn ang="0">
                    <a:pos x="748" y="161"/>
                  </a:cxn>
                  <a:cxn ang="0">
                    <a:pos x="793" y="371"/>
                  </a:cxn>
                  <a:cxn ang="0">
                    <a:pos x="883" y="409"/>
                  </a:cxn>
                  <a:cxn ang="0">
                    <a:pos x="965" y="536"/>
                  </a:cxn>
                  <a:cxn ang="0">
                    <a:pos x="1040" y="581"/>
                  </a:cxn>
                  <a:cxn ang="0">
                    <a:pos x="1093" y="619"/>
                  </a:cxn>
                  <a:cxn ang="0">
                    <a:pos x="1115" y="694"/>
                  </a:cxn>
                  <a:cxn ang="0">
                    <a:pos x="1115" y="806"/>
                  </a:cxn>
                  <a:cxn ang="0">
                    <a:pos x="1138" y="896"/>
                  </a:cxn>
                  <a:cxn ang="0">
                    <a:pos x="1025" y="896"/>
                  </a:cxn>
                  <a:cxn ang="0">
                    <a:pos x="943" y="934"/>
                  </a:cxn>
                  <a:cxn ang="0">
                    <a:pos x="965" y="1031"/>
                  </a:cxn>
                  <a:cxn ang="0">
                    <a:pos x="890" y="1166"/>
                  </a:cxn>
                  <a:cxn ang="0">
                    <a:pos x="973" y="1241"/>
                  </a:cxn>
                  <a:cxn ang="0">
                    <a:pos x="1020" y="1326"/>
                  </a:cxn>
                  <a:cxn ang="0">
                    <a:pos x="1115" y="1301"/>
                  </a:cxn>
                  <a:cxn ang="0">
                    <a:pos x="1138" y="1466"/>
                  </a:cxn>
                  <a:cxn ang="0">
                    <a:pos x="1295" y="1736"/>
                  </a:cxn>
                  <a:cxn ang="0">
                    <a:pos x="1155" y="1714"/>
                  </a:cxn>
                  <a:cxn ang="0">
                    <a:pos x="1058" y="1766"/>
                  </a:cxn>
                  <a:cxn ang="0">
                    <a:pos x="881" y="1789"/>
                  </a:cxn>
                  <a:cxn ang="0">
                    <a:pos x="705" y="1916"/>
                  </a:cxn>
                  <a:cxn ang="0">
                    <a:pos x="504" y="1795"/>
                  </a:cxn>
                  <a:cxn ang="0">
                    <a:pos x="386" y="1652"/>
                  </a:cxn>
                  <a:cxn ang="0">
                    <a:pos x="375" y="1450"/>
                  </a:cxn>
                  <a:cxn ang="0">
                    <a:pos x="414" y="1304"/>
                  </a:cxn>
                  <a:cxn ang="0">
                    <a:pos x="506" y="1159"/>
                  </a:cxn>
                  <a:cxn ang="0">
                    <a:pos x="349" y="1016"/>
                  </a:cxn>
                  <a:cxn ang="0">
                    <a:pos x="373" y="891"/>
                  </a:cxn>
                  <a:cxn ang="0">
                    <a:pos x="320" y="829"/>
                  </a:cxn>
                  <a:cxn ang="0">
                    <a:pos x="203" y="850"/>
                  </a:cxn>
                  <a:cxn ang="0">
                    <a:pos x="98" y="761"/>
                  </a:cxn>
                  <a:cxn ang="0">
                    <a:pos x="0" y="704"/>
                  </a:cxn>
                  <a:cxn ang="0">
                    <a:pos x="58" y="577"/>
                  </a:cxn>
                  <a:cxn ang="0">
                    <a:pos x="65" y="471"/>
                  </a:cxn>
                  <a:cxn ang="0">
                    <a:pos x="304" y="362"/>
                  </a:cxn>
                  <a:cxn ang="0">
                    <a:pos x="304" y="317"/>
                  </a:cxn>
                  <a:cxn ang="0">
                    <a:pos x="193" y="325"/>
                  </a:cxn>
                  <a:cxn ang="0">
                    <a:pos x="185" y="247"/>
                  </a:cxn>
                  <a:cxn ang="0">
                    <a:pos x="221" y="164"/>
                  </a:cxn>
                  <a:cxn ang="0">
                    <a:pos x="360" y="70"/>
                  </a:cxn>
                  <a:cxn ang="0">
                    <a:pos x="419" y="0"/>
                  </a:cxn>
                </a:cxnLst>
                <a:rect l="0" t="0" r="r" b="b"/>
                <a:pathLst>
                  <a:path w="1295" h="1916">
                    <a:moveTo>
                      <a:pt x="419" y="0"/>
                    </a:moveTo>
                    <a:lnTo>
                      <a:pt x="485" y="79"/>
                    </a:lnTo>
                    <a:lnTo>
                      <a:pt x="613" y="109"/>
                    </a:lnTo>
                    <a:lnTo>
                      <a:pt x="748" y="161"/>
                    </a:lnTo>
                    <a:lnTo>
                      <a:pt x="793" y="371"/>
                    </a:lnTo>
                    <a:lnTo>
                      <a:pt x="883" y="409"/>
                    </a:lnTo>
                    <a:lnTo>
                      <a:pt x="965" y="536"/>
                    </a:lnTo>
                    <a:lnTo>
                      <a:pt x="1040" y="581"/>
                    </a:lnTo>
                    <a:lnTo>
                      <a:pt x="1093" y="619"/>
                    </a:lnTo>
                    <a:lnTo>
                      <a:pt x="1115" y="694"/>
                    </a:lnTo>
                    <a:lnTo>
                      <a:pt x="1115" y="806"/>
                    </a:lnTo>
                    <a:lnTo>
                      <a:pt x="1138" y="896"/>
                    </a:lnTo>
                    <a:lnTo>
                      <a:pt x="1025" y="896"/>
                    </a:lnTo>
                    <a:lnTo>
                      <a:pt x="943" y="934"/>
                    </a:lnTo>
                    <a:lnTo>
                      <a:pt x="965" y="1031"/>
                    </a:lnTo>
                    <a:lnTo>
                      <a:pt x="890" y="1166"/>
                    </a:lnTo>
                    <a:lnTo>
                      <a:pt x="973" y="1241"/>
                    </a:lnTo>
                    <a:lnTo>
                      <a:pt x="1020" y="1326"/>
                    </a:lnTo>
                    <a:lnTo>
                      <a:pt x="1115" y="1301"/>
                    </a:lnTo>
                    <a:lnTo>
                      <a:pt x="1138" y="1466"/>
                    </a:lnTo>
                    <a:lnTo>
                      <a:pt x="1295" y="1736"/>
                    </a:lnTo>
                    <a:lnTo>
                      <a:pt x="1155" y="1714"/>
                    </a:lnTo>
                    <a:lnTo>
                      <a:pt x="1058" y="1766"/>
                    </a:lnTo>
                    <a:lnTo>
                      <a:pt x="881" y="1789"/>
                    </a:lnTo>
                    <a:lnTo>
                      <a:pt x="705" y="1916"/>
                    </a:lnTo>
                    <a:lnTo>
                      <a:pt x="504" y="1795"/>
                    </a:lnTo>
                    <a:lnTo>
                      <a:pt x="386" y="1652"/>
                    </a:lnTo>
                    <a:lnTo>
                      <a:pt x="375" y="1450"/>
                    </a:lnTo>
                    <a:lnTo>
                      <a:pt x="414" y="1304"/>
                    </a:lnTo>
                    <a:lnTo>
                      <a:pt x="506" y="1159"/>
                    </a:lnTo>
                    <a:lnTo>
                      <a:pt x="349" y="1016"/>
                    </a:lnTo>
                    <a:lnTo>
                      <a:pt x="373" y="891"/>
                    </a:lnTo>
                    <a:lnTo>
                      <a:pt x="320" y="829"/>
                    </a:lnTo>
                    <a:lnTo>
                      <a:pt x="203" y="850"/>
                    </a:lnTo>
                    <a:lnTo>
                      <a:pt x="98" y="761"/>
                    </a:lnTo>
                    <a:lnTo>
                      <a:pt x="0" y="704"/>
                    </a:lnTo>
                    <a:lnTo>
                      <a:pt x="58" y="577"/>
                    </a:lnTo>
                    <a:lnTo>
                      <a:pt x="65" y="471"/>
                    </a:lnTo>
                    <a:lnTo>
                      <a:pt x="304" y="362"/>
                    </a:lnTo>
                    <a:lnTo>
                      <a:pt x="304" y="317"/>
                    </a:lnTo>
                    <a:lnTo>
                      <a:pt x="193" y="325"/>
                    </a:lnTo>
                    <a:lnTo>
                      <a:pt x="185" y="247"/>
                    </a:lnTo>
                    <a:lnTo>
                      <a:pt x="221" y="164"/>
                    </a:lnTo>
                    <a:lnTo>
                      <a:pt x="360" y="70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3" name="Freeform 80"/>
              <p:cNvSpPr>
                <a:spLocks/>
              </p:cNvSpPr>
              <p:nvPr/>
            </p:nvSpPr>
            <p:spPr bwMode="auto">
              <a:xfrm>
                <a:off x="2560638" y="1698625"/>
                <a:ext cx="312738" cy="300038"/>
              </a:xfrm>
              <a:custGeom>
                <a:avLst/>
                <a:gdLst/>
                <a:ahLst/>
                <a:cxnLst>
                  <a:cxn ang="0">
                    <a:pos x="880" y="173"/>
                  </a:cxn>
                  <a:cxn ang="0">
                    <a:pos x="806" y="221"/>
                  </a:cxn>
                  <a:cxn ang="0">
                    <a:pos x="806" y="357"/>
                  </a:cxn>
                  <a:cxn ang="0">
                    <a:pos x="846" y="461"/>
                  </a:cxn>
                  <a:cxn ang="0">
                    <a:pos x="926" y="533"/>
                  </a:cxn>
                  <a:cxn ang="0">
                    <a:pos x="870" y="621"/>
                  </a:cxn>
                  <a:cxn ang="0">
                    <a:pos x="878" y="709"/>
                  </a:cxn>
                  <a:cxn ang="0">
                    <a:pos x="776" y="811"/>
                  </a:cxn>
                  <a:cxn ang="0">
                    <a:pos x="693" y="760"/>
                  </a:cxn>
                  <a:cxn ang="0">
                    <a:pos x="596" y="785"/>
                  </a:cxn>
                  <a:cxn ang="0">
                    <a:pos x="479" y="761"/>
                  </a:cxn>
                  <a:cxn ang="0">
                    <a:pos x="462" y="812"/>
                  </a:cxn>
                  <a:cxn ang="0">
                    <a:pos x="494" y="899"/>
                  </a:cxn>
                  <a:cxn ang="0">
                    <a:pos x="324" y="889"/>
                  </a:cxn>
                  <a:cxn ang="0">
                    <a:pos x="198" y="670"/>
                  </a:cxn>
                  <a:cxn ang="0">
                    <a:pos x="179" y="538"/>
                  </a:cxn>
                  <a:cxn ang="0">
                    <a:pos x="104" y="560"/>
                  </a:cxn>
                  <a:cxn ang="0">
                    <a:pos x="66" y="491"/>
                  </a:cxn>
                  <a:cxn ang="0">
                    <a:pos x="0" y="430"/>
                  </a:cxn>
                  <a:cxn ang="0">
                    <a:pos x="59" y="322"/>
                  </a:cxn>
                  <a:cxn ang="0">
                    <a:pos x="41" y="247"/>
                  </a:cxn>
                  <a:cxn ang="0">
                    <a:pos x="107" y="215"/>
                  </a:cxn>
                  <a:cxn ang="0">
                    <a:pos x="197" y="214"/>
                  </a:cxn>
                  <a:cxn ang="0">
                    <a:pos x="180" y="148"/>
                  </a:cxn>
                  <a:cxn ang="0">
                    <a:pos x="208" y="139"/>
                  </a:cxn>
                  <a:cxn ang="0">
                    <a:pos x="240" y="15"/>
                  </a:cxn>
                  <a:cxn ang="0">
                    <a:pos x="304" y="34"/>
                  </a:cxn>
                  <a:cxn ang="0">
                    <a:pos x="366" y="29"/>
                  </a:cxn>
                  <a:cxn ang="0">
                    <a:pos x="443" y="48"/>
                  </a:cxn>
                  <a:cxn ang="0">
                    <a:pos x="496" y="87"/>
                  </a:cxn>
                  <a:cxn ang="0">
                    <a:pos x="510" y="48"/>
                  </a:cxn>
                  <a:cxn ang="0">
                    <a:pos x="557" y="15"/>
                  </a:cxn>
                  <a:cxn ang="0">
                    <a:pos x="635" y="0"/>
                  </a:cxn>
                  <a:cxn ang="0">
                    <a:pos x="721" y="5"/>
                  </a:cxn>
                  <a:cxn ang="0">
                    <a:pos x="817" y="43"/>
                  </a:cxn>
                  <a:cxn ang="0">
                    <a:pos x="918" y="72"/>
                  </a:cxn>
                  <a:cxn ang="0">
                    <a:pos x="880" y="173"/>
                  </a:cxn>
                </a:cxnLst>
                <a:rect l="0" t="0" r="r" b="b"/>
                <a:pathLst>
                  <a:path w="926" h="899">
                    <a:moveTo>
                      <a:pt x="880" y="173"/>
                    </a:moveTo>
                    <a:lnTo>
                      <a:pt x="806" y="221"/>
                    </a:lnTo>
                    <a:lnTo>
                      <a:pt x="806" y="357"/>
                    </a:lnTo>
                    <a:lnTo>
                      <a:pt x="846" y="461"/>
                    </a:lnTo>
                    <a:lnTo>
                      <a:pt x="926" y="533"/>
                    </a:lnTo>
                    <a:lnTo>
                      <a:pt x="870" y="621"/>
                    </a:lnTo>
                    <a:lnTo>
                      <a:pt x="878" y="709"/>
                    </a:lnTo>
                    <a:lnTo>
                      <a:pt x="776" y="811"/>
                    </a:lnTo>
                    <a:lnTo>
                      <a:pt x="693" y="760"/>
                    </a:lnTo>
                    <a:lnTo>
                      <a:pt x="596" y="785"/>
                    </a:lnTo>
                    <a:lnTo>
                      <a:pt x="479" y="761"/>
                    </a:lnTo>
                    <a:lnTo>
                      <a:pt x="462" y="812"/>
                    </a:lnTo>
                    <a:lnTo>
                      <a:pt x="494" y="899"/>
                    </a:lnTo>
                    <a:lnTo>
                      <a:pt x="324" y="889"/>
                    </a:lnTo>
                    <a:lnTo>
                      <a:pt x="198" y="670"/>
                    </a:lnTo>
                    <a:lnTo>
                      <a:pt x="179" y="538"/>
                    </a:lnTo>
                    <a:lnTo>
                      <a:pt x="104" y="560"/>
                    </a:lnTo>
                    <a:lnTo>
                      <a:pt x="66" y="491"/>
                    </a:lnTo>
                    <a:lnTo>
                      <a:pt x="0" y="430"/>
                    </a:lnTo>
                    <a:lnTo>
                      <a:pt x="59" y="322"/>
                    </a:lnTo>
                    <a:lnTo>
                      <a:pt x="41" y="247"/>
                    </a:lnTo>
                    <a:lnTo>
                      <a:pt x="107" y="215"/>
                    </a:lnTo>
                    <a:lnTo>
                      <a:pt x="197" y="214"/>
                    </a:lnTo>
                    <a:lnTo>
                      <a:pt x="180" y="148"/>
                    </a:lnTo>
                    <a:lnTo>
                      <a:pt x="208" y="139"/>
                    </a:lnTo>
                    <a:lnTo>
                      <a:pt x="240" y="15"/>
                    </a:lnTo>
                    <a:lnTo>
                      <a:pt x="304" y="34"/>
                    </a:lnTo>
                    <a:lnTo>
                      <a:pt x="366" y="29"/>
                    </a:lnTo>
                    <a:lnTo>
                      <a:pt x="443" y="48"/>
                    </a:lnTo>
                    <a:lnTo>
                      <a:pt x="496" y="87"/>
                    </a:lnTo>
                    <a:lnTo>
                      <a:pt x="510" y="48"/>
                    </a:lnTo>
                    <a:lnTo>
                      <a:pt x="557" y="15"/>
                    </a:lnTo>
                    <a:lnTo>
                      <a:pt x="635" y="0"/>
                    </a:lnTo>
                    <a:lnTo>
                      <a:pt x="721" y="5"/>
                    </a:lnTo>
                    <a:lnTo>
                      <a:pt x="817" y="43"/>
                    </a:lnTo>
                    <a:lnTo>
                      <a:pt x="918" y="72"/>
                    </a:lnTo>
                    <a:lnTo>
                      <a:pt x="880" y="173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7" name="Freeform 81"/>
              <p:cNvSpPr>
                <a:spLocks/>
              </p:cNvSpPr>
              <p:nvPr/>
            </p:nvSpPr>
            <p:spPr bwMode="auto">
              <a:xfrm>
                <a:off x="2820988" y="1731963"/>
                <a:ext cx="219075" cy="255588"/>
              </a:xfrm>
              <a:custGeom>
                <a:avLst/>
                <a:gdLst/>
                <a:ahLst/>
                <a:cxnLst>
                  <a:cxn ang="0">
                    <a:pos x="125" y="21"/>
                  </a:cxn>
                  <a:cxn ang="0">
                    <a:pos x="197" y="0"/>
                  </a:cxn>
                  <a:cxn ang="0">
                    <a:pos x="302" y="38"/>
                  </a:cxn>
                  <a:cxn ang="0">
                    <a:pos x="394" y="82"/>
                  </a:cxn>
                  <a:cxn ang="0">
                    <a:pos x="504" y="149"/>
                  </a:cxn>
                  <a:cxn ang="0">
                    <a:pos x="586" y="226"/>
                  </a:cxn>
                  <a:cxn ang="0">
                    <a:pos x="581" y="312"/>
                  </a:cxn>
                  <a:cxn ang="0">
                    <a:pos x="645" y="277"/>
                  </a:cxn>
                  <a:cxn ang="0">
                    <a:pos x="647" y="377"/>
                  </a:cxn>
                  <a:cxn ang="0">
                    <a:pos x="518" y="546"/>
                  </a:cxn>
                  <a:cxn ang="0">
                    <a:pos x="449" y="719"/>
                  </a:cxn>
                  <a:cxn ang="0">
                    <a:pos x="233" y="714"/>
                  </a:cxn>
                  <a:cxn ang="0">
                    <a:pos x="95" y="768"/>
                  </a:cxn>
                  <a:cxn ang="0">
                    <a:pos x="0" y="710"/>
                  </a:cxn>
                  <a:cxn ang="0">
                    <a:pos x="104" y="608"/>
                  </a:cxn>
                  <a:cxn ang="0">
                    <a:pos x="96" y="519"/>
                  </a:cxn>
                  <a:cxn ang="0">
                    <a:pos x="152" y="432"/>
                  </a:cxn>
                  <a:cxn ang="0">
                    <a:pos x="72" y="362"/>
                  </a:cxn>
                  <a:cxn ang="0">
                    <a:pos x="32" y="255"/>
                  </a:cxn>
                  <a:cxn ang="0">
                    <a:pos x="32" y="122"/>
                  </a:cxn>
                  <a:cxn ang="0">
                    <a:pos x="108" y="71"/>
                  </a:cxn>
                  <a:cxn ang="0">
                    <a:pos x="125" y="21"/>
                  </a:cxn>
                </a:cxnLst>
                <a:rect l="0" t="0" r="r" b="b"/>
                <a:pathLst>
                  <a:path w="647" h="768">
                    <a:moveTo>
                      <a:pt x="125" y="21"/>
                    </a:moveTo>
                    <a:lnTo>
                      <a:pt x="197" y="0"/>
                    </a:lnTo>
                    <a:lnTo>
                      <a:pt x="302" y="38"/>
                    </a:lnTo>
                    <a:lnTo>
                      <a:pt x="394" y="82"/>
                    </a:lnTo>
                    <a:lnTo>
                      <a:pt x="504" y="149"/>
                    </a:lnTo>
                    <a:lnTo>
                      <a:pt x="586" y="226"/>
                    </a:lnTo>
                    <a:lnTo>
                      <a:pt x="581" y="312"/>
                    </a:lnTo>
                    <a:lnTo>
                      <a:pt x="645" y="277"/>
                    </a:lnTo>
                    <a:lnTo>
                      <a:pt x="647" y="377"/>
                    </a:lnTo>
                    <a:lnTo>
                      <a:pt x="518" y="546"/>
                    </a:lnTo>
                    <a:lnTo>
                      <a:pt x="449" y="719"/>
                    </a:lnTo>
                    <a:lnTo>
                      <a:pt x="233" y="714"/>
                    </a:lnTo>
                    <a:lnTo>
                      <a:pt x="95" y="768"/>
                    </a:lnTo>
                    <a:lnTo>
                      <a:pt x="0" y="710"/>
                    </a:lnTo>
                    <a:lnTo>
                      <a:pt x="104" y="608"/>
                    </a:lnTo>
                    <a:lnTo>
                      <a:pt x="96" y="519"/>
                    </a:lnTo>
                    <a:lnTo>
                      <a:pt x="152" y="432"/>
                    </a:lnTo>
                    <a:lnTo>
                      <a:pt x="72" y="362"/>
                    </a:lnTo>
                    <a:lnTo>
                      <a:pt x="32" y="255"/>
                    </a:lnTo>
                    <a:lnTo>
                      <a:pt x="32" y="122"/>
                    </a:lnTo>
                    <a:lnTo>
                      <a:pt x="108" y="71"/>
                    </a:lnTo>
                    <a:lnTo>
                      <a:pt x="125" y="21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8" name="Freeform 82"/>
              <p:cNvSpPr>
                <a:spLocks/>
              </p:cNvSpPr>
              <p:nvPr/>
            </p:nvSpPr>
            <p:spPr bwMode="auto">
              <a:xfrm>
                <a:off x="1600200" y="3382963"/>
                <a:ext cx="503238" cy="2757488"/>
              </a:xfrm>
              <a:custGeom>
                <a:avLst/>
                <a:gdLst/>
                <a:ahLst/>
                <a:cxnLst>
                  <a:cxn ang="0">
                    <a:pos x="400" y="984"/>
                  </a:cxn>
                  <a:cxn ang="0">
                    <a:pos x="350" y="1654"/>
                  </a:cxn>
                  <a:cxn ang="0">
                    <a:pos x="460" y="2244"/>
                  </a:cxn>
                  <a:cxn ang="0">
                    <a:pos x="340" y="2924"/>
                  </a:cxn>
                  <a:cxn ang="0">
                    <a:pos x="370" y="3464"/>
                  </a:cxn>
                  <a:cxn ang="0">
                    <a:pos x="320" y="4034"/>
                  </a:cxn>
                  <a:cxn ang="0">
                    <a:pos x="370" y="4534"/>
                  </a:cxn>
                  <a:cxn ang="0">
                    <a:pos x="200" y="5034"/>
                  </a:cxn>
                  <a:cxn ang="0">
                    <a:pos x="80" y="5724"/>
                  </a:cxn>
                  <a:cxn ang="0">
                    <a:pos x="180" y="6144"/>
                  </a:cxn>
                  <a:cxn ang="0">
                    <a:pos x="180" y="6744"/>
                  </a:cxn>
                  <a:cxn ang="0">
                    <a:pos x="120" y="7174"/>
                  </a:cxn>
                  <a:cxn ang="0">
                    <a:pos x="190" y="6974"/>
                  </a:cxn>
                  <a:cxn ang="0">
                    <a:pos x="420" y="6714"/>
                  </a:cxn>
                  <a:cxn ang="0">
                    <a:pos x="370" y="7174"/>
                  </a:cxn>
                  <a:cxn ang="0">
                    <a:pos x="340" y="7604"/>
                  </a:cxn>
                  <a:cxn ang="0">
                    <a:pos x="360" y="7994"/>
                  </a:cxn>
                  <a:cxn ang="0">
                    <a:pos x="180" y="7874"/>
                  </a:cxn>
                  <a:cxn ang="0">
                    <a:pos x="110" y="8084"/>
                  </a:cxn>
                  <a:cxn ang="0">
                    <a:pos x="380" y="8244"/>
                  </a:cxn>
                  <a:cxn ang="0">
                    <a:pos x="490" y="8364"/>
                  </a:cxn>
                  <a:cxn ang="0">
                    <a:pos x="400" y="8514"/>
                  </a:cxn>
                  <a:cxn ang="0">
                    <a:pos x="280" y="8844"/>
                  </a:cxn>
                  <a:cxn ang="0">
                    <a:pos x="730" y="9334"/>
                  </a:cxn>
                  <a:cxn ang="0">
                    <a:pos x="660" y="9554"/>
                  </a:cxn>
                  <a:cxn ang="0">
                    <a:pos x="1010" y="9694"/>
                  </a:cxn>
                  <a:cxn ang="0">
                    <a:pos x="1020" y="9914"/>
                  </a:cxn>
                  <a:cxn ang="0">
                    <a:pos x="1130" y="9604"/>
                  </a:cxn>
                  <a:cxn ang="0">
                    <a:pos x="1250" y="9804"/>
                  </a:cxn>
                  <a:cxn ang="0">
                    <a:pos x="1330" y="9894"/>
                  </a:cxn>
                  <a:cxn ang="0">
                    <a:pos x="1430" y="10154"/>
                  </a:cxn>
                  <a:cxn ang="0">
                    <a:pos x="1680" y="10254"/>
                  </a:cxn>
                  <a:cxn ang="0">
                    <a:pos x="1620" y="10164"/>
                  </a:cxn>
                  <a:cxn ang="0">
                    <a:pos x="1480" y="9574"/>
                  </a:cxn>
                  <a:cxn ang="0">
                    <a:pos x="1250" y="9424"/>
                  </a:cxn>
                  <a:cxn ang="0">
                    <a:pos x="881" y="9221"/>
                  </a:cxn>
                  <a:cxn ang="0">
                    <a:pos x="581" y="8986"/>
                  </a:cxn>
                  <a:cxn ang="0">
                    <a:pos x="660" y="8506"/>
                  </a:cxn>
                  <a:cxn ang="0">
                    <a:pos x="713" y="8180"/>
                  </a:cxn>
                  <a:cxn ang="0">
                    <a:pos x="810" y="7651"/>
                  </a:cxn>
                  <a:cxn ang="0">
                    <a:pos x="800" y="7404"/>
                  </a:cxn>
                  <a:cxn ang="0">
                    <a:pos x="641" y="7201"/>
                  </a:cxn>
                  <a:cxn ang="0">
                    <a:pos x="540" y="6874"/>
                  </a:cxn>
                  <a:cxn ang="0">
                    <a:pos x="508" y="6349"/>
                  </a:cxn>
                  <a:cxn ang="0">
                    <a:pos x="690" y="5851"/>
                  </a:cxn>
                  <a:cxn ang="0">
                    <a:pos x="703" y="5135"/>
                  </a:cxn>
                  <a:cxn ang="0">
                    <a:pos x="731" y="4346"/>
                  </a:cxn>
                  <a:cxn ang="0">
                    <a:pos x="701" y="3564"/>
                  </a:cxn>
                  <a:cxn ang="0">
                    <a:pos x="698" y="3068"/>
                  </a:cxn>
                  <a:cxn ang="0">
                    <a:pos x="991" y="2655"/>
                  </a:cxn>
                  <a:cxn ang="0">
                    <a:pos x="890" y="2291"/>
                  </a:cxn>
                  <a:cxn ang="0">
                    <a:pos x="1190" y="1834"/>
                  </a:cxn>
                  <a:cxn ang="0">
                    <a:pos x="1006" y="1376"/>
                  </a:cxn>
                  <a:cxn ang="0">
                    <a:pos x="830" y="754"/>
                  </a:cxn>
                  <a:cxn ang="0">
                    <a:pos x="710" y="514"/>
                  </a:cxn>
                  <a:cxn ang="0">
                    <a:pos x="461" y="313"/>
                  </a:cxn>
                </a:cxnLst>
                <a:rect l="0" t="0" r="r" b="b"/>
                <a:pathLst>
                  <a:path w="1860" h="10334">
                    <a:moveTo>
                      <a:pt x="360" y="350"/>
                    </a:moveTo>
                    <a:lnTo>
                      <a:pt x="400" y="714"/>
                    </a:lnTo>
                    <a:lnTo>
                      <a:pt x="400" y="984"/>
                    </a:lnTo>
                    <a:lnTo>
                      <a:pt x="480" y="1194"/>
                    </a:lnTo>
                    <a:lnTo>
                      <a:pt x="420" y="1594"/>
                    </a:lnTo>
                    <a:lnTo>
                      <a:pt x="350" y="1654"/>
                    </a:lnTo>
                    <a:lnTo>
                      <a:pt x="420" y="1774"/>
                    </a:lnTo>
                    <a:lnTo>
                      <a:pt x="380" y="2084"/>
                    </a:lnTo>
                    <a:lnTo>
                      <a:pt x="460" y="2244"/>
                    </a:lnTo>
                    <a:lnTo>
                      <a:pt x="370" y="2354"/>
                    </a:lnTo>
                    <a:lnTo>
                      <a:pt x="420" y="2584"/>
                    </a:lnTo>
                    <a:lnTo>
                      <a:pt x="340" y="2924"/>
                    </a:lnTo>
                    <a:lnTo>
                      <a:pt x="340" y="3054"/>
                    </a:lnTo>
                    <a:lnTo>
                      <a:pt x="260" y="3234"/>
                    </a:lnTo>
                    <a:lnTo>
                      <a:pt x="370" y="3464"/>
                    </a:lnTo>
                    <a:lnTo>
                      <a:pt x="320" y="3584"/>
                    </a:lnTo>
                    <a:lnTo>
                      <a:pt x="270" y="3674"/>
                    </a:lnTo>
                    <a:lnTo>
                      <a:pt x="320" y="4034"/>
                    </a:lnTo>
                    <a:lnTo>
                      <a:pt x="390" y="4224"/>
                    </a:lnTo>
                    <a:lnTo>
                      <a:pt x="350" y="4394"/>
                    </a:lnTo>
                    <a:lnTo>
                      <a:pt x="370" y="4534"/>
                    </a:lnTo>
                    <a:lnTo>
                      <a:pt x="280" y="4644"/>
                    </a:lnTo>
                    <a:lnTo>
                      <a:pt x="290" y="4904"/>
                    </a:lnTo>
                    <a:lnTo>
                      <a:pt x="200" y="5034"/>
                    </a:lnTo>
                    <a:lnTo>
                      <a:pt x="120" y="5494"/>
                    </a:lnTo>
                    <a:lnTo>
                      <a:pt x="10" y="5534"/>
                    </a:lnTo>
                    <a:lnTo>
                      <a:pt x="80" y="5724"/>
                    </a:lnTo>
                    <a:lnTo>
                      <a:pt x="70" y="5864"/>
                    </a:lnTo>
                    <a:lnTo>
                      <a:pt x="180" y="5984"/>
                    </a:lnTo>
                    <a:lnTo>
                      <a:pt x="180" y="6144"/>
                    </a:lnTo>
                    <a:lnTo>
                      <a:pt x="110" y="6264"/>
                    </a:lnTo>
                    <a:lnTo>
                      <a:pt x="100" y="6634"/>
                    </a:lnTo>
                    <a:lnTo>
                      <a:pt x="180" y="6744"/>
                    </a:lnTo>
                    <a:lnTo>
                      <a:pt x="80" y="6844"/>
                    </a:lnTo>
                    <a:lnTo>
                      <a:pt x="100" y="7024"/>
                    </a:lnTo>
                    <a:lnTo>
                      <a:pt x="120" y="7174"/>
                    </a:lnTo>
                    <a:lnTo>
                      <a:pt x="250" y="7214"/>
                    </a:lnTo>
                    <a:lnTo>
                      <a:pt x="260" y="7084"/>
                    </a:lnTo>
                    <a:lnTo>
                      <a:pt x="190" y="6974"/>
                    </a:lnTo>
                    <a:lnTo>
                      <a:pt x="210" y="6774"/>
                    </a:lnTo>
                    <a:lnTo>
                      <a:pt x="340" y="6644"/>
                    </a:lnTo>
                    <a:lnTo>
                      <a:pt x="420" y="6714"/>
                    </a:lnTo>
                    <a:lnTo>
                      <a:pt x="380" y="6824"/>
                    </a:lnTo>
                    <a:lnTo>
                      <a:pt x="380" y="7004"/>
                    </a:lnTo>
                    <a:lnTo>
                      <a:pt x="370" y="7174"/>
                    </a:lnTo>
                    <a:lnTo>
                      <a:pt x="410" y="7264"/>
                    </a:lnTo>
                    <a:lnTo>
                      <a:pt x="380" y="7414"/>
                    </a:lnTo>
                    <a:lnTo>
                      <a:pt x="340" y="7604"/>
                    </a:lnTo>
                    <a:lnTo>
                      <a:pt x="400" y="7714"/>
                    </a:lnTo>
                    <a:lnTo>
                      <a:pt x="410" y="7864"/>
                    </a:lnTo>
                    <a:lnTo>
                      <a:pt x="360" y="7994"/>
                    </a:lnTo>
                    <a:lnTo>
                      <a:pt x="280" y="7964"/>
                    </a:lnTo>
                    <a:lnTo>
                      <a:pt x="280" y="7824"/>
                    </a:lnTo>
                    <a:lnTo>
                      <a:pt x="180" y="7874"/>
                    </a:lnTo>
                    <a:lnTo>
                      <a:pt x="90" y="7944"/>
                    </a:lnTo>
                    <a:lnTo>
                      <a:pt x="0" y="8134"/>
                    </a:lnTo>
                    <a:lnTo>
                      <a:pt x="110" y="8084"/>
                    </a:lnTo>
                    <a:lnTo>
                      <a:pt x="223" y="8110"/>
                    </a:lnTo>
                    <a:lnTo>
                      <a:pt x="320" y="8114"/>
                    </a:lnTo>
                    <a:lnTo>
                      <a:pt x="380" y="8244"/>
                    </a:lnTo>
                    <a:lnTo>
                      <a:pt x="260" y="8264"/>
                    </a:lnTo>
                    <a:lnTo>
                      <a:pt x="380" y="8324"/>
                    </a:lnTo>
                    <a:lnTo>
                      <a:pt x="490" y="8364"/>
                    </a:lnTo>
                    <a:lnTo>
                      <a:pt x="480" y="8474"/>
                    </a:lnTo>
                    <a:lnTo>
                      <a:pt x="380" y="8444"/>
                    </a:lnTo>
                    <a:lnTo>
                      <a:pt x="400" y="8514"/>
                    </a:lnTo>
                    <a:lnTo>
                      <a:pt x="350" y="8614"/>
                    </a:lnTo>
                    <a:lnTo>
                      <a:pt x="280" y="8674"/>
                    </a:lnTo>
                    <a:lnTo>
                      <a:pt x="280" y="8844"/>
                    </a:lnTo>
                    <a:lnTo>
                      <a:pt x="380" y="9004"/>
                    </a:lnTo>
                    <a:lnTo>
                      <a:pt x="600" y="9314"/>
                    </a:lnTo>
                    <a:lnTo>
                      <a:pt x="730" y="9334"/>
                    </a:lnTo>
                    <a:lnTo>
                      <a:pt x="820" y="9434"/>
                    </a:lnTo>
                    <a:lnTo>
                      <a:pt x="790" y="9514"/>
                    </a:lnTo>
                    <a:lnTo>
                      <a:pt x="660" y="9554"/>
                    </a:lnTo>
                    <a:lnTo>
                      <a:pt x="720" y="9694"/>
                    </a:lnTo>
                    <a:lnTo>
                      <a:pt x="870" y="9754"/>
                    </a:lnTo>
                    <a:lnTo>
                      <a:pt x="1010" y="9694"/>
                    </a:lnTo>
                    <a:lnTo>
                      <a:pt x="1100" y="9634"/>
                    </a:lnTo>
                    <a:lnTo>
                      <a:pt x="1040" y="9774"/>
                    </a:lnTo>
                    <a:lnTo>
                      <a:pt x="1020" y="9914"/>
                    </a:lnTo>
                    <a:lnTo>
                      <a:pt x="1200" y="9914"/>
                    </a:lnTo>
                    <a:lnTo>
                      <a:pt x="1170" y="9774"/>
                    </a:lnTo>
                    <a:lnTo>
                      <a:pt x="1130" y="9604"/>
                    </a:lnTo>
                    <a:lnTo>
                      <a:pt x="1360" y="9544"/>
                    </a:lnTo>
                    <a:lnTo>
                      <a:pt x="1270" y="9694"/>
                    </a:lnTo>
                    <a:lnTo>
                      <a:pt x="1250" y="9804"/>
                    </a:lnTo>
                    <a:lnTo>
                      <a:pt x="1400" y="9734"/>
                    </a:lnTo>
                    <a:lnTo>
                      <a:pt x="1430" y="9814"/>
                    </a:lnTo>
                    <a:lnTo>
                      <a:pt x="1330" y="9894"/>
                    </a:lnTo>
                    <a:lnTo>
                      <a:pt x="1380" y="9974"/>
                    </a:lnTo>
                    <a:lnTo>
                      <a:pt x="1490" y="10034"/>
                    </a:lnTo>
                    <a:lnTo>
                      <a:pt x="1430" y="10154"/>
                    </a:lnTo>
                    <a:lnTo>
                      <a:pt x="1549" y="10246"/>
                    </a:lnTo>
                    <a:lnTo>
                      <a:pt x="1700" y="10334"/>
                    </a:lnTo>
                    <a:lnTo>
                      <a:pt x="1680" y="10254"/>
                    </a:lnTo>
                    <a:lnTo>
                      <a:pt x="1860" y="10184"/>
                    </a:lnTo>
                    <a:lnTo>
                      <a:pt x="1760" y="10124"/>
                    </a:lnTo>
                    <a:lnTo>
                      <a:pt x="1620" y="10164"/>
                    </a:lnTo>
                    <a:lnTo>
                      <a:pt x="1570" y="9994"/>
                    </a:lnTo>
                    <a:lnTo>
                      <a:pt x="1550" y="9654"/>
                    </a:lnTo>
                    <a:lnTo>
                      <a:pt x="1480" y="9574"/>
                    </a:lnTo>
                    <a:lnTo>
                      <a:pt x="1360" y="9534"/>
                    </a:lnTo>
                    <a:lnTo>
                      <a:pt x="1359" y="9451"/>
                    </a:lnTo>
                    <a:lnTo>
                      <a:pt x="1250" y="9424"/>
                    </a:lnTo>
                    <a:lnTo>
                      <a:pt x="1013" y="9424"/>
                    </a:lnTo>
                    <a:lnTo>
                      <a:pt x="841" y="9334"/>
                    </a:lnTo>
                    <a:lnTo>
                      <a:pt x="881" y="9221"/>
                    </a:lnTo>
                    <a:lnTo>
                      <a:pt x="799" y="9084"/>
                    </a:lnTo>
                    <a:lnTo>
                      <a:pt x="669" y="9125"/>
                    </a:lnTo>
                    <a:lnTo>
                      <a:pt x="581" y="8986"/>
                    </a:lnTo>
                    <a:lnTo>
                      <a:pt x="530" y="8784"/>
                    </a:lnTo>
                    <a:lnTo>
                      <a:pt x="641" y="8675"/>
                    </a:lnTo>
                    <a:lnTo>
                      <a:pt x="660" y="8506"/>
                    </a:lnTo>
                    <a:lnTo>
                      <a:pt x="740" y="8443"/>
                    </a:lnTo>
                    <a:lnTo>
                      <a:pt x="660" y="8353"/>
                    </a:lnTo>
                    <a:lnTo>
                      <a:pt x="713" y="8180"/>
                    </a:lnTo>
                    <a:lnTo>
                      <a:pt x="791" y="8014"/>
                    </a:lnTo>
                    <a:lnTo>
                      <a:pt x="710" y="7775"/>
                    </a:lnTo>
                    <a:lnTo>
                      <a:pt x="810" y="7651"/>
                    </a:lnTo>
                    <a:lnTo>
                      <a:pt x="643" y="7524"/>
                    </a:lnTo>
                    <a:lnTo>
                      <a:pt x="793" y="7511"/>
                    </a:lnTo>
                    <a:lnTo>
                      <a:pt x="800" y="7404"/>
                    </a:lnTo>
                    <a:lnTo>
                      <a:pt x="641" y="7421"/>
                    </a:lnTo>
                    <a:lnTo>
                      <a:pt x="691" y="7275"/>
                    </a:lnTo>
                    <a:lnTo>
                      <a:pt x="641" y="7201"/>
                    </a:lnTo>
                    <a:lnTo>
                      <a:pt x="649" y="7093"/>
                    </a:lnTo>
                    <a:lnTo>
                      <a:pt x="551" y="7055"/>
                    </a:lnTo>
                    <a:lnTo>
                      <a:pt x="540" y="6874"/>
                    </a:lnTo>
                    <a:lnTo>
                      <a:pt x="600" y="6778"/>
                    </a:lnTo>
                    <a:lnTo>
                      <a:pt x="530" y="6615"/>
                    </a:lnTo>
                    <a:lnTo>
                      <a:pt x="508" y="6349"/>
                    </a:lnTo>
                    <a:lnTo>
                      <a:pt x="571" y="6158"/>
                    </a:lnTo>
                    <a:lnTo>
                      <a:pt x="540" y="5953"/>
                    </a:lnTo>
                    <a:lnTo>
                      <a:pt x="690" y="5851"/>
                    </a:lnTo>
                    <a:lnTo>
                      <a:pt x="579" y="5633"/>
                    </a:lnTo>
                    <a:lnTo>
                      <a:pt x="549" y="5315"/>
                    </a:lnTo>
                    <a:lnTo>
                      <a:pt x="703" y="5135"/>
                    </a:lnTo>
                    <a:lnTo>
                      <a:pt x="639" y="4894"/>
                    </a:lnTo>
                    <a:lnTo>
                      <a:pt x="780" y="4665"/>
                    </a:lnTo>
                    <a:lnTo>
                      <a:pt x="731" y="4346"/>
                    </a:lnTo>
                    <a:lnTo>
                      <a:pt x="521" y="3875"/>
                    </a:lnTo>
                    <a:lnTo>
                      <a:pt x="600" y="3643"/>
                    </a:lnTo>
                    <a:lnTo>
                      <a:pt x="701" y="3564"/>
                    </a:lnTo>
                    <a:lnTo>
                      <a:pt x="611" y="3323"/>
                    </a:lnTo>
                    <a:lnTo>
                      <a:pt x="699" y="3253"/>
                    </a:lnTo>
                    <a:lnTo>
                      <a:pt x="698" y="3068"/>
                    </a:lnTo>
                    <a:lnTo>
                      <a:pt x="811" y="2923"/>
                    </a:lnTo>
                    <a:lnTo>
                      <a:pt x="848" y="2724"/>
                    </a:lnTo>
                    <a:lnTo>
                      <a:pt x="991" y="2655"/>
                    </a:lnTo>
                    <a:lnTo>
                      <a:pt x="920" y="2517"/>
                    </a:lnTo>
                    <a:lnTo>
                      <a:pt x="969" y="2415"/>
                    </a:lnTo>
                    <a:lnTo>
                      <a:pt x="890" y="2291"/>
                    </a:lnTo>
                    <a:lnTo>
                      <a:pt x="941" y="2153"/>
                    </a:lnTo>
                    <a:lnTo>
                      <a:pt x="904" y="1983"/>
                    </a:lnTo>
                    <a:lnTo>
                      <a:pt x="1190" y="1834"/>
                    </a:lnTo>
                    <a:lnTo>
                      <a:pt x="1220" y="1545"/>
                    </a:lnTo>
                    <a:lnTo>
                      <a:pt x="1051" y="1543"/>
                    </a:lnTo>
                    <a:lnTo>
                      <a:pt x="1006" y="1376"/>
                    </a:lnTo>
                    <a:lnTo>
                      <a:pt x="923" y="1088"/>
                    </a:lnTo>
                    <a:lnTo>
                      <a:pt x="770" y="878"/>
                    </a:lnTo>
                    <a:lnTo>
                      <a:pt x="830" y="754"/>
                    </a:lnTo>
                    <a:lnTo>
                      <a:pt x="761" y="675"/>
                    </a:lnTo>
                    <a:lnTo>
                      <a:pt x="840" y="604"/>
                    </a:lnTo>
                    <a:lnTo>
                      <a:pt x="710" y="514"/>
                    </a:lnTo>
                    <a:lnTo>
                      <a:pt x="658" y="285"/>
                    </a:lnTo>
                    <a:lnTo>
                      <a:pt x="566" y="0"/>
                    </a:lnTo>
                    <a:lnTo>
                      <a:pt x="461" y="313"/>
                    </a:lnTo>
                    <a:lnTo>
                      <a:pt x="360" y="350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9" name="Freeform 83"/>
              <p:cNvSpPr>
                <a:spLocks/>
              </p:cNvSpPr>
              <p:nvPr/>
            </p:nvSpPr>
            <p:spPr bwMode="auto">
              <a:xfrm>
                <a:off x="2019300" y="5975350"/>
                <a:ext cx="161925" cy="119063"/>
              </a:xfrm>
              <a:custGeom>
                <a:avLst/>
                <a:gdLst/>
                <a:ahLst/>
                <a:cxnLst>
                  <a:cxn ang="0">
                    <a:pos x="481" y="262"/>
                  </a:cxn>
                  <a:cxn ang="0">
                    <a:pos x="405" y="270"/>
                  </a:cxn>
                  <a:cxn ang="0">
                    <a:pos x="309" y="230"/>
                  </a:cxn>
                  <a:cxn ang="0">
                    <a:pos x="237" y="190"/>
                  </a:cxn>
                  <a:cxn ang="0">
                    <a:pos x="137" y="102"/>
                  </a:cxn>
                  <a:cxn ang="0">
                    <a:pos x="61" y="18"/>
                  </a:cxn>
                  <a:cxn ang="0">
                    <a:pos x="0" y="0"/>
                  </a:cxn>
                  <a:cxn ang="0">
                    <a:pos x="12" y="223"/>
                  </a:cxn>
                  <a:cxn ang="0">
                    <a:pos x="53" y="358"/>
                  </a:cxn>
                  <a:cxn ang="0">
                    <a:pos x="169" y="326"/>
                  </a:cxn>
                  <a:cxn ang="0">
                    <a:pos x="251" y="301"/>
                  </a:cxn>
                  <a:cxn ang="0">
                    <a:pos x="342" y="346"/>
                  </a:cxn>
                  <a:cxn ang="0">
                    <a:pos x="393" y="314"/>
                  </a:cxn>
                  <a:cxn ang="0">
                    <a:pos x="473" y="314"/>
                  </a:cxn>
                  <a:cxn ang="0">
                    <a:pos x="481" y="262"/>
                  </a:cxn>
                </a:cxnLst>
                <a:rect l="0" t="0" r="r" b="b"/>
                <a:pathLst>
                  <a:path w="481" h="358">
                    <a:moveTo>
                      <a:pt x="481" y="262"/>
                    </a:moveTo>
                    <a:lnTo>
                      <a:pt x="405" y="270"/>
                    </a:lnTo>
                    <a:lnTo>
                      <a:pt x="309" y="230"/>
                    </a:lnTo>
                    <a:lnTo>
                      <a:pt x="237" y="190"/>
                    </a:lnTo>
                    <a:lnTo>
                      <a:pt x="137" y="102"/>
                    </a:lnTo>
                    <a:lnTo>
                      <a:pt x="61" y="18"/>
                    </a:lnTo>
                    <a:lnTo>
                      <a:pt x="0" y="0"/>
                    </a:lnTo>
                    <a:lnTo>
                      <a:pt x="12" y="223"/>
                    </a:lnTo>
                    <a:lnTo>
                      <a:pt x="53" y="358"/>
                    </a:lnTo>
                    <a:lnTo>
                      <a:pt x="169" y="326"/>
                    </a:lnTo>
                    <a:lnTo>
                      <a:pt x="251" y="301"/>
                    </a:lnTo>
                    <a:lnTo>
                      <a:pt x="342" y="346"/>
                    </a:lnTo>
                    <a:lnTo>
                      <a:pt x="393" y="314"/>
                    </a:lnTo>
                    <a:lnTo>
                      <a:pt x="473" y="314"/>
                    </a:lnTo>
                    <a:lnTo>
                      <a:pt x="481" y="262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0" name="Freeform 84"/>
              <p:cNvSpPr>
                <a:spLocks/>
              </p:cNvSpPr>
              <p:nvPr/>
            </p:nvSpPr>
            <p:spPr bwMode="auto">
              <a:xfrm>
                <a:off x="2433638" y="5818188"/>
                <a:ext cx="100013" cy="74613"/>
              </a:xfrm>
              <a:custGeom>
                <a:avLst/>
                <a:gdLst/>
                <a:ahLst/>
                <a:cxnLst>
                  <a:cxn ang="0">
                    <a:pos x="294" y="90"/>
                  </a:cxn>
                  <a:cxn ang="0">
                    <a:pos x="246" y="24"/>
                  </a:cxn>
                  <a:cxn ang="0">
                    <a:pos x="186" y="54"/>
                  </a:cxn>
                  <a:cxn ang="0">
                    <a:pos x="158" y="0"/>
                  </a:cxn>
                  <a:cxn ang="0">
                    <a:pos x="114" y="48"/>
                  </a:cxn>
                  <a:cxn ang="0">
                    <a:pos x="102" y="108"/>
                  </a:cxn>
                  <a:cxn ang="0">
                    <a:pos x="22" y="136"/>
                  </a:cxn>
                  <a:cxn ang="0">
                    <a:pos x="0" y="210"/>
                  </a:cxn>
                  <a:cxn ang="0">
                    <a:pos x="68" y="226"/>
                  </a:cxn>
                  <a:cxn ang="0">
                    <a:pos x="96" y="162"/>
                  </a:cxn>
                  <a:cxn ang="0">
                    <a:pos x="158" y="136"/>
                  </a:cxn>
                  <a:cxn ang="0">
                    <a:pos x="216" y="102"/>
                  </a:cxn>
                  <a:cxn ang="0">
                    <a:pos x="294" y="90"/>
                  </a:cxn>
                </a:cxnLst>
                <a:rect l="0" t="0" r="r" b="b"/>
                <a:pathLst>
                  <a:path w="294" h="226">
                    <a:moveTo>
                      <a:pt x="294" y="90"/>
                    </a:moveTo>
                    <a:lnTo>
                      <a:pt x="246" y="24"/>
                    </a:lnTo>
                    <a:lnTo>
                      <a:pt x="186" y="54"/>
                    </a:lnTo>
                    <a:lnTo>
                      <a:pt x="158" y="0"/>
                    </a:lnTo>
                    <a:lnTo>
                      <a:pt x="114" y="48"/>
                    </a:lnTo>
                    <a:lnTo>
                      <a:pt x="102" y="108"/>
                    </a:lnTo>
                    <a:lnTo>
                      <a:pt x="22" y="136"/>
                    </a:lnTo>
                    <a:lnTo>
                      <a:pt x="0" y="210"/>
                    </a:lnTo>
                    <a:lnTo>
                      <a:pt x="68" y="226"/>
                    </a:lnTo>
                    <a:lnTo>
                      <a:pt x="96" y="162"/>
                    </a:lnTo>
                    <a:lnTo>
                      <a:pt x="158" y="136"/>
                    </a:lnTo>
                    <a:lnTo>
                      <a:pt x="216" y="102"/>
                    </a:lnTo>
                    <a:lnTo>
                      <a:pt x="294" y="90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1" name="Freeform 85"/>
              <p:cNvSpPr>
                <a:spLocks/>
              </p:cNvSpPr>
              <p:nvPr/>
            </p:nvSpPr>
            <p:spPr bwMode="auto">
              <a:xfrm>
                <a:off x="2376488" y="5830888"/>
                <a:ext cx="80963" cy="53975"/>
              </a:xfrm>
              <a:custGeom>
                <a:avLst/>
                <a:gdLst/>
                <a:ahLst/>
                <a:cxnLst>
                  <a:cxn ang="0">
                    <a:pos x="0" y="128"/>
                  </a:cxn>
                  <a:cxn ang="0">
                    <a:pos x="12" y="156"/>
                  </a:cxn>
                  <a:cxn ang="0">
                    <a:pos x="101" y="141"/>
                  </a:cxn>
                  <a:cxn ang="0">
                    <a:pos x="140" y="80"/>
                  </a:cxn>
                  <a:cxn ang="0">
                    <a:pos x="238" y="5"/>
                  </a:cxn>
                  <a:cxn ang="0">
                    <a:pos x="184" y="0"/>
                  </a:cxn>
                  <a:cxn ang="0">
                    <a:pos x="144" y="20"/>
                  </a:cxn>
                  <a:cxn ang="0">
                    <a:pos x="100" y="28"/>
                  </a:cxn>
                  <a:cxn ang="0">
                    <a:pos x="116" y="56"/>
                  </a:cxn>
                  <a:cxn ang="0">
                    <a:pos x="60" y="108"/>
                  </a:cxn>
                  <a:cxn ang="0">
                    <a:pos x="0" y="128"/>
                  </a:cxn>
                </a:cxnLst>
                <a:rect l="0" t="0" r="r" b="b"/>
                <a:pathLst>
                  <a:path w="238" h="156">
                    <a:moveTo>
                      <a:pt x="0" y="128"/>
                    </a:moveTo>
                    <a:lnTo>
                      <a:pt x="12" y="156"/>
                    </a:lnTo>
                    <a:lnTo>
                      <a:pt x="101" y="141"/>
                    </a:lnTo>
                    <a:lnTo>
                      <a:pt x="140" y="80"/>
                    </a:lnTo>
                    <a:lnTo>
                      <a:pt x="238" y="5"/>
                    </a:lnTo>
                    <a:lnTo>
                      <a:pt x="184" y="0"/>
                    </a:lnTo>
                    <a:lnTo>
                      <a:pt x="144" y="20"/>
                    </a:lnTo>
                    <a:lnTo>
                      <a:pt x="100" y="28"/>
                    </a:lnTo>
                    <a:lnTo>
                      <a:pt x="116" y="56"/>
                    </a:lnTo>
                    <a:lnTo>
                      <a:pt x="60" y="108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2" name="Freeform 86"/>
              <p:cNvSpPr>
                <a:spLocks/>
              </p:cNvSpPr>
              <p:nvPr/>
            </p:nvSpPr>
            <p:spPr bwMode="auto">
              <a:xfrm>
                <a:off x="2286000" y="1360488"/>
                <a:ext cx="65088" cy="55563"/>
              </a:xfrm>
              <a:custGeom>
                <a:avLst/>
                <a:gdLst/>
                <a:ahLst/>
                <a:cxnLst>
                  <a:cxn ang="0">
                    <a:pos x="192" y="12"/>
                  </a:cxn>
                  <a:cxn ang="0">
                    <a:pos x="126" y="0"/>
                  </a:cxn>
                  <a:cxn ang="0">
                    <a:pos x="54" y="12"/>
                  </a:cxn>
                  <a:cxn ang="0">
                    <a:pos x="60" y="72"/>
                  </a:cxn>
                  <a:cxn ang="0">
                    <a:pos x="54" y="120"/>
                  </a:cxn>
                  <a:cxn ang="0">
                    <a:pos x="0" y="168"/>
                  </a:cxn>
                  <a:cxn ang="0">
                    <a:pos x="144" y="150"/>
                  </a:cxn>
                  <a:cxn ang="0">
                    <a:pos x="162" y="78"/>
                  </a:cxn>
                  <a:cxn ang="0">
                    <a:pos x="192" y="12"/>
                  </a:cxn>
                </a:cxnLst>
                <a:rect l="0" t="0" r="r" b="b"/>
                <a:pathLst>
                  <a:path w="192" h="168">
                    <a:moveTo>
                      <a:pt x="192" y="12"/>
                    </a:moveTo>
                    <a:lnTo>
                      <a:pt x="126" y="0"/>
                    </a:lnTo>
                    <a:lnTo>
                      <a:pt x="54" y="12"/>
                    </a:lnTo>
                    <a:lnTo>
                      <a:pt x="60" y="72"/>
                    </a:lnTo>
                    <a:lnTo>
                      <a:pt x="54" y="120"/>
                    </a:lnTo>
                    <a:lnTo>
                      <a:pt x="0" y="168"/>
                    </a:lnTo>
                    <a:lnTo>
                      <a:pt x="144" y="150"/>
                    </a:lnTo>
                    <a:lnTo>
                      <a:pt x="162" y="78"/>
                    </a:lnTo>
                    <a:lnTo>
                      <a:pt x="192" y="12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3" name="Freeform 87"/>
              <p:cNvSpPr>
                <a:spLocks/>
              </p:cNvSpPr>
              <p:nvPr/>
            </p:nvSpPr>
            <p:spPr bwMode="auto">
              <a:xfrm>
                <a:off x="3405188" y="6105525"/>
                <a:ext cx="77788" cy="762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3" y="33"/>
                  </a:cxn>
                  <a:cxn ang="0">
                    <a:pos x="115" y="67"/>
                  </a:cxn>
                  <a:cxn ang="0">
                    <a:pos x="168" y="134"/>
                  </a:cxn>
                  <a:cxn ang="0">
                    <a:pos x="197" y="225"/>
                  </a:cxn>
                  <a:cxn ang="0">
                    <a:pos x="235" y="220"/>
                  </a:cxn>
                  <a:cxn ang="0">
                    <a:pos x="235" y="144"/>
                  </a:cxn>
                  <a:cxn ang="0">
                    <a:pos x="216" y="91"/>
                  </a:cxn>
                  <a:cxn ang="0">
                    <a:pos x="173" y="48"/>
                  </a:cxn>
                  <a:cxn ang="0">
                    <a:pos x="120" y="24"/>
                  </a:cxn>
                  <a:cxn ang="0">
                    <a:pos x="58" y="0"/>
                  </a:cxn>
                  <a:cxn ang="0">
                    <a:pos x="0" y="0"/>
                  </a:cxn>
                </a:cxnLst>
                <a:rect l="0" t="0" r="r" b="b"/>
                <a:pathLst>
                  <a:path w="235" h="225">
                    <a:moveTo>
                      <a:pt x="0" y="0"/>
                    </a:moveTo>
                    <a:lnTo>
                      <a:pt x="63" y="33"/>
                    </a:lnTo>
                    <a:lnTo>
                      <a:pt x="115" y="67"/>
                    </a:lnTo>
                    <a:lnTo>
                      <a:pt x="168" y="134"/>
                    </a:lnTo>
                    <a:lnTo>
                      <a:pt x="197" y="225"/>
                    </a:lnTo>
                    <a:lnTo>
                      <a:pt x="235" y="220"/>
                    </a:lnTo>
                    <a:lnTo>
                      <a:pt x="235" y="144"/>
                    </a:lnTo>
                    <a:lnTo>
                      <a:pt x="216" y="91"/>
                    </a:lnTo>
                    <a:lnTo>
                      <a:pt x="173" y="48"/>
                    </a:lnTo>
                    <a:lnTo>
                      <a:pt x="120" y="24"/>
                    </a:lnTo>
                    <a:lnTo>
                      <a:pt x="5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4" name="Freeform 88"/>
              <p:cNvSpPr>
                <a:spLocks/>
              </p:cNvSpPr>
              <p:nvPr/>
            </p:nvSpPr>
            <p:spPr bwMode="auto">
              <a:xfrm>
                <a:off x="1641475" y="1277938"/>
                <a:ext cx="39688" cy="41275"/>
              </a:xfrm>
              <a:custGeom>
                <a:avLst/>
                <a:gdLst/>
                <a:ahLst/>
                <a:cxnLst>
                  <a:cxn ang="0">
                    <a:pos x="110" y="101"/>
                  </a:cxn>
                  <a:cxn ang="0">
                    <a:pos x="67" y="129"/>
                  </a:cxn>
                  <a:cxn ang="0">
                    <a:pos x="19" y="105"/>
                  </a:cxn>
                  <a:cxn ang="0">
                    <a:pos x="0" y="53"/>
                  </a:cxn>
                  <a:cxn ang="0">
                    <a:pos x="72" y="0"/>
                  </a:cxn>
                  <a:cxn ang="0">
                    <a:pos x="120" y="33"/>
                  </a:cxn>
                  <a:cxn ang="0">
                    <a:pos x="110" y="101"/>
                  </a:cxn>
                </a:cxnLst>
                <a:rect l="0" t="0" r="r" b="b"/>
                <a:pathLst>
                  <a:path w="120" h="129">
                    <a:moveTo>
                      <a:pt x="110" y="101"/>
                    </a:moveTo>
                    <a:lnTo>
                      <a:pt x="67" y="129"/>
                    </a:lnTo>
                    <a:lnTo>
                      <a:pt x="19" y="105"/>
                    </a:lnTo>
                    <a:lnTo>
                      <a:pt x="0" y="53"/>
                    </a:lnTo>
                    <a:lnTo>
                      <a:pt x="72" y="0"/>
                    </a:lnTo>
                    <a:lnTo>
                      <a:pt x="120" y="33"/>
                    </a:lnTo>
                    <a:lnTo>
                      <a:pt x="110" y="101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53" name="肘形连接符 141"/>
            <p:cNvCxnSpPr>
              <a:stCxn id="83" idx="1"/>
              <a:endCxn id="55" idx="4"/>
            </p:cNvCxnSpPr>
            <p:nvPr/>
          </p:nvCxnSpPr>
          <p:spPr>
            <a:xfrm rot="10800000">
              <a:off x="5197916" y="2966318"/>
              <a:ext cx="1088597" cy="583225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54" name="组合 53"/>
            <p:cNvGrpSpPr/>
            <p:nvPr/>
          </p:nvGrpSpPr>
          <p:grpSpPr>
            <a:xfrm>
              <a:off x="6286512" y="2714620"/>
              <a:ext cx="2109658" cy="1479927"/>
              <a:chOff x="416520" y="4774171"/>
              <a:chExt cx="2109658" cy="1479927"/>
            </a:xfrm>
          </p:grpSpPr>
          <p:sp>
            <p:nvSpPr>
              <p:cNvPr id="83" name="圆角矩形 82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96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 smtClean="0"/>
                  <a:t>Brazil</a:t>
                </a:r>
              </a:p>
            </p:txBody>
          </p:sp>
          <p:sp>
            <p:nvSpPr>
              <p:cNvPr id="97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7238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2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55" name="Oval 25"/>
            <p:cNvSpPr>
              <a:spLocks noChangeArrowheads="1"/>
            </p:cNvSpPr>
            <p:nvPr/>
          </p:nvSpPr>
          <p:spPr bwMode="gray">
            <a:xfrm>
              <a:off x="5143504" y="2857496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56" name="肘形连接符 141"/>
            <p:cNvCxnSpPr>
              <a:stCxn id="71" idx="3"/>
              <a:endCxn id="58" idx="4"/>
            </p:cNvCxnSpPr>
            <p:nvPr/>
          </p:nvCxnSpPr>
          <p:spPr>
            <a:xfrm flipV="1">
              <a:off x="2466816" y="1943969"/>
              <a:ext cx="851487" cy="462565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57" name="组合 56"/>
            <p:cNvGrpSpPr/>
            <p:nvPr/>
          </p:nvGrpSpPr>
          <p:grpSpPr>
            <a:xfrm>
              <a:off x="357158" y="1571612"/>
              <a:ext cx="2109658" cy="1479927"/>
              <a:chOff x="416520" y="4774171"/>
              <a:chExt cx="2109658" cy="1479927"/>
            </a:xfrm>
          </p:grpSpPr>
          <p:sp>
            <p:nvSpPr>
              <p:cNvPr id="71" name="圆角矩形 70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72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 smtClean="0"/>
                  <a:t>Colombia</a:t>
                </a:r>
              </a:p>
            </p:txBody>
          </p:sp>
          <p:sp>
            <p:nvSpPr>
              <p:cNvPr id="73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7238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2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58" name="Oval 25"/>
            <p:cNvSpPr>
              <a:spLocks noChangeArrowheads="1"/>
            </p:cNvSpPr>
            <p:nvPr/>
          </p:nvSpPr>
          <p:spPr bwMode="gray">
            <a:xfrm>
              <a:off x="3263892" y="1835148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59" name="肘形连接符 141"/>
            <p:cNvCxnSpPr>
              <a:stCxn id="68" idx="3"/>
              <a:endCxn id="61" idx="4"/>
            </p:cNvCxnSpPr>
            <p:nvPr/>
          </p:nvCxnSpPr>
          <p:spPr>
            <a:xfrm flipV="1">
              <a:off x="3038320" y="3029829"/>
              <a:ext cx="187923" cy="1019779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60" name="组合 59"/>
            <p:cNvGrpSpPr/>
            <p:nvPr/>
          </p:nvGrpSpPr>
          <p:grpSpPr>
            <a:xfrm>
              <a:off x="928662" y="3214686"/>
              <a:ext cx="2109658" cy="1479927"/>
              <a:chOff x="416520" y="4774171"/>
              <a:chExt cx="2109658" cy="1479927"/>
            </a:xfrm>
          </p:grpSpPr>
          <p:sp>
            <p:nvSpPr>
              <p:cNvPr id="68" name="圆角矩形 67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69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 smtClean="0"/>
                  <a:t>Peru</a:t>
                </a:r>
              </a:p>
            </p:txBody>
          </p:sp>
          <p:sp>
            <p:nvSpPr>
              <p:cNvPr id="70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7238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2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61" name="Oval 25"/>
            <p:cNvSpPr>
              <a:spLocks noChangeArrowheads="1"/>
            </p:cNvSpPr>
            <p:nvPr/>
          </p:nvSpPr>
          <p:spPr bwMode="gray">
            <a:xfrm>
              <a:off x="3171832" y="2921008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62" name="肘形连接符 141"/>
            <p:cNvCxnSpPr>
              <a:stCxn id="65" idx="1"/>
              <a:endCxn id="64" idx="4"/>
            </p:cNvCxnSpPr>
            <p:nvPr/>
          </p:nvCxnSpPr>
          <p:spPr>
            <a:xfrm rot="10800000">
              <a:off x="4093016" y="4680818"/>
              <a:ext cx="836175" cy="654675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63" name="组合 62"/>
            <p:cNvGrpSpPr/>
            <p:nvPr/>
          </p:nvGrpSpPr>
          <p:grpSpPr>
            <a:xfrm>
              <a:off x="4929190" y="4500570"/>
              <a:ext cx="2109658" cy="1479927"/>
              <a:chOff x="416520" y="4774171"/>
              <a:chExt cx="2109658" cy="1479927"/>
            </a:xfrm>
          </p:grpSpPr>
          <p:sp>
            <p:nvSpPr>
              <p:cNvPr id="65" name="圆角矩形 64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66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 smtClean="0"/>
                  <a:t>Argentina</a:t>
                </a:r>
              </a:p>
            </p:txBody>
          </p:sp>
          <p:sp>
            <p:nvSpPr>
              <p:cNvPr id="67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7238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2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64" name="Oval 25"/>
            <p:cNvSpPr>
              <a:spLocks noChangeArrowheads="1"/>
            </p:cNvSpPr>
            <p:nvPr/>
          </p:nvSpPr>
          <p:spPr bwMode="gray">
            <a:xfrm>
              <a:off x="4038604" y="4571996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7393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</a:t>
            </a:r>
            <a:r>
              <a:rPr lang="en-US" altLang="zh-CN" dirty="0" smtClean="0"/>
              <a:t>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6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2"/>
            <a:ext cx="79693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1"/>
            <a:ext cx="7030928" cy="11680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6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5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 smtClean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199"/>
            <a:ext cx="7030928" cy="10947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5" y="4472808"/>
            <a:ext cx="5778555" cy="2909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3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4" y="987574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1516</TotalTime>
  <Words>233</Words>
  <Application>Microsoft Office PowerPoint</Application>
  <PresentationFormat>全屏显示(16:9)</PresentationFormat>
  <Paragraphs>47</Paragraphs>
  <Slides>3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Outline map</vt:lpstr>
      <vt:lpstr>Political map</vt:lpstr>
      <vt:lpstr>Terms of use</vt:lpstr>
    </vt:vector>
  </TitlesOfParts>
  <Company>YourFreeTemplates.com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Wang</cp:lastModifiedBy>
  <cp:revision>31</cp:revision>
  <dcterms:created xsi:type="dcterms:W3CDTF">2016-05-15T02:42:52Z</dcterms:created>
  <dcterms:modified xsi:type="dcterms:W3CDTF">2016-10-27T02:13:15Z</dcterms:modified>
</cp:coreProperties>
</file>