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78" r:id="rId2"/>
    <p:sldId id="276" r:id="rId3"/>
    <p:sldId id="277" r:id="rId4"/>
  </p:sldIdLst>
  <p:sldSz cx="9144000" cy="5143500" type="screen16x9"/>
  <p:notesSz cx="6858000" cy="9144000"/>
  <p:defaultTextStyle>
    <a:defPPr>
      <a:defRPr lang="zh-CN"/>
    </a:defPPr>
    <a:lvl1pPr marL="0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44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88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32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575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19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863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007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150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BAFC8"/>
    <a:srgbClr val="5082BE"/>
    <a:srgbClr val="F5B90F"/>
    <a:srgbClr val="C3B996"/>
    <a:srgbClr val="73BC4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088" autoAdjust="0"/>
    <p:restoredTop sz="92991" autoAdjust="0"/>
  </p:normalViewPr>
  <p:slideViewPr>
    <p:cSldViewPr>
      <p:cViewPr>
        <p:scale>
          <a:sx n="100" d="100"/>
          <a:sy n="100" d="100"/>
        </p:scale>
        <p:origin x="-348" y="-52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22F276-3B41-4825-B551-61CDDCA1537B}" type="datetimeFigureOut">
              <a:rPr lang="zh-CN" altLang="en-US" smtClean="0"/>
              <a:pPr/>
              <a:t>2016/10/27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A6F9EE-5C32-490A-9B89-240D2A522DF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802732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44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288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432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575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719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863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007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150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37314B3-DFFB-47A6-8BC4-C0D333D4A9CB}" type="slidenum">
              <a:rPr lang="en-US" altLang="zh-CN"/>
              <a:pPr/>
              <a:t>1</a:t>
            </a:fld>
            <a:endParaRPr lang="en-US" altLang="zh-CN"/>
          </a:p>
        </p:txBody>
      </p:sp>
      <p:sp>
        <p:nvSpPr>
          <p:cNvPr id="219138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l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algn="r"/>
            <a:fld id="{7A53F4A3-E802-426E-A3E1-DA2A42993F21}" type="slidenum">
              <a:rPr lang="en-US" altLang="zh-CN" sz="1200"/>
              <a:pPr algn="r"/>
              <a:t>1</a:t>
            </a:fld>
            <a:endParaRPr lang="en-US" altLang="zh-CN" sz="1200"/>
          </a:p>
        </p:txBody>
      </p:sp>
      <p:sp>
        <p:nvSpPr>
          <p:cNvPr id="2191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21914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37314B3-DFFB-47A6-8BC4-C0D333D4A9CB}" type="slidenum">
              <a:rPr lang="en-US" altLang="zh-CN"/>
              <a:pPr/>
              <a:t>2</a:t>
            </a:fld>
            <a:endParaRPr lang="en-US" altLang="zh-CN"/>
          </a:p>
        </p:txBody>
      </p:sp>
      <p:sp>
        <p:nvSpPr>
          <p:cNvPr id="219138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l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algn="r"/>
            <a:fld id="{7A53F4A3-E802-426E-A3E1-DA2A42993F21}" type="slidenum">
              <a:rPr lang="en-US" altLang="zh-CN" sz="1200"/>
              <a:pPr algn="r"/>
              <a:t>2</a:t>
            </a:fld>
            <a:endParaRPr lang="en-US" altLang="zh-CN" sz="1200"/>
          </a:p>
        </p:txBody>
      </p:sp>
      <p:sp>
        <p:nvSpPr>
          <p:cNvPr id="2191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21914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21"/>
            <a:ext cx="7772400" cy="1102519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</p:spPr>
        <p:txBody>
          <a:bodyPr lIns="91429" tIns="45714" rIns="91429" bIns="45714"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7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0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1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319214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712099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91302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lIns="91429" tIns="45714" rIns="91429" bIns="45714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lIns="91429" tIns="45714" rIns="91429" bIns="45714"/>
          <a:lstStyle/>
          <a:p>
            <a:fld id="{7035B6DF-BB0D-444C-9634-CCDA78E63692}" type="datetimeFigureOut">
              <a:rPr lang="zh-CN" altLang="en-US" smtClean="0"/>
              <a:pPr/>
              <a:t>2016/10/27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lIns="91429" tIns="45714" rIns="91429" bIns="45714"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lIns="91429" tIns="45714" rIns="91429" bIns="45714"/>
          <a:lstStyle/>
          <a:p>
            <a:fld id="{0210CD4F-9D1A-4F3B-A674-582DCF5F799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134496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yourfreetemplates.com/" TargetMode="Externa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86126"/>
            <a:ext cx="8229600" cy="857250"/>
          </a:xfrm>
          <a:prstGeom prst="rect">
            <a:avLst/>
          </a:prstGeom>
        </p:spPr>
        <p:txBody>
          <a:bodyPr vert="horz" lIns="91429" tIns="45714" rIns="91429" bIns="45714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5" name="TextBox 4"/>
          <p:cNvSpPr txBox="1"/>
          <p:nvPr userDrawn="1"/>
        </p:nvSpPr>
        <p:spPr>
          <a:xfrm>
            <a:off x="2699792" y="4899193"/>
            <a:ext cx="4032448" cy="276999"/>
          </a:xfrm>
          <a:prstGeom prst="rect">
            <a:avLst/>
          </a:prstGeom>
          <a:noFill/>
        </p:spPr>
        <p:txBody>
          <a:bodyPr wrap="square" lIns="91429" tIns="45714" rIns="91429" bIns="45714" rtlCol="0">
            <a:spAutoFit/>
          </a:bodyPr>
          <a:lstStyle/>
          <a:p>
            <a:pPr algn="ctr"/>
            <a:r>
              <a:rPr lang="en-US" altLang="zh-CN" sz="1200" dirty="0" smtClean="0">
                <a:hlinkClick r:id="rId6"/>
              </a:rPr>
              <a:t>http://yourfreetemplates.com</a:t>
            </a:r>
            <a:endParaRPr lang="zh-CN" altLang="en-US" sz="1200" dirty="0"/>
          </a:p>
        </p:txBody>
      </p:sp>
      <p:cxnSp>
        <p:nvCxnSpPr>
          <p:cNvPr id="4" name="直接连接符 3"/>
          <p:cNvCxnSpPr/>
          <p:nvPr userDrawn="1"/>
        </p:nvCxnSpPr>
        <p:spPr>
          <a:xfrm>
            <a:off x="0" y="948426"/>
            <a:ext cx="9144000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2" descr="C:\CurtBackup\02_wordpress\Logo\Wordpress-V2.png"/>
          <p:cNvPicPr>
            <a:picLocks noChangeAspect="1" noChangeArrowheads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1518" y="4684880"/>
            <a:ext cx="1166813" cy="428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159748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5" r:id="rId3"/>
    <p:sldLayoutId id="2147483656" r:id="rId4"/>
  </p:sldLayoutIdLst>
  <p:hf hdr="0" ftr="0" dt="0"/>
  <p:txStyles>
    <p:titleStyle>
      <a:lvl1pPr algn="ctr" defTabSz="914288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58" indent="-342858" algn="l" defTabSz="91428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858" indent="-285715" algn="l" defTabSz="914288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859" indent="-228572" algn="l" defTabSz="914288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003" indent="-228572" algn="l" defTabSz="914288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148" indent="-228572" algn="l" defTabSz="914288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291" indent="-228572" algn="l" defTabSz="91428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435" indent="-228572" algn="l" defTabSz="91428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579" indent="-228572" algn="l" defTabSz="91428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723" indent="-228572" algn="l" defTabSz="91428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44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88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32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75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19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863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7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150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yourfreetemplates.com/terms-of-use/" TargetMode="External"/><Relationship Id="rId2" Type="http://schemas.openxmlformats.org/officeDocument/2006/relationships/hyperlink" Target="yourfreetemplates.com" TargetMode="Externa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115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>
            <a:noAutofit/>
          </a:bodyPr>
          <a:lstStyle/>
          <a:p>
            <a:r>
              <a:rPr lang="en-US" altLang="zh-CN" dirty="0" smtClean="0"/>
              <a:t>Outline map</a:t>
            </a:r>
            <a:endParaRPr lang="en-US" altLang="zh-CN" dirty="0"/>
          </a:p>
        </p:txBody>
      </p:sp>
      <p:grpSp>
        <p:nvGrpSpPr>
          <p:cNvPr id="43" name="组合 42"/>
          <p:cNvGrpSpPr/>
          <p:nvPr/>
        </p:nvGrpSpPr>
        <p:grpSpPr>
          <a:xfrm>
            <a:off x="1058609" y="1053481"/>
            <a:ext cx="7030913" cy="4001790"/>
            <a:chOff x="525209" y="1053481"/>
            <a:chExt cx="7030913" cy="4001790"/>
          </a:xfrm>
        </p:grpSpPr>
        <p:grpSp>
          <p:nvGrpSpPr>
            <p:cNvPr id="44" name="组合 43"/>
            <p:cNvGrpSpPr/>
            <p:nvPr/>
          </p:nvGrpSpPr>
          <p:grpSpPr>
            <a:xfrm>
              <a:off x="2054689" y="1053481"/>
              <a:ext cx="3994902" cy="4001790"/>
              <a:chOff x="592371" y="993775"/>
              <a:chExt cx="5334327" cy="5343525"/>
            </a:xfrm>
          </p:grpSpPr>
          <p:grpSp>
            <p:nvGrpSpPr>
              <p:cNvPr id="57" name="组合 56"/>
              <p:cNvGrpSpPr/>
              <p:nvPr/>
            </p:nvGrpSpPr>
            <p:grpSpPr>
              <a:xfrm>
                <a:off x="1403350" y="1052513"/>
                <a:ext cx="3405188" cy="5284787"/>
                <a:chOff x="1403350" y="1052513"/>
                <a:chExt cx="3405188" cy="5284787"/>
              </a:xfrm>
              <a:solidFill>
                <a:srgbClr val="4BAFC8"/>
              </a:solidFill>
            </p:grpSpPr>
            <p:sp>
              <p:nvSpPr>
                <p:cNvPr id="85" name="椭圆 8"/>
                <p:cNvSpPr>
                  <a:spLocks/>
                </p:cNvSpPr>
                <p:nvPr/>
              </p:nvSpPr>
              <p:spPr bwMode="auto">
                <a:xfrm>
                  <a:off x="2051050" y="1428750"/>
                  <a:ext cx="2674938" cy="4873625"/>
                </a:xfrm>
                <a:custGeom>
                  <a:avLst/>
                  <a:gdLst>
                    <a:gd name="T0" fmla="*/ 2239 w 8426"/>
                    <a:gd name="T1" fmla="*/ 1224 h 15352"/>
                    <a:gd name="T2" fmla="*/ 2094 w 8426"/>
                    <a:gd name="T3" fmla="*/ 1676 h 15352"/>
                    <a:gd name="T4" fmla="*/ 2044 w 8426"/>
                    <a:gd name="T5" fmla="*/ 2067 h 15352"/>
                    <a:gd name="T6" fmla="*/ 3208 w 8426"/>
                    <a:gd name="T7" fmla="*/ 1687 h 15352"/>
                    <a:gd name="T8" fmla="*/ 3696 w 8426"/>
                    <a:gd name="T9" fmla="*/ 3379 h 15352"/>
                    <a:gd name="T10" fmla="*/ 3334 w 8426"/>
                    <a:gd name="T11" fmla="*/ 3944 h 15352"/>
                    <a:gd name="T12" fmla="*/ 2828 w 8426"/>
                    <a:gd name="T13" fmla="*/ 4656 h 15352"/>
                    <a:gd name="T14" fmla="*/ 3334 w 8426"/>
                    <a:gd name="T15" fmla="*/ 4630 h 15352"/>
                    <a:gd name="T16" fmla="*/ 4349 w 8426"/>
                    <a:gd name="T17" fmla="*/ 5257 h 15352"/>
                    <a:gd name="T18" fmla="*/ 5083 w 8426"/>
                    <a:gd name="T19" fmla="*/ 7077 h 15352"/>
                    <a:gd name="T20" fmla="*/ 6159 w 8426"/>
                    <a:gd name="T21" fmla="*/ 8150 h 15352"/>
                    <a:gd name="T22" fmla="*/ 6398 w 8426"/>
                    <a:gd name="T23" fmla="*/ 8878 h 15352"/>
                    <a:gd name="T24" fmla="*/ 6983 w 8426"/>
                    <a:gd name="T25" fmla="*/ 10021 h 15352"/>
                    <a:gd name="T26" fmla="*/ 8286 w 8426"/>
                    <a:gd name="T27" fmla="*/ 11324 h 15352"/>
                    <a:gd name="T28" fmla="*/ 7600 w 8426"/>
                    <a:gd name="T29" fmla="*/ 11857 h 15352"/>
                    <a:gd name="T30" fmla="*/ 7383 w 8426"/>
                    <a:gd name="T31" fmla="*/ 12460 h 15352"/>
                    <a:gd name="T32" fmla="*/ 8194 w 8426"/>
                    <a:gd name="T33" fmla="*/ 12725 h 15352"/>
                    <a:gd name="T34" fmla="*/ 6954 w 8426"/>
                    <a:gd name="T35" fmla="*/ 13792 h 15352"/>
                    <a:gd name="T36" fmla="*/ 5503 w 8426"/>
                    <a:gd name="T37" fmla="*/ 13809 h 15352"/>
                    <a:gd name="T38" fmla="*/ 4954 w 8426"/>
                    <a:gd name="T39" fmla="*/ 13969 h 15352"/>
                    <a:gd name="T40" fmla="*/ 4034 w 8426"/>
                    <a:gd name="T41" fmla="*/ 14149 h 15352"/>
                    <a:gd name="T42" fmla="*/ 2960 w 8426"/>
                    <a:gd name="T43" fmla="*/ 14189 h 15352"/>
                    <a:gd name="T44" fmla="*/ 2455 w 8426"/>
                    <a:gd name="T45" fmla="*/ 14904 h 15352"/>
                    <a:gd name="T46" fmla="*/ 1677 w 8426"/>
                    <a:gd name="T47" fmla="*/ 14731 h 15352"/>
                    <a:gd name="T48" fmla="*/ 1041 w 8426"/>
                    <a:gd name="T49" fmla="*/ 15262 h 15352"/>
                    <a:gd name="T50" fmla="*/ 493 w 8426"/>
                    <a:gd name="T51" fmla="*/ 15164 h 15352"/>
                    <a:gd name="T52" fmla="*/ 1057 w 8426"/>
                    <a:gd name="T53" fmla="*/ 14507 h 15352"/>
                    <a:gd name="T54" fmla="*/ 1674 w 8426"/>
                    <a:gd name="T55" fmla="*/ 13494 h 15352"/>
                    <a:gd name="T56" fmla="*/ 2778 w 8426"/>
                    <a:gd name="T57" fmla="*/ 13147 h 15352"/>
                    <a:gd name="T58" fmla="*/ 3887 w 8426"/>
                    <a:gd name="T59" fmla="*/ 12218 h 15352"/>
                    <a:gd name="T60" fmla="*/ 2437 w 8426"/>
                    <a:gd name="T61" fmla="*/ 12492 h 15352"/>
                    <a:gd name="T62" fmla="*/ 1847 w 8426"/>
                    <a:gd name="T63" fmla="*/ 12323 h 15352"/>
                    <a:gd name="T64" fmla="*/ 1294 w 8426"/>
                    <a:gd name="T65" fmla="*/ 12205 h 15352"/>
                    <a:gd name="T66" fmla="*/ 978 w 8426"/>
                    <a:gd name="T67" fmla="*/ 11830 h 15352"/>
                    <a:gd name="T68" fmla="*/ 2121 w 8426"/>
                    <a:gd name="T69" fmla="*/ 10783 h 15352"/>
                    <a:gd name="T70" fmla="*/ 1566 w 8426"/>
                    <a:gd name="T71" fmla="*/ 10340 h 15352"/>
                    <a:gd name="T72" fmla="*/ 2085 w 8426"/>
                    <a:gd name="T73" fmla="*/ 9601 h 15352"/>
                    <a:gd name="T74" fmla="*/ 3201 w 8426"/>
                    <a:gd name="T75" fmla="*/ 9507 h 15352"/>
                    <a:gd name="T76" fmla="*/ 3554 w 8426"/>
                    <a:gd name="T77" fmla="*/ 9380 h 15352"/>
                    <a:gd name="T78" fmla="*/ 3195 w 8426"/>
                    <a:gd name="T79" fmla="*/ 8374 h 15352"/>
                    <a:gd name="T80" fmla="*/ 2995 w 8426"/>
                    <a:gd name="T81" fmla="*/ 8035 h 15352"/>
                    <a:gd name="T82" fmla="*/ 2756 w 8426"/>
                    <a:gd name="T83" fmla="*/ 6840 h 15352"/>
                    <a:gd name="T84" fmla="*/ 2377 w 8426"/>
                    <a:gd name="T85" fmla="*/ 6701 h 15352"/>
                    <a:gd name="T86" fmla="*/ 1841 w 8426"/>
                    <a:gd name="T87" fmla="*/ 6839 h 15352"/>
                    <a:gd name="T88" fmla="*/ 1250 w 8426"/>
                    <a:gd name="T89" fmla="*/ 7101 h 15352"/>
                    <a:gd name="T90" fmla="*/ 1279 w 8426"/>
                    <a:gd name="T91" fmla="*/ 6119 h 15352"/>
                    <a:gd name="T92" fmla="*/ 1411 w 8426"/>
                    <a:gd name="T93" fmla="*/ 4801 h 15352"/>
                    <a:gd name="T94" fmla="*/ 1308 w 8426"/>
                    <a:gd name="T95" fmla="*/ 4686 h 15352"/>
                    <a:gd name="T96" fmla="*/ 871 w 8426"/>
                    <a:gd name="T97" fmla="*/ 4709 h 15352"/>
                    <a:gd name="T98" fmla="*/ 657 w 8426"/>
                    <a:gd name="T99" fmla="*/ 5809 h 15352"/>
                    <a:gd name="T100" fmla="*/ 502 w 8426"/>
                    <a:gd name="T101" fmla="*/ 4788 h 15352"/>
                    <a:gd name="T102" fmla="*/ 872 w 8426"/>
                    <a:gd name="T103" fmla="*/ 3944 h 15352"/>
                    <a:gd name="T104" fmla="*/ 998 w 8426"/>
                    <a:gd name="T105" fmla="*/ 3437 h 15352"/>
                    <a:gd name="T106" fmla="*/ 365 w 8426"/>
                    <a:gd name="T107" fmla="*/ 3487 h 15352"/>
                    <a:gd name="T108" fmla="*/ 378 w 8426"/>
                    <a:gd name="T109" fmla="*/ 3022 h 15352"/>
                    <a:gd name="T110" fmla="*/ 642 w 8426"/>
                    <a:gd name="T111" fmla="*/ 2495 h 15352"/>
                    <a:gd name="T112" fmla="*/ 502 w 8426"/>
                    <a:gd name="T113" fmla="*/ 2310 h 15352"/>
                    <a:gd name="T114" fmla="*/ 536 w 8426"/>
                    <a:gd name="T115" fmla="*/ 1687 h 15352"/>
                    <a:gd name="T116" fmla="*/ 892 w 8426"/>
                    <a:gd name="T117" fmla="*/ 1387 h 15352"/>
                    <a:gd name="T118" fmla="*/ 898 w 8426"/>
                    <a:gd name="T119" fmla="*/ 715 h 15352"/>
                    <a:gd name="T120" fmla="*/ 1120 w 8426"/>
                    <a:gd name="T121" fmla="*/ 278 h 15352"/>
                    <a:gd name="T122" fmla="*/ 1728 w 8426"/>
                    <a:gd name="T123" fmla="*/ 212 h 15352"/>
                    <a:gd name="T124" fmla="*/ 2730 w 8426"/>
                    <a:gd name="T125" fmla="*/ 93 h 15352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60000 65536"/>
                    <a:gd name="T181" fmla="*/ 0 60000 65536"/>
                    <a:gd name="T182" fmla="*/ 0 60000 65536"/>
                    <a:gd name="T183" fmla="*/ 0 60000 65536"/>
                    <a:gd name="T184" fmla="*/ 0 60000 65536"/>
                    <a:gd name="T185" fmla="*/ 0 60000 65536"/>
                    <a:gd name="T186" fmla="*/ 0 60000 65536"/>
                    <a:gd name="T187" fmla="*/ 0 60000 65536"/>
                    <a:gd name="T188" fmla="*/ 0 60000 65536"/>
                    <a:gd name="T189" fmla="*/ 0 w 8426"/>
                    <a:gd name="T190" fmla="*/ 0 h 15352"/>
                    <a:gd name="T191" fmla="*/ 8426 w 8426"/>
                    <a:gd name="T192" fmla="*/ 15352 h 15352"/>
                  </a:gdLst>
                  <a:ahLst/>
                  <a:cxnLst>
                    <a:cxn ang="T126">
                      <a:pos x="T0" y="T1"/>
                    </a:cxn>
                    <a:cxn ang="T127">
                      <a:pos x="T2" y="T3"/>
                    </a:cxn>
                    <a:cxn ang="T128">
                      <a:pos x="T4" y="T5"/>
                    </a:cxn>
                    <a:cxn ang="T129">
                      <a:pos x="T6" y="T7"/>
                    </a:cxn>
                    <a:cxn ang="T130">
                      <a:pos x="T8" y="T9"/>
                    </a:cxn>
                    <a:cxn ang="T131">
                      <a:pos x="T10" y="T11"/>
                    </a:cxn>
                    <a:cxn ang="T132">
                      <a:pos x="T12" y="T13"/>
                    </a:cxn>
                    <a:cxn ang="T133">
                      <a:pos x="T14" y="T15"/>
                    </a:cxn>
                    <a:cxn ang="T134">
                      <a:pos x="T16" y="T17"/>
                    </a:cxn>
                    <a:cxn ang="T135">
                      <a:pos x="T18" y="T19"/>
                    </a:cxn>
                    <a:cxn ang="T136">
                      <a:pos x="T20" y="T21"/>
                    </a:cxn>
                    <a:cxn ang="T137">
                      <a:pos x="T22" y="T23"/>
                    </a:cxn>
                    <a:cxn ang="T138">
                      <a:pos x="T24" y="T25"/>
                    </a:cxn>
                    <a:cxn ang="T139">
                      <a:pos x="T26" y="T27"/>
                    </a:cxn>
                    <a:cxn ang="T140">
                      <a:pos x="T28" y="T29"/>
                    </a:cxn>
                    <a:cxn ang="T141">
                      <a:pos x="T30" y="T31"/>
                    </a:cxn>
                    <a:cxn ang="T142">
                      <a:pos x="T32" y="T33"/>
                    </a:cxn>
                    <a:cxn ang="T143">
                      <a:pos x="T34" y="T35"/>
                    </a:cxn>
                    <a:cxn ang="T144">
                      <a:pos x="T36" y="T37"/>
                    </a:cxn>
                    <a:cxn ang="T145">
                      <a:pos x="T38" y="T39"/>
                    </a:cxn>
                    <a:cxn ang="T146">
                      <a:pos x="T40" y="T41"/>
                    </a:cxn>
                    <a:cxn ang="T147">
                      <a:pos x="T42" y="T43"/>
                    </a:cxn>
                    <a:cxn ang="T148">
                      <a:pos x="T44" y="T45"/>
                    </a:cxn>
                    <a:cxn ang="T149">
                      <a:pos x="T46" y="T47"/>
                    </a:cxn>
                    <a:cxn ang="T150">
                      <a:pos x="T48" y="T49"/>
                    </a:cxn>
                    <a:cxn ang="T151">
                      <a:pos x="T50" y="T51"/>
                    </a:cxn>
                    <a:cxn ang="T152">
                      <a:pos x="T52" y="T53"/>
                    </a:cxn>
                    <a:cxn ang="T153">
                      <a:pos x="T54" y="T55"/>
                    </a:cxn>
                    <a:cxn ang="T154">
                      <a:pos x="T56" y="T57"/>
                    </a:cxn>
                    <a:cxn ang="T155">
                      <a:pos x="T58" y="T59"/>
                    </a:cxn>
                    <a:cxn ang="T156">
                      <a:pos x="T60" y="T61"/>
                    </a:cxn>
                    <a:cxn ang="T157">
                      <a:pos x="T62" y="T63"/>
                    </a:cxn>
                    <a:cxn ang="T158">
                      <a:pos x="T64" y="T65"/>
                    </a:cxn>
                    <a:cxn ang="T159">
                      <a:pos x="T66" y="T67"/>
                    </a:cxn>
                    <a:cxn ang="T160">
                      <a:pos x="T68" y="T69"/>
                    </a:cxn>
                    <a:cxn ang="T161">
                      <a:pos x="T70" y="T71"/>
                    </a:cxn>
                    <a:cxn ang="T162">
                      <a:pos x="T72" y="T73"/>
                    </a:cxn>
                    <a:cxn ang="T163">
                      <a:pos x="T74" y="T75"/>
                    </a:cxn>
                    <a:cxn ang="T164">
                      <a:pos x="T76" y="T77"/>
                    </a:cxn>
                    <a:cxn ang="T165">
                      <a:pos x="T78" y="T79"/>
                    </a:cxn>
                    <a:cxn ang="T166">
                      <a:pos x="T80" y="T81"/>
                    </a:cxn>
                    <a:cxn ang="T167">
                      <a:pos x="T82" y="T83"/>
                    </a:cxn>
                    <a:cxn ang="T168">
                      <a:pos x="T84" y="T85"/>
                    </a:cxn>
                    <a:cxn ang="T169">
                      <a:pos x="T86" y="T87"/>
                    </a:cxn>
                    <a:cxn ang="T170">
                      <a:pos x="T88" y="T89"/>
                    </a:cxn>
                    <a:cxn ang="T171">
                      <a:pos x="T90" y="T91"/>
                    </a:cxn>
                    <a:cxn ang="T172">
                      <a:pos x="T92" y="T93"/>
                    </a:cxn>
                    <a:cxn ang="T173">
                      <a:pos x="T94" y="T95"/>
                    </a:cxn>
                    <a:cxn ang="T174">
                      <a:pos x="T96" y="T97"/>
                    </a:cxn>
                    <a:cxn ang="T175">
                      <a:pos x="T98" y="T99"/>
                    </a:cxn>
                    <a:cxn ang="T176">
                      <a:pos x="T100" y="T101"/>
                    </a:cxn>
                    <a:cxn ang="T177">
                      <a:pos x="T102" y="T103"/>
                    </a:cxn>
                    <a:cxn ang="T178">
                      <a:pos x="T104" y="T105"/>
                    </a:cxn>
                    <a:cxn ang="T179">
                      <a:pos x="T106" y="T107"/>
                    </a:cxn>
                    <a:cxn ang="T180">
                      <a:pos x="T108" y="T109"/>
                    </a:cxn>
                    <a:cxn ang="T181">
                      <a:pos x="T110" y="T111"/>
                    </a:cxn>
                    <a:cxn ang="T182">
                      <a:pos x="T112" y="T113"/>
                    </a:cxn>
                    <a:cxn ang="T183">
                      <a:pos x="T114" y="T115"/>
                    </a:cxn>
                    <a:cxn ang="T184">
                      <a:pos x="T116" y="T117"/>
                    </a:cxn>
                    <a:cxn ang="T185">
                      <a:pos x="T118" y="T119"/>
                    </a:cxn>
                    <a:cxn ang="T186">
                      <a:pos x="T120" y="T121"/>
                    </a:cxn>
                    <a:cxn ang="T187">
                      <a:pos x="T122" y="T123"/>
                    </a:cxn>
                    <a:cxn ang="T188">
                      <a:pos x="T124" y="T125"/>
                    </a:cxn>
                  </a:cxnLst>
                  <a:rect l="T189" t="T190" r="T191" b="T192"/>
                  <a:pathLst>
                    <a:path w="8426" h="15352">
                      <a:moveTo>
                        <a:pt x="2741" y="0"/>
                      </a:moveTo>
                      <a:lnTo>
                        <a:pt x="3031" y="40"/>
                      </a:lnTo>
                      <a:lnTo>
                        <a:pt x="2955" y="246"/>
                      </a:lnTo>
                      <a:lnTo>
                        <a:pt x="3031" y="430"/>
                      </a:lnTo>
                      <a:lnTo>
                        <a:pt x="2863" y="653"/>
                      </a:lnTo>
                      <a:lnTo>
                        <a:pt x="2678" y="752"/>
                      </a:lnTo>
                      <a:lnTo>
                        <a:pt x="2533" y="992"/>
                      </a:lnTo>
                      <a:lnTo>
                        <a:pt x="2369" y="1107"/>
                      </a:lnTo>
                      <a:lnTo>
                        <a:pt x="2239" y="1224"/>
                      </a:lnTo>
                      <a:lnTo>
                        <a:pt x="2099" y="1268"/>
                      </a:lnTo>
                      <a:lnTo>
                        <a:pt x="2150" y="1346"/>
                      </a:lnTo>
                      <a:lnTo>
                        <a:pt x="2071" y="1396"/>
                      </a:lnTo>
                      <a:lnTo>
                        <a:pt x="1848" y="1413"/>
                      </a:lnTo>
                      <a:lnTo>
                        <a:pt x="1919" y="1466"/>
                      </a:lnTo>
                      <a:lnTo>
                        <a:pt x="2228" y="1504"/>
                      </a:lnTo>
                      <a:lnTo>
                        <a:pt x="2356" y="1476"/>
                      </a:lnTo>
                      <a:lnTo>
                        <a:pt x="2179" y="1703"/>
                      </a:lnTo>
                      <a:lnTo>
                        <a:pt x="2094" y="1676"/>
                      </a:lnTo>
                      <a:lnTo>
                        <a:pt x="1843" y="1809"/>
                      </a:lnTo>
                      <a:lnTo>
                        <a:pt x="1753" y="1887"/>
                      </a:lnTo>
                      <a:lnTo>
                        <a:pt x="1820" y="1922"/>
                      </a:lnTo>
                      <a:lnTo>
                        <a:pt x="1980" y="1784"/>
                      </a:lnTo>
                      <a:lnTo>
                        <a:pt x="2117" y="1784"/>
                      </a:lnTo>
                      <a:lnTo>
                        <a:pt x="2107" y="1877"/>
                      </a:lnTo>
                      <a:lnTo>
                        <a:pt x="1888" y="2059"/>
                      </a:lnTo>
                      <a:lnTo>
                        <a:pt x="1947" y="2099"/>
                      </a:lnTo>
                      <a:lnTo>
                        <a:pt x="2044" y="2067"/>
                      </a:lnTo>
                      <a:lnTo>
                        <a:pt x="2160" y="1899"/>
                      </a:lnTo>
                      <a:lnTo>
                        <a:pt x="2306" y="1903"/>
                      </a:lnTo>
                      <a:lnTo>
                        <a:pt x="2435" y="1832"/>
                      </a:lnTo>
                      <a:lnTo>
                        <a:pt x="2600" y="1743"/>
                      </a:lnTo>
                      <a:lnTo>
                        <a:pt x="2691" y="1677"/>
                      </a:lnTo>
                      <a:lnTo>
                        <a:pt x="2833" y="1663"/>
                      </a:lnTo>
                      <a:lnTo>
                        <a:pt x="2941" y="1753"/>
                      </a:lnTo>
                      <a:lnTo>
                        <a:pt x="3098" y="1718"/>
                      </a:lnTo>
                      <a:lnTo>
                        <a:pt x="3208" y="1687"/>
                      </a:lnTo>
                      <a:lnTo>
                        <a:pt x="3549" y="1705"/>
                      </a:lnTo>
                      <a:lnTo>
                        <a:pt x="3866" y="1739"/>
                      </a:lnTo>
                      <a:lnTo>
                        <a:pt x="3973" y="1679"/>
                      </a:lnTo>
                      <a:lnTo>
                        <a:pt x="4114" y="1717"/>
                      </a:lnTo>
                      <a:lnTo>
                        <a:pt x="4222" y="1896"/>
                      </a:lnTo>
                      <a:lnTo>
                        <a:pt x="4251" y="2094"/>
                      </a:lnTo>
                      <a:lnTo>
                        <a:pt x="4053" y="2411"/>
                      </a:lnTo>
                      <a:lnTo>
                        <a:pt x="3894" y="3078"/>
                      </a:lnTo>
                      <a:lnTo>
                        <a:pt x="3696" y="3379"/>
                      </a:lnTo>
                      <a:lnTo>
                        <a:pt x="3656" y="3554"/>
                      </a:lnTo>
                      <a:lnTo>
                        <a:pt x="3590" y="3680"/>
                      </a:lnTo>
                      <a:lnTo>
                        <a:pt x="3550" y="3719"/>
                      </a:lnTo>
                      <a:lnTo>
                        <a:pt x="3391" y="3869"/>
                      </a:lnTo>
                      <a:lnTo>
                        <a:pt x="3232" y="3878"/>
                      </a:lnTo>
                      <a:lnTo>
                        <a:pt x="3004" y="3970"/>
                      </a:lnTo>
                      <a:lnTo>
                        <a:pt x="3164" y="3935"/>
                      </a:lnTo>
                      <a:lnTo>
                        <a:pt x="3280" y="3917"/>
                      </a:lnTo>
                      <a:lnTo>
                        <a:pt x="3334" y="3944"/>
                      </a:lnTo>
                      <a:lnTo>
                        <a:pt x="3308" y="4037"/>
                      </a:lnTo>
                      <a:lnTo>
                        <a:pt x="3375" y="4103"/>
                      </a:lnTo>
                      <a:lnTo>
                        <a:pt x="3494" y="4128"/>
                      </a:lnTo>
                      <a:lnTo>
                        <a:pt x="3554" y="4200"/>
                      </a:lnTo>
                      <a:lnTo>
                        <a:pt x="3432" y="4355"/>
                      </a:lnTo>
                      <a:lnTo>
                        <a:pt x="3235" y="4313"/>
                      </a:lnTo>
                      <a:lnTo>
                        <a:pt x="3058" y="4463"/>
                      </a:lnTo>
                      <a:lnTo>
                        <a:pt x="3023" y="4587"/>
                      </a:lnTo>
                      <a:lnTo>
                        <a:pt x="2828" y="4656"/>
                      </a:lnTo>
                      <a:lnTo>
                        <a:pt x="2590" y="4630"/>
                      </a:lnTo>
                      <a:lnTo>
                        <a:pt x="2472" y="4579"/>
                      </a:lnTo>
                      <a:lnTo>
                        <a:pt x="2517" y="4659"/>
                      </a:lnTo>
                      <a:lnTo>
                        <a:pt x="2596" y="4701"/>
                      </a:lnTo>
                      <a:lnTo>
                        <a:pt x="2813" y="4696"/>
                      </a:lnTo>
                      <a:lnTo>
                        <a:pt x="3007" y="4765"/>
                      </a:lnTo>
                      <a:lnTo>
                        <a:pt x="3135" y="4767"/>
                      </a:lnTo>
                      <a:lnTo>
                        <a:pt x="3258" y="4707"/>
                      </a:lnTo>
                      <a:lnTo>
                        <a:pt x="3334" y="4630"/>
                      </a:lnTo>
                      <a:lnTo>
                        <a:pt x="3446" y="4588"/>
                      </a:lnTo>
                      <a:lnTo>
                        <a:pt x="3554" y="4599"/>
                      </a:lnTo>
                      <a:lnTo>
                        <a:pt x="3591" y="4682"/>
                      </a:lnTo>
                      <a:lnTo>
                        <a:pt x="3799" y="4752"/>
                      </a:lnTo>
                      <a:lnTo>
                        <a:pt x="3920" y="4819"/>
                      </a:lnTo>
                      <a:lnTo>
                        <a:pt x="4011" y="4802"/>
                      </a:lnTo>
                      <a:lnTo>
                        <a:pt x="4155" y="4992"/>
                      </a:lnTo>
                      <a:lnTo>
                        <a:pt x="4157" y="4991"/>
                      </a:lnTo>
                      <a:lnTo>
                        <a:pt x="4349" y="5257"/>
                      </a:lnTo>
                      <a:lnTo>
                        <a:pt x="4487" y="5325"/>
                      </a:lnTo>
                      <a:lnTo>
                        <a:pt x="4641" y="5647"/>
                      </a:lnTo>
                      <a:lnTo>
                        <a:pt x="4620" y="5778"/>
                      </a:lnTo>
                      <a:lnTo>
                        <a:pt x="4726" y="6252"/>
                      </a:lnTo>
                      <a:lnTo>
                        <a:pt x="4854" y="6416"/>
                      </a:lnTo>
                      <a:lnTo>
                        <a:pt x="4898" y="6650"/>
                      </a:lnTo>
                      <a:lnTo>
                        <a:pt x="4991" y="6864"/>
                      </a:lnTo>
                      <a:lnTo>
                        <a:pt x="5065" y="6935"/>
                      </a:lnTo>
                      <a:lnTo>
                        <a:pt x="5083" y="7077"/>
                      </a:lnTo>
                      <a:lnTo>
                        <a:pt x="5257" y="7067"/>
                      </a:lnTo>
                      <a:lnTo>
                        <a:pt x="5550" y="7184"/>
                      </a:lnTo>
                      <a:lnTo>
                        <a:pt x="5791" y="7360"/>
                      </a:lnTo>
                      <a:lnTo>
                        <a:pt x="5935" y="7675"/>
                      </a:lnTo>
                      <a:lnTo>
                        <a:pt x="6069" y="7740"/>
                      </a:lnTo>
                      <a:cubicBezTo>
                        <a:pt x="6070" y="7767"/>
                        <a:pt x="6071" y="7794"/>
                        <a:pt x="6073" y="7821"/>
                      </a:cubicBezTo>
                      <a:lnTo>
                        <a:pt x="6227" y="7888"/>
                      </a:lnTo>
                      <a:lnTo>
                        <a:pt x="6131" y="8041"/>
                      </a:lnTo>
                      <a:lnTo>
                        <a:pt x="6159" y="8150"/>
                      </a:lnTo>
                      <a:lnTo>
                        <a:pt x="6224" y="8312"/>
                      </a:lnTo>
                      <a:lnTo>
                        <a:pt x="6547" y="8779"/>
                      </a:lnTo>
                      <a:lnTo>
                        <a:pt x="6275" y="8720"/>
                      </a:lnTo>
                      <a:lnTo>
                        <a:pt x="6071" y="8574"/>
                      </a:lnTo>
                      <a:lnTo>
                        <a:pt x="5712" y="8604"/>
                      </a:lnTo>
                      <a:lnTo>
                        <a:pt x="5702" y="8641"/>
                      </a:lnTo>
                      <a:lnTo>
                        <a:pt x="5844" y="8665"/>
                      </a:lnTo>
                      <a:lnTo>
                        <a:pt x="6053" y="8628"/>
                      </a:lnTo>
                      <a:lnTo>
                        <a:pt x="6398" y="8878"/>
                      </a:lnTo>
                      <a:lnTo>
                        <a:pt x="6655" y="9098"/>
                      </a:lnTo>
                      <a:lnTo>
                        <a:pt x="6813" y="9476"/>
                      </a:lnTo>
                      <a:lnTo>
                        <a:pt x="6797" y="9675"/>
                      </a:lnTo>
                      <a:lnTo>
                        <a:pt x="6630" y="9819"/>
                      </a:lnTo>
                      <a:lnTo>
                        <a:pt x="6487" y="10012"/>
                      </a:lnTo>
                      <a:lnTo>
                        <a:pt x="6628" y="10021"/>
                      </a:lnTo>
                      <a:lnTo>
                        <a:pt x="6771" y="10163"/>
                      </a:lnTo>
                      <a:lnTo>
                        <a:pt x="6913" y="10185"/>
                      </a:lnTo>
                      <a:lnTo>
                        <a:pt x="6983" y="10021"/>
                      </a:lnTo>
                      <a:lnTo>
                        <a:pt x="7045" y="9852"/>
                      </a:lnTo>
                      <a:lnTo>
                        <a:pt x="7474" y="9842"/>
                      </a:lnTo>
                      <a:lnTo>
                        <a:pt x="7560" y="9810"/>
                      </a:lnTo>
                      <a:lnTo>
                        <a:pt x="7906" y="9908"/>
                      </a:lnTo>
                      <a:lnTo>
                        <a:pt x="8285" y="10157"/>
                      </a:lnTo>
                      <a:lnTo>
                        <a:pt x="8372" y="10382"/>
                      </a:lnTo>
                      <a:lnTo>
                        <a:pt x="8426" y="10685"/>
                      </a:lnTo>
                      <a:lnTo>
                        <a:pt x="8293" y="11068"/>
                      </a:lnTo>
                      <a:cubicBezTo>
                        <a:pt x="8291" y="11153"/>
                        <a:pt x="8289" y="11239"/>
                        <a:pt x="8286" y="11324"/>
                      </a:cubicBezTo>
                      <a:lnTo>
                        <a:pt x="8112" y="11471"/>
                      </a:lnTo>
                      <a:lnTo>
                        <a:pt x="8030" y="11595"/>
                      </a:lnTo>
                      <a:lnTo>
                        <a:pt x="7906" y="11492"/>
                      </a:lnTo>
                      <a:lnTo>
                        <a:pt x="7925" y="11574"/>
                      </a:lnTo>
                      <a:cubicBezTo>
                        <a:pt x="7925" y="11610"/>
                        <a:pt x="7926" y="11646"/>
                        <a:pt x="7927" y="11683"/>
                      </a:cubicBezTo>
                      <a:lnTo>
                        <a:pt x="7996" y="11777"/>
                      </a:lnTo>
                      <a:lnTo>
                        <a:pt x="7779" y="11920"/>
                      </a:lnTo>
                      <a:lnTo>
                        <a:pt x="7660" y="11830"/>
                      </a:lnTo>
                      <a:lnTo>
                        <a:pt x="7600" y="11857"/>
                      </a:lnTo>
                      <a:lnTo>
                        <a:pt x="7548" y="11962"/>
                      </a:lnTo>
                      <a:lnTo>
                        <a:pt x="7415" y="12036"/>
                      </a:lnTo>
                      <a:lnTo>
                        <a:pt x="7595" y="12005"/>
                      </a:lnTo>
                      <a:lnTo>
                        <a:pt x="7648" y="12117"/>
                      </a:lnTo>
                      <a:lnTo>
                        <a:pt x="7587" y="12291"/>
                      </a:lnTo>
                      <a:lnTo>
                        <a:pt x="7462" y="12355"/>
                      </a:lnTo>
                      <a:lnTo>
                        <a:pt x="7189" y="12387"/>
                      </a:lnTo>
                      <a:lnTo>
                        <a:pt x="7149" y="12498"/>
                      </a:lnTo>
                      <a:lnTo>
                        <a:pt x="7383" y="12460"/>
                      </a:lnTo>
                      <a:lnTo>
                        <a:pt x="7400" y="12514"/>
                      </a:lnTo>
                      <a:lnTo>
                        <a:pt x="7273" y="12621"/>
                      </a:lnTo>
                      <a:lnTo>
                        <a:pt x="7429" y="12611"/>
                      </a:lnTo>
                      <a:lnTo>
                        <a:pt x="7566" y="12698"/>
                      </a:lnTo>
                      <a:lnTo>
                        <a:pt x="7688" y="12685"/>
                      </a:lnTo>
                      <a:lnTo>
                        <a:pt x="7904" y="12584"/>
                      </a:lnTo>
                      <a:lnTo>
                        <a:pt x="8178" y="12540"/>
                      </a:lnTo>
                      <a:lnTo>
                        <a:pt x="8267" y="12598"/>
                      </a:lnTo>
                      <a:lnTo>
                        <a:pt x="8194" y="12725"/>
                      </a:lnTo>
                      <a:lnTo>
                        <a:pt x="8219" y="12898"/>
                      </a:lnTo>
                      <a:lnTo>
                        <a:pt x="8189" y="13015"/>
                      </a:lnTo>
                      <a:lnTo>
                        <a:pt x="7893" y="13144"/>
                      </a:lnTo>
                      <a:lnTo>
                        <a:pt x="7793" y="13265"/>
                      </a:lnTo>
                      <a:lnTo>
                        <a:pt x="7772" y="13429"/>
                      </a:lnTo>
                      <a:lnTo>
                        <a:pt x="7542" y="13436"/>
                      </a:lnTo>
                      <a:lnTo>
                        <a:pt x="7421" y="13542"/>
                      </a:lnTo>
                      <a:lnTo>
                        <a:pt x="7122" y="13664"/>
                      </a:lnTo>
                      <a:lnTo>
                        <a:pt x="6954" y="13792"/>
                      </a:lnTo>
                      <a:lnTo>
                        <a:pt x="6621" y="13724"/>
                      </a:lnTo>
                      <a:lnTo>
                        <a:pt x="6479" y="13702"/>
                      </a:lnTo>
                      <a:lnTo>
                        <a:pt x="6315" y="13690"/>
                      </a:lnTo>
                      <a:lnTo>
                        <a:pt x="5886" y="13809"/>
                      </a:lnTo>
                      <a:lnTo>
                        <a:pt x="5841" y="13877"/>
                      </a:lnTo>
                      <a:lnTo>
                        <a:pt x="5725" y="13834"/>
                      </a:lnTo>
                      <a:lnTo>
                        <a:pt x="5696" y="13716"/>
                      </a:lnTo>
                      <a:lnTo>
                        <a:pt x="5593" y="13714"/>
                      </a:lnTo>
                      <a:lnTo>
                        <a:pt x="5503" y="13809"/>
                      </a:lnTo>
                      <a:lnTo>
                        <a:pt x="5488" y="13721"/>
                      </a:lnTo>
                      <a:lnTo>
                        <a:pt x="5447" y="13745"/>
                      </a:lnTo>
                      <a:lnTo>
                        <a:pt x="5406" y="13819"/>
                      </a:lnTo>
                      <a:lnTo>
                        <a:pt x="5339" y="13766"/>
                      </a:lnTo>
                      <a:lnTo>
                        <a:pt x="5155" y="13614"/>
                      </a:lnTo>
                      <a:lnTo>
                        <a:pt x="5116" y="13637"/>
                      </a:lnTo>
                      <a:lnTo>
                        <a:pt x="5237" y="13780"/>
                      </a:lnTo>
                      <a:lnTo>
                        <a:pt x="5063" y="13875"/>
                      </a:lnTo>
                      <a:lnTo>
                        <a:pt x="4954" y="13969"/>
                      </a:lnTo>
                      <a:lnTo>
                        <a:pt x="4609" y="13982"/>
                      </a:lnTo>
                      <a:lnTo>
                        <a:pt x="4575" y="14009"/>
                      </a:lnTo>
                      <a:lnTo>
                        <a:pt x="4422" y="13978"/>
                      </a:lnTo>
                      <a:lnTo>
                        <a:pt x="4436" y="14024"/>
                      </a:lnTo>
                      <a:lnTo>
                        <a:pt x="4554" y="14074"/>
                      </a:lnTo>
                      <a:lnTo>
                        <a:pt x="4565" y="14141"/>
                      </a:lnTo>
                      <a:lnTo>
                        <a:pt x="4477" y="14207"/>
                      </a:lnTo>
                      <a:lnTo>
                        <a:pt x="4132" y="14136"/>
                      </a:lnTo>
                      <a:lnTo>
                        <a:pt x="4034" y="14149"/>
                      </a:lnTo>
                      <a:lnTo>
                        <a:pt x="3998" y="14218"/>
                      </a:lnTo>
                      <a:lnTo>
                        <a:pt x="4032" y="14294"/>
                      </a:lnTo>
                      <a:lnTo>
                        <a:pt x="4012" y="14321"/>
                      </a:lnTo>
                      <a:lnTo>
                        <a:pt x="3763" y="14075"/>
                      </a:lnTo>
                      <a:lnTo>
                        <a:pt x="3456" y="13990"/>
                      </a:lnTo>
                      <a:lnTo>
                        <a:pt x="3335" y="14059"/>
                      </a:lnTo>
                      <a:lnTo>
                        <a:pt x="3221" y="14035"/>
                      </a:lnTo>
                      <a:lnTo>
                        <a:pt x="3093" y="14119"/>
                      </a:lnTo>
                      <a:lnTo>
                        <a:pt x="2960" y="14189"/>
                      </a:lnTo>
                      <a:lnTo>
                        <a:pt x="2852" y="14156"/>
                      </a:lnTo>
                      <a:lnTo>
                        <a:pt x="2839" y="14272"/>
                      </a:lnTo>
                      <a:lnTo>
                        <a:pt x="2785" y="14365"/>
                      </a:lnTo>
                      <a:lnTo>
                        <a:pt x="2826" y="14446"/>
                      </a:lnTo>
                      <a:lnTo>
                        <a:pt x="2769" y="14532"/>
                      </a:lnTo>
                      <a:lnTo>
                        <a:pt x="2799" y="14616"/>
                      </a:lnTo>
                      <a:lnTo>
                        <a:pt x="2668" y="14737"/>
                      </a:lnTo>
                      <a:lnTo>
                        <a:pt x="2629" y="14914"/>
                      </a:lnTo>
                      <a:lnTo>
                        <a:pt x="2455" y="14904"/>
                      </a:lnTo>
                      <a:lnTo>
                        <a:pt x="2392" y="14795"/>
                      </a:lnTo>
                      <a:lnTo>
                        <a:pt x="2293" y="14732"/>
                      </a:lnTo>
                      <a:lnTo>
                        <a:pt x="2138" y="14748"/>
                      </a:lnTo>
                      <a:lnTo>
                        <a:pt x="2019" y="14520"/>
                      </a:lnTo>
                      <a:lnTo>
                        <a:pt x="1927" y="14602"/>
                      </a:lnTo>
                      <a:lnTo>
                        <a:pt x="2028" y="14629"/>
                      </a:lnTo>
                      <a:lnTo>
                        <a:pt x="2043" y="14707"/>
                      </a:lnTo>
                      <a:lnTo>
                        <a:pt x="1848" y="14656"/>
                      </a:lnTo>
                      <a:lnTo>
                        <a:pt x="1677" y="14731"/>
                      </a:lnTo>
                      <a:lnTo>
                        <a:pt x="1505" y="14758"/>
                      </a:lnTo>
                      <a:lnTo>
                        <a:pt x="1421" y="14732"/>
                      </a:lnTo>
                      <a:lnTo>
                        <a:pt x="1371" y="14808"/>
                      </a:lnTo>
                      <a:cubicBezTo>
                        <a:pt x="1370" y="14831"/>
                        <a:pt x="1369" y="14853"/>
                        <a:pt x="1368" y="14876"/>
                      </a:cubicBezTo>
                      <a:lnTo>
                        <a:pt x="1119" y="15013"/>
                      </a:lnTo>
                      <a:lnTo>
                        <a:pt x="1059" y="14972"/>
                      </a:lnTo>
                      <a:lnTo>
                        <a:pt x="1015" y="15115"/>
                      </a:lnTo>
                      <a:lnTo>
                        <a:pt x="1025" y="15204"/>
                      </a:lnTo>
                      <a:lnTo>
                        <a:pt x="1041" y="15262"/>
                      </a:lnTo>
                      <a:lnTo>
                        <a:pt x="956" y="15310"/>
                      </a:lnTo>
                      <a:lnTo>
                        <a:pt x="924" y="15336"/>
                      </a:lnTo>
                      <a:lnTo>
                        <a:pt x="857" y="15352"/>
                      </a:lnTo>
                      <a:lnTo>
                        <a:pt x="819" y="15214"/>
                      </a:lnTo>
                      <a:lnTo>
                        <a:pt x="777" y="15140"/>
                      </a:lnTo>
                      <a:lnTo>
                        <a:pt x="626" y="15074"/>
                      </a:lnTo>
                      <a:lnTo>
                        <a:pt x="558" y="15064"/>
                      </a:lnTo>
                      <a:lnTo>
                        <a:pt x="516" y="15106"/>
                      </a:lnTo>
                      <a:lnTo>
                        <a:pt x="493" y="15164"/>
                      </a:lnTo>
                      <a:lnTo>
                        <a:pt x="414" y="15223"/>
                      </a:lnTo>
                      <a:lnTo>
                        <a:pt x="333" y="15186"/>
                      </a:lnTo>
                      <a:lnTo>
                        <a:pt x="332" y="15127"/>
                      </a:lnTo>
                      <a:lnTo>
                        <a:pt x="315" y="15059"/>
                      </a:lnTo>
                      <a:lnTo>
                        <a:pt x="532" y="14914"/>
                      </a:lnTo>
                      <a:lnTo>
                        <a:pt x="647" y="14945"/>
                      </a:lnTo>
                      <a:lnTo>
                        <a:pt x="833" y="14827"/>
                      </a:lnTo>
                      <a:lnTo>
                        <a:pt x="952" y="14611"/>
                      </a:lnTo>
                      <a:lnTo>
                        <a:pt x="1057" y="14507"/>
                      </a:lnTo>
                      <a:lnTo>
                        <a:pt x="1136" y="14326"/>
                      </a:lnTo>
                      <a:lnTo>
                        <a:pt x="1226" y="14365"/>
                      </a:lnTo>
                      <a:lnTo>
                        <a:pt x="1230" y="14281"/>
                      </a:lnTo>
                      <a:lnTo>
                        <a:pt x="1360" y="14214"/>
                      </a:lnTo>
                      <a:lnTo>
                        <a:pt x="1410" y="14101"/>
                      </a:lnTo>
                      <a:lnTo>
                        <a:pt x="1566" y="13970"/>
                      </a:lnTo>
                      <a:lnTo>
                        <a:pt x="1621" y="13846"/>
                      </a:lnTo>
                      <a:lnTo>
                        <a:pt x="1621" y="13608"/>
                      </a:lnTo>
                      <a:lnTo>
                        <a:pt x="1674" y="13494"/>
                      </a:lnTo>
                      <a:lnTo>
                        <a:pt x="1843" y="13528"/>
                      </a:lnTo>
                      <a:lnTo>
                        <a:pt x="1969" y="13455"/>
                      </a:lnTo>
                      <a:lnTo>
                        <a:pt x="2003" y="13379"/>
                      </a:lnTo>
                      <a:lnTo>
                        <a:pt x="1969" y="13270"/>
                      </a:lnTo>
                      <a:lnTo>
                        <a:pt x="2021" y="13186"/>
                      </a:lnTo>
                      <a:lnTo>
                        <a:pt x="2343" y="13127"/>
                      </a:lnTo>
                      <a:lnTo>
                        <a:pt x="2534" y="13094"/>
                      </a:lnTo>
                      <a:lnTo>
                        <a:pt x="2587" y="13134"/>
                      </a:lnTo>
                      <a:lnTo>
                        <a:pt x="2778" y="13147"/>
                      </a:lnTo>
                      <a:lnTo>
                        <a:pt x="3009" y="13212"/>
                      </a:lnTo>
                      <a:lnTo>
                        <a:pt x="3124" y="13146"/>
                      </a:lnTo>
                      <a:lnTo>
                        <a:pt x="3294" y="13151"/>
                      </a:lnTo>
                      <a:lnTo>
                        <a:pt x="3323" y="13036"/>
                      </a:lnTo>
                      <a:lnTo>
                        <a:pt x="3336" y="12924"/>
                      </a:lnTo>
                      <a:lnTo>
                        <a:pt x="3446" y="12774"/>
                      </a:lnTo>
                      <a:lnTo>
                        <a:pt x="3694" y="12526"/>
                      </a:lnTo>
                      <a:lnTo>
                        <a:pt x="3862" y="12302"/>
                      </a:lnTo>
                      <a:lnTo>
                        <a:pt x="3887" y="12218"/>
                      </a:lnTo>
                      <a:lnTo>
                        <a:pt x="3717" y="12382"/>
                      </a:lnTo>
                      <a:lnTo>
                        <a:pt x="3415" y="12571"/>
                      </a:lnTo>
                      <a:lnTo>
                        <a:pt x="3283" y="12569"/>
                      </a:lnTo>
                      <a:lnTo>
                        <a:pt x="3141" y="12759"/>
                      </a:lnTo>
                      <a:lnTo>
                        <a:pt x="2917" y="12847"/>
                      </a:lnTo>
                      <a:lnTo>
                        <a:pt x="2745" y="12812"/>
                      </a:lnTo>
                      <a:lnTo>
                        <a:pt x="2616" y="12761"/>
                      </a:lnTo>
                      <a:lnTo>
                        <a:pt x="2480" y="12611"/>
                      </a:lnTo>
                      <a:lnTo>
                        <a:pt x="2437" y="12492"/>
                      </a:lnTo>
                      <a:lnTo>
                        <a:pt x="2363" y="12430"/>
                      </a:lnTo>
                      <a:lnTo>
                        <a:pt x="2215" y="12543"/>
                      </a:lnTo>
                      <a:lnTo>
                        <a:pt x="2096" y="12530"/>
                      </a:lnTo>
                      <a:lnTo>
                        <a:pt x="1961" y="12574"/>
                      </a:lnTo>
                      <a:lnTo>
                        <a:pt x="1901" y="12529"/>
                      </a:lnTo>
                      <a:lnTo>
                        <a:pt x="1923" y="12430"/>
                      </a:lnTo>
                      <a:lnTo>
                        <a:pt x="2158" y="12374"/>
                      </a:lnTo>
                      <a:lnTo>
                        <a:pt x="2094" y="12358"/>
                      </a:lnTo>
                      <a:lnTo>
                        <a:pt x="1847" y="12323"/>
                      </a:lnTo>
                      <a:lnTo>
                        <a:pt x="1808" y="12178"/>
                      </a:lnTo>
                      <a:lnTo>
                        <a:pt x="1500" y="12266"/>
                      </a:lnTo>
                      <a:lnTo>
                        <a:pt x="1435" y="12400"/>
                      </a:lnTo>
                      <a:lnTo>
                        <a:pt x="1282" y="12410"/>
                      </a:lnTo>
                      <a:lnTo>
                        <a:pt x="1183" y="12456"/>
                      </a:lnTo>
                      <a:lnTo>
                        <a:pt x="1027" y="12324"/>
                      </a:lnTo>
                      <a:lnTo>
                        <a:pt x="1210" y="12297"/>
                      </a:lnTo>
                      <a:lnTo>
                        <a:pt x="1294" y="12257"/>
                      </a:lnTo>
                      <a:lnTo>
                        <a:pt x="1294" y="12205"/>
                      </a:lnTo>
                      <a:lnTo>
                        <a:pt x="1262" y="12166"/>
                      </a:lnTo>
                      <a:lnTo>
                        <a:pt x="1200" y="12257"/>
                      </a:lnTo>
                      <a:lnTo>
                        <a:pt x="906" y="12266"/>
                      </a:lnTo>
                      <a:lnTo>
                        <a:pt x="899" y="12213"/>
                      </a:lnTo>
                      <a:lnTo>
                        <a:pt x="1025" y="12059"/>
                      </a:lnTo>
                      <a:lnTo>
                        <a:pt x="973" y="12001"/>
                      </a:lnTo>
                      <a:lnTo>
                        <a:pt x="840" y="11981"/>
                      </a:lnTo>
                      <a:lnTo>
                        <a:pt x="867" y="11883"/>
                      </a:lnTo>
                      <a:lnTo>
                        <a:pt x="978" y="11830"/>
                      </a:lnTo>
                      <a:lnTo>
                        <a:pt x="1063" y="11737"/>
                      </a:lnTo>
                      <a:lnTo>
                        <a:pt x="1196" y="11744"/>
                      </a:lnTo>
                      <a:lnTo>
                        <a:pt x="1319" y="11727"/>
                      </a:lnTo>
                      <a:lnTo>
                        <a:pt x="1421" y="11569"/>
                      </a:lnTo>
                      <a:lnTo>
                        <a:pt x="1856" y="11400"/>
                      </a:lnTo>
                      <a:lnTo>
                        <a:pt x="2006" y="11265"/>
                      </a:lnTo>
                      <a:lnTo>
                        <a:pt x="2068" y="11147"/>
                      </a:lnTo>
                      <a:lnTo>
                        <a:pt x="2173" y="10872"/>
                      </a:lnTo>
                      <a:lnTo>
                        <a:pt x="2121" y="10783"/>
                      </a:lnTo>
                      <a:lnTo>
                        <a:pt x="2072" y="10662"/>
                      </a:lnTo>
                      <a:lnTo>
                        <a:pt x="2165" y="10464"/>
                      </a:lnTo>
                      <a:lnTo>
                        <a:pt x="2065" y="10371"/>
                      </a:lnTo>
                      <a:lnTo>
                        <a:pt x="2080" y="10133"/>
                      </a:lnTo>
                      <a:lnTo>
                        <a:pt x="1867" y="10147"/>
                      </a:lnTo>
                      <a:lnTo>
                        <a:pt x="1717" y="10221"/>
                      </a:lnTo>
                      <a:lnTo>
                        <a:pt x="1711" y="10328"/>
                      </a:lnTo>
                      <a:lnTo>
                        <a:pt x="1677" y="10379"/>
                      </a:lnTo>
                      <a:lnTo>
                        <a:pt x="1566" y="10340"/>
                      </a:lnTo>
                      <a:lnTo>
                        <a:pt x="1450" y="10384"/>
                      </a:lnTo>
                      <a:lnTo>
                        <a:pt x="1395" y="10365"/>
                      </a:lnTo>
                      <a:lnTo>
                        <a:pt x="1485" y="10189"/>
                      </a:lnTo>
                      <a:lnTo>
                        <a:pt x="1622" y="10075"/>
                      </a:lnTo>
                      <a:lnTo>
                        <a:pt x="1743" y="10039"/>
                      </a:lnTo>
                      <a:lnTo>
                        <a:pt x="1828" y="9896"/>
                      </a:lnTo>
                      <a:lnTo>
                        <a:pt x="1888" y="9783"/>
                      </a:lnTo>
                      <a:lnTo>
                        <a:pt x="1954" y="9679"/>
                      </a:lnTo>
                      <a:lnTo>
                        <a:pt x="2085" y="9601"/>
                      </a:lnTo>
                      <a:lnTo>
                        <a:pt x="2265" y="9553"/>
                      </a:lnTo>
                      <a:lnTo>
                        <a:pt x="2361" y="9487"/>
                      </a:lnTo>
                      <a:lnTo>
                        <a:pt x="2389" y="9416"/>
                      </a:lnTo>
                      <a:lnTo>
                        <a:pt x="2517" y="9467"/>
                      </a:lnTo>
                      <a:lnTo>
                        <a:pt x="2654" y="9441"/>
                      </a:lnTo>
                      <a:lnTo>
                        <a:pt x="2746" y="9445"/>
                      </a:lnTo>
                      <a:lnTo>
                        <a:pt x="2959" y="9379"/>
                      </a:lnTo>
                      <a:lnTo>
                        <a:pt x="3074" y="9493"/>
                      </a:lnTo>
                      <a:lnTo>
                        <a:pt x="3201" y="9507"/>
                      </a:lnTo>
                      <a:lnTo>
                        <a:pt x="3098" y="9419"/>
                      </a:lnTo>
                      <a:lnTo>
                        <a:pt x="3058" y="9327"/>
                      </a:lnTo>
                      <a:lnTo>
                        <a:pt x="3100" y="9256"/>
                      </a:lnTo>
                      <a:lnTo>
                        <a:pt x="3166" y="9234"/>
                      </a:lnTo>
                      <a:lnTo>
                        <a:pt x="3256" y="9296"/>
                      </a:lnTo>
                      <a:lnTo>
                        <a:pt x="3312" y="9427"/>
                      </a:lnTo>
                      <a:lnTo>
                        <a:pt x="3399" y="9456"/>
                      </a:lnTo>
                      <a:lnTo>
                        <a:pt x="3476" y="9448"/>
                      </a:lnTo>
                      <a:lnTo>
                        <a:pt x="3554" y="9380"/>
                      </a:lnTo>
                      <a:lnTo>
                        <a:pt x="3432" y="9405"/>
                      </a:lnTo>
                      <a:lnTo>
                        <a:pt x="3356" y="9379"/>
                      </a:lnTo>
                      <a:lnTo>
                        <a:pt x="3296" y="9303"/>
                      </a:lnTo>
                      <a:lnTo>
                        <a:pt x="3150" y="9036"/>
                      </a:lnTo>
                      <a:lnTo>
                        <a:pt x="3153" y="8928"/>
                      </a:lnTo>
                      <a:lnTo>
                        <a:pt x="3245" y="8838"/>
                      </a:lnTo>
                      <a:lnTo>
                        <a:pt x="3340" y="8702"/>
                      </a:lnTo>
                      <a:lnTo>
                        <a:pt x="3214" y="8667"/>
                      </a:lnTo>
                      <a:lnTo>
                        <a:pt x="3195" y="8374"/>
                      </a:lnTo>
                      <a:lnTo>
                        <a:pt x="3425" y="8245"/>
                      </a:lnTo>
                      <a:lnTo>
                        <a:pt x="3328" y="8147"/>
                      </a:lnTo>
                      <a:lnTo>
                        <a:pt x="3431" y="8034"/>
                      </a:lnTo>
                      <a:lnTo>
                        <a:pt x="3348" y="7862"/>
                      </a:lnTo>
                      <a:lnTo>
                        <a:pt x="3243" y="7952"/>
                      </a:lnTo>
                      <a:lnTo>
                        <a:pt x="3193" y="7878"/>
                      </a:lnTo>
                      <a:lnTo>
                        <a:pt x="3116" y="8055"/>
                      </a:lnTo>
                      <a:lnTo>
                        <a:pt x="3071" y="8084"/>
                      </a:lnTo>
                      <a:lnTo>
                        <a:pt x="2995" y="8035"/>
                      </a:lnTo>
                      <a:cubicBezTo>
                        <a:pt x="2993" y="7960"/>
                        <a:pt x="2992" y="7885"/>
                        <a:pt x="2990" y="7810"/>
                      </a:cubicBezTo>
                      <a:lnTo>
                        <a:pt x="2953" y="7883"/>
                      </a:lnTo>
                      <a:lnTo>
                        <a:pt x="2879" y="7858"/>
                      </a:lnTo>
                      <a:lnTo>
                        <a:pt x="2832" y="7759"/>
                      </a:lnTo>
                      <a:lnTo>
                        <a:pt x="2823" y="7650"/>
                      </a:lnTo>
                      <a:lnTo>
                        <a:pt x="2610" y="7415"/>
                      </a:lnTo>
                      <a:lnTo>
                        <a:pt x="2570" y="7288"/>
                      </a:lnTo>
                      <a:lnTo>
                        <a:pt x="2667" y="7021"/>
                      </a:lnTo>
                      <a:lnTo>
                        <a:pt x="2756" y="6840"/>
                      </a:lnTo>
                      <a:lnTo>
                        <a:pt x="2823" y="6643"/>
                      </a:lnTo>
                      <a:lnTo>
                        <a:pt x="2888" y="6630"/>
                      </a:lnTo>
                      <a:lnTo>
                        <a:pt x="2902" y="6557"/>
                      </a:lnTo>
                      <a:lnTo>
                        <a:pt x="3105" y="6555"/>
                      </a:lnTo>
                      <a:lnTo>
                        <a:pt x="2733" y="6494"/>
                      </a:lnTo>
                      <a:lnTo>
                        <a:pt x="2640" y="6517"/>
                      </a:lnTo>
                      <a:lnTo>
                        <a:pt x="2593" y="6583"/>
                      </a:lnTo>
                      <a:lnTo>
                        <a:pt x="2622" y="6673"/>
                      </a:lnTo>
                      <a:lnTo>
                        <a:pt x="2377" y="6701"/>
                      </a:lnTo>
                      <a:lnTo>
                        <a:pt x="2294" y="6836"/>
                      </a:lnTo>
                      <a:lnTo>
                        <a:pt x="2187" y="6890"/>
                      </a:lnTo>
                      <a:lnTo>
                        <a:pt x="2145" y="6811"/>
                      </a:lnTo>
                      <a:lnTo>
                        <a:pt x="2033" y="6877"/>
                      </a:lnTo>
                      <a:lnTo>
                        <a:pt x="1981" y="6760"/>
                      </a:lnTo>
                      <a:lnTo>
                        <a:pt x="1919" y="6745"/>
                      </a:lnTo>
                      <a:lnTo>
                        <a:pt x="1788" y="6691"/>
                      </a:lnTo>
                      <a:lnTo>
                        <a:pt x="1782" y="6782"/>
                      </a:lnTo>
                      <a:lnTo>
                        <a:pt x="1841" y="6839"/>
                      </a:lnTo>
                      <a:lnTo>
                        <a:pt x="1830" y="6955"/>
                      </a:lnTo>
                      <a:lnTo>
                        <a:pt x="1764" y="7030"/>
                      </a:lnTo>
                      <a:lnTo>
                        <a:pt x="1545" y="6840"/>
                      </a:lnTo>
                      <a:lnTo>
                        <a:pt x="1411" y="6781"/>
                      </a:lnTo>
                      <a:lnTo>
                        <a:pt x="1331" y="6733"/>
                      </a:lnTo>
                      <a:lnTo>
                        <a:pt x="1267" y="6767"/>
                      </a:lnTo>
                      <a:lnTo>
                        <a:pt x="1229" y="6847"/>
                      </a:lnTo>
                      <a:lnTo>
                        <a:pt x="1307" y="7082"/>
                      </a:lnTo>
                      <a:lnTo>
                        <a:pt x="1250" y="7101"/>
                      </a:lnTo>
                      <a:lnTo>
                        <a:pt x="1157" y="6897"/>
                      </a:lnTo>
                      <a:lnTo>
                        <a:pt x="1003" y="6680"/>
                      </a:lnTo>
                      <a:lnTo>
                        <a:pt x="983" y="6562"/>
                      </a:lnTo>
                      <a:lnTo>
                        <a:pt x="1024" y="6456"/>
                      </a:lnTo>
                      <a:lnTo>
                        <a:pt x="1104" y="6515"/>
                      </a:lnTo>
                      <a:lnTo>
                        <a:pt x="1163" y="6654"/>
                      </a:lnTo>
                      <a:lnTo>
                        <a:pt x="1170" y="6456"/>
                      </a:lnTo>
                      <a:lnTo>
                        <a:pt x="1133" y="6322"/>
                      </a:lnTo>
                      <a:lnTo>
                        <a:pt x="1279" y="6119"/>
                      </a:lnTo>
                      <a:lnTo>
                        <a:pt x="1397" y="5808"/>
                      </a:lnTo>
                      <a:lnTo>
                        <a:pt x="1553" y="5625"/>
                      </a:lnTo>
                      <a:lnTo>
                        <a:pt x="1529" y="5545"/>
                      </a:lnTo>
                      <a:lnTo>
                        <a:pt x="1452" y="5398"/>
                      </a:lnTo>
                      <a:lnTo>
                        <a:pt x="1334" y="5317"/>
                      </a:lnTo>
                      <a:lnTo>
                        <a:pt x="1279" y="5231"/>
                      </a:lnTo>
                      <a:lnTo>
                        <a:pt x="1333" y="5110"/>
                      </a:lnTo>
                      <a:cubicBezTo>
                        <a:pt x="1332" y="5020"/>
                        <a:pt x="1330" y="4930"/>
                        <a:pt x="1329" y="4841"/>
                      </a:cubicBezTo>
                      <a:lnTo>
                        <a:pt x="1411" y="4801"/>
                      </a:lnTo>
                      <a:lnTo>
                        <a:pt x="1558" y="4844"/>
                      </a:lnTo>
                      <a:lnTo>
                        <a:pt x="1582" y="4807"/>
                      </a:lnTo>
                      <a:lnTo>
                        <a:pt x="1568" y="4762"/>
                      </a:lnTo>
                      <a:lnTo>
                        <a:pt x="1413" y="4661"/>
                      </a:lnTo>
                      <a:lnTo>
                        <a:pt x="1333" y="4682"/>
                      </a:lnTo>
                      <a:lnTo>
                        <a:pt x="1320" y="4579"/>
                      </a:lnTo>
                      <a:lnTo>
                        <a:pt x="1357" y="4448"/>
                      </a:lnTo>
                      <a:lnTo>
                        <a:pt x="1288" y="4514"/>
                      </a:lnTo>
                      <a:lnTo>
                        <a:pt x="1308" y="4686"/>
                      </a:lnTo>
                      <a:lnTo>
                        <a:pt x="1262" y="4765"/>
                      </a:lnTo>
                      <a:lnTo>
                        <a:pt x="1267" y="4847"/>
                      </a:lnTo>
                      <a:lnTo>
                        <a:pt x="1188" y="4960"/>
                      </a:lnTo>
                      <a:lnTo>
                        <a:pt x="1096" y="4743"/>
                      </a:lnTo>
                      <a:lnTo>
                        <a:pt x="1064" y="4833"/>
                      </a:lnTo>
                      <a:lnTo>
                        <a:pt x="975" y="4801"/>
                      </a:lnTo>
                      <a:lnTo>
                        <a:pt x="919" y="4952"/>
                      </a:lnTo>
                      <a:lnTo>
                        <a:pt x="843" y="4841"/>
                      </a:lnTo>
                      <a:lnTo>
                        <a:pt x="871" y="4709"/>
                      </a:lnTo>
                      <a:lnTo>
                        <a:pt x="1028" y="4464"/>
                      </a:lnTo>
                      <a:lnTo>
                        <a:pt x="958" y="4484"/>
                      </a:lnTo>
                      <a:lnTo>
                        <a:pt x="845" y="4688"/>
                      </a:lnTo>
                      <a:lnTo>
                        <a:pt x="748" y="4699"/>
                      </a:lnTo>
                      <a:lnTo>
                        <a:pt x="866" y="5091"/>
                      </a:lnTo>
                      <a:lnTo>
                        <a:pt x="719" y="5332"/>
                      </a:lnTo>
                      <a:lnTo>
                        <a:pt x="708" y="5498"/>
                      </a:lnTo>
                      <a:lnTo>
                        <a:pt x="632" y="5676"/>
                      </a:lnTo>
                      <a:lnTo>
                        <a:pt x="657" y="5809"/>
                      </a:lnTo>
                      <a:lnTo>
                        <a:pt x="618" y="5895"/>
                      </a:lnTo>
                      <a:lnTo>
                        <a:pt x="473" y="5955"/>
                      </a:lnTo>
                      <a:lnTo>
                        <a:pt x="370" y="5913"/>
                      </a:lnTo>
                      <a:lnTo>
                        <a:pt x="422" y="5709"/>
                      </a:lnTo>
                      <a:lnTo>
                        <a:pt x="463" y="5433"/>
                      </a:lnTo>
                      <a:lnTo>
                        <a:pt x="628" y="5123"/>
                      </a:lnTo>
                      <a:lnTo>
                        <a:pt x="510" y="5050"/>
                      </a:lnTo>
                      <a:lnTo>
                        <a:pt x="553" y="4923"/>
                      </a:lnTo>
                      <a:lnTo>
                        <a:pt x="502" y="4788"/>
                      </a:lnTo>
                      <a:lnTo>
                        <a:pt x="553" y="4628"/>
                      </a:lnTo>
                      <a:lnTo>
                        <a:pt x="661" y="4511"/>
                      </a:lnTo>
                      <a:lnTo>
                        <a:pt x="669" y="4424"/>
                      </a:lnTo>
                      <a:lnTo>
                        <a:pt x="592" y="4392"/>
                      </a:lnTo>
                      <a:lnTo>
                        <a:pt x="607" y="4147"/>
                      </a:lnTo>
                      <a:lnTo>
                        <a:pt x="685" y="4076"/>
                      </a:lnTo>
                      <a:lnTo>
                        <a:pt x="674" y="3994"/>
                      </a:lnTo>
                      <a:lnTo>
                        <a:pt x="774" y="3920"/>
                      </a:lnTo>
                      <a:lnTo>
                        <a:pt x="872" y="3944"/>
                      </a:lnTo>
                      <a:lnTo>
                        <a:pt x="970" y="3905"/>
                      </a:lnTo>
                      <a:lnTo>
                        <a:pt x="829" y="3878"/>
                      </a:lnTo>
                      <a:lnTo>
                        <a:pt x="752" y="3817"/>
                      </a:lnTo>
                      <a:lnTo>
                        <a:pt x="914" y="3773"/>
                      </a:lnTo>
                      <a:lnTo>
                        <a:pt x="803" y="3751"/>
                      </a:lnTo>
                      <a:lnTo>
                        <a:pt x="792" y="3682"/>
                      </a:lnTo>
                      <a:lnTo>
                        <a:pt x="932" y="3548"/>
                      </a:lnTo>
                      <a:lnTo>
                        <a:pt x="1004" y="3498"/>
                      </a:lnTo>
                      <a:lnTo>
                        <a:pt x="998" y="3437"/>
                      </a:lnTo>
                      <a:lnTo>
                        <a:pt x="1041" y="3303"/>
                      </a:lnTo>
                      <a:lnTo>
                        <a:pt x="681" y="3725"/>
                      </a:lnTo>
                      <a:lnTo>
                        <a:pt x="521" y="3785"/>
                      </a:lnTo>
                      <a:lnTo>
                        <a:pt x="449" y="3732"/>
                      </a:lnTo>
                      <a:lnTo>
                        <a:pt x="318" y="3693"/>
                      </a:lnTo>
                      <a:lnTo>
                        <a:pt x="252" y="3580"/>
                      </a:lnTo>
                      <a:lnTo>
                        <a:pt x="378" y="3579"/>
                      </a:lnTo>
                      <a:lnTo>
                        <a:pt x="410" y="3525"/>
                      </a:lnTo>
                      <a:lnTo>
                        <a:pt x="365" y="3487"/>
                      </a:lnTo>
                      <a:lnTo>
                        <a:pt x="75" y="3495"/>
                      </a:lnTo>
                      <a:lnTo>
                        <a:pt x="0" y="3419"/>
                      </a:lnTo>
                      <a:lnTo>
                        <a:pt x="259" y="3308"/>
                      </a:lnTo>
                      <a:lnTo>
                        <a:pt x="335" y="3363"/>
                      </a:lnTo>
                      <a:lnTo>
                        <a:pt x="436" y="3245"/>
                      </a:lnTo>
                      <a:lnTo>
                        <a:pt x="468" y="3157"/>
                      </a:lnTo>
                      <a:lnTo>
                        <a:pt x="433" y="3138"/>
                      </a:lnTo>
                      <a:lnTo>
                        <a:pt x="352" y="3128"/>
                      </a:lnTo>
                      <a:lnTo>
                        <a:pt x="378" y="3022"/>
                      </a:lnTo>
                      <a:lnTo>
                        <a:pt x="430" y="2915"/>
                      </a:lnTo>
                      <a:lnTo>
                        <a:pt x="523" y="2946"/>
                      </a:lnTo>
                      <a:lnTo>
                        <a:pt x="554" y="2914"/>
                      </a:lnTo>
                      <a:lnTo>
                        <a:pt x="473" y="2825"/>
                      </a:lnTo>
                      <a:lnTo>
                        <a:pt x="553" y="2733"/>
                      </a:lnTo>
                      <a:lnTo>
                        <a:pt x="747" y="2782"/>
                      </a:lnTo>
                      <a:lnTo>
                        <a:pt x="747" y="2742"/>
                      </a:lnTo>
                      <a:lnTo>
                        <a:pt x="561" y="2653"/>
                      </a:lnTo>
                      <a:lnTo>
                        <a:pt x="642" y="2495"/>
                      </a:lnTo>
                      <a:lnTo>
                        <a:pt x="726" y="2479"/>
                      </a:lnTo>
                      <a:cubicBezTo>
                        <a:pt x="725" y="2454"/>
                        <a:pt x="723" y="2429"/>
                        <a:pt x="722" y="2405"/>
                      </a:cubicBezTo>
                      <a:lnTo>
                        <a:pt x="647" y="2452"/>
                      </a:lnTo>
                      <a:lnTo>
                        <a:pt x="528" y="2424"/>
                      </a:lnTo>
                      <a:lnTo>
                        <a:pt x="562" y="2347"/>
                      </a:lnTo>
                      <a:lnTo>
                        <a:pt x="679" y="2325"/>
                      </a:lnTo>
                      <a:lnTo>
                        <a:pt x="761" y="2244"/>
                      </a:lnTo>
                      <a:lnTo>
                        <a:pt x="619" y="2254"/>
                      </a:lnTo>
                      <a:lnTo>
                        <a:pt x="502" y="2310"/>
                      </a:lnTo>
                      <a:lnTo>
                        <a:pt x="422" y="2297"/>
                      </a:lnTo>
                      <a:lnTo>
                        <a:pt x="434" y="2178"/>
                      </a:lnTo>
                      <a:lnTo>
                        <a:pt x="396" y="2049"/>
                      </a:lnTo>
                      <a:lnTo>
                        <a:pt x="447" y="1925"/>
                      </a:lnTo>
                      <a:lnTo>
                        <a:pt x="576" y="2035"/>
                      </a:lnTo>
                      <a:lnTo>
                        <a:pt x="708" y="1994"/>
                      </a:lnTo>
                      <a:lnTo>
                        <a:pt x="576" y="1949"/>
                      </a:lnTo>
                      <a:lnTo>
                        <a:pt x="444" y="1811"/>
                      </a:lnTo>
                      <a:lnTo>
                        <a:pt x="536" y="1687"/>
                      </a:lnTo>
                      <a:lnTo>
                        <a:pt x="468" y="1504"/>
                      </a:lnTo>
                      <a:lnTo>
                        <a:pt x="526" y="1410"/>
                      </a:lnTo>
                      <a:lnTo>
                        <a:pt x="640" y="1578"/>
                      </a:lnTo>
                      <a:lnTo>
                        <a:pt x="660" y="1553"/>
                      </a:lnTo>
                      <a:lnTo>
                        <a:pt x="628" y="1367"/>
                      </a:lnTo>
                      <a:lnTo>
                        <a:pt x="682" y="1359"/>
                      </a:lnTo>
                      <a:lnTo>
                        <a:pt x="739" y="1434"/>
                      </a:lnTo>
                      <a:lnTo>
                        <a:pt x="803" y="1368"/>
                      </a:lnTo>
                      <a:lnTo>
                        <a:pt x="892" y="1387"/>
                      </a:lnTo>
                      <a:lnTo>
                        <a:pt x="885" y="1309"/>
                      </a:lnTo>
                      <a:lnTo>
                        <a:pt x="1069" y="1347"/>
                      </a:lnTo>
                      <a:lnTo>
                        <a:pt x="972" y="1251"/>
                      </a:lnTo>
                      <a:lnTo>
                        <a:pt x="830" y="1151"/>
                      </a:lnTo>
                      <a:lnTo>
                        <a:pt x="805" y="1046"/>
                      </a:lnTo>
                      <a:lnTo>
                        <a:pt x="937" y="1057"/>
                      </a:lnTo>
                      <a:lnTo>
                        <a:pt x="972" y="938"/>
                      </a:lnTo>
                      <a:lnTo>
                        <a:pt x="867" y="761"/>
                      </a:lnTo>
                      <a:lnTo>
                        <a:pt x="898" y="715"/>
                      </a:lnTo>
                      <a:lnTo>
                        <a:pt x="965" y="753"/>
                      </a:lnTo>
                      <a:lnTo>
                        <a:pt x="1115" y="708"/>
                      </a:lnTo>
                      <a:lnTo>
                        <a:pt x="1262" y="781"/>
                      </a:lnTo>
                      <a:cubicBezTo>
                        <a:pt x="1263" y="762"/>
                        <a:pt x="1264" y="743"/>
                        <a:pt x="1265" y="723"/>
                      </a:cubicBezTo>
                      <a:lnTo>
                        <a:pt x="1118" y="641"/>
                      </a:lnTo>
                      <a:lnTo>
                        <a:pt x="1078" y="499"/>
                      </a:lnTo>
                      <a:lnTo>
                        <a:pt x="1155" y="471"/>
                      </a:lnTo>
                      <a:lnTo>
                        <a:pt x="1186" y="383"/>
                      </a:lnTo>
                      <a:lnTo>
                        <a:pt x="1120" y="278"/>
                      </a:lnTo>
                      <a:lnTo>
                        <a:pt x="1199" y="236"/>
                      </a:lnTo>
                      <a:lnTo>
                        <a:pt x="1263" y="80"/>
                      </a:lnTo>
                      <a:lnTo>
                        <a:pt x="1384" y="101"/>
                      </a:lnTo>
                      <a:lnTo>
                        <a:pt x="1412" y="186"/>
                      </a:lnTo>
                      <a:lnTo>
                        <a:pt x="1516" y="182"/>
                      </a:lnTo>
                      <a:lnTo>
                        <a:pt x="1486" y="343"/>
                      </a:lnTo>
                      <a:lnTo>
                        <a:pt x="1515" y="352"/>
                      </a:lnTo>
                      <a:lnTo>
                        <a:pt x="1630" y="169"/>
                      </a:lnTo>
                      <a:lnTo>
                        <a:pt x="1728" y="212"/>
                      </a:lnTo>
                      <a:lnTo>
                        <a:pt x="1712" y="354"/>
                      </a:lnTo>
                      <a:lnTo>
                        <a:pt x="1844" y="233"/>
                      </a:lnTo>
                      <a:lnTo>
                        <a:pt x="1915" y="261"/>
                      </a:lnTo>
                      <a:lnTo>
                        <a:pt x="2107" y="129"/>
                      </a:lnTo>
                      <a:lnTo>
                        <a:pt x="2204" y="186"/>
                      </a:lnTo>
                      <a:lnTo>
                        <a:pt x="2344" y="180"/>
                      </a:lnTo>
                      <a:lnTo>
                        <a:pt x="2542" y="55"/>
                      </a:lnTo>
                      <a:lnTo>
                        <a:pt x="2600" y="120"/>
                      </a:lnTo>
                      <a:lnTo>
                        <a:pt x="2730" y="93"/>
                      </a:lnTo>
                      <a:lnTo>
                        <a:pt x="2688" y="22"/>
                      </a:lnTo>
                      <a:lnTo>
                        <a:pt x="2741" y="0"/>
                      </a:lnTo>
                      <a:close/>
                    </a:path>
                  </a:pathLst>
                </a:custGeom>
                <a:grpFill/>
                <a:ln w="19050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  <a:extLst/>
              </p:spPr>
              <p:txBody>
                <a:bodyPr/>
                <a:lstStyle/>
                <a:p>
                  <a:endParaRPr lang="zh-CN" altLang="en-US" sz="1200" kern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86" name="Freeform 31"/>
                <p:cNvSpPr>
                  <a:spLocks/>
                </p:cNvSpPr>
                <p:nvPr/>
              </p:nvSpPr>
              <p:spPr bwMode="auto">
                <a:xfrm>
                  <a:off x="1403350" y="3348038"/>
                  <a:ext cx="895350" cy="695325"/>
                </a:xfrm>
                <a:custGeom>
                  <a:avLst/>
                  <a:gdLst>
                    <a:gd name="T0" fmla="*/ 2147483647 w 3208"/>
                    <a:gd name="T1" fmla="*/ 2147483647 h 2491"/>
                    <a:gd name="T2" fmla="*/ 2147483647 w 3208"/>
                    <a:gd name="T3" fmla="*/ 2147483647 h 2491"/>
                    <a:gd name="T4" fmla="*/ 2147483647 w 3208"/>
                    <a:gd name="T5" fmla="*/ 2147483647 h 2491"/>
                    <a:gd name="T6" fmla="*/ 2147483647 w 3208"/>
                    <a:gd name="T7" fmla="*/ 2147483647 h 2491"/>
                    <a:gd name="T8" fmla="*/ 2147483647 w 3208"/>
                    <a:gd name="T9" fmla="*/ 2147483647 h 2491"/>
                    <a:gd name="T10" fmla="*/ 2147483647 w 3208"/>
                    <a:gd name="T11" fmla="*/ 2147483647 h 2491"/>
                    <a:gd name="T12" fmla="*/ 2147483647 w 3208"/>
                    <a:gd name="T13" fmla="*/ 2147483647 h 2491"/>
                    <a:gd name="T14" fmla="*/ 2147483647 w 3208"/>
                    <a:gd name="T15" fmla="*/ 2147483647 h 2491"/>
                    <a:gd name="T16" fmla="*/ 2147483647 w 3208"/>
                    <a:gd name="T17" fmla="*/ 2147483647 h 2491"/>
                    <a:gd name="T18" fmla="*/ 2147483647 w 3208"/>
                    <a:gd name="T19" fmla="*/ 2147483647 h 2491"/>
                    <a:gd name="T20" fmla="*/ 2147483647 w 3208"/>
                    <a:gd name="T21" fmla="*/ 2147483647 h 2491"/>
                    <a:gd name="T22" fmla="*/ 2147483647 w 3208"/>
                    <a:gd name="T23" fmla="*/ 2147483647 h 2491"/>
                    <a:gd name="T24" fmla="*/ 2147483647 w 3208"/>
                    <a:gd name="T25" fmla="*/ 2147483647 h 2491"/>
                    <a:gd name="T26" fmla="*/ 2147483647 w 3208"/>
                    <a:gd name="T27" fmla="*/ 2147483647 h 2491"/>
                    <a:gd name="T28" fmla="*/ 2147483647 w 3208"/>
                    <a:gd name="T29" fmla="*/ 2147483647 h 2491"/>
                    <a:gd name="T30" fmla="*/ 2147483647 w 3208"/>
                    <a:gd name="T31" fmla="*/ 2147483647 h 2491"/>
                    <a:gd name="T32" fmla="*/ 2147483647 w 3208"/>
                    <a:gd name="T33" fmla="*/ 2147483647 h 2491"/>
                    <a:gd name="T34" fmla="*/ 2147483647 w 3208"/>
                    <a:gd name="T35" fmla="*/ 2147483647 h 2491"/>
                    <a:gd name="T36" fmla="*/ 2147483647 w 3208"/>
                    <a:gd name="T37" fmla="*/ 2147483647 h 2491"/>
                    <a:gd name="T38" fmla="*/ 2147483647 w 3208"/>
                    <a:gd name="T39" fmla="*/ 2147483647 h 2491"/>
                    <a:gd name="T40" fmla="*/ 2147483647 w 3208"/>
                    <a:gd name="T41" fmla="*/ 2147483647 h 2491"/>
                    <a:gd name="T42" fmla="*/ 2147483647 w 3208"/>
                    <a:gd name="T43" fmla="*/ 2147483647 h 2491"/>
                    <a:gd name="T44" fmla="*/ 2147483647 w 3208"/>
                    <a:gd name="T45" fmla="*/ 2147483647 h 2491"/>
                    <a:gd name="T46" fmla="*/ 2147483647 w 3208"/>
                    <a:gd name="T47" fmla="*/ 2147483647 h 2491"/>
                    <a:gd name="T48" fmla="*/ 2147483647 w 3208"/>
                    <a:gd name="T49" fmla="*/ 2147483647 h 2491"/>
                    <a:gd name="T50" fmla="*/ 2147483647 w 3208"/>
                    <a:gd name="T51" fmla="*/ 2147483647 h 2491"/>
                    <a:gd name="T52" fmla="*/ 2147483647 w 3208"/>
                    <a:gd name="T53" fmla="*/ 2147483647 h 2491"/>
                    <a:gd name="T54" fmla="*/ 2147483647 w 3208"/>
                    <a:gd name="T55" fmla="*/ 2147483647 h 2491"/>
                    <a:gd name="T56" fmla="*/ 2147483647 w 3208"/>
                    <a:gd name="T57" fmla="*/ 2147483647 h 2491"/>
                    <a:gd name="T58" fmla="*/ 2147483647 w 3208"/>
                    <a:gd name="T59" fmla="*/ 2147483647 h 2491"/>
                    <a:gd name="T60" fmla="*/ 2147483647 w 3208"/>
                    <a:gd name="T61" fmla="*/ 2147483647 h 2491"/>
                    <a:gd name="T62" fmla="*/ 2147483647 w 3208"/>
                    <a:gd name="T63" fmla="*/ 2147483647 h 2491"/>
                    <a:gd name="T64" fmla="*/ 2147483647 w 3208"/>
                    <a:gd name="T65" fmla="*/ 2147483647 h 2491"/>
                    <a:gd name="T66" fmla="*/ 2147483647 w 3208"/>
                    <a:gd name="T67" fmla="*/ 2147483647 h 2491"/>
                    <a:gd name="T68" fmla="*/ 2147483647 w 3208"/>
                    <a:gd name="T69" fmla="*/ 2147483647 h 2491"/>
                    <a:gd name="T70" fmla="*/ 2147483647 w 3208"/>
                    <a:gd name="T71" fmla="*/ 2147483647 h 2491"/>
                    <a:gd name="T72" fmla="*/ 2147483647 w 3208"/>
                    <a:gd name="T73" fmla="*/ 2147483647 h 2491"/>
                    <a:gd name="T74" fmla="*/ 2147483647 w 3208"/>
                    <a:gd name="T75" fmla="*/ 2147483647 h 2491"/>
                    <a:gd name="T76" fmla="*/ 2147483647 w 3208"/>
                    <a:gd name="T77" fmla="*/ 2147483647 h 2491"/>
                    <a:gd name="T78" fmla="*/ 2147483647 w 3208"/>
                    <a:gd name="T79" fmla="*/ 2147483647 h 2491"/>
                    <a:gd name="T80" fmla="*/ 2147483647 w 3208"/>
                    <a:gd name="T81" fmla="*/ 2147483647 h 2491"/>
                    <a:gd name="T82" fmla="*/ 2147483647 w 3208"/>
                    <a:gd name="T83" fmla="*/ 2147483647 h 2491"/>
                    <a:gd name="T84" fmla="*/ 2147483647 w 3208"/>
                    <a:gd name="T85" fmla="*/ 2147483647 h 2491"/>
                    <a:gd name="T86" fmla="*/ 2147483647 w 3208"/>
                    <a:gd name="T87" fmla="*/ 2147483647 h 2491"/>
                    <a:gd name="T88" fmla="*/ 2147483647 w 3208"/>
                    <a:gd name="T89" fmla="*/ 2147483647 h 2491"/>
                    <a:gd name="T90" fmla="*/ 2147483647 w 3208"/>
                    <a:gd name="T91" fmla="*/ 2147483647 h 2491"/>
                    <a:gd name="T92" fmla="*/ 2147483647 w 3208"/>
                    <a:gd name="T93" fmla="*/ 2147483647 h 2491"/>
                    <a:gd name="T94" fmla="*/ 2147483647 w 3208"/>
                    <a:gd name="T95" fmla="*/ 2147483647 h 2491"/>
                    <a:gd name="T96" fmla="*/ 2147483647 w 3208"/>
                    <a:gd name="T97" fmla="*/ 2147483647 h 2491"/>
                    <a:gd name="T98" fmla="*/ 2147483647 w 3208"/>
                    <a:gd name="T99" fmla="*/ 2147483647 h 2491"/>
                    <a:gd name="T100" fmla="*/ 0 w 3208"/>
                    <a:gd name="T101" fmla="*/ 2147483647 h 2491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w 3208"/>
                    <a:gd name="T154" fmla="*/ 0 h 2491"/>
                    <a:gd name="T155" fmla="*/ 3208 w 3208"/>
                    <a:gd name="T156" fmla="*/ 2491 h 2491"/>
                  </a:gdLst>
                  <a:ahLst/>
                  <a:cxnLst>
                    <a:cxn ang="T102">
                      <a:pos x="T0" y="T1"/>
                    </a:cxn>
                    <a:cxn ang="T103">
                      <a:pos x="T2" y="T3"/>
                    </a:cxn>
                    <a:cxn ang="T104">
                      <a:pos x="T4" y="T5"/>
                    </a:cxn>
                    <a:cxn ang="T105">
                      <a:pos x="T6" y="T7"/>
                    </a:cxn>
                    <a:cxn ang="T106">
                      <a:pos x="T8" y="T9"/>
                    </a:cxn>
                    <a:cxn ang="T107">
                      <a:pos x="T10" y="T11"/>
                    </a:cxn>
                    <a:cxn ang="T108">
                      <a:pos x="T12" y="T13"/>
                    </a:cxn>
                    <a:cxn ang="T109">
                      <a:pos x="T14" y="T15"/>
                    </a:cxn>
                    <a:cxn ang="T110">
                      <a:pos x="T16" y="T17"/>
                    </a:cxn>
                    <a:cxn ang="T111">
                      <a:pos x="T18" y="T19"/>
                    </a:cxn>
                    <a:cxn ang="T112">
                      <a:pos x="T20" y="T21"/>
                    </a:cxn>
                    <a:cxn ang="T113">
                      <a:pos x="T22" y="T23"/>
                    </a:cxn>
                    <a:cxn ang="T114">
                      <a:pos x="T24" y="T25"/>
                    </a:cxn>
                    <a:cxn ang="T115">
                      <a:pos x="T26" y="T27"/>
                    </a:cxn>
                    <a:cxn ang="T116">
                      <a:pos x="T28" y="T29"/>
                    </a:cxn>
                    <a:cxn ang="T117">
                      <a:pos x="T30" y="T31"/>
                    </a:cxn>
                    <a:cxn ang="T118">
                      <a:pos x="T32" y="T33"/>
                    </a:cxn>
                    <a:cxn ang="T119">
                      <a:pos x="T34" y="T35"/>
                    </a:cxn>
                    <a:cxn ang="T120">
                      <a:pos x="T36" y="T37"/>
                    </a:cxn>
                    <a:cxn ang="T121">
                      <a:pos x="T38" y="T39"/>
                    </a:cxn>
                    <a:cxn ang="T122">
                      <a:pos x="T40" y="T41"/>
                    </a:cxn>
                    <a:cxn ang="T123">
                      <a:pos x="T42" y="T43"/>
                    </a:cxn>
                    <a:cxn ang="T124">
                      <a:pos x="T44" y="T45"/>
                    </a:cxn>
                    <a:cxn ang="T125">
                      <a:pos x="T46" y="T47"/>
                    </a:cxn>
                    <a:cxn ang="T126">
                      <a:pos x="T48" y="T49"/>
                    </a:cxn>
                    <a:cxn ang="T127">
                      <a:pos x="T50" y="T51"/>
                    </a:cxn>
                    <a:cxn ang="T128">
                      <a:pos x="T52" y="T53"/>
                    </a:cxn>
                    <a:cxn ang="T129">
                      <a:pos x="T54" y="T55"/>
                    </a:cxn>
                    <a:cxn ang="T130">
                      <a:pos x="T56" y="T57"/>
                    </a:cxn>
                    <a:cxn ang="T131">
                      <a:pos x="T58" y="T59"/>
                    </a:cxn>
                    <a:cxn ang="T132">
                      <a:pos x="T60" y="T61"/>
                    </a:cxn>
                    <a:cxn ang="T133">
                      <a:pos x="T62" y="T63"/>
                    </a:cxn>
                    <a:cxn ang="T134">
                      <a:pos x="T64" y="T65"/>
                    </a:cxn>
                    <a:cxn ang="T135">
                      <a:pos x="T66" y="T67"/>
                    </a:cxn>
                    <a:cxn ang="T136">
                      <a:pos x="T68" y="T69"/>
                    </a:cxn>
                    <a:cxn ang="T137">
                      <a:pos x="T70" y="T71"/>
                    </a:cxn>
                    <a:cxn ang="T138">
                      <a:pos x="T72" y="T73"/>
                    </a:cxn>
                    <a:cxn ang="T139">
                      <a:pos x="T74" y="T75"/>
                    </a:cxn>
                    <a:cxn ang="T140">
                      <a:pos x="T76" y="T77"/>
                    </a:cxn>
                    <a:cxn ang="T141">
                      <a:pos x="T78" y="T79"/>
                    </a:cxn>
                    <a:cxn ang="T142">
                      <a:pos x="T80" y="T81"/>
                    </a:cxn>
                    <a:cxn ang="T143">
                      <a:pos x="T82" y="T83"/>
                    </a:cxn>
                    <a:cxn ang="T144">
                      <a:pos x="T84" y="T85"/>
                    </a:cxn>
                    <a:cxn ang="T145">
                      <a:pos x="T86" y="T87"/>
                    </a:cxn>
                    <a:cxn ang="T146">
                      <a:pos x="T88" y="T89"/>
                    </a:cxn>
                    <a:cxn ang="T147">
                      <a:pos x="T90" y="T91"/>
                    </a:cxn>
                    <a:cxn ang="T148">
                      <a:pos x="T92" y="T93"/>
                    </a:cxn>
                    <a:cxn ang="T149">
                      <a:pos x="T94" y="T95"/>
                    </a:cxn>
                    <a:cxn ang="T150">
                      <a:pos x="T96" y="T97"/>
                    </a:cxn>
                    <a:cxn ang="T151">
                      <a:pos x="T98" y="T99"/>
                    </a:cxn>
                    <a:cxn ang="T152">
                      <a:pos x="T100" y="T101"/>
                    </a:cxn>
                  </a:cxnLst>
                  <a:rect l="T153" t="T154" r="T155" b="T156"/>
                  <a:pathLst>
                    <a:path w="3208" h="2491">
                      <a:moveTo>
                        <a:pt x="0" y="1627"/>
                      </a:moveTo>
                      <a:lnTo>
                        <a:pt x="135" y="1756"/>
                      </a:lnTo>
                      <a:lnTo>
                        <a:pt x="297" y="1887"/>
                      </a:lnTo>
                      <a:lnTo>
                        <a:pt x="294" y="2040"/>
                      </a:lnTo>
                      <a:lnTo>
                        <a:pt x="379" y="2067"/>
                      </a:lnTo>
                      <a:lnTo>
                        <a:pt x="492" y="2067"/>
                      </a:lnTo>
                      <a:lnTo>
                        <a:pt x="676" y="2247"/>
                      </a:lnTo>
                      <a:lnTo>
                        <a:pt x="736" y="2155"/>
                      </a:lnTo>
                      <a:lnTo>
                        <a:pt x="615" y="1951"/>
                      </a:lnTo>
                      <a:lnTo>
                        <a:pt x="688" y="1929"/>
                      </a:lnTo>
                      <a:lnTo>
                        <a:pt x="829" y="2172"/>
                      </a:lnTo>
                      <a:lnTo>
                        <a:pt x="843" y="2245"/>
                      </a:lnTo>
                      <a:lnTo>
                        <a:pt x="913" y="2241"/>
                      </a:lnTo>
                      <a:lnTo>
                        <a:pt x="925" y="2163"/>
                      </a:lnTo>
                      <a:lnTo>
                        <a:pt x="957" y="2155"/>
                      </a:lnTo>
                      <a:lnTo>
                        <a:pt x="993" y="2217"/>
                      </a:lnTo>
                      <a:lnTo>
                        <a:pt x="1033" y="2214"/>
                      </a:lnTo>
                      <a:lnTo>
                        <a:pt x="1030" y="2094"/>
                      </a:lnTo>
                      <a:lnTo>
                        <a:pt x="1167" y="2022"/>
                      </a:lnTo>
                      <a:lnTo>
                        <a:pt x="1077" y="1900"/>
                      </a:lnTo>
                      <a:lnTo>
                        <a:pt x="1099" y="1840"/>
                      </a:lnTo>
                      <a:lnTo>
                        <a:pt x="1213" y="1795"/>
                      </a:lnTo>
                      <a:lnTo>
                        <a:pt x="1291" y="1665"/>
                      </a:lnTo>
                      <a:lnTo>
                        <a:pt x="1392" y="1720"/>
                      </a:lnTo>
                      <a:lnTo>
                        <a:pt x="1468" y="1845"/>
                      </a:lnTo>
                      <a:lnTo>
                        <a:pt x="1501" y="2008"/>
                      </a:lnTo>
                      <a:lnTo>
                        <a:pt x="1605" y="2155"/>
                      </a:lnTo>
                      <a:lnTo>
                        <a:pt x="1665" y="2139"/>
                      </a:lnTo>
                      <a:lnTo>
                        <a:pt x="1749" y="2146"/>
                      </a:lnTo>
                      <a:lnTo>
                        <a:pt x="1738" y="2245"/>
                      </a:lnTo>
                      <a:lnTo>
                        <a:pt x="1699" y="2379"/>
                      </a:lnTo>
                      <a:lnTo>
                        <a:pt x="1771" y="2458"/>
                      </a:lnTo>
                      <a:lnTo>
                        <a:pt x="1932" y="2380"/>
                      </a:lnTo>
                      <a:lnTo>
                        <a:pt x="1980" y="2425"/>
                      </a:lnTo>
                      <a:lnTo>
                        <a:pt x="2056" y="2409"/>
                      </a:lnTo>
                      <a:lnTo>
                        <a:pt x="2053" y="2313"/>
                      </a:lnTo>
                      <a:lnTo>
                        <a:pt x="2146" y="2338"/>
                      </a:lnTo>
                      <a:lnTo>
                        <a:pt x="2275" y="2365"/>
                      </a:lnTo>
                      <a:lnTo>
                        <a:pt x="2374" y="2424"/>
                      </a:lnTo>
                      <a:lnTo>
                        <a:pt x="2380" y="2491"/>
                      </a:lnTo>
                      <a:lnTo>
                        <a:pt x="2497" y="2465"/>
                      </a:lnTo>
                      <a:lnTo>
                        <a:pt x="2626" y="2353"/>
                      </a:lnTo>
                      <a:lnTo>
                        <a:pt x="2655" y="2178"/>
                      </a:lnTo>
                      <a:lnTo>
                        <a:pt x="2682" y="2095"/>
                      </a:lnTo>
                      <a:lnTo>
                        <a:pt x="2788" y="2055"/>
                      </a:lnTo>
                      <a:lnTo>
                        <a:pt x="2923" y="2101"/>
                      </a:lnTo>
                      <a:lnTo>
                        <a:pt x="3087" y="1900"/>
                      </a:lnTo>
                      <a:lnTo>
                        <a:pt x="3130" y="1773"/>
                      </a:lnTo>
                      <a:lnTo>
                        <a:pt x="3208" y="1602"/>
                      </a:lnTo>
                      <a:lnTo>
                        <a:pt x="3118" y="1353"/>
                      </a:lnTo>
                      <a:lnTo>
                        <a:pt x="3031" y="1206"/>
                      </a:lnTo>
                      <a:lnTo>
                        <a:pt x="2877" y="1180"/>
                      </a:lnTo>
                      <a:lnTo>
                        <a:pt x="2695" y="1284"/>
                      </a:lnTo>
                      <a:lnTo>
                        <a:pt x="2616" y="1317"/>
                      </a:lnTo>
                      <a:lnTo>
                        <a:pt x="2653" y="1254"/>
                      </a:lnTo>
                      <a:lnTo>
                        <a:pt x="2667" y="1099"/>
                      </a:lnTo>
                      <a:lnTo>
                        <a:pt x="2683" y="1147"/>
                      </a:lnTo>
                      <a:lnTo>
                        <a:pt x="2803" y="1104"/>
                      </a:lnTo>
                      <a:lnTo>
                        <a:pt x="2877" y="1102"/>
                      </a:lnTo>
                      <a:lnTo>
                        <a:pt x="2913" y="958"/>
                      </a:lnTo>
                      <a:lnTo>
                        <a:pt x="2832" y="808"/>
                      </a:lnTo>
                      <a:lnTo>
                        <a:pt x="2805" y="841"/>
                      </a:lnTo>
                      <a:lnTo>
                        <a:pt x="2808" y="913"/>
                      </a:lnTo>
                      <a:lnTo>
                        <a:pt x="2758" y="853"/>
                      </a:lnTo>
                      <a:lnTo>
                        <a:pt x="2764" y="790"/>
                      </a:lnTo>
                      <a:lnTo>
                        <a:pt x="2653" y="582"/>
                      </a:lnTo>
                      <a:lnTo>
                        <a:pt x="2578" y="553"/>
                      </a:lnTo>
                      <a:lnTo>
                        <a:pt x="2583" y="475"/>
                      </a:lnTo>
                      <a:lnTo>
                        <a:pt x="2544" y="405"/>
                      </a:lnTo>
                      <a:lnTo>
                        <a:pt x="2488" y="397"/>
                      </a:lnTo>
                      <a:lnTo>
                        <a:pt x="2473" y="328"/>
                      </a:lnTo>
                      <a:lnTo>
                        <a:pt x="2497" y="196"/>
                      </a:lnTo>
                      <a:lnTo>
                        <a:pt x="2367" y="54"/>
                      </a:lnTo>
                      <a:lnTo>
                        <a:pt x="2278" y="99"/>
                      </a:lnTo>
                      <a:lnTo>
                        <a:pt x="2055" y="0"/>
                      </a:lnTo>
                      <a:lnTo>
                        <a:pt x="1918" y="55"/>
                      </a:lnTo>
                      <a:lnTo>
                        <a:pt x="1588" y="172"/>
                      </a:lnTo>
                      <a:lnTo>
                        <a:pt x="1561" y="130"/>
                      </a:lnTo>
                      <a:lnTo>
                        <a:pt x="1410" y="103"/>
                      </a:lnTo>
                      <a:lnTo>
                        <a:pt x="1357" y="180"/>
                      </a:lnTo>
                      <a:lnTo>
                        <a:pt x="1216" y="369"/>
                      </a:lnTo>
                      <a:lnTo>
                        <a:pt x="1114" y="360"/>
                      </a:lnTo>
                      <a:lnTo>
                        <a:pt x="1075" y="310"/>
                      </a:lnTo>
                      <a:lnTo>
                        <a:pt x="912" y="423"/>
                      </a:lnTo>
                      <a:lnTo>
                        <a:pt x="886" y="538"/>
                      </a:lnTo>
                      <a:lnTo>
                        <a:pt x="826" y="585"/>
                      </a:lnTo>
                      <a:lnTo>
                        <a:pt x="840" y="729"/>
                      </a:lnTo>
                      <a:lnTo>
                        <a:pt x="717" y="852"/>
                      </a:lnTo>
                      <a:lnTo>
                        <a:pt x="747" y="952"/>
                      </a:lnTo>
                      <a:lnTo>
                        <a:pt x="744" y="997"/>
                      </a:lnTo>
                      <a:lnTo>
                        <a:pt x="616" y="960"/>
                      </a:lnTo>
                      <a:lnTo>
                        <a:pt x="480" y="1050"/>
                      </a:lnTo>
                      <a:lnTo>
                        <a:pt x="357" y="973"/>
                      </a:lnTo>
                      <a:lnTo>
                        <a:pt x="232" y="1105"/>
                      </a:lnTo>
                      <a:lnTo>
                        <a:pt x="436" y="1224"/>
                      </a:lnTo>
                      <a:lnTo>
                        <a:pt x="513" y="1198"/>
                      </a:lnTo>
                      <a:lnTo>
                        <a:pt x="538" y="1245"/>
                      </a:lnTo>
                      <a:lnTo>
                        <a:pt x="313" y="1359"/>
                      </a:lnTo>
                      <a:lnTo>
                        <a:pt x="162" y="1350"/>
                      </a:lnTo>
                      <a:lnTo>
                        <a:pt x="103" y="1440"/>
                      </a:lnTo>
                      <a:lnTo>
                        <a:pt x="11" y="1485"/>
                      </a:lnTo>
                      <a:lnTo>
                        <a:pt x="0" y="1627"/>
                      </a:lnTo>
                      <a:close/>
                    </a:path>
                  </a:pathLst>
                </a:custGeom>
                <a:grpFill/>
                <a:ln w="19050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  <a:extLst/>
              </p:spPr>
              <p:txBody>
                <a:bodyPr/>
                <a:lstStyle/>
                <a:p>
                  <a:endParaRPr lang="zh-CN" altLang="en-US" sz="1200" kern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87" name="Freeform 95"/>
                <p:cNvSpPr>
                  <a:spLocks/>
                </p:cNvSpPr>
                <p:nvPr/>
              </p:nvSpPr>
              <p:spPr bwMode="auto">
                <a:xfrm>
                  <a:off x="2560638" y="4365625"/>
                  <a:ext cx="171450" cy="163513"/>
                </a:xfrm>
                <a:custGeom>
                  <a:avLst/>
                  <a:gdLst>
                    <a:gd name="T0" fmla="*/ 2147483647 w 123"/>
                    <a:gd name="T1" fmla="*/ 2147483647 h 117"/>
                    <a:gd name="T2" fmla="*/ 2147483647 w 123"/>
                    <a:gd name="T3" fmla="*/ 2147483647 h 117"/>
                    <a:gd name="T4" fmla="*/ 2147483647 w 123"/>
                    <a:gd name="T5" fmla="*/ 0 h 117"/>
                    <a:gd name="T6" fmla="*/ 0 w 123"/>
                    <a:gd name="T7" fmla="*/ 2147483647 h 117"/>
                    <a:gd name="T8" fmla="*/ 2147483647 w 123"/>
                    <a:gd name="T9" fmla="*/ 2147483647 h 117"/>
                    <a:gd name="T10" fmla="*/ 2147483647 w 123"/>
                    <a:gd name="T11" fmla="*/ 2147483647 h 117"/>
                    <a:gd name="T12" fmla="*/ 2147483647 w 123"/>
                    <a:gd name="T13" fmla="*/ 2147483647 h 117"/>
                    <a:gd name="T14" fmla="*/ 2147483647 w 123"/>
                    <a:gd name="T15" fmla="*/ 2147483647 h 117"/>
                    <a:gd name="T16" fmla="*/ 2147483647 w 123"/>
                    <a:gd name="T17" fmla="*/ 2147483647 h 117"/>
                    <a:gd name="T18" fmla="*/ 2147483647 w 123"/>
                    <a:gd name="T19" fmla="*/ 2147483647 h 117"/>
                    <a:gd name="T20" fmla="*/ 2147483647 w 123"/>
                    <a:gd name="T21" fmla="*/ 2147483647 h 117"/>
                    <a:gd name="T22" fmla="*/ 2147483647 w 123"/>
                    <a:gd name="T23" fmla="*/ 2147483647 h 117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w 123"/>
                    <a:gd name="T37" fmla="*/ 0 h 117"/>
                    <a:gd name="T38" fmla="*/ 123 w 123"/>
                    <a:gd name="T39" fmla="*/ 117 h 117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T36" t="T37" r="T38" b="T39"/>
                  <a:pathLst>
                    <a:path w="123" h="117">
                      <a:moveTo>
                        <a:pt x="81" y="30"/>
                      </a:moveTo>
                      <a:lnTo>
                        <a:pt x="61" y="3"/>
                      </a:lnTo>
                      <a:lnTo>
                        <a:pt x="34" y="0"/>
                      </a:lnTo>
                      <a:lnTo>
                        <a:pt x="0" y="12"/>
                      </a:lnTo>
                      <a:lnTo>
                        <a:pt x="6" y="63"/>
                      </a:lnTo>
                      <a:lnTo>
                        <a:pt x="31" y="117"/>
                      </a:lnTo>
                      <a:lnTo>
                        <a:pt x="58" y="111"/>
                      </a:lnTo>
                      <a:lnTo>
                        <a:pt x="73" y="90"/>
                      </a:lnTo>
                      <a:lnTo>
                        <a:pt x="123" y="59"/>
                      </a:lnTo>
                      <a:lnTo>
                        <a:pt x="123" y="39"/>
                      </a:lnTo>
                      <a:lnTo>
                        <a:pt x="93" y="47"/>
                      </a:lnTo>
                      <a:lnTo>
                        <a:pt x="81" y="30"/>
                      </a:lnTo>
                      <a:close/>
                    </a:path>
                  </a:pathLst>
                </a:custGeom>
                <a:grpFill/>
                <a:ln w="19050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  <a:extLst/>
              </p:spPr>
              <p:txBody>
                <a:bodyPr/>
                <a:lstStyle/>
                <a:p>
                  <a:endParaRPr lang="zh-CN" altLang="en-US" sz="1200" kern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88" name="Freeform 96"/>
                <p:cNvSpPr>
                  <a:spLocks/>
                </p:cNvSpPr>
                <p:nvPr/>
              </p:nvSpPr>
              <p:spPr bwMode="auto">
                <a:xfrm>
                  <a:off x="2520950" y="4427538"/>
                  <a:ext cx="41275" cy="33337"/>
                </a:xfrm>
                <a:custGeom>
                  <a:avLst/>
                  <a:gdLst>
                    <a:gd name="T0" fmla="*/ 2147483647 w 30"/>
                    <a:gd name="T1" fmla="*/ 2147483647 h 23"/>
                    <a:gd name="T2" fmla="*/ 2147483647 w 30"/>
                    <a:gd name="T3" fmla="*/ 0 h 23"/>
                    <a:gd name="T4" fmla="*/ 0 w 30"/>
                    <a:gd name="T5" fmla="*/ 2147483647 h 23"/>
                    <a:gd name="T6" fmla="*/ 2147483647 w 30"/>
                    <a:gd name="T7" fmla="*/ 2147483647 h 23"/>
                    <a:gd name="T8" fmla="*/ 2147483647 w 30"/>
                    <a:gd name="T9" fmla="*/ 2147483647 h 23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0"/>
                    <a:gd name="T16" fmla="*/ 0 h 23"/>
                    <a:gd name="T17" fmla="*/ 30 w 30"/>
                    <a:gd name="T18" fmla="*/ 23 h 23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0" h="23">
                      <a:moveTo>
                        <a:pt x="30" y="18"/>
                      </a:moveTo>
                      <a:lnTo>
                        <a:pt x="15" y="0"/>
                      </a:lnTo>
                      <a:lnTo>
                        <a:pt x="0" y="5"/>
                      </a:lnTo>
                      <a:lnTo>
                        <a:pt x="18" y="23"/>
                      </a:lnTo>
                      <a:lnTo>
                        <a:pt x="30" y="18"/>
                      </a:lnTo>
                      <a:close/>
                    </a:path>
                  </a:pathLst>
                </a:custGeom>
                <a:grpFill/>
                <a:ln w="19050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  <a:extLst/>
              </p:spPr>
              <p:txBody>
                <a:bodyPr/>
                <a:lstStyle/>
                <a:p>
                  <a:endParaRPr lang="zh-CN" altLang="en-US" sz="1200" kern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90" name="Freeform 100"/>
                <p:cNvSpPr>
                  <a:spLocks/>
                </p:cNvSpPr>
                <p:nvPr/>
              </p:nvSpPr>
              <p:spPr bwMode="auto">
                <a:xfrm>
                  <a:off x="2901950" y="1289050"/>
                  <a:ext cx="73025" cy="76200"/>
                </a:xfrm>
                <a:custGeom>
                  <a:avLst/>
                  <a:gdLst>
                    <a:gd name="T0" fmla="*/ 2147483647 w 53"/>
                    <a:gd name="T1" fmla="*/ 2147483647 h 54"/>
                    <a:gd name="T2" fmla="*/ 2147483647 w 53"/>
                    <a:gd name="T3" fmla="*/ 2147483647 h 54"/>
                    <a:gd name="T4" fmla="*/ 0 w 53"/>
                    <a:gd name="T5" fmla="*/ 2147483647 h 54"/>
                    <a:gd name="T6" fmla="*/ 2147483647 w 53"/>
                    <a:gd name="T7" fmla="*/ 0 h 54"/>
                    <a:gd name="T8" fmla="*/ 2147483647 w 53"/>
                    <a:gd name="T9" fmla="*/ 2147483647 h 54"/>
                    <a:gd name="T10" fmla="*/ 2147483647 w 53"/>
                    <a:gd name="T11" fmla="*/ 2147483647 h 54"/>
                    <a:gd name="T12" fmla="*/ 2147483647 w 53"/>
                    <a:gd name="T13" fmla="*/ 2147483647 h 54"/>
                    <a:gd name="T14" fmla="*/ 2147483647 w 53"/>
                    <a:gd name="T15" fmla="*/ 2147483647 h 54"/>
                    <a:gd name="T16" fmla="*/ 2147483647 w 53"/>
                    <a:gd name="T17" fmla="*/ 2147483647 h 54"/>
                    <a:gd name="T18" fmla="*/ 2147483647 w 53"/>
                    <a:gd name="T19" fmla="*/ 2147483647 h 54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53"/>
                    <a:gd name="T31" fmla="*/ 0 h 54"/>
                    <a:gd name="T32" fmla="*/ 53 w 53"/>
                    <a:gd name="T33" fmla="*/ 54 h 54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53" h="54">
                      <a:moveTo>
                        <a:pt x="16" y="44"/>
                      </a:moveTo>
                      <a:lnTo>
                        <a:pt x="11" y="33"/>
                      </a:lnTo>
                      <a:lnTo>
                        <a:pt x="0" y="16"/>
                      </a:lnTo>
                      <a:lnTo>
                        <a:pt x="6" y="0"/>
                      </a:lnTo>
                      <a:lnTo>
                        <a:pt x="28" y="3"/>
                      </a:lnTo>
                      <a:lnTo>
                        <a:pt x="47" y="24"/>
                      </a:lnTo>
                      <a:lnTo>
                        <a:pt x="44" y="37"/>
                      </a:lnTo>
                      <a:lnTo>
                        <a:pt x="53" y="49"/>
                      </a:lnTo>
                      <a:lnTo>
                        <a:pt x="31" y="54"/>
                      </a:lnTo>
                      <a:lnTo>
                        <a:pt x="16" y="44"/>
                      </a:lnTo>
                      <a:close/>
                    </a:path>
                  </a:pathLst>
                </a:custGeom>
                <a:grpFill/>
                <a:ln w="19050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  <a:extLst/>
              </p:spPr>
              <p:txBody>
                <a:bodyPr/>
                <a:lstStyle/>
                <a:p>
                  <a:endParaRPr lang="zh-CN" altLang="en-US" sz="1200" kern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91" name="Freeform 101"/>
                <p:cNvSpPr>
                  <a:spLocks/>
                </p:cNvSpPr>
                <p:nvPr/>
              </p:nvSpPr>
              <p:spPr bwMode="auto">
                <a:xfrm>
                  <a:off x="2997200" y="1052513"/>
                  <a:ext cx="63500" cy="50800"/>
                </a:xfrm>
                <a:custGeom>
                  <a:avLst/>
                  <a:gdLst>
                    <a:gd name="T0" fmla="*/ 2147483647 w 46"/>
                    <a:gd name="T1" fmla="*/ 2147483647 h 36"/>
                    <a:gd name="T2" fmla="*/ 0 w 46"/>
                    <a:gd name="T3" fmla="*/ 2147483647 h 36"/>
                    <a:gd name="T4" fmla="*/ 2147483647 w 46"/>
                    <a:gd name="T5" fmla="*/ 2147483647 h 36"/>
                    <a:gd name="T6" fmla="*/ 2147483647 w 46"/>
                    <a:gd name="T7" fmla="*/ 0 h 36"/>
                    <a:gd name="T8" fmla="*/ 2147483647 w 46"/>
                    <a:gd name="T9" fmla="*/ 2147483647 h 36"/>
                    <a:gd name="T10" fmla="*/ 2147483647 w 46"/>
                    <a:gd name="T11" fmla="*/ 2147483647 h 36"/>
                    <a:gd name="T12" fmla="*/ 2147483647 w 46"/>
                    <a:gd name="T13" fmla="*/ 2147483647 h 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46"/>
                    <a:gd name="T22" fmla="*/ 0 h 36"/>
                    <a:gd name="T23" fmla="*/ 46 w 46"/>
                    <a:gd name="T24" fmla="*/ 36 h 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46" h="36">
                      <a:moveTo>
                        <a:pt x="15" y="36"/>
                      </a:moveTo>
                      <a:lnTo>
                        <a:pt x="0" y="12"/>
                      </a:lnTo>
                      <a:lnTo>
                        <a:pt x="4" y="2"/>
                      </a:lnTo>
                      <a:lnTo>
                        <a:pt x="27" y="0"/>
                      </a:lnTo>
                      <a:lnTo>
                        <a:pt x="46" y="33"/>
                      </a:lnTo>
                      <a:lnTo>
                        <a:pt x="22" y="26"/>
                      </a:lnTo>
                      <a:lnTo>
                        <a:pt x="15" y="36"/>
                      </a:lnTo>
                      <a:close/>
                    </a:path>
                  </a:pathLst>
                </a:custGeom>
                <a:grpFill/>
                <a:ln w="19050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  <a:extLst/>
              </p:spPr>
              <p:txBody>
                <a:bodyPr/>
                <a:lstStyle/>
                <a:p>
                  <a:endParaRPr lang="zh-CN" altLang="en-US" sz="1200" kern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92" name="Freeform 102"/>
                <p:cNvSpPr>
                  <a:spLocks/>
                </p:cNvSpPr>
                <p:nvPr/>
              </p:nvSpPr>
              <p:spPr bwMode="auto">
                <a:xfrm>
                  <a:off x="2914650" y="1160463"/>
                  <a:ext cx="196850" cy="142875"/>
                </a:xfrm>
                <a:custGeom>
                  <a:avLst/>
                  <a:gdLst>
                    <a:gd name="T0" fmla="*/ 2147483647 w 141"/>
                    <a:gd name="T1" fmla="*/ 2147483647 h 102"/>
                    <a:gd name="T2" fmla="*/ 2147483647 w 141"/>
                    <a:gd name="T3" fmla="*/ 2147483647 h 102"/>
                    <a:gd name="T4" fmla="*/ 2147483647 w 141"/>
                    <a:gd name="T5" fmla="*/ 2147483647 h 102"/>
                    <a:gd name="T6" fmla="*/ 2147483647 w 141"/>
                    <a:gd name="T7" fmla="*/ 2147483647 h 102"/>
                    <a:gd name="T8" fmla="*/ 2147483647 w 141"/>
                    <a:gd name="T9" fmla="*/ 2147483647 h 102"/>
                    <a:gd name="T10" fmla="*/ 2147483647 w 141"/>
                    <a:gd name="T11" fmla="*/ 2147483647 h 102"/>
                    <a:gd name="T12" fmla="*/ 2147483647 w 141"/>
                    <a:gd name="T13" fmla="*/ 2147483647 h 102"/>
                    <a:gd name="T14" fmla="*/ 2147483647 w 141"/>
                    <a:gd name="T15" fmla="*/ 2147483647 h 102"/>
                    <a:gd name="T16" fmla="*/ 2147483647 w 141"/>
                    <a:gd name="T17" fmla="*/ 2147483647 h 102"/>
                    <a:gd name="T18" fmla="*/ 0 w 141"/>
                    <a:gd name="T19" fmla="*/ 2147483647 h 102"/>
                    <a:gd name="T20" fmla="*/ 0 w 141"/>
                    <a:gd name="T21" fmla="*/ 2147483647 h 102"/>
                    <a:gd name="T22" fmla="*/ 2147483647 w 141"/>
                    <a:gd name="T23" fmla="*/ 0 h 102"/>
                    <a:gd name="T24" fmla="*/ 2147483647 w 141"/>
                    <a:gd name="T25" fmla="*/ 2147483647 h 102"/>
                    <a:gd name="T26" fmla="*/ 2147483647 w 141"/>
                    <a:gd name="T27" fmla="*/ 2147483647 h 102"/>
                    <a:gd name="T28" fmla="*/ 2147483647 w 141"/>
                    <a:gd name="T29" fmla="*/ 2147483647 h 102"/>
                    <a:gd name="T30" fmla="*/ 2147483647 w 141"/>
                    <a:gd name="T31" fmla="*/ 2147483647 h 102"/>
                    <a:gd name="T32" fmla="*/ 2147483647 w 141"/>
                    <a:gd name="T33" fmla="*/ 2147483647 h 102"/>
                    <a:gd name="T34" fmla="*/ 2147483647 w 141"/>
                    <a:gd name="T35" fmla="*/ 2147483647 h 102"/>
                    <a:gd name="T36" fmla="*/ 2147483647 w 141"/>
                    <a:gd name="T37" fmla="*/ 2147483647 h 102"/>
                    <a:gd name="T38" fmla="*/ 2147483647 w 141"/>
                    <a:gd name="T39" fmla="*/ 2147483647 h 102"/>
                    <a:gd name="T40" fmla="*/ 2147483647 w 141"/>
                    <a:gd name="T41" fmla="*/ 2147483647 h 102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w 141"/>
                    <a:gd name="T64" fmla="*/ 0 h 102"/>
                    <a:gd name="T65" fmla="*/ 141 w 141"/>
                    <a:gd name="T66" fmla="*/ 102 h 102"/>
                  </a:gdLst>
                  <a:ahLst/>
                  <a:cxnLst>
                    <a:cxn ang="T42">
                      <a:pos x="T0" y="T1"/>
                    </a:cxn>
                    <a:cxn ang="T43">
                      <a:pos x="T2" y="T3"/>
                    </a:cxn>
                    <a:cxn ang="T44">
                      <a:pos x="T4" y="T5"/>
                    </a:cxn>
                    <a:cxn ang="T45">
                      <a:pos x="T6" y="T7"/>
                    </a:cxn>
                    <a:cxn ang="T46">
                      <a:pos x="T8" y="T9"/>
                    </a:cxn>
                    <a:cxn ang="T47">
                      <a:pos x="T10" y="T11"/>
                    </a:cxn>
                    <a:cxn ang="T48">
                      <a:pos x="T12" y="T13"/>
                    </a:cxn>
                    <a:cxn ang="T49">
                      <a:pos x="T14" y="T15"/>
                    </a:cxn>
                    <a:cxn ang="T50">
                      <a:pos x="T16" y="T17"/>
                    </a:cxn>
                    <a:cxn ang="T51">
                      <a:pos x="T18" y="T19"/>
                    </a:cxn>
                    <a:cxn ang="T52">
                      <a:pos x="T20" y="T21"/>
                    </a:cxn>
                    <a:cxn ang="T53">
                      <a:pos x="T22" y="T23"/>
                    </a:cxn>
                    <a:cxn ang="T54">
                      <a:pos x="T24" y="T25"/>
                    </a:cxn>
                    <a:cxn ang="T55">
                      <a:pos x="T26" y="T27"/>
                    </a:cxn>
                    <a:cxn ang="T56">
                      <a:pos x="T28" y="T29"/>
                    </a:cxn>
                    <a:cxn ang="T57">
                      <a:pos x="T30" y="T31"/>
                    </a:cxn>
                    <a:cxn ang="T58">
                      <a:pos x="T32" y="T33"/>
                    </a:cxn>
                    <a:cxn ang="T59">
                      <a:pos x="T34" y="T35"/>
                    </a:cxn>
                    <a:cxn ang="T60">
                      <a:pos x="T36" y="T37"/>
                    </a:cxn>
                    <a:cxn ang="T61">
                      <a:pos x="T38" y="T39"/>
                    </a:cxn>
                    <a:cxn ang="T62">
                      <a:pos x="T40" y="T41"/>
                    </a:cxn>
                  </a:cxnLst>
                  <a:rect l="T63" t="T64" r="T65" b="T66"/>
                  <a:pathLst>
                    <a:path w="141" h="102">
                      <a:moveTo>
                        <a:pt x="129" y="92"/>
                      </a:moveTo>
                      <a:lnTo>
                        <a:pt x="108" y="102"/>
                      </a:lnTo>
                      <a:lnTo>
                        <a:pt x="95" y="99"/>
                      </a:lnTo>
                      <a:lnTo>
                        <a:pt x="74" y="78"/>
                      </a:lnTo>
                      <a:lnTo>
                        <a:pt x="54" y="87"/>
                      </a:lnTo>
                      <a:lnTo>
                        <a:pt x="32" y="90"/>
                      </a:lnTo>
                      <a:lnTo>
                        <a:pt x="35" y="53"/>
                      </a:lnTo>
                      <a:lnTo>
                        <a:pt x="23" y="51"/>
                      </a:lnTo>
                      <a:lnTo>
                        <a:pt x="12" y="72"/>
                      </a:lnTo>
                      <a:lnTo>
                        <a:pt x="0" y="59"/>
                      </a:lnTo>
                      <a:lnTo>
                        <a:pt x="0" y="23"/>
                      </a:lnTo>
                      <a:lnTo>
                        <a:pt x="18" y="0"/>
                      </a:lnTo>
                      <a:lnTo>
                        <a:pt x="54" y="12"/>
                      </a:lnTo>
                      <a:lnTo>
                        <a:pt x="68" y="27"/>
                      </a:lnTo>
                      <a:lnTo>
                        <a:pt x="57" y="51"/>
                      </a:lnTo>
                      <a:lnTo>
                        <a:pt x="74" y="65"/>
                      </a:lnTo>
                      <a:lnTo>
                        <a:pt x="100" y="57"/>
                      </a:lnTo>
                      <a:lnTo>
                        <a:pt x="114" y="78"/>
                      </a:lnTo>
                      <a:lnTo>
                        <a:pt x="132" y="71"/>
                      </a:lnTo>
                      <a:lnTo>
                        <a:pt x="141" y="77"/>
                      </a:lnTo>
                      <a:lnTo>
                        <a:pt x="129" y="92"/>
                      </a:lnTo>
                      <a:close/>
                    </a:path>
                  </a:pathLst>
                </a:custGeom>
                <a:grpFill/>
                <a:ln w="19050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  <a:extLst/>
              </p:spPr>
              <p:txBody>
                <a:bodyPr/>
                <a:lstStyle/>
                <a:p>
                  <a:endParaRPr lang="zh-CN" altLang="en-US" sz="1200" kern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93" name="Freeform 103"/>
                <p:cNvSpPr>
                  <a:spLocks/>
                </p:cNvSpPr>
                <p:nvPr/>
              </p:nvSpPr>
              <p:spPr bwMode="auto">
                <a:xfrm>
                  <a:off x="3062288" y="1106488"/>
                  <a:ext cx="34925" cy="41275"/>
                </a:xfrm>
                <a:custGeom>
                  <a:avLst/>
                  <a:gdLst>
                    <a:gd name="T0" fmla="*/ 2147483647 w 25"/>
                    <a:gd name="T1" fmla="*/ 2147483647 h 29"/>
                    <a:gd name="T2" fmla="*/ 0 w 25"/>
                    <a:gd name="T3" fmla="*/ 2147483647 h 29"/>
                    <a:gd name="T4" fmla="*/ 2147483647 w 25"/>
                    <a:gd name="T5" fmla="*/ 0 h 29"/>
                    <a:gd name="T6" fmla="*/ 2147483647 w 25"/>
                    <a:gd name="T7" fmla="*/ 2147483647 h 29"/>
                    <a:gd name="T8" fmla="*/ 2147483647 w 25"/>
                    <a:gd name="T9" fmla="*/ 2147483647 h 29"/>
                    <a:gd name="T10" fmla="*/ 2147483647 w 25"/>
                    <a:gd name="T11" fmla="*/ 2147483647 h 29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25"/>
                    <a:gd name="T19" fmla="*/ 0 h 29"/>
                    <a:gd name="T20" fmla="*/ 25 w 25"/>
                    <a:gd name="T21" fmla="*/ 29 h 29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5" h="29">
                      <a:moveTo>
                        <a:pt x="11" y="29"/>
                      </a:moveTo>
                      <a:lnTo>
                        <a:pt x="0" y="18"/>
                      </a:lnTo>
                      <a:lnTo>
                        <a:pt x="10" y="0"/>
                      </a:lnTo>
                      <a:lnTo>
                        <a:pt x="22" y="11"/>
                      </a:lnTo>
                      <a:lnTo>
                        <a:pt x="25" y="26"/>
                      </a:lnTo>
                      <a:lnTo>
                        <a:pt x="11" y="29"/>
                      </a:lnTo>
                      <a:close/>
                    </a:path>
                  </a:pathLst>
                </a:custGeom>
                <a:grpFill/>
                <a:ln w="19050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  <a:extLst/>
              </p:spPr>
              <p:txBody>
                <a:bodyPr/>
                <a:lstStyle/>
                <a:p>
                  <a:endParaRPr lang="zh-CN" altLang="en-US" sz="1200" kern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94" name="Freeform 104"/>
                <p:cNvSpPr>
                  <a:spLocks/>
                </p:cNvSpPr>
                <p:nvPr/>
              </p:nvSpPr>
              <p:spPr bwMode="auto">
                <a:xfrm>
                  <a:off x="2981325" y="1131888"/>
                  <a:ext cx="44450" cy="41275"/>
                </a:xfrm>
                <a:custGeom>
                  <a:avLst/>
                  <a:gdLst>
                    <a:gd name="T0" fmla="*/ 2147483647 w 32"/>
                    <a:gd name="T1" fmla="*/ 2147483647 h 29"/>
                    <a:gd name="T2" fmla="*/ 0 w 32"/>
                    <a:gd name="T3" fmla="*/ 2147483647 h 29"/>
                    <a:gd name="T4" fmla="*/ 2147483647 w 32"/>
                    <a:gd name="T5" fmla="*/ 0 h 29"/>
                    <a:gd name="T6" fmla="*/ 2147483647 w 32"/>
                    <a:gd name="T7" fmla="*/ 2147483647 h 29"/>
                    <a:gd name="T8" fmla="*/ 2147483647 w 32"/>
                    <a:gd name="T9" fmla="*/ 2147483647 h 29"/>
                    <a:gd name="T10" fmla="*/ 2147483647 w 32"/>
                    <a:gd name="T11" fmla="*/ 2147483647 h 29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32"/>
                    <a:gd name="T19" fmla="*/ 0 h 29"/>
                    <a:gd name="T20" fmla="*/ 32 w 32"/>
                    <a:gd name="T21" fmla="*/ 29 h 29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32" h="29">
                      <a:moveTo>
                        <a:pt x="17" y="29"/>
                      </a:moveTo>
                      <a:lnTo>
                        <a:pt x="0" y="9"/>
                      </a:lnTo>
                      <a:lnTo>
                        <a:pt x="16" y="0"/>
                      </a:lnTo>
                      <a:lnTo>
                        <a:pt x="26" y="3"/>
                      </a:lnTo>
                      <a:lnTo>
                        <a:pt x="32" y="21"/>
                      </a:lnTo>
                      <a:lnTo>
                        <a:pt x="17" y="29"/>
                      </a:lnTo>
                      <a:close/>
                    </a:path>
                  </a:pathLst>
                </a:custGeom>
                <a:grpFill/>
                <a:ln w="19050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  <a:extLst/>
              </p:spPr>
              <p:txBody>
                <a:bodyPr/>
                <a:lstStyle/>
                <a:p>
                  <a:endParaRPr lang="zh-CN" altLang="en-US" sz="1200" kern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95" name="Freeform 105"/>
                <p:cNvSpPr>
                  <a:spLocks/>
                </p:cNvSpPr>
                <p:nvPr/>
              </p:nvSpPr>
              <p:spPr bwMode="auto">
                <a:xfrm>
                  <a:off x="3111500" y="1154113"/>
                  <a:ext cx="38100" cy="36512"/>
                </a:xfrm>
                <a:custGeom>
                  <a:avLst/>
                  <a:gdLst>
                    <a:gd name="T0" fmla="*/ 2147483647 w 28"/>
                    <a:gd name="T1" fmla="*/ 2147483647 h 26"/>
                    <a:gd name="T2" fmla="*/ 0 w 28"/>
                    <a:gd name="T3" fmla="*/ 2147483647 h 26"/>
                    <a:gd name="T4" fmla="*/ 2147483647 w 28"/>
                    <a:gd name="T5" fmla="*/ 0 h 26"/>
                    <a:gd name="T6" fmla="*/ 2147483647 w 28"/>
                    <a:gd name="T7" fmla="*/ 2147483647 h 26"/>
                    <a:gd name="T8" fmla="*/ 2147483647 w 28"/>
                    <a:gd name="T9" fmla="*/ 2147483647 h 26"/>
                    <a:gd name="T10" fmla="*/ 2147483647 w 28"/>
                    <a:gd name="T11" fmla="*/ 2147483647 h 26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28"/>
                    <a:gd name="T19" fmla="*/ 0 h 26"/>
                    <a:gd name="T20" fmla="*/ 28 w 28"/>
                    <a:gd name="T21" fmla="*/ 26 h 2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8" h="26">
                      <a:moveTo>
                        <a:pt x="6" y="26"/>
                      </a:moveTo>
                      <a:lnTo>
                        <a:pt x="0" y="10"/>
                      </a:lnTo>
                      <a:lnTo>
                        <a:pt x="12" y="0"/>
                      </a:lnTo>
                      <a:lnTo>
                        <a:pt x="22" y="3"/>
                      </a:lnTo>
                      <a:lnTo>
                        <a:pt x="28" y="21"/>
                      </a:lnTo>
                      <a:lnTo>
                        <a:pt x="6" y="26"/>
                      </a:lnTo>
                      <a:close/>
                    </a:path>
                  </a:pathLst>
                </a:custGeom>
                <a:grpFill/>
                <a:ln w="19050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  <a:extLst/>
              </p:spPr>
              <p:txBody>
                <a:bodyPr/>
                <a:lstStyle/>
                <a:p>
                  <a:endParaRPr lang="zh-CN" altLang="en-US" sz="1200" kern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96" name="Freeform 106"/>
                <p:cNvSpPr>
                  <a:spLocks/>
                </p:cNvSpPr>
                <p:nvPr/>
              </p:nvSpPr>
              <p:spPr bwMode="auto">
                <a:xfrm>
                  <a:off x="3014663" y="1330325"/>
                  <a:ext cx="44450" cy="55563"/>
                </a:xfrm>
                <a:custGeom>
                  <a:avLst/>
                  <a:gdLst>
                    <a:gd name="T0" fmla="*/ 2147483647 w 32"/>
                    <a:gd name="T1" fmla="*/ 2147483647 h 40"/>
                    <a:gd name="T2" fmla="*/ 0 w 32"/>
                    <a:gd name="T3" fmla="*/ 2147483647 h 40"/>
                    <a:gd name="T4" fmla="*/ 2147483647 w 32"/>
                    <a:gd name="T5" fmla="*/ 0 h 40"/>
                    <a:gd name="T6" fmla="*/ 2147483647 w 32"/>
                    <a:gd name="T7" fmla="*/ 2147483647 h 40"/>
                    <a:gd name="T8" fmla="*/ 2147483647 w 32"/>
                    <a:gd name="T9" fmla="*/ 2147483647 h 40"/>
                    <a:gd name="T10" fmla="*/ 2147483647 w 32"/>
                    <a:gd name="T11" fmla="*/ 2147483647 h 40"/>
                    <a:gd name="T12" fmla="*/ 2147483647 w 32"/>
                    <a:gd name="T13" fmla="*/ 2147483647 h 40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32"/>
                    <a:gd name="T22" fmla="*/ 0 h 40"/>
                    <a:gd name="T23" fmla="*/ 32 w 32"/>
                    <a:gd name="T24" fmla="*/ 40 h 40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32" h="40">
                      <a:moveTo>
                        <a:pt x="14" y="32"/>
                      </a:moveTo>
                      <a:lnTo>
                        <a:pt x="0" y="9"/>
                      </a:lnTo>
                      <a:lnTo>
                        <a:pt x="16" y="0"/>
                      </a:lnTo>
                      <a:lnTo>
                        <a:pt x="26" y="3"/>
                      </a:lnTo>
                      <a:lnTo>
                        <a:pt x="32" y="21"/>
                      </a:lnTo>
                      <a:lnTo>
                        <a:pt x="21" y="40"/>
                      </a:lnTo>
                      <a:lnTo>
                        <a:pt x="14" y="32"/>
                      </a:lnTo>
                      <a:close/>
                    </a:path>
                  </a:pathLst>
                </a:custGeom>
                <a:grpFill/>
                <a:ln w="19050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  <a:extLst/>
              </p:spPr>
              <p:txBody>
                <a:bodyPr/>
                <a:lstStyle/>
                <a:p>
                  <a:endParaRPr lang="zh-CN" altLang="en-US" sz="1200" kern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98" name="Freeform 107"/>
                <p:cNvSpPr>
                  <a:spLocks/>
                </p:cNvSpPr>
                <p:nvPr/>
              </p:nvSpPr>
              <p:spPr bwMode="auto">
                <a:xfrm>
                  <a:off x="3040063" y="1196975"/>
                  <a:ext cx="38100" cy="33338"/>
                </a:xfrm>
                <a:custGeom>
                  <a:avLst/>
                  <a:gdLst>
                    <a:gd name="T0" fmla="*/ 2147483647 w 27"/>
                    <a:gd name="T1" fmla="*/ 2147483647 h 23"/>
                    <a:gd name="T2" fmla="*/ 0 w 27"/>
                    <a:gd name="T3" fmla="*/ 2147483647 h 23"/>
                    <a:gd name="T4" fmla="*/ 2147483647 w 27"/>
                    <a:gd name="T5" fmla="*/ 0 h 23"/>
                    <a:gd name="T6" fmla="*/ 2147483647 w 27"/>
                    <a:gd name="T7" fmla="*/ 2147483647 h 23"/>
                    <a:gd name="T8" fmla="*/ 2147483647 w 27"/>
                    <a:gd name="T9" fmla="*/ 2147483647 h 23"/>
                    <a:gd name="T10" fmla="*/ 2147483647 w 27"/>
                    <a:gd name="T11" fmla="*/ 2147483647 h 23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27"/>
                    <a:gd name="T19" fmla="*/ 0 h 23"/>
                    <a:gd name="T20" fmla="*/ 27 w 27"/>
                    <a:gd name="T21" fmla="*/ 23 h 23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7" h="23">
                      <a:moveTo>
                        <a:pt x="11" y="23"/>
                      </a:moveTo>
                      <a:lnTo>
                        <a:pt x="0" y="12"/>
                      </a:lnTo>
                      <a:lnTo>
                        <a:pt x="14" y="0"/>
                      </a:lnTo>
                      <a:lnTo>
                        <a:pt x="27" y="9"/>
                      </a:lnTo>
                      <a:lnTo>
                        <a:pt x="25" y="20"/>
                      </a:lnTo>
                      <a:lnTo>
                        <a:pt x="11" y="23"/>
                      </a:lnTo>
                      <a:close/>
                    </a:path>
                  </a:pathLst>
                </a:custGeom>
                <a:grpFill/>
                <a:ln w="19050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  <a:extLst/>
              </p:spPr>
              <p:txBody>
                <a:bodyPr/>
                <a:lstStyle/>
                <a:p>
                  <a:endParaRPr lang="zh-CN" altLang="en-US" sz="1200" kern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99" name="Freeform 108"/>
                <p:cNvSpPr>
                  <a:spLocks/>
                </p:cNvSpPr>
                <p:nvPr/>
              </p:nvSpPr>
              <p:spPr bwMode="auto">
                <a:xfrm>
                  <a:off x="3116263" y="1069975"/>
                  <a:ext cx="65087" cy="41275"/>
                </a:xfrm>
                <a:custGeom>
                  <a:avLst/>
                  <a:gdLst>
                    <a:gd name="T0" fmla="*/ 2147483647 w 47"/>
                    <a:gd name="T1" fmla="*/ 2147483647 h 29"/>
                    <a:gd name="T2" fmla="*/ 0 w 47"/>
                    <a:gd name="T3" fmla="*/ 2147483647 h 29"/>
                    <a:gd name="T4" fmla="*/ 2147483647 w 47"/>
                    <a:gd name="T5" fmla="*/ 0 h 29"/>
                    <a:gd name="T6" fmla="*/ 2147483647 w 47"/>
                    <a:gd name="T7" fmla="*/ 2147483647 h 29"/>
                    <a:gd name="T8" fmla="*/ 2147483647 w 47"/>
                    <a:gd name="T9" fmla="*/ 2147483647 h 29"/>
                    <a:gd name="T10" fmla="*/ 2147483647 w 47"/>
                    <a:gd name="T11" fmla="*/ 2147483647 h 29"/>
                    <a:gd name="T12" fmla="*/ 2147483647 w 47"/>
                    <a:gd name="T13" fmla="*/ 2147483647 h 29"/>
                    <a:gd name="T14" fmla="*/ 2147483647 w 47"/>
                    <a:gd name="T15" fmla="*/ 2147483647 h 29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7"/>
                    <a:gd name="T25" fmla="*/ 0 h 29"/>
                    <a:gd name="T26" fmla="*/ 47 w 47"/>
                    <a:gd name="T27" fmla="*/ 29 h 29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7" h="29">
                      <a:moveTo>
                        <a:pt x="11" y="29"/>
                      </a:moveTo>
                      <a:lnTo>
                        <a:pt x="0" y="18"/>
                      </a:lnTo>
                      <a:lnTo>
                        <a:pt x="10" y="0"/>
                      </a:lnTo>
                      <a:lnTo>
                        <a:pt x="29" y="4"/>
                      </a:lnTo>
                      <a:lnTo>
                        <a:pt x="47" y="1"/>
                      </a:lnTo>
                      <a:lnTo>
                        <a:pt x="37" y="17"/>
                      </a:lnTo>
                      <a:lnTo>
                        <a:pt x="25" y="26"/>
                      </a:lnTo>
                      <a:lnTo>
                        <a:pt x="11" y="29"/>
                      </a:lnTo>
                      <a:close/>
                    </a:path>
                  </a:pathLst>
                </a:custGeom>
                <a:grpFill/>
                <a:ln w="19050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  <a:extLst/>
              </p:spPr>
              <p:txBody>
                <a:bodyPr/>
                <a:lstStyle/>
                <a:p>
                  <a:endParaRPr lang="zh-CN" altLang="en-US" sz="1200" kern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101" name="Freeform 109"/>
                <p:cNvSpPr>
                  <a:spLocks/>
                </p:cNvSpPr>
                <p:nvPr/>
              </p:nvSpPr>
              <p:spPr bwMode="auto">
                <a:xfrm>
                  <a:off x="1806575" y="1512888"/>
                  <a:ext cx="296863" cy="423862"/>
                </a:xfrm>
                <a:custGeom>
                  <a:avLst/>
                  <a:gdLst>
                    <a:gd name="T0" fmla="*/ 2147483647 w 212"/>
                    <a:gd name="T1" fmla="*/ 0 h 304"/>
                    <a:gd name="T2" fmla="*/ 2147483647 w 212"/>
                    <a:gd name="T3" fmla="*/ 2147483647 h 304"/>
                    <a:gd name="T4" fmla="*/ 2147483647 w 212"/>
                    <a:gd name="T5" fmla="*/ 2147483647 h 304"/>
                    <a:gd name="T6" fmla="*/ 2147483647 w 212"/>
                    <a:gd name="T7" fmla="*/ 2147483647 h 304"/>
                    <a:gd name="T8" fmla="*/ 2147483647 w 212"/>
                    <a:gd name="T9" fmla="*/ 2147483647 h 304"/>
                    <a:gd name="T10" fmla="*/ 2147483647 w 212"/>
                    <a:gd name="T11" fmla="*/ 2147483647 h 304"/>
                    <a:gd name="T12" fmla="*/ 2147483647 w 212"/>
                    <a:gd name="T13" fmla="*/ 2147483647 h 304"/>
                    <a:gd name="T14" fmla="*/ 2147483647 w 212"/>
                    <a:gd name="T15" fmla="*/ 2147483647 h 304"/>
                    <a:gd name="T16" fmla="*/ 2147483647 w 212"/>
                    <a:gd name="T17" fmla="*/ 2147483647 h 304"/>
                    <a:gd name="T18" fmla="*/ 2147483647 w 212"/>
                    <a:gd name="T19" fmla="*/ 2147483647 h 304"/>
                    <a:gd name="T20" fmla="*/ 2147483647 w 212"/>
                    <a:gd name="T21" fmla="*/ 2147483647 h 304"/>
                    <a:gd name="T22" fmla="*/ 2147483647 w 212"/>
                    <a:gd name="T23" fmla="*/ 2147483647 h 304"/>
                    <a:gd name="T24" fmla="*/ 2147483647 w 212"/>
                    <a:gd name="T25" fmla="*/ 2147483647 h 304"/>
                    <a:gd name="T26" fmla="*/ 2147483647 w 212"/>
                    <a:gd name="T27" fmla="*/ 2147483647 h 304"/>
                    <a:gd name="T28" fmla="*/ 2147483647 w 212"/>
                    <a:gd name="T29" fmla="*/ 2147483647 h 304"/>
                    <a:gd name="T30" fmla="*/ 2147483647 w 212"/>
                    <a:gd name="T31" fmla="*/ 2147483647 h 304"/>
                    <a:gd name="T32" fmla="*/ 2147483647 w 212"/>
                    <a:gd name="T33" fmla="*/ 2147483647 h 304"/>
                    <a:gd name="T34" fmla="*/ 2147483647 w 212"/>
                    <a:gd name="T35" fmla="*/ 2147483647 h 304"/>
                    <a:gd name="T36" fmla="*/ 2147483647 w 212"/>
                    <a:gd name="T37" fmla="*/ 2147483647 h 304"/>
                    <a:gd name="T38" fmla="*/ 2147483647 w 212"/>
                    <a:gd name="T39" fmla="*/ 2147483647 h 304"/>
                    <a:gd name="T40" fmla="*/ 2147483647 w 212"/>
                    <a:gd name="T41" fmla="*/ 2147483647 h 304"/>
                    <a:gd name="T42" fmla="*/ 2147483647 w 212"/>
                    <a:gd name="T43" fmla="*/ 2147483647 h 304"/>
                    <a:gd name="T44" fmla="*/ 0 w 212"/>
                    <a:gd name="T45" fmla="*/ 2147483647 h 304"/>
                    <a:gd name="T46" fmla="*/ 2147483647 w 212"/>
                    <a:gd name="T47" fmla="*/ 2147483647 h 304"/>
                    <a:gd name="T48" fmla="*/ 2147483647 w 212"/>
                    <a:gd name="T49" fmla="*/ 2147483647 h 304"/>
                    <a:gd name="T50" fmla="*/ 2147483647 w 212"/>
                    <a:gd name="T51" fmla="*/ 2147483647 h 304"/>
                    <a:gd name="T52" fmla="*/ 2147483647 w 212"/>
                    <a:gd name="T53" fmla="*/ 2147483647 h 304"/>
                    <a:gd name="T54" fmla="*/ 2147483647 w 212"/>
                    <a:gd name="T55" fmla="*/ 2147483647 h 304"/>
                    <a:gd name="T56" fmla="*/ 2147483647 w 212"/>
                    <a:gd name="T57" fmla="*/ 2147483647 h 304"/>
                    <a:gd name="T58" fmla="*/ 2147483647 w 212"/>
                    <a:gd name="T59" fmla="*/ 2147483647 h 304"/>
                    <a:gd name="T60" fmla="*/ 2147483647 w 212"/>
                    <a:gd name="T61" fmla="*/ 2147483647 h 304"/>
                    <a:gd name="T62" fmla="*/ 2147483647 w 212"/>
                    <a:gd name="T63" fmla="*/ 2147483647 h 304"/>
                    <a:gd name="T64" fmla="*/ 2147483647 w 212"/>
                    <a:gd name="T65" fmla="*/ 2147483647 h 304"/>
                    <a:gd name="T66" fmla="*/ 2147483647 w 212"/>
                    <a:gd name="T67" fmla="*/ 2147483647 h 304"/>
                    <a:gd name="T68" fmla="*/ 2147483647 w 212"/>
                    <a:gd name="T69" fmla="*/ 2147483647 h 304"/>
                    <a:gd name="T70" fmla="*/ 2147483647 w 212"/>
                    <a:gd name="T71" fmla="*/ 2147483647 h 304"/>
                    <a:gd name="T72" fmla="*/ 2147483647 w 212"/>
                    <a:gd name="T73" fmla="*/ 2147483647 h 304"/>
                    <a:gd name="T74" fmla="*/ 2147483647 w 212"/>
                    <a:gd name="T75" fmla="*/ 2147483647 h 304"/>
                    <a:gd name="T76" fmla="*/ 2147483647 w 212"/>
                    <a:gd name="T77" fmla="*/ 2147483647 h 304"/>
                    <a:gd name="T78" fmla="*/ 2147483647 w 212"/>
                    <a:gd name="T79" fmla="*/ 2147483647 h 304"/>
                    <a:gd name="T80" fmla="*/ 2147483647 w 212"/>
                    <a:gd name="T81" fmla="*/ 2147483647 h 304"/>
                    <a:gd name="T82" fmla="*/ 2147483647 w 212"/>
                    <a:gd name="T83" fmla="*/ 2147483647 h 304"/>
                    <a:gd name="T84" fmla="*/ 2147483647 w 212"/>
                    <a:gd name="T85" fmla="*/ 2147483647 h 304"/>
                    <a:gd name="T86" fmla="*/ 2147483647 w 212"/>
                    <a:gd name="T87" fmla="*/ 2147483647 h 304"/>
                    <a:gd name="T88" fmla="*/ 2147483647 w 212"/>
                    <a:gd name="T89" fmla="*/ 0 h 304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w 212"/>
                    <a:gd name="T136" fmla="*/ 0 h 304"/>
                    <a:gd name="T137" fmla="*/ 212 w 212"/>
                    <a:gd name="T138" fmla="*/ 304 h 304"/>
                  </a:gdLst>
                  <a:ahLst/>
                  <a:cxnLst>
                    <a:cxn ang="T90">
                      <a:pos x="T0" y="T1"/>
                    </a:cxn>
                    <a:cxn ang="T91">
                      <a:pos x="T2" y="T3"/>
                    </a:cxn>
                    <a:cxn ang="T92">
                      <a:pos x="T4" y="T5"/>
                    </a:cxn>
                    <a:cxn ang="T93">
                      <a:pos x="T6" y="T7"/>
                    </a:cxn>
                    <a:cxn ang="T94">
                      <a:pos x="T8" y="T9"/>
                    </a:cxn>
                    <a:cxn ang="T95">
                      <a:pos x="T10" y="T11"/>
                    </a:cxn>
                    <a:cxn ang="T96">
                      <a:pos x="T12" y="T13"/>
                    </a:cxn>
                    <a:cxn ang="T97">
                      <a:pos x="T14" y="T15"/>
                    </a:cxn>
                    <a:cxn ang="T98">
                      <a:pos x="T16" y="T17"/>
                    </a:cxn>
                    <a:cxn ang="T99">
                      <a:pos x="T18" y="T19"/>
                    </a:cxn>
                    <a:cxn ang="T100">
                      <a:pos x="T20" y="T21"/>
                    </a:cxn>
                    <a:cxn ang="T101">
                      <a:pos x="T22" y="T23"/>
                    </a:cxn>
                    <a:cxn ang="T102">
                      <a:pos x="T24" y="T25"/>
                    </a:cxn>
                    <a:cxn ang="T103">
                      <a:pos x="T26" y="T27"/>
                    </a:cxn>
                    <a:cxn ang="T104">
                      <a:pos x="T28" y="T29"/>
                    </a:cxn>
                    <a:cxn ang="T105">
                      <a:pos x="T30" y="T31"/>
                    </a:cxn>
                    <a:cxn ang="T106">
                      <a:pos x="T32" y="T33"/>
                    </a:cxn>
                    <a:cxn ang="T107">
                      <a:pos x="T34" y="T35"/>
                    </a:cxn>
                    <a:cxn ang="T108">
                      <a:pos x="T36" y="T37"/>
                    </a:cxn>
                    <a:cxn ang="T109">
                      <a:pos x="T38" y="T39"/>
                    </a:cxn>
                    <a:cxn ang="T110">
                      <a:pos x="T40" y="T41"/>
                    </a:cxn>
                    <a:cxn ang="T111">
                      <a:pos x="T42" y="T43"/>
                    </a:cxn>
                    <a:cxn ang="T112">
                      <a:pos x="T44" y="T45"/>
                    </a:cxn>
                    <a:cxn ang="T113">
                      <a:pos x="T46" y="T47"/>
                    </a:cxn>
                    <a:cxn ang="T114">
                      <a:pos x="T48" y="T49"/>
                    </a:cxn>
                    <a:cxn ang="T115">
                      <a:pos x="T50" y="T51"/>
                    </a:cxn>
                    <a:cxn ang="T116">
                      <a:pos x="T52" y="T53"/>
                    </a:cxn>
                    <a:cxn ang="T117">
                      <a:pos x="T54" y="T55"/>
                    </a:cxn>
                    <a:cxn ang="T118">
                      <a:pos x="T56" y="T57"/>
                    </a:cxn>
                    <a:cxn ang="T119">
                      <a:pos x="T58" y="T59"/>
                    </a:cxn>
                    <a:cxn ang="T120">
                      <a:pos x="T60" y="T61"/>
                    </a:cxn>
                    <a:cxn ang="T121">
                      <a:pos x="T62" y="T63"/>
                    </a:cxn>
                    <a:cxn ang="T122">
                      <a:pos x="T64" y="T65"/>
                    </a:cxn>
                    <a:cxn ang="T123">
                      <a:pos x="T66" y="T67"/>
                    </a:cxn>
                    <a:cxn ang="T124">
                      <a:pos x="T68" y="T69"/>
                    </a:cxn>
                    <a:cxn ang="T125">
                      <a:pos x="T70" y="T71"/>
                    </a:cxn>
                    <a:cxn ang="T126">
                      <a:pos x="T72" y="T73"/>
                    </a:cxn>
                    <a:cxn ang="T127">
                      <a:pos x="T74" y="T75"/>
                    </a:cxn>
                    <a:cxn ang="T128">
                      <a:pos x="T76" y="T77"/>
                    </a:cxn>
                    <a:cxn ang="T129">
                      <a:pos x="T78" y="T79"/>
                    </a:cxn>
                    <a:cxn ang="T130">
                      <a:pos x="T80" y="T81"/>
                    </a:cxn>
                    <a:cxn ang="T131">
                      <a:pos x="T82" y="T83"/>
                    </a:cxn>
                    <a:cxn ang="T132">
                      <a:pos x="T84" y="T85"/>
                    </a:cxn>
                    <a:cxn ang="T133">
                      <a:pos x="T86" y="T87"/>
                    </a:cxn>
                    <a:cxn ang="T134">
                      <a:pos x="T88" y="T89"/>
                    </a:cxn>
                  </a:cxnLst>
                  <a:rect l="T135" t="T136" r="T137" b="T138"/>
                  <a:pathLst>
                    <a:path w="212" h="304">
                      <a:moveTo>
                        <a:pt x="187" y="0"/>
                      </a:moveTo>
                      <a:lnTo>
                        <a:pt x="138" y="47"/>
                      </a:lnTo>
                      <a:lnTo>
                        <a:pt x="103" y="62"/>
                      </a:lnTo>
                      <a:lnTo>
                        <a:pt x="73" y="84"/>
                      </a:lnTo>
                      <a:lnTo>
                        <a:pt x="90" y="126"/>
                      </a:lnTo>
                      <a:lnTo>
                        <a:pt x="73" y="128"/>
                      </a:lnTo>
                      <a:lnTo>
                        <a:pt x="66" y="107"/>
                      </a:lnTo>
                      <a:lnTo>
                        <a:pt x="55" y="102"/>
                      </a:lnTo>
                      <a:lnTo>
                        <a:pt x="64" y="143"/>
                      </a:lnTo>
                      <a:lnTo>
                        <a:pt x="58" y="149"/>
                      </a:lnTo>
                      <a:lnTo>
                        <a:pt x="54" y="140"/>
                      </a:lnTo>
                      <a:lnTo>
                        <a:pt x="45" y="123"/>
                      </a:lnTo>
                      <a:lnTo>
                        <a:pt x="37" y="105"/>
                      </a:lnTo>
                      <a:lnTo>
                        <a:pt x="24" y="113"/>
                      </a:lnTo>
                      <a:lnTo>
                        <a:pt x="1" y="144"/>
                      </a:lnTo>
                      <a:lnTo>
                        <a:pt x="12" y="168"/>
                      </a:lnTo>
                      <a:lnTo>
                        <a:pt x="31" y="183"/>
                      </a:lnTo>
                      <a:lnTo>
                        <a:pt x="13" y="207"/>
                      </a:lnTo>
                      <a:lnTo>
                        <a:pt x="46" y="225"/>
                      </a:lnTo>
                      <a:lnTo>
                        <a:pt x="54" y="239"/>
                      </a:lnTo>
                      <a:lnTo>
                        <a:pt x="36" y="245"/>
                      </a:lnTo>
                      <a:lnTo>
                        <a:pt x="22" y="266"/>
                      </a:lnTo>
                      <a:lnTo>
                        <a:pt x="0" y="275"/>
                      </a:lnTo>
                      <a:lnTo>
                        <a:pt x="13" y="299"/>
                      </a:lnTo>
                      <a:lnTo>
                        <a:pt x="31" y="304"/>
                      </a:lnTo>
                      <a:lnTo>
                        <a:pt x="58" y="281"/>
                      </a:lnTo>
                      <a:lnTo>
                        <a:pt x="73" y="278"/>
                      </a:lnTo>
                      <a:lnTo>
                        <a:pt x="70" y="248"/>
                      </a:lnTo>
                      <a:lnTo>
                        <a:pt x="94" y="245"/>
                      </a:lnTo>
                      <a:lnTo>
                        <a:pt x="87" y="218"/>
                      </a:lnTo>
                      <a:lnTo>
                        <a:pt x="82" y="194"/>
                      </a:lnTo>
                      <a:lnTo>
                        <a:pt x="93" y="200"/>
                      </a:lnTo>
                      <a:lnTo>
                        <a:pt x="100" y="224"/>
                      </a:lnTo>
                      <a:lnTo>
                        <a:pt x="118" y="233"/>
                      </a:lnTo>
                      <a:lnTo>
                        <a:pt x="148" y="222"/>
                      </a:lnTo>
                      <a:lnTo>
                        <a:pt x="133" y="204"/>
                      </a:lnTo>
                      <a:lnTo>
                        <a:pt x="162" y="203"/>
                      </a:lnTo>
                      <a:lnTo>
                        <a:pt x="165" y="174"/>
                      </a:lnTo>
                      <a:lnTo>
                        <a:pt x="138" y="161"/>
                      </a:lnTo>
                      <a:lnTo>
                        <a:pt x="162" y="147"/>
                      </a:lnTo>
                      <a:lnTo>
                        <a:pt x="169" y="116"/>
                      </a:lnTo>
                      <a:lnTo>
                        <a:pt x="212" y="77"/>
                      </a:lnTo>
                      <a:lnTo>
                        <a:pt x="198" y="60"/>
                      </a:lnTo>
                      <a:lnTo>
                        <a:pt x="205" y="29"/>
                      </a:lnTo>
                      <a:lnTo>
                        <a:pt x="187" y="0"/>
                      </a:lnTo>
                      <a:close/>
                    </a:path>
                  </a:pathLst>
                </a:custGeom>
                <a:grpFill/>
                <a:ln w="19050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  <a:extLst/>
              </p:spPr>
              <p:txBody>
                <a:bodyPr/>
                <a:lstStyle/>
                <a:p>
                  <a:endParaRPr lang="zh-CN" altLang="en-US" sz="1200" kern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102" name="Freeform 110"/>
                <p:cNvSpPr>
                  <a:spLocks/>
                </p:cNvSpPr>
                <p:nvPr/>
              </p:nvSpPr>
              <p:spPr bwMode="auto">
                <a:xfrm>
                  <a:off x="1695450" y="2124075"/>
                  <a:ext cx="69850" cy="168275"/>
                </a:xfrm>
                <a:custGeom>
                  <a:avLst/>
                  <a:gdLst>
                    <a:gd name="T0" fmla="*/ 2147483647 w 50"/>
                    <a:gd name="T1" fmla="*/ 2147483647 h 120"/>
                    <a:gd name="T2" fmla="*/ 2147483647 w 50"/>
                    <a:gd name="T3" fmla="*/ 2147483647 h 120"/>
                    <a:gd name="T4" fmla="*/ 0 w 50"/>
                    <a:gd name="T5" fmla="*/ 2147483647 h 120"/>
                    <a:gd name="T6" fmla="*/ 2147483647 w 50"/>
                    <a:gd name="T7" fmla="*/ 2147483647 h 120"/>
                    <a:gd name="T8" fmla="*/ 2147483647 w 50"/>
                    <a:gd name="T9" fmla="*/ 2147483647 h 120"/>
                    <a:gd name="T10" fmla="*/ 2147483647 w 50"/>
                    <a:gd name="T11" fmla="*/ 0 h 120"/>
                    <a:gd name="T12" fmla="*/ 2147483647 w 50"/>
                    <a:gd name="T13" fmla="*/ 2147483647 h 120"/>
                    <a:gd name="T14" fmla="*/ 2147483647 w 50"/>
                    <a:gd name="T15" fmla="*/ 2147483647 h 120"/>
                    <a:gd name="T16" fmla="*/ 2147483647 w 50"/>
                    <a:gd name="T17" fmla="*/ 2147483647 h 120"/>
                    <a:gd name="T18" fmla="*/ 2147483647 w 50"/>
                    <a:gd name="T19" fmla="*/ 2147483647 h 120"/>
                    <a:gd name="T20" fmla="*/ 2147483647 w 50"/>
                    <a:gd name="T21" fmla="*/ 2147483647 h 120"/>
                    <a:gd name="T22" fmla="*/ 2147483647 w 50"/>
                    <a:gd name="T23" fmla="*/ 2147483647 h 120"/>
                    <a:gd name="T24" fmla="*/ 2147483647 w 50"/>
                    <a:gd name="T25" fmla="*/ 2147483647 h 120"/>
                    <a:gd name="T26" fmla="*/ 2147483647 w 50"/>
                    <a:gd name="T27" fmla="*/ 2147483647 h 120"/>
                    <a:gd name="T28" fmla="*/ 2147483647 w 50"/>
                    <a:gd name="T29" fmla="*/ 2147483647 h 120"/>
                    <a:gd name="T30" fmla="*/ 2147483647 w 50"/>
                    <a:gd name="T31" fmla="*/ 2147483647 h 120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w 50"/>
                    <a:gd name="T49" fmla="*/ 0 h 120"/>
                    <a:gd name="T50" fmla="*/ 50 w 50"/>
                    <a:gd name="T51" fmla="*/ 120 h 120"/>
                  </a:gdLst>
                  <a:ahLst/>
                  <a:cxnLst>
                    <a:cxn ang="T32">
                      <a:pos x="T0" y="T1"/>
                    </a:cxn>
                    <a:cxn ang="T33">
                      <a:pos x="T2" y="T3"/>
                    </a:cxn>
                    <a:cxn ang="T34">
                      <a:pos x="T4" y="T5"/>
                    </a:cxn>
                    <a:cxn ang="T35">
                      <a:pos x="T6" y="T7"/>
                    </a:cxn>
                    <a:cxn ang="T36">
                      <a:pos x="T8" y="T9"/>
                    </a:cxn>
                    <a:cxn ang="T37">
                      <a:pos x="T10" y="T11"/>
                    </a:cxn>
                    <a:cxn ang="T38">
                      <a:pos x="T12" y="T13"/>
                    </a:cxn>
                    <a:cxn ang="T39">
                      <a:pos x="T14" y="T15"/>
                    </a:cxn>
                    <a:cxn ang="T40">
                      <a:pos x="T16" y="T17"/>
                    </a:cxn>
                    <a:cxn ang="T41">
                      <a:pos x="T18" y="T19"/>
                    </a:cxn>
                    <a:cxn ang="T42">
                      <a:pos x="T20" y="T21"/>
                    </a:cxn>
                    <a:cxn ang="T43">
                      <a:pos x="T22" y="T23"/>
                    </a:cxn>
                    <a:cxn ang="T44">
                      <a:pos x="T24" y="T25"/>
                    </a:cxn>
                    <a:cxn ang="T45">
                      <a:pos x="T26" y="T27"/>
                    </a:cxn>
                    <a:cxn ang="T46">
                      <a:pos x="T28" y="T29"/>
                    </a:cxn>
                    <a:cxn ang="T47">
                      <a:pos x="T30" y="T31"/>
                    </a:cxn>
                  </a:cxnLst>
                  <a:rect l="T48" t="T49" r="T50" b="T51"/>
                  <a:pathLst>
                    <a:path w="50" h="120">
                      <a:moveTo>
                        <a:pt x="11" y="120"/>
                      </a:moveTo>
                      <a:lnTo>
                        <a:pt x="2" y="92"/>
                      </a:lnTo>
                      <a:lnTo>
                        <a:pt x="0" y="59"/>
                      </a:lnTo>
                      <a:lnTo>
                        <a:pt x="6" y="24"/>
                      </a:lnTo>
                      <a:lnTo>
                        <a:pt x="8" y="9"/>
                      </a:lnTo>
                      <a:lnTo>
                        <a:pt x="24" y="0"/>
                      </a:lnTo>
                      <a:lnTo>
                        <a:pt x="45" y="15"/>
                      </a:lnTo>
                      <a:lnTo>
                        <a:pt x="42" y="23"/>
                      </a:lnTo>
                      <a:lnTo>
                        <a:pt x="21" y="20"/>
                      </a:lnTo>
                      <a:lnTo>
                        <a:pt x="44" y="39"/>
                      </a:lnTo>
                      <a:lnTo>
                        <a:pt x="50" y="56"/>
                      </a:lnTo>
                      <a:lnTo>
                        <a:pt x="36" y="71"/>
                      </a:lnTo>
                      <a:lnTo>
                        <a:pt x="41" y="83"/>
                      </a:lnTo>
                      <a:lnTo>
                        <a:pt x="32" y="99"/>
                      </a:lnTo>
                      <a:lnTo>
                        <a:pt x="47" y="117"/>
                      </a:lnTo>
                      <a:lnTo>
                        <a:pt x="11" y="120"/>
                      </a:lnTo>
                      <a:close/>
                    </a:path>
                  </a:pathLst>
                </a:custGeom>
                <a:grpFill/>
                <a:ln w="19050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  <a:extLst/>
              </p:spPr>
              <p:txBody>
                <a:bodyPr/>
                <a:lstStyle/>
                <a:p>
                  <a:endParaRPr lang="zh-CN" altLang="en-US" sz="1200" kern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105" name="Freeform 111"/>
                <p:cNvSpPr>
                  <a:spLocks/>
                </p:cNvSpPr>
                <p:nvPr/>
              </p:nvSpPr>
              <p:spPr bwMode="auto">
                <a:xfrm>
                  <a:off x="1997075" y="2328863"/>
                  <a:ext cx="50800" cy="63500"/>
                </a:xfrm>
                <a:custGeom>
                  <a:avLst/>
                  <a:gdLst>
                    <a:gd name="T0" fmla="*/ 2147483647 w 36"/>
                    <a:gd name="T1" fmla="*/ 2147483647 h 46"/>
                    <a:gd name="T2" fmla="*/ 2147483647 w 36"/>
                    <a:gd name="T3" fmla="*/ 2147483647 h 46"/>
                    <a:gd name="T4" fmla="*/ 2147483647 w 36"/>
                    <a:gd name="T5" fmla="*/ 2147483647 h 46"/>
                    <a:gd name="T6" fmla="*/ 0 w 36"/>
                    <a:gd name="T7" fmla="*/ 2147483647 h 46"/>
                    <a:gd name="T8" fmla="*/ 2147483647 w 36"/>
                    <a:gd name="T9" fmla="*/ 0 h 46"/>
                    <a:gd name="T10" fmla="*/ 2147483647 w 36"/>
                    <a:gd name="T11" fmla="*/ 2147483647 h 46"/>
                    <a:gd name="T12" fmla="*/ 2147483647 w 36"/>
                    <a:gd name="T13" fmla="*/ 2147483647 h 46"/>
                    <a:gd name="T14" fmla="*/ 2147483647 w 36"/>
                    <a:gd name="T15" fmla="*/ 2147483647 h 4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36"/>
                    <a:gd name="T25" fmla="*/ 0 h 46"/>
                    <a:gd name="T26" fmla="*/ 36 w 36"/>
                    <a:gd name="T27" fmla="*/ 46 h 4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36" h="46">
                      <a:moveTo>
                        <a:pt x="36" y="37"/>
                      </a:moveTo>
                      <a:lnTo>
                        <a:pt x="29" y="46"/>
                      </a:lnTo>
                      <a:lnTo>
                        <a:pt x="12" y="34"/>
                      </a:lnTo>
                      <a:lnTo>
                        <a:pt x="0" y="12"/>
                      </a:lnTo>
                      <a:lnTo>
                        <a:pt x="17" y="0"/>
                      </a:lnTo>
                      <a:lnTo>
                        <a:pt x="30" y="3"/>
                      </a:lnTo>
                      <a:lnTo>
                        <a:pt x="36" y="22"/>
                      </a:lnTo>
                      <a:lnTo>
                        <a:pt x="36" y="37"/>
                      </a:lnTo>
                      <a:close/>
                    </a:path>
                  </a:pathLst>
                </a:custGeom>
                <a:grpFill/>
                <a:ln w="19050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  <a:extLst/>
              </p:spPr>
              <p:txBody>
                <a:bodyPr/>
                <a:lstStyle/>
                <a:p>
                  <a:endParaRPr lang="zh-CN" altLang="en-US" sz="1200" kern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106" name="Freeform 112"/>
                <p:cNvSpPr>
                  <a:spLocks/>
                </p:cNvSpPr>
                <p:nvPr/>
              </p:nvSpPr>
              <p:spPr bwMode="auto">
                <a:xfrm>
                  <a:off x="1677988" y="1958975"/>
                  <a:ext cx="134937" cy="104775"/>
                </a:xfrm>
                <a:custGeom>
                  <a:avLst/>
                  <a:gdLst>
                    <a:gd name="T0" fmla="*/ 2147483647 w 97"/>
                    <a:gd name="T1" fmla="*/ 2147483647 h 75"/>
                    <a:gd name="T2" fmla="*/ 2147483647 w 97"/>
                    <a:gd name="T3" fmla="*/ 2147483647 h 75"/>
                    <a:gd name="T4" fmla="*/ 2147483647 w 97"/>
                    <a:gd name="T5" fmla="*/ 2147483647 h 75"/>
                    <a:gd name="T6" fmla="*/ 2147483647 w 97"/>
                    <a:gd name="T7" fmla="*/ 2147483647 h 75"/>
                    <a:gd name="T8" fmla="*/ 0 w 97"/>
                    <a:gd name="T9" fmla="*/ 2147483647 h 75"/>
                    <a:gd name="T10" fmla="*/ 2147483647 w 97"/>
                    <a:gd name="T11" fmla="*/ 2147483647 h 75"/>
                    <a:gd name="T12" fmla="*/ 2147483647 w 97"/>
                    <a:gd name="T13" fmla="*/ 0 h 75"/>
                    <a:gd name="T14" fmla="*/ 2147483647 w 97"/>
                    <a:gd name="T15" fmla="*/ 2147483647 h 75"/>
                    <a:gd name="T16" fmla="*/ 2147483647 w 97"/>
                    <a:gd name="T17" fmla="*/ 2147483647 h 75"/>
                    <a:gd name="T18" fmla="*/ 2147483647 w 97"/>
                    <a:gd name="T19" fmla="*/ 2147483647 h 75"/>
                    <a:gd name="T20" fmla="*/ 2147483647 w 97"/>
                    <a:gd name="T21" fmla="*/ 2147483647 h 75"/>
                    <a:gd name="T22" fmla="*/ 2147483647 w 97"/>
                    <a:gd name="T23" fmla="*/ 2147483647 h 75"/>
                    <a:gd name="T24" fmla="*/ 2147483647 w 97"/>
                    <a:gd name="T25" fmla="*/ 2147483647 h 75"/>
                    <a:gd name="T26" fmla="*/ 2147483647 w 97"/>
                    <a:gd name="T27" fmla="*/ 2147483647 h 75"/>
                    <a:gd name="T28" fmla="*/ 2147483647 w 97"/>
                    <a:gd name="T29" fmla="*/ 2147483647 h 75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w 97"/>
                    <a:gd name="T46" fmla="*/ 0 h 75"/>
                    <a:gd name="T47" fmla="*/ 97 w 97"/>
                    <a:gd name="T48" fmla="*/ 75 h 75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T45" t="T46" r="T47" b="T48"/>
                  <a:pathLst>
                    <a:path w="97" h="75">
                      <a:moveTo>
                        <a:pt x="79" y="75"/>
                      </a:moveTo>
                      <a:lnTo>
                        <a:pt x="55" y="75"/>
                      </a:lnTo>
                      <a:lnTo>
                        <a:pt x="33" y="57"/>
                      </a:lnTo>
                      <a:lnTo>
                        <a:pt x="9" y="54"/>
                      </a:lnTo>
                      <a:lnTo>
                        <a:pt x="0" y="24"/>
                      </a:lnTo>
                      <a:lnTo>
                        <a:pt x="54" y="12"/>
                      </a:lnTo>
                      <a:lnTo>
                        <a:pt x="70" y="0"/>
                      </a:lnTo>
                      <a:lnTo>
                        <a:pt x="90" y="15"/>
                      </a:lnTo>
                      <a:lnTo>
                        <a:pt x="97" y="28"/>
                      </a:lnTo>
                      <a:lnTo>
                        <a:pt x="90" y="30"/>
                      </a:lnTo>
                      <a:lnTo>
                        <a:pt x="76" y="28"/>
                      </a:lnTo>
                      <a:lnTo>
                        <a:pt x="70" y="34"/>
                      </a:lnTo>
                      <a:lnTo>
                        <a:pt x="84" y="54"/>
                      </a:lnTo>
                      <a:lnTo>
                        <a:pt x="78" y="58"/>
                      </a:lnTo>
                      <a:lnTo>
                        <a:pt x="79" y="75"/>
                      </a:lnTo>
                      <a:close/>
                    </a:path>
                  </a:pathLst>
                </a:custGeom>
                <a:grpFill/>
                <a:ln w="19050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  <a:extLst/>
              </p:spPr>
              <p:txBody>
                <a:bodyPr/>
                <a:lstStyle/>
                <a:p>
                  <a:endParaRPr lang="zh-CN" altLang="en-US" sz="1200" kern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107" name="Freeform 113"/>
                <p:cNvSpPr>
                  <a:spLocks/>
                </p:cNvSpPr>
                <p:nvPr/>
              </p:nvSpPr>
              <p:spPr bwMode="auto">
                <a:xfrm>
                  <a:off x="1714500" y="2081213"/>
                  <a:ext cx="50800" cy="34925"/>
                </a:xfrm>
                <a:custGeom>
                  <a:avLst/>
                  <a:gdLst>
                    <a:gd name="T0" fmla="*/ 2147483647 w 36"/>
                    <a:gd name="T1" fmla="*/ 2147483647 h 25"/>
                    <a:gd name="T2" fmla="*/ 2147483647 w 36"/>
                    <a:gd name="T3" fmla="*/ 2147483647 h 25"/>
                    <a:gd name="T4" fmla="*/ 0 w 36"/>
                    <a:gd name="T5" fmla="*/ 0 h 25"/>
                    <a:gd name="T6" fmla="*/ 2147483647 w 36"/>
                    <a:gd name="T7" fmla="*/ 0 h 25"/>
                    <a:gd name="T8" fmla="*/ 2147483647 w 36"/>
                    <a:gd name="T9" fmla="*/ 0 h 25"/>
                    <a:gd name="T10" fmla="*/ 2147483647 w 36"/>
                    <a:gd name="T11" fmla="*/ 2147483647 h 25"/>
                    <a:gd name="T12" fmla="*/ 2147483647 w 36"/>
                    <a:gd name="T13" fmla="*/ 2147483647 h 25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36"/>
                    <a:gd name="T22" fmla="*/ 0 h 25"/>
                    <a:gd name="T23" fmla="*/ 36 w 36"/>
                    <a:gd name="T24" fmla="*/ 25 h 25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36" h="25">
                      <a:moveTo>
                        <a:pt x="36" y="25"/>
                      </a:moveTo>
                      <a:lnTo>
                        <a:pt x="12" y="22"/>
                      </a:lnTo>
                      <a:lnTo>
                        <a:pt x="0" y="0"/>
                      </a:lnTo>
                      <a:lnTo>
                        <a:pt x="18" y="0"/>
                      </a:lnTo>
                      <a:lnTo>
                        <a:pt x="33" y="0"/>
                      </a:lnTo>
                      <a:lnTo>
                        <a:pt x="36" y="10"/>
                      </a:lnTo>
                      <a:lnTo>
                        <a:pt x="36" y="25"/>
                      </a:lnTo>
                      <a:close/>
                    </a:path>
                  </a:pathLst>
                </a:custGeom>
                <a:grpFill/>
                <a:ln w="19050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  <a:extLst/>
              </p:spPr>
              <p:txBody>
                <a:bodyPr/>
                <a:lstStyle/>
                <a:p>
                  <a:endParaRPr lang="zh-CN" altLang="en-US" sz="1200" kern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114" name="Freeform 114"/>
                <p:cNvSpPr>
                  <a:spLocks/>
                </p:cNvSpPr>
                <p:nvPr/>
              </p:nvSpPr>
              <p:spPr bwMode="auto">
                <a:xfrm>
                  <a:off x="1657350" y="2325688"/>
                  <a:ext cx="44450" cy="52387"/>
                </a:xfrm>
                <a:custGeom>
                  <a:avLst/>
                  <a:gdLst>
                    <a:gd name="T0" fmla="*/ 0 w 32"/>
                    <a:gd name="T1" fmla="*/ 2147483647 h 38"/>
                    <a:gd name="T2" fmla="*/ 2147483647 w 32"/>
                    <a:gd name="T3" fmla="*/ 2147483647 h 38"/>
                    <a:gd name="T4" fmla="*/ 2147483647 w 32"/>
                    <a:gd name="T5" fmla="*/ 0 h 38"/>
                    <a:gd name="T6" fmla="*/ 2147483647 w 32"/>
                    <a:gd name="T7" fmla="*/ 2147483647 h 38"/>
                    <a:gd name="T8" fmla="*/ 2147483647 w 32"/>
                    <a:gd name="T9" fmla="*/ 2147483647 h 38"/>
                    <a:gd name="T10" fmla="*/ 2147483647 w 32"/>
                    <a:gd name="T11" fmla="*/ 2147483647 h 38"/>
                    <a:gd name="T12" fmla="*/ 0 w 32"/>
                    <a:gd name="T13" fmla="*/ 2147483647 h 3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32"/>
                    <a:gd name="T22" fmla="*/ 0 h 38"/>
                    <a:gd name="T23" fmla="*/ 32 w 32"/>
                    <a:gd name="T24" fmla="*/ 38 h 38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32" h="38">
                      <a:moveTo>
                        <a:pt x="0" y="38"/>
                      </a:moveTo>
                      <a:lnTo>
                        <a:pt x="3" y="15"/>
                      </a:lnTo>
                      <a:lnTo>
                        <a:pt x="20" y="0"/>
                      </a:lnTo>
                      <a:lnTo>
                        <a:pt x="31" y="12"/>
                      </a:lnTo>
                      <a:lnTo>
                        <a:pt x="32" y="24"/>
                      </a:lnTo>
                      <a:lnTo>
                        <a:pt x="21" y="36"/>
                      </a:lnTo>
                      <a:lnTo>
                        <a:pt x="0" y="38"/>
                      </a:lnTo>
                      <a:close/>
                    </a:path>
                  </a:pathLst>
                </a:custGeom>
                <a:grpFill/>
                <a:ln w="19050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  <a:extLst/>
              </p:spPr>
              <p:txBody>
                <a:bodyPr/>
                <a:lstStyle/>
                <a:p>
                  <a:endParaRPr lang="zh-CN" altLang="en-US" sz="1200" kern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115" name="Freeform 115"/>
                <p:cNvSpPr>
                  <a:spLocks/>
                </p:cNvSpPr>
                <p:nvPr/>
              </p:nvSpPr>
              <p:spPr bwMode="auto">
                <a:xfrm>
                  <a:off x="2063750" y="1657350"/>
                  <a:ext cx="42863" cy="31750"/>
                </a:xfrm>
                <a:custGeom>
                  <a:avLst/>
                  <a:gdLst>
                    <a:gd name="T0" fmla="*/ 2147483647 w 30"/>
                    <a:gd name="T1" fmla="*/ 2147483647 h 23"/>
                    <a:gd name="T2" fmla="*/ 0 w 30"/>
                    <a:gd name="T3" fmla="*/ 2147483647 h 23"/>
                    <a:gd name="T4" fmla="*/ 2147483647 w 30"/>
                    <a:gd name="T5" fmla="*/ 0 h 23"/>
                    <a:gd name="T6" fmla="*/ 2147483647 w 30"/>
                    <a:gd name="T7" fmla="*/ 2147483647 h 23"/>
                    <a:gd name="T8" fmla="*/ 2147483647 w 30"/>
                    <a:gd name="T9" fmla="*/ 2147483647 h 23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0"/>
                    <a:gd name="T16" fmla="*/ 0 h 23"/>
                    <a:gd name="T17" fmla="*/ 30 w 30"/>
                    <a:gd name="T18" fmla="*/ 23 h 23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0" h="23">
                      <a:moveTo>
                        <a:pt x="11" y="23"/>
                      </a:moveTo>
                      <a:lnTo>
                        <a:pt x="0" y="12"/>
                      </a:lnTo>
                      <a:lnTo>
                        <a:pt x="17" y="0"/>
                      </a:lnTo>
                      <a:lnTo>
                        <a:pt x="30" y="3"/>
                      </a:lnTo>
                      <a:lnTo>
                        <a:pt x="11" y="23"/>
                      </a:lnTo>
                      <a:close/>
                    </a:path>
                  </a:pathLst>
                </a:custGeom>
                <a:grpFill/>
                <a:ln w="19050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  <a:extLst/>
              </p:spPr>
              <p:txBody>
                <a:bodyPr/>
                <a:lstStyle/>
                <a:p>
                  <a:endParaRPr lang="zh-CN" altLang="en-US" sz="1200" kern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116" name="Freeform 116"/>
                <p:cNvSpPr>
                  <a:spLocks/>
                </p:cNvSpPr>
                <p:nvPr/>
              </p:nvSpPr>
              <p:spPr bwMode="auto">
                <a:xfrm>
                  <a:off x="1900238" y="1976438"/>
                  <a:ext cx="325437" cy="365125"/>
                </a:xfrm>
                <a:custGeom>
                  <a:avLst/>
                  <a:gdLst>
                    <a:gd name="T0" fmla="*/ 2147483647 w 233"/>
                    <a:gd name="T1" fmla="*/ 0 h 262"/>
                    <a:gd name="T2" fmla="*/ 2147483647 w 233"/>
                    <a:gd name="T3" fmla="*/ 2147483647 h 262"/>
                    <a:gd name="T4" fmla="*/ 2147483647 w 233"/>
                    <a:gd name="T5" fmla="*/ 2147483647 h 262"/>
                    <a:gd name="T6" fmla="*/ 2147483647 w 233"/>
                    <a:gd name="T7" fmla="*/ 2147483647 h 262"/>
                    <a:gd name="T8" fmla="*/ 2147483647 w 233"/>
                    <a:gd name="T9" fmla="*/ 2147483647 h 262"/>
                    <a:gd name="T10" fmla="*/ 2147483647 w 233"/>
                    <a:gd name="T11" fmla="*/ 2147483647 h 262"/>
                    <a:gd name="T12" fmla="*/ 2147483647 w 233"/>
                    <a:gd name="T13" fmla="*/ 2147483647 h 262"/>
                    <a:gd name="T14" fmla="*/ 2147483647 w 233"/>
                    <a:gd name="T15" fmla="*/ 2147483647 h 262"/>
                    <a:gd name="T16" fmla="*/ 2147483647 w 233"/>
                    <a:gd name="T17" fmla="*/ 2147483647 h 262"/>
                    <a:gd name="T18" fmla="*/ 2147483647 w 233"/>
                    <a:gd name="T19" fmla="*/ 2147483647 h 262"/>
                    <a:gd name="T20" fmla="*/ 2147483647 w 233"/>
                    <a:gd name="T21" fmla="*/ 2147483647 h 262"/>
                    <a:gd name="T22" fmla="*/ 0 w 233"/>
                    <a:gd name="T23" fmla="*/ 2147483647 h 262"/>
                    <a:gd name="T24" fmla="*/ 2147483647 w 233"/>
                    <a:gd name="T25" fmla="*/ 2147483647 h 262"/>
                    <a:gd name="T26" fmla="*/ 2147483647 w 233"/>
                    <a:gd name="T27" fmla="*/ 2147483647 h 262"/>
                    <a:gd name="T28" fmla="*/ 2147483647 w 233"/>
                    <a:gd name="T29" fmla="*/ 2147483647 h 262"/>
                    <a:gd name="T30" fmla="*/ 2147483647 w 233"/>
                    <a:gd name="T31" fmla="*/ 2147483647 h 262"/>
                    <a:gd name="T32" fmla="*/ 2147483647 w 233"/>
                    <a:gd name="T33" fmla="*/ 2147483647 h 262"/>
                    <a:gd name="T34" fmla="*/ 2147483647 w 233"/>
                    <a:gd name="T35" fmla="*/ 2147483647 h 262"/>
                    <a:gd name="T36" fmla="*/ 2147483647 w 233"/>
                    <a:gd name="T37" fmla="*/ 2147483647 h 262"/>
                    <a:gd name="T38" fmla="*/ 2147483647 w 233"/>
                    <a:gd name="T39" fmla="*/ 2147483647 h 262"/>
                    <a:gd name="T40" fmla="*/ 2147483647 w 233"/>
                    <a:gd name="T41" fmla="*/ 2147483647 h 262"/>
                    <a:gd name="T42" fmla="*/ 2147483647 w 233"/>
                    <a:gd name="T43" fmla="*/ 2147483647 h 262"/>
                    <a:gd name="T44" fmla="*/ 2147483647 w 233"/>
                    <a:gd name="T45" fmla="*/ 2147483647 h 262"/>
                    <a:gd name="T46" fmla="*/ 2147483647 w 233"/>
                    <a:gd name="T47" fmla="*/ 2147483647 h 262"/>
                    <a:gd name="T48" fmla="*/ 2147483647 w 233"/>
                    <a:gd name="T49" fmla="*/ 2147483647 h 262"/>
                    <a:gd name="T50" fmla="*/ 2147483647 w 233"/>
                    <a:gd name="T51" fmla="*/ 2147483647 h 262"/>
                    <a:gd name="T52" fmla="*/ 2147483647 w 233"/>
                    <a:gd name="T53" fmla="*/ 2147483647 h 262"/>
                    <a:gd name="T54" fmla="*/ 2147483647 w 233"/>
                    <a:gd name="T55" fmla="*/ 2147483647 h 262"/>
                    <a:gd name="T56" fmla="*/ 2147483647 w 233"/>
                    <a:gd name="T57" fmla="*/ 2147483647 h 262"/>
                    <a:gd name="T58" fmla="*/ 2147483647 w 233"/>
                    <a:gd name="T59" fmla="*/ 2147483647 h 262"/>
                    <a:gd name="T60" fmla="*/ 2147483647 w 233"/>
                    <a:gd name="T61" fmla="*/ 2147483647 h 262"/>
                    <a:gd name="T62" fmla="*/ 2147483647 w 233"/>
                    <a:gd name="T63" fmla="*/ 2147483647 h 262"/>
                    <a:gd name="T64" fmla="*/ 2147483647 w 233"/>
                    <a:gd name="T65" fmla="*/ 2147483647 h 262"/>
                    <a:gd name="T66" fmla="*/ 2147483647 w 233"/>
                    <a:gd name="T67" fmla="*/ 2147483647 h 262"/>
                    <a:gd name="T68" fmla="*/ 2147483647 w 233"/>
                    <a:gd name="T69" fmla="*/ 2147483647 h 262"/>
                    <a:gd name="T70" fmla="*/ 2147483647 w 233"/>
                    <a:gd name="T71" fmla="*/ 2147483647 h 262"/>
                    <a:gd name="T72" fmla="*/ 2147483647 w 233"/>
                    <a:gd name="T73" fmla="*/ 2147483647 h 262"/>
                    <a:gd name="T74" fmla="*/ 2147483647 w 233"/>
                    <a:gd name="T75" fmla="*/ 2147483647 h 262"/>
                    <a:gd name="T76" fmla="*/ 2147483647 w 233"/>
                    <a:gd name="T77" fmla="*/ 2147483647 h 262"/>
                    <a:gd name="T78" fmla="*/ 2147483647 w 233"/>
                    <a:gd name="T79" fmla="*/ 2147483647 h 262"/>
                    <a:gd name="T80" fmla="*/ 2147483647 w 233"/>
                    <a:gd name="T81" fmla="*/ 2147483647 h 262"/>
                    <a:gd name="T82" fmla="*/ 2147483647 w 233"/>
                    <a:gd name="T83" fmla="*/ 2147483647 h 262"/>
                    <a:gd name="T84" fmla="*/ 2147483647 w 233"/>
                    <a:gd name="T85" fmla="*/ 2147483647 h 262"/>
                    <a:gd name="T86" fmla="*/ 2147483647 w 233"/>
                    <a:gd name="T87" fmla="*/ 0 h 262"/>
                    <a:gd name="T88" fmla="*/ 2147483647 w 233"/>
                    <a:gd name="T89" fmla="*/ 0 h 262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w 233"/>
                    <a:gd name="T136" fmla="*/ 0 h 262"/>
                    <a:gd name="T137" fmla="*/ 233 w 233"/>
                    <a:gd name="T138" fmla="*/ 262 h 262"/>
                  </a:gdLst>
                  <a:ahLst/>
                  <a:cxnLst>
                    <a:cxn ang="T90">
                      <a:pos x="T0" y="T1"/>
                    </a:cxn>
                    <a:cxn ang="T91">
                      <a:pos x="T2" y="T3"/>
                    </a:cxn>
                    <a:cxn ang="T92">
                      <a:pos x="T4" y="T5"/>
                    </a:cxn>
                    <a:cxn ang="T93">
                      <a:pos x="T6" y="T7"/>
                    </a:cxn>
                    <a:cxn ang="T94">
                      <a:pos x="T8" y="T9"/>
                    </a:cxn>
                    <a:cxn ang="T95">
                      <a:pos x="T10" y="T11"/>
                    </a:cxn>
                    <a:cxn ang="T96">
                      <a:pos x="T12" y="T13"/>
                    </a:cxn>
                    <a:cxn ang="T97">
                      <a:pos x="T14" y="T15"/>
                    </a:cxn>
                    <a:cxn ang="T98">
                      <a:pos x="T16" y="T17"/>
                    </a:cxn>
                    <a:cxn ang="T99">
                      <a:pos x="T18" y="T19"/>
                    </a:cxn>
                    <a:cxn ang="T100">
                      <a:pos x="T20" y="T21"/>
                    </a:cxn>
                    <a:cxn ang="T101">
                      <a:pos x="T22" y="T23"/>
                    </a:cxn>
                    <a:cxn ang="T102">
                      <a:pos x="T24" y="T25"/>
                    </a:cxn>
                    <a:cxn ang="T103">
                      <a:pos x="T26" y="T27"/>
                    </a:cxn>
                    <a:cxn ang="T104">
                      <a:pos x="T28" y="T29"/>
                    </a:cxn>
                    <a:cxn ang="T105">
                      <a:pos x="T30" y="T31"/>
                    </a:cxn>
                    <a:cxn ang="T106">
                      <a:pos x="T32" y="T33"/>
                    </a:cxn>
                    <a:cxn ang="T107">
                      <a:pos x="T34" y="T35"/>
                    </a:cxn>
                    <a:cxn ang="T108">
                      <a:pos x="T36" y="T37"/>
                    </a:cxn>
                    <a:cxn ang="T109">
                      <a:pos x="T38" y="T39"/>
                    </a:cxn>
                    <a:cxn ang="T110">
                      <a:pos x="T40" y="T41"/>
                    </a:cxn>
                    <a:cxn ang="T111">
                      <a:pos x="T42" y="T43"/>
                    </a:cxn>
                    <a:cxn ang="T112">
                      <a:pos x="T44" y="T45"/>
                    </a:cxn>
                    <a:cxn ang="T113">
                      <a:pos x="T46" y="T47"/>
                    </a:cxn>
                    <a:cxn ang="T114">
                      <a:pos x="T48" y="T49"/>
                    </a:cxn>
                    <a:cxn ang="T115">
                      <a:pos x="T50" y="T51"/>
                    </a:cxn>
                    <a:cxn ang="T116">
                      <a:pos x="T52" y="T53"/>
                    </a:cxn>
                    <a:cxn ang="T117">
                      <a:pos x="T54" y="T55"/>
                    </a:cxn>
                    <a:cxn ang="T118">
                      <a:pos x="T56" y="T57"/>
                    </a:cxn>
                    <a:cxn ang="T119">
                      <a:pos x="T58" y="T59"/>
                    </a:cxn>
                    <a:cxn ang="T120">
                      <a:pos x="T60" y="T61"/>
                    </a:cxn>
                    <a:cxn ang="T121">
                      <a:pos x="T62" y="T63"/>
                    </a:cxn>
                    <a:cxn ang="T122">
                      <a:pos x="T64" y="T65"/>
                    </a:cxn>
                    <a:cxn ang="T123">
                      <a:pos x="T66" y="T67"/>
                    </a:cxn>
                    <a:cxn ang="T124">
                      <a:pos x="T68" y="T69"/>
                    </a:cxn>
                    <a:cxn ang="T125">
                      <a:pos x="T70" y="T71"/>
                    </a:cxn>
                    <a:cxn ang="T126">
                      <a:pos x="T72" y="T73"/>
                    </a:cxn>
                    <a:cxn ang="T127">
                      <a:pos x="T74" y="T75"/>
                    </a:cxn>
                    <a:cxn ang="T128">
                      <a:pos x="T76" y="T77"/>
                    </a:cxn>
                    <a:cxn ang="T129">
                      <a:pos x="T78" y="T79"/>
                    </a:cxn>
                    <a:cxn ang="T130">
                      <a:pos x="T80" y="T81"/>
                    </a:cxn>
                    <a:cxn ang="T131">
                      <a:pos x="T82" y="T83"/>
                    </a:cxn>
                    <a:cxn ang="T132">
                      <a:pos x="T84" y="T85"/>
                    </a:cxn>
                    <a:cxn ang="T133">
                      <a:pos x="T86" y="T87"/>
                    </a:cxn>
                    <a:cxn ang="T134">
                      <a:pos x="T88" y="T89"/>
                    </a:cxn>
                  </a:cxnLst>
                  <a:rect l="T135" t="T136" r="T137" b="T138"/>
                  <a:pathLst>
                    <a:path w="233" h="262">
                      <a:moveTo>
                        <a:pt x="95" y="0"/>
                      </a:moveTo>
                      <a:lnTo>
                        <a:pt x="83" y="16"/>
                      </a:lnTo>
                      <a:lnTo>
                        <a:pt x="89" y="63"/>
                      </a:lnTo>
                      <a:lnTo>
                        <a:pt x="69" y="69"/>
                      </a:lnTo>
                      <a:lnTo>
                        <a:pt x="60" y="54"/>
                      </a:lnTo>
                      <a:lnTo>
                        <a:pt x="47" y="33"/>
                      </a:lnTo>
                      <a:lnTo>
                        <a:pt x="35" y="33"/>
                      </a:lnTo>
                      <a:lnTo>
                        <a:pt x="33" y="46"/>
                      </a:lnTo>
                      <a:lnTo>
                        <a:pt x="39" y="64"/>
                      </a:lnTo>
                      <a:lnTo>
                        <a:pt x="30" y="79"/>
                      </a:lnTo>
                      <a:lnTo>
                        <a:pt x="17" y="72"/>
                      </a:lnTo>
                      <a:lnTo>
                        <a:pt x="0" y="96"/>
                      </a:lnTo>
                      <a:lnTo>
                        <a:pt x="21" y="130"/>
                      </a:lnTo>
                      <a:lnTo>
                        <a:pt x="39" y="132"/>
                      </a:lnTo>
                      <a:lnTo>
                        <a:pt x="56" y="115"/>
                      </a:lnTo>
                      <a:lnTo>
                        <a:pt x="65" y="133"/>
                      </a:lnTo>
                      <a:lnTo>
                        <a:pt x="78" y="127"/>
                      </a:lnTo>
                      <a:lnTo>
                        <a:pt x="86" y="141"/>
                      </a:lnTo>
                      <a:lnTo>
                        <a:pt x="69" y="148"/>
                      </a:lnTo>
                      <a:lnTo>
                        <a:pt x="66" y="165"/>
                      </a:lnTo>
                      <a:lnTo>
                        <a:pt x="81" y="174"/>
                      </a:lnTo>
                      <a:lnTo>
                        <a:pt x="86" y="189"/>
                      </a:lnTo>
                      <a:lnTo>
                        <a:pt x="98" y="196"/>
                      </a:lnTo>
                      <a:lnTo>
                        <a:pt x="99" y="208"/>
                      </a:lnTo>
                      <a:lnTo>
                        <a:pt x="128" y="195"/>
                      </a:lnTo>
                      <a:lnTo>
                        <a:pt x="140" y="214"/>
                      </a:lnTo>
                      <a:lnTo>
                        <a:pt x="158" y="196"/>
                      </a:lnTo>
                      <a:lnTo>
                        <a:pt x="180" y="205"/>
                      </a:lnTo>
                      <a:lnTo>
                        <a:pt x="168" y="219"/>
                      </a:lnTo>
                      <a:lnTo>
                        <a:pt x="156" y="243"/>
                      </a:lnTo>
                      <a:lnTo>
                        <a:pt x="159" y="259"/>
                      </a:lnTo>
                      <a:lnTo>
                        <a:pt x="176" y="262"/>
                      </a:lnTo>
                      <a:lnTo>
                        <a:pt x="195" y="241"/>
                      </a:lnTo>
                      <a:lnTo>
                        <a:pt x="228" y="198"/>
                      </a:lnTo>
                      <a:lnTo>
                        <a:pt x="233" y="177"/>
                      </a:lnTo>
                      <a:lnTo>
                        <a:pt x="227" y="171"/>
                      </a:lnTo>
                      <a:lnTo>
                        <a:pt x="192" y="181"/>
                      </a:lnTo>
                      <a:lnTo>
                        <a:pt x="145" y="154"/>
                      </a:lnTo>
                      <a:lnTo>
                        <a:pt x="137" y="145"/>
                      </a:lnTo>
                      <a:lnTo>
                        <a:pt x="138" y="120"/>
                      </a:lnTo>
                      <a:lnTo>
                        <a:pt x="129" y="96"/>
                      </a:lnTo>
                      <a:lnTo>
                        <a:pt x="138" y="55"/>
                      </a:lnTo>
                      <a:lnTo>
                        <a:pt x="123" y="18"/>
                      </a:lnTo>
                      <a:lnTo>
                        <a:pt x="114" y="0"/>
                      </a:lnTo>
                      <a:lnTo>
                        <a:pt x="95" y="0"/>
                      </a:lnTo>
                      <a:close/>
                    </a:path>
                  </a:pathLst>
                </a:custGeom>
                <a:grpFill/>
                <a:ln w="19050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  <a:extLst/>
              </p:spPr>
              <p:txBody>
                <a:bodyPr/>
                <a:lstStyle/>
                <a:p>
                  <a:endParaRPr lang="zh-CN" altLang="en-US" sz="1200" kern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117" name="Freeform 117"/>
                <p:cNvSpPr>
                  <a:spLocks/>
                </p:cNvSpPr>
                <p:nvPr/>
              </p:nvSpPr>
              <p:spPr bwMode="auto">
                <a:xfrm>
                  <a:off x="2003425" y="2551113"/>
                  <a:ext cx="230188" cy="217487"/>
                </a:xfrm>
                <a:custGeom>
                  <a:avLst/>
                  <a:gdLst>
                    <a:gd name="T0" fmla="*/ 0 w 165"/>
                    <a:gd name="T1" fmla="*/ 2147483647 h 155"/>
                    <a:gd name="T2" fmla="*/ 2147483647 w 165"/>
                    <a:gd name="T3" fmla="*/ 2147483647 h 155"/>
                    <a:gd name="T4" fmla="*/ 2147483647 w 165"/>
                    <a:gd name="T5" fmla="*/ 2147483647 h 155"/>
                    <a:gd name="T6" fmla="*/ 2147483647 w 165"/>
                    <a:gd name="T7" fmla="*/ 2147483647 h 155"/>
                    <a:gd name="T8" fmla="*/ 2147483647 w 165"/>
                    <a:gd name="T9" fmla="*/ 2147483647 h 155"/>
                    <a:gd name="T10" fmla="*/ 2147483647 w 165"/>
                    <a:gd name="T11" fmla="*/ 2147483647 h 155"/>
                    <a:gd name="T12" fmla="*/ 2147483647 w 165"/>
                    <a:gd name="T13" fmla="*/ 2147483647 h 155"/>
                    <a:gd name="T14" fmla="*/ 2147483647 w 165"/>
                    <a:gd name="T15" fmla="*/ 2147483647 h 155"/>
                    <a:gd name="T16" fmla="*/ 2147483647 w 165"/>
                    <a:gd name="T17" fmla="*/ 2147483647 h 155"/>
                    <a:gd name="T18" fmla="*/ 2147483647 w 165"/>
                    <a:gd name="T19" fmla="*/ 2147483647 h 155"/>
                    <a:gd name="T20" fmla="*/ 2147483647 w 165"/>
                    <a:gd name="T21" fmla="*/ 2147483647 h 155"/>
                    <a:gd name="T22" fmla="*/ 2147483647 w 165"/>
                    <a:gd name="T23" fmla="*/ 2147483647 h 155"/>
                    <a:gd name="T24" fmla="*/ 2147483647 w 165"/>
                    <a:gd name="T25" fmla="*/ 0 h 155"/>
                    <a:gd name="T26" fmla="*/ 2147483647 w 165"/>
                    <a:gd name="T27" fmla="*/ 2147483647 h 155"/>
                    <a:gd name="T28" fmla="*/ 2147483647 w 165"/>
                    <a:gd name="T29" fmla="*/ 2147483647 h 155"/>
                    <a:gd name="T30" fmla="*/ 2147483647 w 165"/>
                    <a:gd name="T31" fmla="*/ 2147483647 h 155"/>
                    <a:gd name="T32" fmla="*/ 2147483647 w 165"/>
                    <a:gd name="T33" fmla="*/ 2147483647 h 155"/>
                    <a:gd name="T34" fmla="*/ 2147483647 w 165"/>
                    <a:gd name="T35" fmla="*/ 2147483647 h 155"/>
                    <a:gd name="T36" fmla="*/ 2147483647 w 165"/>
                    <a:gd name="T37" fmla="*/ 2147483647 h 155"/>
                    <a:gd name="T38" fmla="*/ 2147483647 w 165"/>
                    <a:gd name="T39" fmla="*/ 2147483647 h 155"/>
                    <a:gd name="T40" fmla="*/ 2147483647 w 165"/>
                    <a:gd name="T41" fmla="*/ 2147483647 h 155"/>
                    <a:gd name="T42" fmla="*/ 2147483647 w 165"/>
                    <a:gd name="T43" fmla="*/ 2147483647 h 155"/>
                    <a:gd name="T44" fmla="*/ 2147483647 w 165"/>
                    <a:gd name="T45" fmla="*/ 2147483647 h 155"/>
                    <a:gd name="T46" fmla="*/ 2147483647 w 165"/>
                    <a:gd name="T47" fmla="*/ 2147483647 h 155"/>
                    <a:gd name="T48" fmla="*/ 0 w 165"/>
                    <a:gd name="T49" fmla="*/ 2147483647 h 155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w 165"/>
                    <a:gd name="T76" fmla="*/ 0 h 155"/>
                    <a:gd name="T77" fmla="*/ 165 w 165"/>
                    <a:gd name="T78" fmla="*/ 155 h 155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T75" t="T76" r="T77" b="T78"/>
                  <a:pathLst>
                    <a:path w="165" h="155">
                      <a:moveTo>
                        <a:pt x="0" y="140"/>
                      </a:moveTo>
                      <a:lnTo>
                        <a:pt x="13" y="125"/>
                      </a:lnTo>
                      <a:lnTo>
                        <a:pt x="36" y="128"/>
                      </a:lnTo>
                      <a:lnTo>
                        <a:pt x="75" y="117"/>
                      </a:lnTo>
                      <a:lnTo>
                        <a:pt x="49" y="111"/>
                      </a:lnTo>
                      <a:lnTo>
                        <a:pt x="57" y="90"/>
                      </a:lnTo>
                      <a:lnTo>
                        <a:pt x="75" y="72"/>
                      </a:lnTo>
                      <a:lnTo>
                        <a:pt x="79" y="65"/>
                      </a:lnTo>
                      <a:lnTo>
                        <a:pt x="51" y="65"/>
                      </a:lnTo>
                      <a:lnTo>
                        <a:pt x="34" y="57"/>
                      </a:lnTo>
                      <a:lnTo>
                        <a:pt x="16" y="42"/>
                      </a:lnTo>
                      <a:lnTo>
                        <a:pt x="26" y="14"/>
                      </a:lnTo>
                      <a:lnTo>
                        <a:pt x="49" y="0"/>
                      </a:lnTo>
                      <a:lnTo>
                        <a:pt x="75" y="8"/>
                      </a:lnTo>
                      <a:lnTo>
                        <a:pt x="96" y="47"/>
                      </a:lnTo>
                      <a:lnTo>
                        <a:pt x="156" y="71"/>
                      </a:lnTo>
                      <a:lnTo>
                        <a:pt x="165" y="96"/>
                      </a:lnTo>
                      <a:lnTo>
                        <a:pt x="148" y="108"/>
                      </a:lnTo>
                      <a:lnTo>
                        <a:pt x="148" y="129"/>
                      </a:lnTo>
                      <a:lnTo>
                        <a:pt x="121" y="138"/>
                      </a:lnTo>
                      <a:lnTo>
                        <a:pt x="102" y="129"/>
                      </a:lnTo>
                      <a:lnTo>
                        <a:pt x="64" y="149"/>
                      </a:lnTo>
                      <a:lnTo>
                        <a:pt x="42" y="149"/>
                      </a:lnTo>
                      <a:lnTo>
                        <a:pt x="22" y="155"/>
                      </a:lnTo>
                      <a:lnTo>
                        <a:pt x="0" y="140"/>
                      </a:lnTo>
                      <a:close/>
                    </a:path>
                  </a:pathLst>
                </a:custGeom>
                <a:grpFill/>
                <a:ln w="19050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  <a:extLst/>
              </p:spPr>
              <p:txBody>
                <a:bodyPr/>
                <a:lstStyle/>
                <a:p>
                  <a:endParaRPr lang="zh-CN" altLang="en-US" sz="1200" kern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118" name="Freeform 118"/>
                <p:cNvSpPr>
                  <a:spLocks/>
                </p:cNvSpPr>
                <p:nvPr/>
              </p:nvSpPr>
              <p:spPr bwMode="auto">
                <a:xfrm>
                  <a:off x="1911350" y="2530475"/>
                  <a:ext cx="76200" cy="69850"/>
                </a:xfrm>
                <a:custGeom>
                  <a:avLst/>
                  <a:gdLst>
                    <a:gd name="T0" fmla="*/ 2147483647 w 54"/>
                    <a:gd name="T1" fmla="*/ 2147483647 h 50"/>
                    <a:gd name="T2" fmla="*/ 2147483647 w 54"/>
                    <a:gd name="T3" fmla="*/ 0 h 50"/>
                    <a:gd name="T4" fmla="*/ 2147483647 w 54"/>
                    <a:gd name="T5" fmla="*/ 2147483647 h 50"/>
                    <a:gd name="T6" fmla="*/ 2147483647 w 54"/>
                    <a:gd name="T7" fmla="*/ 2147483647 h 50"/>
                    <a:gd name="T8" fmla="*/ 0 w 54"/>
                    <a:gd name="T9" fmla="*/ 2147483647 h 50"/>
                    <a:gd name="T10" fmla="*/ 2147483647 w 54"/>
                    <a:gd name="T11" fmla="*/ 2147483647 h 50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54"/>
                    <a:gd name="T19" fmla="*/ 0 h 50"/>
                    <a:gd name="T20" fmla="*/ 54 w 54"/>
                    <a:gd name="T21" fmla="*/ 50 h 50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54" h="50">
                      <a:moveTo>
                        <a:pt x="4" y="35"/>
                      </a:moveTo>
                      <a:lnTo>
                        <a:pt x="33" y="0"/>
                      </a:lnTo>
                      <a:lnTo>
                        <a:pt x="54" y="3"/>
                      </a:lnTo>
                      <a:lnTo>
                        <a:pt x="42" y="29"/>
                      </a:lnTo>
                      <a:lnTo>
                        <a:pt x="0" y="50"/>
                      </a:lnTo>
                      <a:lnTo>
                        <a:pt x="4" y="35"/>
                      </a:lnTo>
                      <a:close/>
                    </a:path>
                  </a:pathLst>
                </a:custGeom>
                <a:grpFill/>
                <a:ln w="19050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  <a:extLst/>
              </p:spPr>
              <p:txBody>
                <a:bodyPr/>
                <a:lstStyle/>
                <a:p>
                  <a:endParaRPr lang="zh-CN" altLang="en-US" sz="1200" kern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119" name="Freeform 119"/>
                <p:cNvSpPr>
                  <a:spLocks/>
                </p:cNvSpPr>
                <p:nvPr/>
              </p:nvSpPr>
              <p:spPr bwMode="auto">
                <a:xfrm>
                  <a:off x="2303463" y="3086100"/>
                  <a:ext cx="103187" cy="160338"/>
                </a:xfrm>
                <a:custGeom>
                  <a:avLst/>
                  <a:gdLst>
                    <a:gd name="T0" fmla="*/ 2147483647 w 75"/>
                    <a:gd name="T1" fmla="*/ 2147483647 h 115"/>
                    <a:gd name="T2" fmla="*/ 2147483647 w 75"/>
                    <a:gd name="T3" fmla="*/ 2147483647 h 115"/>
                    <a:gd name="T4" fmla="*/ 0 w 75"/>
                    <a:gd name="T5" fmla="*/ 2147483647 h 115"/>
                    <a:gd name="T6" fmla="*/ 2147483647 w 75"/>
                    <a:gd name="T7" fmla="*/ 0 h 115"/>
                    <a:gd name="T8" fmla="*/ 2147483647 w 75"/>
                    <a:gd name="T9" fmla="*/ 2147483647 h 115"/>
                    <a:gd name="T10" fmla="*/ 2147483647 w 75"/>
                    <a:gd name="T11" fmla="*/ 2147483647 h 115"/>
                    <a:gd name="T12" fmla="*/ 2147483647 w 75"/>
                    <a:gd name="T13" fmla="*/ 2147483647 h 115"/>
                    <a:gd name="T14" fmla="*/ 2147483647 w 75"/>
                    <a:gd name="T15" fmla="*/ 2147483647 h 115"/>
                    <a:gd name="T16" fmla="*/ 2147483647 w 75"/>
                    <a:gd name="T17" fmla="*/ 2147483647 h 115"/>
                    <a:gd name="T18" fmla="*/ 2147483647 w 75"/>
                    <a:gd name="T19" fmla="*/ 2147483647 h 11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75"/>
                    <a:gd name="T31" fmla="*/ 0 h 115"/>
                    <a:gd name="T32" fmla="*/ 75 w 75"/>
                    <a:gd name="T33" fmla="*/ 115 h 115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75" h="115">
                      <a:moveTo>
                        <a:pt x="12" y="94"/>
                      </a:moveTo>
                      <a:lnTo>
                        <a:pt x="2" y="51"/>
                      </a:lnTo>
                      <a:lnTo>
                        <a:pt x="0" y="16"/>
                      </a:lnTo>
                      <a:lnTo>
                        <a:pt x="36" y="0"/>
                      </a:lnTo>
                      <a:lnTo>
                        <a:pt x="51" y="15"/>
                      </a:lnTo>
                      <a:lnTo>
                        <a:pt x="60" y="49"/>
                      </a:lnTo>
                      <a:lnTo>
                        <a:pt x="75" y="70"/>
                      </a:lnTo>
                      <a:lnTo>
                        <a:pt x="71" y="108"/>
                      </a:lnTo>
                      <a:lnTo>
                        <a:pt x="41" y="115"/>
                      </a:lnTo>
                      <a:lnTo>
                        <a:pt x="12" y="94"/>
                      </a:lnTo>
                      <a:close/>
                    </a:path>
                  </a:pathLst>
                </a:custGeom>
                <a:grpFill/>
                <a:ln w="19050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  <a:extLst/>
              </p:spPr>
              <p:txBody>
                <a:bodyPr/>
                <a:lstStyle/>
                <a:p>
                  <a:endParaRPr lang="zh-CN" altLang="en-US" sz="1200" kern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120" name="Freeform 120"/>
                <p:cNvSpPr>
                  <a:spLocks/>
                </p:cNvSpPr>
                <p:nvPr/>
              </p:nvSpPr>
              <p:spPr bwMode="auto">
                <a:xfrm>
                  <a:off x="2087563" y="2840038"/>
                  <a:ext cx="130175" cy="187325"/>
                </a:xfrm>
                <a:custGeom>
                  <a:avLst/>
                  <a:gdLst>
                    <a:gd name="T0" fmla="*/ 0 w 93"/>
                    <a:gd name="T1" fmla="*/ 2147483647 h 134"/>
                    <a:gd name="T2" fmla="*/ 2147483647 w 93"/>
                    <a:gd name="T3" fmla="*/ 2147483647 h 134"/>
                    <a:gd name="T4" fmla="*/ 2147483647 w 93"/>
                    <a:gd name="T5" fmla="*/ 2147483647 h 134"/>
                    <a:gd name="T6" fmla="*/ 2147483647 w 93"/>
                    <a:gd name="T7" fmla="*/ 2147483647 h 134"/>
                    <a:gd name="T8" fmla="*/ 2147483647 w 93"/>
                    <a:gd name="T9" fmla="*/ 2147483647 h 134"/>
                    <a:gd name="T10" fmla="*/ 2147483647 w 93"/>
                    <a:gd name="T11" fmla="*/ 2147483647 h 134"/>
                    <a:gd name="T12" fmla="*/ 2147483647 w 93"/>
                    <a:gd name="T13" fmla="*/ 2147483647 h 134"/>
                    <a:gd name="T14" fmla="*/ 2147483647 w 93"/>
                    <a:gd name="T15" fmla="*/ 0 h 134"/>
                    <a:gd name="T16" fmla="*/ 2147483647 w 93"/>
                    <a:gd name="T17" fmla="*/ 2147483647 h 134"/>
                    <a:gd name="T18" fmla="*/ 2147483647 w 93"/>
                    <a:gd name="T19" fmla="*/ 2147483647 h 134"/>
                    <a:gd name="T20" fmla="*/ 2147483647 w 93"/>
                    <a:gd name="T21" fmla="*/ 2147483647 h 134"/>
                    <a:gd name="T22" fmla="*/ 0 w 93"/>
                    <a:gd name="T23" fmla="*/ 2147483647 h 134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w 93"/>
                    <a:gd name="T37" fmla="*/ 0 h 134"/>
                    <a:gd name="T38" fmla="*/ 93 w 93"/>
                    <a:gd name="T39" fmla="*/ 134 h 134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T36" t="T37" r="T38" b="T39"/>
                  <a:pathLst>
                    <a:path w="93" h="134">
                      <a:moveTo>
                        <a:pt x="0" y="119"/>
                      </a:moveTo>
                      <a:lnTo>
                        <a:pt x="11" y="79"/>
                      </a:lnTo>
                      <a:lnTo>
                        <a:pt x="40" y="77"/>
                      </a:lnTo>
                      <a:lnTo>
                        <a:pt x="45" y="68"/>
                      </a:lnTo>
                      <a:lnTo>
                        <a:pt x="25" y="65"/>
                      </a:lnTo>
                      <a:lnTo>
                        <a:pt x="19" y="54"/>
                      </a:lnTo>
                      <a:lnTo>
                        <a:pt x="57" y="17"/>
                      </a:lnTo>
                      <a:lnTo>
                        <a:pt x="93" y="0"/>
                      </a:lnTo>
                      <a:lnTo>
                        <a:pt x="58" y="84"/>
                      </a:lnTo>
                      <a:lnTo>
                        <a:pt x="39" y="116"/>
                      </a:lnTo>
                      <a:lnTo>
                        <a:pt x="15" y="134"/>
                      </a:lnTo>
                      <a:lnTo>
                        <a:pt x="0" y="119"/>
                      </a:lnTo>
                      <a:close/>
                    </a:path>
                  </a:pathLst>
                </a:custGeom>
                <a:grpFill/>
                <a:ln w="19050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  <a:extLst/>
              </p:spPr>
              <p:txBody>
                <a:bodyPr/>
                <a:lstStyle/>
                <a:p>
                  <a:endParaRPr lang="zh-CN" altLang="en-US" sz="1200" kern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121" name="Freeform 121"/>
                <p:cNvSpPr>
                  <a:spLocks/>
                </p:cNvSpPr>
                <p:nvPr/>
              </p:nvSpPr>
              <p:spPr bwMode="auto">
                <a:xfrm>
                  <a:off x="1957388" y="2962275"/>
                  <a:ext cx="138112" cy="179388"/>
                </a:xfrm>
                <a:custGeom>
                  <a:avLst/>
                  <a:gdLst>
                    <a:gd name="T0" fmla="*/ 2147483647 w 99"/>
                    <a:gd name="T1" fmla="*/ 2147483647 h 129"/>
                    <a:gd name="T2" fmla="*/ 2147483647 w 99"/>
                    <a:gd name="T3" fmla="*/ 2147483647 h 129"/>
                    <a:gd name="T4" fmla="*/ 2147483647 w 99"/>
                    <a:gd name="T5" fmla="*/ 2147483647 h 129"/>
                    <a:gd name="T6" fmla="*/ 2147483647 w 99"/>
                    <a:gd name="T7" fmla="*/ 2147483647 h 129"/>
                    <a:gd name="T8" fmla="*/ 2147483647 w 99"/>
                    <a:gd name="T9" fmla="*/ 2147483647 h 129"/>
                    <a:gd name="T10" fmla="*/ 2147483647 w 99"/>
                    <a:gd name="T11" fmla="*/ 2147483647 h 129"/>
                    <a:gd name="T12" fmla="*/ 2147483647 w 99"/>
                    <a:gd name="T13" fmla="*/ 2147483647 h 129"/>
                    <a:gd name="T14" fmla="*/ 0 w 99"/>
                    <a:gd name="T15" fmla="*/ 2147483647 h 129"/>
                    <a:gd name="T16" fmla="*/ 2147483647 w 99"/>
                    <a:gd name="T17" fmla="*/ 2147483647 h 129"/>
                    <a:gd name="T18" fmla="*/ 2147483647 w 99"/>
                    <a:gd name="T19" fmla="*/ 2147483647 h 129"/>
                    <a:gd name="T20" fmla="*/ 2147483647 w 99"/>
                    <a:gd name="T21" fmla="*/ 2147483647 h 129"/>
                    <a:gd name="T22" fmla="*/ 2147483647 w 99"/>
                    <a:gd name="T23" fmla="*/ 0 h 129"/>
                    <a:gd name="T24" fmla="*/ 2147483647 w 99"/>
                    <a:gd name="T25" fmla="*/ 2147483647 h 129"/>
                    <a:gd name="T26" fmla="*/ 2147483647 w 99"/>
                    <a:gd name="T27" fmla="*/ 2147483647 h 129"/>
                    <a:gd name="T28" fmla="*/ 2147483647 w 99"/>
                    <a:gd name="T29" fmla="*/ 2147483647 h 129"/>
                    <a:gd name="T30" fmla="*/ 2147483647 w 99"/>
                    <a:gd name="T31" fmla="*/ 2147483647 h 129"/>
                    <a:gd name="T32" fmla="*/ 2147483647 w 99"/>
                    <a:gd name="T33" fmla="*/ 2147483647 h 129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99"/>
                    <a:gd name="T52" fmla="*/ 0 h 129"/>
                    <a:gd name="T53" fmla="*/ 99 w 99"/>
                    <a:gd name="T54" fmla="*/ 129 h 129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99" h="129">
                      <a:moveTo>
                        <a:pt x="54" y="129"/>
                      </a:moveTo>
                      <a:lnTo>
                        <a:pt x="34" y="129"/>
                      </a:lnTo>
                      <a:lnTo>
                        <a:pt x="55" y="107"/>
                      </a:lnTo>
                      <a:lnTo>
                        <a:pt x="43" y="80"/>
                      </a:lnTo>
                      <a:lnTo>
                        <a:pt x="54" y="60"/>
                      </a:lnTo>
                      <a:lnTo>
                        <a:pt x="34" y="57"/>
                      </a:lnTo>
                      <a:lnTo>
                        <a:pt x="7" y="99"/>
                      </a:lnTo>
                      <a:lnTo>
                        <a:pt x="0" y="84"/>
                      </a:lnTo>
                      <a:lnTo>
                        <a:pt x="4" y="56"/>
                      </a:lnTo>
                      <a:lnTo>
                        <a:pt x="25" y="21"/>
                      </a:lnTo>
                      <a:lnTo>
                        <a:pt x="42" y="32"/>
                      </a:lnTo>
                      <a:lnTo>
                        <a:pt x="76" y="0"/>
                      </a:lnTo>
                      <a:lnTo>
                        <a:pt x="91" y="56"/>
                      </a:lnTo>
                      <a:lnTo>
                        <a:pt x="99" y="83"/>
                      </a:lnTo>
                      <a:lnTo>
                        <a:pt x="94" y="110"/>
                      </a:lnTo>
                      <a:lnTo>
                        <a:pt x="72" y="117"/>
                      </a:lnTo>
                      <a:lnTo>
                        <a:pt x="54" y="129"/>
                      </a:lnTo>
                      <a:close/>
                    </a:path>
                  </a:pathLst>
                </a:custGeom>
                <a:grpFill/>
                <a:ln w="19050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  <a:extLst/>
              </p:spPr>
              <p:txBody>
                <a:bodyPr/>
                <a:lstStyle/>
                <a:p>
                  <a:endParaRPr lang="zh-CN" altLang="en-US" sz="1200" kern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122" name="Freeform 122"/>
                <p:cNvSpPr>
                  <a:spLocks/>
                </p:cNvSpPr>
                <p:nvPr/>
              </p:nvSpPr>
              <p:spPr bwMode="auto">
                <a:xfrm>
                  <a:off x="1824038" y="2608263"/>
                  <a:ext cx="60325" cy="60325"/>
                </a:xfrm>
                <a:custGeom>
                  <a:avLst/>
                  <a:gdLst>
                    <a:gd name="T0" fmla="*/ 0 w 43"/>
                    <a:gd name="T1" fmla="*/ 2147483647 h 43"/>
                    <a:gd name="T2" fmla="*/ 2147483647 w 43"/>
                    <a:gd name="T3" fmla="*/ 2147483647 h 43"/>
                    <a:gd name="T4" fmla="*/ 2147483647 w 43"/>
                    <a:gd name="T5" fmla="*/ 2147483647 h 43"/>
                    <a:gd name="T6" fmla="*/ 2147483647 w 43"/>
                    <a:gd name="T7" fmla="*/ 0 h 43"/>
                    <a:gd name="T8" fmla="*/ 2147483647 w 43"/>
                    <a:gd name="T9" fmla="*/ 2147483647 h 43"/>
                    <a:gd name="T10" fmla="*/ 2147483647 w 43"/>
                    <a:gd name="T11" fmla="*/ 2147483647 h 43"/>
                    <a:gd name="T12" fmla="*/ 0 w 43"/>
                    <a:gd name="T13" fmla="*/ 2147483647 h 43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43"/>
                    <a:gd name="T22" fmla="*/ 0 h 43"/>
                    <a:gd name="T23" fmla="*/ 43 w 43"/>
                    <a:gd name="T24" fmla="*/ 43 h 43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43" h="43">
                      <a:moveTo>
                        <a:pt x="0" y="22"/>
                      </a:moveTo>
                      <a:lnTo>
                        <a:pt x="12" y="10"/>
                      </a:lnTo>
                      <a:lnTo>
                        <a:pt x="28" y="4"/>
                      </a:lnTo>
                      <a:lnTo>
                        <a:pt x="43" y="0"/>
                      </a:lnTo>
                      <a:lnTo>
                        <a:pt x="31" y="21"/>
                      </a:lnTo>
                      <a:lnTo>
                        <a:pt x="4" y="43"/>
                      </a:lnTo>
                      <a:lnTo>
                        <a:pt x="0" y="22"/>
                      </a:lnTo>
                      <a:close/>
                    </a:path>
                  </a:pathLst>
                </a:custGeom>
                <a:grpFill/>
                <a:ln w="19050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  <a:extLst/>
              </p:spPr>
              <p:txBody>
                <a:bodyPr/>
                <a:lstStyle/>
                <a:p>
                  <a:endParaRPr lang="zh-CN" altLang="en-US" sz="1200" kern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123" name="Freeform 123"/>
                <p:cNvSpPr>
                  <a:spLocks/>
                </p:cNvSpPr>
                <p:nvPr/>
              </p:nvSpPr>
              <p:spPr bwMode="auto">
                <a:xfrm>
                  <a:off x="2373313" y="2978150"/>
                  <a:ext cx="46037" cy="74613"/>
                </a:xfrm>
                <a:custGeom>
                  <a:avLst/>
                  <a:gdLst>
                    <a:gd name="T0" fmla="*/ 2147483647 w 32"/>
                    <a:gd name="T1" fmla="*/ 2147483647 h 54"/>
                    <a:gd name="T2" fmla="*/ 2147483647 w 32"/>
                    <a:gd name="T3" fmla="*/ 2147483647 h 54"/>
                    <a:gd name="T4" fmla="*/ 0 w 32"/>
                    <a:gd name="T5" fmla="*/ 2147483647 h 54"/>
                    <a:gd name="T6" fmla="*/ 2147483647 w 32"/>
                    <a:gd name="T7" fmla="*/ 0 h 54"/>
                    <a:gd name="T8" fmla="*/ 2147483647 w 32"/>
                    <a:gd name="T9" fmla="*/ 2147483647 h 54"/>
                    <a:gd name="T10" fmla="*/ 2147483647 w 32"/>
                    <a:gd name="T11" fmla="*/ 2147483647 h 54"/>
                    <a:gd name="T12" fmla="*/ 2147483647 w 32"/>
                    <a:gd name="T13" fmla="*/ 2147483647 h 54"/>
                    <a:gd name="T14" fmla="*/ 2147483647 w 32"/>
                    <a:gd name="T15" fmla="*/ 2147483647 h 54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32"/>
                    <a:gd name="T25" fmla="*/ 0 h 54"/>
                    <a:gd name="T26" fmla="*/ 32 w 32"/>
                    <a:gd name="T27" fmla="*/ 54 h 54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32" h="54">
                      <a:moveTo>
                        <a:pt x="8" y="48"/>
                      </a:moveTo>
                      <a:lnTo>
                        <a:pt x="2" y="32"/>
                      </a:lnTo>
                      <a:lnTo>
                        <a:pt x="0" y="12"/>
                      </a:lnTo>
                      <a:lnTo>
                        <a:pt x="7" y="0"/>
                      </a:lnTo>
                      <a:lnTo>
                        <a:pt x="21" y="20"/>
                      </a:lnTo>
                      <a:lnTo>
                        <a:pt x="32" y="40"/>
                      </a:lnTo>
                      <a:lnTo>
                        <a:pt x="29" y="54"/>
                      </a:lnTo>
                      <a:lnTo>
                        <a:pt x="8" y="48"/>
                      </a:lnTo>
                      <a:close/>
                    </a:path>
                  </a:pathLst>
                </a:custGeom>
                <a:grpFill/>
                <a:ln w="19050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  <a:extLst/>
              </p:spPr>
              <p:txBody>
                <a:bodyPr/>
                <a:lstStyle/>
                <a:p>
                  <a:endParaRPr lang="zh-CN" altLang="en-US" sz="1200" kern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124" name="Freeform 124"/>
                <p:cNvSpPr>
                  <a:spLocks/>
                </p:cNvSpPr>
                <p:nvPr/>
              </p:nvSpPr>
              <p:spPr bwMode="auto">
                <a:xfrm>
                  <a:off x="2060575" y="2397125"/>
                  <a:ext cx="34925" cy="28575"/>
                </a:xfrm>
                <a:custGeom>
                  <a:avLst/>
                  <a:gdLst>
                    <a:gd name="T0" fmla="*/ 2147483647 w 25"/>
                    <a:gd name="T1" fmla="*/ 2147483647 h 21"/>
                    <a:gd name="T2" fmla="*/ 0 w 25"/>
                    <a:gd name="T3" fmla="*/ 2147483647 h 21"/>
                    <a:gd name="T4" fmla="*/ 2147483647 w 25"/>
                    <a:gd name="T5" fmla="*/ 0 h 21"/>
                    <a:gd name="T6" fmla="*/ 2147483647 w 25"/>
                    <a:gd name="T7" fmla="*/ 2147483647 h 21"/>
                    <a:gd name="T8" fmla="*/ 2147483647 w 25"/>
                    <a:gd name="T9" fmla="*/ 2147483647 h 21"/>
                    <a:gd name="T10" fmla="*/ 2147483647 w 25"/>
                    <a:gd name="T11" fmla="*/ 2147483647 h 21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25"/>
                    <a:gd name="T19" fmla="*/ 0 h 21"/>
                    <a:gd name="T20" fmla="*/ 25 w 25"/>
                    <a:gd name="T21" fmla="*/ 21 h 21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5" h="21">
                      <a:moveTo>
                        <a:pt x="1" y="21"/>
                      </a:moveTo>
                      <a:lnTo>
                        <a:pt x="0" y="8"/>
                      </a:lnTo>
                      <a:lnTo>
                        <a:pt x="20" y="0"/>
                      </a:lnTo>
                      <a:lnTo>
                        <a:pt x="25" y="11"/>
                      </a:lnTo>
                      <a:lnTo>
                        <a:pt x="19" y="21"/>
                      </a:lnTo>
                      <a:lnTo>
                        <a:pt x="1" y="21"/>
                      </a:lnTo>
                      <a:close/>
                    </a:path>
                  </a:pathLst>
                </a:custGeom>
                <a:grpFill/>
                <a:ln w="19050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  <a:extLst/>
              </p:spPr>
              <p:txBody>
                <a:bodyPr/>
                <a:lstStyle/>
                <a:p>
                  <a:endParaRPr lang="zh-CN" altLang="en-US" sz="1200" kern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125" name="Freeform 125"/>
                <p:cNvSpPr>
                  <a:spLocks/>
                </p:cNvSpPr>
                <p:nvPr/>
              </p:nvSpPr>
              <p:spPr bwMode="auto">
                <a:xfrm>
                  <a:off x="2106613" y="2095500"/>
                  <a:ext cx="25400" cy="71438"/>
                </a:xfrm>
                <a:custGeom>
                  <a:avLst/>
                  <a:gdLst>
                    <a:gd name="T0" fmla="*/ 0 w 19"/>
                    <a:gd name="T1" fmla="*/ 2147483647 h 51"/>
                    <a:gd name="T2" fmla="*/ 2147483647 w 19"/>
                    <a:gd name="T3" fmla="*/ 2147483647 h 51"/>
                    <a:gd name="T4" fmla="*/ 2147483647 w 19"/>
                    <a:gd name="T5" fmla="*/ 0 h 51"/>
                    <a:gd name="T6" fmla="*/ 2147483647 w 19"/>
                    <a:gd name="T7" fmla="*/ 2147483647 h 51"/>
                    <a:gd name="T8" fmla="*/ 2147483647 w 19"/>
                    <a:gd name="T9" fmla="*/ 2147483647 h 51"/>
                    <a:gd name="T10" fmla="*/ 0 w 19"/>
                    <a:gd name="T11" fmla="*/ 2147483647 h 51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19"/>
                    <a:gd name="T19" fmla="*/ 0 h 51"/>
                    <a:gd name="T20" fmla="*/ 19 w 19"/>
                    <a:gd name="T21" fmla="*/ 51 h 51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19" h="51">
                      <a:moveTo>
                        <a:pt x="0" y="41"/>
                      </a:moveTo>
                      <a:lnTo>
                        <a:pt x="5" y="14"/>
                      </a:lnTo>
                      <a:lnTo>
                        <a:pt x="12" y="0"/>
                      </a:lnTo>
                      <a:lnTo>
                        <a:pt x="19" y="23"/>
                      </a:lnTo>
                      <a:lnTo>
                        <a:pt x="15" y="51"/>
                      </a:lnTo>
                      <a:lnTo>
                        <a:pt x="0" y="41"/>
                      </a:lnTo>
                      <a:close/>
                    </a:path>
                  </a:pathLst>
                </a:custGeom>
                <a:grpFill/>
                <a:ln w="19050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  <a:extLst/>
              </p:spPr>
              <p:txBody>
                <a:bodyPr/>
                <a:lstStyle/>
                <a:p>
                  <a:endParaRPr lang="zh-CN" altLang="en-US" sz="1200" kern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126" name="Freeform 126"/>
                <p:cNvSpPr>
                  <a:spLocks/>
                </p:cNvSpPr>
                <p:nvPr/>
              </p:nvSpPr>
              <p:spPr bwMode="auto">
                <a:xfrm>
                  <a:off x="2036763" y="2860675"/>
                  <a:ext cx="34925" cy="46038"/>
                </a:xfrm>
                <a:custGeom>
                  <a:avLst/>
                  <a:gdLst>
                    <a:gd name="T0" fmla="*/ 0 w 24"/>
                    <a:gd name="T1" fmla="*/ 2147483647 h 33"/>
                    <a:gd name="T2" fmla="*/ 2147483647 w 24"/>
                    <a:gd name="T3" fmla="*/ 0 h 33"/>
                    <a:gd name="T4" fmla="*/ 2147483647 w 24"/>
                    <a:gd name="T5" fmla="*/ 0 h 33"/>
                    <a:gd name="T6" fmla="*/ 2147483647 w 24"/>
                    <a:gd name="T7" fmla="*/ 2147483647 h 33"/>
                    <a:gd name="T8" fmla="*/ 0 w 24"/>
                    <a:gd name="T9" fmla="*/ 2147483647 h 33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4"/>
                    <a:gd name="T16" fmla="*/ 0 h 33"/>
                    <a:gd name="T17" fmla="*/ 24 w 24"/>
                    <a:gd name="T18" fmla="*/ 33 h 33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4" h="33">
                      <a:moveTo>
                        <a:pt x="0" y="27"/>
                      </a:moveTo>
                      <a:lnTo>
                        <a:pt x="5" y="0"/>
                      </a:lnTo>
                      <a:lnTo>
                        <a:pt x="24" y="0"/>
                      </a:lnTo>
                      <a:lnTo>
                        <a:pt x="13" y="33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grpFill/>
                <a:ln w="19050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  <a:extLst/>
              </p:spPr>
              <p:txBody>
                <a:bodyPr/>
                <a:lstStyle/>
                <a:p>
                  <a:endParaRPr lang="zh-CN" altLang="en-US" sz="1200" kern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127" name="Freeform 127"/>
                <p:cNvSpPr>
                  <a:spLocks/>
                </p:cNvSpPr>
                <p:nvPr/>
              </p:nvSpPr>
              <p:spPr bwMode="auto">
                <a:xfrm>
                  <a:off x="2130425" y="2168525"/>
                  <a:ext cx="25400" cy="30163"/>
                </a:xfrm>
                <a:custGeom>
                  <a:avLst/>
                  <a:gdLst>
                    <a:gd name="T0" fmla="*/ 2147483647 w 18"/>
                    <a:gd name="T1" fmla="*/ 2147483647 h 21"/>
                    <a:gd name="T2" fmla="*/ 0 w 18"/>
                    <a:gd name="T3" fmla="*/ 2147483647 h 21"/>
                    <a:gd name="T4" fmla="*/ 2147483647 w 18"/>
                    <a:gd name="T5" fmla="*/ 0 h 21"/>
                    <a:gd name="T6" fmla="*/ 2147483647 w 18"/>
                    <a:gd name="T7" fmla="*/ 2147483647 h 21"/>
                    <a:gd name="T8" fmla="*/ 2147483647 w 18"/>
                    <a:gd name="T9" fmla="*/ 2147483647 h 21"/>
                    <a:gd name="T10" fmla="*/ 2147483647 w 18"/>
                    <a:gd name="T11" fmla="*/ 2147483647 h 21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18"/>
                    <a:gd name="T19" fmla="*/ 0 h 21"/>
                    <a:gd name="T20" fmla="*/ 18 w 18"/>
                    <a:gd name="T21" fmla="*/ 21 h 21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18" h="21">
                      <a:moveTo>
                        <a:pt x="1" y="19"/>
                      </a:moveTo>
                      <a:lnTo>
                        <a:pt x="0" y="6"/>
                      </a:lnTo>
                      <a:lnTo>
                        <a:pt x="15" y="0"/>
                      </a:lnTo>
                      <a:lnTo>
                        <a:pt x="18" y="10"/>
                      </a:lnTo>
                      <a:lnTo>
                        <a:pt x="17" y="21"/>
                      </a:lnTo>
                      <a:lnTo>
                        <a:pt x="1" y="19"/>
                      </a:lnTo>
                      <a:close/>
                    </a:path>
                  </a:pathLst>
                </a:custGeom>
                <a:grpFill/>
                <a:ln w="19050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  <a:extLst/>
              </p:spPr>
              <p:txBody>
                <a:bodyPr/>
                <a:lstStyle/>
                <a:p>
                  <a:endParaRPr lang="zh-CN" altLang="en-US" sz="1200" kern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128" name="Freeform 90"/>
                <p:cNvSpPr>
                  <a:spLocks/>
                </p:cNvSpPr>
                <p:nvPr/>
              </p:nvSpPr>
              <p:spPr bwMode="auto">
                <a:xfrm>
                  <a:off x="4427538" y="5410200"/>
                  <a:ext cx="60325" cy="36513"/>
                </a:xfrm>
                <a:custGeom>
                  <a:avLst/>
                  <a:gdLst>
                    <a:gd name="T0" fmla="*/ 2147483647 w 44"/>
                    <a:gd name="T1" fmla="*/ 2147483647 h 26"/>
                    <a:gd name="T2" fmla="*/ 2147483647 w 44"/>
                    <a:gd name="T3" fmla="*/ 2147483647 h 26"/>
                    <a:gd name="T4" fmla="*/ 2147483647 w 44"/>
                    <a:gd name="T5" fmla="*/ 2147483647 h 26"/>
                    <a:gd name="T6" fmla="*/ 0 w 44"/>
                    <a:gd name="T7" fmla="*/ 2147483647 h 26"/>
                    <a:gd name="T8" fmla="*/ 2147483647 w 44"/>
                    <a:gd name="T9" fmla="*/ 0 h 26"/>
                    <a:gd name="T10" fmla="*/ 2147483647 w 44"/>
                    <a:gd name="T11" fmla="*/ 2147483647 h 26"/>
                    <a:gd name="T12" fmla="*/ 2147483647 w 44"/>
                    <a:gd name="T13" fmla="*/ 2147483647 h 2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44"/>
                    <a:gd name="T22" fmla="*/ 0 h 26"/>
                    <a:gd name="T23" fmla="*/ 44 w 44"/>
                    <a:gd name="T24" fmla="*/ 26 h 2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44" h="26">
                      <a:moveTo>
                        <a:pt x="44" y="21"/>
                      </a:moveTo>
                      <a:lnTo>
                        <a:pt x="32" y="26"/>
                      </a:lnTo>
                      <a:lnTo>
                        <a:pt x="15" y="24"/>
                      </a:lnTo>
                      <a:lnTo>
                        <a:pt x="0" y="12"/>
                      </a:lnTo>
                      <a:lnTo>
                        <a:pt x="12" y="0"/>
                      </a:lnTo>
                      <a:lnTo>
                        <a:pt x="29" y="3"/>
                      </a:lnTo>
                      <a:lnTo>
                        <a:pt x="44" y="21"/>
                      </a:lnTo>
                      <a:close/>
                    </a:path>
                  </a:pathLst>
                </a:custGeom>
                <a:grpFill/>
                <a:ln w="19050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  <a:extLst/>
              </p:spPr>
              <p:txBody>
                <a:bodyPr/>
                <a:lstStyle/>
                <a:p>
                  <a:endParaRPr lang="zh-CN" altLang="en-US" sz="1200" kern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129" name="Freeform 92"/>
                <p:cNvSpPr>
                  <a:spLocks/>
                </p:cNvSpPr>
                <p:nvPr/>
              </p:nvSpPr>
              <p:spPr bwMode="auto">
                <a:xfrm>
                  <a:off x="3633788" y="5829300"/>
                  <a:ext cx="179387" cy="109538"/>
                </a:xfrm>
                <a:custGeom>
                  <a:avLst/>
                  <a:gdLst>
                    <a:gd name="T0" fmla="*/ 2147483647 w 128"/>
                    <a:gd name="T1" fmla="*/ 2147483647 h 78"/>
                    <a:gd name="T2" fmla="*/ 2147483647 w 128"/>
                    <a:gd name="T3" fmla="*/ 2147483647 h 78"/>
                    <a:gd name="T4" fmla="*/ 2147483647 w 128"/>
                    <a:gd name="T5" fmla="*/ 2147483647 h 78"/>
                    <a:gd name="T6" fmla="*/ 0 w 128"/>
                    <a:gd name="T7" fmla="*/ 2147483647 h 78"/>
                    <a:gd name="T8" fmla="*/ 2147483647 w 128"/>
                    <a:gd name="T9" fmla="*/ 2147483647 h 78"/>
                    <a:gd name="T10" fmla="*/ 2147483647 w 128"/>
                    <a:gd name="T11" fmla="*/ 0 h 78"/>
                    <a:gd name="T12" fmla="*/ 2147483647 w 128"/>
                    <a:gd name="T13" fmla="*/ 2147483647 h 78"/>
                    <a:gd name="T14" fmla="*/ 2147483647 w 128"/>
                    <a:gd name="T15" fmla="*/ 2147483647 h 78"/>
                    <a:gd name="T16" fmla="*/ 2147483647 w 128"/>
                    <a:gd name="T17" fmla="*/ 2147483647 h 78"/>
                    <a:gd name="T18" fmla="*/ 2147483647 w 128"/>
                    <a:gd name="T19" fmla="*/ 2147483647 h 78"/>
                    <a:gd name="T20" fmla="*/ 2147483647 w 128"/>
                    <a:gd name="T21" fmla="*/ 2147483647 h 78"/>
                    <a:gd name="T22" fmla="*/ 2147483647 w 128"/>
                    <a:gd name="T23" fmla="*/ 2147483647 h 78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w 128"/>
                    <a:gd name="T37" fmla="*/ 0 h 78"/>
                    <a:gd name="T38" fmla="*/ 128 w 128"/>
                    <a:gd name="T39" fmla="*/ 78 h 78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T36" t="T37" r="T38" b="T39"/>
                  <a:pathLst>
                    <a:path w="128" h="78">
                      <a:moveTo>
                        <a:pt x="78" y="78"/>
                      </a:moveTo>
                      <a:lnTo>
                        <a:pt x="62" y="69"/>
                      </a:lnTo>
                      <a:lnTo>
                        <a:pt x="32" y="51"/>
                      </a:lnTo>
                      <a:lnTo>
                        <a:pt x="0" y="40"/>
                      </a:lnTo>
                      <a:lnTo>
                        <a:pt x="38" y="18"/>
                      </a:lnTo>
                      <a:lnTo>
                        <a:pt x="60" y="0"/>
                      </a:lnTo>
                      <a:lnTo>
                        <a:pt x="89" y="10"/>
                      </a:lnTo>
                      <a:lnTo>
                        <a:pt x="105" y="10"/>
                      </a:lnTo>
                      <a:lnTo>
                        <a:pt x="128" y="25"/>
                      </a:lnTo>
                      <a:lnTo>
                        <a:pt x="102" y="52"/>
                      </a:lnTo>
                      <a:lnTo>
                        <a:pt x="92" y="72"/>
                      </a:lnTo>
                      <a:lnTo>
                        <a:pt x="78" y="78"/>
                      </a:lnTo>
                      <a:close/>
                    </a:path>
                  </a:pathLst>
                </a:custGeom>
                <a:grpFill/>
                <a:ln w="19050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  <a:extLst/>
              </p:spPr>
              <p:txBody>
                <a:bodyPr/>
                <a:lstStyle/>
                <a:p>
                  <a:endParaRPr lang="zh-CN" altLang="en-US" sz="1200" kern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130" name="任意多边形 4"/>
                <p:cNvSpPr>
                  <a:spLocks/>
                </p:cNvSpPr>
                <p:nvPr/>
              </p:nvSpPr>
              <p:spPr bwMode="auto">
                <a:xfrm>
                  <a:off x="4532313" y="1273175"/>
                  <a:ext cx="180975" cy="444500"/>
                </a:xfrm>
                <a:custGeom>
                  <a:avLst/>
                  <a:gdLst>
                    <a:gd name="T0" fmla="*/ 2147483647 w 1344"/>
                    <a:gd name="T1" fmla="*/ 0 h 3309"/>
                    <a:gd name="T2" fmla="*/ 0 w 1344"/>
                    <a:gd name="T3" fmla="*/ 2147483647 h 3309"/>
                    <a:gd name="T4" fmla="*/ 2147483647 w 1344"/>
                    <a:gd name="T5" fmla="*/ 2147483647 h 3309"/>
                    <a:gd name="T6" fmla="*/ 2147483647 w 1344"/>
                    <a:gd name="T7" fmla="*/ 0 h 3309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344"/>
                    <a:gd name="T13" fmla="*/ 0 h 3309"/>
                    <a:gd name="T14" fmla="*/ 1344 w 1344"/>
                    <a:gd name="T15" fmla="*/ 3309 h 3309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344" h="3309">
                      <a:moveTo>
                        <a:pt x="0" y="1479"/>
                      </a:moveTo>
                      <a:lnTo>
                        <a:pt x="42" y="1518"/>
                      </a:lnTo>
                      <a:lnTo>
                        <a:pt x="18" y="1620"/>
                      </a:lnTo>
                      <a:lnTo>
                        <a:pt x="6" y="1675"/>
                      </a:lnTo>
                      <a:lnTo>
                        <a:pt x="72" y="1713"/>
                      </a:lnTo>
                      <a:lnTo>
                        <a:pt x="117" y="1725"/>
                      </a:lnTo>
                      <a:lnTo>
                        <a:pt x="123" y="1779"/>
                      </a:lnTo>
                      <a:lnTo>
                        <a:pt x="183" y="1806"/>
                      </a:lnTo>
                      <a:lnTo>
                        <a:pt x="222" y="1800"/>
                      </a:lnTo>
                      <a:lnTo>
                        <a:pt x="213" y="1839"/>
                      </a:lnTo>
                      <a:lnTo>
                        <a:pt x="237" y="1860"/>
                      </a:lnTo>
                      <a:lnTo>
                        <a:pt x="258" y="1875"/>
                      </a:lnTo>
                      <a:lnTo>
                        <a:pt x="288" y="1863"/>
                      </a:lnTo>
                      <a:lnTo>
                        <a:pt x="315" y="1857"/>
                      </a:lnTo>
                      <a:lnTo>
                        <a:pt x="333" y="1923"/>
                      </a:lnTo>
                      <a:lnTo>
                        <a:pt x="396" y="1923"/>
                      </a:lnTo>
                      <a:lnTo>
                        <a:pt x="390" y="1995"/>
                      </a:lnTo>
                      <a:lnTo>
                        <a:pt x="450" y="1989"/>
                      </a:lnTo>
                      <a:lnTo>
                        <a:pt x="513" y="2046"/>
                      </a:lnTo>
                      <a:lnTo>
                        <a:pt x="534" y="1998"/>
                      </a:lnTo>
                      <a:lnTo>
                        <a:pt x="531" y="1953"/>
                      </a:lnTo>
                      <a:lnTo>
                        <a:pt x="555" y="1890"/>
                      </a:lnTo>
                      <a:lnTo>
                        <a:pt x="561" y="1947"/>
                      </a:lnTo>
                      <a:lnTo>
                        <a:pt x="600" y="1980"/>
                      </a:lnTo>
                      <a:lnTo>
                        <a:pt x="630" y="1944"/>
                      </a:lnTo>
                      <a:lnTo>
                        <a:pt x="633" y="1884"/>
                      </a:lnTo>
                      <a:lnTo>
                        <a:pt x="657" y="1830"/>
                      </a:lnTo>
                      <a:lnTo>
                        <a:pt x="705" y="1794"/>
                      </a:lnTo>
                      <a:lnTo>
                        <a:pt x="693" y="1734"/>
                      </a:lnTo>
                      <a:lnTo>
                        <a:pt x="669" y="1692"/>
                      </a:lnTo>
                      <a:lnTo>
                        <a:pt x="567" y="1608"/>
                      </a:lnTo>
                      <a:lnTo>
                        <a:pt x="645" y="1629"/>
                      </a:lnTo>
                      <a:lnTo>
                        <a:pt x="696" y="1638"/>
                      </a:lnTo>
                      <a:lnTo>
                        <a:pt x="726" y="1662"/>
                      </a:lnTo>
                      <a:lnTo>
                        <a:pt x="699" y="1698"/>
                      </a:lnTo>
                      <a:lnTo>
                        <a:pt x="723" y="1758"/>
                      </a:lnTo>
                      <a:lnTo>
                        <a:pt x="729" y="1809"/>
                      </a:lnTo>
                      <a:lnTo>
                        <a:pt x="699" y="1869"/>
                      </a:lnTo>
                      <a:lnTo>
                        <a:pt x="717" y="1896"/>
                      </a:lnTo>
                      <a:lnTo>
                        <a:pt x="759" y="1824"/>
                      </a:lnTo>
                      <a:lnTo>
                        <a:pt x="792" y="1773"/>
                      </a:lnTo>
                      <a:lnTo>
                        <a:pt x="816" y="1698"/>
                      </a:lnTo>
                      <a:lnTo>
                        <a:pt x="846" y="1620"/>
                      </a:lnTo>
                      <a:lnTo>
                        <a:pt x="864" y="1635"/>
                      </a:lnTo>
                      <a:lnTo>
                        <a:pt x="834" y="1734"/>
                      </a:lnTo>
                      <a:lnTo>
                        <a:pt x="828" y="1785"/>
                      </a:lnTo>
                      <a:lnTo>
                        <a:pt x="864" y="1749"/>
                      </a:lnTo>
                      <a:lnTo>
                        <a:pt x="906" y="1671"/>
                      </a:lnTo>
                      <a:lnTo>
                        <a:pt x="918" y="1728"/>
                      </a:lnTo>
                      <a:lnTo>
                        <a:pt x="843" y="1827"/>
                      </a:lnTo>
                      <a:lnTo>
                        <a:pt x="810" y="1869"/>
                      </a:lnTo>
                      <a:lnTo>
                        <a:pt x="786" y="1929"/>
                      </a:lnTo>
                      <a:lnTo>
                        <a:pt x="762" y="1986"/>
                      </a:lnTo>
                      <a:lnTo>
                        <a:pt x="807" y="1992"/>
                      </a:lnTo>
                      <a:lnTo>
                        <a:pt x="831" y="2031"/>
                      </a:lnTo>
                      <a:lnTo>
                        <a:pt x="840" y="2091"/>
                      </a:lnTo>
                      <a:lnTo>
                        <a:pt x="861" y="2127"/>
                      </a:lnTo>
                      <a:lnTo>
                        <a:pt x="831" y="2154"/>
                      </a:lnTo>
                      <a:lnTo>
                        <a:pt x="798" y="2193"/>
                      </a:lnTo>
                      <a:lnTo>
                        <a:pt x="756" y="2223"/>
                      </a:lnTo>
                      <a:lnTo>
                        <a:pt x="774" y="2268"/>
                      </a:lnTo>
                      <a:lnTo>
                        <a:pt x="729" y="2310"/>
                      </a:lnTo>
                      <a:lnTo>
                        <a:pt x="750" y="2349"/>
                      </a:lnTo>
                      <a:lnTo>
                        <a:pt x="846" y="2253"/>
                      </a:lnTo>
                      <a:lnTo>
                        <a:pt x="900" y="2256"/>
                      </a:lnTo>
                      <a:lnTo>
                        <a:pt x="849" y="2316"/>
                      </a:lnTo>
                      <a:lnTo>
                        <a:pt x="792" y="2373"/>
                      </a:lnTo>
                      <a:lnTo>
                        <a:pt x="696" y="2457"/>
                      </a:lnTo>
                      <a:lnTo>
                        <a:pt x="732" y="2493"/>
                      </a:lnTo>
                      <a:lnTo>
                        <a:pt x="780" y="2496"/>
                      </a:lnTo>
                      <a:lnTo>
                        <a:pt x="831" y="2424"/>
                      </a:lnTo>
                      <a:lnTo>
                        <a:pt x="843" y="2481"/>
                      </a:lnTo>
                      <a:lnTo>
                        <a:pt x="798" y="2577"/>
                      </a:lnTo>
                      <a:lnTo>
                        <a:pt x="795" y="2631"/>
                      </a:lnTo>
                      <a:lnTo>
                        <a:pt x="750" y="2667"/>
                      </a:lnTo>
                      <a:lnTo>
                        <a:pt x="762" y="2730"/>
                      </a:lnTo>
                      <a:lnTo>
                        <a:pt x="717" y="2778"/>
                      </a:lnTo>
                      <a:lnTo>
                        <a:pt x="732" y="2811"/>
                      </a:lnTo>
                      <a:lnTo>
                        <a:pt x="771" y="2805"/>
                      </a:lnTo>
                      <a:lnTo>
                        <a:pt x="771" y="2844"/>
                      </a:lnTo>
                      <a:lnTo>
                        <a:pt x="771" y="2871"/>
                      </a:lnTo>
                      <a:lnTo>
                        <a:pt x="720" y="2883"/>
                      </a:lnTo>
                      <a:lnTo>
                        <a:pt x="702" y="2940"/>
                      </a:lnTo>
                      <a:lnTo>
                        <a:pt x="705" y="3003"/>
                      </a:lnTo>
                      <a:lnTo>
                        <a:pt x="666" y="3033"/>
                      </a:lnTo>
                      <a:lnTo>
                        <a:pt x="678" y="3135"/>
                      </a:lnTo>
                      <a:lnTo>
                        <a:pt x="729" y="3141"/>
                      </a:lnTo>
                      <a:lnTo>
                        <a:pt x="753" y="3114"/>
                      </a:lnTo>
                      <a:lnTo>
                        <a:pt x="792" y="3090"/>
                      </a:lnTo>
                      <a:lnTo>
                        <a:pt x="837" y="3138"/>
                      </a:lnTo>
                      <a:lnTo>
                        <a:pt x="831" y="3177"/>
                      </a:lnTo>
                      <a:lnTo>
                        <a:pt x="783" y="3210"/>
                      </a:lnTo>
                      <a:lnTo>
                        <a:pt x="813" y="3243"/>
                      </a:lnTo>
                      <a:lnTo>
                        <a:pt x="819" y="3309"/>
                      </a:lnTo>
                      <a:lnTo>
                        <a:pt x="840" y="3300"/>
                      </a:lnTo>
                      <a:lnTo>
                        <a:pt x="858" y="3228"/>
                      </a:lnTo>
                      <a:lnTo>
                        <a:pt x="885" y="3249"/>
                      </a:lnTo>
                      <a:lnTo>
                        <a:pt x="894" y="3294"/>
                      </a:lnTo>
                      <a:lnTo>
                        <a:pt x="927" y="3285"/>
                      </a:lnTo>
                      <a:lnTo>
                        <a:pt x="924" y="3204"/>
                      </a:lnTo>
                      <a:lnTo>
                        <a:pt x="894" y="3168"/>
                      </a:lnTo>
                      <a:lnTo>
                        <a:pt x="918" y="3129"/>
                      </a:lnTo>
                      <a:lnTo>
                        <a:pt x="918" y="3063"/>
                      </a:lnTo>
                      <a:lnTo>
                        <a:pt x="879" y="3009"/>
                      </a:lnTo>
                      <a:lnTo>
                        <a:pt x="927" y="2976"/>
                      </a:lnTo>
                      <a:lnTo>
                        <a:pt x="930" y="2892"/>
                      </a:lnTo>
                      <a:lnTo>
                        <a:pt x="942" y="2802"/>
                      </a:lnTo>
                      <a:lnTo>
                        <a:pt x="903" y="2724"/>
                      </a:lnTo>
                      <a:lnTo>
                        <a:pt x="948" y="2697"/>
                      </a:lnTo>
                      <a:lnTo>
                        <a:pt x="984" y="2730"/>
                      </a:lnTo>
                      <a:lnTo>
                        <a:pt x="1023" y="2727"/>
                      </a:lnTo>
                      <a:lnTo>
                        <a:pt x="1038" y="2781"/>
                      </a:lnTo>
                      <a:lnTo>
                        <a:pt x="1065" y="2781"/>
                      </a:lnTo>
                      <a:lnTo>
                        <a:pt x="1047" y="2670"/>
                      </a:lnTo>
                      <a:lnTo>
                        <a:pt x="996" y="2568"/>
                      </a:lnTo>
                      <a:lnTo>
                        <a:pt x="1041" y="2529"/>
                      </a:lnTo>
                      <a:lnTo>
                        <a:pt x="1092" y="2520"/>
                      </a:lnTo>
                      <a:lnTo>
                        <a:pt x="1128" y="2517"/>
                      </a:lnTo>
                      <a:lnTo>
                        <a:pt x="1116" y="2475"/>
                      </a:lnTo>
                      <a:lnTo>
                        <a:pt x="1077" y="2463"/>
                      </a:lnTo>
                      <a:lnTo>
                        <a:pt x="1050" y="2406"/>
                      </a:lnTo>
                      <a:lnTo>
                        <a:pt x="1035" y="2337"/>
                      </a:lnTo>
                      <a:lnTo>
                        <a:pt x="1008" y="2247"/>
                      </a:lnTo>
                      <a:lnTo>
                        <a:pt x="1062" y="2226"/>
                      </a:lnTo>
                      <a:lnTo>
                        <a:pt x="1059" y="2157"/>
                      </a:lnTo>
                      <a:lnTo>
                        <a:pt x="1104" y="2166"/>
                      </a:lnTo>
                      <a:lnTo>
                        <a:pt x="1131" y="2121"/>
                      </a:lnTo>
                      <a:lnTo>
                        <a:pt x="1164" y="2109"/>
                      </a:lnTo>
                      <a:lnTo>
                        <a:pt x="1143" y="2058"/>
                      </a:lnTo>
                      <a:lnTo>
                        <a:pt x="1194" y="2040"/>
                      </a:lnTo>
                      <a:lnTo>
                        <a:pt x="1137" y="1968"/>
                      </a:lnTo>
                      <a:lnTo>
                        <a:pt x="1164" y="1911"/>
                      </a:lnTo>
                      <a:lnTo>
                        <a:pt x="1146" y="1839"/>
                      </a:lnTo>
                      <a:lnTo>
                        <a:pt x="1113" y="1866"/>
                      </a:lnTo>
                      <a:lnTo>
                        <a:pt x="1056" y="1920"/>
                      </a:lnTo>
                      <a:lnTo>
                        <a:pt x="1011" y="1953"/>
                      </a:lnTo>
                      <a:lnTo>
                        <a:pt x="1014" y="1908"/>
                      </a:lnTo>
                      <a:lnTo>
                        <a:pt x="1065" y="1854"/>
                      </a:lnTo>
                      <a:lnTo>
                        <a:pt x="1107" y="1809"/>
                      </a:lnTo>
                      <a:lnTo>
                        <a:pt x="1101" y="1776"/>
                      </a:lnTo>
                      <a:lnTo>
                        <a:pt x="1056" y="1812"/>
                      </a:lnTo>
                      <a:lnTo>
                        <a:pt x="1011" y="1842"/>
                      </a:lnTo>
                      <a:lnTo>
                        <a:pt x="1002" y="1809"/>
                      </a:lnTo>
                      <a:lnTo>
                        <a:pt x="1065" y="1740"/>
                      </a:lnTo>
                      <a:lnTo>
                        <a:pt x="1056" y="1722"/>
                      </a:lnTo>
                      <a:lnTo>
                        <a:pt x="1011" y="1689"/>
                      </a:lnTo>
                      <a:lnTo>
                        <a:pt x="1092" y="1662"/>
                      </a:lnTo>
                      <a:lnTo>
                        <a:pt x="1140" y="1686"/>
                      </a:lnTo>
                      <a:lnTo>
                        <a:pt x="1182" y="1665"/>
                      </a:lnTo>
                      <a:lnTo>
                        <a:pt x="1182" y="1605"/>
                      </a:lnTo>
                      <a:lnTo>
                        <a:pt x="1215" y="1572"/>
                      </a:lnTo>
                      <a:lnTo>
                        <a:pt x="1266" y="1545"/>
                      </a:lnTo>
                      <a:lnTo>
                        <a:pt x="1227" y="1509"/>
                      </a:lnTo>
                      <a:lnTo>
                        <a:pt x="1152" y="1527"/>
                      </a:lnTo>
                      <a:lnTo>
                        <a:pt x="1167" y="1467"/>
                      </a:lnTo>
                      <a:lnTo>
                        <a:pt x="1236" y="1392"/>
                      </a:lnTo>
                      <a:lnTo>
                        <a:pt x="1287" y="1395"/>
                      </a:lnTo>
                      <a:lnTo>
                        <a:pt x="1295" y="1323"/>
                      </a:lnTo>
                      <a:lnTo>
                        <a:pt x="1227" y="1308"/>
                      </a:lnTo>
                      <a:lnTo>
                        <a:pt x="1182" y="1290"/>
                      </a:lnTo>
                      <a:lnTo>
                        <a:pt x="1125" y="1287"/>
                      </a:lnTo>
                      <a:lnTo>
                        <a:pt x="1083" y="1203"/>
                      </a:lnTo>
                      <a:lnTo>
                        <a:pt x="1164" y="1200"/>
                      </a:lnTo>
                      <a:lnTo>
                        <a:pt x="1227" y="1215"/>
                      </a:lnTo>
                      <a:lnTo>
                        <a:pt x="1290" y="1173"/>
                      </a:lnTo>
                      <a:lnTo>
                        <a:pt x="1344" y="1173"/>
                      </a:lnTo>
                      <a:lnTo>
                        <a:pt x="1335" y="1128"/>
                      </a:lnTo>
                      <a:lnTo>
                        <a:pt x="1299" y="1101"/>
                      </a:lnTo>
                      <a:lnTo>
                        <a:pt x="1299" y="1047"/>
                      </a:lnTo>
                      <a:lnTo>
                        <a:pt x="1254" y="1032"/>
                      </a:lnTo>
                      <a:lnTo>
                        <a:pt x="1203" y="1047"/>
                      </a:lnTo>
                      <a:lnTo>
                        <a:pt x="1155" y="1044"/>
                      </a:lnTo>
                      <a:lnTo>
                        <a:pt x="1119" y="996"/>
                      </a:lnTo>
                      <a:lnTo>
                        <a:pt x="1104" y="903"/>
                      </a:lnTo>
                      <a:lnTo>
                        <a:pt x="1125" y="864"/>
                      </a:lnTo>
                      <a:lnTo>
                        <a:pt x="1185" y="813"/>
                      </a:lnTo>
                      <a:lnTo>
                        <a:pt x="1191" y="768"/>
                      </a:lnTo>
                      <a:lnTo>
                        <a:pt x="1131" y="789"/>
                      </a:lnTo>
                      <a:lnTo>
                        <a:pt x="1068" y="792"/>
                      </a:lnTo>
                      <a:lnTo>
                        <a:pt x="1095" y="729"/>
                      </a:lnTo>
                      <a:lnTo>
                        <a:pt x="1029" y="732"/>
                      </a:lnTo>
                      <a:lnTo>
                        <a:pt x="1035" y="654"/>
                      </a:lnTo>
                      <a:lnTo>
                        <a:pt x="990" y="606"/>
                      </a:lnTo>
                      <a:lnTo>
                        <a:pt x="945" y="621"/>
                      </a:lnTo>
                      <a:lnTo>
                        <a:pt x="915" y="669"/>
                      </a:lnTo>
                      <a:lnTo>
                        <a:pt x="867" y="630"/>
                      </a:lnTo>
                      <a:lnTo>
                        <a:pt x="837" y="714"/>
                      </a:lnTo>
                      <a:lnTo>
                        <a:pt x="870" y="753"/>
                      </a:lnTo>
                      <a:lnTo>
                        <a:pt x="915" y="795"/>
                      </a:lnTo>
                      <a:lnTo>
                        <a:pt x="855" y="819"/>
                      </a:lnTo>
                      <a:lnTo>
                        <a:pt x="765" y="846"/>
                      </a:lnTo>
                      <a:lnTo>
                        <a:pt x="732" y="837"/>
                      </a:lnTo>
                      <a:lnTo>
                        <a:pt x="750" y="789"/>
                      </a:lnTo>
                      <a:lnTo>
                        <a:pt x="774" y="738"/>
                      </a:lnTo>
                      <a:lnTo>
                        <a:pt x="780" y="657"/>
                      </a:lnTo>
                      <a:lnTo>
                        <a:pt x="813" y="591"/>
                      </a:lnTo>
                      <a:lnTo>
                        <a:pt x="771" y="591"/>
                      </a:lnTo>
                      <a:lnTo>
                        <a:pt x="768" y="531"/>
                      </a:lnTo>
                      <a:lnTo>
                        <a:pt x="756" y="471"/>
                      </a:lnTo>
                      <a:lnTo>
                        <a:pt x="729" y="420"/>
                      </a:lnTo>
                      <a:lnTo>
                        <a:pt x="777" y="411"/>
                      </a:lnTo>
                      <a:lnTo>
                        <a:pt x="804" y="363"/>
                      </a:lnTo>
                      <a:lnTo>
                        <a:pt x="810" y="297"/>
                      </a:lnTo>
                      <a:lnTo>
                        <a:pt x="765" y="240"/>
                      </a:lnTo>
                      <a:lnTo>
                        <a:pt x="810" y="207"/>
                      </a:lnTo>
                      <a:lnTo>
                        <a:pt x="819" y="144"/>
                      </a:lnTo>
                      <a:lnTo>
                        <a:pt x="822" y="54"/>
                      </a:lnTo>
                      <a:lnTo>
                        <a:pt x="798" y="0"/>
                      </a:lnTo>
                      <a:lnTo>
                        <a:pt x="771" y="42"/>
                      </a:lnTo>
                      <a:lnTo>
                        <a:pt x="726" y="54"/>
                      </a:lnTo>
                      <a:lnTo>
                        <a:pt x="720" y="120"/>
                      </a:lnTo>
                      <a:lnTo>
                        <a:pt x="630" y="105"/>
                      </a:lnTo>
                      <a:lnTo>
                        <a:pt x="558" y="63"/>
                      </a:lnTo>
                      <a:lnTo>
                        <a:pt x="540" y="93"/>
                      </a:lnTo>
                      <a:lnTo>
                        <a:pt x="564" y="153"/>
                      </a:lnTo>
                      <a:lnTo>
                        <a:pt x="525" y="210"/>
                      </a:lnTo>
                      <a:lnTo>
                        <a:pt x="540" y="264"/>
                      </a:lnTo>
                      <a:lnTo>
                        <a:pt x="489" y="300"/>
                      </a:lnTo>
                      <a:lnTo>
                        <a:pt x="453" y="351"/>
                      </a:lnTo>
                      <a:lnTo>
                        <a:pt x="426" y="402"/>
                      </a:lnTo>
                      <a:lnTo>
                        <a:pt x="462" y="450"/>
                      </a:lnTo>
                      <a:lnTo>
                        <a:pt x="498" y="507"/>
                      </a:lnTo>
                      <a:lnTo>
                        <a:pt x="555" y="516"/>
                      </a:lnTo>
                      <a:lnTo>
                        <a:pt x="624" y="501"/>
                      </a:lnTo>
                      <a:lnTo>
                        <a:pt x="636" y="525"/>
                      </a:lnTo>
                      <a:lnTo>
                        <a:pt x="600" y="540"/>
                      </a:lnTo>
                      <a:lnTo>
                        <a:pt x="525" y="546"/>
                      </a:lnTo>
                      <a:lnTo>
                        <a:pt x="474" y="519"/>
                      </a:lnTo>
                      <a:lnTo>
                        <a:pt x="432" y="489"/>
                      </a:lnTo>
                      <a:lnTo>
                        <a:pt x="375" y="441"/>
                      </a:lnTo>
                      <a:lnTo>
                        <a:pt x="375" y="381"/>
                      </a:lnTo>
                      <a:lnTo>
                        <a:pt x="351" y="345"/>
                      </a:lnTo>
                      <a:lnTo>
                        <a:pt x="294" y="402"/>
                      </a:lnTo>
                      <a:lnTo>
                        <a:pt x="276" y="480"/>
                      </a:lnTo>
                      <a:lnTo>
                        <a:pt x="267" y="552"/>
                      </a:lnTo>
                      <a:lnTo>
                        <a:pt x="186" y="546"/>
                      </a:lnTo>
                      <a:lnTo>
                        <a:pt x="153" y="627"/>
                      </a:lnTo>
                      <a:lnTo>
                        <a:pt x="141" y="693"/>
                      </a:lnTo>
                      <a:lnTo>
                        <a:pt x="230" y="684"/>
                      </a:lnTo>
                      <a:lnTo>
                        <a:pt x="290" y="660"/>
                      </a:lnTo>
                      <a:lnTo>
                        <a:pt x="326" y="642"/>
                      </a:lnTo>
                      <a:lnTo>
                        <a:pt x="395" y="678"/>
                      </a:lnTo>
                      <a:lnTo>
                        <a:pt x="374" y="738"/>
                      </a:lnTo>
                      <a:lnTo>
                        <a:pt x="431" y="789"/>
                      </a:lnTo>
                      <a:lnTo>
                        <a:pt x="470" y="753"/>
                      </a:lnTo>
                      <a:lnTo>
                        <a:pt x="509" y="801"/>
                      </a:lnTo>
                      <a:lnTo>
                        <a:pt x="518" y="915"/>
                      </a:lnTo>
                      <a:lnTo>
                        <a:pt x="593" y="972"/>
                      </a:lnTo>
                      <a:lnTo>
                        <a:pt x="635" y="1023"/>
                      </a:lnTo>
                      <a:lnTo>
                        <a:pt x="710" y="1038"/>
                      </a:lnTo>
                      <a:lnTo>
                        <a:pt x="722" y="1089"/>
                      </a:lnTo>
                      <a:lnTo>
                        <a:pt x="737" y="1134"/>
                      </a:lnTo>
                      <a:lnTo>
                        <a:pt x="716" y="1179"/>
                      </a:lnTo>
                      <a:lnTo>
                        <a:pt x="743" y="1230"/>
                      </a:lnTo>
                      <a:lnTo>
                        <a:pt x="704" y="1260"/>
                      </a:lnTo>
                      <a:lnTo>
                        <a:pt x="644" y="1245"/>
                      </a:lnTo>
                      <a:lnTo>
                        <a:pt x="647" y="1314"/>
                      </a:lnTo>
                      <a:lnTo>
                        <a:pt x="617" y="1338"/>
                      </a:lnTo>
                      <a:lnTo>
                        <a:pt x="542" y="1278"/>
                      </a:lnTo>
                      <a:lnTo>
                        <a:pt x="467" y="1254"/>
                      </a:lnTo>
                      <a:lnTo>
                        <a:pt x="449" y="1311"/>
                      </a:lnTo>
                      <a:lnTo>
                        <a:pt x="416" y="1350"/>
                      </a:lnTo>
                      <a:lnTo>
                        <a:pt x="315" y="1407"/>
                      </a:lnTo>
                      <a:lnTo>
                        <a:pt x="255" y="1431"/>
                      </a:lnTo>
                      <a:lnTo>
                        <a:pt x="198" y="1389"/>
                      </a:lnTo>
                      <a:lnTo>
                        <a:pt x="105" y="1380"/>
                      </a:lnTo>
                      <a:lnTo>
                        <a:pt x="36" y="1422"/>
                      </a:lnTo>
                      <a:lnTo>
                        <a:pt x="0" y="1479"/>
                      </a:lnTo>
                      <a:close/>
                    </a:path>
                  </a:pathLst>
                </a:custGeom>
                <a:grpFill/>
                <a:ln w="19050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  <a:extLst/>
              </p:spPr>
              <p:txBody>
                <a:bodyPr/>
                <a:lstStyle/>
                <a:p>
                  <a:endParaRPr lang="zh-CN" altLang="en-US" sz="1200" kern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131" name="任意多边形 4"/>
                <p:cNvSpPr>
                  <a:spLocks/>
                </p:cNvSpPr>
                <p:nvPr/>
              </p:nvSpPr>
              <p:spPr bwMode="auto">
                <a:xfrm>
                  <a:off x="4664075" y="1219200"/>
                  <a:ext cx="71438" cy="139700"/>
                </a:xfrm>
                <a:custGeom>
                  <a:avLst/>
                  <a:gdLst>
                    <a:gd name="T0" fmla="*/ 2147483647 w 537"/>
                    <a:gd name="T1" fmla="*/ 0 h 1041"/>
                    <a:gd name="T2" fmla="*/ 0 w 537"/>
                    <a:gd name="T3" fmla="*/ 2147483647 h 1041"/>
                    <a:gd name="T4" fmla="*/ 2147483647 w 537"/>
                    <a:gd name="T5" fmla="*/ 2147483647 h 1041"/>
                    <a:gd name="T6" fmla="*/ 2147483647 w 537"/>
                    <a:gd name="T7" fmla="*/ 0 h 1041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537"/>
                    <a:gd name="T13" fmla="*/ 0 h 1041"/>
                    <a:gd name="T14" fmla="*/ 537 w 537"/>
                    <a:gd name="T15" fmla="*/ 1041 h 1041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537" h="1041">
                      <a:moveTo>
                        <a:pt x="180" y="306"/>
                      </a:moveTo>
                      <a:lnTo>
                        <a:pt x="180" y="369"/>
                      </a:lnTo>
                      <a:lnTo>
                        <a:pt x="189" y="435"/>
                      </a:lnTo>
                      <a:lnTo>
                        <a:pt x="225" y="468"/>
                      </a:lnTo>
                      <a:lnTo>
                        <a:pt x="243" y="525"/>
                      </a:lnTo>
                      <a:lnTo>
                        <a:pt x="219" y="531"/>
                      </a:lnTo>
                      <a:lnTo>
                        <a:pt x="201" y="501"/>
                      </a:lnTo>
                      <a:lnTo>
                        <a:pt x="186" y="474"/>
                      </a:lnTo>
                      <a:lnTo>
                        <a:pt x="156" y="456"/>
                      </a:lnTo>
                      <a:lnTo>
                        <a:pt x="144" y="408"/>
                      </a:lnTo>
                      <a:lnTo>
                        <a:pt x="144" y="351"/>
                      </a:lnTo>
                      <a:lnTo>
                        <a:pt x="90" y="402"/>
                      </a:lnTo>
                      <a:lnTo>
                        <a:pt x="54" y="525"/>
                      </a:lnTo>
                      <a:lnTo>
                        <a:pt x="78" y="603"/>
                      </a:lnTo>
                      <a:lnTo>
                        <a:pt x="90" y="696"/>
                      </a:lnTo>
                      <a:lnTo>
                        <a:pt x="87" y="817"/>
                      </a:lnTo>
                      <a:lnTo>
                        <a:pt x="120" y="864"/>
                      </a:lnTo>
                      <a:lnTo>
                        <a:pt x="93" y="909"/>
                      </a:lnTo>
                      <a:lnTo>
                        <a:pt x="54" y="918"/>
                      </a:lnTo>
                      <a:lnTo>
                        <a:pt x="12" y="897"/>
                      </a:lnTo>
                      <a:lnTo>
                        <a:pt x="0" y="921"/>
                      </a:lnTo>
                      <a:lnTo>
                        <a:pt x="60" y="945"/>
                      </a:lnTo>
                      <a:lnTo>
                        <a:pt x="114" y="954"/>
                      </a:lnTo>
                      <a:lnTo>
                        <a:pt x="150" y="1005"/>
                      </a:lnTo>
                      <a:lnTo>
                        <a:pt x="213" y="1041"/>
                      </a:lnTo>
                      <a:lnTo>
                        <a:pt x="249" y="1041"/>
                      </a:lnTo>
                      <a:lnTo>
                        <a:pt x="234" y="963"/>
                      </a:lnTo>
                      <a:lnTo>
                        <a:pt x="270" y="972"/>
                      </a:lnTo>
                      <a:lnTo>
                        <a:pt x="294" y="996"/>
                      </a:lnTo>
                      <a:lnTo>
                        <a:pt x="354" y="1014"/>
                      </a:lnTo>
                      <a:lnTo>
                        <a:pt x="411" y="990"/>
                      </a:lnTo>
                      <a:lnTo>
                        <a:pt x="435" y="915"/>
                      </a:lnTo>
                      <a:lnTo>
                        <a:pt x="420" y="837"/>
                      </a:lnTo>
                      <a:lnTo>
                        <a:pt x="375" y="780"/>
                      </a:lnTo>
                      <a:lnTo>
                        <a:pt x="411" y="768"/>
                      </a:lnTo>
                      <a:lnTo>
                        <a:pt x="465" y="744"/>
                      </a:lnTo>
                      <a:lnTo>
                        <a:pt x="471" y="672"/>
                      </a:lnTo>
                      <a:lnTo>
                        <a:pt x="450" y="612"/>
                      </a:lnTo>
                      <a:lnTo>
                        <a:pt x="381" y="564"/>
                      </a:lnTo>
                      <a:lnTo>
                        <a:pt x="312" y="543"/>
                      </a:lnTo>
                      <a:lnTo>
                        <a:pt x="324" y="507"/>
                      </a:lnTo>
                      <a:lnTo>
                        <a:pt x="363" y="522"/>
                      </a:lnTo>
                      <a:lnTo>
                        <a:pt x="423" y="531"/>
                      </a:lnTo>
                      <a:lnTo>
                        <a:pt x="447" y="462"/>
                      </a:lnTo>
                      <a:lnTo>
                        <a:pt x="408" y="426"/>
                      </a:lnTo>
                      <a:lnTo>
                        <a:pt x="360" y="369"/>
                      </a:lnTo>
                      <a:lnTo>
                        <a:pt x="330" y="288"/>
                      </a:lnTo>
                      <a:lnTo>
                        <a:pt x="351" y="273"/>
                      </a:lnTo>
                      <a:lnTo>
                        <a:pt x="396" y="345"/>
                      </a:lnTo>
                      <a:lnTo>
                        <a:pt x="438" y="390"/>
                      </a:lnTo>
                      <a:lnTo>
                        <a:pt x="495" y="408"/>
                      </a:lnTo>
                      <a:lnTo>
                        <a:pt x="492" y="309"/>
                      </a:lnTo>
                      <a:lnTo>
                        <a:pt x="537" y="285"/>
                      </a:lnTo>
                      <a:lnTo>
                        <a:pt x="465" y="219"/>
                      </a:lnTo>
                      <a:lnTo>
                        <a:pt x="474" y="138"/>
                      </a:lnTo>
                      <a:lnTo>
                        <a:pt x="447" y="84"/>
                      </a:lnTo>
                      <a:lnTo>
                        <a:pt x="456" y="42"/>
                      </a:lnTo>
                      <a:lnTo>
                        <a:pt x="381" y="9"/>
                      </a:lnTo>
                      <a:lnTo>
                        <a:pt x="309" y="0"/>
                      </a:lnTo>
                      <a:lnTo>
                        <a:pt x="321" y="72"/>
                      </a:lnTo>
                      <a:lnTo>
                        <a:pt x="300" y="90"/>
                      </a:lnTo>
                      <a:lnTo>
                        <a:pt x="279" y="18"/>
                      </a:lnTo>
                      <a:lnTo>
                        <a:pt x="237" y="6"/>
                      </a:lnTo>
                      <a:lnTo>
                        <a:pt x="207" y="42"/>
                      </a:lnTo>
                      <a:lnTo>
                        <a:pt x="198" y="126"/>
                      </a:lnTo>
                      <a:lnTo>
                        <a:pt x="207" y="180"/>
                      </a:lnTo>
                      <a:lnTo>
                        <a:pt x="213" y="252"/>
                      </a:lnTo>
                      <a:lnTo>
                        <a:pt x="180" y="306"/>
                      </a:lnTo>
                      <a:close/>
                    </a:path>
                  </a:pathLst>
                </a:custGeom>
                <a:grpFill/>
                <a:ln w="19050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  <a:extLst/>
              </p:spPr>
              <p:txBody>
                <a:bodyPr/>
                <a:lstStyle/>
                <a:p>
                  <a:endParaRPr lang="zh-CN" altLang="en-US" sz="1200" kern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132" name="任意多边形 4"/>
                <p:cNvSpPr>
                  <a:spLocks/>
                </p:cNvSpPr>
                <p:nvPr/>
              </p:nvSpPr>
              <p:spPr bwMode="auto">
                <a:xfrm>
                  <a:off x="4741863" y="1273175"/>
                  <a:ext cx="50800" cy="39688"/>
                </a:xfrm>
                <a:custGeom>
                  <a:avLst/>
                  <a:gdLst>
                    <a:gd name="T0" fmla="*/ 2147483647 w 384"/>
                    <a:gd name="T1" fmla="*/ 0 h 288"/>
                    <a:gd name="T2" fmla="*/ 0 w 384"/>
                    <a:gd name="T3" fmla="*/ 2147483647 h 288"/>
                    <a:gd name="T4" fmla="*/ 2147483647 w 384"/>
                    <a:gd name="T5" fmla="*/ 2147483647 h 288"/>
                    <a:gd name="T6" fmla="*/ 2147483647 w 384"/>
                    <a:gd name="T7" fmla="*/ 0 h 288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84"/>
                    <a:gd name="T13" fmla="*/ 0 h 288"/>
                    <a:gd name="T14" fmla="*/ 384 w 384"/>
                    <a:gd name="T15" fmla="*/ 288 h 288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84" h="288">
                      <a:moveTo>
                        <a:pt x="120" y="51"/>
                      </a:moveTo>
                      <a:lnTo>
                        <a:pt x="72" y="18"/>
                      </a:lnTo>
                      <a:lnTo>
                        <a:pt x="21" y="33"/>
                      </a:lnTo>
                      <a:lnTo>
                        <a:pt x="0" y="93"/>
                      </a:lnTo>
                      <a:lnTo>
                        <a:pt x="42" y="147"/>
                      </a:lnTo>
                      <a:lnTo>
                        <a:pt x="51" y="195"/>
                      </a:lnTo>
                      <a:lnTo>
                        <a:pt x="81" y="249"/>
                      </a:lnTo>
                      <a:lnTo>
                        <a:pt x="120" y="288"/>
                      </a:lnTo>
                      <a:lnTo>
                        <a:pt x="180" y="285"/>
                      </a:lnTo>
                      <a:lnTo>
                        <a:pt x="159" y="252"/>
                      </a:lnTo>
                      <a:lnTo>
                        <a:pt x="132" y="198"/>
                      </a:lnTo>
                      <a:lnTo>
                        <a:pt x="168" y="162"/>
                      </a:lnTo>
                      <a:lnTo>
                        <a:pt x="210" y="192"/>
                      </a:lnTo>
                      <a:lnTo>
                        <a:pt x="252" y="201"/>
                      </a:lnTo>
                      <a:lnTo>
                        <a:pt x="312" y="258"/>
                      </a:lnTo>
                      <a:lnTo>
                        <a:pt x="342" y="186"/>
                      </a:lnTo>
                      <a:lnTo>
                        <a:pt x="384" y="147"/>
                      </a:lnTo>
                      <a:lnTo>
                        <a:pt x="381" y="114"/>
                      </a:lnTo>
                      <a:lnTo>
                        <a:pt x="360" y="57"/>
                      </a:lnTo>
                      <a:lnTo>
                        <a:pt x="318" y="78"/>
                      </a:lnTo>
                      <a:lnTo>
                        <a:pt x="285" y="120"/>
                      </a:lnTo>
                      <a:lnTo>
                        <a:pt x="264" y="69"/>
                      </a:lnTo>
                      <a:lnTo>
                        <a:pt x="255" y="24"/>
                      </a:lnTo>
                      <a:lnTo>
                        <a:pt x="171" y="0"/>
                      </a:lnTo>
                      <a:lnTo>
                        <a:pt x="120" y="51"/>
                      </a:lnTo>
                      <a:close/>
                    </a:path>
                  </a:pathLst>
                </a:custGeom>
                <a:grpFill/>
                <a:ln w="19050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  <a:extLst/>
              </p:spPr>
              <p:txBody>
                <a:bodyPr/>
                <a:lstStyle/>
                <a:p>
                  <a:endParaRPr lang="zh-CN" altLang="en-US" sz="1200" kern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133" name="任意多边形 4"/>
                <p:cNvSpPr>
                  <a:spLocks/>
                </p:cNvSpPr>
                <p:nvPr/>
              </p:nvSpPr>
              <p:spPr bwMode="auto">
                <a:xfrm>
                  <a:off x="4733925" y="1144588"/>
                  <a:ext cx="60325" cy="117475"/>
                </a:xfrm>
                <a:custGeom>
                  <a:avLst/>
                  <a:gdLst>
                    <a:gd name="T0" fmla="*/ 2147483647 w 450"/>
                    <a:gd name="T1" fmla="*/ 0 h 870"/>
                    <a:gd name="T2" fmla="*/ 0 w 450"/>
                    <a:gd name="T3" fmla="*/ 2147483647 h 870"/>
                    <a:gd name="T4" fmla="*/ 2147483647 w 450"/>
                    <a:gd name="T5" fmla="*/ 2147483647 h 870"/>
                    <a:gd name="T6" fmla="*/ 2147483647 w 450"/>
                    <a:gd name="T7" fmla="*/ 0 h 87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450"/>
                    <a:gd name="T13" fmla="*/ 0 h 870"/>
                    <a:gd name="T14" fmla="*/ 450 w 450"/>
                    <a:gd name="T15" fmla="*/ 870 h 87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450" h="870">
                      <a:moveTo>
                        <a:pt x="150" y="48"/>
                      </a:moveTo>
                      <a:lnTo>
                        <a:pt x="150" y="120"/>
                      </a:lnTo>
                      <a:lnTo>
                        <a:pt x="123" y="180"/>
                      </a:lnTo>
                      <a:lnTo>
                        <a:pt x="84" y="201"/>
                      </a:lnTo>
                      <a:lnTo>
                        <a:pt x="60" y="267"/>
                      </a:lnTo>
                      <a:lnTo>
                        <a:pt x="54" y="333"/>
                      </a:lnTo>
                      <a:lnTo>
                        <a:pt x="81" y="354"/>
                      </a:lnTo>
                      <a:lnTo>
                        <a:pt x="66" y="408"/>
                      </a:lnTo>
                      <a:lnTo>
                        <a:pt x="72" y="459"/>
                      </a:lnTo>
                      <a:lnTo>
                        <a:pt x="12" y="534"/>
                      </a:lnTo>
                      <a:lnTo>
                        <a:pt x="27" y="570"/>
                      </a:lnTo>
                      <a:lnTo>
                        <a:pt x="0" y="609"/>
                      </a:lnTo>
                      <a:lnTo>
                        <a:pt x="9" y="678"/>
                      </a:lnTo>
                      <a:lnTo>
                        <a:pt x="6" y="738"/>
                      </a:lnTo>
                      <a:lnTo>
                        <a:pt x="57" y="807"/>
                      </a:lnTo>
                      <a:lnTo>
                        <a:pt x="108" y="780"/>
                      </a:lnTo>
                      <a:lnTo>
                        <a:pt x="126" y="816"/>
                      </a:lnTo>
                      <a:lnTo>
                        <a:pt x="141" y="846"/>
                      </a:lnTo>
                      <a:lnTo>
                        <a:pt x="180" y="867"/>
                      </a:lnTo>
                      <a:lnTo>
                        <a:pt x="213" y="870"/>
                      </a:lnTo>
                      <a:lnTo>
                        <a:pt x="207" y="801"/>
                      </a:lnTo>
                      <a:lnTo>
                        <a:pt x="252" y="792"/>
                      </a:lnTo>
                      <a:lnTo>
                        <a:pt x="300" y="759"/>
                      </a:lnTo>
                      <a:lnTo>
                        <a:pt x="297" y="705"/>
                      </a:lnTo>
                      <a:lnTo>
                        <a:pt x="255" y="693"/>
                      </a:lnTo>
                      <a:lnTo>
                        <a:pt x="213" y="669"/>
                      </a:lnTo>
                      <a:lnTo>
                        <a:pt x="249" y="603"/>
                      </a:lnTo>
                      <a:lnTo>
                        <a:pt x="318" y="540"/>
                      </a:lnTo>
                      <a:lnTo>
                        <a:pt x="389" y="486"/>
                      </a:lnTo>
                      <a:lnTo>
                        <a:pt x="396" y="438"/>
                      </a:lnTo>
                      <a:lnTo>
                        <a:pt x="351" y="420"/>
                      </a:lnTo>
                      <a:lnTo>
                        <a:pt x="303" y="453"/>
                      </a:lnTo>
                      <a:lnTo>
                        <a:pt x="252" y="462"/>
                      </a:lnTo>
                      <a:lnTo>
                        <a:pt x="252" y="429"/>
                      </a:lnTo>
                      <a:lnTo>
                        <a:pt x="306" y="429"/>
                      </a:lnTo>
                      <a:lnTo>
                        <a:pt x="333" y="399"/>
                      </a:lnTo>
                      <a:lnTo>
                        <a:pt x="312" y="339"/>
                      </a:lnTo>
                      <a:lnTo>
                        <a:pt x="339" y="318"/>
                      </a:lnTo>
                      <a:lnTo>
                        <a:pt x="399" y="339"/>
                      </a:lnTo>
                      <a:lnTo>
                        <a:pt x="408" y="258"/>
                      </a:lnTo>
                      <a:lnTo>
                        <a:pt x="360" y="222"/>
                      </a:lnTo>
                      <a:lnTo>
                        <a:pt x="396" y="207"/>
                      </a:lnTo>
                      <a:lnTo>
                        <a:pt x="444" y="213"/>
                      </a:lnTo>
                      <a:lnTo>
                        <a:pt x="450" y="177"/>
                      </a:lnTo>
                      <a:lnTo>
                        <a:pt x="405" y="156"/>
                      </a:lnTo>
                      <a:lnTo>
                        <a:pt x="438" y="123"/>
                      </a:lnTo>
                      <a:lnTo>
                        <a:pt x="426" y="99"/>
                      </a:lnTo>
                      <a:lnTo>
                        <a:pt x="366" y="114"/>
                      </a:lnTo>
                      <a:lnTo>
                        <a:pt x="321" y="126"/>
                      </a:lnTo>
                      <a:lnTo>
                        <a:pt x="270" y="87"/>
                      </a:lnTo>
                      <a:lnTo>
                        <a:pt x="252" y="117"/>
                      </a:lnTo>
                      <a:lnTo>
                        <a:pt x="249" y="174"/>
                      </a:lnTo>
                      <a:lnTo>
                        <a:pt x="228" y="231"/>
                      </a:lnTo>
                      <a:lnTo>
                        <a:pt x="198" y="222"/>
                      </a:lnTo>
                      <a:lnTo>
                        <a:pt x="222" y="165"/>
                      </a:lnTo>
                      <a:lnTo>
                        <a:pt x="222" y="93"/>
                      </a:lnTo>
                      <a:lnTo>
                        <a:pt x="192" y="48"/>
                      </a:lnTo>
                      <a:lnTo>
                        <a:pt x="216" y="0"/>
                      </a:lnTo>
                      <a:lnTo>
                        <a:pt x="183" y="3"/>
                      </a:lnTo>
                      <a:lnTo>
                        <a:pt x="150" y="48"/>
                      </a:lnTo>
                      <a:close/>
                    </a:path>
                  </a:pathLst>
                </a:custGeom>
                <a:grpFill/>
                <a:ln w="19050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  <a:extLst/>
              </p:spPr>
              <p:txBody>
                <a:bodyPr/>
                <a:lstStyle/>
                <a:p>
                  <a:endParaRPr lang="zh-CN" altLang="en-US" sz="1200" kern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134" name="任意多边形 4"/>
                <p:cNvSpPr>
                  <a:spLocks/>
                </p:cNvSpPr>
                <p:nvPr/>
              </p:nvSpPr>
              <p:spPr bwMode="auto">
                <a:xfrm>
                  <a:off x="4725988" y="1281113"/>
                  <a:ext cx="12700" cy="14287"/>
                </a:xfrm>
                <a:custGeom>
                  <a:avLst/>
                  <a:gdLst>
                    <a:gd name="T0" fmla="*/ 2147483647 w 93"/>
                    <a:gd name="T1" fmla="*/ 0 h 108"/>
                    <a:gd name="T2" fmla="*/ 0 w 93"/>
                    <a:gd name="T3" fmla="*/ 2147483647 h 108"/>
                    <a:gd name="T4" fmla="*/ 2147483647 w 93"/>
                    <a:gd name="T5" fmla="*/ 2147483647 h 108"/>
                    <a:gd name="T6" fmla="*/ 2147483647 w 93"/>
                    <a:gd name="T7" fmla="*/ 0 h 108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93"/>
                    <a:gd name="T13" fmla="*/ 0 h 108"/>
                    <a:gd name="T14" fmla="*/ 93 w 93"/>
                    <a:gd name="T15" fmla="*/ 108 h 108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93" h="108">
                      <a:moveTo>
                        <a:pt x="66" y="0"/>
                      </a:moveTo>
                      <a:lnTo>
                        <a:pt x="24" y="21"/>
                      </a:lnTo>
                      <a:lnTo>
                        <a:pt x="0" y="63"/>
                      </a:lnTo>
                      <a:lnTo>
                        <a:pt x="9" y="108"/>
                      </a:lnTo>
                      <a:lnTo>
                        <a:pt x="48" y="78"/>
                      </a:lnTo>
                      <a:lnTo>
                        <a:pt x="84" y="60"/>
                      </a:lnTo>
                      <a:lnTo>
                        <a:pt x="93" y="24"/>
                      </a:lnTo>
                      <a:lnTo>
                        <a:pt x="66" y="0"/>
                      </a:lnTo>
                      <a:close/>
                    </a:path>
                  </a:pathLst>
                </a:custGeom>
                <a:grpFill/>
                <a:ln w="19050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  <a:extLst/>
              </p:spPr>
              <p:txBody>
                <a:bodyPr/>
                <a:lstStyle/>
                <a:p>
                  <a:endParaRPr lang="zh-CN" altLang="en-US" sz="1200" kern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135" name="任意多边形 4"/>
                <p:cNvSpPr>
                  <a:spLocks/>
                </p:cNvSpPr>
                <p:nvPr/>
              </p:nvSpPr>
              <p:spPr bwMode="auto">
                <a:xfrm>
                  <a:off x="4519613" y="1436688"/>
                  <a:ext cx="28575" cy="19050"/>
                </a:xfrm>
                <a:custGeom>
                  <a:avLst/>
                  <a:gdLst>
                    <a:gd name="T0" fmla="*/ 2147483647 w 213"/>
                    <a:gd name="T1" fmla="*/ 0 h 144"/>
                    <a:gd name="T2" fmla="*/ 0 w 213"/>
                    <a:gd name="T3" fmla="*/ 2147483647 h 144"/>
                    <a:gd name="T4" fmla="*/ 2147483647 w 213"/>
                    <a:gd name="T5" fmla="*/ 2147483647 h 144"/>
                    <a:gd name="T6" fmla="*/ 2147483647 w 213"/>
                    <a:gd name="T7" fmla="*/ 0 h 144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13"/>
                    <a:gd name="T13" fmla="*/ 0 h 144"/>
                    <a:gd name="T14" fmla="*/ 213 w 213"/>
                    <a:gd name="T15" fmla="*/ 144 h 144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13" h="144">
                      <a:moveTo>
                        <a:pt x="57" y="9"/>
                      </a:moveTo>
                      <a:lnTo>
                        <a:pt x="0" y="54"/>
                      </a:lnTo>
                      <a:lnTo>
                        <a:pt x="51" y="75"/>
                      </a:lnTo>
                      <a:lnTo>
                        <a:pt x="72" y="117"/>
                      </a:lnTo>
                      <a:lnTo>
                        <a:pt x="117" y="144"/>
                      </a:lnTo>
                      <a:lnTo>
                        <a:pt x="189" y="123"/>
                      </a:lnTo>
                      <a:lnTo>
                        <a:pt x="213" y="78"/>
                      </a:lnTo>
                      <a:lnTo>
                        <a:pt x="192" y="15"/>
                      </a:lnTo>
                      <a:lnTo>
                        <a:pt x="138" y="24"/>
                      </a:lnTo>
                      <a:lnTo>
                        <a:pt x="99" y="0"/>
                      </a:lnTo>
                      <a:lnTo>
                        <a:pt x="57" y="9"/>
                      </a:lnTo>
                      <a:close/>
                    </a:path>
                  </a:pathLst>
                </a:custGeom>
                <a:grpFill/>
                <a:ln w="19050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  <a:extLst/>
              </p:spPr>
              <p:txBody>
                <a:bodyPr/>
                <a:lstStyle/>
                <a:p>
                  <a:endParaRPr lang="zh-CN" altLang="en-US" sz="1200" kern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136" name="任意多边形 4"/>
                <p:cNvSpPr>
                  <a:spLocks/>
                </p:cNvSpPr>
                <p:nvPr/>
              </p:nvSpPr>
              <p:spPr bwMode="auto">
                <a:xfrm>
                  <a:off x="4781550" y="1384300"/>
                  <a:ext cx="26988" cy="23813"/>
                </a:xfrm>
                <a:custGeom>
                  <a:avLst/>
                  <a:gdLst>
                    <a:gd name="T0" fmla="*/ 2147483647 w 207"/>
                    <a:gd name="T1" fmla="*/ 0 h 189"/>
                    <a:gd name="T2" fmla="*/ 0 w 207"/>
                    <a:gd name="T3" fmla="*/ 2147483647 h 189"/>
                    <a:gd name="T4" fmla="*/ 2147483647 w 207"/>
                    <a:gd name="T5" fmla="*/ 2147483647 h 189"/>
                    <a:gd name="T6" fmla="*/ 2147483647 w 207"/>
                    <a:gd name="T7" fmla="*/ 0 h 189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07"/>
                    <a:gd name="T13" fmla="*/ 0 h 189"/>
                    <a:gd name="T14" fmla="*/ 207 w 207"/>
                    <a:gd name="T15" fmla="*/ 189 h 189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07" h="189">
                      <a:moveTo>
                        <a:pt x="168" y="21"/>
                      </a:moveTo>
                      <a:lnTo>
                        <a:pt x="111" y="0"/>
                      </a:lnTo>
                      <a:lnTo>
                        <a:pt x="81" y="18"/>
                      </a:lnTo>
                      <a:lnTo>
                        <a:pt x="57" y="54"/>
                      </a:lnTo>
                      <a:lnTo>
                        <a:pt x="21" y="111"/>
                      </a:lnTo>
                      <a:lnTo>
                        <a:pt x="0" y="186"/>
                      </a:lnTo>
                      <a:lnTo>
                        <a:pt x="42" y="189"/>
                      </a:lnTo>
                      <a:lnTo>
                        <a:pt x="69" y="150"/>
                      </a:lnTo>
                      <a:lnTo>
                        <a:pt x="66" y="111"/>
                      </a:lnTo>
                      <a:lnTo>
                        <a:pt x="114" y="90"/>
                      </a:lnTo>
                      <a:lnTo>
                        <a:pt x="207" y="69"/>
                      </a:lnTo>
                      <a:lnTo>
                        <a:pt x="168" y="21"/>
                      </a:lnTo>
                      <a:close/>
                    </a:path>
                  </a:pathLst>
                </a:custGeom>
                <a:grpFill/>
                <a:ln w="19050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  <a:extLst/>
              </p:spPr>
              <p:txBody>
                <a:bodyPr/>
                <a:lstStyle/>
                <a:p>
                  <a:endParaRPr lang="zh-CN" altLang="en-US" sz="1200" kern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149" name="任意多边形 4"/>
                <p:cNvSpPr>
                  <a:spLocks/>
                </p:cNvSpPr>
                <p:nvPr/>
              </p:nvSpPr>
              <p:spPr bwMode="auto">
                <a:xfrm>
                  <a:off x="4719638" y="1411288"/>
                  <a:ext cx="42862" cy="36512"/>
                </a:xfrm>
                <a:custGeom>
                  <a:avLst/>
                  <a:gdLst>
                    <a:gd name="T0" fmla="*/ 2147483647 w 321"/>
                    <a:gd name="T1" fmla="*/ 0 h 279"/>
                    <a:gd name="T2" fmla="*/ 0 w 321"/>
                    <a:gd name="T3" fmla="*/ 2147483647 h 279"/>
                    <a:gd name="T4" fmla="*/ 2147483647 w 321"/>
                    <a:gd name="T5" fmla="*/ 2147483647 h 279"/>
                    <a:gd name="T6" fmla="*/ 2147483647 w 321"/>
                    <a:gd name="T7" fmla="*/ 0 h 279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21"/>
                    <a:gd name="T13" fmla="*/ 0 h 279"/>
                    <a:gd name="T14" fmla="*/ 321 w 321"/>
                    <a:gd name="T15" fmla="*/ 279 h 279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21" h="279">
                      <a:moveTo>
                        <a:pt x="107" y="60"/>
                      </a:moveTo>
                      <a:lnTo>
                        <a:pt x="72" y="87"/>
                      </a:lnTo>
                      <a:lnTo>
                        <a:pt x="24" y="81"/>
                      </a:lnTo>
                      <a:lnTo>
                        <a:pt x="0" y="114"/>
                      </a:lnTo>
                      <a:lnTo>
                        <a:pt x="12" y="153"/>
                      </a:lnTo>
                      <a:lnTo>
                        <a:pt x="12" y="189"/>
                      </a:lnTo>
                      <a:lnTo>
                        <a:pt x="3" y="265"/>
                      </a:lnTo>
                      <a:lnTo>
                        <a:pt x="51" y="279"/>
                      </a:lnTo>
                      <a:lnTo>
                        <a:pt x="105" y="267"/>
                      </a:lnTo>
                      <a:lnTo>
                        <a:pt x="156" y="210"/>
                      </a:lnTo>
                      <a:lnTo>
                        <a:pt x="255" y="75"/>
                      </a:lnTo>
                      <a:lnTo>
                        <a:pt x="285" y="75"/>
                      </a:lnTo>
                      <a:lnTo>
                        <a:pt x="276" y="114"/>
                      </a:lnTo>
                      <a:lnTo>
                        <a:pt x="258" y="147"/>
                      </a:lnTo>
                      <a:lnTo>
                        <a:pt x="288" y="147"/>
                      </a:lnTo>
                      <a:lnTo>
                        <a:pt x="321" y="69"/>
                      </a:lnTo>
                      <a:lnTo>
                        <a:pt x="288" y="30"/>
                      </a:lnTo>
                      <a:lnTo>
                        <a:pt x="252" y="0"/>
                      </a:lnTo>
                      <a:lnTo>
                        <a:pt x="219" y="39"/>
                      </a:lnTo>
                      <a:lnTo>
                        <a:pt x="159" y="27"/>
                      </a:lnTo>
                      <a:lnTo>
                        <a:pt x="107" y="60"/>
                      </a:lnTo>
                      <a:close/>
                    </a:path>
                  </a:pathLst>
                </a:custGeom>
                <a:grpFill/>
                <a:ln w="19050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  <a:extLst/>
              </p:spPr>
              <p:txBody>
                <a:bodyPr/>
                <a:lstStyle/>
                <a:p>
                  <a:endParaRPr lang="zh-CN" altLang="en-US" sz="1200" kern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150" name="任意多边形 4"/>
                <p:cNvSpPr>
                  <a:spLocks/>
                </p:cNvSpPr>
                <p:nvPr/>
              </p:nvSpPr>
              <p:spPr bwMode="auto">
                <a:xfrm>
                  <a:off x="4691063" y="1373188"/>
                  <a:ext cx="30162" cy="34925"/>
                </a:xfrm>
                <a:custGeom>
                  <a:avLst/>
                  <a:gdLst>
                    <a:gd name="T0" fmla="*/ 2147483647 w 222"/>
                    <a:gd name="T1" fmla="*/ 0 h 255"/>
                    <a:gd name="T2" fmla="*/ 0 w 222"/>
                    <a:gd name="T3" fmla="*/ 2147483647 h 255"/>
                    <a:gd name="T4" fmla="*/ 2147483647 w 222"/>
                    <a:gd name="T5" fmla="*/ 2147483647 h 255"/>
                    <a:gd name="T6" fmla="*/ 2147483647 w 222"/>
                    <a:gd name="T7" fmla="*/ 0 h 255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22"/>
                    <a:gd name="T13" fmla="*/ 0 h 255"/>
                    <a:gd name="T14" fmla="*/ 222 w 222"/>
                    <a:gd name="T15" fmla="*/ 255 h 255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22" h="255">
                      <a:moveTo>
                        <a:pt x="146" y="24"/>
                      </a:moveTo>
                      <a:lnTo>
                        <a:pt x="66" y="117"/>
                      </a:lnTo>
                      <a:lnTo>
                        <a:pt x="27" y="123"/>
                      </a:lnTo>
                      <a:lnTo>
                        <a:pt x="15" y="174"/>
                      </a:lnTo>
                      <a:lnTo>
                        <a:pt x="0" y="240"/>
                      </a:lnTo>
                      <a:lnTo>
                        <a:pt x="42" y="255"/>
                      </a:lnTo>
                      <a:lnTo>
                        <a:pt x="93" y="222"/>
                      </a:lnTo>
                      <a:lnTo>
                        <a:pt x="150" y="156"/>
                      </a:lnTo>
                      <a:lnTo>
                        <a:pt x="204" y="84"/>
                      </a:lnTo>
                      <a:lnTo>
                        <a:pt x="198" y="42"/>
                      </a:lnTo>
                      <a:lnTo>
                        <a:pt x="222" y="6"/>
                      </a:lnTo>
                      <a:lnTo>
                        <a:pt x="198" y="0"/>
                      </a:lnTo>
                      <a:lnTo>
                        <a:pt x="146" y="24"/>
                      </a:lnTo>
                      <a:close/>
                    </a:path>
                  </a:pathLst>
                </a:custGeom>
                <a:grpFill/>
                <a:ln w="19050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  <a:extLst/>
              </p:spPr>
              <p:txBody>
                <a:bodyPr/>
                <a:lstStyle/>
                <a:p>
                  <a:endParaRPr lang="zh-CN" altLang="en-US" sz="1200" kern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151" name="任意多边形 4"/>
                <p:cNvSpPr>
                  <a:spLocks/>
                </p:cNvSpPr>
                <p:nvPr/>
              </p:nvSpPr>
              <p:spPr bwMode="auto">
                <a:xfrm>
                  <a:off x="4691063" y="1520825"/>
                  <a:ext cx="42862" cy="52388"/>
                </a:xfrm>
                <a:custGeom>
                  <a:avLst/>
                  <a:gdLst>
                    <a:gd name="T0" fmla="*/ 2147483647 w 315"/>
                    <a:gd name="T1" fmla="*/ 0 h 390"/>
                    <a:gd name="T2" fmla="*/ 0 w 315"/>
                    <a:gd name="T3" fmla="*/ 2147483647 h 390"/>
                    <a:gd name="T4" fmla="*/ 2147483647 w 315"/>
                    <a:gd name="T5" fmla="*/ 2147483647 h 390"/>
                    <a:gd name="T6" fmla="*/ 2147483647 w 315"/>
                    <a:gd name="T7" fmla="*/ 0 h 39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5"/>
                    <a:gd name="T13" fmla="*/ 0 h 390"/>
                    <a:gd name="T14" fmla="*/ 315 w 315"/>
                    <a:gd name="T15" fmla="*/ 390 h 39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5" h="390">
                      <a:moveTo>
                        <a:pt x="126" y="66"/>
                      </a:moveTo>
                      <a:lnTo>
                        <a:pt x="162" y="21"/>
                      </a:lnTo>
                      <a:lnTo>
                        <a:pt x="144" y="0"/>
                      </a:lnTo>
                      <a:lnTo>
                        <a:pt x="114" y="15"/>
                      </a:lnTo>
                      <a:lnTo>
                        <a:pt x="72" y="57"/>
                      </a:lnTo>
                      <a:lnTo>
                        <a:pt x="27" y="57"/>
                      </a:lnTo>
                      <a:lnTo>
                        <a:pt x="0" y="90"/>
                      </a:lnTo>
                      <a:lnTo>
                        <a:pt x="9" y="126"/>
                      </a:lnTo>
                      <a:lnTo>
                        <a:pt x="48" y="165"/>
                      </a:lnTo>
                      <a:lnTo>
                        <a:pt x="51" y="210"/>
                      </a:lnTo>
                      <a:lnTo>
                        <a:pt x="39" y="295"/>
                      </a:lnTo>
                      <a:lnTo>
                        <a:pt x="72" y="345"/>
                      </a:lnTo>
                      <a:lnTo>
                        <a:pt x="129" y="369"/>
                      </a:lnTo>
                      <a:lnTo>
                        <a:pt x="159" y="390"/>
                      </a:lnTo>
                      <a:lnTo>
                        <a:pt x="165" y="327"/>
                      </a:lnTo>
                      <a:lnTo>
                        <a:pt x="168" y="270"/>
                      </a:lnTo>
                      <a:lnTo>
                        <a:pt x="186" y="234"/>
                      </a:lnTo>
                      <a:lnTo>
                        <a:pt x="216" y="219"/>
                      </a:lnTo>
                      <a:lnTo>
                        <a:pt x="252" y="270"/>
                      </a:lnTo>
                      <a:lnTo>
                        <a:pt x="291" y="264"/>
                      </a:lnTo>
                      <a:lnTo>
                        <a:pt x="315" y="222"/>
                      </a:lnTo>
                      <a:lnTo>
                        <a:pt x="288" y="165"/>
                      </a:lnTo>
                      <a:lnTo>
                        <a:pt x="240" y="168"/>
                      </a:lnTo>
                      <a:lnTo>
                        <a:pt x="216" y="147"/>
                      </a:lnTo>
                      <a:lnTo>
                        <a:pt x="207" y="111"/>
                      </a:lnTo>
                      <a:lnTo>
                        <a:pt x="165" y="117"/>
                      </a:lnTo>
                      <a:lnTo>
                        <a:pt x="126" y="66"/>
                      </a:lnTo>
                      <a:close/>
                    </a:path>
                  </a:pathLst>
                </a:custGeom>
                <a:grpFill/>
                <a:ln w="19050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  <a:extLst/>
              </p:spPr>
              <p:txBody>
                <a:bodyPr/>
                <a:lstStyle/>
                <a:p>
                  <a:endParaRPr lang="zh-CN" altLang="en-US" sz="1200" kern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152" name="任意多边形 4"/>
                <p:cNvSpPr>
                  <a:spLocks/>
                </p:cNvSpPr>
                <p:nvPr/>
              </p:nvSpPr>
              <p:spPr bwMode="auto">
                <a:xfrm>
                  <a:off x="4598988" y="1414463"/>
                  <a:ext cx="30162" cy="23812"/>
                </a:xfrm>
                <a:custGeom>
                  <a:avLst/>
                  <a:gdLst>
                    <a:gd name="T0" fmla="*/ 2147483647 w 225"/>
                    <a:gd name="T1" fmla="*/ 0 h 177"/>
                    <a:gd name="T2" fmla="*/ 0 w 225"/>
                    <a:gd name="T3" fmla="*/ 2147483647 h 177"/>
                    <a:gd name="T4" fmla="*/ 2147483647 w 225"/>
                    <a:gd name="T5" fmla="*/ 2147483647 h 177"/>
                    <a:gd name="T6" fmla="*/ 2147483647 w 225"/>
                    <a:gd name="T7" fmla="*/ 0 h 177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25"/>
                    <a:gd name="T13" fmla="*/ 0 h 177"/>
                    <a:gd name="T14" fmla="*/ 225 w 225"/>
                    <a:gd name="T15" fmla="*/ 177 h 177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25" h="177">
                      <a:moveTo>
                        <a:pt x="39" y="6"/>
                      </a:moveTo>
                      <a:lnTo>
                        <a:pt x="0" y="78"/>
                      </a:lnTo>
                      <a:lnTo>
                        <a:pt x="12" y="129"/>
                      </a:lnTo>
                      <a:lnTo>
                        <a:pt x="66" y="177"/>
                      </a:lnTo>
                      <a:lnTo>
                        <a:pt x="138" y="177"/>
                      </a:lnTo>
                      <a:lnTo>
                        <a:pt x="189" y="129"/>
                      </a:lnTo>
                      <a:lnTo>
                        <a:pt x="225" y="90"/>
                      </a:lnTo>
                      <a:lnTo>
                        <a:pt x="171" y="27"/>
                      </a:lnTo>
                      <a:lnTo>
                        <a:pt x="96" y="0"/>
                      </a:lnTo>
                      <a:lnTo>
                        <a:pt x="39" y="6"/>
                      </a:lnTo>
                      <a:close/>
                    </a:path>
                  </a:pathLst>
                </a:custGeom>
                <a:grpFill/>
                <a:ln w="19050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  <a:extLst/>
              </p:spPr>
              <p:txBody>
                <a:bodyPr/>
                <a:lstStyle/>
                <a:p>
                  <a:endParaRPr lang="zh-CN" altLang="en-US" sz="1200" kern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153" name="任意多边形 4"/>
                <p:cNvSpPr>
                  <a:spLocks/>
                </p:cNvSpPr>
                <p:nvPr/>
              </p:nvSpPr>
              <p:spPr bwMode="auto">
                <a:xfrm>
                  <a:off x="4622800" y="1555750"/>
                  <a:ext cx="15875" cy="15875"/>
                </a:xfrm>
                <a:custGeom>
                  <a:avLst/>
                  <a:gdLst>
                    <a:gd name="T0" fmla="*/ 2147483647 w 114"/>
                    <a:gd name="T1" fmla="*/ 0 h 117"/>
                    <a:gd name="T2" fmla="*/ 0 w 114"/>
                    <a:gd name="T3" fmla="*/ 2147483647 h 117"/>
                    <a:gd name="T4" fmla="*/ 2147483647 w 114"/>
                    <a:gd name="T5" fmla="*/ 2147483647 h 117"/>
                    <a:gd name="T6" fmla="*/ 2147483647 w 114"/>
                    <a:gd name="T7" fmla="*/ 0 h 117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14"/>
                    <a:gd name="T13" fmla="*/ 0 h 117"/>
                    <a:gd name="T14" fmla="*/ 114 w 114"/>
                    <a:gd name="T15" fmla="*/ 117 h 117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14" h="117">
                      <a:moveTo>
                        <a:pt x="6" y="15"/>
                      </a:moveTo>
                      <a:lnTo>
                        <a:pt x="0" y="60"/>
                      </a:lnTo>
                      <a:lnTo>
                        <a:pt x="21" y="117"/>
                      </a:lnTo>
                      <a:lnTo>
                        <a:pt x="54" y="96"/>
                      </a:lnTo>
                      <a:lnTo>
                        <a:pt x="78" y="66"/>
                      </a:lnTo>
                      <a:lnTo>
                        <a:pt x="114" y="45"/>
                      </a:lnTo>
                      <a:lnTo>
                        <a:pt x="72" y="27"/>
                      </a:lnTo>
                      <a:lnTo>
                        <a:pt x="39" y="0"/>
                      </a:lnTo>
                      <a:lnTo>
                        <a:pt x="6" y="15"/>
                      </a:lnTo>
                      <a:close/>
                    </a:path>
                  </a:pathLst>
                </a:custGeom>
                <a:grpFill/>
                <a:ln w="19050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  <a:extLst/>
              </p:spPr>
              <p:txBody>
                <a:bodyPr/>
                <a:lstStyle/>
                <a:p>
                  <a:endParaRPr lang="zh-CN" altLang="en-US" sz="1200" kern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154" name="任意多边形 4"/>
                <p:cNvSpPr>
                  <a:spLocks/>
                </p:cNvSpPr>
                <p:nvPr/>
              </p:nvSpPr>
              <p:spPr bwMode="auto">
                <a:xfrm>
                  <a:off x="4621213" y="1538288"/>
                  <a:ext cx="11112" cy="15875"/>
                </a:xfrm>
                <a:custGeom>
                  <a:avLst/>
                  <a:gdLst>
                    <a:gd name="T0" fmla="*/ 2147483647 w 87"/>
                    <a:gd name="T1" fmla="*/ 0 h 129"/>
                    <a:gd name="T2" fmla="*/ 0 w 87"/>
                    <a:gd name="T3" fmla="*/ 2147483647 h 129"/>
                    <a:gd name="T4" fmla="*/ 2147483647 w 87"/>
                    <a:gd name="T5" fmla="*/ 2147483647 h 129"/>
                    <a:gd name="T6" fmla="*/ 2147483647 w 87"/>
                    <a:gd name="T7" fmla="*/ 0 h 129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87"/>
                    <a:gd name="T13" fmla="*/ 0 h 129"/>
                    <a:gd name="T14" fmla="*/ 87 w 87"/>
                    <a:gd name="T15" fmla="*/ 129 h 129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87" h="129">
                      <a:moveTo>
                        <a:pt x="15" y="15"/>
                      </a:moveTo>
                      <a:lnTo>
                        <a:pt x="0" y="45"/>
                      </a:lnTo>
                      <a:lnTo>
                        <a:pt x="33" y="81"/>
                      </a:lnTo>
                      <a:lnTo>
                        <a:pt x="42" y="117"/>
                      </a:lnTo>
                      <a:lnTo>
                        <a:pt x="84" y="129"/>
                      </a:lnTo>
                      <a:lnTo>
                        <a:pt x="87" y="66"/>
                      </a:lnTo>
                      <a:lnTo>
                        <a:pt x="54" y="45"/>
                      </a:lnTo>
                      <a:lnTo>
                        <a:pt x="48" y="0"/>
                      </a:lnTo>
                      <a:lnTo>
                        <a:pt x="15" y="15"/>
                      </a:lnTo>
                      <a:close/>
                    </a:path>
                  </a:pathLst>
                </a:custGeom>
                <a:grpFill/>
                <a:ln w="19050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  <a:extLst/>
              </p:spPr>
              <p:txBody>
                <a:bodyPr/>
                <a:lstStyle/>
                <a:p>
                  <a:endParaRPr lang="zh-CN" altLang="en-US" sz="1200" kern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155" name="任意多边形 4"/>
                <p:cNvSpPr>
                  <a:spLocks/>
                </p:cNvSpPr>
                <p:nvPr/>
              </p:nvSpPr>
              <p:spPr bwMode="auto">
                <a:xfrm>
                  <a:off x="4676775" y="1625600"/>
                  <a:ext cx="12700" cy="12700"/>
                </a:xfrm>
                <a:custGeom>
                  <a:avLst/>
                  <a:gdLst>
                    <a:gd name="T0" fmla="*/ 2147483647 w 93"/>
                    <a:gd name="T1" fmla="*/ 0 h 99"/>
                    <a:gd name="T2" fmla="*/ 0 w 93"/>
                    <a:gd name="T3" fmla="*/ 2147483647 h 99"/>
                    <a:gd name="T4" fmla="*/ 2147483647 w 93"/>
                    <a:gd name="T5" fmla="*/ 2147483647 h 99"/>
                    <a:gd name="T6" fmla="*/ 2147483647 w 93"/>
                    <a:gd name="T7" fmla="*/ 0 h 99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93"/>
                    <a:gd name="T13" fmla="*/ 0 h 99"/>
                    <a:gd name="T14" fmla="*/ 93 w 93"/>
                    <a:gd name="T15" fmla="*/ 99 h 99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93" h="99">
                      <a:moveTo>
                        <a:pt x="15" y="0"/>
                      </a:moveTo>
                      <a:lnTo>
                        <a:pt x="0" y="30"/>
                      </a:lnTo>
                      <a:lnTo>
                        <a:pt x="33" y="66"/>
                      </a:lnTo>
                      <a:lnTo>
                        <a:pt x="60" y="99"/>
                      </a:lnTo>
                      <a:lnTo>
                        <a:pt x="93" y="84"/>
                      </a:lnTo>
                      <a:lnTo>
                        <a:pt x="87" y="51"/>
                      </a:lnTo>
                      <a:lnTo>
                        <a:pt x="54" y="30"/>
                      </a:lnTo>
                      <a:lnTo>
                        <a:pt x="15" y="0"/>
                      </a:lnTo>
                      <a:close/>
                    </a:path>
                  </a:pathLst>
                </a:custGeom>
                <a:grpFill/>
                <a:ln w="19050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  <a:extLst/>
              </p:spPr>
              <p:txBody>
                <a:bodyPr/>
                <a:lstStyle/>
                <a:p>
                  <a:endParaRPr lang="zh-CN" altLang="en-US" sz="1200" kern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156" name="任意多边形 4"/>
                <p:cNvSpPr>
                  <a:spLocks/>
                </p:cNvSpPr>
                <p:nvPr/>
              </p:nvSpPr>
              <p:spPr bwMode="auto">
                <a:xfrm>
                  <a:off x="4629150" y="1614488"/>
                  <a:ext cx="7938" cy="9525"/>
                </a:xfrm>
                <a:custGeom>
                  <a:avLst/>
                  <a:gdLst>
                    <a:gd name="T0" fmla="*/ 2147483647 w 60"/>
                    <a:gd name="T1" fmla="*/ 0 h 69"/>
                    <a:gd name="T2" fmla="*/ 0 w 60"/>
                    <a:gd name="T3" fmla="*/ 2147483647 h 69"/>
                    <a:gd name="T4" fmla="*/ 2147483647 w 60"/>
                    <a:gd name="T5" fmla="*/ 2147483647 h 69"/>
                    <a:gd name="T6" fmla="*/ 2147483647 w 60"/>
                    <a:gd name="T7" fmla="*/ 0 h 69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60"/>
                    <a:gd name="T13" fmla="*/ 0 h 69"/>
                    <a:gd name="T14" fmla="*/ 60 w 60"/>
                    <a:gd name="T15" fmla="*/ 69 h 69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60" h="69">
                      <a:moveTo>
                        <a:pt x="0" y="36"/>
                      </a:moveTo>
                      <a:lnTo>
                        <a:pt x="27" y="69"/>
                      </a:lnTo>
                      <a:lnTo>
                        <a:pt x="60" y="54"/>
                      </a:lnTo>
                      <a:lnTo>
                        <a:pt x="54" y="21"/>
                      </a:lnTo>
                      <a:lnTo>
                        <a:pt x="21" y="0"/>
                      </a:lnTo>
                      <a:lnTo>
                        <a:pt x="0" y="36"/>
                      </a:lnTo>
                      <a:close/>
                    </a:path>
                  </a:pathLst>
                </a:custGeom>
                <a:grpFill/>
                <a:ln w="19050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  <a:extLst/>
              </p:spPr>
              <p:txBody>
                <a:bodyPr/>
                <a:lstStyle/>
                <a:p>
                  <a:endParaRPr lang="zh-CN" altLang="en-US" sz="1200" kern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170" name="任意多边形 4"/>
                <p:cNvSpPr>
                  <a:spLocks/>
                </p:cNvSpPr>
                <p:nvPr/>
              </p:nvSpPr>
              <p:spPr bwMode="auto">
                <a:xfrm>
                  <a:off x="4683125" y="1363663"/>
                  <a:ext cx="7938" cy="7937"/>
                </a:xfrm>
                <a:custGeom>
                  <a:avLst/>
                  <a:gdLst>
                    <a:gd name="T0" fmla="*/ 2147483647 w 60"/>
                    <a:gd name="T1" fmla="*/ 0 h 69"/>
                    <a:gd name="T2" fmla="*/ 0 w 60"/>
                    <a:gd name="T3" fmla="*/ 2147483647 h 69"/>
                    <a:gd name="T4" fmla="*/ 2147483647 w 60"/>
                    <a:gd name="T5" fmla="*/ 2147483647 h 69"/>
                    <a:gd name="T6" fmla="*/ 2147483647 w 60"/>
                    <a:gd name="T7" fmla="*/ 0 h 69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60"/>
                    <a:gd name="T13" fmla="*/ 0 h 69"/>
                    <a:gd name="T14" fmla="*/ 60 w 60"/>
                    <a:gd name="T15" fmla="*/ 69 h 69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60" h="69">
                      <a:moveTo>
                        <a:pt x="0" y="36"/>
                      </a:moveTo>
                      <a:lnTo>
                        <a:pt x="27" y="69"/>
                      </a:lnTo>
                      <a:lnTo>
                        <a:pt x="60" y="54"/>
                      </a:lnTo>
                      <a:lnTo>
                        <a:pt x="54" y="21"/>
                      </a:lnTo>
                      <a:lnTo>
                        <a:pt x="21" y="0"/>
                      </a:lnTo>
                      <a:lnTo>
                        <a:pt x="0" y="36"/>
                      </a:lnTo>
                      <a:close/>
                    </a:path>
                  </a:pathLst>
                </a:custGeom>
                <a:grpFill/>
                <a:ln w="19050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  <a:extLst/>
              </p:spPr>
              <p:txBody>
                <a:bodyPr/>
                <a:lstStyle/>
                <a:p>
                  <a:endParaRPr lang="zh-CN" altLang="en-US" sz="1200" kern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171" name="任意多边形 4"/>
                <p:cNvSpPr>
                  <a:spLocks/>
                </p:cNvSpPr>
                <p:nvPr/>
              </p:nvSpPr>
              <p:spPr bwMode="auto">
                <a:xfrm>
                  <a:off x="4637088" y="1257300"/>
                  <a:ext cx="9525" cy="9525"/>
                </a:xfrm>
                <a:custGeom>
                  <a:avLst/>
                  <a:gdLst>
                    <a:gd name="T0" fmla="*/ 2147483647 w 60"/>
                    <a:gd name="T1" fmla="*/ 0 h 69"/>
                    <a:gd name="T2" fmla="*/ 0 w 60"/>
                    <a:gd name="T3" fmla="*/ 2147483647 h 69"/>
                    <a:gd name="T4" fmla="*/ 2147483647 w 60"/>
                    <a:gd name="T5" fmla="*/ 2147483647 h 69"/>
                    <a:gd name="T6" fmla="*/ 2147483647 w 60"/>
                    <a:gd name="T7" fmla="*/ 0 h 69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60"/>
                    <a:gd name="T13" fmla="*/ 0 h 69"/>
                    <a:gd name="T14" fmla="*/ 60 w 60"/>
                    <a:gd name="T15" fmla="*/ 69 h 69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60" h="69">
                      <a:moveTo>
                        <a:pt x="0" y="36"/>
                      </a:moveTo>
                      <a:lnTo>
                        <a:pt x="27" y="69"/>
                      </a:lnTo>
                      <a:lnTo>
                        <a:pt x="60" y="54"/>
                      </a:lnTo>
                      <a:lnTo>
                        <a:pt x="54" y="21"/>
                      </a:lnTo>
                      <a:lnTo>
                        <a:pt x="21" y="0"/>
                      </a:lnTo>
                      <a:lnTo>
                        <a:pt x="0" y="36"/>
                      </a:lnTo>
                      <a:close/>
                    </a:path>
                  </a:pathLst>
                </a:custGeom>
                <a:grpFill/>
                <a:ln w="19050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  <a:extLst/>
              </p:spPr>
              <p:txBody>
                <a:bodyPr/>
                <a:lstStyle/>
                <a:p>
                  <a:endParaRPr lang="zh-CN" altLang="en-US" sz="1200" kern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172" name="任意多边形 4"/>
                <p:cNvSpPr>
                  <a:spLocks/>
                </p:cNvSpPr>
                <p:nvPr/>
              </p:nvSpPr>
              <p:spPr bwMode="auto">
                <a:xfrm>
                  <a:off x="1890713" y="6296025"/>
                  <a:ext cx="17462" cy="19050"/>
                </a:xfrm>
                <a:custGeom>
                  <a:avLst/>
                  <a:gdLst>
                    <a:gd name="T0" fmla="*/ 2147483647 w 138"/>
                    <a:gd name="T1" fmla="*/ 0 h 141"/>
                    <a:gd name="T2" fmla="*/ 0 w 138"/>
                    <a:gd name="T3" fmla="*/ 2147483647 h 141"/>
                    <a:gd name="T4" fmla="*/ 2147483647 w 138"/>
                    <a:gd name="T5" fmla="*/ 2147483647 h 141"/>
                    <a:gd name="T6" fmla="*/ 2147483647 w 138"/>
                    <a:gd name="T7" fmla="*/ 0 h 141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38"/>
                    <a:gd name="T13" fmla="*/ 0 h 141"/>
                    <a:gd name="T14" fmla="*/ 138 w 138"/>
                    <a:gd name="T15" fmla="*/ 141 h 141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38" h="141">
                      <a:moveTo>
                        <a:pt x="0" y="99"/>
                      </a:moveTo>
                      <a:lnTo>
                        <a:pt x="55" y="141"/>
                      </a:lnTo>
                      <a:lnTo>
                        <a:pt x="99" y="125"/>
                      </a:lnTo>
                      <a:lnTo>
                        <a:pt x="123" y="93"/>
                      </a:lnTo>
                      <a:lnTo>
                        <a:pt x="138" y="50"/>
                      </a:lnTo>
                      <a:lnTo>
                        <a:pt x="66" y="0"/>
                      </a:lnTo>
                      <a:lnTo>
                        <a:pt x="30" y="35"/>
                      </a:lnTo>
                      <a:lnTo>
                        <a:pt x="34" y="72"/>
                      </a:lnTo>
                      <a:lnTo>
                        <a:pt x="0" y="99"/>
                      </a:lnTo>
                      <a:close/>
                    </a:path>
                  </a:pathLst>
                </a:custGeom>
                <a:grpFill/>
                <a:ln w="19050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</p:spPr>
              <p:txBody>
                <a:bodyPr/>
                <a:lstStyle/>
                <a:p>
                  <a:endParaRPr lang="zh-CN" altLang="en-US" sz="1200" kern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173" name="任意多边形 4"/>
                <p:cNvSpPr>
                  <a:spLocks/>
                </p:cNvSpPr>
                <p:nvPr/>
              </p:nvSpPr>
              <p:spPr bwMode="auto">
                <a:xfrm>
                  <a:off x="1876425" y="6315075"/>
                  <a:ext cx="11113" cy="14288"/>
                </a:xfrm>
                <a:custGeom>
                  <a:avLst/>
                  <a:gdLst>
                    <a:gd name="T0" fmla="*/ 2147483647 w 78"/>
                    <a:gd name="T1" fmla="*/ 0 h 99"/>
                    <a:gd name="T2" fmla="*/ 0 w 78"/>
                    <a:gd name="T3" fmla="*/ 2147483647 h 99"/>
                    <a:gd name="T4" fmla="*/ 2147483647 w 78"/>
                    <a:gd name="T5" fmla="*/ 2147483647 h 99"/>
                    <a:gd name="T6" fmla="*/ 2147483647 w 78"/>
                    <a:gd name="T7" fmla="*/ 0 h 99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78"/>
                    <a:gd name="T13" fmla="*/ 0 h 99"/>
                    <a:gd name="T14" fmla="*/ 78 w 78"/>
                    <a:gd name="T15" fmla="*/ 99 h 99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78" h="99">
                      <a:moveTo>
                        <a:pt x="0" y="26"/>
                      </a:moveTo>
                      <a:lnTo>
                        <a:pt x="26" y="53"/>
                      </a:lnTo>
                      <a:lnTo>
                        <a:pt x="20" y="76"/>
                      </a:lnTo>
                      <a:lnTo>
                        <a:pt x="35" y="99"/>
                      </a:lnTo>
                      <a:lnTo>
                        <a:pt x="74" y="81"/>
                      </a:lnTo>
                      <a:lnTo>
                        <a:pt x="78" y="32"/>
                      </a:lnTo>
                      <a:lnTo>
                        <a:pt x="52" y="0"/>
                      </a:lnTo>
                      <a:lnTo>
                        <a:pt x="20" y="5"/>
                      </a:lnTo>
                      <a:lnTo>
                        <a:pt x="0" y="26"/>
                      </a:lnTo>
                      <a:close/>
                    </a:path>
                  </a:pathLst>
                </a:custGeom>
                <a:grpFill/>
                <a:ln w="19050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</p:spPr>
              <p:txBody>
                <a:bodyPr/>
                <a:lstStyle/>
                <a:p>
                  <a:endParaRPr lang="zh-CN" altLang="en-US" sz="1200" kern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174" name="任意多边形 4"/>
                <p:cNvSpPr>
                  <a:spLocks/>
                </p:cNvSpPr>
                <p:nvPr/>
              </p:nvSpPr>
              <p:spPr bwMode="auto">
                <a:xfrm>
                  <a:off x="1851025" y="6324600"/>
                  <a:ext cx="15875" cy="12700"/>
                </a:xfrm>
                <a:custGeom>
                  <a:avLst/>
                  <a:gdLst>
                    <a:gd name="T0" fmla="*/ 2147483647 w 114"/>
                    <a:gd name="T1" fmla="*/ 0 h 94"/>
                    <a:gd name="T2" fmla="*/ 0 w 114"/>
                    <a:gd name="T3" fmla="*/ 2147483647 h 94"/>
                    <a:gd name="T4" fmla="*/ 2147483647 w 114"/>
                    <a:gd name="T5" fmla="*/ 2147483647 h 94"/>
                    <a:gd name="T6" fmla="*/ 2147483647 w 114"/>
                    <a:gd name="T7" fmla="*/ 0 h 94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14"/>
                    <a:gd name="T13" fmla="*/ 0 h 94"/>
                    <a:gd name="T14" fmla="*/ 114 w 114"/>
                    <a:gd name="T15" fmla="*/ 94 h 94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14" h="94">
                      <a:moveTo>
                        <a:pt x="0" y="26"/>
                      </a:moveTo>
                      <a:lnTo>
                        <a:pt x="18" y="49"/>
                      </a:lnTo>
                      <a:lnTo>
                        <a:pt x="45" y="51"/>
                      </a:lnTo>
                      <a:lnTo>
                        <a:pt x="60" y="72"/>
                      </a:lnTo>
                      <a:lnTo>
                        <a:pt x="88" y="94"/>
                      </a:lnTo>
                      <a:lnTo>
                        <a:pt x="114" y="90"/>
                      </a:lnTo>
                      <a:lnTo>
                        <a:pt x="102" y="64"/>
                      </a:lnTo>
                      <a:lnTo>
                        <a:pt x="70" y="43"/>
                      </a:lnTo>
                      <a:lnTo>
                        <a:pt x="55" y="18"/>
                      </a:lnTo>
                      <a:lnTo>
                        <a:pt x="52" y="0"/>
                      </a:lnTo>
                      <a:lnTo>
                        <a:pt x="22" y="1"/>
                      </a:lnTo>
                      <a:lnTo>
                        <a:pt x="0" y="26"/>
                      </a:lnTo>
                      <a:close/>
                    </a:path>
                  </a:pathLst>
                </a:custGeom>
                <a:grpFill/>
                <a:ln w="19050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</p:spPr>
              <p:txBody>
                <a:bodyPr/>
                <a:lstStyle/>
                <a:p>
                  <a:endParaRPr lang="zh-CN" altLang="en-US" sz="1200" kern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175" name="任意多边形 4"/>
                <p:cNvSpPr>
                  <a:spLocks/>
                </p:cNvSpPr>
                <p:nvPr/>
              </p:nvSpPr>
              <p:spPr bwMode="auto">
                <a:xfrm>
                  <a:off x="1873250" y="6272213"/>
                  <a:ext cx="49213" cy="30162"/>
                </a:xfrm>
                <a:custGeom>
                  <a:avLst/>
                  <a:gdLst>
                    <a:gd name="T0" fmla="*/ 2147483647 w 367"/>
                    <a:gd name="T1" fmla="*/ 0 h 231"/>
                    <a:gd name="T2" fmla="*/ 0 w 367"/>
                    <a:gd name="T3" fmla="*/ 2147483647 h 231"/>
                    <a:gd name="T4" fmla="*/ 2147483647 w 367"/>
                    <a:gd name="T5" fmla="*/ 2147483647 h 231"/>
                    <a:gd name="T6" fmla="*/ 2147483647 w 367"/>
                    <a:gd name="T7" fmla="*/ 0 h 231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67"/>
                    <a:gd name="T13" fmla="*/ 0 h 231"/>
                    <a:gd name="T14" fmla="*/ 367 w 367"/>
                    <a:gd name="T15" fmla="*/ 231 h 231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67" h="231">
                      <a:moveTo>
                        <a:pt x="0" y="112"/>
                      </a:moveTo>
                      <a:lnTo>
                        <a:pt x="37" y="141"/>
                      </a:lnTo>
                      <a:lnTo>
                        <a:pt x="37" y="171"/>
                      </a:lnTo>
                      <a:lnTo>
                        <a:pt x="16" y="211"/>
                      </a:lnTo>
                      <a:lnTo>
                        <a:pt x="51" y="231"/>
                      </a:lnTo>
                      <a:lnTo>
                        <a:pt x="90" y="213"/>
                      </a:lnTo>
                      <a:lnTo>
                        <a:pt x="103" y="172"/>
                      </a:lnTo>
                      <a:lnTo>
                        <a:pt x="129" y="189"/>
                      </a:lnTo>
                      <a:lnTo>
                        <a:pt x="153" y="127"/>
                      </a:lnTo>
                      <a:lnTo>
                        <a:pt x="153" y="99"/>
                      </a:lnTo>
                      <a:lnTo>
                        <a:pt x="181" y="88"/>
                      </a:lnTo>
                      <a:lnTo>
                        <a:pt x="183" y="123"/>
                      </a:lnTo>
                      <a:lnTo>
                        <a:pt x="214" y="132"/>
                      </a:lnTo>
                      <a:lnTo>
                        <a:pt x="240" y="114"/>
                      </a:lnTo>
                      <a:lnTo>
                        <a:pt x="255" y="132"/>
                      </a:lnTo>
                      <a:lnTo>
                        <a:pt x="256" y="175"/>
                      </a:lnTo>
                      <a:lnTo>
                        <a:pt x="280" y="192"/>
                      </a:lnTo>
                      <a:lnTo>
                        <a:pt x="321" y="180"/>
                      </a:lnTo>
                      <a:lnTo>
                        <a:pt x="360" y="180"/>
                      </a:lnTo>
                      <a:lnTo>
                        <a:pt x="367" y="142"/>
                      </a:lnTo>
                      <a:lnTo>
                        <a:pt x="343" y="117"/>
                      </a:lnTo>
                      <a:lnTo>
                        <a:pt x="310" y="96"/>
                      </a:lnTo>
                      <a:lnTo>
                        <a:pt x="294" y="57"/>
                      </a:lnTo>
                      <a:lnTo>
                        <a:pt x="240" y="55"/>
                      </a:lnTo>
                      <a:lnTo>
                        <a:pt x="249" y="0"/>
                      </a:lnTo>
                      <a:lnTo>
                        <a:pt x="216" y="10"/>
                      </a:lnTo>
                      <a:lnTo>
                        <a:pt x="199" y="43"/>
                      </a:lnTo>
                      <a:lnTo>
                        <a:pt x="172" y="42"/>
                      </a:lnTo>
                      <a:lnTo>
                        <a:pt x="145" y="6"/>
                      </a:lnTo>
                      <a:lnTo>
                        <a:pt x="111" y="25"/>
                      </a:lnTo>
                      <a:lnTo>
                        <a:pt x="114" y="52"/>
                      </a:lnTo>
                      <a:lnTo>
                        <a:pt x="78" y="58"/>
                      </a:lnTo>
                      <a:lnTo>
                        <a:pt x="37" y="36"/>
                      </a:lnTo>
                      <a:lnTo>
                        <a:pt x="18" y="84"/>
                      </a:lnTo>
                      <a:lnTo>
                        <a:pt x="0" y="112"/>
                      </a:lnTo>
                      <a:close/>
                    </a:path>
                  </a:pathLst>
                </a:custGeom>
                <a:grpFill/>
                <a:ln w="19050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</p:spPr>
              <p:txBody>
                <a:bodyPr/>
                <a:lstStyle/>
                <a:p>
                  <a:endParaRPr lang="zh-CN" altLang="en-US" sz="1200" kern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176" name="任意多边形 4"/>
                <p:cNvSpPr>
                  <a:spLocks/>
                </p:cNvSpPr>
                <p:nvPr/>
              </p:nvSpPr>
              <p:spPr bwMode="auto">
                <a:xfrm>
                  <a:off x="1863725" y="6288088"/>
                  <a:ext cx="9525" cy="11112"/>
                </a:xfrm>
                <a:custGeom>
                  <a:avLst/>
                  <a:gdLst>
                    <a:gd name="T0" fmla="*/ 2147483647 w 72"/>
                    <a:gd name="T1" fmla="*/ 0 h 81"/>
                    <a:gd name="T2" fmla="*/ 0 w 72"/>
                    <a:gd name="T3" fmla="*/ 2147483647 h 81"/>
                    <a:gd name="T4" fmla="*/ 2147483647 w 72"/>
                    <a:gd name="T5" fmla="*/ 2147483647 h 81"/>
                    <a:gd name="T6" fmla="*/ 2147483647 w 72"/>
                    <a:gd name="T7" fmla="*/ 0 h 81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72"/>
                    <a:gd name="T13" fmla="*/ 0 h 81"/>
                    <a:gd name="T14" fmla="*/ 72 w 72"/>
                    <a:gd name="T15" fmla="*/ 81 h 81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72" h="81">
                      <a:moveTo>
                        <a:pt x="0" y="12"/>
                      </a:moveTo>
                      <a:lnTo>
                        <a:pt x="15" y="27"/>
                      </a:lnTo>
                      <a:lnTo>
                        <a:pt x="31" y="45"/>
                      </a:lnTo>
                      <a:lnTo>
                        <a:pt x="15" y="71"/>
                      </a:lnTo>
                      <a:lnTo>
                        <a:pt x="43" y="81"/>
                      </a:lnTo>
                      <a:lnTo>
                        <a:pt x="57" y="60"/>
                      </a:lnTo>
                      <a:lnTo>
                        <a:pt x="72" y="36"/>
                      </a:lnTo>
                      <a:lnTo>
                        <a:pt x="46" y="8"/>
                      </a:lnTo>
                      <a:lnTo>
                        <a:pt x="15" y="0"/>
                      </a:lnTo>
                      <a:lnTo>
                        <a:pt x="0" y="12"/>
                      </a:lnTo>
                      <a:close/>
                    </a:path>
                  </a:pathLst>
                </a:custGeom>
                <a:grpFill/>
                <a:ln w="19050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</p:spPr>
              <p:txBody>
                <a:bodyPr/>
                <a:lstStyle/>
                <a:p>
                  <a:endParaRPr lang="zh-CN" altLang="en-US" sz="1200" kern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177" name="任意多边形 4"/>
                <p:cNvSpPr>
                  <a:spLocks/>
                </p:cNvSpPr>
                <p:nvPr/>
              </p:nvSpPr>
              <p:spPr bwMode="auto">
                <a:xfrm>
                  <a:off x="1866900" y="6315075"/>
                  <a:ext cx="7938" cy="7938"/>
                </a:xfrm>
                <a:custGeom>
                  <a:avLst/>
                  <a:gdLst>
                    <a:gd name="T0" fmla="*/ 2147483647 w 54"/>
                    <a:gd name="T1" fmla="*/ 0 h 64"/>
                    <a:gd name="T2" fmla="*/ 0 w 54"/>
                    <a:gd name="T3" fmla="*/ 2147483647 h 64"/>
                    <a:gd name="T4" fmla="*/ 2147483647 w 54"/>
                    <a:gd name="T5" fmla="*/ 2147483647 h 64"/>
                    <a:gd name="T6" fmla="*/ 2147483647 w 54"/>
                    <a:gd name="T7" fmla="*/ 0 h 64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54"/>
                    <a:gd name="T13" fmla="*/ 0 h 64"/>
                    <a:gd name="T14" fmla="*/ 54 w 54"/>
                    <a:gd name="T15" fmla="*/ 64 h 64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54" h="64">
                      <a:moveTo>
                        <a:pt x="0" y="27"/>
                      </a:moveTo>
                      <a:lnTo>
                        <a:pt x="13" y="49"/>
                      </a:lnTo>
                      <a:lnTo>
                        <a:pt x="34" y="64"/>
                      </a:lnTo>
                      <a:lnTo>
                        <a:pt x="54" y="57"/>
                      </a:lnTo>
                      <a:lnTo>
                        <a:pt x="48" y="25"/>
                      </a:lnTo>
                      <a:lnTo>
                        <a:pt x="37" y="1"/>
                      </a:lnTo>
                      <a:lnTo>
                        <a:pt x="16" y="0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grpFill/>
                <a:ln w="19050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</p:spPr>
              <p:txBody>
                <a:bodyPr/>
                <a:lstStyle/>
                <a:p>
                  <a:endParaRPr lang="zh-CN" altLang="en-US" sz="1200" kern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178" name="任意多边形 4"/>
                <p:cNvSpPr>
                  <a:spLocks/>
                </p:cNvSpPr>
                <p:nvPr/>
              </p:nvSpPr>
              <p:spPr bwMode="auto">
                <a:xfrm>
                  <a:off x="1890713" y="6296025"/>
                  <a:ext cx="17462" cy="19050"/>
                </a:xfrm>
                <a:custGeom>
                  <a:avLst/>
                  <a:gdLst>
                    <a:gd name="T0" fmla="*/ 2147483647 w 138"/>
                    <a:gd name="T1" fmla="*/ 0 h 141"/>
                    <a:gd name="T2" fmla="*/ 0 w 138"/>
                    <a:gd name="T3" fmla="*/ 2147483647 h 141"/>
                    <a:gd name="T4" fmla="*/ 2147483647 w 138"/>
                    <a:gd name="T5" fmla="*/ 2147483647 h 141"/>
                    <a:gd name="T6" fmla="*/ 2147483647 w 138"/>
                    <a:gd name="T7" fmla="*/ 0 h 141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38"/>
                    <a:gd name="T13" fmla="*/ 0 h 141"/>
                    <a:gd name="T14" fmla="*/ 138 w 138"/>
                    <a:gd name="T15" fmla="*/ 141 h 141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38" h="141">
                      <a:moveTo>
                        <a:pt x="0" y="99"/>
                      </a:moveTo>
                      <a:lnTo>
                        <a:pt x="55" y="141"/>
                      </a:lnTo>
                      <a:lnTo>
                        <a:pt x="99" y="125"/>
                      </a:lnTo>
                      <a:lnTo>
                        <a:pt x="123" y="93"/>
                      </a:lnTo>
                      <a:lnTo>
                        <a:pt x="138" y="50"/>
                      </a:lnTo>
                      <a:lnTo>
                        <a:pt x="66" y="0"/>
                      </a:lnTo>
                      <a:lnTo>
                        <a:pt x="30" y="35"/>
                      </a:lnTo>
                      <a:lnTo>
                        <a:pt x="34" y="72"/>
                      </a:lnTo>
                      <a:lnTo>
                        <a:pt x="0" y="99"/>
                      </a:lnTo>
                      <a:close/>
                    </a:path>
                  </a:pathLst>
                </a:custGeom>
                <a:grpFill/>
                <a:ln w="19050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  <a:extLst/>
              </p:spPr>
              <p:txBody>
                <a:bodyPr/>
                <a:lstStyle/>
                <a:p>
                  <a:endParaRPr lang="zh-CN" altLang="en-US" sz="1200" kern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179" name="任意多边形 4"/>
                <p:cNvSpPr>
                  <a:spLocks/>
                </p:cNvSpPr>
                <p:nvPr/>
              </p:nvSpPr>
              <p:spPr bwMode="auto">
                <a:xfrm>
                  <a:off x="1876425" y="6315075"/>
                  <a:ext cx="11113" cy="14288"/>
                </a:xfrm>
                <a:custGeom>
                  <a:avLst/>
                  <a:gdLst>
                    <a:gd name="T0" fmla="*/ 2147483647 w 78"/>
                    <a:gd name="T1" fmla="*/ 0 h 99"/>
                    <a:gd name="T2" fmla="*/ 0 w 78"/>
                    <a:gd name="T3" fmla="*/ 2147483647 h 99"/>
                    <a:gd name="T4" fmla="*/ 2147483647 w 78"/>
                    <a:gd name="T5" fmla="*/ 2147483647 h 99"/>
                    <a:gd name="T6" fmla="*/ 2147483647 w 78"/>
                    <a:gd name="T7" fmla="*/ 0 h 99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78"/>
                    <a:gd name="T13" fmla="*/ 0 h 99"/>
                    <a:gd name="T14" fmla="*/ 78 w 78"/>
                    <a:gd name="T15" fmla="*/ 99 h 99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78" h="99">
                      <a:moveTo>
                        <a:pt x="0" y="26"/>
                      </a:moveTo>
                      <a:lnTo>
                        <a:pt x="26" y="53"/>
                      </a:lnTo>
                      <a:lnTo>
                        <a:pt x="20" y="76"/>
                      </a:lnTo>
                      <a:lnTo>
                        <a:pt x="35" y="99"/>
                      </a:lnTo>
                      <a:lnTo>
                        <a:pt x="74" y="81"/>
                      </a:lnTo>
                      <a:lnTo>
                        <a:pt x="78" y="32"/>
                      </a:lnTo>
                      <a:lnTo>
                        <a:pt x="52" y="0"/>
                      </a:lnTo>
                      <a:lnTo>
                        <a:pt x="20" y="5"/>
                      </a:lnTo>
                      <a:lnTo>
                        <a:pt x="0" y="26"/>
                      </a:lnTo>
                      <a:close/>
                    </a:path>
                  </a:pathLst>
                </a:custGeom>
                <a:grpFill/>
                <a:ln w="19050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  <a:extLst/>
              </p:spPr>
              <p:txBody>
                <a:bodyPr/>
                <a:lstStyle/>
                <a:p>
                  <a:endParaRPr lang="zh-CN" altLang="en-US" sz="1200" kern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180" name="任意多边形 4"/>
                <p:cNvSpPr>
                  <a:spLocks/>
                </p:cNvSpPr>
                <p:nvPr/>
              </p:nvSpPr>
              <p:spPr bwMode="auto">
                <a:xfrm>
                  <a:off x="1851025" y="6324600"/>
                  <a:ext cx="15875" cy="12700"/>
                </a:xfrm>
                <a:custGeom>
                  <a:avLst/>
                  <a:gdLst>
                    <a:gd name="T0" fmla="*/ 2147483647 w 114"/>
                    <a:gd name="T1" fmla="*/ 0 h 94"/>
                    <a:gd name="T2" fmla="*/ 0 w 114"/>
                    <a:gd name="T3" fmla="*/ 2147483647 h 94"/>
                    <a:gd name="T4" fmla="*/ 2147483647 w 114"/>
                    <a:gd name="T5" fmla="*/ 2147483647 h 94"/>
                    <a:gd name="T6" fmla="*/ 2147483647 w 114"/>
                    <a:gd name="T7" fmla="*/ 0 h 94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14"/>
                    <a:gd name="T13" fmla="*/ 0 h 94"/>
                    <a:gd name="T14" fmla="*/ 114 w 114"/>
                    <a:gd name="T15" fmla="*/ 94 h 94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14" h="94">
                      <a:moveTo>
                        <a:pt x="0" y="26"/>
                      </a:moveTo>
                      <a:lnTo>
                        <a:pt x="18" y="49"/>
                      </a:lnTo>
                      <a:lnTo>
                        <a:pt x="45" y="51"/>
                      </a:lnTo>
                      <a:lnTo>
                        <a:pt x="60" y="72"/>
                      </a:lnTo>
                      <a:lnTo>
                        <a:pt x="88" y="94"/>
                      </a:lnTo>
                      <a:lnTo>
                        <a:pt x="114" y="90"/>
                      </a:lnTo>
                      <a:lnTo>
                        <a:pt x="102" y="64"/>
                      </a:lnTo>
                      <a:lnTo>
                        <a:pt x="70" y="43"/>
                      </a:lnTo>
                      <a:lnTo>
                        <a:pt x="55" y="18"/>
                      </a:lnTo>
                      <a:lnTo>
                        <a:pt x="52" y="0"/>
                      </a:lnTo>
                      <a:lnTo>
                        <a:pt x="22" y="1"/>
                      </a:lnTo>
                      <a:lnTo>
                        <a:pt x="0" y="26"/>
                      </a:lnTo>
                      <a:close/>
                    </a:path>
                  </a:pathLst>
                </a:custGeom>
                <a:grpFill/>
                <a:ln w="19050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  <a:extLst/>
              </p:spPr>
              <p:txBody>
                <a:bodyPr/>
                <a:lstStyle/>
                <a:p>
                  <a:endParaRPr lang="zh-CN" altLang="en-US" sz="1200" kern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181" name="任意多边形 4"/>
                <p:cNvSpPr>
                  <a:spLocks/>
                </p:cNvSpPr>
                <p:nvPr/>
              </p:nvSpPr>
              <p:spPr bwMode="auto">
                <a:xfrm>
                  <a:off x="1873250" y="6272213"/>
                  <a:ext cx="49213" cy="30162"/>
                </a:xfrm>
                <a:custGeom>
                  <a:avLst/>
                  <a:gdLst>
                    <a:gd name="T0" fmla="*/ 2147483647 w 367"/>
                    <a:gd name="T1" fmla="*/ 0 h 231"/>
                    <a:gd name="T2" fmla="*/ 0 w 367"/>
                    <a:gd name="T3" fmla="*/ 2147483647 h 231"/>
                    <a:gd name="T4" fmla="*/ 2147483647 w 367"/>
                    <a:gd name="T5" fmla="*/ 2147483647 h 231"/>
                    <a:gd name="T6" fmla="*/ 2147483647 w 367"/>
                    <a:gd name="T7" fmla="*/ 0 h 231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67"/>
                    <a:gd name="T13" fmla="*/ 0 h 231"/>
                    <a:gd name="T14" fmla="*/ 367 w 367"/>
                    <a:gd name="T15" fmla="*/ 231 h 231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67" h="231">
                      <a:moveTo>
                        <a:pt x="0" y="112"/>
                      </a:moveTo>
                      <a:lnTo>
                        <a:pt x="37" y="141"/>
                      </a:lnTo>
                      <a:lnTo>
                        <a:pt x="37" y="171"/>
                      </a:lnTo>
                      <a:lnTo>
                        <a:pt x="16" y="211"/>
                      </a:lnTo>
                      <a:lnTo>
                        <a:pt x="51" y="231"/>
                      </a:lnTo>
                      <a:lnTo>
                        <a:pt x="90" y="213"/>
                      </a:lnTo>
                      <a:lnTo>
                        <a:pt x="103" y="172"/>
                      </a:lnTo>
                      <a:lnTo>
                        <a:pt x="129" y="189"/>
                      </a:lnTo>
                      <a:lnTo>
                        <a:pt x="153" y="127"/>
                      </a:lnTo>
                      <a:lnTo>
                        <a:pt x="153" y="99"/>
                      </a:lnTo>
                      <a:lnTo>
                        <a:pt x="181" y="88"/>
                      </a:lnTo>
                      <a:lnTo>
                        <a:pt x="183" y="123"/>
                      </a:lnTo>
                      <a:lnTo>
                        <a:pt x="214" y="132"/>
                      </a:lnTo>
                      <a:lnTo>
                        <a:pt x="240" y="114"/>
                      </a:lnTo>
                      <a:lnTo>
                        <a:pt x="255" y="132"/>
                      </a:lnTo>
                      <a:lnTo>
                        <a:pt x="256" y="175"/>
                      </a:lnTo>
                      <a:lnTo>
                        <a:pt x="280" y="192"/>
                      </a:lnTo>
                      <a:lnTo>
                        <a:pt x="321" y="180"/>
                      </a:lnTo>
                      <a:lnTo>
                        <a:pt x="360" y="180"/>
                      </a:lnTo>
                      <a:lnTo>
                        <a:pt x="367" y="142"/>
                      </a:lnTo>
                      <a:lnTo>
                        <a:pt x="343" y="117"/>
                      </a:lnTo>
                      <a:lnTo>
                        <a:pt x="310" y="96"/>
                      </a:lnTo>
                      <a:lnTo>
                        <a:pt x="294" y="57"/>
                      </a:lnTo>
                      <a:lnTo>
                        <a:pt x="240" y="55"/>
                      </a:lnTo>
                      <a:lnTo>
                        <a:pt x="249" y="0"/>
                      </a:lnTo>
                      <a:lnTo>
                        <a:pt x="216" y="10"/>
                      </a:lnTo>
                      <a:lnTo>
                        <a:pt x="199" y="43"/>
                      </a:lnTo>
                      <a:lnTo>
                        <a:pt x="172" y="42"/>
                      </a:lnTo>
                      <a:lnTo>
                        <a:pt x="145" y="6"/>
                      </a:lnTo>
                      <a:lnTo>
                        <a:pt x="111" y="25"/>
                      </a:lnTo>
                      <a:lnTo>
                        <a:pt x="114" y="52"/>
                      </a:lnTo>
                      <a:lnTo>
                        <a:pt x="78" y="58"/>
                      </a:lnTo>
                      <a:lnTo>
                        <a:pt x="37" y="36"/>
                      </a:lnTo>
                      <a:lnTo>
                        <a:pt x="18" y="84"/>
                      </a:lnTo>
                      <a:lnTo>
                        <a:pt x="0" y="112"/>
                      </a:lnTo>
                      <a:close/>
                    </a:path>
                  </a:pathLst>
                </a:custGeom>
                <a:grpFill/>
                <a:ln w="19050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  <a:extLst/>
              </p:spPr>
              <p:txBody>
                <a:bodyPr/>
                <a:lstStyle/>
                <a:p>
                  <a:endParaRPr lang="zh-CN" altLang="en-US" sz="1200" kern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182" name="任意多边形 4"/>
                <p:cNvSpPr>
                  <a:spLocks/>
                </p:cNvSpPr>
                <p:nvPr/>
              </p:nvSpPr>
              <p:spPr bwMode="auto">
                <a:xfrm>
                  <a:off x="1863725" y="6288088"/>
                  <a:ext cx="9525" cy="11112"/>
                </a:xfrm>
                <a:custGeom>
                  <a:avLst/>
                  <a:gdLst>
                    <a:gd name="T0" fmla="*/ 2147483647 w 72"/>
                    <a:gd name="T1" fmla="*/ 0 h 81"/>
                    <a:gd name="T2" fmla="*/ 0 w 72"/>
                    <a:gd name="T3" fmla="*/ 2147483647 h 81"/>
                    <a:gd name="T4" fmla="*/ 2147483647 w 72"/>
                    <a:gd name="T5" fmla="*/ 2147483647 h 81"/>
                    <a:gd name="T6" fmla="*/ 2147483647 w 72"/>
                    <a:gd name="T7" fmla="*/ 0 h 81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72"/>
                    <a:gd name="T13" fmla="*/ 0 h 81"/>
                    <a:gd name="T14" fmla="*/ 72 w 72"/>
                    <a:gd name="T15" fmla="*/ 81 h 81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72" h="81">
                      <a:moveTo>
                        <a:pt x="0" y="12"/>
                      </a:moveTo>
                      <a:lnTo>
                        <a:pt x="15" y="27"/>
                      </a:lnTo>
                      <a:lnTo>
                        <a:pt x="31" y="45"/>
                      </a:lnTo>
                      <a:lnTo>
                        <a:pt x="15" y="71"/>
                      </a:lnTo>
                      <a:lnTo>
                        <a:pt x="43" y="81"/>
                      </a:lnTo>
                      <a:lnTo>
                        <a:pt x="57" y="60"/>
                      </a:lnTo>
                      <a:lnTo>
                        <a:pt x="72" y="36"/>
                      </a:lnTo>
                      <a:lnTo>
                        <a:pt x="46" y="8"/>
                      </a:lnTo>
                      <a:lnTo>
                        <a:pt x="15" y="0"/>
                      </a:lnTo>
                      <a:lnTo>
                        <a:pt x="0" y="12"/>
                      </a:lnTo>
                      <a:close/>
                    </a:path>
                  </a:pathLst>
                </a:custGeom>
                <a:grpFill/>
                <a:ln w="19050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  <a:extLst/>
              </p:spPr>
              <p:txBody>
                <a:bodyPr/>
                <a:lstStyle/>
                <a:p>
                  <a:endParaRPr lang="zh-CN" altLang="en-US" sz="1200" kern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183" name="任意多边形 4"/>
                <p:cNvSpPr>
                  <a:spLocks/>
                </p:cNvSpPr>
                <p:nvPr/>
              </p:nvSpPr>
              <p:spPr bwMode="auto">
                <a:xfrm>
                  <a:off x="1866900" y="6315075"/>
                  <a:ext cx="7938" cy="7938"/>
                </a:xfrm>
                <a:custGeom>
                  <a:avLst/>
                  <a:gdLst>
                    <a:gd name="T0" fmla="*/ 2147483647 w 54"/>
                    <a:gd name="T1" fmla="*/ 0 h 64"/>
                    <a:gd name="T2" fmla="*/ 0 w 54"/>
                    <a:gd name="T3" fmla="*/ 2147483647 h 64"/>
                    <a:gd name="T4" fmla="*/ 2147483647 w 54"/>
                    <a:gd name="T5" fmla="*/ 2147483647 h 64"/>
                    <a:gd name="T6" fmla="*/ 2147483647 w 54"/>
                    <a:gd name="T7" fmla="*/ 0 h 64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54"/>
                    <a:gd name="T13" fmla="*/ 0 h 64"/>
                    <a:gd name="T14" fmla="*/ 54 w 54"/>
                    <a:gd name="T15" fmla="*/ 64 h 64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54" h="64">
                      <a:moveTo>
                        <a:pt x="0" y="27"/>
                      </a:moveTo>
                      <a:lnTo>
                        <a:pt x="13" y="49"/>
                      </a:lnTo>
                      <a:lnTo>
                        <a:pt x="34" y="64"/>
                      </a:lnTo>
                      <a:lnTo>
                        <a:pt x="54" y="57"/>
                      </a:lnTo>
                      <a:lnTo>
                        <a:pt x="48" y="25"/>
                      </a:lnTo>
                      <a:lnTo>
                        <a:pt x="37" y="1"/>
                      </a:lnTo>
                      <a:lnTo>
                        <a:pt x="16" y="0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grpFill/>
                <a:ln w="19050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  <a:extLst/>
              </p:spPr>
              <p:txBody>
                <a:bodyPr/>
                <a:lstStyle/>
                <a:p>
                  <a:endParaRPr lang="zh-CN" altLang="en-US" sz="1200" kern="0">
                    <a:solidFill>
                      <a:sysClr val="windowText" lastClr="000000"/>
                    </a:solidFill>
                  </a:endParaRPr>
                </a:p>
              </p:txBody>
            </p:sp>
          </p:grpSp>
          <p:sp>
            <p:nvSpPr>
              <p:cNvPr id="58" name="Freeform 4"/>
              <p:cNvSpPr>
                <a:spLocks/>
              </p:cNvSpPr>
              <p:nvPr/>
            </p:nvSpPr>
            <p:spPr bwMode="auto">
              <a:xfrm>
                <a:off x="4405313" y="993775"/>
                <a:ext cx="520700" cy="903288"/>
              </a:xfrm>
              <a:custGeom>
                <a:avLst/>
                <a:gdLst>
                  <a:gd name="T0" fmla="*/ 29322 w 2859"/>
                  <a:gd name="T1" fmla="*/ 0 h 4824"/>
                  <a:gd name="T2" fmla="*/ 0 w 2859"/>
                  <a:gd name="T3" fmla="*/ 56549 h 4824"/>
                  <a:gd name="T4" fmla="*/ 364 w 2859"/>
                  <a:gd name="T5" fmla="*/ 106545 h 4824"/>
                  <a:gd name="T6" fmla="*/ 59738 w 2859"/>
                  <a:gd name="T7" fmla="*/ 106545 h 4824"/>
                  <a:gd name="T8" fmla="*/ 59738 w 2859"/>
                  <a:gd name="T9" fmla="*/ 0 h 4824"/>
                  <a:gd name="T10" fmla="*/ 29322 w 2859"/>
                  <a:gd name="T11" fmla="*/ 0 h 4824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859"/>
                  <a:gd name="T19" fmla="*/ 0 h 4824"/>
                  <a:gd name="T20" fmla="*/ 2859 w 2859"/>
                  <a:gd name="T21" fmla="*/ 4824 h 4824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859" h="4824">
                    <a:moveTo>
                      <a:pt x="1406" y="2"/>
                    </a:moveTo>
                    <a:lnTo>
                      <a:pt x="0" y="2560"/>
                    </a:lnTo>
                    <a:lnTo>
                      <a:pt x="17" y="4824"/>
                    </a:lnTo>
                    <a:lnTo>
                      <a:pt x="2859" y="4824"/>
                    </a:lnTo>
                    <a:lnTo>
                      <a:pt x="2859" y="0"/>
                    </a:lnTo>
                    <a:lnTo>
                      <a:pt x="1406" y="2"/>
                    </a:lnTo>
                    <a:close/>
                  </a:path>
                </a:pathLst>
              </a:custGeom>
              <a:noFill/>
              <a:ln w="3175" cap="flat" cmpd="sng">
                <a:solidFill>
                  <a:srgbClr val="969696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ctr"/>
              <a:lstStyle/>
              <a:p>
                <a:endParaRPr lang="zh-CN" altLang="en-US" sz="1200"/>
              </a:p>
            </p:txBody>
          </p:sp>
          <p:grpSp>
            <p:nvGrpSpPr>
              <p:cNvPr id="59" name="组合 62"/>
              <p:cNvGrpSpPr/>
              <p:nvPr/>
            </p:nvGrpSpPr>
            <p:grpSpPr>
              <a:xfrm>
                <a:off x="4039063" y="5326294"/>
                <a:ext cx="144000" cy="144000"/>
                <a:chOff x="4714876" y="3214686"/>
                <a:chExt cx="144000" cy="144000"/>
              </a:xfrm>
              <a:effectLst>
                <a:outerShdw sx="1000" sy="1000" algn="ctr" rotWithShape="0">
                  <a:srgbClr val="000000"/>
                </a:outerShdw>
              </a:effectLst>
            </p:grpSpPr>
            <p:sp>
              <p:nvSpPr>
                <p:cNvPr id="82" name="椭圆 81"/>
                <p:cNvSpPr/>
                <p:nvPr/>
              </p:nvSpPr>
              <p:spPr>
                <a:xfrm>
                  <a:off x="4750876" y="3250686"/>
                  <a:ext cx="72000" cy="72000"/>
                </a:xfrm>
                <a:prstGeom prst="ellipse">
                  <a:avLst/>
                </a:prstGeom>
                <a:gradFill rotWithShape="1">
                  <a:gsLst>
                    <a:gs pos="20000">
                      <a:srgbClr val="FF0000"/>
                    </a:gs>
                    <a:gs pos="0">
                      <a:srgbClr val="FF0000"/>
                    </a:gs>
                    <a:gs pos="100000">
                      <a:schemeClr val="accent6">
                        <a:lumMod val="75000"/>
                      </a:schemeClr>
                    </a:gs>
                  </a:gsLst>
                  <a:lin ang="2700000" scaled="1"/>
                </a:gradFill>
                <a:ln>
                  <a:noFill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zh-CN" altLang="en-US" sz="1200" kern="0" dirty="0">
                    <a:solidFill>
                      <a:sysClr val="windowText" lastClr="000000"/>
                    </a:solidFill>
                    <a:latin typeface="Calibri" pitchFamily="34" charset="0"/>
                  </a:endParaRPr>
                </a:p>
              </p:txBody>
            </p:sp>
            <p:sp>
              <p:nvSpPr>
                <p:cNvPr id="84" name="椭圆 83"/>
                <p:cNvSpPr/>
                <p:nvPr/>
              </p:nvSpPr>
              <p:spPr>
                <a:xfrm>
                  <a:off x="4714876" y="3214686"/>
                  <a:ext cx="144000" cy="144000"/>
                </a:xfrm>
                <a:prstGeom prst="ellipse">
                  <a:avLst/>
                </a:prstGeom>
                <a:noFill/>
                <a:ln w="19050"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1200"/>
                </a:p>
              </p:txBody>
            </p:sp>
          </p:grpSp>
          <p:sp>
            <p:nvSpPr>
              <p:cNvPr id="60" name="圆角矩形 59"/>
              <p:cNvSpPr/>
              <p:nvPr/>
            </p:nvSpPr>
            <p:spPr>
              <a:xfrm>
                <a:off x="4622800" y="5785588"/>
                <a:ext cx="1303898" cy="306500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 w="9525">
                <a:solidFill>
                  <a:srgbClr val="C00000"/>
                </a:solidFill>
                <a:prstDash val="sysDash"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defTabSz="914053">
                  <a:defRPr/>
                </a:pPr>
                <a:r>
                  <a:rPr lang="en-US" altLang="zh-CN" sz="1200" b="1" kern="0" dirty="0">
                    <a:solidFill>
                      <a:sysClr val="windowText" lastClr="000000"/>
                    </a:solidFill>
                  </a:rPr>
                  <a:t>London</a:t>
                </a:r>
              </a:p>
            </p:txBody>
          </p:sp>
          <p:cxnSp>
            <p:nvCxnSpPr>
              <p:cNvPr id="61" name="肘形连接符 60"/>
              <p:cNvCxnSpPr>
                <a:stCxn id="84" idx="4"/>
                <a:endCxn id="60" idx="1"/>
              </p:cNvCxnSpPr>
              <p:nvPr/>
            </p:nvCxnSpPr>
            <p:spPr>
              <a:xfrm rot="16200000" flipH="1">
                <a:off x="4132659" y="5448697"/>
                <a:ext cx="468544" cy="511737"/>
              </a:xfrm>
              <a:prstGeom prst="bentConnector2">
                <a:avLst/>
              </a:prstGeom>
              <a:noFill/>
              <a:ln w="9525">
                <a:solidFill>
                  <a:srgbClr val="C00000"/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62" name="Oval 25"/>
              <p:cNvSpPr>
                <a:spLocks noChangeArrowheads="1"/>
              </p:cNvSpPr>
              <p:nvPr/>
            </p:nvSpPr>
            <p:spPr bwMode="gray">
              <a:xfrm>
                <a:off x="3414277" y="4839417"/>
                <a:ext cx="108821" cy="108821"/>
              </a:xfrm>
              <a:prstGeom prst="ellipse">
                <a:avLst/>
              </a:prstGeom>
              <a:solidFill>
                <a:schemeClr val="accent6"/>
              </a:solidFill>
              <a:ln w="12700">
                <a:solidFill>
                  <a:schemeClr val="bg1"/>
                </a:solidFill>
                <a:round/>
                <a:headEnd/>
                <a:tailEnd/>
              </a:ln>
              <a:effectLst>
                <a:outerShdw dist="35921" dir="2700000" sx="66000" sy="66000" algn="ctr" rotWithShape="0">
                  <a:srgbClr val="1C1C1C">
                    <a:alpha val="50000"/>
                  </a:srgbClr>
                </a:outerShdw>
              </a:effectLst>
            </p:spPr>
            <p:txBody>
              <a:bodyPr wrap="none" anchor="ctr"/>
              <a:lstStyle/>
              <a:p>
                <a:endParaRPr lang="zh-CN" altLang="en-US" sz="1200" kern="0" dirty="0">
                  <a:solidFill>
                    <a:sysClr val="windowText" lastClr="000000"/>
                  </a:solidFill>
                  <a:latin typeface="Calibri" pitchFamily="34" charset="0"/>
                </a:endParaRPr>
              </a:p>
            </p:txBody>
          </p:sp>
          <p:sp>
            <p:nvSpPr>
              <p:cNvPr id="63" name="圆角矩形 62"/>
              <p:cNvSpPr/>
              <p:nvPr/>
            </p:nvSpPr>
            <p:spPr>
              <a:xfrm>
                <a:off x="1030620" y="4546355"/>
                <a:ext cx="1303898" cy="306500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 w="9525">
                <a:solidFill>
                  <a:schemeClr val="accent1"/>
                </a:solidFill>
                <a:prstDash val="sysDash"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defTabSz="914053">
                  <a:defRPr/>
                </a:pPr>
                <a:r>
                  <a:rPr lang="en-US" altLang="zh-CN" sz="1200" b="1" kern="0" dirty="0">
                    <a:solidFill>
                      <a:sysClr val="windowText" lastClr="000000"/>
                    </a:solidFill>
                  </a:rPr>
                  <a:t>Birmingham</a:t>
                </a:r>
              </a:p>
            </p:txBody>
          </p:sp>
          <p:cxnSp>
            <p:nvCxnSpPr>
              <p:cNvPr id="64" name="肘形连接符 63"/>
              <p:cNvCxnSpPr>
                <a:stCxn id="63" idx="3"/>
                <a:endCxn id="62" idx="0"/>
              </p:cNvCxnSpPr>
              <p:nvPr/>
            </p:nvCxnSpPr>
            <p:spPr>
              <a:xfrm>
                <a:off x="2334518" y="4699605"/>
                <a:ext cx="1134170" cy="139812"/>
              </a:xfrm>
              <a:prstGeom prst="bentConnector2">
                <a:avLst/>
              </a:prstGeom>
              <a:noFill/>
              <a:ln w="9525">
                <a:solidFill>
                  <a:schemeClr val="accent6"/>
                </a:solidFill>
                <a:prstDash val="sysDash"/>
                <a:miter lim="800000"/>
                <a:headEnd/>
                <a:tailEnd/>
              </a:ln>
            </p:spPr>
          </p:cxnSp>
          <p:sp>
            <p:nvSpPr>
              <p:cNvPr id="65" name="Oval 25"/>
              <p:cNvSpPr>
                <a:spLocks noChangeArrowheads="1"/>
              </p:cNvSpPr>
              <p:nvPr/>
            </p:nvSpPr>
            <p:spPr bwMode="gray">
              <a:xfrm>
                <a:off x="3079750" y="4270672"/>
                <a:ext cx="108821" cy="108821"/>
              </a:xfrm>
              <a:prstGeom prst="ellipse">
                <a:avLst/>
              </a:prstGeom>
              <a:solidFill>
                <a:schemeClr val="accent6"/>
              </a:solidFill>
              <a:ln w="12700">
                <a:solidFill>
                  <a:schemeClr val="bg1"/>
                </a:solidFill>
                <a:round/>
                <a:headEnd/>
                <a:tailEnd/>
              </a:ln>
              <a:effectLst>
                <a:outerShdw dist="35921" dir="2700000" sx="66000" sy="66000" algn="ctr" rotWithShape="0">
                  <a:srgbClr val="1C1C1C">
                    <a:alpha val="50000"/>
                  </a:srgbClr>
                </a:outerShdw>
              </a:effectLst>
            </p:spPr>
            <p:txBody>
              <a:bodyPr wrap="none" anchor="ctr"/>
              <a:lstStyle/>
              <a:p>
                <a:endParaRPr lang="zh-CN" altLang="en-US" sz="1200" kern="0" dirty="0">
                  <a:solidFill>
                    <a:sysClr val="windowText" lastClr="000000"/>
                  </a:solidFill>
                  <a:latin typeface="Calibri" pitchFamily="34" charset="0"/>
                </a:endParaRPr>
              </a:p>
            </p:txBody>
          </p:sp>
          <p:sp>
            <p:nvSpPr>
              <p:cNvPr id="66" name="圆角矩形 65"/>
              <p:cNvSpPr/>
              <p:nvPr/>
            </p:nvSpPr>
            <p:spPr>
              <a:xfrm>
                <a:off x="616697" y="4043363"/>
                <a:ext cx="1303898" cy="306500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 w="9525">
                <a:solidFill>
                  <a:schemeClr val="accent1"/>
                </a:solidFill>
                <a:prstDash val="sysDash"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defTabSz="914053">
                  <a:defRPr/>
                </a:pPr>
                <a:r>
                  <a:rPr lang="en-US" altLang="zh-CN" sz="1200" b="1" kern="0" dirty="0">
                    <a:solidFill>
                      <a:sysClr val="windowText" lastClr="000000"/>
                    </a:solidFill>
                  </a:rPr>
                  <a:t>Liverpool</a:t>
                </a:r>
              </a:p>
            </p:txBody>
          </p:sp>
          <p:cxnSp>
            <p:nvCxnSpPr>
              <p:cNvPr id="67" name="肘形连接符 66"/>
              <p:cNvCxnSpPr>
                <a:stCxn id="66" idx="3"/>
                <a:endCxn id="65" idx="0"/>
              </p:cNvCxnSpPr>
              <p:nvPr/>
            </p:nvCxnSpPr>
            <p:spPr>
              <a:xfrm>
                <a:off x="1920595" y="4196613"/>
                <a:ext cx="1213566" cy="74059"/>
              </a:xfrm>
              <a:prstGeom prst="bentConnector2">
                <a:avLst/>
              </a:prstGeom>
              <a:noFill/>
              <a:ln w="9525">
                <a:solidFill>
                  <a:schemeClr val="accent6"/>
                </a:solidFill>
                <a:prstDash val="sysDash"/>
                <a:miter lim="800000"/>
                <a:headEnd/>
                <a:tailEnd/>
              </a:ln>
            </p:spPr>
          </p:cxnSp>
          <p:sp>
            <p:nvSpPr>
              <p:cNvPr id="68" name="Oval 25"/>
              <p:cNvSpPr>
                <a:spLocks noChangeArrowheads="1"/>
              </p:cNvSpPr>
              <p:nvPr/>
            </p:nvSpPr>
            <p:spPr bwMode="gray">
              <a:xfrm>
                <a:off x="2592070" y="2960032"/>
                <a:ext cx="108821" cy="108821"/>
              </a:xfrm>
              <a:prstGeom prst="ellipse">
                <a:avLst/>
              </a:prstGeom>
              <a:solidFill>
                <a:schemeClr val="accent6"/>
              </a:solidFill>
              <a:ln w="12700">
                <a:solidFill>
                  <a:schemeClr val="bg1"/>
                </a:solidFill>
                <a:round/>
                <a:headEnd/>
                <a:tailEnd/>
              </a:ln>
              <a:effectLst>
                <a:outerShdw dist="35921" dir="2700000" sx="66000" sy="66000" algn="ctr" rotWithShape="0">
                  <a:srgbClr val="1C1C1C">
                    <a:alpha val="50000"/>
                  </a:srgbClr>
                </a:outerShdw>
              </a:effectLst>
            </p:spPr>
            <p:txBody>
              <a:bodyPr wrap="none" anchor="ctr"/>
              <a:lstStyle/>
              <a:p>
                <a:endParaRPr lang="zh-CN" altLang="en-US" sz="1200" kern="0" dirty="0">
                  <a:solidFill>
                    <a:sysClr val="windowText" lastClr="000000"/>
                  </a:solidFill>
                  <a:latin typeface="Calibri" pitchFamily="34" charset="0"/>
                </a:endParaRPr>
              </a:p>
            </p:txBody>
          </p:sp>
          <p:sp>
            <p:nvSpPr>
              <p:cNvPr id="69" name="圆角矩形 68"/>
              <p:cNvSpPr/>
              <p:nvPr/>
            </p:nvSpPr>
            <p:spPr>
              <a:xfrm>
                <a:off x="592371" y="2745469"/>
                <a:ext cx="1303898" cy="306500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 w="9525">
                <a:solidFill>
                  <a:schemeClr val="accent1"/>
                </a:solidFill>
                <a:prstDash val="sysDash"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defTabSz="914053">
                  <a:defRPr/>
                </a:pPr>
                <a:r>
                  <a:rPr lang="en-US" altLang="zh-CN" sz="1200" b="1" kern="0" dirty="0">
                    <a:solidFill>
                      <a:sysClr val="windowText" lastClr="000000"/>
                    </a:solidFill>
                  </a:rPr>
                  <a:t>Glasgow</a:t>
                </a:r>
              </a:p>
            </p:txBody>
          </p:sp>
          <p:cxnSp>
            <p:nvCxnSpPr>
              <p:cNvPr id="70" name="肘形连接符 69"/>
              <p:cNvCxnSpPr>
                <a:stCxn id="69" idx="3"/>
                <a:endCxn id="68" idx="0"/>
              </p:cNvCxnSpPr>
              <p:nvPr/>
            </p:nvCxnSpPr>
            <p:spPr>
              <a:xfrm>
                <a:off x="1896269" y="2898719"/>
                <a:ext cx="750212" cy="61313"/>
              </a:xfrm>
              <a:prstGeom prst="bentConnector2">
                <a:avLst/>
              </a:prstGeom>
              <a:noFill/>
              <a:ln w="9525">
                <a:solidFill>
                  <a:schemeClr val="accent6"/>
                </a:solidFill>
                <a:prstDash val="sysDash"/>
                <a:miter lim="800000"/>
                <a:headEnd/>
                <a:tailEnd/>
              </a:ln>
            </p:spPr>
          </p:cxnSp>
          <p:sp>
            <p:nvSpPr>
              <p:cNvPr id="71" name="Oval 25"/>
              <p:cNvSpPr>
                <a:spLocks noChangeArrowheads="1"/>
              </p:cNvSpPr>
              <p:nvPr/>
            </p:nvSpPr>
            <p:spPr bwMode="gray">
              <a:xfrm>
                <a:off x="2927350" y="2906692"/>
                <a:ext cx="108821" cy="108821"/>
              </a:xfrm>
              <a:prstGeom prst="ellipse">
                <a:avLst/>
              </a:prstGeom>
              <a:solidFill>
                <a:schemeClr val="accent6"/>
              </a:solidFill>
              <a:ln w="12700">
                <a:solidFill>
                  <a:schemeClr val="bg1"/>
                </a:solidFill>
                <a:round/>
                <a:headEnd/>
                <a:tailEnd/>
              </a:ln>
              <a:effectLst>
                <a:outerShdw dist="35921" dir="2700000" sx="66000" sy="66000" algn="ctr" rotWithShape="0">
                  <a:srgbClr val="1C1C1C">
                    <a:alpha val="50000"/>
                  </a:srgbClr>
                </a:outerShdw>
              </a:effectLst>
            </p:spPr>
            <p:txBody>
              <a:bodyPr wrap="none" anchor="ctr"/>
              <a:lstStyle/>
              <a:p>
                <a:endParaRPr lang="zh-CN" altLang="en-US" sz="1200" kern="0" dirty="0">
                  <a:solidFill>
                    <a:sysClr val="windowText" lastClr="000000"/>
                  </a:solidFill>
                  <a:latin typeface="Calibri" pitchFamily="34" charset="0"/>
                </a:endParaRPr>
              </a:p>
            </p:txBody>
          </p:sp>
          <p:sp>
            <p:nvSpPr>
              <p:cNvPr id="72" name="圆角矩形 71"/>
              <p:cNvSpPr/>
              <p:nvPr/>
            </p:nvSpPr>
            <p:spPr>
              <a:xfrm>
                <a:off x="3380301" y="2600325"/>
                <a:ext cx="1303898" cy="306500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 w="9525">
                <a:solidFill>
                  <a:schemeClr val="accent1"/>
                </a:solidFill>
                <a:prstDash val="sysDash"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defTabSz="914053">
                  <a:defRPr/>
                </a:pPr>
                <a:r>
                  <a:rPr lang="en-US" altLang="zh-CN" sz="1200" b="1" kern="0" dirty="0">
                    <a:solidFill>
                      <a:sysClr val="windowText" lastClr="000000"/>
                    </a:solidFill>
                  </a:rPr>
                  <a:t>Edinburgh</a:t>
                </a:r>
              </a:p>
            </p:txBody>
          </p:sp>
          <p:cxnSp>
            <p:nvCxnSpPr>
              <p:cNvPr id="74" name="肘形连接符 73"/>
              <p:cNvCxnSpPr>
                <a:stCxn id="72" idx="1"/>
                <a:endCxn id="71" idx="0"/>
              </p:cNvCxnSpPr>
              <p:nvPr/>
            </p:nvCxnSpPr>
            <p:spPr>
              <a:xfrm rot="10800000" flipV="1">
                <a:off x="2981761" y="2753574"/>
                <a:ext cx="398540" cy="153117"/>
              </a:xfrm>
              <a:prstGeom prst="bentConnector2">
                <a:avLst/>
              </a:prstGeom>
              <a:noFill/>
              <a:ln w="9525">
                <a:solidFill>
                  <a:schemeClr val="accent6"/>
                </a:solidFill>
                <a:prstDash val="sysDash"/>
                <a:miter lim="800000"/>
                <a:headEnd/>
                <a:tailEnd/>
              </a:ln>
            </p:spPr>
          </p:cxnSp>
          <p:sp>
            <p:nvSpPr>
              <p:cNvPr id="75" name="Oval 25"/>
              <p:cNvSpPr>
                <a:spLocks noChangeArrowheads="1"/>
              </p:cNvSpPr>
              <p:nvPr/>
            </p:nvSpPr>
            <p:spPr bwMode="gray">
              <a:xfrm>
                <a:off x="3475990" y="4087792"/>
                <a:ext cx="108821" cy="108821"/>
              </a:xfrm>
              <a:prstGeom prst="ellipse">
                <a:avLst/>
              </a:prstGeom>
              <a:solidFill>
                <a:schemeClr val="accent6"/>
              </a:solidFill>
              <a:ln w="12700">
                <a:solidFill>
                  <a:schemeClr val="bg1"/>
                </a:solidFill>
                <a:round/>
                <a:headEnd/>
                <a:tailEnd/>
              </a:ln>
              <a:effectLst>
                <a:outerShdw dist="35921" dir="2700000" sx="66000" sy="66000" algn="ctr" rotWithShape="0">
                  <a:srgbClr val="1C1C1C">
                    <a:alpha val="50000"/>
                  </a:srgbClr>
                </a:outerShdw>
              </a:effectLst>
            </p:spPr>
            <p:txBody>
              <a:bodyPr wrap="none" anchor="ctr"/>
              <a:lstStyle/>
              <a:p>
                <a:endParaRPr lang="zh-CN" altLang="en-US" sz="1200" kern="0" dirty="0">
                  <a:solidFill>
                    <a:sysClr val="windowText" lastClr="000000"/>
                  </a:solidFill>
                  <a:latin typeface="Calibri" pitchFamily="34" charset="0"/>
                </a:endParaRPr>
              </a:p>
            </p:txBody>
          </p:sp>
          <p:sp>
            <p:nvSpPr>
              <p:cNvPr id="76" name="圆角矩形 75"/>
              <p:cNvSpPr/>
              <p:nvPr/>
            </p:nvSpPr>
            <p:spPr>
              <a:xfrm>
                <a:off x="4045110" y="3724050"/>
                <a:ext cx="1303898" cy="306500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 w="9525">
                <a:solidFill>
                  <a:schemeClr val="accent1"/>
                </a:solidFill>
                <a:prstDash val="sysDash"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defTabSz="914053">
                  <a:defRPr/>
                </a:pPr>
                <a:r>
                  <a:rPr lang="en-US" altLang="zh-CN" sz="1200" b="1" kern="0" dirty="0">
                    <a:solidFill>
                      <a:sysClr val="windowText" lastClr="000000"/>
                    </a:solidFill>
                  </a:rPr>
                  <a:t>Leeds</a:t>
                </a:r>
              </a:p>
            </p:txBody>
          </p:sp>
          <p:cxnSp>
            <p:nvCxnSpPr>
              <p:cNvPr id="77" name="肘形连接符 76"/>
              <p:cNvCxnSpPr>
                <a:stCxn id="76" idx="1"/>
                <a:endCxn id="75" idx="0"/>
              </p:cNvCxnSpPr>
              <p:nvPr/>
            </p:nvCxnSpPr>
            <p:spPr>
              <a:xfrm rot="10800000" flipV="1">
                <a:off x="3530402" y="3877300"/>
                <a:ext cx="514709" cy="210492"/>
              </a:xfrm>
              <a:prstGeom prst="bentConnector2">
                <a:avLst/>
              </a:prstGeom>
              <a:noFill/>
              <a:ln w="9525">
                <a:solidFill>
                  <a:schemeClr val="accent6"/>
                </a:solidFill>
                <a:prstDash val="sysDash"/>
                <a:miter lim="800000"/>
                <a:headEnd/>
                <a:tailEnd/>
              </a:ln>
            </p:spPr>
          </p:cxnSp>
          <p:sp>
            <p:nvSpPr>
              <p:cNvPr id="78" name="Oval 25"/>
              <p:cNvSpPr>
                <a:spLocks noChangeArrowheads="1"/>
              </p:cNvSpPr>
              <p:nvPr/>
            </p:nvSpPr>
            <p:spPr bwMode="gray">
              <a:xfrm>
                <a:off x="3270250" y="4255432"/>
                <a:ext cx="108821" cy="108821"/>
              </a:xfrm>
              <a:prstGeom prst="ellipse">
                <a:avLst/>
              </a:prstGeom>
              <a:solidFill>
                <a:schemeClr val="accent6"/>
              </a:solidFill>
              <a:ln w="12700">
                <a:solidFill>
                  <a:schemeClr val="bg1"/>
                </a:solidFill>
                <a:round/>
                <a:headEnd/>
                <a:tailEnd/>
              </a:ln>
              <a:effectLst>
                <a:outerShdw dist="35921" dir="2700000" sx="66000" sy="66000" algn="ctr" rotWithShape="0">
                  <a:srgbClr val="1C1C1C">
                    <a:alpha val="50000"/>
                  </a:srgbClr>
                </a:outerShdw>
              </a:effectLst>
            </p:spPr>
            <p:txBody>
              <a:bodyPr wrap="none" anchor="ctr"/>
              <a:lstStyle/>
              <a:p>
                <a:endParaRPr lang="zh-CN" altLang="en-US" sz="1200" kern="0" dirty="0">
                  <a:solidFill>
                    <a:sysClr val="windowText" lastClr="000000"/>
                  </a:solidFill>
                  <a:latin typeface="Calibri" pitchFamily="34" charset="0"/>
                </a:endParaRPr>
              </a:p>
            </p:txBody>
          </p:sp>
          <p:sp>
            <p:nvSpPr>
              <p:cNvPr id="80" name="圆角矩形 79"/>
              <p:cNvSpPr/>
              <p:nvPr/>
            </p:nvSpPr>
            <p:spPr>
              <a:xfrm>
                <a:off x="4602957" y="4325082"/>
                <a:ext cx="1303898" cy="306500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 w="9525">
                <a:solidFill>
                  <a:schemeClr val="accent1"/>
                </a:solidFill>
                <a:prstDash val="sysDash"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defTabSz="914053">
                  <a:defRPr/>
                </a:pPr>
                <a:r>
                  <a:rPr lang="en-US" altLang="zh-CN" sz="1200" b="1" kern="0" dirty="0">
                    <a:solidFill>
                      <a:sysClr val="windowText" lastClr="000000"/>
                    </a:solidFill>
                  </a:rPr>
                  <a:t>Manchester </a:t>
                </a:r>
              </a:p>
            </p:txBody>
          </p:sp>
          <p:cxnSp>
            <p:nvCxnSpPr>
              <p:cNvPr id="81" name="肘形连接符 80"/>
              <p:cNvCxnSpPr>
                <a:stCxn id="80" idx="1"/>
                <a:endCxn id="78" idx="4"/>
              </p:cNvCxnSpPr>
              <p:nvPr/>
            </p:nvCxnSpPr>
            <p:spPr>
              <a:xfrm rot="10800000">
                <a:off x="3324661" y="4364254"/>
                <a:ext cx="1278296" cy="114079"/>
              </a:xfrm>
              <a:prstGeom prst="bentConnector2">
                <a:avLst/>
              </a:prstGeom>
              <a:noFill/>
              <a:ln w="9525">
                <a:solidFill>
                  <a:schemeClr val="accent6"/>
                </a:solidFill>
                <a:prstDash val="sysDash"/>
                <a:miter lim="800000"/>
                <a:headEnd/>
                <a:tailEnd/>
              </a:ln>
            </p:spPr>
          </p:cxnSp>
        </p:grpSp>
        <p:sp>
          <p:nvSpPr>
            <p:cNvPr id="45" name="圆角矩形 44"/>
            <p:cNvSpPr/>
            <p:nvPr/>
          </p:nvSpPr>
          <p:spPr>
            <a:xfrm>
              <a:off x="5917450" y="1650787"/>
              <a:ext cx="1638672" cy="1670771"/>
            </a:xfrm>
            <a:prstGeom prst="roundRect">
              <a:avLst>
                <a:gd name="adj" fmla="val 8396"/>
              </a:avLst>
            </a:prstGeom>
            <a:noFill/>
            <a:ln w="9525">
              <a:solidFill>
                <a:schemeClr val="accent1"/>
              </a:solidFill>
              <a:prstDash val="sysDash"/>
              <a:miter lim="800000"/>
              <a:headEnd/>
              <a:tailEnd/>
            </a:ln>
          </p:spPr>
          <p:txBody>
            <a:bodyPr wrap="none" anchor="ctr"/>
            <a:lstStyle/>
            <a:p>
              <a:pPr defTabSz="914053"/>
              <a:endParaRPr lang="zh-CN" altLang="en-US" sz="1200" kern="0">
                <a:solidFill>
                  <a:sysClr val="windowText" lastClr="000000"/>
                </a:solidFill>
                <a:latin typeface="Calibri" pitchFamily="34" charset="0"/>
                <a:ea typeface="微软雅黑" pitchFamily="34" charset="-122"/>
                <a:cs typeface="Calibri" pitchFamily="34" charset="0"/>
              </a:endParaRPr>
            </a:p>
          </p:txBody>
        </p:sp>
        <p:sp>
          <p:nvSpPr>
            <p:cNvPr id="46" name="圆角矩形 45"/>
            <p:cNvSpPr/>
            <p:nvPr/>
          </p:nvSpPr>
          <p:spPr>
            <a:xfrm>
              <a:off x="6201463" y="1493225"/>
              <a:ext cx="1106373" cy="315124"/>
            </a:xfrm>
            <a:prstGeom prst="roundRect">
              <a:avLst>
                <a:gd name="adj" fmla="val 50000"/>
              </a:avLst>
            </a:prstGeom>
            <a:solidFill>
              <a:srgbClr val="0070C0"/>
            </a:solidFill>
            <a:ln w="19050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</p:spPr>
          <p:txBody>
            <a:bodyPr tIns="0" bIns="0" anchor="ctr" anchorCtr="1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200" b="1" kern="0" dirty="0" smtClean="0">
                  <a:solidFill>
                    <a:schemeClr val="bg1"/>
                  </a:solidFill>
                  <a:latin typeface="+mj-lt"/>
                </a:rPr>
                <a:t>UK</a:t>
              </a:r>
              <a:endParaRPr lang="en-US" altLang="zh-CN" sz="1200" b="1" kern="0" dirty="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47" name="Text Box 16"/>
            <p:cNvSpPr txBox="1">
              <a:spLocks noChangeArrowheads="1"/>
            </p:cNvSpPr>
            <p:nvPr/>
          </p:nvSpPr>
          <p:spPr bwMode="auto">
            <a:xfrm>
              <a:off x="5967418" y="1878845"/>
              <a:ext cx="1567270" cy="101504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marL="117475" indent="-117475">
                <a:lnSpc>
                  <a:spcPct val="114000"/>
                </a:lnSpc>
                <a:buClr>
                  <a:schemeClr val="accent1"/>
                </a:buClr>
                <a:buSzPct val="50000"/>
                <a:buFont typeface="Wingdings" pitchFamily="2" charset="2"/>
                <a:buChar char="l"/>
              </a:pPr>
              <a:r>
                <a:rPr lang="en-US" altLang="zh-CN" sz="1200" dirty="0">
                  <a:latin typeface="Calibri" pitchFamily="34" charset="0"/>
                  <a:cs typeface="Calibri" pitchFamily="34" charset="0"/>
                </a:rPr>
                <a:t>Text in </a:t>
              </a:r>
              <a:r>
                <a:rPr lang="en-US" altLang="zh-CN" sz="1200" dirty="0" smtClean="0">
                  <a:latin typeface="Calibri" pitchFamily="34" charset="0"/>
                  <a:cs typeface="Calibri" pitchFamily="34" charset="0"/>
                </a:rPr>
                <a:t>here</a:t>
              </a:r>
            </a:p>
            <a:p>
              <a:pPr marL="117475" indent="-117475">
                <a:lnSpc>
                  <a:spcPct val="114000"/>
                </a:lnSpc>
                <a:buClr>
                  <a:schemeClr val="accent1"/>
                </a:buClr>
                <a:buSzPct val="50000"/>
                <a:buFont typeface="Wingdings" pitchFamily="2" charset="2"/>
                <a:buChar char="l"/>
              </a:pPr>
              <a:r>
                <a:rPr lang="en-US" altLang="zh-CN" sz="1200" dirty="0">
                  <a:latin typeface="Calibri" pitchFamily="34" charset="0"/>
                  <a:cs typeface="Calibri" pitchFamily="34" charset="0"/>
                </a:rPr>
                <a:t>Text in here</a:t>
              </a:r>
            </a:p>
            <a:p>
              <a:pPr marL="117475" indent="-117475">
                <a:lnSpc>
                  <a:spcPct val="114000"/>
                </a:lnSpc>
                <a:buClr>
                  <a:schemeClr val="accent1"/>
                </a:buClr>
                <a:buSzPct val="50000"/>
                <a:buFont typeface="Wingdings" pitchFamily="2" charset="2"/>
                <a:buChar char="l"/>
              </a:pPr>
              <a:r>
                <a:rPr lang="en-US" altLang="zh-CN" sz="1200" dirty="0">
                  <a:latin typeface="Calibri" pitchFamily="34" charset="0"/>
                  <a:cs typeface="Calibri" pitchFamily="34" charset="0"/>
                </a:rPr>
                <a:t>Text in </a:t>
              </a:r>
              <a:r>
                <a:rPr lang="en-US" altLang="zh-CN" sz="1200" dirty="0" smtClean="0">
                  <a:latin typeface="Calibri" pitchFamily="34" charset="0"/>
                  <a:cs typeface="Calibri" pitchFamily="34" charset="0"/>
                </a:rPr>
                <a:t>here</a:t>
              </a:r>
            </a:p>
            <a:p>
              <a:pPr marL="117475" indent="-117475">
                <a:lnSpc>
                  <a:spcPct val="114000"/>
                </a:lnSpc>
                <a:buClr>
                  <a:schemeClr val="accent1"/>
                </a:buClr>
                <a:buSzPct val="50000"/>
                <a:buFont typeface="Wingdings" pitchFamily="2" charset="2"/>
                <a:buChar char="l"/>
              </a:pPr>
              <a:r>
                <a:rPr lang="en-US" altLang="zh-CN" sz="1200" dirty="0">
                  <a:latin typeface="Calibri" pitchFamily="34" charset="0"/>
                  <a:cs typeface="Calibri" pitchFamily="34" charset="0"/>
                </a:rPr>
                <a:t>Text in here</a:t>
              </a:r>
            </a:p>
            <a:p>
              <a:pPr marL="117475" indent="-117475">
                <a:lnSpc>
                  <a:spcPct val="114000"/>
                </a:lnSpc>
                <a:buClr>
                  <a:schemeClr val="accent1"/>
                </a:buClr>
                <a:buSzPct val="50000"/>
                <a:buFont typeface="Wingdings" pitchFamily="2" charset="2"/>
                <a:buChar char="l"/>
              </a:pPr>
              <a:r>
                <a:rPr lang="en-US" altLang="zh-CN" sz="1200" dirty="0">
                  <a:latin typeface="Calibri" pitchFamily="34" charset="0"/>
                  <a:cs typeface="Calibri" pitchFamily="34" charset="0"/>
                </a:rPr>
                <a:t>Text in here</a:t>
              </a:r>
            </a:p>
            <a:p>
              <a:pPr marL="117475" indent="-117475">
                <a:lnSpc>
                  <a:spcPct val="114000"/>
                </a:lnSpc>
                <a:buClr>
                  <a:schemeClr val="accent1"/>
                </a:buClr>
                <a:buSzPct val="50000"/>
                <a:buFont typeface="Wingdings" pitchFamily="2" charset="2"/>
                <a:buChar char="l"/>
              </a:pPr>
              <a:r>
                <a:rPr lang="en-US" altLang="zh-CN" sz="1200" dirty="0">
                  <a:latin typeface="Calibri" pitchFamily="34" charset="0"/>
                  <a:cs typeface="Calibri" pitchFamily="34" charset="0"/>
                </a:rPr>
                <a:t>Text in </a:t>
              </a:r>
              <a:r>
                <a:rPr lang="en-US" altLang="zh-CN" sz="1200" dirty="0" smtClean="0">
                  <a:latin typeface="Calibri" pitchFamily="34" charset="0"/>
                  <a:cs typeface="Calibri" pitchFamily="34" charset="0"/>
                </a:rPr>
                <a:t>here</a:t>
              </a:r>
              <a:endParaRPr lang="en-US" altLang="zh-CN" sz="1200" dirty="0">
                <a:latin typeface="Calibri" pitchFamily="34" charset="0"/>
                <a:cs typeface="Calibri" pitchFamily="34" charset="0"/>
              </a:endParaRPr>
            </a:p>
          </p:txBody>
        </p:sp>
        <p:grpSp>
          <p:nvGrpSpPr>
            <p:cNvPr id="48" name="组合 47"/>
            <p:cNvGrpSpPr/>
            <p:nvPr/>
          </p:nvGrpSpPr>
          <p:grpSpPr>
            <a:xfrm>
              <a:off x="525209" y="1311876"/>
              <a:ext cx="1322139" cy="660986"/>
              <a:chOff x="1595202" y="1311876"/>
              <a:chExt cx="1322139" cy="660986"/>
            </a:xfrm>
          </p:grpSpPr>
          <p:sp>
            <p:nvSpPr>
              <p:cNvPr id="49" name="圆角矩形 48"/>
              <p:cNvSpPr/>
              <p:nvPr/>
            </p:nvSpPr>
            <p:spPr>
              <a:xfrm>
                <a:off x="1595202" y="1442780"/>
                <a:ext cx="1322139" cy="492700"/>
              </a:xfrm>
              <a:prstGeom prst="roundRect">
                <a:avLst>
                  <a:gd name="adj" fmla="val 16005"/>
                </a:avLst>
              </a:prstGeom>
              <a:solidFill>
                <a:schemeClr val="bg1"/>
              </a:solidFill>
              <a:ln w="9525">
                <a:solidFill>
                  <a:schemeClr val="bg1">
                    <a:lumMod val="50000"/>
                  </a:schemeClr>
                </a:solidFill>
                <a:prstDash val="sysDash"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defTabSz="913940"/>
                <a:r>
                  <a:rPr lang="en-US" altLang="zh-CN" sz="1600" b="1" kern="0" dirty="0">
                    <a:solidFill>
                      <a:sysClr val="windowText" lastClr="000000"/>
                    </a:solidFill>
                  </a:rPr>
                  <a:t>          </a:t>
                </a:r>
                <a:endParaRPr lang="zh-CN" altLang="en-US" sz="1600" b="1" kern="0" dirty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50" name="圆角矩形 49"/>
              <p:cNvSpPr/>
              <p:nvPr/>
            </p:nvSpPr>
            <p:spPr>
              <a:xfrm>
                <a:off x="1776513" y="1311876"/>
                <a:ext cx="959516" cy="232592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 w="9525">
                <a:solidFill>
                  <a:schemeClr val="bg1">
                    <a:lumMod val="50000"/>
                  </a:schemeClr>
                </a:solidFill>
                <a:prstDash val="sysDash"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defTabSz="913940">
                  <a:defRPr/>
                </a:pPr>
                <a:r>
                  <a:rPr lang="en-US" altLang="zh-CN" sz="1400" b="1" kern="0" dirty="0">
                    <a:solidFill>
                      <a:sysClr val="windowText" lastClr="000000"/>
                    </a:solidFill>
                  </a:rPr>
                  <a:t>Legend</a:t>
                </a:r>
              </a:p>
            </p:txBody>
          </p:sp>
          <p:sp>
            <p:nvSpPr>
              <p:cNvPr id="51" name="Text Box 16"/>
              <p:cNvSpPr txBox="1">
                <a:spLocks noChangeArrowheads="1"/>
              </p:cNvSpPr>
              <p:nvPr/>
            </p:nvSpPr>
            <p:spPr bwMode="auto">
              <a:xfrm>
                <a:off x="1896545" y="1523822"/>
                <a:ext cx="782754" cy="30284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lnSpc>
                    <a:spcPct val="114000"/>
                  </a:lnSpc>
                  <a:buClr>
                    <a:schemeClr val="accent1"/>
                  </a:buClr>
                  <a:buSzPct val="50000"/>
                </a:pPr>
                <a:r>
                  <a:rPr lang="en-US" altLang="zh-CN" sz="1200" dirty="0">
                    <a:latin typeface="Calibri" pitchFamily="34" charset="0"/>
                    <a:cs typeface="Calibri" pitchFamily="34" charset="0"/>
                  </a:rPr>
                  <a:t>Capital</a:t>
                </a:r>
              </a:p>
            </p:txBody>
          </p:sp>
          <p:grpSp>
            <p:nvGrpSpPr>
              <p:cNvPr id="52" name="组合 62"/>
              <p:cNvGrpSpPr/>
              <p:nvPr/>
            </p:nvGrpSpPr>
            <p:grpSpPr>
              <a:xfrm>
                <a:off x="1831632" y="1620604"/>
                <a:ext cx="109277" cy="109277"/>
                <a:chOff x="4714876" y="3214686"/>
                <a:chExt cx="144000" cy="144000"/>
              </a:xfrm>
              <a:effectLst>
                <a:outerShdw sx="1000" sy="1000" algn="ctr" rotWithShape="0">
                  <a:srgbClr val="000000"/>
                </a:outerShdw>
              </a:effectLst>
            </p:grpSpPr>
            <p:sp>
              <p:nvSpPr>
                <p:cNvPr id="55" name="椭圆 54"/>
                <p:cNvSpPr/>
                <p:nvPr/>
              </p:nvSpPr>
              <p:spPr>
                <a:xfrm>
                  <a:off x="4750876" y="3250686"/>
                  <a:ext cx="72000" cy="72000"/>
                </a:xfrm>
                <a:prstGeom prst="ellipse">
                  <a:avLst/>
                </a:prstGeom>
                <a:gradFill rotWithShape="1">
                  <a:gsLst>
                    <a:gs pos="20000">
                      <a:srgbClr val="FF0000"/>
                    </a:gs>
                    <a:gs pos="0">
                      <a:srgbClr val="FF0000"/>
                    </a:gs>
                    <a:gs pos="100000">
                      <a:schemeClr val="accent6">
                        <a:lumMod val="75000"/>
                      </a:schemeClr>
                    </a:gs>
                  </a:gsLst>
                  <a:lin ang="2700000" scaled="1"/>
                </a:gradFill>
                <a:ln>
                  <a:noFill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zh-CN" altLang="en-US" kern="0" dirty="0">
                    <a:solidFill>
                      <a:sysClr val="windowText" lastClr="000000"/>
                    </a:solidFill>
                    <a:latin typeface="Calibri" pitchFamily="34" charset="0"/>
                  </a:endParaRPr>
                </a:p>
              </p:txBody>
            </p:sp>
            <p:sp>
              <p:nvSpPr>
                <p:cNvPr id="56" name="椭圆 55"/>
                <p:cNvSpPr/>
                <p:nvPr/>
              </p:nvSpPr>
              <p:spPr>
                <a:xfrm>
                  <a:off x="4714876" y="3214686"/>
                  <a:ext cx="144000" cy="144000"/>
                </a:xfrm>
                <a:prstGeom prst="ellipse">
                  <a:avLst/>
                </a:prstGeom>
                <a:noFill/>
                <a:ln w="19050"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  <p:sp>
            <p:nvSpPr>
              <p:cNvPr id="53" name="Oval 25"/>
              <p:cNvSpPr>
                <a:spLocks noChangeArrowheads="1"/>
              </p:cNvSpPr>
              <p:nvPr/>
            </p:nvSpPr>
            <p:spPr bwMode="gray">
              <a:xfrm>
                <a:off x="1843513" y="1780152"/>
                <a:ext cx="82580" cy="82580"/>
              </a:xfrm>
              <a:prstGeom prst="ellipse">
                <a:avLst/>
              </a:prstGeom>
              <a:solidFill>
                <a:schemeClr val="accent6"/>
              </a:solidFill>
              <a:ln w="12700">
                <a:solidFill>
                  <a:schemeClr val="bg1"/>
                </a:solidFill>
                <a:round/>
                <a:headEnd/>
                <a:tailEnd/>
              </a:ln>
              <a:effectLst>
                <a:outerShdw dist="35921" dir="2700000" sx="66000" sy="66000" algn="ctr" rotWithShape="0">
                  <a:srgbClr val="1C1C1C">
                    <a:alpha val="50000"/>
                  </a:srgbClr>
                </a:outerShdw>
              </a:effectLst>
            </p:spPr>
            <p:txBody>
              <a:bodyPr wrap="none" anchor="ctr"/>
              <a:lstStyle/>
              <a:p>
                <a:endParaRPr lang="zh-CN" altLang="en-US" kern="0" dirty="0">
                  <a:solidFill>
                    <a:sysClr val="windowText" lastClr="000000"/>
                  </a:solidFill>
                  <a:latin typeface="Calibri" pitchFamily="34" charset="0"/>
                </a:endParaRPr>
              </a:p>
            </p:txBody>
          </p:sp>
          <p:sp>
            <p:nvSpPr>
              <p:cNvPr id="54" name="Text Box 16"/>
              <p:cNvSpPr txBox="1">
                <a:spLocks noChangeArrowheads="1"/>
              </p:cNvSpPr>
              <p:nvPr/>
            </p:nvSpPr>
            <p:spPr bwMode="auto">
              <a:xfrm>
                <a:off x="1896544" y="1670022"/>
                <a:ext cx="1020797" cy="30284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lnSpc>
                    <a:spcPct val="114000"/>
                  </a:lnSpc>
                  <a:buClr>
                    <a:schemeClr val="accent1"/>
                  </a:buClr>
                  <a:buSzPct val="50000"/>
                </a:pPr>
                <a:r>
                  <a:rPr lang="en-US" altLang="zh-CN" sz="1200" dirty="0">
                    <a:latin typeface="Calibri" pitchFamily="34" charset="0"/>
                    <a:cs typeface="Calibri" pitchFamily="34" charset="0"/>
                  </a:rPr>
                  <a:t>Major cities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55261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115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>
            <a:noAutofit/>
          </a:bodyPr>
          <a:lstStyle/>
          <a:p>
            <a:r>
              <a:rPr lang="en-US" altLang="zh-CN" dirty="0" smtClean="0"/>
              <a:t>Political map</a:t>
            </a:r>
            <a:endParaRPr lang="en-US" altLang="zh-CN" dirty="0"/>
          </a:p>
        </p:txBody>
      </p:sp>
      <p:grpSp>
        <p:nvGrpSpPr>
          <p:cNvPr id="210" name="组合 209"/>
          <p:cNvGrpSpPr/>
          <p:nvPr/>
        </p:nvGrpSpPr>
        <p:grpSpPr>
          <a:xfrm>
            <a:off x="1605907" y="1038575"/>
            <a:ext cx="5974133" cy="4128492"/>
            <a:chOff x="519902" y="993775"/>
            <a:chExt cx="7732345" cy="5343525"/>
          </a:xfrm>
        </p:grpSpPr>
        <p:grpSp>
          <p:nvGrpSpPr>
            <p:cNvPr id="211" name="组合 210"/>
            <p:cNvGrpSpPr/>
            <p:nvPr/>
          </p:nvGrpSpPr>
          <p:grpSpPr>
            <a:xfrm>
              <a:off x="2638426" y="993775"/>
              <a:ext cx="3543300" cy="5343525"/>
              <a:chOff x="1382713" y="993775"/>
              <a:chExt cx="3543300" cy="5343525"/>
            </a:xfrm>
          </p:grpSpPr>
          <p:grpSp>
            <p:nvGrpSpPr>
              <p:cNvPr id="236" name="组合 235"/>
              <p:cNvGrpSpPr/>
              <p:nvPr/>
            </p:nvGrpSpPr>
            <p:grpSpPr>
              <a:xfrm>
                <a:off x="2297113" y="4367213"/>
                <a:ext cx="919162" cy="1141412"/>
                <a:chOff x="2297113" y="4367213"/>
                <a:chExt cx="919162" cy="1141412"/>
              </a:xfrm>
            </p:grpSpPr>
            <p:sp>
              <p:nvSpPr>
                <p:cNvPr id="298" name="椭圆 6"/>
                <p:cNvSpPr>
                  <a:spLocks/>
                </p:cNvSpPr>
                <p:nvPr/>
              </p:nvSpPr>
              <p:spPr bwMode="auto">
                <a:xfrm>
                  <a:off x="2297113" y="4408488"/>
                  <a:ext cx="919162" cy="1100137"/>
                </a:xfrm>
                <a:custGeom>
                  <a:avLst/>
                  <a:gdLst>
                    <a:gd name="T0" fmla="*/ 1126004820 w 2895"/>
                    <a:gd name="T1" fmla="*/ 57459540 h 3465"/>
                    <a:gd name="T2" fmla="*/ 1198585256 w 2895"/>
                    <a:gd name="T3" fmla="*/ 50403108 h 3465"/>
                    <a:gd name="T4" fmla="*/ 1305439787 w 2895"/>
                    <a:gd name="T5" fmla="*/ 150705114 h 3465"/>
                    <a:gd name="T6" fmla="*/ 1386085033 w 2895"/>
                    <a:gd name="T7" fmla="*/ 318043405 h 3465"/>
                    <a:gd name="T8" fmla="*/ 1351307384 w 2895"/>
                    <a:gd name="T9" fmla="*/ 356349831 h 3465"/>
                    <a:gd name="T10" fmla="*/ 1171872100 w 2895"/>
                    <a:gd name="T11" fmla="*/ 410785166 h 3465"/>
                    <a:gd name="T12" fmla="*/ 1185984962 w 2895"/>
                    <a:gd name="T13" fmla="*/ 485885926 h 3465"/>
                    <a:gd name="T14" fmla="*/ 1255540896 w 2895"/>
                    <a:gd name="T15" fmla="*/ 558970245 h 3465"/>
                    <a:gd name="T16" fmla="*/ 1231851607 w 2895"/>
                    <a:gd name="T17" fmla="*/ 643647432 h 3465"/>
                    <a:gd name="T18" fmla="*/ 1257052830 w 2895"/>
                    <a:gd name="T19" fmla="*/ 690522304 h 3465"/>
                    <a:gd name="T20" fmla="*/ 1158262792 w 2895"/>
                    <a:gd name="T21" fmla="*/ 758062759 h 3465"/>
                    <a:gd name="T22" fmla="*/ 1190520763 w 2895"/>
                    <a:gd name="T23" fmla="*/ 851307996 h 3465"/>
                    <a:gd name="T24" fmla="*/ 1258061209 w 2895"/>
                    <a:gd name="T25" fmla="*/ 939009686 h 3465"/>
                    <a:gd name="T26" fmla="*/ 1203625882 w 2895"/>
                    <a:gd name="T27" fmla="*/ 1141126227 h 3465"/>
                    <a:gd name="T28" fmla="*/ 1285782744 w 2895"/>
                    <a:gd name="T29" fmla="*/ 1247980774 h 3465"/>
                    <a:gd name="T30" fmla="*/ 1459169659 w 2895"/>
                    <a:gd name="T31" fmla="*/ 1347274063 h 3465"/>
                    <a:gd name="T32" fmla="*/ 1450096787 w 2895"/>
                    <a:gd name="T33" fmla="*/ 1512596191 h 3465"/>
                    <a:gd name="T34" fmla="*/ 1231347417 w 2895"/>
                    <a:gd name="T35" fmla="*/ 1606346252 h 3465"/>
                    <a:gd name="T36" fmla="*/ 1046368270 w 2895"/>
                    <a:gd name="T37" fmla="*/ 1746466519 h 3465"/>
                    <a:gd name="T38" fmla="*/ 895159029 w 2895"/>
                    <a:gd name="T39" fmla="*/ 1703624371 h 3465"/>
                    <a:gd name="T40" fmla="*/ 804937673 w 2895"/>
                    <a:gd name="T41" fmla="*/ 1568040540 h 3465"/>
                    <a:gd name="T42" fmla="*/ 693042517 w 2895"/>
                    <a:gd name="T43" fmla="*/ 1593745321 h 3465"/>
                    <a:gd name="T44" fmla="*/ 565018851 w 2895"/>
                    <a:gd name="T45" fmla="*/ 1608867200 h 3465"/>
                    <a:gd name="T46" fmla="*/ 545865680 w 2895"/>
                    <a:gd name="T47" fmla="*/ 1536286754 h 3465"/>
                    <a:gd name="T48" fmla="*/ 632054789 w 2895"/>
                    <a:gd name="T49" fmla="*/ 1499996531 h 3465"/>
                    <a:gd name="T50" fmla="*/ 487901979 w 2895"/>
                    <a:gd name="T51" fmla="*/ 1409774527 h 3465"/>
                    <a:gd name="T52" fmla="*/ 299394378 w 2895"/>
                    <a:gd name="T53" fmla="*/ 1521164875 h 3465"/>
                    <a:gd name="T54" fmla="*/ 172882805 w 2895"/>
                    <a:gd name="T55" fmla="*/ 1549894794 h 3465"/>
                    <a:gd name="T56" fmla="*/ 186491478 w 2895"/>
                    <a:gd name="T57" fmla="*/ 1469249853 h 3465"/>
                    <a:gd name="T58" fmla="*/ 228830065 w 2895"/>
                    <a:gd name="T59" fmla="*/ 1422879647 h 3465"/>
                    <a:gd name="T60" fmla="*/ 181451169 w 2895"/>
                    <a:gd name="T61" fmla="*/ 1449592808 h 3465"/>
                    <a:gd name="T62" fmla="*/ 29737986 w 2895"/>
                    <a:gd name="T63" fmla="*/ 1427416084 h 3465"/>
                    <a:gd name="T64" fmla="*/ 67036276 w 2895"/>
                    <a:gd name="T65" fmla="*/ 1320561220 h 3465"/>
                    <a:gd name="T66" fmla="*/ 13608995 w 2895"/>
                    <a:gd name="T67" fmla="*/ 1260581069 h 3465"/>
                    <a:gd name="T68" fmla="*/ 111894879 w 2895"/>
                    <a:gd name="T69" fmla="*/ 1187497068 h 3465"/>
                    <a:gd name="T70" fmla="*/ 240926805 w 2895"/>
                    <a:gd name="T71" fmla="*/ 1181952252 h 3465"/>
                    <a:gd name="T72" fmla="*/ 512095457 w 2895"/>
                    <a:gd name="T73" fmla="*/ 1017134314 h 3465"/>
                    <a:gd name="T74" fmla="*/ 618949988 w 2895"/>
                    <a:gd name="T75" fmla="*/ 890118532 h 3465"/>
                    <a:gd name="T76" fmla="*/ 645159590 w 2895"/>
                    <a:gd name="T77" fmla="*/ 706651292 h 3465"/>
                    <a:gd name="T78" fmla="*/ 667337104 w 2895"/>
                    <a:gd name="T79" fmla="*/ 545361570 h 3465"/>
                    <a:gd name="T80" fmla="*/ 624998358 w 2895"/>
                    <a:gd name="T81" fmla="*/ 379031380 h 3465"/>
                    <a:gd name="T82" fmla="*/ 442035334 w 2895"/>
                    <a:gd name="T83" fmla="*/ 423386097 h 3465"/>
                    <a:gd name="T84" fmla="*/ 421369912 w 2895"/>
                    <a:gd name="T85" fmla="*/ 502518786 h 3465"/>
                    <a:gd name="T86" fmla="*/ 306954999 w 2895"/>
                    <a:gd name="T87" fmla="*/ 505039099 h 3465"/>
                    <a:gd name="T88" fmla="*/ 325100108 w 2895"/>
                    <a:gd name="T89" fmla="*/ 406752919 h 3465"/>
                    <a:gd name="T90" fmla="*/ 455140135 w 2895"/>
                    <a:gd name="T91" fmla="*/ 331652398 h 3465"/>
                    <a:gd name="T92" fmla="*/ 528224443 w 2895"/>
                    <a:gd name="T93" fmla="*/ 202620493 h 3465"/>
                    <a:gd name="T94" fmla="*/ 627518671 w 2895"/>
                    <a:gd name="T95" fmla="*/ 110886833 h 3465"/>
                    <a:gd name="T96" fmla="*/ 766127142 w 2895"/>
                    <a:gd name="T97" fmla="*/ 53427293 h 3465"/>
                    <a:gd name="T98" fmla="*/ 844251758 w 2895"/>
                    <a:gd name="T99" fmla="*/ 44354737 h 3465"/>
                    <a:gd name="T100" fmla="*/ 957154659 w 2895"/>
                    <a:gd name="T101" fmla="*/ 33266048 h 3465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w 2895"/>
                    <a:gd name="T154" fmla="*/ 0 h 3465"/>
                    <a:gd name="T155" fmla="*/ 2895 w 2895"/>
                    <a:gd name="T156" fmla="*/ 3465 h 3465"/>
                  </a:gdLst>
                  <a:ahLst/>
                  <a:cxnLst>
                    <a:cxn ang="T102">
                      <a:pos x="T0" y="T1"/>
                    </a:cxn>
                    <a:cxn ang="T103">
                      <a:pos x="T2" y="T3"/>
                    </a:cxn>
                    <a:cxn ang="T104">
                      <a:pos x="T4" y="T5"/>
                    </a:cxn>
                    <a:cxn ang="T105">
                      <a:pos x="T6" y="T7"/>
                    </a:cxn>
                    <a:cxn ang="T106">
                      <a:pos x="T8" y="T9"/>
                    </a:cxn>
                    <a:cxn ang="T107">
                      <a:pos x="T10" y="T11"/>
                    </a:cxn>
                    <a:cxn ang="T108">
                      <a:pos x="T12" y="T13"/>
                    </a:cxn>
                    <a:cxn ang="T109">
                      <a:pos x="T14" y="T15"/>
                    </a:cxn>
                    <a:cxn ang="T110">
                      <a:pos x="T16" y="T17"/>
                    </a:cxn>
                    <a:cxn ang="T111">
                      <a:pos x="T18" y="T19"/>
                    </a:cxn>
                    <a:cxn ang="T112">
                      <a:pos x="T20" y="T21"/>
                    </a:cxn>
                    <a:cxn ang="T113">
                      <a:pos x="T22" y="T23"/>
                    </a:cxn>
                    <a:cxn ang="T114">
                      <a:pos x="T24" y="T25"/>
                    </a:cxn>
                    <a:cxn ang="T115">
                      <a:pos x="T26" y="T27"/>
                    </a:cxn>
                    <a:cxn ang="T116">
                      <a:pos x="T28" y="T29"/>
                    </a:cxn>
                    <a:cxn ang="T117">
                      <a:pos x="T30" y="T31"/>
                    </a:cxn>
                    <a:cxn ang="T118">
                      <a:pos x="T32" y="T33"/>
                    </a:cxn>
                    <a:cxn ang="T119">
                      <a:pos x="T34" y="T35"/>
                    </a:cxn>
                    <a:cxn ang="T120">
                      <a:pos x="T36" y="T37"/>
                    </a:cxn>
                    <a:cxn ang="T121">
                      <a:pos x="T38" y="T39"/>
                    </a:cxn>
                    <a:cxn ang="T122">
                      <a:pos x="T40" y="T41"/>
                    </a:cxn>
                    <a:cxn ang="T123">
                      <a:pos x="T42" y="T43"/>
                    </a:cxn>
                    <a:cxn ang="T124">
                      <a:pos x="T44" y="T45"/>
                    </a:cxn>
                    <a:cxn ang="T125">
                      <a:pos x="T46" y="T47"/>
                    </a:cxn>
                    <a:cxn ang="T126">
                      <a:pos x="T48" y="T49"/>
                    </a:cxn>
                    <a:cxn ang="T127">
                      <a:pos x="T50" y="T51"/>
                    </a:cxn>
                    <a:cxn ang="T128">
                      <a:pos x="T52" y="T53"/>
                    </a:cxn>
                    <a:cxn ang="T129">
                      <a:pos x="T54" y="T55"/>
                    </a:cxn>
                    <a:cxn ang="T130">
                      <a:pos x="T56" y="T57"/>
                    </a:cxn>
                    <a:cxn ang="T131">
                      <a:pos x="T58" y="T59"/>
                    </a:cxn>
                    <a:cxn ang="T132">
                      <a:pos x="T60" y="T61"/>
                    </a:cxn>
                    <a:cxn ang="T133">
                      <a:pos x="T62" y="T63"/>
                    </a:cxn>
                    <a:cxn ang="T134">
                      <a:pos x="T64" y="T65"/>
                    </a:cxn>
                    <a:cxn ang="T135">
                      <a:pos x="T66" y="T67"/>
                    </a:cxn>
                    <a:cxn ang="T136">
                      <a:pos x="T68" y="T69"/>
                    </a:cxn>
                    <a:cxn ang="T137">
                      <a:pos x="T70" y="T71"/>
                    </a:cxn>
                    <a:cxn ang="T138">
                      <a:pos x="T72" y="T73"/>
                    </a:cxn>
                    <a:cxn ang="T139">
                      <a:pos x="T74" y="T75"/>
                    </a:cxn>
                    <a:cxn ang="T140">
                      <a:pos x="T76" y="T77"/>
                    </a:cxn>
                    <a:cxn ang="T141">
                      <a:pos x="T78" y="T79"/>
                    </a:cxn>
                    <a:cxn ang="T142">
                      <a:pos x="T80" y="T81"/>
                    </a:cxn>
                    <a:cxn ang="T143">
                      <a:pos x="T82" y="T83"/>
                    </a:cxn>
                    <a:cxn ang="T144">
                      <a:pos x="T84" y="T85"/>
                    </a:cxn>
                    <a:cxn ang="T145">
                      <a:pos x="T86" y="T87"/>
                    </a:cxn>
                    <a:cxn ang="T146">
                      <a:pos x="T88" y="T89"/>
                    </a:cxn>
                    <a:cxn ang="T147">
                      <a:pos x="T90" y="T91"/>
                    </a:cxn>
                    <a:cxn ang="T148">
                      <a:pos x="T92" y="T93"/>
                    </a:cxn>
                    <a:cxn ang="T149">
                      <a:pos x="T94" y="T95"/>
                    </a:cxn>
                    <a:cxn ang="T150">
                      <a:pos x="T96" y="T97"/>
                    </a:cxn>
                    <a:cxn ang="T151">
                      <a:pos x="T98" y="T99"/>
                    </a:cxn>
                    <a:cxn ang="T152">
                      <a:pos x="T100" y="T101"/>
                    </a:cxn>
                  </a:cxnLst>
                  <a:rect l="T153" t="T154" r="T155" b="T156"/>
                  <a:pathLst>
                    <a:path w="2895" h="3465">
                      <a:moveTo>
                        <a:pt x="2115" y="0"/>
                      </a:moveTo>
                      <a:lnTo>
                        <a:pt x="2234" y="114"/>
                      </a:lnTo>
                      <a:lnTo>
                        <a:pt x="2359" y="127"/>
                      </a:lnTo>
                      <a:lnTo>
                        <a:pt x="2378" y="100"/>
                      </a:lnTo>
                      <a:lnTo>
                        <a:pt x="2520" y="198"/>
                      </a:lnTo>
                      <a:lnTo>
                        <a:pt x="2590" y="299"/>
                      </a:lnTo>
                      <a:lnTo>
                        <a:pt x="2643" y="549"/>
                      </a:lnTo>
                      <a:lnTo>
                        <a:pt x="2750" y="631"/>
                      </a:lnTo>
                      <a:lnTo>
                        <a:pt x="2744" y="760"/>
                      </a:lnTo>
                      <a:lnTo>
                        <a:pt x="2681" y="707"/>
                      </a:lnTo>
                      <a:lnTo>
                        <a:pt x="2465" y="681"/>
                      </a:lnTo>
                      <a:lnTo>
                        <a:pt x="2325" y="815"/>
                      </a:lnTo>
                      <a:lnTo>
                        <a:pt x="2326" y="892"/>
                      </a:lnTo>
                      <a:lnTo>
                        <a:pt x="2357" y="963"/>
                      </a:lnTo>
                      <a:lnTo>
                        <a:pt x="2459" y="1013"/>
                      </a:lnTo>
                      <a:lnTo>
                        <a:pt x="2495" y="1106"/>
                      </a:lnTo>
                      <a:lnTo>
                        <a:pt x="2431" y="1155"/>
                      </a:lnTo>
                      <a:lnTo>
                        <a:pt x="2444" y="1277"/>
                      </a:lnTo>
                      <a:lnTo>
                        <a:pt x="2369" y="1367"/>
                      </a:lnTo>
                      <a:lnTo>
                        <a:pt x="2494" y="1370"/>
                      </a:lnTo>
                      <a:lnTo>
                        <a:pt x="2432" y="1478"/>
                      </a:lnTo>
                      <a:lnTo>
                        <a:pt x="2298" y="1504"/>
                      </a:lnTo>
                      <a:lnTo>
                        <a:pt x="2274" y="1591"/>
                      </a:lnTo>
                      <a:lnTo>
                        <a:pt x="2362" y="1689"/>
                      </a:lnTo>
                      <a:lnTo>
                        <a:pt x="2518" y="1754"/>
                      </a:lnTo>
                      <a:lnTo>
                        <a:pt x="2496" y="1863"/>
                      </a:lnTo>
                      <a:lnTo>
                        <a:pt x="2391" y="2034"/>
                      </a:lnTo>
                      <a:lnTo>
                        <a:pt x="2388" y="2264"/>
                      </a:lnTo>
                      <a:lnTo>
                        <a:pt x="2481" y="2412"/>
                      </a:lnTo>
                      <a:lnTo>
                        <a:pt x="2551" y="2476"/>
                      </a:lnTo>
                      <a:lnTo>
                        <a:pt x="2657" y="2476"/>
                      </a:lnTo>
                      <a:lnTo>
                        <a:pt x="2895" y="2673"/>
                      </a:lnTo>
                      <a:lnTo>
                        <a:pt x="2855" y="2812"/>
                      </a:lnTo>
                      <a:lnTo>
                        <a:pt x="2877" y="3001"/>
                      </a:lnTo>
                      <a:lnTo>
                        <a:pt x="2575" y="3190"/>
                      </a:lnTo>
                      <a:lnTo>
                        <a:pt x="2443" y="3187"/>
                      </a:lnTo>
                      <a:lnTo>
                        <a:pt x="2301" y="3377"/>
                      </a:lnTo>
                      <a:lnTo>
                        <a:pt x="2076" y="3465"/>
                      </a:lnTo>
                      <a:lnTo>
                        <a:pt x="1905" y="3431"/>
                      </a:lnTo>
                      <a:lnTo>
                        <a:pt x="1776" y="3380"/>
                      </a:lnTo>
                      <a:lnTo>
                        <a:pt x="1639" y="3229"/>
                      </a:lnTo>
                      <a:lnTo>
                        <a:pt x="1597" y="3111"/>
                      </a:lnTo>
                      <a:lnTo>
                        <a:pt x="1522" y="3048"/>
                      </a:lnTo>
                      <a:lnTo>
                        <a:pt x="1375" y="3162"/>
                      </a:lnTo>
                      <a:lnTo>
                        <a:pt x="1256" y="3148"/>
                      </a:lnTo>
                      <a:lnTo>
                        <a:pt x="1121" y="3192"/>
                      </a:lnTo>
                      <a:lnTo>
                        <a:pt x="1061" y="3148"/>
                      </a:lnTo>
                      <a:lnTo>
                        <a:pt x="1083" y="3048"/>
                      </a:lnTo>
                      <a:lnTo>
                        <a:pt x="1317" y="2993"/>
                      </a:lnTo>
                      <a:lnTo>
                        <a:pt x="1254" y="2976"/>
                      </a:lnTo>
                      <a:lnTo>
                        <a:pt x="1007" y="2942"/>
                      </a:lnTo>
                      <a:lnTo>
                        <a:pt x="968" y="2797"/>
                      </a:lnTo>
                      <a:lnTo>
                        <a:pt x="660" y="2885"/>
                      </a:lnTo>
                      <a:lnTo>
                        <a:pt x="594" y="3018"/>
                      </a:lnTo>
                      <a:lnTo>
                        <a:pt x="441" y="3029"/>
                      </a:lnTo>
                      <a:lnTo>
                        <a:pt x="343" y="3075"/>
                      </a:lnTo>
                      <a:lnTo>
                        <a:pt x="187" y="2943"/>
                      </a:lnTo>
                      <a:lnTo>
                        <a:pt x="370" y="2915"/>
                      </a:lnTo>
                      <a:lnTo>
                        <a:pt x="454" y="2876"/>
                      </a:lnTo>
                      <a:lnTo>
                        <a:pt x="454" y="2823"/>
                      </a:lnTo>
                      <a:lnTo>
                        <a:pt x="422" y="2784"/>
                      </a:lnTo>
                      <a:lnTo>
                        <a:pt x="360" y="2876"/>
                      </a:lnTo>
                      <a:lnTo>
                        <a:pt x="66" y="2885"/>
                      </a:lnTo>
                      <a:lnTo>
                        <a:pt x="59" y="2832"/>
                      </a:lnTo>
                      <a:lnTo>
                        <a:pt x="185" y="2678"/>
                      </a:lnTo>
                      <a:lnTo>
                        <a:pt x="133" y="2620"/>
                      </a:lnTo>
                      <a:lnTo>
                        <a:pt x="0" y="2600"/>
                      </a:lnTo>
                      <a:lnTo>
                        <a:pt x="27" y="2501"/>
                      </a:lnTo>
                      <a:lnTo>
                        <a:pt x="138" y="2448"/>
                      </a:lnTo>
                      <a:lnTo>
                        <a:pt x="222" y="2356"/>
                      </a:lnTo>
                      <a:lnTo>
                        <a:pt x="356" y="2362"/>
                      </a:lnTo>
                      <a:lnTo>
                        <a:pt x="478" y="2345"/>
                      </a:lnTo>
                      <a:lnTo>
                        <a:pt x="581" y="2188"/>
                      </a:lnTo>
                      <a:lnTo>
                        <a:pt x="1016" y="2018"/>
                      </a:lnTo>
                      <a:lnTo>
                        <a:pt x="1166" y="1884"/>
                      </a:lnTo>
                      <a:lnTo>
                        <a:pt x="1228" y="1766"/>
                      </a:lnTo>
                      <a:lnTo>
                        <a:pt x="1333" y="1491"/>
                      </a:lnTo>
                      <a:lnTo>
                        <a:pt x="1280" y="1402"/>
                      </a:lnTo>
                      <a:lnTo>
                        <a:pt x="1232" y="1280"/>
                      </a:lnTo>
                      <a:lnTo>
                        <a:pt x="1324" y="1082"/>
                      </a:lnTo>
                      <a:lnTo>
                        <a:pt x="1225" y="989"/>
                      </a:lnTo>
                      <a:lnTo>
                        <a:pt x="1240" y="752"/>
                      </a:lnTo>
                      <a:lnTo>
                        <a:pt x="1027" y="766"/>
                      </a:lnTo>
                      <a:lnTo>
                        <a:pt x="877" y="840"/>
                      </a:lnTo>
                      <a:lnTo>
                        <a:pt x="871" y="947"/>
                      </a:lnTo>
                      <a:lnTo>
                        <a:pt x="836" y="997"/>
                      </a:lnTo>
                      <a:lnTo>
                        <a:pt x="726" y="958"/>
                      </a:lnTo>
                      <a:lnTo>
                        <a:pt x="609" y="1002"/>
                      </a:lnTo>
                      <a:lnTo>
                        <a:pt x="555" y="984"/>
                      </a:lnTo>
                      <a:lnTo>
                        <a:pt x="645" y="807"/>
                      </a:lnTo>
                      <a:lnTo>
                        <a:pt x="782" y="694"/>
                      </a:lnTo>
                      <a:lnTo>
                        <a:pt x="903" y="658"/>
                      </a:lnTo>
                      <a:lnTo>
                        <a:pt x="988" y="514"/>
                      </a:lnTo>
                      <a:lnTo>
                        <a:pt x="1048" y="402"/>
                      </a:lnTo>
                      <a:lnTo>
                        <a:pt x="1113" y="298"/>
                      </a:lnTo>
                      <a:lnTo>
                        <a:pt x="1245" y="220"/>
                      </a:lnTo>
                      <a:lnTo>
                        <a:pt x="1425" y="171"/>
                      </a:lnTo>
                      <a:lnTo>
                        <a:pt x="1520" y="106"/>
                      </a:lnTo>
                      <a:lnTo>
                        <a:pt x="1549" y="35"/>
                      </a:lnTo>
                      <a:lnTo>
                        <a:pt x="1675" y="88"/>
                      </a:lnTo>
                      <a:lnTo>
                        <a:pt x="1811" y="62"/>
                      </a:lnTo>
                      <a:lnTo>
                        <a:pt x="1899" y="66"/>
                      </a:lnTo>
                      <a:lnTo>
                        <a:pt x="2115" y="0"/>
                      </a:lnTo>
                      <a:close/>
                    </a:path>
                  </a:pathLst>
                </a:custGeom>
                <a:solidFill>
                  <a:srgbClr val="5082BE"/>
                </a:solidFill>
                <a:ln w="19050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zh-CN" altLang="en-US" sz="1200" b="1" kern="0">
                    <a:solidFill>
                      <a:srgbClr val="000000"/>
                    </a:solidFill>
                    <a:latin typeface="Arial" charset="0"/>
                  </a:endParaRPr>
                </a:p>
              </p:txBody>
            </p:sp>
            <p:sp>
              <p:nvSpPr>
                <p:cNvPr id="299" name="Freeform 95"/>
                <p:cNvSpPr>
                  <a:spLocks/>
                </p:cNvSpPr>
                <p:nvPr/>
              </p:nvSpPr>
              <p:spPr bwMode="auto">
                <a:xfrm>
                  <a:off x="2540000" y="4367213"/>
                  <a:ext cx="171450" cy="163512"/>
                </a:xfrm>
                <a:custGeom>
                  <a:avLst/>
                  <a:gdLst>
                    <a:gd name="T0" fmla="*/ 2147483647 w 123"/>
                    <a:gd name="T1" fmla="*/ 2147483647 h 117"/>
                    <a:gd name="T2" fmla="*/ 2147483647 w 123"/>
                    <a:gd name="T3" fmla="*/ 2147483647 h 117"/>
                    <a:gd name="T4" fmla="*/ 2147483647 w 123"/>
                    <a:gd name="T5" fmla="*/ 0 h 117"/>
                    <a:gd name="T6" fmla="*/ 0 w 123"/>
                    <a:gd name="T7" fmla="*/ 2147483647 h 117"/>
                    <a:gd name="T8" fmla="*/ 2147483647 w 123"/>
                    <a:gd name="T9" fmla="*/ 2147483647 h 117"/>
                    <a:gd name="T10" fmla="*/ 2147483647 w 123"/>
                    <a:gd name="T11" fmla="*/ 2147483647 h 117"/>
                    <a:gd name="T12" fmla="*/ 2147483647 w 123"/>
                    <a:gd name="T13" fmla="*/ 2147483647 h 117"/>
                    <a:gd name="T14" fmla="*/ 2147483647 w 123"/>
                    <a:gd name="T15" fmla="*/ 2147483647 h 117"/>
                    <a:gd name="T16" fmla="*/ 2147483647 w 123"/>
                    <a:gd name="T17" fmla="*/ 2147483647 h 117"/>
                    <a:gd name="T18" fmla="*/ 2147483647 w 123"/>
                    <a:gd name="T19" fmla="*/ 2147483647 h 117"/>
                    <a:gd name="T20" fmla="*/ 2147483647 w 123"/>
                    <a:gd name="T21" fmla="*/ 2147483647 h 117"/>
                    <a:gd name="T22" fmla="*/ 2147483647 w 123"/>
                    <a:gd name="T23" fmla="*/ 2147483647 h 117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w 123"/>
                    <a:gd name="T37" fmla="*/ 0 h 117"/>
                    <a:gd name="T38" fmla="*/ 123 w 123"/>
                    <a:gd name="T39" fmla="*/ 117 h 117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T36" t="T37" r="T38" b="T39"/>
                  <a:pathLst>
                    <a:path w="123" h="117">
                      <a:moveTo>
                        <a:pt x="81" y="30"/>
                      </a:moveTo>
                      <a:lnTo>
                        <a:pt x="61" y="3"/>
                      </a:lnTo>
                      <a:lnTo>
                        <a:pt x="34" y="0"/>
                      </a:lnTo>
                      <a:lnTo>
                        <a:pt x="0" y="12"/>
                      </a:lnTo>
                      <a:lnTo>
                        <a:pt x="6" y="63"/>
                      </a:lnTo>
                      <a:lnTo>
                        <a:pt x="31" y="117"/>
                      </a:lnTo>
                      <a:lnTo>
                        <a:pt x="58" y="111"/>
                      </a:lnTo>
                      <a:lnTo>
                        <a:pt x="73" y="90"/>
                      </a:lnTo>
                      <a:lnTo>
                        <a:pt x="123" y="59"/>
                      </a:lnTo>
                      <a:lnTo>
                        <a:pt x="123" y="39"/>
                      </a:lnTo>
                      <a:lnTo>
                        <a:pt x="93" y="47"/>
                      </a:lnTo>
                      <a:lnTo>
                        <a:pt x="81" y="30"/>
                      </a:lnTo>
                      <a:close/>
                    </a:path>
                  </a:pathLst>
                </a:custGeom>
                <a:solidFill>
                  <a:srgbClr val="5082BE"/>
                </a:solidFill>
                <a:ln w="19050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zh-CN" altLang="en-US" sz="1200" b="1" kern="0">
                    <a:solidFill>
                      <a:srgbClr val="000000"/>
                    </a:solidFill>
                    <a:latin typeface="Arial" charset="0"/>
                  </a:endParaRPr>
                </a:p>
              </p:txBody>
            </p:sp>
            <p:sp>
              <p:nvSpPr>
                <p:cNvPr id="300" name="Freeform 96"/>
                <p:cNvSpPr>
                  <a:spLocks/>
                </p:cNvSpPr>
                <p:nvPr/>
              </p:nvSpPr>
              <p:spPr bwMode="auto">
                <a:xfrm>
                  <a:off x="2500313" y="4429125"/>
                  <a:ext cx="41275" cy="33338"/>
                </a:xfrm>
                <a:custGeom>
                  <a:avLst/>
                  <a:gdLst>
                    <a:gd name="T0" fmla="*/ 2147483647 w 30"/>
                    <a:gd name="T1" fmla="*/ 2147483647 h 23"/>
                    <a:gd name="T2" fmla="*/ 2147483647 w 30"/>
                    <a:gd name="T3" fmla="*/ 0 h 23"/>
                    <a:gd name="T4" fmla="*/ 0 w 30"/>
                    <a:gd name="T5" fmla="*/ 2147483647 h 23"/>
                    <a:gd name="T6" fmla="*/ 2147483647 w 30"/>
                    <a:gd name="T7" fmla="*/ 2147483647 h 23"/>
                    <a:gd name="T8" fmla="*/ 2147483647 w 30"/>
                    <a:gd name="T9" fmla="*/ 2147483647 h 23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0"/>
                    <a:gd name="T16" fmla="*/ 0 h 23"/>
                    <a:gd name="T17" fmla="*/ 30 w 30"/>
                    <a:gd name="T18" fmla="*/ 23 h 23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0" h="23">
                      <a:moveTo>
                        <a:pt x="30" y="18"/>
                      </a:moveTo>
                      <a:lnTo>
                        <a:pt x="15" y="0"/>
                      </a:lnTo>
                      <a:lnTo>
                        <a:pt x="0" y="5"/>
                      </a:lnTo>
                      <a:lnTo>
                        <a:pt x="18" y="23"/>
                      </a:lnTo>
                      <a:lnTo>
                        <a:pt x="30" y="18"/>
                      </a:lnTo>
                      <a:close/>
                    </a:path>
                  </a:pathLst>
                </a:custGeom>
                <a:solidFill>
                  <a:srgbClr val="5082BE"/>
                </a:solidFill>
                <a:ln w="19050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zh-CN" altLang="en-US" sz="1200" b="1" kern="0">
                    <a:solidFill>
                      <a:srgbClr val="000000"/>
                    </a:solidFill>
                    <a:latin typeface="Arial" charset="0"/>
                  </a:endParaRPr>
                </a:p>
              </p:txBody>
            </p:sp>
          </p:grpSp>
          <p:sp>
            <p:nvSpPr>
              <p:cNvPr id="237" name="Freeform 31"/>
              <p:cNvSpPr>
                <a:spLocks/>
              </p:cNvSpPr>
              <p:nvPr/>
            </p:nvSpPr>
            <p:spPr bwMode="auto">
              <a:xfrm>
                <a:off x="1382713" y="3349625"/>
                <a:ext cx="895350" cy="695325"/>
              </a:xfrm>
              <a:custGeom>
                <a:avLst/>
                <a:gdLst>
                  <a:gd name="T0" fmla="*/ 37678 w 3208"/>
                  <a:gd name="T1" fmla="*/ 490161 h 2491"/>
                  <a:gd name="T2" fmla="*/ 82055 w 3208"/>
                  <a:gd name="T3" fmla="*/ 569435 h 2491"/>
                  <a:gd name="T4" fmla="*/ 137317 w 3208"/>
                  <a:gd name="T5" fmla="*/ 576972 h 2491"/>
                  <a:gd name="T6" fmla="*/ 205417 w 3208"/>
                  <a:gd name="T7" fmla="*/ 601536 h 2491"/>
                  <a:gd name="T8" fmla="*/ 192020 w 3208"/>
                  <a:gd name="T9" fmla="*/ 538451 h 2491"/>
                  <a:gd name="T10" fmla="*/ 235281 w 3208"/>
                  <a:gd name="T11" fmla="*/ 626658 h 2491"/>
                  <a:gd name="T12" fmla="*/ 258167 w 3208"/>
                  <a:gd name="T13" fmla="*/ 603769 h 2491"/>
                  <a:gd name="T14" fmla="*/ 277145 w 3208"/>
                  <a:gd name="T15" fmla="*/ 618842 h 2491"/>
                  <a:gd name="T16" fmla="*/ 287472 w 3208"/>
                  <a:gd name="T17" fmla="*/ 584508 h 2491"/>
                  <a:gd name="T18" fmla="*/ 300590 w 3208"/>
                  <a:gd name="T19" fmla="*/ 530356 h 2491"/>
                  <a:gd name="T20" fmla="*/ 338547 w 3208"/>
                  <a:gd name="T21" fmla="*/ 501047 h 2491"/>
                  <a:gd name="T22" fmla="*/ 388506 w 3208"/>
                  <a:gd name="T23" fmla="*/ 480112 h 2491"/>
                  <a:gd name="T24" fmla="*/ 418928 w 3208"/>
                  <a:gd name="T25" fmla="*/ 560503 h 2491"/>
                  <a:gd name="T26" fmla="*/ 464700 w 3208"/>
                  <a:gd name="T27" fmla="*/ 597070 h 2491"/>
                  <a:gd name="T28" fmla="*/ 485074 w 3208"/>
                  <a:gd name="T29" fmla="*/ 626658 h 2491"/>
                  <a:gd name="T30" fmla="*/ 494285 w 3208"/>
                  <a:gd name="T31" fmla="*/ 686114 h 2491"/>
                  <a:gd name="T32" fmla="*/ 552616 w 3208"/>
                  <a:gd name="T33" fmla="*/ 676902 h 2491"/>
                  <a:gd name="T34" fmla="*/ 572991 w 3208"/>
                  <a:gd name="T35" fmla="*/ 645639 h 2491"/>
                  <a:gd name="T36" fmla="*/ 634951 w 3208"/>
                  <a:gd name="T37" fmla="*/ 660154 h 2491"/>
                  <a:gd name="T38" fmla="*/ 664256 w 3208"/>
                  <a:gd name="T39" fmla="*/ 695325 h 2491"/>
                  <a:gd name="T40" fmla="*/ 732914 w 3208"/>
                  <a:gd name="T41" fmla="*/ 656804 h 2491"/>
                  <a:gd name="T42" fmla="*/ 748544 w 3208"/>
                  <a:gd name="T43" fmla="*/ 584788 h 2491"/>
                  <a:gd name="T44" fmla="*/ 815807 w 3208"/>
                  <a:gd name="T45" fmla="*/ 586462 h 2491"/>
                  <a:gd name="T46" fmla="*/ 873580 w 3208"/>
                  <a:gd name="T47" fmla="*/ 494906 h 2491"/>
                  <a:gd name="T48" fmla="*/ 870231 w 3208"/>
                  <a:gd name="T49" fmla="*/ 377669 h 2491"/>
                  <a:gd name="T50" fmla="*/ 802968 w 3208"/>
                  <a:gd name="T51" fmla="*/ 329379 h 2491"/>
                  <a:gd name="T52" fmla="*/ 730123 w 3208"/>
                  <a:gd name="T53" fmla="*/ 367621 h 2491"/>
                  <a:gd name="T54" fmla="*/ 744357 w 3208"/>
                  <a:gd name="T55" fmla="*/ 306769 h 2491"/>
                  <a:gd name="T56" fmla="*/ 782315 w 3208"/>
                  <a:gd name="T57" fmla="*/ 308165 h 2491"/>
                  <a:gd name="T58" fmla="*/ 813016 w 3208"/>
                  <a:gd name="T59" fmla="*/ 267411 h 2491"/>
                  <a:gd name="T60" fmla="*/ 782873 w 3208"/>
                  <a:gd name="T61" fmla="*/ 234752 h 2491"/>
                  <a:gd name="T62" fmla="*/ 769755 w 3208"/>
                  <a:gd name="T63" fmla="*/ 238102 h 2491"/>
                  <a:gd name="T64" fmla="*/ 740450 w 3208"/>
                  <a:gd name="T65" fmla="*/ 162457 h 2491"/>
                  <a:gd name="T66" fmla="*/ 720913 w 3208"/>
                  <a:gd name="T67" fmla="*/ 132589 h 2491"/>
                  <a:gd name="T68" fmla="*/ 694399 w 3208"/>
                  <a:gd name="T69" fmla="*/ 110817 h 2491"/>
                  <a:gd name="T70" fmla="*/ 696911 w 3208"/>
                  <a:gd name="T71" fmla="*/ 54710 h 2491"/>
                  <a:gd name="T72" fmla="*/ 635788 w 3208"/>
                  <a:gd name="T73" fmla="*/ 27634 h 2491"/>
                  <a:gd name="T74" fmla="*/ 535312 w 3208"/>
                  <a:gd name="T75" fmla="*/ 15352 h 2491"/>
                  <a:gd name="T76" fmla="*/ 435674 w 3208"/>
                  <a:gd name="T77" fmla="*/ 36288 h 2491"/>
                  <a:gd name="T78" fmla="*/ 378738 w 3208"/>
                  <a:gd name="T79" fmla="*/ 50244 h 2491"/>
                  <a:gd name="T80" fmla="*/ 310916 w 3208"/>
                  <a:gd name="T81" fmla="*/ 100489 h 2491"/>
                  <a:gd name="T82" fmla="*/ 254538 w 3208"/>
                  <a:gd name="T83" fmla="*/ 118074 h 2491"/>
                  <a:gd name="T84" fmla="*/ 230536 w 3208"/>
                  <a:gd name="T85" fmla="*/ 163294 h 2491"/>
                  <a:gd name="T86" fmla="*/ 200114 w 3208"/>
                  <a:gd name="T87" fmla="*/ 237823 h 2491"/>
                  <a:gd name="T88" fmla="*/ 207650 w 3208"/>
                  <a:gd name="T89" fmla="*/ 278297 h 2491"/>
                  <a:gd name="T90" fmla="*/ 133968 w 3208"/>
                  <a:gd name="T91" fmla="*/ 293092 h 2491"/>
                  <a:gd name="T92" fmla="*/ 64751 w 3208"/>
                  <a:gd name="T93" fmla="*/ 308444 h 2491"/>
                  <a:gd name="T94" fmla="*/ 143178 w 3208"/>
                  <a:gd name="T95" fmla="*/ 334404 h 2491"/>
                  <a:gd name="T96" fmla="*/ 87358 w 3208"/>
                  <a:gd name="T97" fmla="*/ 379344 h 2491"/>
                  <a:gd name="T98" fmla="*/ 28747 w 3208"/>
                  <a:gd name="T99" fmla="*/ 401954 h 2491"/>
                  <a:gd name="T100" fmla="*/ 0 w 3208"/>
                  <a:gd name="T101" fmla="*/ 454152 h 2491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w 3208"/>
                  <a:gd name="T154" fmla="*/ 0 h 2491"/>
                  <a:gd name="T155" fmla="*/ 3208 w 3208"/>
                  <a:gd name="T156" fmla="*/ 2491 h 2491"/>
                </a:gdLst>
                <a:ahLst/>
                <a:cxnLst>
                  <a:cxn ang="T102">
                    <a:pos x="T0" y="T1"/>
                  </a:cxn>
                  <a:cxn ang="T103">
                    <a:pos x="T2" y="T3"/>
                  </a:cxn>
                  <a:cxn ang="T104">
                    <a:pos x="T4" y="T5"/>
                  </a:cxn>
                  <a:cxn ang="T105">
                    <a:pos x="T6" y="T7"/>
                  </a:cxn>
                  <a:cxn ang="T106">
                    <a:pos x="T8" y="T9"/>
                  </a:cxn>
                  <a:cxn ang="T107">
                    <a:pos x="T10" y="T11"/>
                  </a:cxn>
                  <a:cxn ang="T108">
                    <a:pos x="T12" y="T13"/>
                  </a:cxn>
                  <a:cxn ang="T109">
                    <a:pos x="T14" y="T15"/>
                  </a:cxn>
                  <a:cxn ang="T110">
                    <a:pos x="T16" y="T17"/>
                  </a:cxn>
                  <a:cxn ang="T111">
                    <a:pos x="T18" y="T19"/>
                  </a:cxn>
                  <a:cxn ang="T112">
                    <a:pos x="T20" y="T21"/>
                  </a:cxn>
                  <a:cxn ang="T113">
                    <a:pos x="T22" y="T23"/>
                  </a:cxn>
                  <a:cxn ang="T114">
                    <a:pos x="T24" y="T25"/>
                  </a:cxn>
                  <a:cxn ang="T115">
                    <a:pos x="T26" y="T27"/>
                  </a:cxn>
                  <a:cxn ang="T116">
                    <a:pos x="T28" y="T29"/>
                  </a:cxn>
                  <a:cxn ang="T117">
                    <a:pos x="T30" y="T31"/>
                  </a:cxn>
                  <a:cxn ang="T118">
                    <a:pos x="T32" y="T33"/>
                  </a:cxn>
                  <a:cxn ang="T119">
                    <a:pos x="T34" y="T35"/>
                  </a:cxn>
                  <a:cxn ang="T120">
                    <a:pos x="T36" y="T37"/>
                  </a:cxn>
                  <a:cxn ang="T121">
                    <a:pos x="T38" y="T39"/>
                  </a:cxn>
                  <a:cxn ang="T122">
                    <a:pos x="T40" y="T41"/>
                  </a:cxn>
                  <a:cxn ang="T123">
                    <a:pos x="T42" y="T43"/>
                  </a:cxn>
                  <a:cxn ang="T124">
                    <a:pos x="T44" y="T45"/>
                  </a:cxn>
                  <a:cxn ang="T125">
                    <a:pos x="T46" y="T47"/>
                  </a:cxn>
                  <a:cxn ang="T126">
                    <a:pos x="T48" y="T49"/>
                  </a:cxn>
                  <a:cxn ang="T127">
                    <a:pos x="T50" y="T51"/>
                  </a:cxn>
                  <a:cxn ang="T128">
                    <a:pos x="T52" y="T53"/>
                  </a:cxn>
                  <a:cxn ang="T129">
                    <a:pos x="T54" y="T55"/>
                  </a:cxn>
                  <a:cxn ang="T130">
                    <a:pos x="T56" y="T57"/>
                  </a:cxn>
                  <a:cxn ang="T131">
                    <a:pos x="T58" y="T59"/>
                  </a:cxn>
                  <a:cxn ang="T132">
                    <a:pos x="T60" y="T61"/>
                  </a:cxn>
                  <a:cxn ang="T133">
                    <a:pos x="T62" y="T63"/>
                  </a:cxn>
                  <a:cxn ang="T134">
                    <a:pos x="T64" y="T65"/>
                  </a:cxn>
                  <a:cxn ang="T135">
                    <a:pos x="T66" y="T67"/>
                  </a:cxn>
                  <a:cxn ang="T136">
                    <a:pos x="T68" y="T69"/>
                  </a:cxn>
                  <a:cxn ang="T137">
                    <a:pos x="T70" y="T71"/>
                  </a:cxn>
                  <a:cxn ang="T138">
                    <a:pos x="T72" y="T73"/>
                  </a:cxn>
                  <a:cxn ang="T139">
                    <a:pos x="T74" y="T75"/>
                  </a:cxn>
                  <a:cxn ang="T140">
                    <a:pos x="T76" y="T77"/>
                  </a:cxn>
                  <a:cxn ang="T141">
                    <a:pos x="T78" y="T79"/>
                  </a:cxn>
                  <a:cxn ang="T142">
                    <a:pos x="T80" y="T81"/>
                  </a:cxn>
                  <a:cxn ang="T143">
                    <a:pos x="T82" y="T83"/>
                  </a:cxn>
                  <a:cxn ang="T144">
                    <a:pos x="T84" y="T85"/>
                  </a:cxn>
                  <a:cxn ang="T145">
                    <a:pos x="T86" y="T87"/>
                  </a:cxn>
                  <a:cxn ang="T146">
                    <a:pos x="T88" y="T89"/>
                  </a:cxn>
                  <a:cxn ang="T147">
                    <a:pos x="T90" y="T91"/>
                  </a:cxn>
                  <a:cxn ang="T148">
                    <a:pos x="T92" y="T93"/>
                  </a:cxn>
                  <a:cxn ang="T149">
                    <a:pos x="T94" y="T95"/>
                  </a:cxn>
                  <a:cxn ang="T150">
                    <a:pos x="T96" y="T97"/>
                  </a:cxn>
                  <a:cxn ang="T151">
                    <a:pos x="T98" y="T99"/>
                  </a:cxn>
                  <a:cxn ang="T152">
                    <a:pos x="T100" y="T101"/>
                  </a:cxn>
                </a:cxnLst>
                <a:rect l="T153" t="T154" r="T155" b="T156"/>
                <a:pathLst>
                  <a:path w="3208" h="2491">
                    <a:moveTo>
                      <a:pt x="0" y="1627"/>
                    </a:moveTo>
                    <a:lnTo>
                      <a:pt x="135" y="1756"/>
                    </a:lnTo>
                    <a:lnTo>
                      <a:pt x="297" y="1887"/>
                    </a:lnTo>
                    <a:lnTo>
                      <a:pt x="294" y="2040"/>
                    </a:lnTo>
                    <a:lnTo>
                      <a:pt x="379" y="2067"/>
                    </a:lnTo>
                    <a:lnTo>
                      <a:pt x="492" y="2067"/>
                    </a:lnTo>
                    <a:lnTo>
                      <a:pt x="676" y="2247"/>
                    </a:lnTo>
                    <a:lnTo>
                      <a:pt x="736" y="2155"/>
                    </a:lnTo>
                    <a:lnTo>
                      <a:pt x="615" y="1951"/>
                    </a:lnTo>
                    <a:lnTo>
                      <a:pt x="688" y="1929"/>
                    </a:lnTo>
                    <a:lnTo>
                      <a:pt x="829" y="2172"/>
                    </a:lnTo>
                    <a:lnTo>
                      <a:pt x="843" y="2245"/>
                    </a:lnTo>
                    <a:lnTo>
                      <a:pt x="913" y="2241"/>
                    </a:lnTo>
                    <a:lnTo>
                      <a:pt x="925" y="2163"/>
                    </a:lnTo>
                    <a:lnTo>
                      <a:pt x="957" y="2155"/>
                    </a:lnTo>
                    <a:lnTo>
                      <a:pt x="993" y="2217"/>
                    </a:lnTo>
                    <a:lnTo>
                      <a:pt x="1033" y="2214"/>
                    </a:lnTo>
                    <a:lnTo>
                      <a:pt x="1030" y="2094"/>
                    </a:lnTo>
                    <a:lnTo>
                      <a:pt x="1167" y="2022"/>
                    </a:lnTo>
                    <a:lnTo>
                      <a:pt x="1077" y="1900"/>
                    </a:lnTo>
                    <a:lnTo>
                      <a:pt x="1099" y="1840"/>
                    </a:lnTo>
                    <a:lnTo>
                      <a:pt x="1213" y="1795"/>
                    </a:lnTo>
                    <a:lnTo>
                      <a:pt x="1291" y="1665"/>
                    </a:lnTo>
                    <a:lnTo>
                      <a:pt x="1392" y="1720"/>
                    </a:lnTo>
                    <a:lnTo>
                      <a:pt x="1468" y="1845"/>
                    </a:lnTo>
                    <a:lnTo>
                      <a:pt x="1501" y="2008"/>
                    </a:lnTo>
                    <a:lnTo>
                      <a:pt x="1605" y="2155"/>
                    </a:lnTo>
                    <a:lnTo>
                      <a:pt x="1665" y="2139"/>
                    </a:lnTo>
                    <a:lnTo>
                      <a:pt x="1749" y="2146"/>
                    </a:lnTo>
                    <a:lnTo>
                      <a:pt x="1738" y="2245"/>
                    </a:lnTo>
                    <a:lnTo>
                      <a:pt x="1699" y="2379"/>
                    </a:lnTo>
                    <a:lnTo>
                      <a:pt x="1771" y="2458"/>
                    </a:lnTo>
                    <a:lnTo>
                      <a:pt x="1932" y="2380"/>
                    </a:lnTo>
                    <a:lnTo>
                      <a:pt x="1980" y="2425"/>
                    </a:lnTo>
                    <a:lnTo>
                      <a:pt x="2056" y="2409"/>
                    </a:lnTo>
                    <a:lnTo>
                      <a:pt x="2053" y="2313"/>
                    </a:lnTo>
                    <a:lnTo>
                      <a:pt x="2146" y="2338"/>
                    </a:lnTo>
                    <a:lnTo>
                      <a:pt x="2275" y="2365"/>
                    </a:lnTo>
                    <a:lnTo>
                      <a:pt x="2374" y="2424"/>
                    </a:lnTo>
                    <a:lnTo>
                      <a:pt x="2380" y="2491"/>
                    </a:lnTo>
                    <a:lnTo>
                      <a:pt x="2497" y="2465"/>
                    </a:lnTo>
                    <a:lnTo>
                      <a:pt x="2626" y="2353"/>
                    </a:lnTo>
                    <a:lnTo>
                      <a:pt x="2655" y="2178"/>
                    </a:lnTo>
                    <a:lnTo>
                      <a:pt x="2682" y="2095"/>
                    </a:lnTo>
                    <a:lnTo>
                      <a:pt x="2788" y="2055"/>
                    </a:lnTo>
                    <a:lnTo>
                      <a:pt x="2923" y="2101"/>
                    </a:lnTo>
                    <a:lnTo>
                      <a:pt x="3087" y="1900"/>
                    </a:lnTo>
                    <a:lnTo>
                      <a:pt x="3130" y="1773"/>
                    </a:lnTo>
                    <a:lnTo>
                      <a:pt x="3208" y="1602"/>
                    </a:lnTo>
                    <a:lnTo>
                      <a:pt x="3118" y="1353"/>
                    </a:lnTo>
                    <a:lnTo>
                      <a:pt x="3031" y="1206"/>
                    </a:lnTo>
                    <a:lnTo>
                      <a:pt x="2877" y="1180"/>
                    </a:lnTo>
                    <a:lnTo>
                      <a:pt x="2695" y="1284"/>
                    </a:lnTo>
                    <a:lnTo>
                      <a:pt x="2616" y="1317"/>
                    </a:lnTo>
                    <a:lnTo>
                      <a:pt x="2653" y="1254"/>
                    </a:lnTo>
                    <a:lnTo>
                      <a:pt x="2667" y="1099"/>
                    </a:lnTo>
                    <a:lnTo>
                      <a:pt x="2683" y="1147"/>
                    </a:lnTo>
                    <a:lnTo>
                      <a:pt x="2803" y="1104"/>
                    </a:lnTo>
                    <a:lnTo>
                      <a:pt x="2877" y="1102"/>
                    </a:lnTo>
                    <a:lnTo>
                      <a:pt x="2913" y="958"/>
                    </a:lnTo>
                    <a:lnTo>
                      <a:pt x="2832" y="808"/>
                    </a:lnTo>
                    <a:lnTo>
                      <a:pt x="2805" y="841"/>
                    </a:lnTo>
                    <a:lnTo>
                      <a:pt x="2808" y="913"/>
                    </a:lnTo>
                    <a:lnTo>
                      <a:pt x="2758" y="853"/>
                    </a:lnTo>
                    <a:lnTo>
                      <a:pt x="2764" y="790"/>
                    </a:lnTo>
                    <a:lnTo>
                      <a:pt x="2653" y="582"/>
                    </a:lnTo>
                    <a:lnTo>
                      <a:pt x="2578" y="553"/>
                    </a:lnTo>
                    <a:lnTo>
                      <a:pt x="2583" y="475"/>
                    </a:lnTo>
                    <a:lnTo>
                      <a:pt x="2544" y="405"/>
                    </a:lnTo>
                    <a:lnTo>
                      <a:pt x="2488" y="397"/>
                    </a:lnTo>
                    <a:lnTo>
                      <a:pt x="2473" y="328"/>
                    </a:lnTo>
                    <a:lnTo>
                      <a:pt x="2497" y="196"/>
                    </a:lnTo>
                    <a:lnTo>
                      <a:pt x="2367" y="54"/>
                    </a:lnTo>
                    <a:lnTo>
                      <a:pt x="2278" y="99"/>
                    </a:lnTo>
                    <a:lnTo>
                      <a:pt x="2055" y="0"/>
                    </a:lnTo>
                    <a:lnTo>
                      <a:pt x="1918" y="55"/>
                    </a:lnTo>
                    <a:lnTo>
                      <a:pt x="1588" y="172"/>
                    </a:lnTo>
                    <a:lnTo>
                      <a:pt x="1561" y="130"/>
                    </a:lnTo>
                    <a:lnTo>
                      <a:pt x="1410" y="103"/>
                    </a:lnTo>
                    <a:lnTo>
                      <a:pt x="1357" y="180"/>
                    </a:lnTo>
                    <a:lnTo>
                      <a:pt x="1216" y="369"/>
                    </a:lnTo>
                    <a:lnTo>
                      <a:pt x="1114" y="360"/>
                    </a:lnTo>
                    <a:lnTo>
                      <a:pt x="1075" y="310"/>
                    </a:lnTo>
                    <a:lnTo>
                      <a:pt x="912" y="423"/>
                    </a:lnTo>
                    <a:lnTo>
                      <a:pt x="886" y="538"/>
                    </a:lnTo>
                    <a:lnTo>
                      <a:pt x="826" y="585"/>
                    </a:lnTo>
                    <a:lnTo>
                      <a:pt x="840" y="729"/>
                    </a:lnTo>
                    <a:lnTo>
                      <a:pt x="717" y="852"/>
                    </a:lnTo>
                    <a:lnTo>
                      <a:pt x="747" y="952"/>
                    </a:lnTo>
                    <a:lnTo>
                      <a:pt x="744" y="997"/>
                    </a:lnTo>
                    <a:lnTo>
                      <a:pt x="616" y="960"/>
                    </a:lnTo>
                    <a:lnTo>
                      <a:pt x="480" y="1050"/>
                    </a:lnTo>
                    <a:lnTo>
                      <a:pt x="357" y="973"/>
                    </a:lnTo>
                    <a:lnTo>
                      <a:pt x="232" y="1105"/>
                    </a:lnTo>
                    <a:lnTo>
                      <a:pt x="436" y="1224"/>
                    </a:lnTo>
                    <a:lnTo>
                      <a:pt x="513" y="1198"/>
                    </a:lnTo>
                    <a:lnTo>
                      <a:pt x="538" y="1245"/>
                    </a:lnTo>
                    <a:lnTo>
                      <a:pt x="313" y="1359"/>
                    </a:lnTo>
                    <a:lnTo>
                      <a:pt x="162" y="1350"/>
                    </a:lnTo>
                    <a:lnTo>
                      <a:pt x="103" y="1440"/>
                    </a:lnTo>
                    <a:lnTo>
                      <a:pt x="11" y="1485"/>
                    </a:lnTo>
                    <a:lnTo>
                      <a:pt x="0" y="1627"/>
                    </a:lnTo>
                    <a:close/>
                  </a:path>
                </a:pathLst>
              </a:custGeom>
              <a:solidFill>
                <a:srgbClr val="C4B798"/>
              </a:solidFill>
              <a:ln w="190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zh-CN" altLang="en-US" sz="1200" kern="0">
                  <a:solidFill>
                    <a:sysClr val="windowText" lastClr="000000"/>
                  </a:solidFill>
                </a:endParaRPr>
              </a:p>
            </p:txBody>
          </p:sp>
          <p:grpSp>
            <p:nvGrpSpPr>
              <p:cNvPr id="238" name="组合 237"/>
              <p:cNvGrpSpPr/>
              <p:nvPr/>
            </p:nvGrpSpPr>
            <p:grpSpPr>
              <a:xfrm>
                <a:off x="1636713" y="1054100"/>
                <a:ext cx="1743075" cy="2630488"/>
                <a:chOff x="1636713" y="1054100"/>
                <a:chExt cx="1743075" cy="2630488"/>
              </a:xfrm>
            </p:grpSpPr>
            <p:sp>
              <p:nvSpPr>
                <p:cNvPr id="269" name="Freeform 131"/>
                <p:cNvSpPr>
                  <a:spLocks/>
                </p:cNvSpPr>
                <p:nvPr/>
              </p:nvSpPr>
              <p:spPr bwMode="auto">
                <a:xfrm>
                  <a:off x="2030413" y="1430338"/>
                  <a:ext cx="1349375" cy="2254250"/>
                </a:xfrm>
                <a:custGeom>
                  <a:avLst/>
                  <a:gdLst>
                    <a:gd name="T0" fmla="*/ 2147483647 w 4830"/>
                    <a:gd name="T1" fmla="*/ 2147483647 h 8071"/>
                    <a:gd name="T2" fmla="*/ 2147483647 w 4830"/>
                    <a:gd name="T3" fmla="*/ 2147483647 h 8071"/>
                    <a:gd name="T4" fmla="*/ 2147483647 w 4830"/>
                    <a:gd name="T5" fmla="*/ 2147483647 h 8071"/>
                    <a:gd name="T6" fmla="*/ 2147483647 w 4830"/>
                    <a:gd name="T7" fmla="*/ 2147483647 h 8071"/>
                    <a:gd name="T8" fmla="*/ 2147483647 w 4830"/>
                    <a:gd name="T9" fmla="*/ 2147483647 h 8071"/>
                    <a:gd name="T10" fmla="*/ 2147483647 w 4830"/>
                    <a:gd name="T11" fmla="*/ 2147483647 h 8071"/>
                    <a:gd name="T12" fmla="*/ 2147483647 w 4830"/>
                    <a:gd name="T13" fmla="*/ 2147483647 h 8071"/>
                    <a:gd name="T14" fmla="*/ 2147483647 w 4830"/>
                    <a:gd name="T15" fmla="*/ 2147483647 h 8071"/>
                    <a:gd name="T16" fmla="*/ 2147483647 w 4830"/>
                    <a:gd name="T17" fmla="*/ 2147483647 h 8071"/>
                    <a:gd name="T18" fmla="*/ 2147483647 w 4830"/>
                    <a:gd name="T19" fmla="*/ 2147483647 h 8071"/>
                    <a:gd name="T20" fmla="*/ 2147483647 w 4830"/>
                    <a:gd name="T21" fmla="*/ 2147483647 h 8071"/>
                    <a:gd name="T22" fmla="*/ 2147483647 w 4830"/>
                    <a:gd name="T23" fmla="*/ 2147483647 h 8071"/>
                    <a:gd name="T24" fmla="*/ 2147483647 w 4830"/>
                    <a:gd name="T25" fmla="*/ 2147483647 h 8071"/>
                    <a:gd name="T26" fmla="*/ 2147483647 w 4830"/>
                    <a:gd name="T27" fmla="*/ 2147483647 h 8071"/>
                    <a:gd name="T28" fmla="*/ 0 w 4830"/>
                    <a:gd name="T29" fmla="*/ 2147483647 h 8071"/>
                    <a:gd name="T30" fmla="*/ 2147483647 w 4830"/>
                    <a:gd name="T31" fmla="*/ 2147483647 h 8071"/>
                    <a:gd name="T32" fmla="*/ 2147483647 w 4830"/>
                    <a:gd name="T33" fmla="*/ 2147483647 h 8071"/>
                    <a:gd name="T34" fmla="*/ 2147483647 w 4830"/>
                    <a:gd name="T35" fmla="*/ 2147483647 h 8071"/>
                    <a:gd name="T36" fmla="*/ 2147483647 w 4830"/>
                    <a:gd name="T37" fmla="*/ 2147483647 h 8071"/>
                    <a:gd name="T38" fmla="*/ 2147483647 w 4830"/>
                    <a:gd name="T39" fmla="*/ 2147483647 h 8071"/>
                    <a:gd name="T40" fmla="*/ 2147483647 w 4830"/>
                    <a:gd name="T41" fmla="*/ 2147483647 h 8071"/>
                    <a:gd name="T42" fmla="*/ 2147483647 w 4830"/>
                    <a:gd name="T43" fmla="*/ 2147483647 h 8071"/>
                    <a:gd name="T44" fmla="*/ 2147483647 w 4830"/>
                    <a:gd name="T45" fmla="*/ 2147483647 h 8071"/>
                    <a:gd name="T46" fmla="*/ 2147483647 w 4830"/>
                    <a:gd name="T47" fmla="*/ 2147483647 h 8071"/>
                    <a:gd name="T48" fmla="*/ 2147483647 w 4830"/>
                    <a:gd name="T49" fmla="*/ 2147483647 h 8071"/>
                    <a:gd name="T50" fmla="*/ 2147483647 w 4830"/>
                    <a:gd name="T51" fmla="*/ 2147483647 h 8071"/>
                    <a:gd name="T52" fmla="*/ 2147483647 w 4830"/>
                    <a:gd name="T53" fmla="*/ 2147483647 h 8071"/>
                    <a:gd name="T54" fmla="*/ 2147483647 w 4830"/>
                    <a:gd name="T55" fmla="*/ 2147483647 h 8071"/>
                    <a:gd name="T56" fmla="*/ 2147483647 w 4830"/>
                    <a:gd name="T57" fmla="*/ 2147483647 h 8071"/>
                    <a:gd name="T58" fmla="*/ 2147483647 w 4830"/>
                    <a:gd name="T59" fmla="*/ 2147483647 h 8071"/>
                    <a:gd name="T60" fmla="*/ 2147483647 w 4830"/>
                    <a:gd name="T61" fmla="*/ 2147483647 h 8071"/>
                    <a:gd name="T62" fmla="*/ 2147483647 w 4830"/>
                    <a:gd name="T63" fmla="*/ 2147483647 h 8071"/>
                    <a:gd name="T64" fmla="*/ 2147483647 w 4830"/>
                    <a:gd name="T65" fmla="*/ 2147483647 h 8071"/>
                    <a:gd name="T66" fmla="*/ 2147483647 w 4830"/>
                    <a:gd name="T67" fmla="*/ 2147483647 h 8071"/>
                    <a:gd name="T68" fmla="*/ 2147483647 w 4830"/>
                    <a:gd name="T69" fmla="*/ 2147483647 h 8071"/>
                    <a:gd name="T70" fmla="*/ 2147483647 w 4830"/>
                    <a:gd name="T71" fmla="*/ 2147483647 h 8071"/>
                    <a:gd name="T72" fmla="*/ 2147483647 w 4830"/>
                    <a:gd name="T73" fmla="*/ 2147483647 h 8071"/>
                    <a:gd name="T74" fmla="*/ 2147483647 w 4830"/>
                    <a:gd name="T75" fmla="*/ 2147483647 h 8071"/>
                    <a:gd name="T76" fmla="*/ 2147483647 w 4830"/>
                    <a:gd name="T77" fmla="*/ 2147483647 h 8071"/>
                    <a:gd name="T78" fmla="*/ 2147483647 w 4830"/>
                    <a:gd name="T79" fmla="*/ 2147483647 h 8071"/>
                    <a:gd name="T80" fmla="*/ 2147483647 w 4830"/>
                    <a:gd name="T81" fmla="*/ 2147483647 h 8071"/>
                    <a:gd name="T82" fmla="*/ 2147483647 w 4830"/>
                    <a:gd name="T83" fmla="*/ 2147483647 h 8071"/>
                    <a:gd name="T84" fmla="*/ 2147483647 w 4830"/>
                    <a:gd name="T85" fmla="*/ 2147483647 h 8071"/>
                    <a:gd name="T86" fmla="*/ 2147483647 w 4830"/>
                    <a:gd name="T87" fmla="*/ 2147483647 h 8071"/>
                    <a:gd name="T88" fmla="*/ 2147483647 w 4830"/>
                    <a:gd name="T89" fmla="*/ 2147483647 h 8071"/>
                    <a:gd name="T90" fmla="*/ 2147483647 w 4830"/>
                    <a:gd name="T91" fmla="*/ 2147483647 h 8071"/>
                    <a:gd name="T92" fmla="*/ 2147483647 w 4830"/>
                    <a:gd name="T93" fmla="*/ 2147483647 h 8071"/>
                    <a:gd name="T94" fmla="*/ 2147483647 w 4830"/>
                    <a:gd name="T95" fmla="*/ 2147483647 h 8071"/>
                    <a:gd name="T96" fmla="*/ 2147483647 w 4830"/>
                    <a:gd name="T97" fmla="*/ 2147483647 h 8071"/>
                    <a:gd name="T98" fmla="*/ 2147483647 w 4830"/>
                    <a:gd name="T99" fmla="*/ 2147483647 h 8071"/>
                    <a:gd name="T100" fmla="*/ 2147483647 w 4830"/>
                    <a:gd name="T101" fmla="*/ 2147483647 h 8071"/>
                    <a:gd name="T102" fmla="*/ 2147483647 w 4830"/>
                    <a:gd name="T103" fmla="*/ 2147483647 h 8071"/>
                    <a:gd name="T104" fmla="*/ 2147483647 w 4830"/>
                    <a:gd name="T105" fmla="*/ 2147483647 h 8071"/>
                    <a:gd name="T106" fmla="*/ 2147483647 w 4830"/>
                    <a:gd name="T107" fmla="*/ 2147483647 h 8071"/>
                    <a:gd name="T108" fmla="*/ 2147483647 w 4830"/>
                    <a:gd name="T109" fmla="*/ 2147483647 h 8071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w 4830"/>
                    <a:gd name="T166" fmla="*/ 0 h 8071"/>
                    <a:gd name="T167" fmla="*/ 4830 w 4830"/>
                    <a:gd name="T168" fmla="*/ 8071 h 8071"/>
                  </a:gdLst>
                  <a:ahLst/>
                  <a:cxnLst>
                    <a:cxn ang="T110">
                      <a:pos x="T0" y="T1"/>
                    </a:cxn>
                    <a:cxn ang="T111">
                      <a:pos x="T2" y="T3"/>
                    </a:cxn>
                    <a:cxn ang="T112">
                      <a:pos x="T4" y="T5"/>
                    </a:cxn>
                    <a:cxn ang="T113">
                      <a:pos x="T6" y="T7"/>
                    </a:cxn>
                    <a:cxn ang="T114">
                      <a:pos x="T8" y="T9"/>
                    </a:cxn>
                    <a:cxn ang="T115">
                      <a:pos x="T10" y="T11"/>
                    </a:cxn>
                    <a:cxn ang="T116">
                      <a:pos x="T12" y="T13"/>
                    </a:cxn>
                    <a:cxn ang="T117">
                      <a:pos x="T14" y="T15"/>
                    </a:cxn>
                    <a:cxn ang="T118">
                      <a:pos x="T16" y="T17"/>
                    </a:cxn>
                    <a:cxn ang="T119">
                      <a:pos x="T18" y="T19"/>
                    </a:cxn>
                    <a:cxn ang="T120">
                      <a:pos x="T20" y="T21"/>
                    </a:cxn>
                    <a:cxn ang="T121">
                      <a:pos x="T22" y="T23"/>
                    </a:cxn>
                    <a:cxn ang="T122">
                      <a:pos x="T24" y="T25"/>
                    </a:cxn>
                    <a:cxn ang="T123">
                      <a:pos x="T26" y="T27"/>
                    </a:cxn>
                    <a:cxn ang="T124">
                      <a:pos x="T28" y="T29"/>
                    </a:cxn>
                    <a:cxn ang="T125">
                      <a:pos x="T30" y="T31"/>
                    </a:cxn>
                    <a:cxn ang="T126">
                      <a:pos x="T32" y="T33"/>
                    </a:cxn>
                    <a:cxn ang="T127">
                      <a:pos x="T34" y="T35"/>
                    </a:cxn>
                    <a:cxn ang="T128">
                      <a:pos x="T36" y="T37"/>
                    </a:cxn>
                    <a:cxn ang="T129">
                      <a:pos x="T38" y="T39"/>
                    </a:cxn>
                    <a:cxn ang="T130">
                      <a:pos x="T40" y="T41"/>
                    </a:cxn>
                    <a:cxn ang="T131">
                      <a:pos x="T42" y="T43"/>
                    </a:cxn>
                    <a:cxn ang="T132">
                      <a:pos x="T44" y="T45"/>
                    </a:cxn>
                    <a:cxn ang="T133">
                      <a:pos x="T46" y="T47"/>
                    </a:cxn>
                    <a:cxn ang="T134">
                      <a:pos x="T48" y="T49"/>
                    </a:cxn>
                    <a:cxn ang="T135">
                      <a:pos x="T50" y="T51"/>
                    </a:cxn>
                    <a:cxn ang="T136">
                      <a:pos x="T52" y="T53"/>
                    </a:cxn>
                    <a:cxn ang="T137">
                      <a:pos x="T54" y="T55"/>
                    </a:cxn>
                    <a:cxn ang="T138">
                      <a:pos x="T56" y="T57"/>
                    </a:cxn>
                    <a:cxn ang="T139">
                      <a:pos x="T58" y="T59"/>
                    </a:cxn>
                    <a:cxn ang="T140">
                      <a:pos x="T60" y="T61"/>
                    </a:cxn>
                    <a:cxn ang="T141">
                      <a:pos x="T62" y="T63"/>
                    </a:cxn>
                    <a:cxn ang="T142">
                      <a:pos x="T64" y="T65"/>
                    </a:cxn>
                    <a:cxn ang="T143">
                      <a:pos x="T66" y="T67"/>
                    </a:cxn>
                    <a:cxn ang="T144">
                      <a:pos x="T68" y="T69"/>
                    </a:cxn>
                    <a:cxn ang="T145">
                      <a:pos x="T70" y="T71"/>
                    </a:cxn>
                    <a:cxn ang="T146">
                      <a:pos x="T72" y="T73"/>
                    </a:cxn>
                    <a:cxn ang="T147">
                      <a:pos x="T74" y="T75"/>
                    </a:cxn>
                    <a:cxn ang="T148">
                      <a:pos x="T76" y="T77"/>
                    </a:cxn>
                    <a:cxn ang="T149">
                      <a:pos x="T78" y="T79"/>
                    </a:cxn>
                    <a:cxn ang="T150">
                      <a:pos x="T80" y="T81"/>
                    </a:cxn>
                    <a:cxn ang="T151">
                      <a:pos x="T82" y="T83"/>
                    </a:cxn>
                    <a:cxn ang="T152">
                      <a:pos x="T84" y="T85"/>
                    </a:cxn>
                    <a:cxn ang="T153">
                      <a:pos x="T86" y="T87"/>
                    </a:cxn>
                    <a:cxn ang="T154">
                      <a:pos x="T88" y="T89"/>
                    </a:cxn>
                    <a:cxn ang="T155">
                      <a:pos x="T90" y="T91"/>
                    </a:cxn>
                    <a:cxn ang="T156">
                      <a:pos x="T92" y="T93"/>
                    </a:cxn>
                    <a:cxn ang="T157">
                      <a:pos x="T94" y="T95"/>
                    </a:cxn>
                    <a:cxn ang="T158">
                      <a:pos x="T96" y="T97"/>
                    </a:cxn>
                    <a:cxn ang="T159">
                      <a:pos x="T98" y="T99"/>
                    </a:cxn>
                    <a:cxn ang="T160">
                      <a:pos x="T100" y="T101"/>
                    </a:cxn>
                    <a:cxn ang="T161">
                      <a:pos x="T102" y="T103"/>
                    </a:cxn>
                    <a:cxn ang="T162">
                      <a:pos x="T104" y="T105"/>
                    </a:cxn>
                    <a:cxn ang="T163">
                      <a:pos x="T106" y="T107"/>
                    </a:cxn>
                    <a:cxn ang="T164">
                      <a:pos x="T108" y="T109"/>
                    </a:cxn>
                  </a:cxnLst>
                  <a:rect l="T165" t="T166" r="T167" b="T168"/>
                  <a:pathLst>
                    <a:path w="4830" h="8071">
                      <a:moveTo>
                        <a:pt x="2394" y="147"/>
                      </a:moveTo>
                      <a:lnTo>
                        <a:pt x="2176" y="297"/>
                      </a:lnTo>
                      <a:lnTo>
                        <a:pt x="2095" y="265"/>
                      </a:lnTo>
                      <a:lnTo>
                        <a:pt x="1945" y="402"/>
                      </a:lnTo>
                      <a:lnTo>
                        <a:pt x="1964" y="241"/>
                      </a:lnTo>
                      <a:lnTo>
                        <a:pt x="1852" y="192"/>
                      </a:lnTo>
                      <a:lnTo>
                        <a:pt x="1722" y="400"/>
                      </a:lnTo>
                      <a:lnTo>
                        <a:pt x="1689" y="390"/>
                      </a:lnTo>
                      <a:lnTo>
                        <a:pt x="1723" y="207"/>
                      </a:lnTo>
                      <a:lnTo>
                        <a:pt x="1605" y="211"/>
                      </a:lnTo>
                      <a:lnTo>
                        <a:pt x="1573" y="115"/>
                      </a:lnTo>
                      <a:lnTo>
                        <a:pt x="1435" y="91"/>
                      </a:lnTo>
                      <a:lnTo>
                        <a:pt x="1363" y="268"/>
                      </a:lnTo>
                      <a:lnTo>
                        <a:pt x="1273" y="316"/>
                      </a:lnTo>
                      <a:lnTo>
                        <a:pt x="1348" y="435"/>
                      </a:lnTo>
                      <a:lnTo>
                        <a:pt x="1312" y="535"/>
                      </a:lnTo>
                      <a:lnTo>
                        <a:pt x="1225" y="567"/>
                      </a:lnTo>
                      <a:lnTo>
                        <a:pt x="1270" y="729"/>
                      </a:lnTo>
                      <a:lnTo>
                        <a:pt x="1438" y="822"/>
                      </a:lnTo>
                      <a:lnTo>
                        <a:pt x="1434" y="888"/>
                      </a:lnTo>
                      <a:lnTo>
                        <a:pt x="1267" y="805"/>
                      </a:lnTo>
                      <a:lnTo>
                        <a:pt x="1096" y="856"/>
                      </a:lnTo>
                      <a:lnTo>
                        <a:pt x="1020" y="813"/>
                      </a:lnTo>
                      <a:lnTo>
                        <a:pt x="985" y="865"/>
                      </a:lnTo>
                      <a:lnTo>
                        <a:pt x="1104" y="1066"/>
                      </a:lnTo>
                      <a:lnTo>
                        <a:pt x="1065" y="1201"/>
                      </a:lnTo>
                      <a:lnTo>
                        <a:pt x="915" y="1189"/>
                      </a:lnTo>
                      <a:lnTo>
                        <a:pt x="943" y="1308"/>
                      </a:lnTo>
                      <a:lnTo>
                        <a:pt x="1105" y="1422"/>
                      </a:lnTo>
                      <a:lnTo>
                        <a:pt x="1215" y="1531"/>
                      </a:lnTo>
                      <a:lnTo>
                        <a:pt x="1006" y="1488"/>
                      </a:lnTo>
                      <a:lnTo>
                        <a:pt x="1014" y="1576"/>
                      </a:lnTo>
                      <a:lnTo>
                        <a:pt x="913" y="1555"/>
                      </a:lnTo>
                      <a:lnTo>
                        <a:pt x="840" y="1630"/>
                      </a:lnTo>
                      <a:lnTo>
                        <a:pt x="775" y="1545"/>
                      </a:lnTo>
                      <a:lnTo>
                        <a:pt x="714" y="1554"/>
                      </a:lnTo>
                      <a:lnTo>
                        <a:pt x="750" y="1765"/>
                      </a:lnTo>
                      <a:lnTo>
                        <a:pt x="727" y="1794"/>
                      </a:lnTo>
                      <a:lnTo>
                        <a:pt x="598" y="1603"/>
                      </a:lnTo>
                      <a:lnTo>
                        <a:pt x="532" y="1710"/>
                      </a:lnTo>
                      <a:lnTo>
                        <a:pt x="609" y="1918"/>
                      </a:lnTo>
                      <a:lnTo>
                        <a:pt x="504" y="2058"/>
                      </a:lnTo>
                      <a:lnTo>
                        <a:pt x="655" y="2215"/>
                      </a:lnTo>
                      <a:lnTo>
                        <a:pt x="805" y="2266"/>
                      </a:lnTo>
                      <a:lnTo>
                        <a:pt x="654" y="2313"/>
                      </a:lnTo>
                      <a:lnTo>
                        <a:pt x="508" y="2188"/>
                      </a:lnTo>
                      <a:lnTo>
                        <a:pt x="450" y="2329"/>
                      </a:lnTo>
                      <a:lnTo>
                        <a:pt x="493" y="2476"/>
                      </a:lnTo>
                      <a:lnTo>
                        <a:pt x="480" y="2611"/>
                      </a:lnTo>
                      <a:lnTo>
                        <a:pt x="570" y="2626"/>
                      </a:lnTo>
                      <a:lnTo>
                        <a:pt x="703" y="2562"/>
                      </a:lnTo>
                      <a:lnTo>
                        <a:pt x="865" y="2550"/>
                      </a:lnTo>
                      <a:lnTo>
                        <a:pt x="772" y="2643"/>
                      </a:lnTo>
                      <a:lnTo>
                        <a:pt x="639" y="2668"/>
                      </a:lnTo>
                      <a:lnTo>
                        <a:pt x="600" y="2755"/>
                      </a:lnTo>
                      <a:lnTo>
                        <a:pt x="735" y="2787"/>
                      </a:lnTo>
                      <a:lnTo>
                        <a:pt x="820" y="2733"/>
                      </a:lnTo>
                      <a:lnTo>
                        <a:pt x="825" y="2818"/>
                      </a:lnTo>
                      <a:lnTo>
                        <a:pt x="730" y="2836"/>
                      </a:lnTo>
                      <a:lnTo>
                        <a:pt x="637" y="3015"/>
                      </a:lnTo>
                      <a:lnTo>
                        <a:pt x="849" y="3117"/>
                      </a:lnTo>
                      <a:lnTo>
                        <a:pt x="849" y="3162"/>
                      </a:lnTo>
                      <a:lnTo>
                        <a:pt x="628" y="3106"/>
                      </a:lnTo>
                      <a:lnTo>
                        <a:pt x="538" y="3211"/>
                      </a:lnTo>
                      <a:lnTo>
                        <a:pt x="630" y="3312"/>
                      </a:lnTo>
                      <a:lnTo>
                        <a:pt x="594" y="3349"/>
                      </a:lnTo>
                      <a:lnTo>
                        <a:pt x="489" y="3313"/>
                      </a:lnTo>
                      <a:lnTo>
                        <a:pt x="429" y="3435"/>
                      </a:lnTo>
                      <a:lnTo>
                        <a:pt x="400" y="3555"/>
                      </a:lnTo>
                      <a:lnTo>
                        <a:pt x="492" y="3567"/>
                      </a:lnTo>
                      <a:lnTo>
                        <a:pt x="532" y="3588"/>
                      </a:lnTo>
                      <a:lnTo>
                        <a:pt x="495" y="3688"/>
                      </a:lnTo>
                      <a:lnTo>
                        <a:pt x="381" y="3822"/>
                      </a:lnTo>
                      <a:lnTo>
                        <a:pt x="294" y="3760"/>
                      </a:lnTo>
                      <a:lnTo>
                        <a:pt x="0" y="3886"/>
                      </a:lnTo>
                      <a:lnTo>
                        <a:pt x="85" y="3972"/>
                      </a:lnTo>
                      <a:lnTo>
                        <a:pt x="415" y="3963"/>
                      </a:lnTo>
                      <a:lnTo>
                        <a:pt x="466" y="4006"/>
                      </a:lnTo>
                      <a:lnTo>
                        <a:pt x="430" y="4068"/>
                      </a:lnTo>
                      <a:lnTo>
                        <a:pt x="286" y="4069"/>
                      </a:lnTo>
                      <a:lnTo>
                        <a:pt x="361" y="4197"/>
                      </a:lnTo>
                      <a:lnTo>
                        <a:pt x="510" y="4242"/>
                      </a:lnTo>
                      <a:lnTo>
                        <a:pt x="592" y="4302"/>
                      </a:lnTo>
                      <a:lnTo>
                        <a:pt x="774" y="4234"/>
                      </a:lnTo>
                      <a:lnTo>
                        <a:pt x="1183" y="3754"/>
                      </a:lnTo>
                      <a:lnTo>
                        <a:pt x="1134" y="3907"/>
                      </a:lnTo>
                      <a:lnTo>
                        <a:pt x="1141" y="3976"/>
                      </a:lnTo>
                      <a:lnTo>
                        <a:pt x="1059" y="4033"/>
                      </a:lnTo>
                      <a:lnTo>
                        <a:pt x="900" y="4185"/>
                      </a:lnTo>
                      <a:lnTo>
                        <a:pt x="913" y="4263"/>
                      </a:lnTo>
                      <a:lnTo>
                        <a:pt x="1039" y="4288"/>
                      </a:lnTo>
                      <a:lnTo>
                        <a:pt x="855" y="4338"/>
                      </a:lnTo>
                      <a:lnTo>
                        <a:pt x="942" y="4408"/>
                      </a:lnTo>
                      <a:lnTo>
                        <a:pt x="1102" y="4438"/>
                      </a:lnTo>
                      <a:lnTo>
                        <a:pt x="991" y="4483"/>
                      </a:lnTo>
                      <a:lnTo>
                        <a:pt x="880" y="4455"/>
                      </a:lnTo>
                      <a:lnTo>
                        <a:pt x="766" y="4540"/>
                      </a:lnTo>
                      <a:lnTo>
                        <a:pt x="778" y="4633"/>
                      </a:lnTo>
                      <a:lnTo>
                        <a:pt x="690" y="4713"/>
                      </a:lnTo>
                      <a:lnTo>
                        <a:pt x="673" y="4992"/>
                      </a:lnTo>
                      <a:lnTo>
                        <a:pt x="760" y="5028"/>
                      </a:lnTo>
                      <a:lnTo>
                        <a:pt x="751" y="5127"/>
                      </a:lnTo>
                      <a:lnTo>
                        <a:pt x="628" y="5260"/>
                      </a:lnTo>
                      <a:lnTo>
                        <a:pt x="570" y="5442"/>
                      </a:lnTo>
                      <a:lnTo>
                        <a:pt x="628" y="5595"/>
                      </a:lnTo>
                      <a:lnTo>
                        <a:pt x="580" y="5740"/>
                      </a:lnTo>
                      <a:lnTo>
                        <a:pt x="714" y="5823"/>
                      </a:lnTo>
                      <a:lnTo>
                        <a:pt x="526" y="6175"/>
                      </a:lnTo>
                      <a:lnTo>
                        <a:pt x="480" y="6489"/>
                      </a:lnTo>
                      <a:lnTo>
                        <a:pt x="421" y="6721"/>
                      </a:lnTo>
                      <a:lnTo>
                        <a:pt x="537" y="6769"/>
                      </a:lnTo>
                      <a:lnTo>
                        <a:pt x="702" y="6700"/>
                      </a:lnTo>
                      <a:lnTo>
                        <a:pt x="747" y="6603"/>
                      </a:lnTo>
                      <a:lnTo>
                        <a:pt x="718" y="6451"/>
                      </a:lnTo>
                      <a:lnTo>
                        <a:pt x="805" y="6249"/>
                      </a:lnTo>
                      <a:lnTo>
                        <a:pt x="817" y="6060"/>
                      </a:lnTo>
                      <a:lnTo>
                        <a:pt x="984" y="5787"/>
                      </a:lnTo>
                      <a:lnTo>
                        <a:pt x="850" y="5341"/>
                      </a:lnTo>
                      <a:lnTo>
                        <a:pt x="960" y="5328"/>
                      </a:lnTo>
                      <a:lnTo>
                        <a:pt x="1089" y="5097"/>
                      </a:lnTo>
                      <a:lnTo>
                        <a:pt x="1168" y="5074"/>
                      </a:lnTo>
                      <a:lnTo>
                        <a:pt x="990" y="5352"/>
                      </a:lnTo>
                      <a:lnTo>
                        <a:pt x="958" y="5502"/>
                      </a:lnTo>
                      <a:lnTo>
                        <a:pt x="1044" y="5628"/>
                      </a:lnTo>
                      <a:lnTo>
                        <a:pt x="1108" y="5457"/>
                      </a:lnTo>
                      <a:lnTo>
                        <a:pt x="1209" y="5493"/>
                      </a:lnTo>
                      <a:lnTo>
                        <a:pt x="1245" y="5391"/>
                      </a:lnTo>
                      <a:lnTo>
                        <a:pt x="1350" y="5638"/>
                      </a:lnTo>
                      <a:lnTo>
                        <a:pt x="1440" y="5509"/>
                      </a:lnTo>
                      <a:lnTo>
                        <a:pt x="1434" y="5416"/>
                      </a:lnTo>
                      <a:lnTo>
                        <a:pt x="1486" y="5326"/>
                      </a:lnTo>
                      <a:lnTo>
                        <a:pt x="1464" y="5131"/>
                      </a:lnTo>
                      <a:lnTo>
                        <a:pt x="1542" y="5056"/>
                      </a:lnTo>
                      <a:lnTo>
                        <a:pt x="1500" y="5205"/>
                      </a:lnTo>
                      <a:lnTo>
                        <a:pt x="1515" y="5322"/>
                      </a:lnTo>
                      <a:lnTo>
                        <a:pt x="1606" y="5298"/>
                      </a:lnTo>
                      <a:lnTo>
                        <a:pt x="1782" y="5412"/>
                      </a:lnTo>
                      <a:lnTo>
                        <a:pt x="1798" y="5464"/>
                      </a:lnTo>
                      <a:lnTo>
                        <a:pt x="1770" y="5506"/>
                      </a:lnTo>
                      <a:lnTo>
                        <a:pt x="1603" y="5457"/>
                      </a:lnTo>
                      <a:lnTo>
                        <a:pt x="1510" y="5502"/>
                      </a:lnTo>
                      <a:lnTo>
                        <a:pt x="1515" y="5808"/>
                      </a:lnTo>
                      <a:lnTo>
                        <a:pt x="1453" y="5946"/>
                      </a:lnTo>
                      <a:lnTo>
                        <a:pt x="1516" y="6043"/>
                      </a:lnTo>
                      <a:lnTo>
                        <a:pt x="1650" y="6136"/>
                      </a:lnTo>
                      <a:lnTo>
                        <a:pt x="1738" y="6303"/>
                      </a:lnTo>
                      <a:lnTo>
                        <a:pt x="1765" y="6393"/>
                      </a:lnTo>
                      <a:lnTo>
                        <a:pt x="1588" y="6601"/>
                      </a:lnTo>
                      <a:lnTo>
                        <a:pt x="1453" y="6955"/>
                      </a:lnTo>
                      <a:lnTo>
                        <a:pt x="1288" y="7186"/>
                      </a:lnTo>
                      <a:lnTo>
                        <a:pt x="1329" y="7338"/>
                      </a:lnTo>
                      <a:lnTo>
                        <a:pt x="1321" y="7563"/>
                      </a:lnTo>
                      <a:lnTo>
                        <a:pt x="1254" y="7405"/>
                      </a:lnTo>
                      <a:lnTo>
                        <a:pt x="1164" y="7338"/>
                      </a:lnTo>
                      <a:lnTo>
                        <a:pt x="1117" y="7458"/>
                      </a:lnTo>
                      <a:lnTo>
                        <a:pt x="1140" y="7593"/>
                      </a:lnTo>
                      <a:lnTo>
                        <a:pt x="1315" y="7839"/>
                      </a:lnTo>
                      <a:lnTo>
                        <a:pt x="1420" y="8071"/>
                      </a:lnTo>
                      <a:lnTo>
                        <a:pt x="1485" y="8050"/>
                      </a:lnTo>
                      <a:lnTo>
                        <a:pt x="1396" y="7782"/>
                      </a:lnTo>
                      <a:lnTo>
                        <a:pt x="1440" y="7692"/>
                      </a:lnTo>
                      <a:lnTo>
                        <a:pt x="1512" y="7653"/>
                      </a:lnTo>
                      <a:lnTo>
                        <a:pt x="1603" y="7707"/>
                      </a:lnTo>
                      <a:lnTo>
                        <a:pt x="1756" y="7774"/>
                      </a:lnTo>
                      <a:lnTo>
                        <a:pt x="2004" y="7990"/>
                      </a:lnTo>
                      <a:lnTo>
                        <a:pt x="2080" y="7905"/>
                      </a:lnTo>
                      <a:lnTo>
                        <a:pt x="2092" y="7773"/>
                      </a:lnTo>
                      <a:lnTo>
                        <a:pt x="2025" y="7708"/>
                      </a:lnTo>
                      <a:lnTo>
                        <a:pt x="2032" y="7605"/>
                      </a:lnTo>
                      <a:lnTo>
                        <a:pt x="2181" y="7666"/>
                      </a:lnTo>
                      <a:lnTo>
                        <a:pt x="2251" y="7683"/>
                      </a:lnTo>
                      <a:lnTo>
                        <a:pt x="2310" y="7816"/>
                      </a:lnTo>
                      <a:lnTo>
                        <a:pt x="2437" y="7741"/>
                      </a:lnTo>
                      <a:lnTo>
                        <a:pt x="2485" y="7831"/>
                      </a:lnTo>
                      <a:lnTo>
                        <a:pt x="2607" y="7770"/>
                      </a:lnTo>
                      <a:lnTo>
                        <a:pt x="2701" y="7617"/>
                      </a:lnTo>
                      <a:lnTo>
                        <a:pt x="2980" y="7585"/>
                      </a:lnTo>
                      <a:lnTo>
                        <a:pt x="2947" y="7482"/>
                      </a:lnTo>
                      <a:lnTo>
                        <a:pt x="3000" y="7407"/>
                      </a:lnTo>
                      <a:lnTo>
                        <a:pt x="3106" y="7381"/>
                      </a:lnTo>
                      <a:lnTo>
                        <a:pt x="3582" y="7393"/>
                      </a:lnTo>
                      <a:lnTo>
                        <a:pt x="3629" y="7257"/>
                      </a:lnTo>
                      <a:lnTo>
                        <a:pt x="3802" y="7158"/>
                      </a:lnTo>
                      <a:lnTo>
                        <a:pt x="3814" y="7038"/>
                      </a:lnTo>
                      <a:lnTo>
                        <a:pt x="3997" y="6979"/>
                      </a:lnTo>
                      <a:lnTo>
                        <a:pt x="4045" y="6796"/>
                      </a:lnTo>
                      <a:lnTo>
                        <a:pt x="4299" y="6541"/>
                      </a:lnTo>
                      <a:lnTo>
                        <a:pt x="4408" y="6585"/>
                      </a:lnTo>
                      <a:lnTo>
                        <a:pt x="4575" y="6405"/>
                      </a:lnTo>
                      <a:lnTo>
                        <a:pt x="4420" y="6034"/>
                      </a:lnTo>
                      <a:lnTo>
                        <a:pt x="4724" y="5677"/>
                      </a:lnTo>
                      <a:lnTo>
                        <a:pt x="4558" y="5458"/>
                      </a:lnTo>
                      <a:lnTo>
                        <a:pt x="4454" y="5477"/>
                      </a:lnTo>
                      <a:lnTo>
                        <a:pt x="4317" y="5401"/>
                      </a:lnTo>
                      <a:lnTo>
                        <a:pt x="4081" y="5322"/>
                      </a:lnTo>
                      <a:lnTo>
                        <a:pt x="4038" y="5227"/>
                      </a:lnTo>
                      <a:lnTo>
                        <a:pt x="3916" y="5215"/>
                      </a:lnTo>
                      <a:lnTo>
                        <a:pt x="3789" y="5262"/>
                      </a:lnTo>
                      <a:lnTo>
                        <a:pt x="3702" y="5350"/>
                      </a:lnTo>
                      <a:lnTo>
                        <a:pt x="3562" y="5418"/>
                      </a:lnTo>
                      <a:lnTo>
                        <a:pt x="3417" y="5416"/>
                      </a:lnTo>
                      <a:lnTo>
                        <a:pt x="3196" y="5338"/>
                      </a:lnTo>
                      <a:lnTo>
                        <a:pt x="2950" y="5343"/>
                      </a:lnTo>
                      <a:lnTo>
                        <a:pt x="2860" y="5295"/>
                      </a:lnTo>
                      <a:lnTo>
                        <a:pt x="2809" y="5205"/>
                      </a:lnTo>
                      <a:lnTo>
                        <a:pt x="2943" y="5263"/>
                      </a:lnTo>
                      <a:lnTo>
                        <a:pt x="3214" y="5292"/>
                      </a:lnTo>
                      <a:lnTo>
                        <a:pt x="3435" y="5214"/>
                      </a:lnTo>
                      <a:lnTo>
                        <a:pt x="3475" y="5073"/>
                      </a:lnTo>
                      <a:lnTo>
                        <a:pt x="3676" y="4902"/>
                      </a:lnTo>
                      <a:lnTo>
                        <a:pt x="3900" y="4950"/>
                      </a:lnTo>
                      <a:lnTo>
                        <a:pt x="4039" y="4774"/>
                      </a:lnTo>
                      <a:lnTo>
                        <a:pt x="3970" y="4692"/>
                      </a:lnTo>
                      <a:lnTo>
                        <a:pt x="3835" y="4663"/>
                      </a:lnTo>
                      <a:lnTo>
                        <a:pt x="3759" y="4588"/>
                      </a:lnTo>
                      <a:lnTo>
                        <a:pt x="3789" y="4483"/>
                      </a:lnTo>
                      <a:lnTo>
                        <a:pt x="3727" y="4452"/>
                      </a:lnTo>
                      <a:lnTo>
                        <a:pt x="3595" y="4473"/>
                      </a:lnTo>
                      <a:lnTo>
                        <a:pt x="3414" y="4512"/>
                      </a:lnTo>
                      <a:lnTo>
                        <a:pt x="3673" y="4408"/>
                      </a:lnTo>
                      <a:lnTo>
                        <a:pt x="3853" y="4398"/>
                      </a:lnTo>
                      <a:lnTo>
                        <a:pt x="4034" y="4227"/>
                      </a:lnTo>
                      <a:lnTo>
                        <a:pt x="4080" y="4183"/>
                      </a:lnTo>
                      <a:lnTo>
                        <a:pt x="4155" y="4039"/>
                      </a:lnTo>
                      <a:lnTo>
                        <a:pt x="4200" y="3841"/>
                      </a:lnTo>
                      <a:lnTo>
                        <a:pt x="4425" y="3498"/>
                      </a:lnTo>
                      <a:lnTo>
                        <a:pt x="4605" y="2740"/>
                      </a:lnTo>
                      <a:lnTo>
                        <a:pt x="4830" y="2380"/>
                      </a:lnTo>
                      <a:lnTo>
                        <a:pt x="4798" y="2155"/>
                      </a:lnTo>
                      <a:lnTo>
                        <a:pt x="4675" y="1951"/>
                      </a:lnTo>
                      <a:lnTo>
                        <a:pt x="4515" y="1908"/>
                      </a:lnTo>
                      <a:lnTo>
                        <a:pt x="4393" y="1977"/>
                      </a:lnTo>
                      <a:lnTo>
                        <a:pt x="4033" y="1938"/>
                      </a:lnTo>
                      <a:lnTo>
                        <a:pt x="3645" y="1918"/>
                      </a:lnTo>
                      <a:lnTo>
                        <a:pt x="3520" y="1953"/>
                      </a:lnTo>
                      <a:lnTo>
                        <a:pt x="3342" y="1993"/>
                      </a:lnTo>
                      <a:lnTo>
                        <a:pt x="3219" y="1890"/>
                      </a:lnTo>
                      <a:lnTo>
                        <a:pt x="3058" y="1906"/>
                      </a:lnTo>
                      <a:lnTo>
                        <a:pt x="2954" y="1981"/>
                      </a:lnTo>
                      <a:lnTo>
                        <a:pt x="2767" y="2082"/>
                      </a:lnTo>
                      <a:lnTo>
                        <a:pt x="2620" y="2163"/>
                      </a:lnTo>
                      <a:lnTo>
                        <a:pt x="2454" y="2158"/>
                      </a:lnTo>
                      <a:lnTo>
                        <a:pt x="2323" y="2349"/>
                      </a:lnTo>
                      <a:lnTo>
                        <a:pt x="2212" y="2386"/>
                      </a:lnTo>
                      <a:lnTo>
                        <a:pt x="2145" y="2340"/>
                      </a:lnTo>
                      <a:lnTo>
                        <a:pt x="2394" y="2133"/>
                      </a:lnTo>
                      <a:lnTo>
                        <a:pt x="2406" y="2028"/>
                      </a:lnTo>
                      <a:lnTo>
                        <a:pt x="2250" y="2028"/>
                      </a:lnTo>
                      <a:lnTo>
                        <a:pt x="2068" y="2185"/>
                      </a:lnTo>
                      <a:lnTo>
                        <a:pt x="1992" y="2145"/>
                      </a:lnTo>
                      <a:lnTo>
                        <a:pt x="2094" y="2056"/>
                      </a:lnTo>
                      <a:lnTo>
                        <a:pt x="2380" y="1905"/>
                      </a:lnTo>
                      <a:lnTo>
                        <a:pt x="2476" y="1936"/>
                      </a:lnTo>
                      <a:lnTo>
                        <a:pt x="2677" y="1678"/>
                      </a:lnTo>
                      <a:lnTo>
                        <a:pt x="2532" y="1710"/>
                      </a:lnTo>
                      <a:lnTo>
                        <a:pt x="2181" y="1666"/>
                      </a:lnTo>
                      <a:lnTo>
                        <a:pt x="2100" y="1606"/>
                      </a:lnTo>
                      <a:lnTo>
                        <a:pt x="2353" y="1587"/>
                      </a:lnTo>
                      <a:lnTo>
                        <a:pt x="2443" y="1530"/>
                      </a:lnTo>
                      <a:lnTo>
                        <a:pt x="2385" y="1441"/>
                      </a:lnTo>
                      <a:lnTo>
                        <a:pt x="2544" y="1391"/>
                      </a:lnTo>
                      <a:lnTo>
                        <a:pt x="2692" y="1258"/>
                      </a:lnTo>
                      <a:lnTo>
                        <a:pt x="2878" y="1128"/>
                      </a:lnTo>
                      <a:lnTo>
                        <a:pt x="3043" y="855"/>
                      </a:lnTo>
                      <a:lnTo>
                        <a:pt x="3253" y="742"/>
                      </a:lnTo>
                      <a:lnTo>
                        <a:pt x="3444" y="489"/>
                      </a:lnTo>
                      <a:lnTo>
                        <a:pt x="3358" y="280"/>
                      </a:lnTo>
                      <a:lnTo>
                        <a:pt x="3444" y="45"/>
                      </a:lnTo>
                      <a:lnTo>
                        <a:pt x="3115" y="0"/>
                      </a:lnTo>
                      <a:lnTo>
                        <a:pt x="3055" y="25"/>
                      </a:lnTo>
                      <a:lnTo>
                        <a:pt x="3102" y="106"/>
                      </a:lnTo>
                      <a:lnTo>
                        <a:pt x="2955" y="136"/>
                      </a:lnTo>
                      <a:lnTo>
                        <a:pt x="2889" y="63"/>
                      </a:lnTo>
                      <a:lnTo>
                        <a:pt x="2664" y="205"/>
                      </a:lnTo>
                      <a:lnTo>
                        <a:pt x="2505" y="211"/>
                      </a:lnTo>
                      <a:lnTo>
                        <a:pt x="2394" y="147"/>
                      </a:lnTo>
                      <a:close/>
                    </a:path>
                  </a:pathLst>
                </a:custGeom>
                <a:solidFill>
                  <a:srgbClr val="73BC44"/>
                </a:solidFill>
                <a:ln w="19050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zh-CN" altLang="en-US" sz="1200" b="1" kern="0">
                    <a:solidFill>
                      <a:srgbClr val="000000"/>
                    </a:solidFill>
                    <a:latin typeface="Arial" charset="0"/>
                  </a:endParaRPr>
                </a:p>
              </p:txBody>
            </p:sp>
            <p:sp>
              <p:nvSpPr>
                <p:cNvPr id="270" name="Freeform 100"/>
                <p:cNvSpPr>
                  <a:spLocks/>
                </p:cNvSpPr>
                <p:nvPr/>
              </p:nvSpPr>
              <p:spPr bwMode="auto">
                <a:xfrm>
                  <a:off x="2881313" y="1290638"/>
                  <a:ext cx="73025" cy="76200"/>
                </a:xfrm>
                <a:custGeom>
                  <a:avLst/>
                  <a:gdLst>
                    <a:gd name="T0" fmla="*/ 2147483647 w 53"/>
                    <a:gd name="T1" fmla="*/ 2147483647 h 54"/>
                    <a:gd name="T2" fmla="*/ 2147483647 w 53"/>
                    <a:gd name="T3" fmla="*/ 2147483647 h 54"/>
                    <a:gd name="T4" fmla="*/ 0 w 53"/>
                    <a:gd name="T5" fmla="*/ 2147483647 h 54"/>
                    <a:gd name="T6" fmla="*/ 2147483647 w 53"/>
                    <a:gd name="T7" fmla="*/ 0 h 54"/>
                    <a:gd name="T8" fmla="*/ 2147483647 w 53"/>
                    <a:gd name="T9" fmla="*/ 2147483647 h 54"/>
                    <a:gd name="T10" fmla="*/ 2147483647 w 53"/>
                    <a:gd name="T11" fmla="*/ 2147483647 h 54"/>
                    <a:gd name="T12" fmla="*/ 2147483647 w 53"/>
                    <a:gd name="T13" fmla="*/ 2147483647 h 54"/>
                    <a:gd name="T14" fmla="*/ 2147483647 w 53"/>
                    <a:gd name="T15" fmla="*/ 2147483647 h 54"/>
                    <a:gd name="T16" fmla="*/ 2147483647 w 53"/>
                    <a:gd name="T17" fmla="*/ 2147483647 h 54"/>
                    <a:gd name="T18" fmla="*/ 2147483647 w 53"/>
                    <a:gd name="T19" fmla="*/ 2147483647 h 54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53"/>
                    <a:gd name="T31" fmla="*/ 0 h 54"/>
                    <a:gd name="T32" fmla="*/ 53 w 53"/>
                    <a:gd name="T33" fmla="*/ 54 h 54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53" h="54">
                      <a:moveTo>
                        <a:pt x="16" y="44"/>
                      </a:moveTo>
                      <a:lnTo>
                        <a:pt x="11" y="33"/>
                      </a:lnTo>
                      <a:lnTo>
                        <a:pt x="0" y="16"/>
                      </a:lnTo>
                      <a:lnTo>
                        <a:pt x="6" y="0"/>
                      </a:lnTo>
                      <a:lnTo>
                        <a:pt x="28" y="3"/>
                      </a:lnTo>
                      <a:lnTo>
                        <a:pt x="47" y="24"/>
                      </a:lnTo>
                      <a:lnTo>
                        <a:pt x="44" y="37"/>
                      </a:lnTo>
                      <a:lnTo>
                        <a:pt x="53" y="49"/>
                      </a:lnTo>
                      <a:lnTo>
                        <a:pt x="31" y="54"/>
                      </a:lnTo>
                      <a:lnTo>
                        <a:pt x="16" y="44"/>
                      </a:lnTo>
                      <a:close/>
                    </a:path>
                  </a:pathLst>
                </a:custGeom>
                <a:solidFill>
                  <a:srgbClr val="73BC44"/>
                </a:solidFill>
                <a:ln w="19050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zh-CN" altLang="en-US" sz="1200" b="1" kern="0">
                    <a:solidFill>
                      <a:srgbClr val="000000"/>
                    </a:solidFill>
                    <a:latin typeface="Arial" charset="0"/>
                  </a:endParaRPr>
                </a:p>
              </p:txBody>
            </p:sp>
            <p:sp>
              <p:nvSpPr>
                <p:cNvPr id="271" name="Freeform 101"/>
                <p:cNvSpPr>
                  <a:spLocks/>
                </p:cNvSpPr>
                <p:nvPr/>
              </p:nvSpPr>
              <p:spPr bwMode="auto">
                <a:xfrm>
                  <a:off x="2976563" y="1054100"/>
                  <a:ext cx="63500" cy="50800"/>
                </a:xfrm>
                <a:custGeom>
                  <a:avLst/>
                  <a:gdLst>
                    <a:gd name="T0" fmla="*/ 2147483647 w 46"/>
                    <a:gd name="T1" fmla="*/ 2147483647 h 36"/>
                    <a:gd name="T2" fmla="*/ 0 w 46"/>
                    <a:gd name="T3" fmla="*/ 2147483647 h 36"/>
                    <a:gd name="T4" fmla="*/ 2147483647 w 46"/>
                    <a:gd name="T5" fmla="*/ 2147483647 h 36"/>
                    <a:gd name="T6" fmla="*/ 2147483647 w 46"/>
                    <a:gd name="T7" fmla="*/ 0 h 36"/>
                    <a:gd name="T8" fmla="*/ 2147483647 w 46"/>
                    <a:gd name="T9" fmla="*/ 2147483647 h 36"/>
                    <a:gd name="T10" fmla="*/ 2147483647 w 46"/>
                    <a:gd name="T11" fmla="*/ 2147483647 h 36"/>
                    <a:gd name="T12" fmla="*/ 2147483647 w 46"/>
                    <a:gd name="T13" fmla="*/ 2147483647 h 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46"/>
                    <a:gd name="T22" fmla="*/ 0 h 36"/>
                    <a:gd name="T23" fmla="*/ 46 w 46"/>
                    <a:gd name="T24" fmla="*/ 36 h 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46" h="36">
                      <a:moveTo>
                        <a:pt x="15" y="36"/>
                      </a:moveTo>
                      <a:lnTo>
                        <a:pt x="0" y="12"/>
                      </a:lnTo>
                      <a:lnTo>
                        <a:pt x="4" y="2"/>
                      </a:lnTo>
                      <a:lnTo>
                        <a:pt x="27" y="0"/>
                      </a:lnTo>
                      <a:lnTo>
                        <a:pt x="46" y="33"/>
                      </a:lnTo>
                      <a:lnTo>
                        <a:pt x="22" y="26"/>
                      </a:lnTo>
                      <a:lnTo>
                        <a:pt x="15" y="36"/>
                      </a:lnTo>
                      <a:close/>
                    </a:path>
                  </a:pathLst>
                </a:custGeom>
                <a:solidFill>
                  <a:srgbClr val="73BC44"/>
                </a:solidFill>
                <a:ln w="19050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zh-CN" altLang="en-US" sz="1200" b="1" kern="0">
                    <a:solidFill>
                      <a:srgbClr val="000000"/>
                    </a:solidFill>
                    <a:latin typeface="Arial" charset="0"/>
                  </a:endParaRPr>
                </a:p>
              </p:txBody>
            </p:sp>
            <p:sp>
              <p:nvSpPr>
                <p:cNvPr id="272" name="Freeform 102"/>
                <p:cNvSpPr>
                  <a:spLocks/>
                </p:cNvSpPr>
                <p:nvPr/>
              </p:nvSpPr>
              <p:spPr bwMode="auto">
                <a:xfrm>
                  <a:off x="2894013" y="1162050"/>
                  <a:ext cx="196850" cy="142875"/>
                </a:xfrm>
                <a:custGeom>
                  <a:avLst/>
                  <a:gdLst>
                    <a:gd name="T0" fmla="*/ 2147483647 w 141"/>
                    <a:gd name="T1" fmla="*/ 2147483647 h 102"/>
                    <a:gd name="T2" fmla="*/ 2147483647 w 141"/>
                    <a:gd name="T3" fmla="*/ 2147483647 h 102"/>
                    <a:gd name="T4" fmla="*/ 2147483647 w 141"/>
                    <a:gd name="T5" fmla="*/ 2147483647 h 102"/>
                    <a:gd name="T6" fmla="*/ 2147483647 w 141"/>
                    <a:gd name="T7" fmla="*/ 2147483647 h 102"/>
                    <a:gd name="T8" fmla="*/ 2147483647 w 141"/>
                    <a:gd name="T9" fmla="*/ 2147483647 h 102"/>
                    <a:gd name="T10" fmla="*/ 2147483647 w 141"/>
                    <a:gd name="T11" fmla="*/ 2147483647 h 102"/>
                    <a:gd name="T12" fmla="*/ 2147483647 w 141"/>
                    <a:gd name="T13" fmla="*/ 2147483647 h 102"/>
                    <a:gd name="T14" fmla="*/ 2147483647 w 141"/>
                    <a:gd name="T15" fmla="*/ 2147483647 h 102"/>
                    <a:gd name="T16" fmla="*/ 2147483647 w 141"/>
                    <a:gd name="T17" fmla="*/ 2147483647 h 102"/>
                    <a:gd name="T18" fmla="*/ 0 w 141"/>
                    <a:gd name="T19" fmla="*/ 2147483647 h 102"/>
                    <a:gd name="T20" fmla="*/ 0 w 141"/>
                    <a:gd name="T21" fmla="*/ 2147483647 h 102"/>
                    <a:gd name="T22" fmla="*/ 2147483647 w 141"/>
                    <a:gd name="T23" fmla="*/ 0 h 102"/>
                    <a:gd name="T24" fmla="*/ 2147483647 w 141"/>
                    <a:gd name="T25" fmla="*/ 2147483647 h 102"/>
                    <a:gd name="T26" fmla="*/ 2147483647 w 141"/>
                    <a:gd name="T27" fmla="*/ 2147483647 h 102"/>
                    <a:gd name="T28" fmla="*/ 2147483647 w 141"/>
                    <a:gd name="T29" fmla="*/ 2147483647 h 102"/>
                    <a:gd name="T30" fmla="*/ 2147483647 w 141"/>
                    <a:gd name="T31" fmla="*/ 2147483647 h 102"/>
                    <a:gd name="T32" fmla="*/ 2147483647 w 141"/>
                    <a:gd name="T33" fmla="*/ 2147483647 h 102"/>
                    <a:gd name="T34" fmla="*/ 2147483647 w 141"/>
                    <a:gd name="T35" fmla="*/ 2147483647 h 102"/>
                    <a:gd name="T36" fmla="*/ 2147483647 w 141"/>
                    <a:gd name="T37" fmla="*/ 2147483647 h 102"/>
                    <a:gd name="T38" fmla="*/ 2147483647 w 141"/>
                    <a:gd name="T39" fmla="*/ 2147483647 h 102"/>
                    <a:gd name="T40" fmla="*/ 2147483647 w 141"/>
                    <a:gd name="T41" fmla="*/ 2147483647 h 102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w 141"/>
                    <a:gd name="T64" fmla="*/ 0 h 102"/>
                    <a:gd name="T65" fmla="*/ 141 w 141"/>
                    <a:gd name="T66" fmla="*/ 102 h 102"/>
                  </a:gdLst>
                  <a:ahLst/>
                  <a:cxnLst>
                    <a:cxn ang="T42">
                      <a:pos x="T0" y="T1"/>
                    </a:cxn>
                    <a:cxn ang="T43">
                      <a:pos x="T2" y="T3"/>
                    </a:cxn>
                    <a:cxn ang="T44">
                      <a:pos x="T4" y="T5"/>
                    </a:cxn>
                    <a:cxn ang="T45">
                      <a:pos x="T6" y="T7"/>
                    </a:cxn>
                    <a:cxn ang="T46">
                      <a:pos x="T8" y="T9"/>
                    </a:cxn>
                    <a:cxn ang="T47">
                      <a:pos x="T10" y="T11"/>
                    </a:cxn>
                    <a:cxn ang="T48">
                      <a:pos x="T12" y="T13"/>
                    </a:cxn>
                    <a:cxn ang="T49">
                      <a:pos x="T14" y="T15"/>
                    </a:cxn>
                    <a:cxn ang="T50">
                      <a:pos x="T16" y="T17"/>
                    </a:cxn>
                    <a:cxn ang="T51">
                      <a:pos x="T18" y="T19"/>
                    </a:cxn>
                    <a:cxn ang="T52">
                      <a:pos x="T20" y="T21"/>
                    </a:cxn>
                    <a:cxn ang="T53">
                      <a:pos x="T22" y="T23"/>
                    </a:cxn>
                    <a:cxn ang="T54">
                      <a:pos x="T24" y="T25"/>
                    </a:cxn>
                    <a:cxn ang="T55">
                      <a:pos x="T26" y="T27"/>
                    </a:cxn>
                    <a:cxn ang="T56">
                      <a:pos x="T28" y="T29"/>
                    </a:cxn>
                    <a:cxn ang="T57">
                      <a:pos x="T30" y="T31"/>
                    </a:cxn>
                    <a:cxn ang="T58">
                      <a:pos x="T32" y="T33"/>
                    </a:cxn>
                    <a:cxn ang="T59">
                      <a:pos x="T34" y="T35"/>
                    </a:cxn>
                    <a:cxn ang="T60">
                      <a:pos x="T36" y="T37"/>
                    </a:cxn>
                    <a:cxn ang="T61">
                      <a:pos x="T38" y="T39"/>
                    </a:cxn>
                    <a:cxn ang="T62">
                      <a:pos x="T40" y="T41"/>
                    </a:cxn>
                  </a:cxnLst>
                  <a:rect l="T63" t="T64" r="T65" b="T66"/>
                  <a:pathLst>
                    <a:path w="141" h="102">
                      <a:moveTo>
                        <a:pt x="129" y="92"/>
                      </a:moveTo>
                      <a:lnTo>
                        <a:pt x="108" y="102"/>
                      </a:lnTo>
                      <a:lnTo>
                        <a:pt x="95" y="99"/>
                      </a:lnTo>
                      <a:lnTo>
                        <a:pt x="74" y="78"/>
                      </a:lnTo>
                      <a:lnTo>
                        <a:pt x="54" y="87"/>
                      </a:lnTo>
                      <a:lnTo>
                        <a:pt x="32" y="90"/>
                      </a:lnTo>
                      <a:lnTo>
                        <a:pt x="35" y="53"/>
                      </a:lnTo>
                      <a:lnTo>
                        <a:pt x="23" y="51"/>
                      </a:lnTo>
                      <a:lnTo>
                        <a:pt x="12" y="72"/>
                      </a:lnTo>
                      <a:lnTo>
                        <a:pt x="0" y="59"/>
                      </a:lnTo>
                      <a:lnTo>
                        <a:pt x="0" y="23"/>
                      </a:lnTo>
                      <a:lnTo>
                        <a:pt x="18" y="0"/>
                      </a:lnTo>
                      <a:lnTo>
                        <a:pt x="54" y="12"/>
                      </a:lnTo>
                      <a:lnTo>
                        <a:pt x="68" y="27"/>
                      </a:lnTo>
                      <a:lnTo>
                        <a:pt x="57" y="51"/>
                      </a:lnTo>
                      <a:lnTo>
                        <a:pt x="74" y="65"/>
                      </a:lnTo>
                      <a:lnTo>
                        <a:pt x="100" y="57"/>
                      </a:lnTo>
                      <a:lnTo>
                        <a:pt x="114" y="78"/>
                      </a:lnTo>
                      <a:lnTo>
                        <a:pt x="132" y="71"/>
                      </a:lnTo>
                      <a:lnTo>
                        <a:pt x="141" y="77"/>
                      </a:lnTo>
                      <a:lnTo>
                        <a:pt x="129" y="92"/>
                      </a:lnTo>
                      <a:close/>
                    </a:path>
                  </a:pathLst>
                </a:custGeom>
                <a:solidFill>
                  <a:srgbClr val="73BC44"/>
                </a:solidFill>
                <a:ln w="19050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zh-CN" altLang="en-US" sz="1200" b="1" kern="0">
                    <a:solidFill>
                      <a:srgbClr val="000000"/>
                    </a:solidFill>
                    <a:latin typeface="Arial" charset="0"/>
                  </a:endParaRPr>
                </a:p>
              </p:txBody>
            </p:sp>
            <p:sp>
              <p:nvSpPr>
                <p:cNvPr id="273" name="Freeform 103"/>
                <p:cNvSpPr>
                  <a:spLocks/>
                </p:cNvSpPr>
                <p:nvPr/>
              </p:nvSpPr>
              <p:spPr bwMode="auto">
                <a:xfrm>
                  <a:off x="3041650" y="1108075"/>
                  <a:ext cx="34925" cy="41275"/>
                </a:xfrm>
                <a:custGeom>
                  <a:avLst/>
                  <a:gdLst>
                    <a:gd name="T0" fmla="*/ 2147483647 w 25"/>
                    <a:gd name="T1" fmla="*/ 2147483647 h 29"/>
                    <a:gd name="T2" fmla="*/ 0 w 25"/>
                    <a:gd name="T3" fmla="*/ 2147483647 h 29"/>
                    <a:gd name="T4" fmla="*/ 2147483647 w 25"/>
                    <a:gd name="T5" fmla="*/ 0 h 29"/>
                    <a:gd name="T6" fmla="*/ 2147483647 w 25"/>
                    <a:gd name="T7" fmla="*/ 2147483647 h 29"/>
                    <a:gd name="T8" fmla="*/ 2147483647 w 25"/>
                    <a:gd name="T9" fmla="*/ 2147483647 h 29"/>
                    <a:gd name="T10" fmla="*/ 2147483647 w 25"/>
                    <a:gd name="T11" fmla="*/ 2147483647 h 29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25"/>
                    <a:gd name="T19" fmla="*/ 0 h 29"/>
                    <a:gd name="T20" fmla="*/ 25 w 25"/>
                    <a:gd name="T21" fmla="*/ 29 h 29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5" h="29">
                      <a:moveTo>
                        <a:pt x="11" y="29"/>
                      </a:moveTo>
                      <a:lnTo>
                        <a:pt x="0" y="18"/>
                      </a:lnTo>
                      <a:lnTo>
                        <a:pt x="10" y="0"/>
                      </a:lnTo>
                      <a:lnTo>
                        <a:pt x="22" y="11"/>
                      </a:lnTo>
                      <a:lnTo>
                        <a:pt x="25" y="26"/>
                      </a:lnTo>
                      <a:lnTo>
                        <a:pt x="11" y="29"/>
                      </a:lnTo>
                      <a:close/>
                    </a:path>
                  </a:pathLst>
                </a:custGeom>
                <a:solidFill>
                  <a:srgbClr val="73BC44"/>
                </a:solidFill>
                <a:ln w="19050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zh-CN" altLang="en-US" sz="1200" b="1" kern="0">
                    <a:solidFill>
                      <a:srgbClr val="000000"/>
                    </a:solidFill>
                    <a:latin typeface="Arial" charset="0"/>
                  </a:endParaRPr>
                </a:p>
              </p:txBody>
            </p:sp>
            <p:sp>
              <p:nvSpPr>
                <p:cNvPr id="274" name="Freeform 104"/>
                <p:cNvSpPr>
                  <a:spLocks/>
                </p:cNvSpPr>
                <p:nvPr/>
              </p:nvSpPr>
              <p:spPr bwMode="auto">
                <a:xfrm>
                  <a:off x="2960688" y="1133475"/>
                  <a:ext cx="44450" cy="41275"/>
                </a:xfrm>
                <a:custGeom>
                  <a:avLst/>
                  <a:gdLst>
                    <a:gd name="T0" fmla="*/ 2147483647 w 32"/>
                    <a:gd name="T1" fmla="*/ 2147483647 h 29"/>
                    <a:gd name="T2" fmla="*/ 0 w 32"/>
                    <a:gd name="T3" fmla="*/ 2147483647 h 29"/>
                    <a:gd name="T4" fmla="*/ 2147483647 w 32"/>
                    <a:gd name="T5" fmla="*/ 0 h 29"/>
                    <a:gd name="T6" fmla="*/ 2147483647 w 32"/>
                    <a:gd name="T7" fmla="*/ 2147483647 h 29"/>
                    <a:gd name="T8" fmla="*/ 2147483647 w 32"/>
                    <a:gd name="T9" fmla="*/ 2147483647 h 29"/>
                    <a:gd name="T10" fmla="*/ 2147483647 w 32"/>
                    <a:gd name="T11" fmla="*/ 2147483647 h 29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32"/>
                    <a:gd name="T19" fmla="*/ 0 h 29"/>
                    <a:gd name="T20" fmla="*/ 32 w 32"/>
                    <a:gd name="T21" fmla="*/ 29 h 29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32" h="29">
                      <a:moveTo>
                        <a:pt x="17" y="29"/>
                      </a:moveTo>
                      <a:lnTo>
                        <a:pt x="0" y="9"/>
                      </a:lnTo>
                      <a:lnTo>
                        <a:pt x="16" y="0"/>
                      </a:lnTo>
                      <a:lnTo>
                        <a:pt x="26" y="3"/>
                      </a:lnTo>
                      <a:lnTo>
                        <a:pt x="32" y="21"/>
                      </a:lnTo>
                      <a:lnTo>
                        <a:pt x="17" y="29"/>
                      </a:lnTo>
                      <a:close/>
                    </a:path>
                  </a:pathLst>
                </a:custGeom>
                <a:solidFill>
                  <a:srgbClr val="73BC44"/>
                </a:solidFill>
                <a:ln w="19050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zh-CN" altLang="en-US" sz="1200" b="1" kern="0">
                    <a:solidFill>
                      <a:srgbClr val="000000"/>
                    </a:solidFill>
                    <a:latin typeface="Arial" charset="0"/>
                  </a:endParaRPr>
                </a:p>
              </p:txBody>
            </p:sp>
            <p:sp>
              <p:nvSpPr>
                <p:cNvPr id="275" name="Freeform 105"/>
                <p:cNvSpPr>
                  <a:spLocks/>
                </p:cNvSpPr>
                <p:nvPr/>
              </p:nvSpPr>
              <p:spPr bwMode="auto">
                <a:xfrm>
                  <a:off x="3090863" y="1155700"/>
                  <a:ext cx="38100" cy="36513"/>
                </a:xfrm>
                <a:custGeom>
                  <a:avLst/>
                  <a:gdLst>
                    <a:gd name="T0" fmla="*/ 2147483647 w 28"/>
                    <a:gd name="T1" fmla="*/ 2147483647 h 26"/>
                    <a:gd name="T2" fmla="*/ 0 w 28"/>
                    <a:gd name="T3" fmla="*/ 2147483647 h 26"/>
                    <a:gd name="T4" fmla="*/ 2147483647 w 28"/>
                    <a:gd name="T5" fmla="*/ 0 h 26"/>
                    <a:gd name="T6" fmla="*/ 2147483647 w 28"/>
                    <a:gd name="T7" fmla="*/ 2147483647 h 26"/>
                    <a:gd name="T8" fmla="*/ 2147483647 w 28"/>
                    <a:gd name="T9" fmla="*/ 2147483647 h 26"/>
                    <a:gd name="T10" fmla="*/ 2147483647 w 28"/>
                    <a:gd name="T11" fmla="*/ 2147483647 h 26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28"/>
                    <a:gd name="T19" fmla="*/ 0 h 26"/>
                    <a:gd name="T20" fmla="*/ 28 w 28"/>
                    <a:gd name="T21" fmla="*/ 26 h 2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8" h="26">
                      <a:moveTo>
                        <a:pt x="6" y="26"/>
                      </a:moveTo>
                      <a:lnTo>
                        <a:pt x="0" y="10"/>
                      </a:lnTo>
                      <a:lnTo>
                        <a:pt x="12" y="0"/>
                      </a:lnTo>
                      <a:lnTo>
                        <a:pt x="22" y="3"/>
                      </a:lnTo>
                      <a:lnTo>
                        <a:pt x="28" y="21"/>
                      </a:lnTo>
                      <a:lnTo>
                        <a:pt x="6" y="26"/>
                      </a:lnTo>
                      <a:close/>
                    </a:path>
                  </a:pathLst>
                </a:custGeom>
                <a:solidFill>
                  <a:srgbClr val="73BC44"/>
                </a:solidFill>
                <a:ln w="19050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zh-CN" altLang="en-US" sz="1200" b="1" kern="0">
                    <a:solidFill>
                      <a:srgbClr val="000000"/>
                    </a:solidFill>
                    <a:latin typeface="Arial" charset="0"/>
                  </a:endParaRPr>
                </a:p>
              </p:txBody>
            </p:sp>
            <p:sp>
              <p:nvSpPr>
                <p:cNvPr id="276" name="Freeform 106"/>
                <p:cNvSpPr>
                  <a:spLocks/>
                </p:cNvSpPr>
                <p:nvPr/>
              </p:nvSpPr>
              <p:spPr bwMode="auto">
                <a:xfrm>
                  <a:off x="2994025" y="1331913"/>
                  <a:ext cx="44450" cy="55562"/>
                </a:xfrm>
                <a:custGeom>
                  <a:avLst/>
                  <a:gdLst>
                    <a:gd name="T0" fmla="*/ 2147483647 w 32"/>
                    <a:gd name="T1" fmla="*/ 2147483647 h 40"/>
                    <a:gd name="T2" fmla="*/ 0 w 32"/>
                    <a:gd name="T3" fmla="*/ 2147483647 h 40"/>
                    <a:gd name="T4" fmla="*/ 2147483647 w 32"/>
                    <a:gd name="T5" fmla="*/ 0 h 40"/>
                    <a:gd name="T6" fmla="*/ 2147483647 w 32"/>
                    <a:gd name="T7" fmla="*/ 2147483647 h 40"/>
                    <a:gd name="T8" fmla="*/ 2147483647 w 32"/>
                    <a:gd name="T9" fmla="*/ 2147483647 h 40"/>
                    <a:gd name="T10" fmla="*/ 2147483647 w 32"/>
                    <a:gd name="T11" fmla="*/ 2147483647 h 40"/>
                    <a:gd name="T12" fmla="*/ 2147483647 w 32"/>
                    <a:gd name="T13" fmla="*/ 2147483647 h 40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32"/>
                    <a:gd name="T22" fmla="*/ 0 h 40"/>
                    <a:gd name="T23" fmla="*/ 32 w 32"/>
                    <a:gd name="T24" fmla="*/ 40 h 40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32" h="40">
                      <a:moveTo>
                        <a:pt x="14" y="32"/>
                      </a:moveTo>
                      <a:lnTo>
                        <a:pt x="0" y="9"/>
                      </a:lnTo>
                      <a:lnTo>
                        <a:pt x="16" y="0"/>
                      </a:lnTo>
                      <a:lnTo>
                        <a:pt x="26" y="3"/>
                      </a:lnTo>
                      <a:lnTo>
                        <a:pt x="32" y="21"/>
                      </a:lnTo>
                      <a:lnTo>
                        <a:pt x="21" y="40"/>
                      </a:lnTo>
                      <a:lnTo>
                        <a:pt x="14" y="32"/>
                      </a:lnTo>
                      <a:close/>
                    </a:path>
                  </a:pathLst>
                </a:custGeom>
                <a:solidFill>
                  <a:srgbClr val="73BC44"/>
                </a:solidFill>
                <a:ln w="19050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zh-CN" altLang="en-US" sz="1200" b="1" kern="0">
                    <a:solidFill>
                      <a:srgbClr val="000000"/>
                    </a:solidFill>
                    <a:latin typeface="Arial" charset="0"/>
                  </a:endParaRPr>
                </a:p>
              </p:txBody>
            </p:sp>
            <p:sp>
              <p:nvSpPr>
                <p:cNvPr id="277" name="Freeform 107"/>
                <p:cNvSpPr>
                  <a:spLocks/>
                </p:cNvSpPr>
                <p:nvPr/>
              </p:nvSpPr>
              <p:spPr bwMode="auto">
                <a:xfrm>
                  <a:off x="3019425" y="1198563"/>
                  <a:ext cx="38100" cy="33337"/>
                </a:xfrm>
                <a:custGeom>
                  <a:avLst/>
                  <a:gdLst>
                    <a:gd name="T0" fmla="*/ 2147483647 w 27"/>
                    <a:gd name="T1" fmla="*/ 2147483647 h 23"/>
                    <a:gd name="T2" fmla="*/ 0 w 27"/>
                    <a:gd name="T3" fmla="*/ 2147483647 h 23"/>
                    <a:gd name="T4" fmla="*/ 2147483647 w 27"/>
                    <a:gd name="T5" fmla="*/ 0 h 23"/>
                    <a:gd name="T6" fmla="*/ 2147483647 w 27"/>
                    <a:gd name="T7" fmla="*/ 2147483647 h 23"/>
                    <a:gd name="T8" fmla="*/ 2147483647 w 27"/>
                    <a:gd name="T9" fmla="*/ 2147483647 h 23"/>
                    <a:gd name="T10" fmla="*/ 2147483647 w 27"/>
                    <a:gd name="T11" fmla="*/ 2147483647 h 23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27"/>
                    <a:gd name="T19" fmla="*/ 0 h 23"/>
                    <a:gd name="T20" fmla="*/ 27 w 27"/>
                    <a:gd name="T21" fmla="*/ 23 h 23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7" h="23">
                      <a:moveTo>
                        <a:pt x="11" y="23"/>
                      </a:moveTo>
                      <a:lnTo>
                        <a:pt x="0" y="12"/>
                      </a:lnTo>
                      <a:lnTo>
                        <a:pt x="14" y="0"/>
                      </a:lnTo>
                      <a:lnTo>
                        <a:pt x="27" y="9"/>
                      </a:lnTo>
                      <a:lnTo>
                        <a:pt x="25" y="20"/>
                      </a:lnTo>
                      <a:lnTo>
                        <a:pt x="11" y="23"/>
                      </a:lnTo>
                      <a:close/>
                    </a:path>
                  </a:pathLst>
                </a:custGeom>
                <a:solidFill>
                  <a:srgbClr val="73BC44"/>
                </a:solidFill>
                <a:ln w="19050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zh-CN" altLang="en-US" sz="1200" b="1" kern="0">
                    <a:solidFill>
                      <a:srgbClr val="000000"/>
                    </a:solidFill>
                    <a:latin typeface="Arial" charset="0"/>
                  </a:endParaRPr>
                </a:p>
              </p:txBody>
            </p:sp>
            <p:sp>
              <p:nvSpPr>
                <p:cNvPr id="278" name="Freeform 108"/>
                <p:cNvSpPr>
                  <a:spLocks/>
                </p:cNvSpPr>
                <p:nvPr/>
              </p:nvSpPr>
              <p:spPr bwMode="auto">
                <a:xfrm>
                  <a:off x="3095625" y="1071563"/>
                  <a:ext cx="65088" cy="41275"/>
                </a:xfrm>
                <a:custGeom>
                  <a:avLst/>
                  <a:gdLst>
                    <a:gd name="T0" fmla="*/ 2147483647 w 47"/>
                    <a:gd name="T1" fmla="*/ 2147483647 h 29"/>
                    <a:gd name="T2" fmla="*/ 0 w 47"/>
                    <a:gd name="T3" fmla="*/ 2147483647 h 29"/>
                    <a:gd name="T4" fmla="*/ 2147483647 w 47"/>
                    <a:gd name="T5" fmla="*/ 0 h 29"/>
                    <a:gd name="T6" fmla="*/ 2147483647 w 47"/>
                    <a:gd name="T7" fmla="*/ 2147483647 h 29"/>
                    <a:gd name="T8" fmla="*/ 2147483647 w 47"/>
                    <a:gd name="T9" fmla="*/ 2147483647 h 29"/>
                    <a:gd name="T10" fmla="*/ 2147483647 w 47"/>
                    <a:gd name="T11" fmla="*/ 2147483647 h 29"/>
                    <a:gd name="T12" fmla="*/ 2147483647 w 47"/>
                    <a:gd name="T13" fmla="*/ 2147483647 h 29"/>
                    <a:gd name="T14" fmla="*/ 2147483647 w 47"/>
                    <a:gd name="T15" fmla="*/ 2147483647 h 29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7"/>
                    <a:gd name="T25" fmla="*/ 0 h 29"/>
                    <a:gd name="T26" fmla="*/ 47 w 47"/>
                    <a:gd name="T27" fmla="*/ 29 h 29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7" h="29">
                      <a:moveTo>
                        <a:pt x="11" y="29"/>
                      </a:moveTo>
                      <a:lnTo>
                        <a:pt x="0" y="18"/>
                      </a:lnTo>
                      <a:lnTo>
                        <a:pt x="10" y="0"/>
                      </a:lnTo>
                      <a:lnTo>
                        <a:pt x="29" y="4"/>
                      </a:lnTo>
                      <a:lnTo>
                        <a:pt x="47" y="1"/>
                      </a:lnTo>
                      <a:lnTo>
                        <a:pt x="37" y="17"/>
                      </a:lnTo>
                      <a:lnTo>
                        <a:pt x="25" y="26"/>
                      </a:lnTo>
                      <a:lnTo>
                        <a:pt x="11" y="29"/>
                      </a:lnTo>
                      <a:close/>
                    </a:path>
                  </a:pathLst>
                </a:custGeom>
                <a:solidFill>
                  <a:srgbClr val="73BC44"/>
                </a:solidFill>
                <a:ln w="19050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zh-CN" altLang="en-US" sz="1200" b="1" kern="0">
                    <a:solidFill>
                      <a:srgbClr val="000000"/>
                    </a:solidFill>
                    <a:latin typeface="Arial" charset="0"/>
                  </a:endParaRPr>
                </a:p>
              </p:txBody>
            </p:sp>
            <p:sp>
              <p:nvSpPr>
                <p:cNvPr id="279" name="Freeform 109"/>
                <p:cNvSpPr>
                  <a:spLocks/>
                </p:cNvSpPr>
                <p:nvPr/>
              </p:nvSpPr>
              <p:spPr bwMode="auto">
                <a:xfrm>
                  <a:off x="1785938" y="1514475"/>
                  <a:ext cx="296862" cy="423863"/>
                </a:xfrm>
                <a:custGeom>
                  <a:avLst/>
                  <a:gdLst>
                    <a:gd name="T0" fmla="*/ 2147483647 w 212"/>
                    <a:gd name="T1" fmla="*/ 0 h 304"/>
                    <a:gd name="T2" fmla="*/ 2147483647 w 212"/>
                    <a:gd name="T3" fmla="*/ 2147483647 h 304"/>
                    <a:gd name="T4" fmla="*/ 2147483647 w 212"/>
                    <a:gd name="T5" fmla="*/ 2147483647 h 304"/>
                    <a:gd name="T6" fmla="*/ 2147483647 w 212"/>
                    <a:gd name="T7" fmla="*/ 2147483647 h 304"/>
                    <a:gd name="T8" fmla="*/ 2147483647 w 212"/>
                    <a:gd name="T9" fmla="*/ 2147483647 h 304"/>
                    <a:gd name="T10" fmla="*/ 2147483647 w 212"/>
                    <a:gd name="T11" fmla="*/ 2147483647 h 304"/>
                    <a:gd name="T12" fmla="*/ 2147483647 w 212"/>
                    <a:gd name="T13" fmla="*/ 2147483647 h 304"/>
                    <a:gd name="T14" fmla="*/ 2147483647 w 212"/>
                    <a:gd name="T15" fmla="*/ 2147483647 h 304"/>
                    <a:gd name="T16" fmla="*/ 2147483647 w 212"/>
                    <a:gd name="T17" fmla="*/ 2147483647 h 304"/>
                    <a:gd name="T18" fmla="*/ 2147483647 w 212"/>
                    <a:gd name="T19" fmla="*/ 2147483647 h 304"/>
                    <a:gd name="T20" fmla="*/ 2147483647 w 212"/>
                    <a:gd name="T21" fmla="*/ 2147483647 h 304"/>
                    <a:gd name="T22" fmla="*/ 2147483647 w 212"/>
                    <a:gd name="T23" fmla="*/ 2147483647 h 304"/>
                    <a:gd name="T24" fmla="*/ 2147483647 w 212"/>
                    <a:gd name="T25" fmla="*/ 2147483647 h 304"/>
                    <a:gd name="T26" fmla="*/ 2147483647 w 212"/>
                    <a:gd name="T27" fmla="*/ 2147483647 h 304"/>
                    <a:gd name="T28" fmla="*/ 2147483647 w 212"/>
                    <a:gd name="T29" fmla="*/ 2147483647 h 304"/>
                    <a:gd name="T30" fmla="*/ 2147483647 w 212"/>
                    <a:gd name="T31" fmla="*/ 2147483647 h 304"/>
                    <a:gd name="T32" fmla="*/ 2147483647 w 212"/>
                    <a:gd name="T33" fmla="*/ 2147483647 h 304"/>
                    <a:gd name="T34" fmla="*/ 2147483647 w 212"/>
                    <a:gd name="T35" fmla="*/ 2147483647 h 304"/>
                    <a:gd name="T36" fmla="*/ 2147483647 w 212"/>
                    <a:gd name="T37" fmla="*/ 2147483647 h 304"/>
                    <a:gd name="T38" fmla="*/ 2147483647 w 212"/>
                    <a:gd name="T39" fmla="*/ 2147483647 h 304"/>
                    <a:gd name="T40" fmla="*/ 2147483647 w 212"/>
                    <a:gd name="T41" fmla="*/ 2147483647 h 304"/>
                    <a:gd name="T42" fmla="*/ 2147483647 w 212"/>
                    <a:gd name="T43" fmla="*/ 2147483647 h 304"/>
                    <a:gd name="T44" fmla="*/ 0 w 212"/>
                    <a:gd name="T45" fmla="*/ 2147483647 h 304"/>
                    <a:gd name="T46" fmla="*/ 2147483647 w 212"/>
                    <a:gd name="T47" fmla="*/ 2147483647 h 304"/>
                    <a:gd name="T48" fmla="*/ 2147483647 w 212"/>
                    <a:gd name="T49" fmla="*/ 2147483647 h 304"/>
                    <a:gd name="T50" fmla="*/ 2147483647 w 212"/>
                    <a:gd name="T51" fmla="*/ 2147483647 h 304"/>
                    <a:gd name="T52" fmla="*/ 2147483647 w 212"/>
                    <a:gd name="T53" fmla="*/ 2147483647 h 304"/>
                    <a:gd name="T54" fmla="*/ 2147483647 w 212"/>
                    <a:gd name="T55" fmla="*/ 2147483647 h 304"/>
                    <a:gd name="T56" fmla="*/ 2147483647 w 212"/>
                    <a:gd name="T57" fmla="*/ 2147483647 h 304"/>
                    <a:gd name="T58" fmla="*/ 2147483647 w 212"/>
                    <a:gd name="T59" fmla="*/ 2147483647 h 304"/>
                    <a:gd name="T60" fmla="*/ 2147483647 w 212"/>
                    <a:gd name="T61" fmla="*/ 2147483647 h 304"/>
                    <a:gd name="T62" fmla="*/ 2147483647 w 212"/>
                    <a:gd name="T63" fmla="*/ 2147483647 h 304"/>
                    <a:gd name="T64" fmla="*/ 2147483647 w 212"/>
                    <a:gd name="T65" fmla="*/ 2147483647 h 304"/>
                    <a:gd name="T66" fmla="*/ 2147483647 w 212"/>
                    <a:gd name="T67" fmla="*/ 2147483647 h 304"/>
                    <a:gd name="T68" fmla="*/ 2147483647 w 212"/>
                    <a:gd name="T69" fmla="*/ 2147483647 h 304"/>
                    <a:gd name="T70" fmla="*/ 2147483647 w 212"/>
                    <a:gd name="T71" fmla="*/ 2147483647 h 304"/>
                    <a:gd name="T72" fmla="*/ 2147483647 w 212"/>
                    <a:gd name="T73" fmla="*/ 2147483647 h 304"/>
                    <a:gd name="T74" fmla="*/ 2147483647 w 212"/>
                    <a:gd name="T75" fmla="*/ 2147483647 h 304"/>
                    <a:gd name="T76" fmla="*/ 2147483647 w 212"/>
                    <a:gd name="T77" fmla="*/ 2147483647 h 304"/>
                    <a:gd name="T78" fmla="*/ 2147483647 w 212"/>
                    <a:gd name="T79" fmla="*/ 2147483647 h 304"/>
                    <a:gd name="T80" fmla="*/ 2147483647 w 212"/>
                    <a:gd name="T81" fmla="*/ 2147483647 h 304"/>
                    <a:gd name="T82" fmla="*/ 2147483647 w 212"/>
                    <a:gd name="T83" fmla="*/ 2147483647 h 304"/>
                    <a:gd name="T84" fmla="*/ 2147483647 w 212"/>
                    <a:gd name="T85" fmla="*/ 2147483647 h 304"/>
                    <a:gd name="T86" fmla="*/ 2147483647 w 212"/>
                    <a:gd name="T87" fmla="*/ 2147483647 h 304"/>
                    <a:gd name="T88" fmla="*/ 2147483647 w 212"/>
                    <a:gd name="T89" fmla="*/ 0 h 304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w 212"/>
                    <a:gd name="T136" fmla="*/ 0 h 304"/>
                    <a:gd name="T137" fmla="*/ 212 w 212"/>
                    <a:gd name="T138" fmla="*/ 304 h 304"/>
                  </a:gdLst>
                  <a:ahLst/>
                  <a:cxnLst>
                    <a:cxn ang="T90">
                      <a:pos x="T0" y="T1"/>
                    </a:cxn>
                    <a:cxn ang="T91">
                      <a:pos x="T2" y="T3"/>
                    </a:cxn>
                    <a:cxn ang="T92">
                      <a:pos x="T4" y="T5"/>
                    </a:cxn>
                    <a:cxn ang="T93">
                      <a:pos x="T6" y="T7"/>
                    </a:cxn>
                    <a:cxn ang="T94">
                      <a:pos x="T8" y="T9"/>
                    </a:cxn>
                    <a:cxn ang="T95">
                      <a:pos x="T10" y="T11"/>
                    </a:cxn>
                    <a:cxn ang="T96">
                      <a:pos x="T12" y="T13"/>
                    </a:cxn>
                    <a:cxn ang="T97">
                      <a:pos x="T14" y="T15"/>
                    </a:cxn>
                    <a:cxn ang="T98">
                      <a:pos x="T16" y="T17"/>
                    </a:cxn>
                    <a:cxn ang="T99">
                      <a:pos x="T18" y="T19"/>
                    </a:cxn>
                    <a:cxn ang="T100">
                      <a:pos x="T20" y="T21"/>
                    </a:cxn>
                    <a:cxn ang="T101">
                      <a:pos x="T22" y="T23"/>
                    </a:cxn>
                    <a:cxn ang="T102">
                      <a:pos x="T24" y="T25"/>
                    </a:cxn>
                    <a:cxn ang="T103">
                      <a:pos x="T26" y="T27"/>
                    </a:cxn>
                    <a:cxn ang="T104">
                      <a:pos x="T28" y="T29"/>
                    </a:cxn>
                    <a:cxn ang="T105">
                      <a:pos x="T30" y="T31"/>
                    </a:cxn>
                    <a:cxn ang="T106">
                      <a:pos x="T32" y="T33"/>
                    </a:cxn>
                    <a:cxn ang="T107">
                      <a:pos x="T34" y="T35"/>
                    </a:cxn>
                    <a:cxn ang="T108">
                      <a:pos x="T36" y="T37"/>
                    </a:cxn>
                    <a:cxn ang="T109">
                      <a:pos x="T38" y="T39"/>
                    </a:cxn>
                    <a:cxn ang="T110">
                      <a:pos x="T40" y="T41"/>
                    </a:cxn>
                    <a:cxn ang="T111">
                      <a:pos x="T42" y="T43"/>
                    </a:cxn>
                    <a:cxn ang="T112">
                      <a:pos x="T44" y="T45"/>
                    </a:cxn>
                    <a:cxn ang="T113">
                      <a:pos x="T46" y="T47"/>
                    </a:cxn>
                    <a:cxn ang="T114">
                      <a:pos x="T48" y="T49"/>
                    </a:cxn>
                    <a:cxn ang="T115">
                      <a:pos x="T50" y="T51"/>
                    </a:cxn>
                    <a:cxn ang="T116">
                      <a:pos x="T52" y="T53"/>
                    </a:cxn>
                    <a:cxn ang="T117">
                      <a:pos x="T54" y="T55"/>
                    </a:cxn>
                    <a:cxn ang="T118">
                      <a:pos x="T56" y="T57"/>
                    </a:cxn>
                    <a:cxn ang="T119">
                      <a:pos x="T58" y="T59"/>
                    </a:cxn>
                    <a:cxn ang="T120">
                      <a:pos x="T60" y="T61"/>
                    </a:cxn>
                    <a:cxn ang="T121">
                      <a:pos x="T62" y="T63"/>
                    </a:cxn>
                    <a:cxn ang="T122">
                      <a:pos x="T64" y="T65"/>
                    </a:cxn>
                    <a:cxn ang="T123">
                      <a:pos x="T66" y="T67"/>
                    </a:cxn>
                    <a:cxn ang="T124">
                      <a:pos x="T68" y="T69"/>
                    </a:cxn>
                    <a:cxn ang="T125">
                      <a:pos x="T70" y="T71"/>
                    </a:cxn>
                    <a:cxn ang="T126">
                      <a:pos x="T72" y="T73"/>
                    </a:cxn>
                    <a:cxn ang="T127">
                      <a:pos x="T74" y="T75"/>
                    </a:cxn>
                    <a:cxn ang="T128">
                      <a:pos x="T76" y="T77"/>
                    </a:cxn>
                    <a:cxn ang="T129">
                      <a:pos x="T78" y="T79"/>
                    </a:cxn>
                    <a:cxn ang="T130">
                      <a:pos x="T80" y="T81"/>
                    </a:cxn>
                    <a:cxn ang="T131">
                      <a:pos x="T82" y="T83"/>
                    </a:cxn>
                    <a:cxn ang="T132">
                      <a:pos x="T84" y="T85"/>
                    </a:cxn>
                    <a:cxn ang="T133">
                      <a:pos x="T86" y="T87"/>
                    </a:cxn>
                    <a:cxn ang="T134">
                      <a:pos x="T88" y="T89"/>
                    </a:cxn>
                  </a:cxnLst>
                  <a:rect l="T135" t="T136" r="T137" b="T138"/>
                  <a:pathLst>
                    <a:path w="212" h="304">
                      <a:moveTo>
                        <a:pt x="187" y="0"/>
                      </a:moveTo>
                      <a:lnTo>
                        <a:pt x="138" y="47"/>
                      </a:lnTo>
                      <a:lnTo>
                        <a:pt x="103" y="62"/>
                      </a:lnTo>
                      <a:lnTo>
                        <a:pt x="73" y="84"/>
                      </a:lnTo>
                      <a:lnTo>
                        <a:pt x="90" y="126"/>
                      </a:lnTo>
                      <a:lnTo>
                        <a:pt x="73" y="128"/>
                      </a:lnTo>
                      <a:lnTo>
                        <a:pt x="66" y="107"/>
                      </a:lnTo>
                      <a:lnTo>
                        <a:pt x="55" y="102"/>
                      </a:lnTo>
                      <a:lnTo>
                        <a:pt x="64" y="143"/>
                      </a:lnTo>
                      <a:lnTo>
                        <a:pt x="58" y="149"/>
                      </a:lnTo>
                      <a:lnTo>
                        <a:pt x="54" y="140"/>
                      </a:lnTo>
                      <a:lnTo>
                        <a:pt x="45" y="123"/>
                      </a:lnTo>
                      <a:lnTo>
                        <a:pt x="37" y="105"/>
                      </a:lnTo>
                      <a:lnTo>
                        <a:pt x="24" y="113"/>
                      </a:lnTo>
                      <a:lnTo>
                        <a:pt x="1" y="144"/>
                      </a:lnTo>
                      <a:lnTo>
                        <a:pt x="12" y="168"/>
                      </a:lnTo>
                      <a:lnTo>
                        <a:pt x="31" y="183"/>
                      </a:lnTo>
                      <a:lnTo>
                        <a:pt x="13" y="207"/>
                      </a:lnTo>
                      <a:lnTo>
                        <a:pt x="46" y="225"/>
                      </a:lnTo>
                      <a:lnTo>
                        <a:pt x="54" y="239"/>
                      </a:lnTo>
                      <a:lnTo>
                        <a:pt x="36" y="245"/>
                      </a:lnTo>
                      <a:lnTo>
                        <a:pt x="22" y="266"/>
                      </a:lnTo>
                      <a:lnTo>
                        <a:pt x="0" y="275"/>
                      </a:lnTo>
                      <a:lnTo>
                        <a:pt x="13" y="299"/>
                      </a:lnTo>
                      <a:lnTo>
                        <a:pt x="31" y="304"/>
                      </a:lnTo>
                      <a:lnTo>
                        <a:pt x="58" y="281"/>
                      </a:lnTo>
                      <a:lnTo>
                        <a:pt x="73" y="278"/>
                      </a:lnTo>
                      <a:lnTo>
                        <a:pt x="70" y="248"/>
                      </a:lnTo>
                      <a:lnTo>
                        <a:pt x="94" y="245"/>
                      </a:lnTo>
                      <a:lnTo>
                        <a:pt x="87" y="218"/>
                      </a:lnTo>
                      <a:lnTo>
                        <a:pt x="82" y="194"/>
                      </a:lnTo>
                      <a:lnTo>
                        <a:pt x="93" y="200"/>
                      </a:lnTo>
                      <a:lnTo>
                        <a:pt x="100" y="224"/>
                      </a:lnTo>
                      <a:lnTo>
                        <a:pt x="118" y="233"/>
                      </a:lnTo>
                      <a:lnTo>
                        <a:pt x="148" y="222"/>
                      </a:lnTo>
                      <a:lnTo>
                        <a:pt x="133" y="204"/>
                      </a:lnTo>
                      <a:lnTo>
                        <a:pt x="162" y="203"/>
                      </a:lnTo>
                      <a:lnTo>
                        <a:pt x="165" y="174"/>
                      </a:lnTo>
                      <a:lnTo>
                        <a:pt x="138" y="161"/>
                      </a:lnTo>
                      <a:lnTo>
                        <a:pt x="162" y="147"/>
                      </a:lnTo>
                      <a:lnTo>
                        <a:pt x="169" y="116"/>
                      </a:lnTo>
                      <a:lnTo>
                        <a:pt x="212" y="77"/>
                      </a:lnTo>
                      <a:lnTo>
                        <a:pt x="198" y="60"/>
                      </a:lnTo>
                      <a:lnTo>
                        <a:pt x="205" y="29"/>
                      </a:lnTo>
                      <a:lnTo>
                        <a:pt x="187" y="0"/>
                      </a:lnTo>
                      <a:close/>
                    </a:path>
                  </a:pathLst>
                </a:custGeom>
                <a:solidFill>
                  <a:srgbClr val="73BC44"/>
                </a:solidFill>
                <a:ln w="19050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zh-CN" altLang="en-US" sz="1200" b="1" kern="0">
                    <a:solidFill>
                      <a:srgbClr val="000000"/>
                    </a:solidFill>
                    <a:latin typeface="Arial" charset="0"/>
                  </a:endParaRPr>
                </a:p>
              </p:txBody>
            </p:sp>
            <p:sp>
              <p:nvSpPr>
                <p:cNvPr id="280" name="Freeform 110"/>
                <p:cNvSpPr>
                  <a:spLocks/>
                </p:cNvSpPr>
                <p:nvPr/>
              </p:nvSpPr>
              <p:spPr bwMode="auto">
                <a:xfrm>
                  <a:off x="1674813" y="2125663"/>
                  <a:ext cx="69850" cy="168275"/>
                </a:xfrm>
                <a:custGeom>
                  <a:avLst/>
                  <a:gdLst>
                    <a:gd name="T0" fmla="*/ 2147483647 w 50"/>
                    <a:gd name="T1" fmla="*/ 2147483647 h 120"/>
                    <a:gd name="T2" fmla="*/ 2147483647 w 50"/>
                    <a:gd name="T3" fmla="*/ 2147483647 h 120"/>
                    <a:gd name="T4" fmla="*/ 0 w 50"/>
                    <a:gd name="T5" fmla="*/ 2147483647 h 120"/>
                    <a:gd name="T6" fmla="*/ 2147483647 w 50"/>
                    <a:gd name="T7" fmla="*/ 2147483647 h 120"/>
                    <a:gd name="T8" fmla="*/ 2147483647 w 50"/>
                    <a:gd name="T9" fmla="*/ 2147483647 h 120"/>
                    <a:gd name="T10" fmla="*/ 2147483647 w 50"/>
                    <a:gd name="T11" fmla="*/ 0 h 120"/>
                    <a:gd name="T12" fmla="*/ 2147483647 w 50"/>
                    <a:gd name="T13" fmla="*/ 2147483647 h 120"/>
                    <a:gd name="T14" fmla="*/ 2147483647 w 50"/>
                    <a:gd name="T15" fmla="*/ 2147483647 h 120"/>
                    <a:gd name="T16" fmla="*/ 2147483647 w 50"/>
                    <a:gd name="T17" fmla="*/ 2147483647 h 120"/>
                    <a:gd name="T18" fmla="*/ 2147483647 w 50"/>
                    <a:gd name="T19" fmla="*/ 2147483647 h 120"/>
                    <a:gd name="T20" fmla="*/ 2147483647 w 50"/>
                    <a:gd name="T21" fmla="*/ 2147483647 h 120"/>
                    <a:gd name="T22" fmla="*/ 2147483647 w 50"/>
                    <a:gd name="T23" fmla="*/ 2147483647 h 120"/>
                    <a:gd name="T24" fmla="*/ 2147483647 w 50"/>
                    <a:gd name="T25" fmla="*/ 2147483647 h 120"/>
                    <a:gd name="T26" fmla="*/ 2147483647 w 50"/>
                    <a:gd name="T27" fmla="*/ 2147483647 h 120"/>
                    <a:gd name="T28" fmla="*/ 2147483647 w 50"/>
                    <a:gd name="T29" fmla="*/ 2147483647 h 120"/>
                    <a:gd name="T30" fmla="*/ 2147483647 w 50"/>
                    <a:gd name="T31" fmla="*/ 2147483647 h 120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w 50"/>
                    <a:gd name="T49" fmla="*/ 0 h 120"/>
                    <a:gd name="T50" fmla="*/ 50 w 50"/>
                    <a:gd name="T51" fmla="*/ 120 h 120"/>
                  </a:gdLst>
                  <a:ahLst/>
                  <a:cxnLst>
                    <a:cxn ang="T32">
                      <a:pos x="T0" y="T1"/>
                    </a:cxn>
                    <a:cxn ang="T33">
                      <a:pos x="T2" y="T3"/>
                    </a:cxn>
                    <a:cxn ang="T34">
                      <a:pos x="T4" y="T5"/>
                    </a:cxn>
                    <a:cxn ang="T35">
                      <a:pos x="T6" y="T7"/>
                    </a:cxn>
                    <a:cxn ang="T36">
                      <a:pos x="T8" y="T9"/>
                    </a:cxn>
                    <a:cxn ang="T37">
                      <a:pos x="T10" y="T11"/>
                    </a:cxn>
                    <a:cxn ang="T38">
                      <a:pos x="T12" y="T13"/>
                    </a:cxn>
                    <a:cxn ang="T39">
                      <a:pos x="T14" y="T15"/>
                    </a:cxn>
                    <a:cxn ang="T40">
                      <a:pos x="T16" y="T17"/>
                    </a:cxn>
                    <a:cxn ang="T41">
                      <a:pos x="T18" y="T19"/>
                    </a:cxn>
                    <a:cxn ang="T42">
                      <a:pos x="T20" y="T21"/>
                    </a:cxn>
                    <a:cxn ang="T43">
                      <a:pos x="T22" y="T23"/>
                    </a:cxn>
                    <a:cxn ang="T44">
                      <a:pos x="T24" y="T25"/>
                    </a:cxn>
                    <a:cxn ang="T45">
                      <a:pos x="T26" y="T27"/>
                    </a:cxn>
                    <a:cxn ang="T46">
                      <a:pos x="T28" y="T29"/>
                    </a:cxn>
                    <a:cxn ang="T47">
                      <a:pos x="T30" y="T31"/>
                    </a:cxn>
                  </a:cxnLst>
                  <a:rect l="T48" t="T49" r="T50" b="T51"/>
                  <a:pathLst>
                    <a:path w="50" h="120">
                      <a:moveTo>
                        <a:pt x="11" y="120"/>
                      </a:moveTo>
                      <a:lnTo>
                        <a:pt x="2" y="92"/>
                      </a:lnTo>
                      <a:lnTo>
                        <a:pt x="0" y="59"/>
                      </a:lnTo>
                      <a:lnTo>
                        <a:pt x="6" y="24"/>
                      </a:lnTo>
                      <a:lnTo>
                        <a:pt x="8" y="9"/>
                      </a:lnTo>
                      <a:lnTo>
                        <a:pt x="24" y="0"/>
                      </a:lnTo>
                      <a:lnTo>
                        <a:pt x="45" y="15"/>
                      </a:lnTo>
                      <a:lnTo>
                        <a:pt x="42" y="23"/>
                      </a:lnTo>
                      <a:lnTo>
                        <a:pt x="21" y="20"/>
                      </a:lnTo>
                      <a:lnTo>
                        <a:pt x="44" y="39"/>
                      </a:lnTo>
                      <a:lnTo>
                        <a:pt x="50" y="56"/>
                      </a:lnTo>
                      <a:lnTo>
                        <a:pt x="36" y="71"/>
                      </a:lnTo>
                      <a:lnTo>
                        <a:pt x="41" y="83"/>
                      </a:lnTo>
                      <a:lnTo>
                        <a:pt x="32" y="99"/>
                      </a:lnTo>
                      <a:lnTo>
                        <a:pt x="47" y="117"/>
                      </a:lnTo>
                      <a:lnTo>
                        <a:pt x="11" y="120"/>
                      </a:lnTo>
                      <a:close/>
                    </a:path>
                  </a:pathLst>
                </a:custGeom>
                <a:solidFill>
                  <a:srgbClr val="73BC44"/>
                </a:solidFill>
                <a:ln w="19050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zh-CN" altLang="en-US" sz="1200" b="1" kern="0">
                    <a:solidFill>
                      <a:srgbClr val="000000"/>
                    </a:solidFill>
                    <a:latin typeface="Arial" charset="0"/>
                  </a:endParaRPr>
                </a:p>
              </p:txBody>
            </p:sp>
            <p:sp>
              <p:nvSpPr>
                <p:cNvPr id="281" name="Freeform 111"/>
                <p:cNvSpPr>
                  <a:spLocks/>
                </p:cNvSpPr>
                <p:nvPr/>
              </p:nvSpPr>
              <p:spPr bwMode="auto">
                <a:xfrm>
                  <a:off x="1976438" y="2330450"/>
                  <a:ext cx="50800" cy="63500"/>
                </a:xfrm>
                <a:custGeom>
                  <a:avLst/>
                  <a:gdLst>
                    <a:gd name="T0" fmla="*/ 2147483647 w 36"/>
                    <a:gd name="T1" fmla="*/ 2147483647 h 46"/>
                    <a:gd name="T2" fmla="*/ 2147483647 w 36"/>
                    <a:gd name="T3" fmla="*/ 2147483647 h 46"/>
                    <a:gd name="T4" fmla="*/ 2147483647 w 36"/>
                    <a:gd name="T5" fmla="*/ 2147483647 h 46"/>
                    <a:gd name="T6" fmla="*/ 0 w 36"/>
                    <a:gd name="T7" fmla="*/ 2147483647 h 46"/>
                    <a:gd name="T8" fmla="*/ 2147483647 w 36"/>
                    <a:gd name="T9" fmla="*/ 0 h 46"/>
                    <a:gd name="T10" fmla="*/ 2147483647 w 36"/>
                    <a:gd name="T11" fmla="*/ 2147483647 h 46"/>
                    <a:gd name="T12" fmla="*/ 2147483647 w 36"/>
                    <a:gd name="T13" fmla="*/ 2147483647 h 46"/>
                    <a:gd name="T14" fmla="*/ 2147483647 w 36"/>
                    <a:gd name="T15" fmla="*/ 2147483647 h 4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36"/>
                    <a:gd name="T25" fmla="*/ 0 h 46"/>
                    <a:gd name="T26" fmla="*/ 36 w 36"/>
                    <a:gd name="T27" fmla="*/ 46 h 4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36" h="46">
                      <a:moveTo>
                        <a:pt x="36" y="37"/>
                      </a:moveTo>
                      <a:lnTo>
                        <a:pt x="29" y="46"/>
                      </a:lnTo>
                      <a:lnTo>
                        <a:pt x="12" y="34"/>
                      </a:lnTo>
                      <a:lnTo>
                        <a:pt x="0" y="12"/>
                      </a:lnTo>
                      <a:lnTo>
                        <a:pt x="17" y="0"/>
                      </a:lnTo>
                      <a:lnTo>
                        <a:pt x="30" y="3"/>
                      </a:lnTo>
                      <a:lnTo>
                        <a:pt x="36" y="22"/>
                      </a:lnTo>
                      <a:lnTo>
                        <a:pt x="36" y="37"/>
                      </a:lnTo>
                      <a:close/>
                    </a:path>
                  </a:pathLst>
                </a:custGeom>
                <a:solidFill>
                  <a:srgbClr val="73BC44"/>
                </a:solidFill>
                <a:ln w="19050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zh-CN" altLang="en-US" sz="1200" b="1" kern="0">
                    <a:solidFill>
                      <a:srgbClr val="000000"/>
                    </a:solidFill>
                    <a:latin typeface="Arial" charset="0"/>
                  </a:endParaRPr>
                </a:p>
              </p:txBody>
            </p:sp>
            <p:sp>
              <p:nvSpPr>
                <p:cNvPr id="282" name="Freeform 112"/>
                <p:cNvSpPr>
                  <a:spLocks/>
                </p:cNvSpPr>
                <p:nvPr/>
              </p:nvSpPr>
              <p:spPr bwMode="auto">
                <a:xfrm>
                  <a:off x="1657350" y="1960563"/>
                  <a:ext cx="134938" cy="104775"/>
                </a:xfrm>
                <a:custGeom>
                  <a:avLst/>
                  <a:gdLst>
                    <a:gd name="T0" fmla="*/ 2147483647 w 97"/>
                    <a:gd name="T1" fmla="*/ 2147483647 h 75"/>
                    <a:gd name="T2" fmla="*/ 2147483647 w 97"/>
                    <a:gd name="T3" fmla="*/ 2147483647 h 75"/>
                    <a:gd name="T4" fmla="*/ 2147483647 w 97"/>
                    <a:gd name="T5" fmla="*/ 2147483647 h 75"/>
                    <a:gd name="T6" fmla="*/ 2147483647 w 97"/>
                    <a:gd name="T7" fmla="*/ 2147483647 h 75"/>
                    <a:gd name="T8" fmla="*/ 0 w 97"/>
                    <a:gd name="T9" fmla="*/ 2147483647 h 75"/>
                    <a:gd name="T10" fmla="*/ 2147483647 w 97"/>
                    <a:gd name="T11" fmla="*/ 2147483647 h 75"/>
                    <a:gd name="T12" fmla="*/ 2147483647 w 97"/>
                    <a:gd name="T13" fmla="*/ 0 h 75"/>
                    <a:gd name="T14" fmla="*/ 2147483647 w 97"/>
                    <a:gd name="T15" fmla="*/ 2147483647 h 75"/>
                    <a:gd name="T16" fmla="*/ 2147483647 w 97"/>
                    <a:gd name="T17" fmla="*/ 2147483647 h 75"/>
                    <a:gd name="T18" fmla="*/ 2147483647 w 97"/>
                    <a:gd name="T19" fmla="*/ 2147483647 h 75"/>
                    <a:gd name="T20" fmla="*/ 2147483647 w 97"/>
                    <a:gd name="T21" fmla="*/ 2147483647 h 75"/>
                    <a:gd name="T22" fmla="*/ 2147483647 w 97"/>
                    <a:gd name="T23" fmla="*/ 2147483647 h 75"/>
                    <a:gd name="T24" fmla="*/ 2147483647 w 97"/>
                    <a:gd name="T25" fmla="*/ 2147483647 h 75"/>
                    <a:gd name="T26" fmla="*/ 2147483647 w 97"/>
                    <a:gd name="T27" fmla="*/ 2147483647 h 75"/>
                    <a:gd name="T28" fmla="*/ 2147483647 w 97"/>
                    <a:gd name="T29" fmla="*/ 2147483647 h 75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w 97"/>
                    <a:gd name="T46" fmla="*/ 0 h 75"/>
                    <a:gd name="T47" fmla="*/ 97 w 97"/>
                    <a:gd name="T48" fmla="*/ 75 h 75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T45" t="T46" r="T47" b="T48"/>
                  <a:pathLst>
                    <a:path w="97" h="75">
                      <a:moveTo>
                        <a:pt x="79" y="75"/>
                      </a:moveTo>
                      <a:lnTo>
                        <a:pt x="55" y="75"/>
                      </a:lnTo>
                      <a:lnTo>
                        <a:pt x="33" y="57"/>
                      </a:lnTo>
                      <a:lnTo>
                        <a:pt x="9" y="54"/>
                      </a:lnTo>
                      <a:lnTo>
                        <a:pt x="0" y="24"/>
                      </a:lnTo>
                      <a:lnTo>
                        <a:pt x="54" y="12"/>
                      </a:lnTo>
                      <a:lnTo>
                        <a:pt x="70" y="0"/>
                      </a:lnTo>
                      <a:lnTo>
                        <a:pt x="90" y="15"/>
                      </a:lnTo>
                      <a:lnTo>
                        <a:pt x="97" y="28"/>
                      </a:lnTo>
                      <a:lnTo>
                        <a:pt x="90" y="30"/>
                      </a:lnTo>
                      <a:lnTo>
                        <a:pt x="76" y="28"/>
                      </a:lnTo>
                      <a:lnTo>
                        <a:pt x="70" y="34"/>
                      </a:lnTo>
                      <a:lnTo>
                        <a:pt x="84" y="54"/>
                      </a:lnTo>
                      <a:lnTo>
                        <a:pt x="78" y="58"/>
                      </a:lnTo>
                      <a:lnTo>
                        <a:pt x="79" y="75"/>
                      </a:lnTo>
                      <a:close/>
                    </a:path>
                  </a:pathLst>
                </a:custGeom>
                <a:solidFill>
                  <a:srgbClr val="73BC44"/>
                </a:solidFill>
                <a:ln w="19050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zh-CN" altLang="en-US" sz="1200" b="1" kern="0">
                    <a:solidFill>
                      <a:srgbClr val="000000"/>
                    </a:solidFill>
                    <a:latin typeface="Arial" charset="0"/>
                  </a:endParaRPr>
                </a:p>
              </p:txBody>
            </p:sp>
            <p:sp>
              <p:nvSpPr>
                <p:cNvPr id="283" name="Freeform 113"/>
                <p:cNvSpPr>
                  <a:spLocks/>
                </p:cNvSpPr>
                <p:nvPr/>
              </p:nvSpPr>
              <p:spPr bwMode="auto">
                <a:xfrm>
                  <a:off x="1693863" y="2082800"/>
                  <a:ext cx="50800" cy="34925"/>
                </a:xfrm>
                <a:custGeom>
                  <a:avLst/>
                  <a:gdLst>
                    <a:gd name="T0" fmla="*/ 2147483647 w 36"/>
                    <a:gd name="T1" fmla="*/ 2147483647 h 25"/>
                    <a:gd name="T2" fmla="*/ 2147483647 w 36"/>
                    <a:gd name="T3" fmla="*/ 2147483647 h 25"/>
                    <a:gd name="T4" fmla="*/ 0 w 36"/>
                    <a:gd name="T5" fmla="*/ 0 h 25"/>
                    <a:gd name="T6" fmla="*/ 2147483647 w 36"/>
                    <a:gd name="T7" fmla="*/ 0 h 25"/>
                    <a:gd name="T8" fmla="*/ 2147483647 w 36"/>
                    <a:gd name="T9" fmla="*/ 0 h 25"/>
                    <a:gd name="T10" fmla="*/ 2147483647 w 36"/>
                    <a:gd name="T11" fmla="*/ 2147483647 h 25"/>
                    <a:gd name="T12" fmla="*/ 2147483647 w 36"/>
                    <a:gd name="T13" fmla="*/ 2147483647 h 25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36"/>
                    <a:gd name="T22" fmla="*/ 0 h 25"/>
                    <a:gd name="T23" fmla="*/ 36 w 36"/>
                    <a:gd name="T24" fmla="*/ 25 h 25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36" h="25">
                      <a:moveTo>
                        <a:pt x="36" y="25"/>
                      </a:moveTo>
                      <a:lnTo>
                        <a:pt x="12" y="22"/>
                      </a:lnTo>
                      <a:lnTo>
                        <a:pt x="0" y="0"/>
                      </a:lnTo>
                      <a:lnTo>
                        <a:pt x="18" y="0"/>
                      </a:lnTo>
                      <a:lnTo>
                        <a:pt x="33" y="0"/>
                      </a:lnTo>
                      <a:lnTo>
                        <a:pt x="36" y="10"/>
                      </a:lnTo>
                      <a:lnTo>
                        <a:pt x="36" y="25"/>
                      </a:lnTo>
                      <a:close/>
                    </a:path>
                  </a:pathLst>
                </a:custGeom>
                <a:solidFill>
                  <a:srgbClr val="73BC44"/>
                </a:solidFill>
                <a:ln w="19050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zh-CN" altLang="en-US" sz="1200" b="1" kern="0">
                    <a:solidFill>
                      <a:srgbClr val="000000"/>
                    </a:solidFill>
                    <a:latin typeface="Arial" charset="0"/>
                  </a:endParaRPr>
                </a:p>
              </p:txBody>
            </p:sp>
            <p:sp>
              <p:nvSpPr>
                <p:cNvPr id="284" name="Freeform 114"/>
                <p:cNvSpPr>
                  <a:spLocks/>
                </p:cNvSpPr>
                <p:nvPr/>
              </p:nvSpPr>
              <p:spPr bwMode="auto">
                <a:xfrm>
                  <a:off x="1636713" y="2327275"/>
                  <a:ext cx="44450" cy="52388"/>
                </a:xfrm>
                <a:custGeom>
                  <a:avLst/>
                  <a:gdLst>
                    <a:gd name="T0" fmla="*/ 0 w 32"/>
                    <a:gd name="T1" fmla="*/ 2147483647 h 38"/>
                    <a:gd name="T2" fmla="*/ 2147483647 w 32"/>
                    <a:gd name="T3" fmla="*/ 2147483647 h 38"/>
                    <a:gd name="T4" fmla="*/ 2147483647 w 32"/>
                    <a:gd name="T5" fmla="*/ 0 h 38"/>
                    <a:gd name="T6" fmla="*/ 2147483647 w 32"/>
                    <a:gd name="T7" fmla="*/ 2147483647 h 38"/>
                    <a:gd name="T8" fmla="*/ 2147483647 w 32"/>
                    <a:gd name="T9" fmla="*/ 2147483647 h 38"/>
                    <a:gd name="T10" fmla="*/ 2147483647 w 32"/>
                    <a:gd name="T11" fmla="*/ 2147483647 h 38"/>
                    <a:gd name="T12" fmla="*/ 0 w 32"/>
                    <a:gd name="T13" fmla="*/ 2147483647 h 3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32"/>
                    <a:gd name="T22" fmla="*/ 0 h 38"/>
                    <a:gd name="T23" fmla="*/ 32 w 32"/>
                    <a:gd name="T24" fmla="*/ 38 h 38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32" h="38">
                      <a:moveTo>
                        <a:pt x="0" y="38"/>
                      </a:moveTo>
                      <a:lnTo>
                        <a:pt x="3" y="15"/>
                      </a:lnTo>
                      <a:lnTo>
                        <a:pt x="20" y="0"/>
                      </a:lnTo>
                      <a:lnTo>
                        <a:pt x="31" y="12"/>
                      </a:lnTo>
                      <a:lnTo>
                        <a:pt x="32" y="24"/>
                      </a:lnTo>
                      <a:lnTo>
                        <a:pt x="21" y="36"/>
                      </a:lnTo>
                      <a:lnTo>
                        <a:pt x="0" y="38"/>
                      </a:lnTo>
                      <a:close/>
                    </a:path>
                  </a:pathLst>
                </a:custGeom>
                <a:solidFill>
                  <a:srgbClr val="73BC44"/>
                </a:solidFill>
                <a:ln w="19050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zh-CN" altLang="en-US" sz="1200" b="1" kern="0">
                    <a:solidFill>
                      <a:srgbClr val="000000"/>
                    </a:solidFill>
                    <a:latin typeface="Arial" charset="0"/>
                  </a:endParaRPr>
                </a:p>
              </p:txBody>
            </p:sp>
            <p:sp>
              <p:nvSpPr>
                <p:cNvPr id="285" name="Freeform 115"/>
                <p:cNvSpPr>
                  <a:spLocks/>
                </p:cNvSpPr>
                <p:nvPr/>
              </p:nvSpPr>
              <p:spPr bwMode="auto">
                <a:xfrm>
                  <a:off x="2043113" y="1658938"/>
                  <a:ext cx="42862" cy="31750"/>
                </a:xfrm>
                <a:custGeom>
                  <a:avLst/>
                  <a:gdLst>
                    <a:gd name="T0" fmla="*/ 2147483647 w 30"/>
                    <a:gd name="T1" fmla="*/ 2147483647 h 23"/>
                    <a:gd name="T2" fmla="*/ 0 w 30"/>
                    <a:gd name="T3" fmla="*/ 2147483647 h 23"/>
                    <a:gd name="T4" fmla="*/ 2147483647 w 30"/>
                    <a:gd name="T5" fmla="*/ 0 h 23"/>
                    <a:gd name="T6" fmla="*/ 2147483647 w 30"/>
                    <a:gd name="T7" fmla="*/ 2147483647 h 23"/>
                    <a:gd name="T8" fmla="*/ 2147483647 w 30"/>
                    <a:gd name="T9" fmla="*/ 2147483647 h 23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0"/>
                    <a:gd name="T16" fmla="*/ 0 h 23"/>
                    <a:gd name="T17" fmla="*/ 30 w 30"/>
                    <a:gd name="T18" fmla="*/ 23 h 23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0" h="23">
                      <a:moveTo>
                        <a:pt x="11" y="23"/>
                      </a:moveTo>
                      <a:lnTo>
                        <a:pt x="0" y="12"/>
                      </a:lnTo>
                      <a:lnTo>
                        <a:pt x="17" y="0"/>
                      </a:lnTo>
                      <a:lnTo>
                        <a:pt x="30" y="3"/>
                      </a:lnTo>
                      <a:lnTo>
                        <a:pt x="11" y="23"/>
                      </a:lnTo>
                      <a:close/>
                    </a:path>
                  </a:pathLst>
                </a:custGeom>
                <a:solidFill>
                  <a:srgbClr val="73BC44"/>
                </a:solidFill>
                <a:ln w="19050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zh-CN" altLang="en-US" sz="1200" b="1" kern="0">
                    <a:solidFill>
                      <a:srgbClr val="000000"/>
                    </a:solidFill>
                    <a:latin typeface="Arial" charset="0"/>
                  </a:endParaRPr>
                </a:p>
              </p:txBody>
            </p:sp>
            <p:sp>
              <p:nvSpPr>
                <p:cNvPr id="286" name="Freeform 116"/>
                <p:cNvSpPr>
                  <a:spLocks/>
                </p:cNvSpPr>
                <p:nvPr/>
              </p:nvSpPr>
              <p:spPr bwMode="auto">
                <a:xfrm>
                  <a:off x="1879600" y="1978025"/>
                  <a:ext cx="325438" cy="365125"/>
                </a:xfrm>
                <a:custGeom>
                  <a:avLst/>
                  <a:gdLst>
                    <a:gd name="T0" fmla="*/ 2147483647 w 233"/>
                    <a:gd name="T1" fmla="*/ 0 h 262"/>
                    <a:gd name="T2" fmla="*/ 2147483647 w 233"/>
                    <a:gd name="T3" fmla="*/ 2147483647 h 262"/>
                    <a:gd name="T4" fmla="*/ 2147483647 w 233"/>
                    <a:gd name="T5" fmla="*/ 2147483647 h 262"/>
                    <a:gd name="T6" fmla="*/ 2147483647 w 233"/>
                    <a:gd name="T7" fmla="*/ 2147483647 h 262"/>
                    <a:gd name="T8" fmla="*/ 2147483647 w 233"/>
                    <a:gd name="T9" fmla="*/ 2147483647 h 262"/>
                    <a:gd name="T10" fmla="*/ 2147483647 w 233"/>
                    <a:gd name="T11" fmla="*/ 2147483647 h 262"/>
                    <a:gd name="T12" fmla="*/ 2147483647 w 233"/>
                    <a:gd name="T13" fmla="*/ 2147483647 h 262"/>
                    <a:gd name="T14" fmla="*/ 2147483647 w 233"/>
                    <a:gd name="T15" fmla="*/ 2147483647 h 262"/>
                    <a:gd name="T16" fmla="*/ 2147483647 w 233"/>
                    <a:gd name="T17" fmla="*/ 2147483647 h 262"/>
                    <a:gd name="T18" fmla="*/ 2147483647 w 233"/>
                    <a:gd name="T19" fmla="*/ 2147483647 h 262"/>
                    <a:gd name="T20" fmla="*/ 2147483647 w 233"/>
                    <a:gd name="T21" fmla="*/ 2147483647 h 262"/>
                    <a:gd name="T22" fmla="*/ 0 w 233"/>
                    <a:gd name="T23" fmla="*/ 2147483647 h 262"/>
                    <a:gd name="T24" fmla="*/ 2147483647 w 233"/>
                    <a:gd name="T25" fmla="*/ 2147483647 h 262"/>
                    <a:gd name="T26" fmla="*/ 2147483647 w 233"/>
                    <a:gd name="T27" fmla="*/ 2147483647 h 262"/>
                    <a:gd name="T28" fmla="*/ 2147483647 w 233"/>
                    <a:gd name="T29" fmla="*/ 2147483647 h 262"/>
                    <a:gd name="T30" fmla="*/ 2147483647 w 233"/>
                    <a:gd name="T31" fmla="*/ 2147483647 h 262"/>
                    <a:gd name="T32" fmla="*/ 2147483647 w 233"/>
                    <a:gd name="T33" fmla="*/ 2147483647 h 262"/>
                    <a:gd name="T34" fmla="*/ 2147483647 w 233"/>
                    <a:gd name="T35" fmla="*/ 2147483647 h 262"/>
                    <a:gd name="T36" fmla="*/ 2147483647 w 233"/>
                    <a:gd name="T37" fmla="*/ 2147483647 h 262"/>
                    <a:gd name="T38" fmla="*/ 2147483647 w 233"/>
                    <a:gd name="T39" fmla="*/ 2147483647 h 262"/>
                    <a:gd name="T40" fmla="*/ 2147483647 w 233"/>
                    <a:gd name="T41" fmla="*/ 2147483647 h 262"/>
                    <a:gd name="T42" fmla="*/ 2147483647 w 233"/>
                    <a:gd name="T43" fmla="*/ 2147483647 h 262"/>
                    <a:gd name="T44" fmla="*/ 2147483647 w 233"/>
                    <a:gd name="T45" fmla="*/ 2147483647 h 262"/>
                    <a:gd name="T46" fmla="*/ 2147483647 w 233"/>
                    <a:gd name="T47" fmla="*/ 2147483647 h 262"/>
                    <a:gd name="T48" fmla="*/ 2147483647 w 233"/>
                    <a:gd name="T49" fmla="*/ 2147483647 h 262"/>
                    <a:gd name="T50" fmla="*/ 2147483647 w 233"/>
                    <a:gd name="T51" fmla="*/ 2147483647 h 262"/>
                    <a:gd name="T52" fmla="*/ 2147483647 w 233"/>
                    <a:gd name="T53" fmla="*/ 2147483647 h 262"/>
                    <a:gd name="T54" fmla="*/ 2147483647 w 233"/>
                    <a:gd name="T55" fmla="*/ 2147483647 h 262"/>
                    <a:gd name="T56" fmla="*/ 2147483647 w 233"/>
                    <a:gd name="T57" fmla="*/ 2147483647 h 262"/>
                    <a:gd name="T58" fmla="*/ 2147483647 w 233"/>
                    <a:gd name="T59" fmla="*/ 2147483647 h 262"/>
                    <a:gd name="T60" fmla="*/ 2147483647 w 233"/>
                    <a:gd name="T61" fmla="*/ 2147483647 h 262"/>
                    <a:gd name="T62" fmla="*/ 2147483647 w 233"/>
                    <a:gd name="T63" fmla="*/ 2147483647 h 262"/>
                    <a:gd name="T64" fmla="*/ 2147483647 w 233"/>
                    <a:gd name="T65" fmla="*/ 2147483647 h 262"/>
                    <a:gd name="T66" fmla="*/ 2147483647 w 233"/>
                    <a:gd name="T67" fmla="*/ 2147483647 h 262"/>
                    <a:gd name="T68" fmla="*/ 2147483647 w 233"/>
                    <a:gd name="T69" fmla="*/ 2147483647 h 262"/>
                    <a:gd name="T70" fmla="*/ 2147483647 w 233"/>
                    <a:gd name="T71" fmla="*/ 2147483647 h 262"/>
                    <a:gd name="T72" fmla="*/ 2147483647 w 233"/>
                    <a:gd name="T73" fmla="*/ 2147483647 h 262"/>
                    <a:gd name="T74" fmla="*/ 2147483647 w 233"/>
                    <a:gd name="T75" fmla="*/ 2147483647 h 262"/>
                    <a:gd name="T76" fmla="*/ 2147483647 w 233"/>
                    <a:gd name="T77" fmla="*/ 2147483647 h 262"/>
                    <a:gd name="T78" fmla="*/ 2147483647 w 233"/>
                    <a:gd name="T79" fmla="*/ 2147483647 h 262"/>
                    <a:gd name="T80" fmla="*/ 2147483647 w 233"/>
                    <a:gd name="T81" fmla="*/ 2147483647 h 262"/>
                    <a:gd name="T82" fmla="*/ 2147483647 w 233"/>
                    <a:gd name="T83" fmla="*/ 2147483647 h 262"/>
                    <a:gd name="T84" fmla="*/ 2147483647 w 233"/>
                    <a:gd name="T85" fmla="*/ 2147483647 h 262"/>
                    <a:gd name="T86" fmla="*/ 2147483647 w 233"/>
                    <a:gd name="T87" fmla="*/ 0 h 262"/>
                    <a:gd name="T88" fmla="*/ 2147483647 w 233"/>
                    <a:gd name="T89" fmla="*/ 0 h 262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w 233"/>
                    <a:gd name="T136" fmla="*/ 0 h 262"/>
                    <a:gd name="T137" fmla="*/ 233 w 233"/>
                    <a:gd name="T138" fmla="*/ 262 h 262"/>
                  </a:gdLst>
                  <a:ahLst/>
                  <a:cxnLst>
                    <a:cxn ang="T90">
                      <a:pos x="T0" y="T1"/>
                    </a:cxn>
                    <a:cxn ang="T91">
                      <a:pos x="T2" y="T3"/>
                    </a:cxn>
                    <a:cxn ang="T92">
                      <a:pos x="T4" y="T5"/>
                    </a:cxn>
                    <a:cxn ang="T93">
                      <a:pos x="T6" y="T7"/>
                    </a:cxn>
                    <a:cxn ang="T94">
                      <a:pos x="T8" y="T9"/>
                    </a:cxn>
                    <a:cxn ang="T95">
                      <a:pos x="T10" y="T11"/>
                    </a:cxn>
                    <a:cxn ang="T96">
                      <a:pos x="T12" y="T13"/>
                    </a:cxn>
                    <a:cxn ang="T97">
                      <a:pos x="T14" y="T15"/>
                    </a:cxn>
                    <a:cxn ang="T98">
                      <a:pos x="T16" y="T17"/>
                    </a:cxn>
                    <a:cxn ang="T99">
                      <a:pos x="T18" y="T19"/>
                    </a:cxn>
                    <a:cxn ang="T100">
                      <a:pos x="T20" y="T21"/>
                    </a:cxn>
                    <a:cxn ang="T101">
                      <a:pos x="T22" y="T23"/>
                    </a:cxn>
                    <a:cxn ang="T102">
                      <a:pos x="T24" y="T25"/>
                    </a:cxn>
                    <a:cxn ang="T103">
                      <a:pos x="T26" y="T27"/>
                    </a:cxn>
                    <a:cxn ang="T104">
                      <a:pos x="T28" y="T29"/>
                    </a:cxn>
                    <a:cxn ang="T105">
                      <a:pos x="T30" y="T31"/>
                    </a:cxn>
                    <a:cxn ang="T106">
                      <a:pos x="T32" y="T33"/>
                    </a:cxn>
                    <a:cxn ang="T107">
                      <a:pos x="T34" y="T35"/>
                    </a:cxn>
                    <a:cxn ang="T108">
                      <a:pos x="T36" y="T37"/>
                    </a:cxn>
                    <a:cxn ang="T109">
                      <a:pos x="T38" y="T39"/>
                    </a:cxn>
                    <a:cxn ang="T110">
                      <a:pos x="T40" y="T41"/>
                    </a:cxn>
                    <a:cxn ang="T111">
                      <a:pos x="T42" y="T43"/>
                    </a:cxn>
                    <a:cxn ang="T112">
                      <a:pos x="T44" y="T45"/>
                    </a:cxn>
                    <a:cxn ang="T113">
                      <a:pos x="T46" y="T47"/>
                    </a:cxn>
                    <a:cxn ang="T114">
                      <a:pos x="T48" y="T49"/>
                    </a:cxn>
                    <a:cxn ang="T115">
                      <a:pos x="T50" y="T51"/>
                    </a:cxn>
                    <a:cxn ang="T116">
                      <a:pos x="T52" y="T53"/>
                    </a:cxn>
                    <a:cxn ang="T117">
                      <a:pos x="T54" y="T55"/>
                    </a:cxn>
                    <a:cxn ang="T118">
                      <a:pos x="T56" y="T57"/>
                    </a:cxn>
                    <a:cxn ang="T119">
                      <a:pos x="T58" y="T59"/>
                    </a:cxn>
                    <a:cxn ang="T120">
                      <a:pos x="T60" y="T61"/>
                    </a:cxn>
                    <a:cxn ang="T121">
                      <a:pos x="T62" y="T63"/>
                    </a:cxn>
                    <a:cxn ang="T122">
                      <a:pos x="T64" y="T65"/>
                    </a:cxn>
                    <a:cxn ang="T123">
                      <a:pos x="T66" y="T67"/>
                    </a:cxn>
                    <a:cxn ang="T124">
                      <a:pos x="T68" y="T69"/>
                    </a:cxn>
                    <a:cxn ang="T125">
                      <a:pos x="T70" y="T71"/>
                    </a:cxn>
                    <a:cxn ang="T126">
                      <a:pos x="T72" y="T73"/>
                    </a:cxn>
                    <a:cxn ang="T127">
                      <a:pos x="T74" y="T75"/>
                    </a:cxn>
                    <a:cxn ang="T128">
                      <a:pos x="T76" y="T77"/>
                    </a:cxn>
                    <a:cxn ang="T129">
                      <a:pos x="T78" y="T79"/>
                    </a:cxn>
                    <a:cxn ang="T130">
                      <a:pos x="T80" y="T81"/>
                    </a:cxn>
                    <a:cxn ang="T131">
                      <a:pos x="T82" y="T83"/>
                    </a:cxn>
                    <a:cxn ang="T132">
                      <a:pos x="T84" y="T85"/>
                    </a:cxn>
                    <a:cxn ang="T133">
                      <a:pos x="T86" y="T87"/>
                    </a:cxn>
                    <a:cxn ang="T134">
                      <a:pos x="T88" y="T89"/>
                    </a:cxn>
                  </a:cxnLst>
                  <a:rect l="T135" t="T136" r="T137" b="T138"/>
                  <a:pathLst>
                    <a:path w="233" h="262">
                      <a:moveTo>
                        <a:pt x="95" y="0"/>
                      </a:moveTo>
                      <a:lnTo>
                        <a:pt x="83" y="16"/>
                      </a:lnTo>
                      <a:lnTo>
                        <a:pt x="89" y="63"/>
                      </a:lnTo>
                      <a:lnTo>
                        <a:pt x="69" y="69"/>
                      </a:lnTo>
                      <a:lnTo>
                        <a:pt x="60" y="54"/>
                      </a:lnTo>
                      <a:lnTo>
                        <a:pt x="47" y="33"/>
                      </a:lnTo>
                      <a:lnTo>
                        <a:pt x="35" y="33"/>
                      </a:lnTo>
                      <a:lnTo>
                        <a:pt x="33" y="46"/>
                      </a:lnTo>
                      <a:lnTo>
                        <a:pt x="39" y="64"/>
                      </a:lnTo>
                      <a:lnTo>
                        <a:pt x="30" y="79"/>
                      </a:lnTo>
                      <a:lnTo>
                        <a:pt x="17" y="72"/>
                      </a:lnTo>
                      <a:lnTo>
                        <a:pt x="0" y="96"/>
                      </a:lnTo>
                      <a:lnTo>
                        <a:pt x="21" y="130"/>
                      </a:lnTo>
                      <a:lnTo>
                        <a:pt x="39" y="132"/>
                      </a:lnTo>
                      <a:lnTo>
                        <a:pt x="56" y="115"/>
                      </a:lnTo>
                      <a:lnTo>
                        <a:pt x="65" y="133"/>
                      </a:lnTo>
                      <a:lnTo>
                        <a:pt x="78" y="127"/>
                      </a:lnTo>
                      <a:lnTo>
                        <a:pt x="86" y="141"/>
                      </a:lnTo>
                      <a:lnTo>
                        <a:pt x="69" y="148"/>
                      </a:lnTo>
                      <a:lnTo>
                        <a:pt x="66" y="165"/>
                      </a:lnTo>
                      <a:lnTo>
                        <a:pt x="81" y="174"/>
                      </a:lnTo>
                      <a:lnTo>
                        <a:pt x="86" y="189"/>
                      </a:lnTo>
                      <a:lnTo>
                        <a:pt x="98" y="196"/>
                      </a:lnTo>
                      <a:lnTo>
                        <a:pt x="99" y="208"/>
                      </a:lnTo>
                      <a:lnTo>
                        <a:pt x="128" y="195"/>
                      </a:lnTo>
                      <a:lnTo>
                        <a:pt x="140" y="214"/>
                      </a:lnTo>
                      <a:lnTo>
                        <a:pt x="158" y="196"/>
                      </a:lnTo>
                      <a:lnTo>
                        <a:pt x="180" y="205"/>
                      </a:lnTo>
                      <a:lnTo>
                        <a:pt x="168" y="219"/>
                      </a:lnTo>
                      <a:lnTo>
                        <a:pt x="156" y="243"/>
                      </a:lnTo>
                      <a:lnTo>
                        <a:pt x="159" y="259"/>
                      </a:lnTo>
                      <a:lnTo>
                        <a:pt x="176" y="262"/>
                      </a:lnTo>
                      <a:lnTo>
                        <a:pt x="195" y="241"/>
                      </a:lnTo>
                      <a:lnTo>
                        <a:pt x="228" y="198"/>
                      </a:lnTo>
                      <a:lnTo>
                        <a:pt x="233" y="177"/>
                      </a:lnTo>
                      <a:lnTo>
                        <a:pt x="227" y="171"/>
                      </a:lnTo>
                      <a:lnTo>
                        <a:pt x="192" y="181"/>
                      </a:lnTo>
                      <a:lnTo>
                        <a:pt x="145" y="154"/>
                      </a:lnTo>
                      <a:lnTo>
                        <a:pt x="137" y="145"/>
                      </a:lnTo>
                      <a:lnTo>
                        <a:pt x="138" y="120"/>
                      </a:lnTo>
                      <a:lnTo>
                        <a:pt x="129" y="96"/>
                      </a:lnTo>
                      <a:lnTo>
                        <a:pt x="138" y="55"/>
                      </a:lnTo>
                      <a:lnTo>
                        <a:pt x="123" y="18"/>
                      </a:lnTo>
                      <a:lnTo>
                        <a:pt x="114" y="0"/>
                      </a:lnTo>
                      <a:lnTo>
                        <a:pt x="95" y="0"/>
                      </a:lnTo>
                      <a:close/>
                    </a:path>
                  </a:pathLst>
                </a:custGeom>
                <a:solidFill>
                  <a:srgbClr val="73BC44"/>
                </a:solidFill>
                <a:ln w="19050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zh-CN" altLang="en-US" sz="1200" b="1" kern="0">
                    <a:solidFill>
                      <a:srgbClr val="000000"/>
                    </a:solidFill>
                    <a:latin typeface="Arial" charset="0"/>
                  </a:endParaRPr>
                </a:p>
              </p:txBody>
            </p:sp>
            <p:sp>
              <p:nvSpPr>
                <p:cNvPr id="287" name="Freeform 117"/>
                <p:cNvSpPr>
                  <a:spLocks/>
                </p:cNvSpPr>
                <p:nvPr/>
              </p:nvSpPr>
              <p:spPr bwMode="auto">
                <a:xfrm>
                  <a:off x="1982788" y="2552700"/>
                  <a:ext cx="230187" cy="217488"/>
                </a:xfrm>
                <a:custGeom>
                  <a:avLst/>
                  <a:gdLst>
                    <a:gd name="T0" fmla="*/ 0 w 165"/>
                    <a:gd name="T1" fmla="*/ 2147483647 h 155"/>
                    <a:gd name="T2" fmla="*/ 2147483647 w 165"/>
                    <a:gd name="T3" fmla="*/ 2147483647 h 155"/>
                    <a:gd name="T4" fmla="*/ 2147483647 w 165"/>
                    <a:gd name="T5" fmla="*/ 2147483647 h 155"/>
                    <a:gd name="T6" fmla="*/ 2147483647 w 165"/>
                    <a:gd name="T7" fmla="*/ 2147483647 h 155"/>
                    <a:gd name="T8" fmla="*/ 2147483647 w 165"/>
                    <a:gd name="T9" fmla="*/ 2147483647 h 155"/>
                    <a:gd name="T10" fmla="*/ 2147483647 w 165"/>
                    <a:gd name="T11" fmla="*/ 2147483647 h 155"/>
                    <a:gd name="T12" fmla="*/ 2147483647 w 165"/>
                    <a:gd name="T13" fmla="*/ 2147483647 h 155"/>
                    <a:gd name="T14" fmla="*/ 2147483647 w 165"/>
                    <a:gd name="T15" fmla="*/ 2147483647 h 155"/>
                    <a:gd name="T16" fmla="*/ 2147483647 w 165"/>
                    <a:gd name="T17" fmla="*/ 2147483647 h 155"/>
                    <a:gd name="T18" fmla="*/ 2147483647 w 165"/>
                    <a:gd name="T19" fmla="*/ 2147483647 h 155"/>
                    <a:gd name="T20" fmla="*/ 2147483647 w 165"/>
                    <a:gd name="T21" fmla="*/ 2147483647 h 155"/>
                    <a:gd name="T22" fmla="*/ 2147483647 w 165"/>
                    <a:gd name="T23" fmla="*/ 2147483647 h 155"/>
                    <a:gd name="T24" fmla="*/ 2147483647 w 165"/>
                    <a:gd name="T25" fmla="*/ 0 h 155"/>
                    <a:gd name="T26" fmla="*/ 2147483647 w 165"/>
                    <a:gd name="T27" fmla="*/ 2147483647 h 155"/>
                    <a:gd name="T28" fmla="*/ 2147483647 w 165"/>
                    <a:gd name="T29" fmla="*/ 2147483647 h 155"/>
                    <a:gd name="T30" fmla="*/ 2147483647 w 165"/>
                    <a:gd name="T31" fmla="*/ 2147483647 h 155"/>
                    <a:gd name="T32" fmla="*/ 2147483647 w 165"/>
                    <a:gd name="T33" fmla="*/ 2147483647 h 155"/>
                    <a:gd name="T34" fmla="*/ 2147483647 w 165"/>
                    <a:gd name="T35" fmla="*/ 2147483647 h 155"/>
                    <a:gd name="T36" fmla="*/ 2147483647 w 165"/>
                    <a:gd name="T37" fmla="*/ 2147483647 h 155"/>
                    <a:gd name="T38" fmla="*/ 2147483647 w 165"/>
                    <a:gd name="T39" fmla="*/ 2147483647 h 155"/>
                    <a:gd name="T40" fmla="*/ 2147483647 w 165"/>
                    <a:gd name="T41" fmla="*/ 2147483647 h 155"/>
                    <a:gd name="T42" fmla="*/ 2147483647 w 165"/>
                    <a:gd name="T43" fmla="*/ 2147483647 h 155"/>
                    <a:gd name="T44" fmla="*/ 2147483647 w 165"/>
                    <a:gd name="T45" fmla="*/ 2147483647 h 155"/>
                    <a:gd name="T46" fmla="*/ 2147483647 w 165"/>
                    <a:gd name="T47" fmla="*/ 2147483647 h 155"/>
                    <a:gd name="T48" fmla="*/ 0 w 165"/>
                    <a:gd name="T49" fmla="*/ 2147483647 h 155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w 165"/>
                    <a:gd name="T76" fmla="*/ 0 h 155"/>
                    <a:gd name="T77" fmla="*/ 165 w 165"/>
                    <a:gd name="T78" fmla="*/ 155 h 155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T75" t="T76" r="T77" b="T78"/>
                  <a:pathLst>
                    <a:path w="165" h="155">
                      <a:moveTo>
                        <a:pt x="0" y="140"/>
                      </a:moveTo>
                      <a:lnTo>
                        <a:pt x="13" y="125"/>
                      </a:lnTo>
                      <a:lnTo>
                        <a:pt x="36" y="128"/>
                      </a:lnTo>
                      <a:lnTo>
                        <a:pt x="75" y="117"/>
                      </a:lnTo>
                      <a:lnTo>
                        <a:pt x="49" y="111"/>
                      </a:lnTo>
                      <a:lnTo>
                        <a:pt x="57" y="90"/>
                      </a:lnTo>
                      <a:lnTo>
                        <a:pt x="75" y="72"/>
                      </a:lnTo>
                      <a:lnTo>
                        <a:pt x="79" y="65"/>
                      </a:lnTo>
                      <a:lnTo>
                        <a:pt x="51" y="65"/>
                      </a:lnTo>
                      <a:lnTo>
                        <a:pt x="34" y="57"/>
                      </a:lnTo>
                      <a:lnTo>
                        <a:pt x="16" y="42"/>
                      </a:lnTo>
                      <a:lnTo>
                        <a:pt x="26" y="14"/>
                      </a:lnTo>
                      <a:lnTo>
                        <a:pt x="49" y="0"/>
                      </a:lnTo>
                      <a:lnTo>
                        <a:pt x="75" y="8"/>
                      </a:lnTo>
                      <a:lnTo>
                        <a:pt x="96" y="47"/>
                      </a:lnTo>
                      <a:lnTo>
                        <a:pt x="156" y="71"/>
                      </a:lnTo>
                      <a:lnTo>
                        <a:pt x="165" y="96"/>
                      </a:lnTo>
                      <a:lnTo>
                        <a:pt x="148" y="108"/>
                      </a:lnTo>
                      <a:lnTo>
                        <a:pt x="148" y="129"/>
                      </a:lnTo>
                      <a:lnTo>
                        <a:pt x="121" y="138"/>
                      </a:lnTo>
                      <a:lnTo>
                        <a:pt x="102" y="129"/>
                      </a:lnTo>
                      <a:lnTo>
                        <a:pt x="64" y="149"/>
                      </a:lnTo>
                      <a:lnTo>
                        <a:pt x="42" y="149"/>
                      </a:lnTo>
                      <a:lnTo>
                        <a:pt x="22" y="155"/>
                      </a:lnTo>
                      <a:lnTo>
                        <a:pt x="0" y="140"/>
                      </a:lnTo>
                      <a:close/>
                    </a:path>
                  </a:pathLst>
                </a:custGeom>
                <a:solidFill>
                  <a:srgbClr val="73BC44"/>
                </a:solidFill>
                <a:ln w="19050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zh-CN" altLang="en-US" sz="1200" b="1" kern="0">
                    <a:solidFill>
                      <a:srgbClr val="000000"/>
                    </a:solidFill>
                    <a:latin typeface="Arial" charset="0"/>
                  </a:endParaRPr>
                </a:p>
              </p:txBody>
            </p:sp>
            <p:sp>
              <p:nvSpPr>
                <p:cNvPr id="288" name="Freeform 118"/>
                <p:cNvSpPr>
                  <a:spLocks/>
                </p:cNvSpPr>
                <p:nvPr/>
              </p:nvSpPr>
              <p:spPr bwMode="auto">
                <a:xfrm>
                  <a:off x="1890713" y="2532063"/>
                  <a:ext cx="76200" cy="69850"/>
                </a:xfrm>
                <a:custGeom>
                  <a:avLst/>
                  <a:gdLst>
                    <a:gd name="T0" fmla="*/ 2147483647 w 54"/>
                    <a:gd name="T1" fmla="*/ 2147483647 h 50"/>
                    <a:gd name="T2" fmla="*/ 2147483647 w 54"/>
                    <a:gd name="T3" fmla="*/ 0 h 50"/>
                    <a:gd name="T4" fmla="*/ 2147483647 w 54"/>
                    <a:gd name="T5" fmla="*/ 2147483647 h 50"/>
                    <a:gd name="T6" fmla="*/ 2147483647 w 54"/>
                    <a:gd name="T7" fmla="*/ 2147483647 h 50"/>
                    <a:gd name="T8" fmla="*/ 0 w 54"/>
                    <a:gd name="T9" fmla="*/ 2147483647 h 50"/>
                    <a:gd name="T10" fmla="*/ 2147483647 w 54"/>
                    <a:gd name="T11" fmla="*/ 2147483647 h 50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54"/>
                    <a:gd name="T19" fmla="*/ 0 h 50"/>
                    <a:gd name="T20" fmla="*/ 54 w 54"/>
                    <a:gd name="T21" fmla="*/ 50 h 50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54" h="50">
                      <a:moveTo>
                        <a:pt x="4" y="35"/>
                      </a:moveTo>
                      <a:lnTo>
                        <a:pt x="33" y="0"/>
                      </a:lnTo>
                      <a:lnTo>
                        <a:pt x="54" y="3"/>
                      </a:lnTo>
                      <a:lnTo>
                        <a:pt x="42" y="29"/>
                      </a:lnTo>
                      <a:lnTo>
                        <a:pt x="0" y="50"/>
                      </a:lnTo>
                      <a:lnTo>
                        <a:pt x="4" y="35"/>
                      </a:lnTo>
                      <a:close/>
                    </a:path>
                  </a:pathLst>
                </a:custGeom>
                <a:solidFill>
                  <a:srgbClr val="73BC44"/>
                </a:solidFill>
                <a:ln w="19050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zh-CN" altLang="en-US" sz="1200" b="1" kern="0">
                    <a:solidFill>
                      <a:srgbClr val="000000"/>
                    </a:solidFill>
                    <a:latin typeface="Arial" charset="0"/>
                  </a:endParaRPr>
                </a:p>
              </p:txBody>
            </p:sp>
            <p:sp>
              <p:nvSpPr>
                <p:cNvPr id="289" name="Freeform 119"/>
                <p:cNvSpPr>
                  <a:spLocks/>
                </p:cNvSpPr>
                <p:nvPr/>
              </p:nvSpPr>
              <p:spPr bwMode="auto">
                <a:xfrm>
                  <a:off x="2282825" y="3087688"/>
                  <a:ext cx="103188" cy="160337"/>
                </a:xfrm>
                <a:custGeom>
                  <a:avLst/>
                  <a:gdLst>
                    <a:gd name="T0" fmla="*/ 2147483647 w 75"/>
                    <a:gd name="T1" fmla="*/ 2147483647 h 115"/>
                    <a:gd name="T2" fmla="*/ 2147483647 w 75"/>
                    <a:gd name="T3" fmla="*/ 2147483647 h 115"/>
                    <a:gd name="T4" fmla="*/ 0 w 75"/>
                    <a:gd name="T5" fmla="*/ 2147483647 h 115"/>
                    <a:gd name="T6" fmla="*/ 2147483647 w 75"/>
                    <a:gd name="T7" fmla="*/ 0 h 115"/>
                    <a:gd name="T8" fmla="*/ 2147483647 w 75"/>
                    <a:gd name="T9" fmla="*/ 2147483647 h 115"/>
                    <a:gd name="T10" fmla="*/ 2147483647 w 75"/>
                    <a:gd name="T11" fmla="*/ 2147483647 h 115"/>
                    <a:gd name="T12" fmla="*/ 2147483647 w 75"/>
                    <a:gd name="T13" fmla="*/ 2147483647 h 115"/>
                    <a:gd name="T14" fmla="*/ 2147483647 w 75"/>
                    <a:gd name="T15" fmla="*/ 2147483647 h 115"/>
                    <a:gd name="T16" fmla="*/ 2147483647 w 75"/>
                    <a:gd name="T17" fmla="*/ 2147483647 h 115"/>
                    <a:gd name="T18" fmla="*/ 2147483647 w 75"/>
                    <a:gd name="T19" fmla="*/ 2147483647 h 11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75"/>
                    <a:gd name="T31" fmla="*/ 0 h 115"/>
                    <a:gd name="T32" fmla="*/ 75 w 75"/>
                    <a:gd name="T33" fmla="*/ 115 h 115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75" h="115">
                      <a:moveTo>
                        <a:pt x="12" y="94"/>
                      </a:moveTo>
                      <a:lnTo>
                        <a:pt x="2" y="51"/>
                      </a:lnTo>
                      <a:lnTo>
                        <a:pt x="0" y="16"/>
                      </a:lnTo>
                      <a:lnTo>
                        <a:pt x="36" y="0"/>
                      </a:lnTo>
                      <a:lnTo>
                        <a:pt x="51" y="15"/>
                      </a:lnTo>
                      <a:lnTo>
                        <a:pt x="60" y="49"/>
                      </a:lnTo>
                      <a:lnTo>
                        <a:pt x="75" y="70"/>
                      </a:lnTo>
                      <a:lnTo>
                        <a:pt x="71" y="108"/>
                      </a:lnTo>
                      <a:lnTo>
                        <a:pt x="41" y="115"/>
                      </a:lnTo>
                      <a:lnTo>
                        <a:pt x="12" y="94"/>
                      </a:lnTo>
                      <a:close/>
                    </a:path>
                  </a:pathLst>
                </a:custGeom>
                <a:solidFill>
                  <a:srgbClr val="73BC44"/>
                </a:solidFill>
                <a:ln w="19050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zh-CN" altLang="en-US" sz="1200" b="1" kern="0">
                    <a:solidFill>
                      <a:srgbClr val="000000"/>
                    </a:solidFill>
                    <a:latin typeface="Arial" charset="0"/>
                  </a:endParaRPr>
                </a:p>
              </p:txBody>
            </p:sp>
            <p:sp>
              <p:nvSpPr>
                <p:cNvPr id="290" name="Freeform 120"/>
                <p:cNvSpPr>
                  <a:spLocks/>
                </p:cNvSpPr>
                <p:nvPr/>
              </p:nvSpPr>
              <p:spPr bwMode="auto">
                <a:xfrm>
                  <a:off x="2066925" y="2841625"/>
                  <a:ext cx="130175" cy="187325"/>
                </a:xfrm>
                <a:custGeom>
                  <a:avLst/>
                  <a:gdLst>
                    <a:gd name="T0" fmla="*/ 0 w 93"/>
                    <a:gd name="T1" fmla="*/ 2147483647 h 134"/>
                    <a:gd name="T2" fmla="*/ 2147483647 w 93"/>
                    <a:gd name="T3" fmla="*/ 2147483647 h 134"/>
                    <a:gd name="T4" fmla="*/ 2147483647 w 93"/>
                    <a:gd name="T5" fmla="*/ 2147483647 h 134"/>
                    <a:gd name="T6" fmla="*/ 2147483647 w 93"/>
                    <a:gd name="T7" fmla="*/ 2147483647 h 134"/>
                    <a:gd name="T8" fmla="*/ 2147483647 w 93"/>
                    <a:gd name="T9" fmla="*/ 2147483647 h 134"/>
                    <a:gd name="T10" fmla="*/ 2147483647 w 93"/>
                    <a:gd name="T11" fmla="*/ 2147483647 h 134"/>
                    <a:gd name="T12" fmla="*/ 2147483647 w 93"/>
                    <a:gd name="T13" fmla="*/ 2147483647 h 134"/>
                    <a:gd name="T14" fmla="*/ 2147483647 w 93"/>
                    <a:gd name="T15" fmla="*/ 0 h 134"/>
                    <a:gd name="T16" fmla="*/ 2147483647 w 93"/>
                    <a:gd name="T17" fmla="*/ 2147483647 h 134"/>
                    <a:gd name="T18" fmla="*/ 2147483647 w 93"/>
                    <a:gd name="T19" fmla="*/ 2147483647 h 134"/>
                    <a:gd name="T20" fmla="*/ 2147483647 w 93"/>
                    <a:gd name="T21" fmla="*/ 2147483647 h 134"/>
                    <a:gd name="T22" fmla="*/ 0 w 93"/>
                    <a:gd name="T23" fmla="*/ 2147483647 h 134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w 93"/>
                    <a:gd name="T37" fmla="*/ 0 h 134"/>
                    <a:gd name="T38" fmla="*/ 93 w 93"/>
                    <a:gd name="T39" fmla="*/ 134 h 134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T36" t="T37" r="T38" b="T39"/>
                  <a:pathLst>
                    <a:path w="93" h="134">
                      <a:moveTo>
                        <a:pt x="0" y="119"/>
                      </a:moveTo>
                      <a:lnTo>
                        <a:pt x="11" y="79"/>
                      </a:lnTo>
                      <a:lnTo>
                        <a:pt x="40" y="77"/>
                      </a:lnTo>
                      <a:lnTo>
                        <a:pt x="45" y="68"/>
                      </a:lnTo>
                      <a:lnTo>
                        <a:pt x="25" y="65"/>
                      </a:lnTo>
                      <a:lnTo>
                        <a:pt x="19" y="54"/>
                      </a:lnTo>
                      <a:lnTo>
                        <a:pt x="57" y="17"/>
                      </a:lnTo>
                      <a:lnTo>
                        <a:pt x="93" y="0"/>
                      </a:lnTo>
                      <a:lnTo>
                        <a:pt x="58" y="84"/>
                      </a:lnTo>
                      <a:lnTo>
                        <a:pt x="39" y="116"/>
                      </a:lnTo>
                      <a:lnTo>
                        <a:pt x="15" y="134"/>
                      </a:lnTo>
                      <a:lnTo>
                        <a:pt x="0" y="119"/>
                      </a:lnTo>
                      <a:close/>
                    </a:path>
                  </a:pathLst>
                </a:custGeom>
                <a:solidFill>
                  <a:srgbClr val="73BC44"/>
                </a:solidFill>
                <a:ln w="19050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zh-CN" altLang="en-US" sz="1200" b="1" kern="0">
                    <a:solidFill>
                      <a:srgbClr val="000000"/>
                    </a:solidFill>
                    <a:latin typeface="Arial" charset="0"/>
                  </a:endParaRPr>
                </a:p>
              </p:txBody>
            </p:sp>
            <p:sp>
              <p:nvSpPr>
                <p:cNvPr id="291" name="Freeform 121"/>
                <p:cNvSpPr>
                  <a:spLocks/>
                </p:cNvSpPr>
                <p:nvPr/>
              </p:nvSpPr>
              <p:spPr bwMode="auto">
                <a:xfrm>
                  <a:off x="1936750" y="2963863"/>
                  <a:ext cx="138113" cy="179387"/>
                </a:xfrm>
                <a:custGeom>
                  <a:avLst/>
                  <a:gdLst>
                    <a:gd name="T0" fmla="*/ 2147483647 w 99"/>
                    <a:gd name="T1" fmla="*/ 2147483647 h 129"/>
                    <a:gd name="T2" fmla="*/ 2147483647 w 99"/>
                    <a:gd name="T3" fmla="*/ 2147483647 h 129"/>
                    <a:gd name="T4" fmla="*/ 2147483647 w 99"/>
                    <a:gd name="T5" fmla="*/ 2147483647 h 129"/>
                    <a:gd name="T6" fmla="*/ 2147483647 w 99"/>
                    <a:gd name="T7" fmla="*/ 2147483647 h 129"/>
                    <a:gd name="T8" fmla="*/ 2147483647 w 99"/>
                    <a:gd name="T9" fmla="*/ 2147483647 h 129"/>
                    <a:gd name="T10" fmla="*/ 2147483647 w 99"/>
                    <a:gd name="T11" fmla="*/ 2147483647 h 129"/>
                    <a:gd name="T12" fmla="*/ 2147483647 w 99"/>
                    <a:gd name="T13" fmla="*/ 2147483647 h 129"/>
                    <a:gd name="T14" fmla="*/ 0 w 99"/>
                    <a:gd name="T15" fmla="*/ 2147483647 h 129"/>
                    <a:gd name="T16" fmla="*/ 2147483647 w 99"/>
                    <a:gd name="T17" fmla="*/ 2147483647 h 129"/>
                    <a:gd name="T18" fmla="*/ 2147483647 w 99"/>
                    <a:gd name="T19" fmla="*/ 2147483647 h 129"/>
                    <a:gd name="T20" fmla="*/ 2147483647 w 99"/>
                    <a:gd name="T21" fmla="*/ 2147483647 h 129"/>
                    <a:gd name="T22" fmla="*/ 2147483647 w 99"/>
                    <a:gd name="T23" fmla="*/ 0 h 129"/>
                    <a:gd name="T24" fmla="*/ 2147483647 w 99"/>
                    <a:gd name="T25" fmla="*/ 2147483647 h 129"/>
                    <a:gd name="T26" fmla="*/ 2147483647 w 99"/>
                    <a:gd name="T27" fmla="*/ 2147483647 h 129"/>
                    <a:gd name="T28" fmla="*/ 2147483647 w 99"/>
                    <a:gd name="T29" fmla="*/ 2147483647 h 129"/>
                    <a:gd name="T30" fmla="*/ 2147483647 w 99"/>
                    <a:gd name="T31" fmla="*/ 2147483647 h 129"/>
                    <a:gd name="T32" fmla="*/ 2147483647 w 99"/>
                    <a:gd name="T33" fmla="*/ 2147483647 h 129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99"/>
                    <a:gd name="T52" fmla="*/ 0 h 129"/>
                    <a:gd name="T53" fmla="*/ 99 w 99"/>
                    <a:gd name="T54" fmla="*/ 129 h 129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99" h="129">
                      <a:moveTo>
                        <a:pt x="54" y="129"/>
                      </a:moveTo>
                      <a:lnTo>
                        <a:pt x="34" y="129"/>
                      </a:lnTo>
                      <a:lnTo>
                        <a:pt x="55" y="107"/>
                      </a:lnTo>
                      <a:lnTo>
                        <a:pt x="43" y="80"/>
                      </a:lnTo>
                      <a:lnTo>
                        <a:pt x="54" y="60"/>
                      </a:lnTo>
                      <a:lnTo>
                        <a:pt x="34" y="57"/>
                      </a:lnTo>
                      <a:lnTo>
                        <a:pt x="7" y="99"/>
                      </a:lnTo>
                      <a:lnTo>
                        <a:pt x="0" y="84"/>
                      </a:lnTo>
                      <a:lnTo>
                        <a:pt x="4" y="56"/>
                      </a:lnTo>
                      <a:lnTo>
                        <a:pt x="25" y="21"/>
                      </a:lnTo>
                      <a:lnTo>
                        <a:pt x="42" y="32"/>
                      </a:lnTo>
                      <a:lnTo>
                        <a:pt x="76" y="0"/>
                      </a:lnTo>
                      <a:lnTo>
                        <a:pt x="91" y="56"/>
                      </a:lnTo>
                      <a:lnTo>
                        <a:pt x="99" y="83"/>
                      </a:lnTo>
                      <a:lnTo>
                        <a:pt x="94" y="110"/>
                      </a:lnTo>
                      <a:lnTo>
                        <a:pt x="72" y="117"/>
                      </a:lnTo>
                      <a:lnTo>
                        <a:pt x="54" y="129"/>
                      </a:lnTo>
                      <a:close/>
                    </a:path>
                  </a:pathLst>
                </a:custGeom>
                <a:solidFill>
                  <a:srgbClr val="73BC44"/>
                </a:solidFill>
                <a:ln w="19050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zh-CN" altLang="en-US" sz="1200" b="1" kern="0">
                    <a:solidFill>
                      <a:srgbClr val="000000"/>
                    </a:solidFill>
                    <a:latin typeface="Arial" charset="0"/>
                  </a:endParaRPr>
                </a:p>
              </p:txBody>
            </p:sp>
            <p:sp>
              <p:nvSpPr>
                <p:cNvPr id="292" name="Freeform 122"/>
                <p:cNvSpPr>
                  <a:spLocks/>
                </p:cNvSpPr>
                <p:nvPr/>
              </p:nvSpPr>
              <p:spPr bwMode="auto">
                <a:xfrm>
                  <a:off x="1803400" y="2609850"/>
                  <a:ext cx="60325" cy="60325"/>
                </a:xfrm>
                <a:custGeom>
                  <a:avLst/>
                  <a:gdLst>
                    <a:gd name="T0" fmla="*/ 0 w 43"/>
                    <a:gd name="T1" fmla="*/ 2147483647 h 43"/>
                    <a:gd name="T2" fmla="*/ 2147483647 w 43"/>
                    <a:gd name="T3" fmla="*/ 2147483647 h 43"/>
                    <a:gd name="T4" fmla="*/ 2147483647 w 43"/>
                    <a:gd name="T5" fmla="*/ 2147483647 h 43"/>
                    <a:gd name="T6" fmla="*/ 2147483647 w 43"/>
                    <a:gd name="T7" fmla="*/ 0 h 43"/>
                    <a:gd name="T8" fmla="*/ 2147483647 w 43"/>
                    <a:gd name="T9" fmla="*/ 2147483647 h 43"/>
                    <a:gd name="T10" fmla="*/ 2147483647 w 43"/>
                    <a:gd name="T11" fmla="*/ 2147483647 h 43"/>
                    <a:gd name="T12" fmla="*/ 0 w 43"/>
                    <a:gd name="T13" fmla="*/ 2147483647 h 43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43"/>
                    <a:gd name="T22" fmla="*/ 0 h 43"/>
                    <a:gd name="T23" fmla="*/ 43 w 43"/>
                    <a:gd name="T24" fmla="*/ 43 h 43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43" h="43">
                      <a:moveTo>
                        <a:pt x="0" y="22"/>
                      </a:moveTo>
                      <a:lnTo>
                        <a:pt x="12" y="10"/>
                      </a:lnTo>
                      <a:lnTo>
                        <a:pt x="28" y="4"/>
                      </a:lnTo>
                      <a:lnTo>
                        <a:pt x="43" y="0"/>
                      </a:lnTo>
                      <a:lnTo>
                        <a:pt x="31" y="21"/>
                      </a:lnTo>
                      <a:lnTo>
                        <a:pt x="4" y="43"/>
                      </a:lnTo>
                      <a:lnTo>
                        <a:pt x="0" y="22"/>
                      </a:lnTo>
                      <a:close/>
                    </a:path>
                  </a:pathLst>
                </a:custGeom>
                <a:solidFill>
                  <a:srgbClr val="73BC44"/>
                </a:solidFill>
                <a:ln w="19050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zh-CN" altLang="en-US" sz="1200" b="1" kern="0">
                    <a:solidFill>
                      <a:srgbClr val="000000"/>
                    </a:solidFill>
                    <a:latin typeface="Arial" charset="0"/>
                  </a:endParaRPr>
                </a:p>
              </p:txBody>
            </p:sp>
            <p:sp>
              <p:nvSpPr>
                <p:cNvPr id="293" name="Freeform 123"/>
                <p:cNvSpPr>
                  <a:spLocks/>
                </p:cNvSpPr>
                <p:nvPr/>
              </p:nvSpPr>
              <p:spPr bwMode="auto">
                <a:xfrm>
                  <a:off x="2352675" y="2979738"/>
                  <a:ext cx="46038" cy="74612"/>
                </a:xfrm>
                <a:custGeom>
                  <a:avLst/>
                  <a:gdLst>
                    <a:gd name="T0" fmla="*/ 2147483647 w 32"/>
                    <a:gd name="T1" fmla="*/ 2147483647 h 54"/>
                    <a:gd name="T2" fmla="*/ 2147483647 w 32"/>
                    <a:gd name="T3" fmla="*/ 2147483647 h 54"/>
                    <a:gd name="T4" fmla="*/ 0 w 32"/>
                    <a:gd name="T5" fmla="*/ 2147483647 h 54"/>
                    <a:gd name="T6" fmla="*/ 2147483647 w 32"/>
                    <a:gd name="T7" fmla="*/ 0 h 54"/>
                    <a:gd name="T8" fmla="*/ 2147483647 w 32"/>
                    <a:gd name="T9" fmla="*/ 2147483647 h 54"/>
                    <a:gd name="T10" fmla="*/ 2147483647 w 32"/>
                    <a:gd name="T11" fmla="*/ 2147483647 h 54"/>
                    <a:gd name="T12" fmla="*/ 2147483647 w 32"/>
                    <a:gd name="T13" fmla="*/ 2147483647 h 54"/>
                    <a:gd name="T14" fmla="*/ 2147483647 w 32"/>
                    <a:gd name="T15" fmla="*/ 2147483647 h 54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32"/>
                    <a:gd name="T25" fmla="*/ 0 h 54"/>
                    <a:gd name="T26" fmla="*/ 32 w 32"/>
                    <a:gd name="T27" fmla="*/ 54 h 54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32" h="54">
                      <a:moveTo>
                        <a:pt x="8" y="48"/>
                      </a:moveTo>
                      <a:lnTo>
                        <a:pt x="2" y="32"/>
                      </a:lnTo>
                      <a:lnTo>
                        <a:pt x="0" y="12"/>
                      </a:lnTo>
                      <a:lnTo>
                        <a:pt x="7" y="0"/>
                      </a:lnTo>
                      <a:lnTo>
                        <a:pt x="21" y="20"/>
                      </a:lnTo>
                      <a:lnTo>
                        <a:pt x="32" y="40"/>
                      </a:lnTo>
                      <a:lnTo>
                        <a:pt x="29" y="54"/>
                      </a:lnTo>
                      <a:lnTo>
                        <a:pt x="8" y="48"/>
                      </a:lnTo>
                      <a:close/>
                    </a:path>
                  </a:pathLst>
                </a:custGeom>
                <a:solidFill>
                  <a:srgbClr val="73BC44"/>
                </a:solidFill>
                <a:ln w="19050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zh-CN" altLang="en-US" sz="1200" b="1" kern="0">
                    <a:solidFill>
                      <a:srgbClr val="000000"/>
                    </a:solidFill>
                    <a:latin typeface="Arial" charset="0"/>
                  </a:endParaRPr>
                </a:p>
              </p:txBody>
            </p:sp>
            <p:sp>
              <p:nvSpPr>
                <p:cNvPr id="294" name="Freeform 124"/>
                <p:cNvSpPr>
                  <a:spLocks/>
                </p:cNvSpPr>
                <p:nvPr/>
              </p:nvSpPr>
              <p:spPr bwMode="auto">
                <a:xfrm>
                  <a:off x="2039938" y="2398713"/>
                  <a:ext cx="34925" cy="28575"/>
                </a:xfrm>
                <a:custGeom>
                  <a:avLst/>
                  <a:gdLst>
                    <a:gd name="T0" fmla="*/ 2147483647 w 25"/>
                    <a:gd name="T1" fmla="*/ 2147483647 h 21"/>
                    <a:gd name="T2" fmla="*/ 0 w 25"/>
                    <a:gd name="T3" fmla="*/ 2147483647 h 21"/>
                    <a:gd name="T4" fmla="*/ 2147483647 w 25"/>
                    <a:gd name="T5" fmla="*/ 0 h 21"/>
                    <a:gd name="T6" fmla="*/ 2147483647 w 25"/>
                    <a:gd name="T7" fmla="*/ 2147483647 h 21"/>
                    <a:gd name="T8" fmla="*/ 2147483647 w 25"/>
                    <a:gd name="T9" fmla="*/ 2147483647 h 21"/>
                    <a:gd name="T10" fmla="*/ 2147483647 w 25"/>
                    <a:gd name="T11" fmla="*/ 2147483647 h 21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25"/>
                    <a:gd name="T19" fmla="*/ 0 h 21"/>
                    <a:gd name="T20" fmla="*/ 25 w 25"/>
                    <a:gd name="T21" fmla="*/ 21 h 21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5" h="21">
                      <a:moveTo>
                        <a:pt x="1" y="21"/>
                      </a:moveTo>
                      <a:lnTo>
                        <a:pt x="0" y="8"/>
                      </a:lnTo>
                      <a:lnTo>
                        <a:pt x="20" y="0"/>
                      </a:lnTo>
                      <a:lnTo>
                        <a:pt x="25" y="11"/>
                      </a:lnTo>
                      <a:lnTo>
                        <a:pt x="19" y="21"/>
                      </a:lnTo>
                      <a:lnTo>
                        <a:pt x="1" y="21"/>
                      </a:lnTo>
                      <a:close/>
                    </a:path>
                  </a:pathLst>
                </a:custGeom>
                <a:solidFill>
                  <a:srgbClr val="73BC44"/>
                </a:solidFill>
                <a:ln w="19050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zh-CN" altLang="en-US" sz="1200" b="1" kern="0">
                    <a:solidFill>
                      <a:srgbClr val="000000"/>
                    </a:solidFill>
                    <a:latin typeface="Arial" charset="0"/>
                  </a:endParaRPr>
                </a:p>
              </p:txBody>
            </p:sp>
            <p:sp>
              <p:nvSpPr>
                <p:cNvPr id="295" name="Freeform 125"/>
                <p:cNvSpPr>
                  <a:spLocks/>
                </p:cNvSpPr>
                <p:nvPr/>
              </p:nvSpPr>
              <p:spPr bwMode="auto">
                <a:xfrm>
                  <a:off x="2085975" y="2097088"/>
                  <a:ext cx="25400" cy="71437"/>
                </a:xfrm>
                <a:custGeom>
                  <a:avLst/>
                  <a:gdLst>
                    <a:gd name="T0" fmla="*/ 0 w 19"/>
                    <a:gd name="T1" fmla="*/ 2147483647 h 51"/>
                    <a:gd name="T2" fmla="*/ 2147483647 w 19"/>
                    <a:gd name="T3" fmla="*/ 2147483647 h 51"/>
                    <a:gd name="T4" fmla="*/ 2147483647 w 19"/>
                    <a:gd name="T5" fmla="*/ 0 h 51"/>
                    <a:gd name="T6" fmla="*/ 2147483647 w 19"/>
                    <a:gd name="T7" fmla="*/ 2147483647 h 51"/>
                    <a:gd name="T8" fmla="*/ 2147483647 w 19"/>
                    <a:gd name="T9" fmla="*/ 2147483647 h 51"/>
                    <a:gd name="T10" fmla="*/ 0 w 19"/>
                    <a:gd name="T11" fmla="*/ 2147483647 h 51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19"/>
                    <a:gd name="T19" fmla="*/ 0 h 51"/>
                    <a:gd name="T20" fmla="*/ 19 w 19"/>
                    <a:gd name="T21" fmla="*/ 51 h 51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19" h="51">
                      <a:moveTo>
                        <a:pt x="0" y="41"/>
                      </a:moveTo>
                      <a:lnTo>
                        <a:pt x="5" y="14"/>
                      </a:lnTo>
                      <a:lnTo>
                        <a:pt x="12" y="0"/>
                      </a:lnTo>
                      <a:lnTo>
                        <a:pt x="19" y="23"/>
                      </a:lnTo>
                      <a:lnTo>
                        <a:pt x="15" y="51"/>
                      </a:lnTo>
                      <a:lnTo>
                        <a:pt x="0" y="41"/>
                      </a:lnTo>
                      <a:close/>
                    </a:path>
                  </a:pathLst>
                </a:custGeom>
                <a:solidFill>
                  <a:srgbClr val="73BC44"/>
                </a:solidFill>
                <a:ln w="19050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zh-CN" altLang="en-US" sz="1200" b="1" kern="0">
                    <a:solidFill>
                      <a:srgbClr val="000000"/>
                    </a:solidFill>
                    <a:latin typeface="Arial" charset="0"/>
                  </a:endParaRPr>
                </a:p>
              </p:txBody>
            </p:sp>
            <p:sp>
              <p:nvSpPr>
                <p:cNvPr id="296" name="Freeform 126"/>
                <p:cNvSpPr>
                  <a:spLocks/>
                </p:cNvSpPr>
                <p:nvPr/>
              </p:nvSpPr>
              <p:spPr bwMode="auto">
                <a:xfrm>
                  <a:off x="2016125" y="2862263"/>
                  <a:ext cx="34925" cy="46037"/>
                </a:xfrm>
                <a:custGeom>
                  <a:avLst/>
                  <a:gdLst>
                    <a:gd name="T0" fmla="*/ 0 w 24"/>
                    <a:gd name="T1" fmla="*/ 2147483647 h 33"/>
                    <a:gd name="T2" fmla="*/ 2147483647 w 24"/>
                    <a:gd name="T3" fmla="*/ 0 h 33"/>
                    <a:gd name="T4" fmla="*/ 2147483647 w 24"/>
                    <a:gd name="T5" fmla="*/ 0 h 33"/>
                    <a:gd name="T6" fmla="*/ 2147483647 w 24"/>
                    <a:gd name="T7" fmla="*/ 2147483647 h 33"/>
                    <a:gd name="T8" fmla="*/ 0 w 24"/>
                    <a:gd name="T9" fmla="*/ 2147483647 h 33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4"/>
                    <a:gd name="T16" fmla="*/ 0 h 33"/>
                    <a:gd name="T17" fmla="*/ 24 w 24"/>
                    <a:gd name="T18" fmla="*/ 33 h 33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4" h="33">
                      <a:moveTo>
                        <a:pt x="0" y="27"/>
                      </a:moveTo>
                      <a:lnTo>
                        <a:pt x="5" y="0"/>
                      </a:lnTo>
                      <a:lnTo>
                        <a:pt x="24" y="0"/>
                      </a:lnTo>
                      <a:lnTo>
                        <a:pt x="13" y="33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rgbClr val="73BC44"/>
                </a:solidFill>
                <a:ln w="19050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zh-CN" altLang="en-US" sz="1200" b="1" kern="0">
                    <a:solidFill>
                      <a:srgbClr val="000000"/>
                    </a:solidFill>
                    <a:latin typeface="Arial" charset="0"/>
                  </a:endParaRPr>
                </a:p>
              </p:txBody>
            </p:sp>
            <p:sp>
              <p:nvSpPr>
                <p:cNvPr id="297" name="Freeform 127"/>
                <p:cNvSpPr>
                  <a:spLocks/>
                </p:cNvSpPr>
                <p:nvPr/>
              </p:nvSpPr>
              <p:spPr bwMode="auto">
                <a:xfrm>
                  <a:off x="2109788" y="2170113"/>
                  <a:ext cx="25400" cy="30162"/>
                </a:xfrm>
                <a:custGeom>
                  <a:avLst/>
                  <a:gdLst>
                    <a:gd name="T0" fmla="*/ 2147483647 w 18"/>
                    <a:gd name="T1" fmla="*/ 2147483647 h 21"/>
                    <a:gd name="T2" fmla="*/ 0 w 18"/>
                    <a:gd name="T3" fmla="*/ 2147483647 h 21"/>
                    <a:gd name="T4" fmla="*/ 2147483647 w 18"/>
                    <a:gd name="T5" fmla="*/ 0 h 21"/>
                    <a:gd name="T6" fmla="*/ 2147483647 w 18"/>
                    <a:gd name="T7" fmla="*/ 2147483647 h 21"/>
                    <a:gd name="T8" fmla="*/ 2147483647 w 18"/>
                    <a:gd name="T9" fmla="*/ 2147483647 h 21"/>
                    <a:gd name="T10" fmla="*/ 2147483647 w 18"/>
                    <a:gd name="T11" fmla="*/ 2147483647 h 21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18"/>
                    <a:gd name="T19" fmla="*/ 0 h 21"/>
                    <a:gd name="T20" fmla="*/ 18 w 18"/>
                    <a:gd name="T21" fmla="*/ 21 h 21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18" h="21">
                      <a:moveTo>
                        <a:pt x="1" y="19"/>
                      </a:moveTo>
                      <a:lnTo>
                        <a:pt x="0" y="6"/>
                      </a:lnTo>
                      <a:lnTo>
                        <a:pt x="15" y="0"/>
                      </a:lnTo>
                      <a:lnTo>
                        <a:pt x="18" y="10"/>
                      </a:lnTo>
                      <a:lnTo>
                        <a:pt x="17" y="21"/>
                      </a:lnTo>
                      <a:lnTo>
                        <a:pt x="1" y="19"/>
                      </a:lnTo>
                      <a:close/>
                    </a:path>
                  </a:pathLst>
                </a:custGeom>
                <a:solidFill>
                  <a:srgbClr val="73BC44"/>
                </a:solidFill>
                <a:ln w="19050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zh-CN" altLang="en-US" sz="1200" b="1" kern="0">
                    <a:solidFill>
                      <a:srgbClr val="000000"/>
                    </a:solidFill>
                    <a:latin typeface="Arial" charset="0"/>
                  </a:endParaRPr>
                </a:p>
              </p:txBody>
            </p:sp>
          </p:grpSp>
          <p:grpSp>
            <p:nvGrpSpPr>
              <p:cNvPr id="239" name="Group 43"/>
              <p:cNvGrpSpPr>
                <a:grpSpLocks/>
              </p:cNvGrpSpPr>
              <p:nvPr/>
            </p:nvGrpSpPr>
            <p:grpSpPr bwMode="auto">
              <a:xfrm>
                <a:off x="4519613" y="1144588"/>
                <a:ext cx="288925" cy="573087"/>
                <a:chOff x="2838" y="913"/>
                <a:chExt cx="182" cy="361"/>
              </a:xfrm>
            </p:grpSpPr>
            <p:sp>
              <p:nvSpPr>
                <p:cNvPr id="252" name="任意多边形 4"/>
                <p:cNvSpPr>
                  <a:spLocks/>
                </p:cNvSpPr>
                <p:nvPr/>
              </p:nvSpPr>
              <p:spPr bwMode="auto">
                <a:xfrm>
                  <a:off x="2846" y="994"/>
                  <a:ext cx="114" cy="280"/>
                </a:xfrm>
                <a:custGeom>
                  <a:avLst/>
                  <a:gdLst>
                    <a:gd name="T0" fmla="*/ 42999427 w 1344"/>
                    <a:gd name="T1" fmla="*/ 0 h 3309"/>
                    <a:gd name="T2" fmla="*/ 0 w 1344"/>
                    <a:gd name="T3" fmla="*/ 42804396 h 3309"/>
                    <a:gd name="T4" fmla="*/ 42999427 w 1344"/>
                    <a:gd name="T5" fmla="*/ 42804396 h 3309"/>
                    <a:gd name="T6" fmla="*/ 42999427 w 1344"/>
                    <a:gd name="T7" fmla="*/ 0 h 3309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344"/>
                    <a:gd name="T13" fmla="*/ 0 h 3309"/>
                    <a:gd name="T14" fmla="*/ 1344 w 1344"/>
                    <a:gd name="T15" fmla="*/ 3309 h 3309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344" h="3309">
                      <a:moveTo>
                        <a:pt x="0" y="1479"/>
                      </a:moveTo>
                      <a:lnTo>
                        <a:pt x="42" y="1518"/>
                      </a:lnTo>
                      <a:lnTo>
                        <a:pt x="18" y="1620"/>
                      </a:lnTo>
                      <a:lnTo>
                        <a:pt x="6" y="1675"/>
                      </a:lnTo>
                      <a:lnTo>
                        <a:pt x="72" y="1713"/>
                      </a:lnTo>
                      <a:lnTo>
                        <a:pt x="117" y="1725"/>
                      </a:lnTo>
                      <a:lnTo>
                        <a:pt x="123" y="1779"/>
                      </a:lnTo>
                      <a:lnTo>
                        <a:pt x="183" y="1806"/>
                      </a:lnTo>
                      <a:lnTo>
                        <a:pt x="222" y="1800"/>
                      </a:lnTo>
                      <a:lnTo>
                        <a:pt x="213" y="1839"/>
                      </a:lnTo>
                      <a:lnTo>
                        <a:pt x="237" y="1860"/>
                      </a:lnTo>
                      <a:lnTo>
                        <a:pt x="258" y="1875"/>
                      </a:lnTo>
                      <a:lnTo>
                        <a:pt x="288" y="1863"/>
                      </a:lnTo>
                      <a:lnTo>
                        <a:pt x="315" y="1857"/>
                      </a:lnTo>
                      <a:lnTo>
                        <a:pt x="333" y="1923"/>
                      </a:lnTo>
                      <a:lnTo>
                        <a:pt x="396" y="1923"/>
                      </a:lnTo>
                      <a:lnTo>
                        <a:pt x="390" y="1995"/>
                      </a:lnTo>
                      <a:lnTo>
                        <a:pt x="450" y="1989"/>
                      </a:lnTo>
                      <a:lnTo>
                        <a:pt x="513" y="2046"/>
                      </a:lnTo>
                      <a:lnTo>
                        <a:pt x="534" y="1998"/>
                      </a:lnTo>
                      <a:lnTo>
                        <a:pt x="531" y="1953"/>
                      </a:lnTo>
                      <a:lnTo>
                        <a:pt x="555" y="1890"/>
                      </a:lnTo>
                      <a:lnTo>
                        <a:pt x="561" y="1947"/>
                      </a:lnTo>
                      <a:lnTo>
                        <a:pt x="600" y="1980"/>
                      </a:lnTo>
                      <a:lnTo>
                        <a:pt x="630" y="1944"/>
                      </a:lnTo>
                      <a:lnTo>
                        <a:pt x="633" y="1884"/>
                      </a:lnTo>
                      <a:lnTo>
                        <a:pt x="657" y="1830"/>
                      </a:lnTo>
                      <a:lnTo>
                        <a:pt x="705" y="1794"/>
                      </a:lnTo>
                      <a:lnTo>
                        <a:pt x="693" y="1734"/>
                      </a:lnTo>
                      <a:lnTo>
                        <a:pt x="669" y="1692"/>
                      </a:lnTo>
                      <a:lnTo>
                        <a:pt x="567" y="1608"/>
                      </a:lnTo>
                      <a:lnTo>
                        <a:pt x="645" y="1629"/>
                      </a:lnTo>
                      <a:lnTo>
                        <a:pt x="696" y="1638"/>
                      </a:lnTo>
                      <a:lnTo>
                        <a:pt x="726" y="1662"/>
                      </a:lnTo>
                      <a:lnTo>
                        <a:pt x="699" y="1698"/>
                      </a:lnTo>
                      <a:lnTo>
                        <a:pt x="723" y="1758"/>
                      </a:lnTo>
                      <a:lnTo>
                        <a:pt x="729" y="1809"/>
                      </a:lnTo>
                      <a:lnTo>
                        <a:pt x="699" y="1869"/>
                      </a:lnTo>
                      <a:lnTo>
                        <a:pt x="717" y="1896"/>
                      </a:lnTo>
                      <a:lnTo>
                        <a:pt x="759" y="1824"/>
                      </a:lnTo>
                      <a:lnTo>
                        <a:pt x="792" y="1773"/>
                      </a:lnTo>
                      <a:lnTo>
                        <a:pt x="816" y="1698"/>
                      </a:lnTo>
                      <a:lnTo>
                        <a:pt x="846" y="1620"/>
                      </a:lnTo>
                      <a:lnTo>
                        <a:pt x="864" y="1635"/>
                      </a:lnTo>
                      <a:lnTo>
                        <a:pt x="834" y="1734"/>
                      </a:lnTo>
                      <a:lnTo>
                        <a:pt x="828" y="1785"/>
                      </a:lnTo>
                      <a:lnTo>
                        <a:pt x="864" y="1749"/>
                      </a:lnTo>
                      <a:lnTo>
                        <a:pt x="906" y="1671"/>
                      </a:lnTo>
                      <a:lnTo>
                        <a:pt x="918" y="1728"/>
                      </a:lnTo>
                      <a:lnTo>
                        <a:pt x="843" y="1827"/>
                      </a:lnTo>
                      <a:lnTo>
                        <a:pt x="810" y="1869"/>
                      </a:lnTo>
                      <a:lnTo>
                        <a:pt x="786" y="1929"/>
                      </a:lnTo>
                      <a:lnTo>
                        <a:pt x="762" y="1986"/>
                      </a:lnTo>
                      <a:lnTo>
                        <a:pt x="807" y="1992"/>
                      </a:lnTo>
                      <a:lnTo>
                        <a:pt x="831" y="2031"/>
                      </a:lnTo>
                      <a:lnTo>
                        <a:pt x="840" y="2091"/>
                      </a:lnTo>
                      <a:lnTo>
                        <a:pt x="861" y="2127"/>
                      </a:lnTo>
                      <a:lnTo>
                        <a:pt x="831" y="2154"/>
                      </a:lnTo>
                      <a:lnTo>
                        <a:pt x="798" y="2193"/>
                      </a:lnTo>
                      <a:lnTo>
                        <a:pt x="756" y="2223"/>
                      </a:lnTo>
                      <a:lnTo>
                        <a:pt x="774" y="2268"/>
                      </a:lnTo>
                      <a:lnTo>
                        <a:pt x="729" y="2310"/>
                      </a:lnTo>
                      <a:lnTo>
                        <a:pt x="750" y="2349"/>
                      </a:lnTo>
                      <a:lnTo>
                        <a:pt x="846" y="2253"/>
                      </a:lnTo>
                      <a:lnTo>
                        <a:pt x="900" y="2256"/>
                      </a:lnTo>
                      <a:lnTo>
                        <a:pt x="849" y="2316"/>
                      </a:lnTo>
                      <a:lnTo>
                        <a:pt x="792" y="2373"/>
                      </a:lnTo>
                      <a:lnTo>
                        <a:pt x="696" y="2457"/>
                      </a:lnTo>
                      <a:lnTo>
                        <a:pt x="732" y="2493"/>
                      </a:lnTo>
                      <a:lnTo>
                        <a:pt x="780" y="2496"/>
                      </a:lnTo>
                      <a:lnTo>
                        <a:pt x="831" y="2424"/>
                      </a:lnTo>
                      <a:lnTo>
                        <a:pt x="843" y="2481"/>
                      </a:lnTo>
                      <a:lnTo>
                        <a:pt x="798" y="2577"/>
                      </a:lnTo>
                      <a:lnTo>
                        <a:pt x="795" y="2631"/>
                      </a:lnTo>
                      <a:lnTo>
                        <a:pt x="750" y="2667"/>
                      </a:lnTo>
                      <a:lnTo>
                        <a:pt x="762" y="2730"/>
                      </a:lnTo>
                      <a:lnTo>
                        <a:pt x="717" y="2778"/>
                      </a:lnTo>
                      <a:lnTo>
                        <a:pt x="732" y="2811"/>
                      </a:lnTo>
                      <a:lnTo>
                        <a:pt x="771" y="2805"/>
                      </a:lnTo>
                      <a:lnTo>
                        <a:pt x="771" y="2844"/>
                      </a:lnTo>
                      <a:lnTo>
                        <a:pt x="771" y="2871"/>
                      </a:lnTo>
                      <a:lnTo>
                        <a:pt x="720" y="2883"/>
                      </a:lnTo>
                      <a:lnTo>
                        <a:pt x="702" y="2940"/>
                      </a:lnTo>
                      <a:lnTo>
                        <a:pt x="705" y="3003"/>
                      </a:lnTo>
                      <a:lnTo>
                        <a:pt x="666" y="3033"/>
                      </a:lnTo>
                      <a:lnTo>
                        <a:pt x="678" y="3135"/>
                      </a:lnTo>
                      <a:lnTo>
                        <a:pt x="729" y="3141"/>
                      </a:lnTo>
                      <a:lnTo>
                        <a:pt x="753" y="3114"/>
                      </a:lnTo>
                      <a:lnTo>
                        <a:pt x="792" y="3090"/>
                      </a:lnTo>
                      <a:lnTo>
                        <a:pt x="837" y="3138"/>
                      </a:lnTo>
                      <a:lnTo>
                        <a:pt x="831" y="3177"/>
                      </a:lnTo>
                      <a:lnTo>
                        <a:pt x="783" y="3210"/>
                      </a:lnTo>
                      <a:lnTo>
                        <a:pt x="813" y="3243"/>
                      </a:lnTo>
                      <a:lnTo>
                        <a:pt x="819" y="3309"/>
                      </a:lnTo>
                      <a:lnTo>
                        <a:pt x="840" y="3300"/>
                      </a:lnTo>
                      <a:lnTo>
                        <a:pt x="858" y="3228"/>
                      </a:lnTo>
                      <a:lnTo>
                        <a:pt x="885" y="3249"/>
                      </a:lnTo>
                      <a:lnTo>
                        <a:pt x="894" y="3294"/>
                      </a:lnTo>
                      <a:lnTo>
                        <a:pt x="927" y="3285"/>
                      </a:lnTo>
                      <a:lnTo>
                        <a:pt x="924" y="3204"/>
                      </a:lnTo>
                      <a:lnTo>
                        <a:pt x="894" y="3168"/>
                      </a:lnTo>
                      <a:lnTo>
                        <a:pt x="918" y="3129"/>
                      </a:lnTo>
                      <a:lnTo>
                        <a:pt x="918" y="3063"/>
                      </a:lnTo>
                      <a:lnTo>
                        <a:pt x="879" y="3009"/>
                      </a:lnTo>
                      <a:lnTo>
                        <a:pt x="927" y="2976"/>
                      </a:lnTo>
                      <a:lnTo>
                        <a:pt x="930" y="2892"/>
                      </a:lnTo>
                      <a:lnTo>
                        <a:pt x="942" y="2802"/>
                      </a:lnTo>
                      <a:lnTo>
                        <a:pt x="903" y="2724"/>
                      </a:lnTo>
                      <a:lnTo>
                        <a:pt x="948" y="2697"/>
                      </a:lnTo>
                      <a:lnTo>
                        <a:pt x="984" y="2730"/>
                      </a:lnTo>
                      <a:lnTo>
                        <a:pt x="1023" y="2727"/>
                      </a:lnTo>
                      <a:lnTo>
                        <a:pt x="1038" y="2781"/>
                      </a:lnTo>
                      <a:lnTo>
                        <a:pt x="1065" y="2781"/>
                      </a:lnTo>
                      <a:lnTo>
                        <a:pt x="1047" y="2670"/>
                      </a:lnTo>
                      <a:lnTo>
                        <a:pt x="996" y="2568"/>
                      </a:lnTo>
                      <a:lnTo>
                        <a:pt x="1041" y="2529"/>
                      </a:lnTo>
                      <a:lnTo>
                        <a:pt x="1092" y="2520"/>
                      </a:lnTo>
                      <a:lnTo>
                        <a:pt x="1128" y="2517"/>
                      </a:lnTo>
                      <a:lnTo>
                        <a:pt x="1116" y="2475"/>
                      </a:lnTo>
                      <a:lnTo>
                        <a:pt x="1077" y="2463"/>
                      </a:lnTo>
                      <a:lnTo>
                        <a:pt x="1050" y="2406"/>
                      </a:lnTo>
                      <a:lnTo>
                        <a:pt x="1035" y="2337"/>
                      </a:lnTo>
                      <a:lnTo>
                        <a:pt x="1008" y="2247"/>
                      </a:lnTo>
                      <a:lnTo>
                        <a:pt x="1062" y="2226"/>
                      </a:lnTo>
                      <a:lnTo>
                        <a:pt x="1059" y="2157"/>
                      </a:lnTo>
                      <a:lnTo>
                        <a:pt x="1104" y="2166"/>
                      </a:lnTo>
                      <a:lnTo>
                        <a:pt x="1131" y="2121"/>
                      </a:lnTo>
                      <a:lnTo>
                        <a:pt x="1164" y="2109"/>
                      </a:lnTo>
                      <a:lnTo>
                        <a:pt x="1143" y="2058"/>
                      </a:lnTo>
                      <a:lnTo>
                        <a:pt x="1194" y="2040"/>
                      </a:lnTo>
                      <a:lnTo>
                        <a:pt x="1137" y="1968"/>
                      </a:lnTo>
                      <a:lnTo>
                        <a:pt x="1164" y="1911"/>
                      </a:lnTo>
                      <a:lnTo>
                        <a:pt x="1146" y="1839"/>
                      </a:lnTo>
                      <a:lnTo>
                        <a:pt x="1113" y="1866"/>
                      </a:lnTo>
                      <a:lnTo>
                        <a:pt x="1056" y="1920"/>
                      </a:lnTo>
                      <a:lnTo>
                        <a:pt x="1011" y="1953"/>
                      </a:lnTo>
                      <a:lnTo>
                        <a:pt x="1014" y="1908"/>
                      </a:lnTo>
                      <a:lnTo>
                        <a:pt x="1065" y="1854"/>
                      </a:lnTo>
                      <a:lnTo>
                        <a:pt x="1107" y="1809"/>
                      </a:lnTo>
                      <a:lnTo>
                        <a:pt x="1101" y="1776"/>
                      </a:lnTo>
                      <a:lnTo>
                        <a:pt x="1056" y="1812"/>
                      </a:lnTo>
                      <a:lnTo>
                        <a:pt x="1011" y="1842"/>
                      </a:lnTo>
                      <a:lnTo>
                        <a:pt x="1002" y="1809"/>
                      </a:lnTo>
                      <a:lnTo>
                        <a:pt x="1065" y="1740"/>
                      </a:lnTo>
                      <a:lnTo>
                        <a:pt x="1056" y="1722"/>
                      </a:lnTo>
                      <a:lnTo>
                        <a:pt x="1011" y="1689"/>
                      </a:lnTo>
                      <a:lnTo>
                        <a:pt x="1092" y="1662"/>
                      </a:lnTo>
                      <a:lnTo>
                        <a:pt x="1140" y="1686"/>
                      </a:lnTo>
                      <a:lnTo>
                        <a:pt x="1182" y="1665"/>
                      </a:lnTo>
                      <a:lnTo>
                        <a:pt x="1182" y="1605"/>
                      </a:lnTo>
                      <a:lnTo>
                        <a:pt x="1215" y="1572"/>
                      </a:lnTo>
                      <a:lnTo>
                        <a:pt x="1266" y="1545"/>
                      </a:lnTo>
                      <a:lnTo>
                        <a:pt x="1227" y="1509"/>
                      </a:lnTo>
                      <a:lnTo>
                        <a:pt x="1152" y="1527"/>
                      </a:lnTo>
                      <a:lnTo>
                        <a:pt x="1167" y="1467"/>
                      </a:lnTo>
                      <a:lnTo>
                        <a:pt x="1236" y="1392"/>
                      </a:lnTo>
                      <a:lnTo>
                        <a:pt x="1287" y="1395"/>
                      </a:lnTo>
                      <a:lnTo>
                        <a:pt x="1295" y="1323"/>
                      </a:lnTo>
                      <a:lnTo>
                        <a:pt x="1227" y="1308"/>
                      </a:lnTo>
                      <a:lnTo>
                        <a:pt x="1182" y="1290"/>
                      </a:lnTo>
                      <a:lnTo>
                        <a:pt x="1125" y="1287"/>
                      </a:lnTo>
                      <a:lnTo>
                        <a:pt x="1083" y="1203"/>
                      </a:lnTo>
                      <a:lnTo>
                        <a:pt x="1164" y="1200"/>
                      </a:lnTo>
                      <a:lnTo>
                        <a:pt x="1227" y="1215"/>
                      </a:lnTo>
                      <a:lnTo>
                        <a:pt x="1290" y="1173"/>
                      </a:lnTo>
                      <a:lnTo>
                        <a:pt x="1344" y="1173"/>
                      </a:lnTo>
                      <a:lnTo>
                        <a:pt x="1335" y="1128"/>
                      </a:lnTo>
                      <a:lnTo>
                        <a:pt x="1299" y="1101"/>
                      </a:lnTo>
                      <a:lnTo>
                        <a:pt x="1299" y="1047"/>
                      </a:lnTo>
                      <a:lnTo>
                        <a:pt x="1254" y="1032"/>
                      </a:lnTo>
                      <a:lnTo>
                        <a:pt x="1203" y="1047"/>
                      </a:lnTo>
                      <a:lnTo>
                        <a:pt x="1155" y="1044"/>
                      </a:lnTo>
                      <a:lnTo>
                        <a:pt x="1119" y="996"/>
                      </a:lnTo>
                      <a:lnTo>
                        <a:pt x="1104" y="903"/>
                      </a:lnTo>
                      <a:lnTo>
                        <a:pt x="1125" y="864"/>
                      </a:lnTo>
                      <a:lnTo>
                        <a:pt x="1185" y="813"/>
                      </a:lnTo>
                      <a:lnTo>
                        <a:pt x="1191" y="768"/>
                      </a:lnTo>
                      <a:lnTo>
                        <a:pt x="1131" y="789"/>
                      </a:lnTo>
                      <a:lnTo>
                        <a:pt x="1068" y="792"/>
                      </a:lnTo>
                      <a:lnTo>
                        <a:pt x="1095" y="729"/>
                      </a:lnTo>
                      <a:lnTo>
                        <a:pt x="1029" y="732"/>
                      </a:lnTo>
                      <a:lnTo>
                        <a:pt x="1035" y="654"/>
                      </a:lnTo>
                      <a:lnTo>
                        <a:pt x="990" y="606"/>
                      </a:lnTo>
                      <a:lnTo>
                        <a:pt x="945" y="621"/>
                      </a:lnTo>
                      <a:lnTo>
                        <a:pt x="915" y="669"/>
                      </a:lnTo>
                      <a:lnTo>
                        <a:pt x="867" y="630"/>
                      </a:lnTo>
                      <a:lnTo>
                        <a:pt x="837" y="714"/>
                      </a:lnTo>
                      <a:lnTo>
                        <a:pt x="870" y="753"/>
                      </a:lnTo>
                      <a:lnTo>
                        <a:pt x="915" y="795"/>
                      </a:lnTo>
                      <a:lnTo>
                        <a:pt x="855" y="819"/>
                      </a:lnTo>
                      <a:lnTo>
                        <a:pt x="765" y="846"/>
                      </a:lnTo>
                      <a:lnTo>
                        <a:pt x="732" y="837"/>
                      </a:lnTo>
                      <a:lnTo>
                        <a:pt x="750" y="789"/>
                      </a:lnTo>
                      <a:lnTo>
                        <a:pt x="774" y="738"/>
                      </a:lnTo>
                      <a:lnTo>
                        <a:pt x="780" y="657"/>
                      </a:lnTo>
                      <a:lnTo>
                        <a:pt x="813" y="591"/>
                      </a:lnTo>
                      <a:lnTo>
                        <a:pt x="771" y="591"/>
                      </a:lnTo>
                      <a:lnTo>
                        <a:pt x="768" y="531"/>
                      </a:lnTo>
                      <a:lnTo>
                        <a:pt x="756" y="471"/>
                      </a:lnTo>
                      <a:lnTo>
                        <a:pt x="729" y="420"/>
                      </a:lnTo>
                      <a:lnTo>
                        <a:pt x="777" y="411"/>
                      </a:lnTo>
                      <a:lnTo>
                        <a:pt x="804" y="363"/>
                      </a:lnTo>
                      <a:lnTo>
                        <a:pt x="810" y="297"/>
                      </a:lnTo>
                      <a:lnTo>
                        <a:pt x="765" y="240"/>
                      </a:lnTo>
                      <a:lnTo>
                        <a:pt x="810" y="207"/>
                      </a:lnTo>
                      <a:lnTo>
                        <a:pt x="819" y="144"/>
                      </a:lnTo>
                      <a:lnTo>
                        <a:pt x="822" y="54"/>
                      </a:lnTo>
                      <a:lnTo>
                        <a:pt x="798" y="0"/>
                      </a:lnTo>
                      <a:lnTo>
                        <a:pt x="771" y="42"/>
                      </a:lnTo>
                      <a:lnTo>
                        <a:pt x="726" y="54"/>
                      </a:lnTo>
                      <a:lnTo>
                        <a:pt x="720" y="120"/>
                      </a:lnTo>
                      <a:lnTo>
                        <a:pt x="630" y="105"/>
                      </a:lnTo>
                      <a:lnTo>
                        <a:pt x="558" y="63"/>
                      </a:lnTo>
                      <a:lnTo>
                        <a:pt x="540" y="93"/>
                      </a:lnTo>
                      <a:lnTo>
                        <a:pt x="564" y="153"/>
                      </a:lnTo>
                      <a:lnTo>
                        <a:pt x="525" y="210"/>
                      </a:lnTo>
                      <a:lnTo>
                        <a:pt x="540" y="264"/>
                      </a:lnTo>
                      <a:lnTo>
                        <a:pt x="489" y="300"/>
                      </a:lnTo>
                      <a:lnTo>
                        <a:pt x="453" y="351"/>
                      </a:lnTo>
                      <a:lnTo>
                        <a:pt x="426" y="402"/>
                      </a:lnTo>
                      <a:lnTo>
                        <a:pt x="462" y="450"/>
                      </a:lnTo>
                      <a:lnTo>
                        <a:pt x="498" y="507"/>
                      </a:lnTo>
                      <a:lnTo>
                        <a:pt x="555" y="516"/>
                      </a:lnTo>
                      <a:lnTo>
                        <a:pt x="624" y="501"/>
                      </a:lnTo>
                      <a:lnTo>
                        <a:pt x="636" y="525"/>
                      </a:lnTo>
                      <a:lnTo>
                        <a:pt x="600" y="540"/>
                      </a:lnTo>
                      <a:lnTo>
                        <a:pt x="525" y="546"/>
                      </a:lnTo>
                      <a:lnTo>
                        <a:pt x="474" y="519"/>
                      </a:lnTo>
                      <a:lnTo>
                        <a:pt x="432" y="489"/>
                      </a:lnTo>
                      <a:lnTo>
                        <a:pt x="375" y="441"/>
                      </a:lnTo>
                      <a:lnTo>
                        <a:pt x="375" y="381"/>
                      </a:lnTo>
                      <a:lnTo>
                        <a:pt x="351" y="345"/>
                      </a:lnTo>
                      <a:lnTo>
                        <a:pt x="294" y="402"/>
                      </a:lnTo>
                      <a:lnTo>
                        <a:pt x="276" y="480"/>
                      </a:lnTo>
                      <a:lnTo>
                        <a:pt x="267" y="552"/>
                      </a:lnTo>
                      <a:lnTo>
                        <a:pt x="186" y="546"/>
                      </a:lnTo>
                      <a:lnTo>
                        <a:pt x="153" y="627"/>
                      </a:lnTo>
                      <a:lnTo>
                        <a:pt x="141" y="693"/>
                      </a:lnTo>
                      <a:lnTo>
                        <a:pt x="230" y="684"/>
                      </a:lnTo>
                      <a:lnTo>
                        <a:pt x="290" y="660"/>
                      </a:lnTo>
                      <a:lnTo>
                        <a:pt x="326" y="642"/>
                      </a:lnTo>
                      <a:lnTo>
                        <a:pt x="395" y="678"/>
                      </a:lnTo>
                      <a:lnTo>
                        <a:pt x="374" y="738"/>
                      </a:lnTo>
                      <a:lnTo>
                        <a:pt x="431" y="789"/>
                      </a:lnTo>
                      <a:lnTo>
                        <a:pt x="470" y="753"/>
                      </a:lnTo>
                      <a:lnTo>
                        <a:pt x="509" y="801"/>
                      </a:lnTo>
                      <a:lnTo>
                        <a:pt x="518" y="915"/>
                      </a:lnTo>
                      <a:lnTo>
                        <a:pt x="593" y="972"/>
                      </a:lnTo>
                      <a:lnTo>
                        <a:pt x="635" y="1023"/>
                      </a:lnTo>
                      <a:lnTo>
                        <a:pt x="710" y="1038"/>
                      </a:lnTo>
                      <a:lnTo>
                        <a:pt x="722" y="1089"/>
                      </a:lnTo>
                      <a:lnTo>
                        <a:pt x="737" y="1134"/>
                      </a:lnTo>
                      <a:lnTo>
                        <a:pt x="716" y="1179"/>
                      </a:lnTo>
                      <a:lnTo>
                        <a:pt x="743" y="1230"/>
                      </a:lnTo>
                      <a:lnTo>
                        <a:pt x="704" y="1260"/>
                      </a:lnTo>
                      <a:lnTo>
                        <a:pt x="644" y="1245"/>
                      </a:lnTo>
                      <a:lnTo>
                        <a:pt x="647" y="1314"/>
                      </a:lnTo>
                      <a:lnTo>
                        <a:pt x="617" y="1338"/>
                      </a:lnTo>
                      <a:lnTo>
                        <a:pt x="542" y="1278"/>
                      </a:lnTo>
                      <a:lnTo>
                        <a:pt x="467" y="1254"/>
                      </a:lnTo>
                      <a:lnTo>
                        <a:pt x="449" y="1311"/>
                      </a:lnTo>
                      <a:lnTo>
                        <a:pt x="416" y="1350"/>
                      </a:lnTo>
                      <a:lnTo>
                        <a:pt x="315" y="1407"/>
                      </a:lnTo>
                      <a:lnTo>
                        <a:pt x="255" y="1431"/>
                      </a:lnTo>
                      <a:lnTo>
                        <a:pt x="198" y="1389"/>
                      </a:lnTo>
                      <a:lnTo>
                        <a:pt x="105" y="1380"/>
                      </a:lnTo>
                      <a:lnTo>
                        <a:pt x="36" y="1422"/>
                      </a:lnTo>
                      <a:lnTo>
                        <a:pt x="0" y="1479"/>
                      </a:lnTo>
                      <a:close/>
                    </a:path>
                  </a:pathLst>
                </a:custGeom>
                <a:solidFill>
                  <a:srgbClr val="73BC44"/>
                </a:solidFill>
                <a:ln w="19050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zh-CN" altLang="en-US" sz="1200" b="1" kern="0">
                    <a:solidFill>
                      <a:srgbClr val="000000"/>
                    </a:solidFill>
                    <a:latin typeface="Arial" charset="0"/>
                  </a:endParaRPr>
                </a:p>
              </p:txBody>
            </p:sp>
            <p:sp>
              <p:nvSpPr>
                <p:cNvPr id="253" name="任意多边形 4"/>
                <p:cNvSpPr>
                  <a:spLocks/>
                </p:cNvSpPr>
                <p:nvPr/>
              </p:nvSpPr>
              <p:spPr bwMode="auto">
                <a:xfrm>
                  <a:off x="2929" y="960"/>
                  <a:ext cx="45" cy="88"/>
                </a:xfrm>
                <a:custGeom>
                  <a:avLst/>
                  <a:gdLst>
                    <a:gd name="T0" fmla="*/ 42510851 w 537"/>
                    <a:gd name="T1" fmla="*/ 0 h 1041"/>
                    <a:gd name="T2" fmla="*/ 0 w 537"/>
                    <a:gd name="T3" fmla="*/ 42721107 h 1041"/>
                    <a:gd name="T4" fmla="*/ 42510851 w 537"/>
                    <a:gd name="T5" fmla="*/ 42721107 h 1041"/>
                    <a:gd name="T6" fmla="*/ 42510851 w 537"/>
                    <a:gd name="T7" fmla="*/ 0 h 1041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537"/>
                    <a:gd name="T13" fmla="*/ 0 h 1041"/>
                    <a:gd name="T14" fmla="*/ 537 w 537"/>
                    <a:gd name="T15" fmla="*/ 1041 h 1041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537" h="1041">
                      <a:moveTo>
                        <a:pt x="180" y="306"/>
                      </a:moveTo>
                      <a:lnTo>
                        <a:pt x="180" y="369"/>
                      </a:lnTo>
                      <a:lnTo>
                        <a:pt x="189" y="435"/>
                      </a:lnTo>
                      <a:lnTo>
                        <a:pt x="225" y="468"/>
                      </a:lnTo>
                      <a:lnTo>
                        <a:pt x="243" y="525"/>
                      </a:lnTo>
                      <a:lnTo>
                        <a:pt x="219" y="531"/>
                      </a:lnTo>
                      <a:lnTo>
                        <a:pt x="201" y="501"/>
                      </a:lnTo>
                      <a:lnTo>
                        <a:pt x="186" y="474"/>
                      </a:lnTo>
                      <a:lnTo>
                        <a:pt x="156" y="456"/>
                      </a:lnTo>
                      <a:lnTo>
                        <a:pt x="144" y="408"/>
                      </a:lnTo>
                      <a:lnTo>
                        <a:pt x="144" y="351"/>
                      </a:lnTo>
                      <a:lnTo>
                        <a:pt x="90" y="402"/>
                      </a:lnTo>
                      <a:lnTo>
                        <a:pt x="54" y="525"/>
                      </a:lnTo>
                      <a:lnTo>
                        <a:pt x="78" y="603"/>
                      </a:lnTo>
                      <a:lnTo>
                        <a:pt x="90" y="696"/>
                      </a:lnTo>
                      <a:lnTo>
                        <a:pt x="87" y="817"/>
                      </a:lnTo>
                      <a:lnTo>
                        <a:pt x="120" y="864"/>
                      </a:lnTo>
                      <a:lnTo>
                        <a:pt x="93" y="909"/>
                      </a:lnTo>
                      <a:lnTo>
                        <a:pt x="54" y="918"/>
                      </a:lnTo>
                      <a:lnTo>
                        <a:pt x="12" y="897"/>
                      </a:lnTo>
                      <a:lnTo>
                        <a:pt x="0" y="921"/>
                      </a:lnTo>
                      <a:lnTo>
                        <a:pt x="60" y="945"/>
                      </a:lnTo>
                      <a:lnTo>
                        <a:pt x="114" y="954"/>
                      </a:lnTo>
                      <a:lnTo>
                        <a:pt x="150" y="1005"/>
                      </a:lnTo>
                      <a:lnTo>
                        <a:pt x="213" y="1041"/>
                      </a:lnTo>
                      <a:lnTo>
                        <a:pt x="249" y="1041"/>
                      </a:lnTo>
                      <a:lnTo>
                        <a:pt x="234" y="963"/>
                      </a:lnTo>
                      <a:lnTo>
                        <a:pt x="270" y="972"/>
                      </a:lnTo>
                      <a:lnTo>
                        <a:pt x="294" y="996"/>
                      </a:lnTo>
                      <a:lnTo>
                        <a:pt x="354" y="1014"/>
                      </a:lnTo>
                      <a:lnTo>
                        <a:pt x="411" y="990"/>
                      </a:lnTo>
                      <a:lnTo>
                        <a:pt x="435" y="915"/>
                      </a:lnTo>
                      <a:lnTo>
                        <a:pt x="420" y="837"/>
                      </a:lnTo>
                      <a:lnTo>
                        <a:pt x="375" y="780"/>
                      </a:lnTo>
                      <a:lnTo>
                        <a:pt x="411" y="768"/>
                      </a:lnTo>
                      <a:lnTo>
                        <a:pt x="465" y="744"/>
                      </a:lnTo>
                      <a:lnTo>
                        <a:pt x="471" y="672"/>
                      </a:lnTo>
                      <a:lnTo>
                        <a:pt x="450" y="612"/>
                      </a:lnTo>
                      <a:lnTo>
                        <a:pt x="381" y="564"/>
                      </a:lnTo>
                      <a:lnTo>
                        <a:pt x="312" y="543"/>
                      </a:lnTo>
                      <a:lnTo>
                        <a:pt x="324" y="507"/>
                      </a:lnTo>
                      <a:lnTo>
                        <a:pt x="363" y="522"/>
                      </a:lnTo>
                      <a:lnTo>
                        <a:pt x="423" y="531"/>
                      </a:lnTo>
                      <a:lnTo>
                        <a:pt x="447" y="462"/>
                      </a:lnTo>
                      <a:lnTo>
                        <a:pt x="408" y="426"/>
                      </a:lnTo>
                      <a:lnTo>
                        <a:pt x="360" y="369"/>
                      </a:lnTo>
                      <a:lnTo>
                        <a:pt x="330" y="288"/>
                      </a:lnTo>
                      <a:lnTo>
                        <a:pt x="351" y="273"/>
                      </a:lnTo>
                      <a:lnTo>
                        <a:pt x="396" y="345"/>
                      </a:lnTo>
                      <a:lnTo>
                        <a:pt x="438" y="390"/>
                      </a:lnTo>
                      <a:lnTo>
                        <a:pt x="495" y="408"/>
                      </a:lnTo>
                      <a:lnTo>
                        <a:pt x="492" y="309"/>
                      </a:lnTo>
                      <a:lnTo>
                        <a:pt x="537" y="285"/>
                      </a:lnTo>
                      <a:lnTo>
                        <a:pt x="465" y="219"/>
                      </a:lnTo>
                      <a:lnTo>
                        <a:pt x="474" y="138"/>
                      </a:lnTo>
                      <a:lnTo>
                        <a:pt x="447" y="84"/>
                      </a:lnTo>
                      <a:lnTo>
                        <a:pt x="456" y="42"/>
                      </a:lnTo>
                      <a:lnTo>
                        <a:pt x="381" y="9"/>
                      </a:lnTo>
                      <a:lnTo>
                        <a:pt x="309" y="0"/>
                      </a:lnTo>
                      <a:lnTo>
                        <a:pt x="321" y="72"/>
                      </a:lnTo>
                      <a:lnTo>
                        <a:pt x="300" y="90"/>
                      </a:lnTo>
                      <a:lnTo>
                        <a:pt x="279" y="18"/>
                      </a:lnTo>
                      <a:lnTo>
                        <a:pt x="237" y="6"/>
                      </a:lnTo>
                      <a:lnTo>
                        <a:pt x="207" y="42"/>
                      </a:lnTo>
                      <a:lnTo>
                        <a:pt x="198" y="126"/>
                      </a:lnTo>
                      <a:lnTo>
                        <a:pt x="207" y="180"/>
                      </a:lnTo>
                      <a:lnTo>
                        <a:pt x="213" y="252"/>
                      </a:lnTo>
                      <a:lnTo>
                        <a:pt x="180" y="306"/>
                      </a:lnTo>
                      <a:close/>
                    </a:path>
                  </a:pathLst>
                </a:custGeom>
                <a:solidFill>
                  <a:srgbClr val="73BC44"/>
                </a:solidFill>
                <a:ln w="19050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zh-CN" altLang="en-US" sz="1200" b="1" kern="0">
                    <a:solidFill>
                      <a:srgbClr val="000000"/>
                    </a:solidFill>
                    <a:latin typeface="Arial" charset="0"/>
                  </a:endParaRPr>
                </a:p>
              </p:txBody>
            </p:sp>
            <p:sp>
              <p:nvSpPr>
                <p:cNvPr id="254" name="任意多边形 4"/>
                <p:cNvSpPr>
                  <a:spLocks/>
                </p:cNvSpPr>
                <p:nvPr/>
              </p:nvSpPr>
              <p:spPr bwMode="auto">
                <a:xfrm>
                  <a:off x="2978" y="994"/>
                  <a:ext cx="32" cy="25"/>
                </a:xfrm>
                <a:custGeom>
                  <a:avLst/>
                  <a:gdLst>
                    <a:gd name="T0" fmla="*/ 42439357 w 384"/>
                    <a:gd name="T1" fmla="*/ 0 h 288"/>
                    <a:gd name="T2" fmla="*/ 0 w 384"/>
                    <a:gd name="T3" fmla="*/ 44050192 h 288"/>
                    <a:gd name="T4" fmla="*/ 42439357 w 384"/>
                    <a:gd name="T5" fmla="*/ 44050192 h 288"/>
                    <a:gd name="T6" fmla="*/ 42439357 w 384"/>
                    <a:gd name="T7" fmla="*/ 0 h 288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84"/>
                    <a:gd name="T13" fmla="*/ 0 h 288"/>
                    <a:gd name="T14" fmla="*/ 384 w 384"/>
                    <a:gd name="T15" fmla="*/ 288 h 288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84" h="288">
                      <a:moveTo>
                        <a:pt x="120" y="51"/>
                      </a:moveTo>
                      <a:lnTo>
                        <a:pt x="72" y="18"/>
                      </a:lnTo>
                      <a:lnTo>
                        <a:pt x="21" y="33"/>
                      </a:lnTo>
                      <a:lnTo>
                        <a:pt x="0" y="93"/>
                      </a:lnTo>
                      <a:lnTo>
                        <a:pt x="42" y="147"/>
                      </a:lnTo>
                      <a:lnTo>
                        <a:pt x="51" y="195"/>
                      </a:lnTo>
                      <a:lnTo>
                        <a:pt x="81" y="249"/>
                      </a:lnTo>
                      <a:lnTo>
                        <a:pt x="120" y="288"/>
                      </a:lnTo>
                      <a:lnTo>
                        <a:pt x="180" y="285"/>
                      </a:lnTo>
                      <a:lnTo>
                        <a:pt x="159" y="252"/>
                      </a:lnTo>
                      <a:lnTo>
                        <a:pt x="132" y="198"/>
                      </a:lnTo>
                      <a:lnTo>
                        <a:pt x="168" y="162"/>
                      </a:lnTo>
                      <a:lnTo>
                        <a:pt x="210" y="192"/>
                      </a:lnTo>
                      <a:lnTo>
                        <a:pt x="252" y="201"/>
                      </a:lnTo>
                      <a:lnTo>
                        <a:pt x="312" y="258"/>
                      </a:lnTo>
                      <a:lnTo>
                        <a:pt x="342" y="186"/>
                      </a:lnTo>
                      <a:lnTo>
                        <a:pt x="384" y="147"/>
                      </a:lnTo>
                      <a:lnTo>
                        <a:pt x="381" y="114"/>
                      </a:lnTo>
                      <a:lnTo>
                        <a:pt x="360" y="57"/>
                      </a:lnTo>
                      <a:lnTo>
                        <a:pt x="318" y="78"/>
                      </a:lnTo>
                      <a:lnTo>
                        <a:pt x="285" y="120"/>
                      </a:lnTo>
                      <a:lnTo>
                        <a:pt x="264" y="69"/>
                      </a:lnTo>
                      <a:lnTo>
                        <a:pt x="255" y="24"/>
                      </a:lnTo>
                      <a:lnTo>
                        <a:pt x="171" y="0"/>
                      </a:lnTo>
                      <a:lnTo>
                        <a:pt x="120" y="51"/>
                      </a:lnTo>
                      <a:close/>
                    </a:path>
                  </a:pathLst>
                </a:custGeom>
                <a:solidFill>
                  <a:srgbClr val="73BC44"/>
                </a:solidFill>
                <a:ln w="19050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zh-CN" altLang="en-US" sz="1200" b="1" kern="0">
                    <a:solidFill>
                      <a:srgbClr val="000000"/>
                    </a:solidFill>
                    <a:latin typeface="Arial" charset="0"/>
                  </a:endParaRPr>
                </a:p>
              </p:txBody>
            </p:sp>
            <p:sp>
              <p:nvSpPr>
                <p:cNvPr id="255" name="任意多边形 4"/>
                <p:cNvSpPr>
                  <a:spLocks/>
                </p:cNvSpPr>
                <p:nvPr/>
              </p:nvSpPr>
              <p:spPr bwMode="auto">
                <a:xfrm>
                  <a:off x="2973" y="913"/>
                  <a:ext cx="38" cy="74"/>
                </a:xfrm>
                <a:custGeom>
                  <a:avLst/>
                  <a:gdLst>
                    <a:gd name="T0" fmla="*/ 42950049 w 450"/>
                    <a:gd name="T1" fmla="*/ 0 h 870"/>
                    <a:gd name="T2" fmla="*/ 0 w 450"/>
                    <a:gd name="T3" fmla="*/ 42976227 h 870"/>
                    <a:gd name="T4" fmla="*/ 42950049 w 450"/>
                    <a:gd name="T5" fmla="*/ 42976227 h 870"/>
                    <a:gd name="T6" fmla="*/ 42950049 w 450"/>
                    <a:gd name="T7" fmla="*/ 0 h 87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450"/>
                    <a:gd name="T13" fmla="*/ 0 h 870"/>
                    <a:gd name="T14" fmla="*/ 450 w 450"/>
                    <a:gd name="T15" fmla="*/ 870 h 87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450" h="870">
                      <a:moveTo>
                        <a:pt x="150" y="48"/>
                      </a:moveTo>
                      <a:lnTo>
                        <a:pt x="150" y="120"/>
                      </a:lnTo>
                      <a:lnTo>
                        <a:pt x="123" y="180"/>
                      </a:lnTo>
                      <a:lnTo>
                        <a:pt x="84" y="201"/>
                      </a:lnTo>
                      <a:lnTo>
                        <a:pt x="60" y="267"/>
                      </a:lnTo>
                      <a:lnTo>
                        <a:pt x="54" y="333"/>
                      </a:lnTo>
                      <a:lnTo>
                        <a:pt x="81" y="354"/>
                      </a:lnTo>
                      <a:lnTo>
                        <a:pt x="66" y="408"/>
                      </a:lnTo>
                      <a:lnTo>
                        <a:pt x="72" y="459"/>
                      </a:lnTo>
                      <a:lnTo>
                        <a:pt x="12" y="534"/>
                      </a:lnTo>
                      <a:lnTo>
                        <a:pt x="27" y="570"/>
                      </a:lnTo>
                      <a:lnTo>
                        <a:pt x="0" y="609"/>
                      </a:lnTo>
                      <a:lnTo>
                        <a:pt x="9" y="678"/>
                      </a:lnTo>
                      <a:lnTo>
                        <a:pt x="6" y="738"/>
                      </a:lnTo>
                      <a:lnTo>
                        <a:pt x="57" y="807"/>
                      </a:lnTo>
                      <a:lnTo>
                        <a:pt x="108" y="780"/>
                      </a:lnTo>
                      <a:lnTo>
                        <a:pt x="126" y="816"/>
                      </a:lnTo>
                      <a:lnTo>
                        <a:pt x="141" y="846"/>
                      </a:lnTo>
                      <a:lnTo>
                        <a:pt x="180" y="867"/>
                      </a:lnTo>
                      <a:lnTo>
                        <a:pt x="213" y="870"/>
                      </a:lnTo>
                      <a:lnTo>
                        <a:pt x="207" y="801"/>
                      </a:lnTo>
                      <a:lnTo>
                        <a:pt x="252" y="792"/>
                      </a:lnTo>
                      <a:lnTo>
                        <a:pt x="300" y="759"/>
                      </a:lnTo>
                      <a:lnTo>
                        <a:pt x="297" y="705"/>
                      </a:lnTo>
                      <a:lnTo>
                        <a:pt x="255" y="693"/>
                      </a:lnTo>
                      <a:lnTo>
                        <a:pt x="213" y="669"/>
                      </a:lnTo>
                      <a:lnTo>
                        <a:pt x="249" y="603"/>
                      </a:lnTo>
                      <a:lnTo>
                        <a:pt x="318" y="540"/>
                      </a:lnTo>
                      <a:lnTo>
                        <a:pt x="389" y="486"/>
                      </a:lnTo>
                      <a:lnTo>
                        <a:pt x="396" y="438"/>
                      </a:lnTo>
                      <a:lnTo>
                        <a:pt x="351" y="420"/>
                      </a:lnTo>
                      <a:lnTo>
                        <a:pt x="303" y="453"/>
                      </a:lnTo>
                      <a:lnTo>
                        <a:pt x="252" y="462"/>
                      </a:lnTo>
                      <a:lnTo>
                        <a:pt x="252" y="429"/>
                      </a:lnTo>
                      <a:lnTo>
                        <a:pt x="306" y="429"/>
                      </a:lnTo>
                      <a:lnTo>
                        <a:pt x="333" y="399"/>
                      </a:lnTo>
                      <a:lnTo>
                        <a:pt x="312" y="339"/>
                      </a:lnTo>
                      <a:lnTo>
                        <a:pt x="339" y="318"/>
                      </a:lnTo>
                      <a:lnTo>
                        <a:pt x="399" y="339"/>
                      </a:lnTo>
                      <a:lnTo>
                        <a:pt x="408" y="258"/>
                      </a:lnTo>
                      <a:lnTo>
                        <a:pt x="360" y="222"/>
                      </a:lnTo>
                      <a:lnTo>
                        <a:pt x="396" y="207"/>
                      </a:lnTo>
                      <a:lnTo>
                        <a:pt x="444" y="213"/>
                      </a:lnTo>
                      <a:lnTo>
                        <a:pt x="450" y="177"/>
                      </a:lnTo>
                      <a:lnTo>
                        <a:pt x="405" y="156"/>
                      </a:lnTo>
                      <a:lnTo>
                        <a:pt x="438" y="123"/>
                      </a:lnTo>
                      <a:lnTo>
                        <a:pt x="426" y="99"/>
                      </a:lnTo>
                      <a:lnTo>
                        <a:pt x="366" y="114"/>
                      </a:lnTo>
                      <a:lnTo>
                        <a:pt x="321" y="126"/>
                      </a:lnTo>
                      <a:lnTo>
                        <a:pt x="270" y="87"/>
                      </a:lnTo>
                      <a:lnTo>
                        <a:pt x="252" y="117"/>
                      </a:lnTo>
                      <a:lnTo>
                        <a:pt x="249" y="174"/>
                      </a:lnTo>
                      <a:lnTo>
                        <a:pt x="228" y="231"/>
                      </a:lnTo>
                      <a:lnTo>
                        <a:pt x="198" y="222"/>
                      </a:lnTo>
                      <a:lnTo>
                        <a:pt x="222" y="165"/>
                      </a:lnTo>
                      <a:lnTo>
                        <a:pt x="222" y="93"/>
                      </a:lnTo>
                      <a:lnTo>
                        <a:pt x="192" y="48"/>
                      </a:lnTo>
                      <a:lnTo>
                        <a:pt x="216" y="0"/>
                      </a:lnTo>
                      <a:lnTo>
                        <a:pt x="183" y="3"/>
                      </a:lnTo>
                      <a:lnTo>
                        <a:pt x="150" y="48"/>
                      </a:lnTo>
                      <a:close/>
                    </a:path>
                  </a:pathLst>
                </a:custGeom>
                <a:solidFill>
                  <a:srgbClr val="73BC44"/>
                </a:solidFill>
                <a:ln w="19050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zh-CN" altLang="en-US" sz="1200" b="1" kern="0">
                    <a:solidFill>
                      <a:srgbClr val="000000"/>
                    </a:solidFill>
                    <a:latin typeface="Arial" charset="0"/>
                  </a:endParaRPr>
                </a:p>
              </p:txBody>
            </p:sp>
            <p:sp>
              <p:nvSpPr>
                <p:cNvPr id="256" name="任意多边形 4"/>
                <p:cNvSpPr>
                  <a:spLocks/>
                </p:cNvSpPr>
                <p:nvPr/>
              </p:nvSpPr>
              <p:spPr bwMode="auto">
                <a:xfrm>
                  <a:off x="2968" y="999"/>
                  <a:ext cx="8" cy="9"/>
                </a:xfrm>
                <a:custGeom>
                  <a:avLst/>
                  <a:gdLst>
                    <a:gd name="T0" fmla="*/ 43250938 w 93"/>
                    <a:gd name="T1" fmla="*/ 0 h 108"/>
                    <a:gd name="T2" fmla="*/ 0 w 93"/>
                    <a:gd name="T3" fmla="*/ 41486548 h 108"/>
                    <a:gd name="T4" fmla="*/ 43250938 w 93"/>
                    <a:gd name="T5" fmla="*/ 41486548 h 108"/>
                    <a:gd name="T6" fmla="*/ 43250938 w 93"/>
                    <a:gd name="T7" fmla="*/ 0 h 108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93"/>
                    <a:gd name="T13" fmla="*/ 0 h 108"/>
                    <a:gd name="T14" fmla="*/ 93 w 93"/>
                    <a:gd name="T15" fmla="*/ 108 h 108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93" h="108">
                      <a:moveTo>
                        <a:pt x="66" y="0"/>
                      </a:moveTo>
                      <a:lnTo>
                        <a:pt x="24" y="21"/>
                      </a:lnTo>
                      <a:lnTo>
                        <a:pt x="0" y="63"/>
                      </a:lnTo>
                      <a:lnTo>
                        <a:pt x="9" y="108"/>
                      </a:lnTo>
                      <a:lnTo>
                        <a:pt x="48" y="78"/>
                      </a:lnTo>
                      <a:lnTo>
                        <a:pt x="84" y="60"/>
                      </a:lnTo>
                      <a:lnTo>
                        <a:pt x="93" y="24"/>
                      </a:lnTo>
                      <a:lnTo>
                        <a:pt x="66" y="0"/>
                      </a:lnTo>
                      <a:close/>
                    </a:path>
                  </a:pathLst>
                </a:custGeom>
                <a:solidFill>
                  <a:srgbClr val="73BC44"/>
                </a:solidFill>
                <a:ln w="19050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zh-CN" altLang="en-US" sz="1200" b="1" kern="0">
                    <a:solidFill>
                      <a:srgbClr val="000000"/>
                    </a:solidFill>
                    <a:latin typeface="Arial" charset="0"/>
                  </a:endParaRPr>
                </a:p>
              </p:txBody>
            </p:sp>
            <p:sp>
              <p:nvSpPr>
                <p:cNvPr id="257" name="任意多边形 4"/>
                <p:cNvSpPr>
                  <a:spLocks/>
                </p:cNvSpPr>
                <p:nvPr/>
              </p:nvSpPr>
              <p:spPr bwMode="auto">
                <a:xfrm>
                  <a:off x="2838" y="1097"/>
                  <a:ext cx="18" cy="12"/>
                </a:xfrm>
                <a:custGeom>
                  <a:avLst/>
                  <a:gdLst>
                    <a:gd name="T0" fmla="*/ 43264316 w 213"/>
                    <a:gd name="T1" fmla="*/ 0 h 144"/>
                    <a:gd name="T2" fmla="*/ 0 w 213"/>
                    <a:gd name="T3" fmla="*/ 42288185 h 144"/>
                    <a:gd name="T4" fmla="*/ 43264316 w 213"/>
                    <a:gd name="T5" fmla="*/ 42288185 h 144"/>
                    <a:gd name="T6" fmla="*/ 43264316 w 213"/>
                    <a:gd name="T7" fmla="*/ 0 h 144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13"/>
                    <a:gd name="T13" fmla="*/ 0 h 144"/>
                    <a:gd name="T14" fmla="*/ 213 w 213"/>
                    <a:gd name="T15" fmla="*/ 144 h 144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13" h="144">
                      <a:moveTo>
                        <a:pt x="57" y="9"/>
                      </a:moveTo>
                      <a:lnTo>
                        <a:pt x="0" y="54"/>
                      </a:lnTo>
                      <a:lnTo>
                        <a:pt x="51" y="75"/>
                      </a:lnTo>
                      <a:lnTo>
                        <a:pt x="72" y="117"/>
                      </a:lnTo>
                      <a:lnTo>
                        <a:pt x="117" y="144"/>
                      </a:lnTo>
                      <a:lnTo>
                        <a:pt x="189" y="123"/>
                      </a:lnTo>
                      <a:lnTo>
                        <a:pt x="213" y="78"/>
                      </a:lnTo>
                      <a:lnTo>
                        <a:pt x="192" y="15"/>
                      </a:lnTo>
                      <a:lnTo>
                        <a:pt x="138" y="24"/>
                      </a:lnTo>
                      <a:lnTo>
                        <a:pt x="99" y="0"/>
                      </a:lnTo>
                      <a:lnTo>
                        <a:pt x="57" y="9"/>
                      </a:lnTo>
                      <a:close/>
                    </a:path>
                  </a:pathLst>
                </a:custGeom>
                <a:solidFill>
                  <a:srgbClr val="73BC44"/>
                </a:solidFill>
                <a:ln w="19050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zh-CN" altLang="en-US" sz="1200" b="1" kern="0">
                    <a:solidFill>
                      <a:srgbClr val="000000"/>
                    </a:solidFill>
                    <a:latin typeface="Arial" charset="0"/>
                  </a:endParaRPr>
                </a:p>
              </p:txBody>
            </p:sp>
            <p:sp>
              <p:nvSpPr>
                <p:cNvPr id="258" name="任意多边形 4"/>
                <p:cNvSpPr>
                  <a:spLocks/>
                </p:cNvSpPr>
                <p:nvPr/>
              </p:nvSpPr>
              <p:spPr bwMode="auto">
                <a:xfrm>
                  <a:off x="3003" y="1064"/>
                  <a:ext cx="17" cy="15"/>
                </a:xfrm>
                <a:custGeom>
                  <a:avLst/>
                  <a:gdLst>
                    <a:gd name="T0" fmla="*/ 41159217 w 207"/>
                    <a:gd name="T1" fmla="*/ 0 h 189"/>
                    <a:gd name="T2" fmla="*/ 0 w 207"/>
                    <a:gd name="T3" fmla="*/ 39510997 h 189"/>
                    <a:gd name="T4" fmla="*/ 41159217 w 207"/>
                    <a:gd name="T5" fmla="*/ 39510997 h 189"/>
                    <a:gd name="T6" fmla="*/ 41159217 w 207"/>
                    <a:gd name="T7" fmla="*/ 0 h 189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07"/>
                    <a:gd name="T13" fmla="*/ 0 h 189"/>
                    <a:gd name="T14" fmla="*/ 207 w 207"/>
                    <a:gd name="T15" fmla="*/ 189 h 189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07" h="189">
                      <a:moveTo>
                        <a:pt x="168" y="21"/>
                      </a:moveTo>
                      <a:lnTo>
                        <a:pt x="111" y="0"/>
                      </a:lnTo>
                      <a:lnTo>
                        <a:pt x="81" y="18"/>
                      </a:lnTo>
                      <a:lnTo>
                        <a:pt x="57" y="54"/>
                      </a:lnTo>
                      <a:lnTo>
                        <a:pt x="21" y="111"/>
                      </a:lnTo>
                      <a:lnTo>
                        <a:pt x="0" y="186"/>
                      </a:lnTo>
                      <a:lnTo>
                        <a:pt x="42" y="189"/>
                      </a:lnTo>
                      <a:lnTo>
                        <a:pt x="69" y="150"/>
                      </a:lnTo>
                      <a:lnTo>
                        <a:pt x="66" y="111"/>
                      </a:lnTo>
                      <a:lnTo>
                        <a:pt x="114" y="90"/>
                      </a:lnTo>
                      <a:lnTo>
                        <a:pt x="207" y="69"/>
                      </a:lnTo>
                      <a:lnTo>
                        <a:pt x="168" y="21"/>
                      </a:lnTo>
                      <a:close/>
                    </a:path>
                  </a:pathLst>
                </a:custGeom>
                <a:solidFill>
                  <a:srgbClr val="73BC44"/>
                </a:solidFill>
                <a:ln w="19050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zh-CN" altLang="en-US" sz="1200" b="1" kern="0">
                    <a:solidFill>
                      <a:srgbClr val="000000"/>
                    </a:solidFill>
                    <a:latin typeface="Arial" charset="0"/>
                  </a:endParaRPr>
                </a:p>
              </p:txBody>
            </p:sp>
            <p:sp>
              <p:nvSpPr>
                <p:cNvPr id="259" name="任意多边形 4"/>
                <p:cNvSpPr>
                  <a:spLocks/>
                </p:cNvSpPr>
                <p:nvPr/>
              </p:nvSpPr>
              <p:spPr bwMode="auto">
                <a:xfrm>
                  <a:off x="2964" y="1081"/>
                  <a:ext cx="27" cy="23"/>
                </a:xfrm>
                <a:custGeom>
                  <a:avLst/>
                  <a:gdLst>
                    <a:gd name="T0" fmla="*/ 42660622 w 321"/>
                    <a:gd name="T1" fmla="*/ 0 h 279"/>
                    <a:gd name="T2" fmla="*/ 0 w 321"/>
                    <a:gd name="T3" fmla="*/ 42065130 h 279"/>
                    <a:gd name="T4" fmla="*/ 42660622 w 321"/>
                    <a:gd name="T5" fmla="*/ 42065130 h 279"/>
                    <a:gd name="T6" fmla="*/ 42660622 w 321"/>
                    <a:gd name="T7" fmla="*/ 0 h 279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21"/>
                    <a:gd name="T13" fmla="*/ 0 h 279"/>
                    <a:gd name="T14" fmla="*/ 321 w 321"/>
                    <a:gd name="T15" fmla="*/ 279 h 279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21" h="279">
                      <a:moveTo>
                        <a:pt x="107" y="60"/>
                      </a:moveTo>
                      <a:lnTo>
                        <a:pt x="72" y="87"/>
                      </a:lnTo>
                      <a:lnTo>
                        <a:pt x="24" y="81"/>
                      </a:lnTo>
                      <a:lnTo>
                        <a:pt x="0" y="114"/>
                      </a:lnTo>
                      <a:lnTo>
                        <a:pt x="12" y="153"/>
                      </a:lnTo>
                      <a:lnTo>
                        <a:pt x="12" y="189"/>
                      </a:lnTo>
                      <a:lnTo>
                        <a:pt x="3" y="265"/>
                      </a:lnTo>
                      <a:lnTo>
                        <a:pt x="51" y="279"/>
                      </a:lnTo>
                      <a:lnTo>
                        <a:pt x="105" y="267"/>
                      </a:lnTo>
                      <a:lnTo>
                        <a:pt x="156" y="210"/>
                      </a:lnTo>
                      <a:lnTo>
                        <a:pt x="255" y="75"/>
                      </a:lnTo>
                      <a:lnTo>
                        <a:pt x="285" y="75"/>
                      </a:lnTo>
                      <a:lnTo>
                        <a:pt x="276" y="114"/>
                      </a:lnTo>
                      <a:lnTo>
                        <a:pt x="258" y="147"/>
                      </a:lnTo>
                      <a:lnTo>
                        <a:pt x="288" y="147"/>
                      </a:lnTo>
                      <a:lnTo>
                        <a:pt x="321" y="69"/>
                      </a:lnTo>
                      <a:lnTo>
                        <a:pt x="288" y="30"/>
                      </a:lnTo>
                      <a:lnTo>
                        <a:pt x="252" y="0"/>
                      </a:lnTo>
                      <a:lnTo>
                        <a:pt x="219" y="39"/>
                      </a:lnTo>
                      <a:lnTo>
                        <a:pt x="159" y="27"/>
                      </a:lnTo>
                      <a:lnTo>
                        <a:pt x="107" y="60"/>
                      </a:lnTo>
                      <a:close/>
                    </a:path>
                  </a:pathLst>
                </a:custGeom>
                <a:solidFill>
                  <a:srgbClr val="73BC44"/>
                </a:solidFill>
                <a:ln w="19050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zh-CN" altLang="en-US" sz="1200" b="1" kern="0">
                    <a:solidFill>
                      <a:srgbClr val="000000"/>
                    </a:solidFill>
                    <a:latin typeface="Arial" charset="0"/>
                  </a:endParaRPr>
                </a:p>
              </p:txBody>
            </p:sp>
            <p:sp>
              <p:nvSpPr>
                <p:cNvPr id="260" name="任意多边形 4"/>
                <p:cNvSpPr>
                  <a:spLocks/>
                </p:cNvSpPr>
                <p:nvPr/>
              </p:nvSpPr>
              <p:spPr bwMode="auto">
                <a:xfrm>
                  <a:off x="2946" y="1057"/>
                  <a:ext cx="19" cy="22"/>
                </a:xfrm>
                <a:custGeom>
                  <a:avLst/>
                  <a:gdLst>
                    <a:gd name="T0" fmla="*/ 42696432 w 222"/>
                    <a:gd name="T1" fmla="*/ 0 h 255"/>
                    <a:gd name="T2" fmla="*/ 0 w 222"/>
                    <a:gd name="T3" fmla="*/ 43810180 h 255"/>
                    <a:gd name="T4" fmla="*/ 42696432 w 222"/>
                    <a:gd name="T5" fmla="*/ 43810180 h 255"/>
                    <a:gd name="T6" fmla="*/ 42696432 w 222"/>
                    <a:gd name="T7" fmla="*/ 0 h 255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22"/>
                    <a:gd name="T13" fmla="*/ 0 h 255"/>
                    <a:gd name="T14" fmla="*/ 222 w 222"/>
                    <a:gd name="T15" fmla="*/ 255 h 255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22" h="255">
                      <a:moveTo>
                        <a:pt x="146" y="24"/>
                      </a:moveTo>
                      <a:lnTo>
                        <a:pt x="66" y="117"/>
                      </a:lnTo>
                      <a:lnTo>
                        <a:pt x="27" y="123"/>
                      </a:lnTo>
                      <a:lnTo>
                        <a:pt x="15" y="174"/>
                      </a:lnTo>
                      <a:lnTo>
                        <a:pt x="0" y="240"/>
                      </a:lnTo>
                      <a:lnTo>
                        <a:pt x="42" y="255"/>
                      </a:lnTo>
                      <a:lnTo>
                        <a:pt x="93" y="222"/>
                      </a:lnTo>
                      <a:lnTo>
                        <a:pt x="150" y="156"/>
                      </a:lnTo>
                      <a:lnTo>
                        <a:pt x="204" y="84"/>
                      </a:lnTo>
                      <a:lnTo>
                        <a:pt x="198" y="42"/>
                      </a:lnTo>
                      <a:lnTo>
                        <a:pt x="222" y="6"/>
                      </a:lnTo>
                      <a:lnTo>
                        <a:pt x="198" y="0"/>
                      </a:lnTo>
                      <a:lnTo>
                        <a:pt x="146" y="24"/>
                      </a:lnTo>
                      <a:close/>
                    </a:path>
                  </a:pathLst>
                </a:custGeom>
                <a:solidFill>
                  <a:srgbClr val="73BC44"/>
                </a:solidFill>
                <a:ln w="19050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zh-CN" altLang="en-US" sz="1200" b="1" kern="0">
                    <a:solidFill>
                      <a:srgbClr val="000000"/>
                    </a:solidFill>
                    <a:latin typeface="Arial" charset="0"/>
                  </a:endParaRPr>
                </a:p>
              </p:txBody>
            </p:sp>
            <p:sp>
              <p:nvSpPr>
                <p:cNvPr id="261" name="任意多边形 4"/>
                <p:cNvSpPr>
                  <a:spLocks/>
                </p:cNvSpPr>
                <p:nvPr/>
              </p:nvSpPr>
              <p:spPr bwMode="auto">
                <a:xfrm>
                  <a:off x="2946" y="1150"/>
                  <a:ext cx="27" cy="33"/>
                </a:xfrm>
                <a:custGeom>
                  <a:avLst/>
                  <a:gdLst>
                    <a:gd name="T0" fmla="*/ 43425457 w 315"/>
                    <a:gd name="T1" fmla="*/ 0 h 390"/>
                    <a:gd name="T2" fmla="*/ 0 w 315"/>
                    <a:gd name="T3" fmla="*/ 42674961 h 390"/>
                    <a:gd name="T4" fmla="*/ 43425457 w 315"/>
                    <a:gd name="T5" fmla="*/ 42674961 h 390"/>
                    <a:gd name="T6" fmla="*/ 43425457 w 315"/>
                    <a:gd name="T7" fmla="*/ 0 h 39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5"/>
                    <a:gd name="T13" fmla="*/ 0 h 390"/>
                    <a:gd name="T14" fmla="*/ 315 w 315"/>
                    <a:gd name="T15" fmla="*/ 390 h 39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5" h="390">
                      <a:moveTo>
                        <a:pt x="126" y="66"/>
                      </a:moveTo>
                      <a:lnTo>
                        <a:pt x="162" y="21"/>
                      </a:lnTo>
                      <a:lnTo>
                        <a:pt x="144" y="0"/>
                      </a:lnTo>
                      <a:lnTo>
                        <a:pt x="114" y="15"/>
                      </a:lnTo>
                      <a:lnTo>
                        <a:pt x="72" y="57"/>
                      </a:lnTo>
                      <a:lnTo>
                        <a:pt x="27" y="57"/>
                      </a:lnTo>
                      <a:lnTo>
                        <a:pt x="0" y="90"/>
                      </a:lnTo>
                      <a:lnTo>
                        <a:pt x="9" y="126"/>
                      </a:lnTo>
                      <a:lnTo>
                        <a:pt x="48" y="165"/>
                      </a:lnTo>
                      <a:lnTo>
                        <a:pt x="51" y="210"/>
                      </a:lnTo>
                      <a:lnTo>
                        <a:pt x="39" y="295"/>
                      </a:lnTo>
                      <a:lnTo>
                        <a:pt x="72" y="345"/>
                      </a:lnTo>
                      <a:lnTo>
                        <a:pt x="129" y="369"/>
                      </a:lnTo>
                      <a:lnTo>
                        <a:pt x="159" y="390"/>
                      </a:lnTo>
                      <a:lnTo>
                        <a:pt x="165" y="327"/>
                      </a:lnTo>
                      <a:lnTo>
                        <a:pt x="168" y="270"/>
                      </a:lnTo>
                      <a:lnTo>
                        <a:pt x="186" y="234"/>
                      </a:lnTo>
                      <a:lnTo>
                        <a:pt x="216" y="219"/>
                      </a:lnTo>
                      <a:lnTo>
                        <a:pt x="252" y="270"/>
                      </a:lnTo>
                      <a:lnTo>
                        <a:pt x="291" y="264"/>
                      </a:lnTo>
                      <a:lnTo>
                        <a:pt x="315" y="222"/>
                      </a:lnTo>
                      <a:lnTo>
                        <a:pt x="288" y="165"/>
                      </a:lnTo>
                      <a:lnTo>
                        <a:pt x="240" y="168"/>
                      </a:lnTo>
                      <a:lnTo>
                        <a:pt x="216" y="147"/>
                      </a:lnTo>
                      <a:lnTo>
                        <a:pt x="207" y="111"/>
                      </a:lnTo>
                      <a:lnTo>
                        <a:pt x="165" y="117"/>
                      </a:lnTo>
                      <a:lnTo>
                        <a:pt x="126" y="66"/>
                      </a:lnTo>
                      <a:close/>
                    </a:path>
                  </a:pathLst>
                </a:custGeom>
                <a:solidFill>
                  <a:srgbClr val="73BC44"/>
                </a:solidFill>
                <a:ln w="19050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zh-CN" altLang="en-US" sz="1200" b="1" kern="0">
                    <a:solidFill>
                      <a:srgbClr val="000000"/>
                    </a:solidFill>
                    <a:latin typeface="Arial" charset="0"/>
                  </a:endParaRPr>
                </a:p>
              </p:txBody>
            </p:sp>
            <p:sp>
              <p:nvSpPr>
                <p:cNvPr id="262" name="任意多边形 4"/>
                <p:cNvSpPr>
                  <a:spLocks/>
                </p:cNvSpPr>
                <p:nvPr/>
              </p:nvSpPr>
              <p:spPr bwMode="auto">
                <a:xfrm>
                  <a:off x="2888" y="1083"/>
                  <a:ext cx="19" cy="15"/>
                </a:xfrm>
                <a:custGeom>
                  <a:avLst/>
                  <a:gdLst>
                    <a:gd name="T0" fmla="*/ 42558724 w 225"/>
                    <a:gd name="T1" fmla="*/ 0 h 177"/>
                    <a:gd name="T2" fmla="*/ 0 w 225"/>
                    <a:gd name="T3" fmla="*/ 42963305 h 177"/>
                    <a:gd name="T4" fmla="*/ 42558724 w 225"/>
                    <a:gd name="T5" fmla="*/ 42963305 h 177"/>
                    <a:gd name="T6" fmla="*/ 42558724 w 225"/>
                    <a:gd name="T7" fmla="*/ 0 h 177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25"/>
                    <a:gd name="T13" fmla="*/ 0 h 177"/>
                    <a:gd name="T14" fmla="*/ 225 w 225"/>
                    <a:gd name="T15" fmla="*/ 177 h 177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25" h="177">
                      <a:moveTo>
                        <a:pt x="39" y="6"/>
                      </a:moveTo>
                      <a:lnTo>
                        <a:pt x="0" y="78"/>
                      </a:lnTo>
                      <a:lnTo>
                        <a:pt x="12" y="129"/>
                      </a:lnTo>
                      <a:lnTo>
                        <a:pt x="66" y="177"/>
                      </a:lnTo>
                      <a:lnTo>
                        <a:pt x="138" y="177"/>
                      </a:lnTo>
                      <a:lnTo>
                        <a:pt x="189" y="129"/>
                      </a:lnTo>
                      <a:lnTo>
                        <a:pt x="225" y="90"/>
                      </a:lnTo>
                      <a:lnTo>
                        <a:pt x="171" y="27"/>
                      </a:lnTo>
                      <a:lnTo>
                        <a:pt x="96" y="0"/>
                      </a:lnTo>
                      <a:lnTo>
                        <a:pt x="39" y="6"/>
                      </a:lnTo>
                      <a:close/>
                    </a:path>
                  </a:pathLst>
                </a:custGeom>
                <a:solidFill>
                  <a:srgbClr val="73BC44"/>
                </a:solidFill>
                <a:ln w="19050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zh-CN" altLang="en-US" sz="1200" b="1" kern="0">
                    <a:solidFill>
                      <a:srgbClr val="000000"/>
                    </a:solidFill>
                    <a:latin typeface="Arial" charset="0"/>
                  </a:endParaRPr>
                </a:p>
              </p:txBody>
            </p:sp>
            <p:sp>
              <p:nvSpPr>
                <p:cNvPr id="263" name="任意多边形 4"/>
                <p:cNvSpPr>
                  <a:spLocks/>
                </p:cNvSpPr>
                <p:nvPr/>
              </p:nvSpPr>
              <p:spPr bwMode="auto">
                <a:xfrm>
                  <a:off x="2903" y="1172"/>
                  <a:ext cx="10" cy="10"/>
                </a:xfrm>
                <a:custGeom>
                  <a:avLst/>
                  <a:gdLst>
                    <a:gd name="T0" fmla="*/ 43847028 w 114"/>
                    <a:gd name="T1" fmla="*/ 0 h 117"/>
                    <a:gd name="T2" fmla="*/ 0 w 114"/>
                    <a:gd name="T3" fmla="*/ 43563366 h 117"/>
                    <a:gd name="T4" fmla="*/ 43847028 w 114"/>
                    <a:gd name="T5" fmla="*/ 43563366 h 117"/>
                    <a:gd name="T6" fmla="*/ 43847028 w 114"/>
                    <a:gd name="T7" fmla="*/ 0 h 117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14"/>
                    <a:gd name="T13" fmla="*/ 0 h 117"/>
                    <a:gd name="T14" fmla="*/ 114 w 114"/>
                    <a:gd name="T15" fmla="*/ 117 h 117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14" h="117">
                      <a:moveTo>
                        <a:pt x="6" y="15"/>
                      </a:moveTo>
                      <a:lnTo>
                        <a:pt x="0" y="60"/>
                      </a:lnTo>
                      <a:lnTo>
                        <a:pt x="21" y="117"/>
                      </a:lnTo>
                      <a:lnTo>
                        <a:pt x="54" y="96"/>
                      </a:lnTo>
                      <a:lnTo>
                        <a:pt x="78" y="66"/>
                      </a:lnTo>
                      <a:lnTo>
                        <a:pt x="114" y="45"/>
                      </a:lnTo>
                      <a:lnTo>
                        <a:pt x="72" y="27"/>
                      </a:lnTo>
                      <a:lnTo>
                        <a:pt x="39" y="0"/>
                      </a:lnTo>
                      <a:lnTo>
                        <a:pt x="6" y="15"/>
                      </a:lnTo>
                      <a:close/>
                    </a:path>
                  </a:pathLst>
                </a:custGeom>
                <a:solidFill>
                  <a:srgbClr val="73BC44"/>
                </a:solidFill>
                <a:ln w="19050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zh-CN" altLang="en-US" sz="1200" b="1" kern="0">
                    <a:solidFill>
                      <a:srgbClr val="000000"/>
                    </a:solidFill>
                    <a:latin typeface="Arial" charset="0"/>
                  </a:endParaRPr>
                </a:p>
              </p:txBody>
            </p:sp>
            <p:sp>
              <p:nvSpPr>
                <p:cNvPr id="264" name="任意多边形 4"/>
                <p:cNvSpPr>
                  <a:spLocks/>
                </p:cNvSpPr>
                <p:nvPr/>
              </p:nvSpPr>
              <p:spPr bwMode="auto">
                <a:xfrm>
                  <a:off x="2902" y="1161"/>
                  <a:ext cx="7" cy="10"/>
                </a:xfrm>
                <a:custGeom>
                  <a:avLst/>
                  <a:gdLst>
                    <a:gd name="T0" fmla="*/ 40268749 w 87"/>
                    <a:gd name="T1" fmla="*/ 0 h 129"/>
                    <a:gd name="T2" fmla="*/ 0 w 87"/>
                    <a:gd name="T3" fmla="*/ 38454168 h 129"/>
                    <a:gd name="T4" fmla="*/ 40268749 w 87"/>
                    <a:gd name="T5" fmla="*/ 38454168 h 129"/>
                    <a:gd name="T6" fmla="*/ 40268749 w 87"/>
                    <a:gd name="T7" fmla="*/ 0 h 129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87"/>
                    <a:gd name="T13" fmla="*/ 0 h 129"/>
                    <a:gd name="T14" fmla="*/ 87 w 87"/>
                    <a:gd name="T15" fmla="*/ 129 h 129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87" h="129">
                      <a:moveTo>
                        <a:pt x="15" y="15"/>
                      </a:moveTo>
                      <a:lnTo>
                        <a:pt x="0" y="45"/>
                      </a:lnTo>
                      <a:lnTo>
                        <a:pt x="33" y="81"/>
                      </a:lnTo>
                      <a:lnTo>
                        <a:pt x="42" y="117"/>
                      </a:lnTo>
                      <a:lnTo>
                        <a:pt x="84" y="129"/>
                      </a:lnTo>
                      <a:lnTo>
                        <a:pt x="87" y="66"/>
                      </a:lnTo>
                      <a:lnTo>
                        <a:pt x="54" y="45"/>
                      </a:lnTo>
                      <a:lnTo>
                        <a:pt x="48" y="0"/>
                      </a:lnTo>
                      <a:lnTo>
                        <a:pt x="15" y="15"/>
                      </a:lnTo>
                      <a:close/>
                    </a:path>
                  </a:pathLst>
                </a:custGeom>
                <a:solidFill>
                  <a:srgbClr val="73BC44"/>
                </a:solidFill>
                <a:ln w="19050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zh-CN" altLang="en-US" sz="1200" b="1" kern="0">
                    <a:solidFill>
                      <a:srgbClr val="000000"/>
                    </a:solidFill>
                    <a:latin typeface="Arial" charset="0"/>
                  </a:endParaRPr>
                </a:p>
              </p:txBody>
            </p:sp>
            <p:sp>
              <p:nvSpPr>
                <p:cNvPr id="265" name="任意多边形 4"/>
                <p:cNvSpPr>
                  <a:spLocks/>
                </p:cNvSpPr>
                <p:nvPr/>
              </p:nvSpPr>
              <p:spPr bwMode="auto">
                <a:xfrm>
                  <a:off x="2937" y="1216"/>
                  <a:ext cx="8" cy="8"/>
                </a:xfrm>
                <a:custGeom>
                  <a:avLst/>
                  <a:gdLst>
                    <a:gd name="T0" fmla="*/ 43250938 w 93"/>
                    <a:gd name="T1" fmla="*/ 0 h 99"/>
                    <a:gd name="T2" fmla="*/ 0 w 93"/>
                    <a:gd name="T3" fmla="*/ 40793986 h 99"/>
                    <a:gd name="T4" fmla="*/ 43250938 w 93"/>
                    <a:gd name="T5" fmla="*/ 40793986 h 99"/>
                    <a:gd name="T6" fmla="*/ 43250938 w 93"/>
                    <a:gd name="T7" fmla="*/ 0 h 99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93"/>
                    <a:gd name="T13" fmla="*/ 0 h 99"/>
                    <a:gd name="T14" fmla="*/ 93 w 93"/>
                    <a:gd name="T15" fmla="*/ 99 h 99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93" h="99">
                      <a:moveTo>
                        <a:pt x="15" y="0"/>
                      </a:moveTo>
                      <a:lnTo>
                        <a:pt x="0" y="30"/>
                      </a:lnTo>
                      <a:lnTo>
                        <a:pt x="33" y="66"/>
                      </a:lnTo>
                      <a:lnTo>
                        <a:pt x="60" y="99"/>
                      </a:lnTo>
                      <a:lnTo>
                        <a:pt x="93" y="84"/>
                      </a:lnTo>
                      <a:lnTo>
                        <a:pt x="87" y="51"/>
                      </a:lnTo>
                      <a:lnTo>
                        <a:pt x="54" y="30"/>
                      </a:lnTo>
                      <a:lnTo>
                        <a:pt x="15" y="0"/>
                      </a:lnTo>
                      <a:close/>
                    </a:path>
                  </a:pathLst>
                </a:custGeom>
                <a:solidFill>
                  <a:srgbClr val="73BC44"/>
                </a:solidFill>
                <a:ln w="19050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zh-CN" altLang="en-US" sz="1200" b="1" kern="0">
                    <a:solidFill>
                      <a:srgbClr val="000000"/>
                    </a:solidFill>
                    <a:latin typeface="Arial" charset="0"/>
                  </a:endParaRPr>
                </a:p>
              </p:txBody>
            </p:sp>
            <p:sp>
              <p:nvSpPr>
                <p:cNvPr id="266" name="任意多边形 4"/>
                <p:cNvSpPr>
                  <a:spLocks/>
                </p:cNvSpPr>
                <p:nvPr/>
              </p:nvSpPr>
              <p:spPr bwMode="auto">
                <a:xfrm>
                  <a:off x="2907" y="1209"/>
                  <a:ext cx="5" cy="6"/>
                </a:xfrm>
                <a:custGeom>
                  <a:avLst/>
                  <a:gdLst>
                    <a:gd name="T0" fmla="*/ 41806293 w 60"/>
                    <a:gd name="T1" fmla="*/ 0 h 69"/>
                    <a:gd name="T2" fmla="*/ 0 w 60"/>
                    <a:gd name="T3" fmla="*/ 45340997 h 69"/>
                    <a:gd name="T4" fmla="*/ 41806293 w 60"/>
                    <a:gd name="T5" fmla="*/ 45340997 h 69"/>
                    <a:gd name="T6" fmla="*/ 41806293 w 60"/>
                    <a:gd name="T7" fmla="*/ 0 h 69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60"/>
                    <a:gd name="T13" fmla="*/ 0 h 69"/>
                    <a:gd name="T14" fmla="*/ 60 w 60"/>
                    <a:gd name="T15" fmla="*/ 69 h 69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60" h="69">
                      <a:moveTo>
                        <a:pt x="0" y="36"/>
                      </a:moveTo>
                      <a:lnTo>
                        <a:pt x="27" y="69"/>
                      </a:lnTo>
                      <a:lnTo>
                        <a:pt x="60" y="54"/>
                      </a:lnTo>
                      <a:lnTo>
                        <a:pt x="54" y="21"/>
                      </a:lnTo>
                      <a:lnTo>
                        <a:pt x="21" y="0"/>
                      </a:lnTo>
                      <a:lnTo>
                        <a:pt x="0" y="36"/>
                      </a:lnTo>
                      <a:close/>
                    </a:path>
                  </a:pathLst>
                </a:custGeom>
                <a:solidFill>
                  <a:srgbClr val="73BC44"/>
                </a:solidFill>
                <a:ln w="19050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zh-CN" altLang="en-US" sz="1200" b="1" kern="0">
                    <a:solidFill>
                      <a:srgbClr val="000000"/>
                    </a:solidFill>
                    <a:latin typeface="Arial" charset="0"/>
                  </a:endParaRPr>
                </a:p>
              </p:txBody>
            </p:sp>
            <p:sp>
              <p:nvSpPr>
                <p:cNvPr id="267" name="任意多边形 4"/>
                <p:cNvSpPr>
                  <a:spLocks/>
                </p:cNvSpPr>
                <p:nvPr/>
              </p:nvSpPr>
              <p:spPr bwMode="auto">
                <a:xfrm>
                  <a:off x="2941" y="1051"/>
                  <a:ext cx="5" cy="5"/>
                </a:xfrm>
                <a:custGeom>
                  <a:avLst/>
                  <a:gdLst>
                    <a:gd name="T0" fmla="*/ 41806293 w 60"/>
                    <a:gd name="T1" fmla="*/ 0 h 69"/>
                    <a:gd name="T2" fmla="*/ 0 w 60"/>
                    <a:gd name="T3" fmla="*/ 35594252 h 69"/>
                    <a:gd name="T4" fmla="*/ 41806293 w 60"/>
                    <a:gd name="T5" fmla="*/ 35594252 h 69"/>
                    <a:gd name="T6" fmla="*/ 41806293 w 60"/>
                    <a:gd name="T7" fmla="*/ 0 h 69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60"/>
                    <a:gd name="T13" fmla="*/ 0 h 69"/>
                    <a:gd name="T14" fmla="*/ 60 w 60"/>
                    <a:gd name="T15" fmla="*/ 69 h 69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60" h="69">
                      <a:moveTo>
                        <a:pt x="0" y="36"/>
                      </a:moveTo>
                      <a:lnTo>
                        <a:pt x="27" y="69"/>
                      </a:lnTo>
                      <a:lnTo>
                        <a:pt x="60" y="54"/>
                      </a:lnTo>
                      <a:lnTo>
                        <a:pt x="54" y="21"/>
                      </a:lnTo>
                      <a:lnTo>
                        <a:pt x="21" y="0"/>
                      </a:lnTo>
                      <a:lnTo>
                        <a:pt x="0" y="36"/>
                      </a:lnTo>
                      <a:close/>
                    </a:path>
                  </a:pathLst>
                </a:custGeom>
                <a:solidFill>
                  <a:srgbClr val="73BC44"/>
                </a:solidFill>
                <a:ln w="19050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zh-CN" altLang="en-US" sz="1200" b="1" kern="0">
                    <a:solidFill>
                      <a:srgbClr val="000000"/>
                    </a:solidFill>
                    <a:latin typeface="Arial" charset="0"/>
                  </a:endParaRPr>
                </a:p>
              </p:txBody>
            </p:sp>
            <p:sp>
              <p:nvSpPr>
                <p:cNvPr id="268" name="任意多边形 4"/>
                <p:cNvSpPr>
                  <a:spLocks/>
                </p:cNvSpPr>
                <p:nvPr/>
              </p:nvSpPr>
              <p:spPr bwMode="auto">
                <a:xfrm>
                  <a:off x="2912" y="984"/>
                  <a:ext cx="6" cy="6"/>
                </a:xfrm>
                <a:custGeom>
                  <a:avLst/>
                  <a:gdLst>
                    <a:gd name="T0" fmla="*/ 53687014 w 60"/>
                    <a:gd name="T1" fmla="*/ 0 h 69"/>
                    <a:gd name="T2" fmla="*/ 0 w 60"/>
                    <a:gd name="T3" fmla="*/ 42713102 h 69"/>
                    <a:gd name="T4" fmla="*/ 53687014 w 60"/>
                    <a:gd name="T5" fmla="*/ 42713102 h 69"/>
                    <a:gd name="T6" fmla="*/ 53687014 w 60"/>
                    <a:gd name="T7" fmla="*/ 0 h 69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60"/>
                    <a:gd name="T13" fmla="*/ 0 h 69"/>
                    <a:gd name="T14" fmla="*/ 60 w 60"/>
                    <a:gd name="T15" fmla="*/ 69 h 69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60" h="69">
                      <a:moveTo>
                        <a:pt x="0" y="36"/>
                      </a:moveTo>
                      <a:lnTo>
                        <a:pt x="27" y="69"/>
                      </a:lnTo>
                      <a:lnTo>
                        <a:pt x="60" y="54"/>
                      </a:lnTo>
                      <a:lnTo>
                        <a:pt x="54" y="21"/>
                      </a:lnTo>
                      <a:lnTo>
                        <a:pt x="21" y="0"/>
                      </a:lnTo>
                      <a:lnTo>
                        <a:pt x="0" y="36"/>
                      </a:lnTo>
                      <a:close/>
                    </a:path>
                  </a:pathLst>
                </a:custGeom>
                <a:solidFill>
                  <a:srgbClr val="73BC44"/>
                </a:solidFill>
                <a:ln w="19050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zh-CN" altLang="en-US" sz="1200" b="1" kern="0">
                    <a:solidFill>
                      <a:srgbClr val="000000"/>
                    </a:solidFill>
                    <a:latin typeface="Arial" charset="0"/>
                  </a:endParaRPr>
                </a:p>
              </p:txBody>
            </p:sp>
          </p:grpSp>
          <p:sp>
            <p:nvSpPr>
              <p:cNvPr id="240" name="Freeform 4"/>
              <p:cNvSpPr>
                <a:spLocks/>
              </p:cNvSpPr>
              <p:nvPr/>
            </p:nvSpPr>
            <p:spPr bwMode="auto">
              <a:xfrm>
                <a:off x="4405313" y="993775"/>
                <a:ext cx="520700" cy="903288"/>
              </a:xfrm>
              <a:custGeom>
                <a:avLst/>
                <a:gdLst>
                  <a:gd name="T0" fmla="*/ 29322 w 2859"/>
                  <a:gd name="T1" fmla="*/ 0 h 4824"/>
                  <a:gd name="T2" fmla="*/ 0 w 2859"/>
                  <a:gd name="T3" fmla="*/ 56549 h 4824"/>
                  <a:gd name="T4" fmla="*/ 364 w 2859"/>
                  <a:gd name="T5" fmla="*/ 106545 h 4824"/>
                  <a:gd name="T6" fmla="*/ 59738 w 2859"/>
                  <a:gd name="T7" fmla="*/ 106545 h 4824"/>
                  <a:gd name="T8" fmla="*/ 59738 w 2859"/>
                  <a:gd name="T9" fmla="*/ 0 h 4824"/>
                  <a:gd name="T10" fmla="*/ 29322 w 2859"/>
                  <a:gd name="T11" fmla="*/ 0 h 4824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859"/>
                  <a:gd name="T19" fmla="*/ 0 h 4824"/>
                  <a:gd name="T20" fmla="*/ 2859 w 2859"/>
                  <a:gd name="T21" fmla="*/ 4824 h 4824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859" h="4824">
                    <a:moveTo>
                      <a:pt x="1406" y="2"/>
                    </a:moveTo>
                    <a:lnTo>
                      <a:pt x="0" y="2560"/>
                    </a:lnTo>
                    <a:lnTo>
                      <a:pt x="17" y="4824"/>
                    </a:lnTo>
                    <a:lnTo>
                      <a:pt x="2859" y="4824"/>
                    </a:lnTo>
                    <a:lnTo>
                      <a:pt x="2859" y="0"/>
                    </a:lnTo>
                    <a:lnTo>
                      <a:pt x="1406" y="2"/>
                    </a:lnTo>
                    <a:close/>
                  </a:path>
                </a:pathLst>
              </a:custGeom>
              <a:noFill/>
              <a:ln w="3175" cap="flat" cmpd="sng">
                <a:solidFill>
                  <a:srgbClr val="969696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ctr"/>
              <a:lstStyle/>
              <a:p>
                <a:endParaRPr lang="zh-CN" altLang="en-US" sz="1200"/>
              </a:p>
            </p:txBody>
          </p:sp>
          <p:grpSp>
            <p:nvGrpSpPr>
              <p:cNvPr id="241" name="组合 240"/>
              <p:cNvGrpSpPr/>
              <p:nvPr/>
            </p:nvGrpSpPr>
            <p:grpSpPr>
              <a:xfrm>
                <a:off x="1851025" y="3014663"/>
                <a:ext cx="2854325" cy="3322637"/>
                <a:chOff x="1851025" y="3014663"/>
                <a:chExt cx="2854325" cy="3322637"/>
              </a:xfrm>
            </p:grpSpPr>
            <p:sp>
              <p:nvSpPr>
                <p:cNvPr id="242" name="Freeform 90"/>
                <p:cNvSpPr>
                  <a:spLocks/>
                </p:cNvSpPr>
                <p:nvPr/>
              </p:nvSpPr>
              <p:spPr bwMode="auto">
                <a:xfrm>
                  <a:off x="4406900" y="5411788"/>
                  <a:ext cx="60325" cy="36512"/>
                </a:xfrm>
                <a:custGeom>
                  <a:avLst/>
                  <a:gdLst>
                    <a:gd name="T0" fmla="*/ 2147483647 w 44"/>
                    <a:gd name="T1" fmla="*/ 2147483647 h 26"/>
                    <a:gd name="T2" fmla="*/ 2147483647 w 44"/>
                    <a:gd name="T3" fmla="*/ 2147483647 h 26"/>
                    <a:gd name="T4" fmla="*/ 2147483647 w 44"/>
                    <a:gd name="T5" fmla="*/ 2147483647 h 26"/>
                    <a:gd name="T6" fmla="*/ 0 w 44"/>
                    <a:gd name="T7" fmla="*/ 2147483647 h 26"/>
                    <a:gd name="T8" fmla="*/ 2147483647 w 44"/>
                    <a:gd name="T9" fmla="*/ 0 h 26"/>
                    <a:gd name="T10" fmla="*/ 2147483647 w 44"/>
                    <a:gd name="T11" fmla="*/ 2147483647 h 26"/>
                    <a:gd name="T12" fmla="*/ 2147483647 w 44"/>
                    <a:gd name="T13" fmla="*/ 2147483647 h 2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44"/>
                    <a:gd name="T22" fmla="*/ 0 h 26"/>
                    <a:gd name="T23" fmla="*/ 44 w 44"/>
                    <a:gd name="T24" fmla="*/ 26 h 2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44" h="26">
                      <a:moveTo>
                        <a:pt x="44" y="21"/>
                      </a:moveTo>
                      <a:lnTo>
                        <a:pt x="32" y="26"/>
                      </a:lnTo>
                      <a:lnTo>
                        <a:pt x="15" y="24"/>
                      </a:lnTo>
                      <a:lnTo>
                        <a:pt x="0" y="12"/>
                      </a:lnTo>
                      <a:lnTo>
                        <a:pt x="12" y="0"/>
                      </a:lnTo>
                      <a:lnTo>
                        <a:pt x="29" y="3"/>
                      </a:lnTo>
                      <a:lnTo>
                        <a:pt x="44" y="21"/>
                      </a:lnTo>
                      <a:close/>
                    </a:path>
                  </a:pathLst>
                </a:custGeom>
                <a:solidFill>
                  <a:srgbClr val="F5B90F"/>
                </a:solidFill>
                <a:ln w="19050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zh-CN" altLang="en-US" sz="1200" b="1" kern="0">
                    <a:solidFill>
                      <a:srgbClr val="000000"/>
                    </a:solidFill>
                    <a:latin typeface="Arial" charset="0"/>
                  </a:endParaRPr>
                </a:p>
              </p:txBody>
            </p:sp>
            <p:sp>
              <p:nvSpPr>
                <p:cNvPr id="243" name="Freeform 92"/>
                <p:cNvSpPr>
                  <a:spLocks/>
                </p:cNvSpPr>
                <p:nvPr/>
              </p:nvSpPr>
              <p:spPr bwMode="auto">
                <a:xfrm>
                  <a:off x="3613150" y="5830888"/>
                  <a:ext cx="179388" cy="109537"/>
                </a:xfrm>
                <a:custGeom>
                  <a:avLst/>
                  <a:gdLst>
                    <a:gd name="T0" fmla="*/ 2147483647 w 128"/>
                    <a:gd name="T1" fmla="*/ 2147483647 h 78"/>
                    <a:gd name="T2" fmla="*/ 2147483647 w 128"/>
                    <a:gd name="T3" fmla="*/ 2147483647 h 78"/>
                    <a:gd name="T4" fmla="*/ 2147483647 w 128"/>
                    <a:gd name="T5" fmla="*/ 2147483647 h 78"/>
                    <a:gd name="T6" fmla="*/ 0 w 128"/>
                    <a:gd name="T7" fmla="*/ 2147483647 h 78"/>
                    <a:gd name="T8" fmla="*/ 2147483647 w 128"/>
                    <a:gd name="T9" fmla="*/ 2147483647 h 78"/>
                    <a:gd name="T10" fmla="*/ 2147483647 w 128"/>
                    <a:gd name="T11" fmla="*/ 0 h 78"/>
                    <a:gd name="T12" fmla="*/ 2147483647 w 128"/>
                    <a:gd name="T13" fmla="*/ 2147483647 h 78"/>
                    <a:gd name="T14" fmla="*/ 2147483647 w 128"/>
                    <a:gd name="T15" fmla="*/ 2147483647 h 78"/>
                    <a:gd name="T16" fmla="*/ 2147483647 w 128"/>
                    <a:gd name="T17" fmla="*/ 2147483647 h 78"/>
                    <a:gd name="T18" fmla="*/ 2147483647 w 128"/>
                    <a:gd name="T19" fmla="*/ 2147483647 h 78"/>
                    <a:gd name="T20" fmla="*/ 2147483647 w 128"/>
                    <a:gd name="T21" fmla="*/ 2147483647 h 78"/>
                    <a:gd name="T22" fmla="*/ 2147483647 w 128"/>
                    <a:gd name="T23" fmla="*/ 2147483647 h 78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w 128"/>
                    <a:gd name="T37" fmla="*/ 0 h 78"/>
                    <a:gd name="T38" fmla="*/ 128 w 128"/>
                    <a:gd name="T39" fmla="*/ 78 h 78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T36" t="T37" r="T38" b="T39"/>
                  <a:pathLst>
                    <a:path w="128" h="78">
                      <a:moveTo>
                        <a:pt x="78" y="78"/>
                      </a:moveTo>
                      <a:lnTo>
                        <a:pt x="62" y="69"/>
                      </a:lnTo>
                      <a:lnTo>
                        <a:pt x="32" y="51"/>
                      </a:lnTo>
                      <a:lnTo>
                        <a:pt x="0" y="40"/>
                      </a:lnTo>
                      <a:lnTo>
                        <a:pt x="38" y="18"/>
                      </a:lnTo>
                      <a:lnTo>
                        <a:pt x="60" y="0"/>
                      </a:lnTo>
                      <a:lnTo>
                        <a:pt x="89" y="10"/>
                      </a:lnTo>
                      <a:lnTo>
                        <a:pt x="105" y="10"/>
                      </a:lnTo>
                      <a:lnTo>
                        <a:pt x="128" y="25"/>
                      </a:lnTo>
                      <a:lnTo>
                        <a:pt x="102" y="52"/>
                      </a:lnTo>
                      <a:lnTo>
                        <a:pt x="92" y="72"/>
                      </a:lnTo>
                      <a:lnTo>
                        <a:pt x="78" y="78"/>
                      </a:lnTo>
                      <a:close/>
                    </a:path>
                  </a:pathLst>
                </a:custGeom>
                <a:solidFill>
                  <a:srgbClr val="F5B90F"/>
                </a:solidFill>
                <a:ln w="19050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zh-CN" altLang="en-US" sz="1200" b="1" kern="0">
                    <a:solidFill>
                      <a:srgbClr val="000000"/>
                    </a:solidFill>
                    <a:latin typeface="Arial" charset="0"/>
                  </a:endParaRPr>
                </a:p>
              </p:txBody>
            </p:sp>
            <p:grpSp>
              <p:nvGrpSpPr>
                <p:cNvPr id="244" name="组合 243"/>
                <p:cNvGrpSpPr/>
                <p:nvPr/>
              </p:nvGrpSpPr>
              <p:grpSpPr>
                <a:xfrm>
                  <a:off x="1851025" y="3014663"/>
                  <a:ext cx="2854325" cy="3322637"/>
                  <a:chOff x="1851025" y="3014663"/>
                  <a:chExt cx="2854325" cy="3322637"/>
                </a:xfrm>
              </p:grpSpPr>
              <p:sp>
                <p:nvSpPr>
                  <p:cNvPr id="245" name="椭圆 9"/>
                  <p:cNvSpPr>
                    <a:spLocks/>
                  </p:cNvSpPr>
                  <p:nvPr/>
                </p:nvSpPr>
                <p:spPr bwMode="auto">
                  <a:xfrm>
                    <a:off x="2130425" y="3014663"/>
                    <a:ext cx="2574925" cy="3289300"/>
                  </a:xfrm>
                  <a:custGeom>
                    <a:avLst/>
                    <a:gdLst>
                      <a:gd name="T0" fmla="*/ 4305 w 8111"/>
                      <a:gd name="T1" fmla="*/ 787 h 10362"/>
                      <a:gd name="T2" fmla="*/ 4750 w 8111"/>
                      <a:gd name="T3" fmla="*/ 1944 h 10362"/>
                      <a:gd name="T4" fmla="*/ 5620 w 8111"/>
                      <a:gd name="T5" fmla="*/ 2685 h 10362"/>
                      <a:gd name="T6" fmla="*/ 5844 w 8111"/>
                      <a:gd name="T7" fmla="*/ 3159 h 10362"/>
                      <a:gd name="T8" fmla="*/ 5397 w 8111"/>
                      <a:gd name="T9" fmla="*/ 3613 h 10362"/>
                      <a:gd name="T10" fmla="*/ 6340 w 8111"/>
                      <a:gd name="T11" fmla="*/ 4107 h 10362"/>
                      <a:gd name="T12" fmla="*/ 6313 w 8111"/>
                      <a:gd name="T13" fmla="*/ 5031 h 10362"/>
                      <a:gd name="T14" fmla="*/ 7159 w 8111"/>
                      <a:gd name="T15" fmla="*/ 4851 h 10362"/>
                      <a:gd name="T16" fmla="*/ 8111 w 8111"/>
                      <a:gd name="T17" fmla="*/ 5695 h 10362"/>
                      <a:gd name="T18" fmla="*/ 7591 w 8111"/>
                      <a:gd name="T19" fmla="*/ 6502 h 10362"/>
                      <a:gd name="T20" fmla="*/ 7345 w 8111"/>
                      <a:gd name="T21" fmla="*/ 6839 h 10362"/>
                      <a:gd name="T22" fmla="*/ 7333 w 8111"/>
                      <a:gd name="T23" fmla="*/ 7127 h 10362"/>
                      <a:gd name="T24" fmla="*/ 7068 w 8111"/>
                      <a:gd name="T25" fmla="*/ 7470 h 10362"/>
                      <a:gd name="T26" fmla="*/ 7373 w 8111"/>
                      <a:gd name="T27" fmla="*/ 7695 h 10362"/>
                      <a:gd name="T28" fmla="*/ 7904 w 8111"/>
                      <a:gd name="T29" fmla="*/ 7908 h 10362"/>
                      <a:gd name="T30" fmla="*/ 7227 w 8111"/>
                      <a:gd name="T31" fmla="*/ 8446 h 10362"/>
                      <a:gd name="T32" fmla="*/ 6164 w 8111"/>
                      <a:gd name="T33" fmla="*/ 8712 h 10362"/>
                      <a:gd name="T34" fmla="*/ 5381 w 8111"/>
                      <a:gd name="T35" fmla="*/ 8726 h 10362"/>
                      <a:gd name="T36" fmla="*/ 5091 w 8111"/>
                      <a:gd name="T37" fmla="*/ 8829 h 10362"/>
                      <a:gd name="T38" fmla="*/ 4748 w 8111"/>
                      <a:gd name="T39" fmla="*/ 8885 h 10362"/>
                      <a:gd name="T40" fmla="*/ 4121 w 8111"/>
                      <a:gd name="T41" fmla="*/ 9034 h 10362"/>
                      <a:gd name="T42" fmla="*/ 3719 w 8111"/>
                      <a:gd name="T43" fmla="*/ 9159 h 10362"/>
                      <a:gd name="T44" fmla="*/ 3141 w 8111"/>
                      <a:gd name="T45" fmla="*/ 9000 h 10362"/>
                      <a:gd name="T46" fmla="*/ 2537 w 8111"/>
                      <a:gd name="T47" fmla="*/ 9166 h 10362"/>
                      <a:gd name="T48" fmla="*/ 2484 w 8111"/>
                      <a:gd name="T49" fmla="*/ 9626 h 10362"/>
                      <a:gd name="T50" fmla="*/ 1978 w 8111"/>
                      <a:gd name="T51" fmla="*/ 9742 h 10362"/>
                      <a:gd name="T52" fmla="*/ 1728 w 8111"/>
                      <a:gd name="T53" fmla="*/ 9717 h 10362"/>
                      <a:gd name="T54" fmla="*/ 1056 w 8111"/>
                      <a:gd name="T55" fmla="*/ 9818 h 10362"/>
                      <a:gd name="T56" fmla="*/ 710 w 8111"/>
                      <a:gd name="T57" fmla="*/ 10214 h 10362"/>
                      <a:gd name="T58" fmla="*/ 504 w 8111"/>
                      <a:gd name="T59" fmla="*/ 10224 h 10362"/>
                      <a:gd name="T60" fmla="*/ 178 w 8111"/>
                      <a:gd name="T61" fmla="*/ 10174 h 10362"/>
                      <a:gd name="T62" fmla="*/ 217 w 8111"/>
                      <a:gd name="T63" fmla="*/ 9924 h 10362"/>
                      <a:gd name="T64" fmla="*/ 821 w 8111"/>
                      <a:gd name="T65" fmla="*/ 9336 h 10362"/>
                      <a:gd name="T66" fmla="*/ 1251 w 8111"/>
                      <a:gd name="T67" fmla="*/ 8980 h 10362"/>
                      <a:gd name="T68" fmla="*/ 1654 w 8111"/>
                      <a:gd name="T69" fmla="*/ 8465 h 10362"/>
                      <a:gd name="T70" fmla="*/ 2219 w 8111"/>
                      <a:gd name="T71" fmla="*/ 8104 h 10362"/>
                      <a:gd name="T72" fmla="*/ 2979 w 8111"/>
                      <a:gd name="T73" fmla="*/ 8161 h 10362"/>
                      <a:gd name="T74" fmla="*/ 3547 w 8111"/>
                      <a:gd name="T75" fmla="*/ 7312 h 10362"/>
                      <a:gd name="T76" fmla="*/ 3180 w 8111"/>
                      <a:gd name="T77" fmla="*/ 6868 h 10362"/>
                      <a:gd name="T78" fmla="*/ 3023 w 8111"/>
                      <a:gd name="T79" fmla="*/ 6251 h 10362"/>
                      <a:gd name="T80" fmla="*/ 2960 w 8111"/>
                      <a:gd name="T81" fmla="*/ 5866 h 10362"/>
                      <a:gd name="T82" fmla="*/ 3018 w 8111"/>
                      <a:gd name="T83" fmla="*/ 5497 h 10362"/>
                      <a:gd name="T84" fmla="*/ 2850 w 8111"/>
                      <a:gd name="T85" fmla="*/ 5206 h 10362"/>
                      <a:gd name="T86" fmla="*/ 3168 w 8111"/>
                      <a:gd name="T87" fmla="*/ 4940 h 10362"/>
                      <a:gd name="T88" fmla="*/ 2782 w 8111"/>
                      <a:gd name="T89" fmla="*/ 4428 h 10362"/>
                      <a:gd name="T90" fmla="*/ 2997 w 8111"/>
                      <a:gd name="T91" fmla="*/ 4436 h 10362"/>
                      <a:gd name="T92" fmla="*/ 3041 w 8111"/>
                      <a:gd name="T93" fmla="*/ 4389 h 10362"/>
                      <a:gd name="T94" fmla="*/ 3025 w 8111"/>
                      <a:gd name="T95" fmla="*/ 3712 h 10362"/>
                      <a:gd name="T96" fmla="*/ 3116 w 8111"/>
                      <a:gd name="T97" fmla="*/ 3043 h 10362"/>
                      <a:gd name="T98" fmla="*/ 2756 w 8111"/>
                      <a:gd name="T99" fmla="*/ 3093 h 10362"/>
                      <a:gd name="T100" fmla="*/ 2517 w 8111"/>
                      <a:gd name="T101" fmla="*/ 2769 h 10362"/>
                      <a:gd name="T102" fmla="*/ 2441 w 8111"/>
                      <a:gd name="T103" fmla="*/ 1849 h 10362"/>
                      <a:gd name="T104" fmla="*/ 2839 w 8111"/>
                      <a:gd name="T105" fmla="*/ 1510 h 10362"/>
                      <a:gd name="T106" fmla="*/ 3247 w 8111"/>
                      <a:gd name="T107" fmla="*/ 982 h 10362"/>
                      <a:gd name="T108" fmla="*/ 3842 w 8111"/>
                      <a:gd name="T109" fmla="*/ 0 h 10362"/>
                      <a:gd name="T110" fmla="*/ 0 w 8111"/>
                      <a:gd name="T111" fmla="*/ 0 h 10362"/>
                      <a:gd name="T112" fmla="*/ 8111 w 8111"/>
                      <a:gd name="T113" fmla="*/ 10362 h 1036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  <a:cxn ang="0">
                        <a:pos x="T86" y="T87"/>
                      </a:cxn>
                      <a:cxn ang="0">
                        <a:pos x="T88" y="T89"/>
                      </a:cxn>
                      <a:cxn ang="0">
                        <a:pos x="T90" y="T91"/>
                      </a:cxn>
                      <a:cxn ang="0">
                        <a:pos x="T92" y="T93"/>
                      </a:cxn>
                      <a:cxn ang="0">
                        <a:pos x="T94" y="T95"/>
                      </a:cxn>
                      <a:cxn ang="0">
                        <a:pos x="T96" y="T97"/>
                      </a:cxn>
                      <a:cxn ang="0">
                        <a:pos x="T98" y="T99"/>
                      </a:cxn>
                      <a:cxn ang="0">
                        <a:pos x="T100" y="T101"/>
                      </a:cxn>
                      <a:cxn ang="0">
                        <a:pos x="T102" y="T103"/>
                      </a:cxn>
                      <a:cxn ang="0">
                        <a:pos x="T104" y="T105"/>
                      </a:cxn>
                      <a:cxn ang="0">
                        <a:pos x="T106" y="T107"/>
                      </a:cxn>
                      <a:cxn ang="0">
                        <a:pos x="T108" y="T109"/>
                      </a:cxn>
                    </a:cxnLst>
                    <a:rect l="T110" t="T111" r="T112" b="T113"/>
                    <a:pathLst>
                      <a:path w="8111" h="10362">
                        <a:moveTo>
                          <a:pt x="3842" y="0"/>
                        </a:moveTo>
                        <a:lnTo>
                          <a:pt x="4034" y="266"/>
                        </a:lnTo>
                        <a:lnTo>
                          <a:pt x="4172" y="334"/>
                        </a:lnTo>
                        <a:lnTo>
                          <a:pt x="4326" y="657"/>
                        </a:lnTo>
                        <a:lnTo>
                          <a:pt x="4305" y="787"/>
                        </a:lnTo>
                        <a:lnTo>
                          <a:pt x="4411" y="1262"/>
                        </a:lnTo>
                        <a:lnTo>
                          <a:pt x="4539" y="1425"/>
                        </a:lnTo>
                        <a:lnTo>
                          <a:pt x="4583" y="1659"/>
                        </a:lnTo>
                        <a:lnTo>
                          <a:pt x="4676" y="1874"/>
                        </a:lnTo>
                        <a:lnTo>
                          <a:pt x="4750" y="1944"/>
                        </a:lnTo>
                        <a:lnTo>
                          <a:pt x="4768" y="2087"/>
                        </a:lnTo>
                        <a:lnTo>
                          <a:pt x="4942" y="2076"/>
                        </a:lnTo>
                        <a:lnTo>
                          <a:pt x="5235" y="2194"/>
                        </a:lnTo>
                        <a:lnTo>
                          <a:pt x="5476" y="2370"/>
                        </a:lnTo>
                        <a:lnTo>
                          <a:pt x="5620" y="2685"/>
                        </a:lnTo>
                        <a:lnTo>
                          <a:pt x="5754" y="2750"/>
                        </a:lnTo>
                        <a:lnTo>
                          <a:pt x="5758" y="2831"/>
                        </a:lnTo>
                        <a:lnTo>
                          <a:pt x="5912" y="2897"/>
                        </a:lnTo>
                        <a:lnTo>
                          <a:pt x="5816" y="3050"/>
                        </a:lnTo>
                        <a:lnTo>
                          <a:pt x="5844" y="3159"/>
                        </a:lnTo>
                        <a:lnTo>
                          <a:pt x="5909" y="3321"/>
                        </a:lnTo>
                        <a:lnTo>
                          <a:pt x="6232" y="3789"/>
                        </a:lnTo>
                        <a:lnTo>
                          <a:pt x="5960" y="3729"/>
                        </a:lnTo>
                        <a:lnTo>
                          <a:pt x="5756" y="3583"/>
                        </a:lnTo>
                        <a:lnTo>
                          <a:pt x="5397" y="3613"/>
                        </a:lnTo>
                        <a:lnTo>
                          <a:pt x="5387" y="3650"/>
                        </a:lnTo>
                        <a:lnTo>
                          <a:pt x="5529" y="3675"/>
                        </a:lnTo>
                        <a:lnTo>
                          <a:pt x="5738" y="3638"/>
                        </a:lnTo>
                        <a:lnTo>
                          <a:pt x="6083" y="3888"/>
                        </a:lnTo>
                        <a:lnTo>
                          <a:pt x="6340" y="4107"/>
                        </a:lnTo>
                        <a:lnTo>
                          <a:pt x="6498" y="4485"/>
                        </a:lnTo>
                        <a:lnTo>
                          <a:pt x="6482" y="4684"/>
                        </a:lnTo>
                        <a:lnTo>
                          <a:pt x="6315" y="4828"/>
                        </a:lnTo>
                        <a:lnTo>
                          <a:pt x="6172" y="5022"/>
                        </a:lnTo>
                        <a:lnTo>
                          <a:pt x="6313" y="5031"/>
                        </a:lnTo>
                        <a:lnTo>
                          <a:pt x="6456" y="5173"/>
                        </a:lnTo>
                        <a:lnTo>
                          <a:pt x="6598" y="5194"/>
                        </a:lnTo>
                        <a:lnTo>
                          <a:pt x="6668" y="5031"/>
                        </a:lnTo>
                        <a:lnTo>
                          <a:pt x="6730" y="4862"/>
                        </a:lnTo>
                        <a:lnTo>
                          <a:pt x="7159" y="4851"/>
                        </a:lnTo>
                        <a:lnTo>
                          <a:pt x="7245" y="4820"/>
                        </a:lnTo>
                        <a:lnTo>
                          <a:pt x="7591" y="4917"/>
                        </a:lnTo>
                        <a:lnTo>
                          <a:pt x="7970" y="5167"/>
                        </a:lnTo>
                        <a:lnTo>
                          <a:pt x="8057" y="5392"/>
                        </a:lnTo>
                        <a:lnTo>
                          <a:pt x="8111" y="5695"/>
                        </a:lnTo>
                        <a:lnTo>
                          <a:pt x="7978" y="6078"/>
                        </a:lnTo>
                        <a:lnTo>
                          <a:pt x="7971" y="6334"/>
                        </a:lnTo>
                        <a:lnTo>
                          <a:pt x="7797" y="6481"/>
                        </a:lnTo>
                        <a:lnTo>
                          <a:pt x="7715" y="6605"/>
                        </a:lnTo>
                        <a:lnTo>
                          <a:pt x="7591" y="6502"/>
                        </a:lnTo>
                        <a:lnTo>
                          <a:pt x="7610" y="6584"/>
                        </a:lnTo>
                        <a:cubicBezTo>
                          <a:pt x="7610" y="6620"/>
                          <a:pt x="7611" y="6656"/>
                          <a:pt x="7612" y="6693"/>
                        </a:cubicBezTo>
                        <a:lnTo>
                          <a:pt x="7681" y="6787"/>
                        </a:lnTo>
                        <a:lnTo>
                          <a:pt x="7464" y="6930"/>
                        </a:lnTo>
                        <a:lnTo>
                          <a:pt x="7345" y="6839"/>
                        </a:lnTo>
                        <a:lnTo>
                          <a:pt x="7285" y="6867"/>
                        </a:lnTo>
                        <a:lnTo>
                          <a:pt x="7233" y="6972"/>
                        </a:lnTo>
                        <a:lnTo>
                          <a:pt x="7100" y="7046"/>
                        </a:lnTo>
                        <a:lnTo>
                          <a:pt x="7280" y="7014"/>
                        </a:lnTo>
                        <a:lnTo>
                          <a:pt x="7333" y="7127"/>
                        </a:lnTo>
                        <a:lnTo>
                          <a:pt x="7272" y="7301"/>
                        </a:lnTo>
                        <a:lnTo>
                          <a:pt x="7147" y="7364"/>
                        </a:lnTo>
                        <a:lnTo>
                          <a:pt x="6874" y="7397"/>
                        </a:lnTo>
                        <a:lnTo>
                          <a:pt x="6834" y="7508"/>
                        </a:lnTo>
                        <a:lnTo>
                          <a:pt x="7068" y="7470"/>
                        </a:lnTo>
                        <a:lnTo>
                          <a:pt x="7085" y="7524"/>
                        </a:lnTo>
                        <a:lnTo>
                          <a:pt x="6958" y="7631"/>
                        </a:lnTo>
                        <a:lnTo>
                          <a:pt x="7114" y="7621"/>
                        </a:lnTo>
                        <a:lnTo>
                          <a:pt x="7251" y="7708"/>
                        </a:lnTo>
                        <a:lnTo>
                          <a:pt x="7373" y="7695"/>
                        </a:lnTo>
                        <a:lnTo>
                          <a:pt x="7589" y="7594"/>
                        </a:lnTo>
                        <a:lnTo>
                          <a:pt x="7863" y="7550"/>
                        </a:lnTo>
                        <a:lnTo>
                          <a:pt x="7952" y="7608"/>
                        </a:lnTo>
                        <a:lnTo>
                          <a:pt x="7879" y="7735"/>
                        </a:lnTo>
                        <a:lnTo>
                          <a:pt x="7904" y="7908"/>
                        </a:lnTo>
                        <a:lnTo>
                          <a:pt x="7874" y="8025"/>
                        </a:lnTo>
                        <a:lnTo>
                          <a:pt x="7578" y="8154"/>
                        </a:lnTo>
                        <a:lnTo>
                          <a:pt x="7478" y="8275"/>
                        </a:lnTo>
                        <a:lnTo>
                          <a:pt x="7457" y="8439"/>
                        </a:lnTo>
                        <a:lnTo>
                          <a:pt x="7227" y="8446"/>
                        </a:lnTo>
                        <a:lnTo>
                          <a:pt x="7106" y="8552"/>
                        </a:lnTo>
                        <a:lnTo>
                          <a:pt x="6807" y="8674"/>
                        </a:lnTo>
                        <a:lnTo>
                          <a:pt x="6639" y="8802"/>
                        </a:lnTo>
                        <a:lnTo>
                          <a:pt x="6306" y="8734"/>
                        </a:lnTo>
                        <a:lnTo>
                          <a:pt x="6164" y="8712"/>
                        </a:lnTo>
                        <a:lnTo>
                          <a:pt x="6000" y="8700"/>
                        </a:lnTo>
                        <a:lnTo>
                          <a:pt x="5571" y="8819"/>
                        </a:lnTo>
                        <a:lnTo>
                          <a:pt x="5526" y="8887"/>
                        </a:lnTo>
                        <a:lnTo>
                          <a:pt x="5410" y="8844"/>
                        </a:lnTo>
                        <a:lnTo>
                          <a:pt x="5381" y="8726"/>
                        </a:lnTo>
                        <a:lnTo>
                          <a:pt x="5278" y="8724"/>
                        </a:lnTo>
                        <a:lnTo>
                          <a:pt x="5188" y="8819"/>
                        </a:lnTo>
                        <a:lnTo>
                          <a:pt x="5173" y="8731"/>
                        </a:lnTo>
                        <a:lnTo>
                          <a:pt x="5132" y="8755"/>
                        </a:lnTo>
                        <a:lnTo>
                          <a:pt x="5091" y="8829"/>
                        </a:lnTo>
                        <a:lnTo>
                          <a:pt x="5024" y="8776"/>
                        </a:lnTo>
                        <a:lnTo>
                          <a:pt x="4840" y="8624"/>
                        </a:lnTo>
                        <a:lnTo>
                          <a:pt x="4801" y="8646"/>
                        </a:lnTo>
                        <a:lnTo>
                          <a:pt x="4922" y="8790"/>
                        </a:lnTo>
                        <a:lnTo>
                          <a:pt x="4748" y="8885"/>
                        </a:lnTo>
                        <a:lnTo>
                          <a:pt x="4639" y="8979"/>
                        </a:lnTo>
                        <a:lnTo>
                          <a:pt x="4294" y="8992"/>
                        </a:lnTo>
                        <a:lnTo>
                          <a:pt x="4260" y="9019"/>
                        </a:lnTo>
                        <a:lnTo>
                          <a:pt x="4107" y="8988"/>
                        </a:lnTo>
                        <a:lnTo>
                          <a:pt x="4121" y="9034"/>
                        </a:lnTo>
                        <a:lnTo>
                          <a:pt x="4239" y="9084"/>
                        </a:lnTo>
                        <a:lnTo>
                          <a:pt x="4250" y="9151"/>
                        </a:lnTo>
                        <a:lnTo>
                          <a:pt x="4162" y="9217"/>
                        </a:lnTo>
                        <a:lnTo>
                          <a:pt x="3817" y="9146"/>
                        </a:lnTo>
                        <a:lnTo>
                          <a:pt x="3719" y="9159"/>
                        </a:lnTo>
                        <a:lnTo>
                          <a:pt x="3683" y="9228"/>
                        </a:lnTo>
                        <a:lnTo>
                          <a:pt x="3717" y="9304"/>
                        </a:lnTo>
                        <a:lnTo>
                          <a:pt x="3697" y="9331"/>
                        </a:lnTo>
                        <a:lnTo>
                          <a:pt x="3448" y="9085"/>
                        </a:lnTo>
                        <a:lnTo>
                          <a:pt x="3141" y="9000"/>
                        </a:lnTo>
                        <a:lnTo>
                          <a:pt x="3020" y="9069"/>
                        </a:lnTo>
                        <a:lnTo>
                          <a:pt x="2906" y="9045"/>
                        </a:lnTo>
                        <a:lnTo>
                          <a:pt x="2778" y="9129"/>
                        </a:lnTo>
                        <a:lnTo>
                          <a:pt x="2645" y="9199"/>
                        </a:lnTo>
                        <a:lnTo>
                          <a:pt x="2537" y="9166"/>
                        </a:lnTo>
                        <a:lnTo>
                          <a:pt x="2524" y="9282"/>
                        </a:lnTo>
                        <a:lnTo>
                          <a:pt x="2470" y="9375"/>
                        </a:lnTo>
                        <a:lnTo>
                          <a:pt x="2511" y="9456"/>
                        </a:lnTo>
                        <a:lnTo>
                          <a:pt x="2454" y="9542"/>
                        </a:lnTo>
                        <a:lnTo>
                          <a:pt x="2484" y="9626"/>
                        </a:lnTo>
                        <a:lnTo>
                          <a:pt x="2353" y="9746"/>
                        </a:lnTo>
                        <a:lnTo>
                          <a:pt x="2314" y="9924"/>
                        </a:lnTo>
                        <a:lnTo>
                          <a:pt x="2140" y="9914"/>
                        </a:lnTo>
                        <a:lnTo>
                          <a:pt x="2077" y="9805"/>
                        </a:lnTo>
                        <a:lnTo>
                          <a:pt x="1978" y="9742"/>
                        </a:lnTo>
                        <a:lnTo>
                          <a:pt x="1823" y="9758"/>
                        </a:lnTo>
                        <a:lnTo>
                          <a:pt x="1704" y="9530"/>
                        </a:lnTo>
                        <a:lnTo>
                          <a:pt x="1611" y="9612"/>
                        </a:lnTo>
                        <a:lnTo>
                          <a:pt x="1713" y="9639"/>
                        </a:lnTo>
                        <a:lnTo>
                          <a:pt x="1728" y="9717"/>
                        </a:lnTo>
                        <a:lnTo>
                          <a:pt x="1533" y="9666"/>
                        </a:lnTo>
                        <a:lnTo>
                          <a:pt x="1362" y="9741"/>
                        </a:lnTo>
                        <a:lnTo>
                          <a:pt x="1190" y="9768"/>
                        </a:lnTo>
                        <a:lnTo>
                          <a:pt x="1106" y="9742"/>
                        </a:lnTo>
                        <a:lnTo>
                          <a:pt x="1056" y="9818"/>
                        </a:lnTo>
                        <a:lnTo>
                          <a:pt x="1053" y="9886"/>
                        </a:lnTo>
                        <a:lnTo>
                          <a:pt x="804" y="10023"/>
                        </a:lnTo>
                        <a:lnTo>
                          <a:pt x="744" y="9982"/>
                        </a:lnTo>
                        <a:lnTo>
                          <a:pt x="700" y="10125"/>
                        </a:lnTo>
                        <a:lnTo>
                          <a:pt x="710" y="10214"/>
                        </a:lnTo>
                        <a:lnTo>
                          <a:pt x="726" y="10272"/>
                        </a:lnTo>
                        <a:lnTo>
                          <a:pt x="641" y="10320"/>
                        </a:lnTo>
                        <a:lnTo>
                          <a:pt x="609" y="10346"/>
                        </a:lnTo>
                        <a:lnTo>
                          <a:pt x="542" y="10362"/>
                        </a:lnTo>
                        <a:lnTo>
                          <a:pt x="504" y="10224"/>
                        </a:lnTo>
                        <a:lnTo>
                          <a:pt x="462" y="10150"/>
                        </a:lnTo>
                        <a:lnTo>
                          <a:pt x="311" y="10084"/>
                        </a:lnTo>
                        <a:lnTo>
                          <a:pt x="243" y="10074"/>
                        </a:lnTo>
                        <a:lnTo>
                          <a:pt x="201" y="10116"/>
                        </a:lnTo>
                        <a:lnTo>
                          <a:pt x="178" y="10174"/>
                        </a:lnTo>
                        <a:lnTo>
                          <a:pt x="98" y="10233"/>
                        </a:lnTo>
                        <a:lnTo>
                          <a:pt x="18" y="10196"/>
                        </a:lnTo>
                        <a:cubicBezTo>
                          <a:pt x="18" y="10176"/>
                          <a:pt x="17" y="10157"/>
                          <a:pt x="17" y="10137"/>
                        </a:cubicBezTo>
                        <a:lnTo>
                          <a:pt x="0" y="10069"/>
                        </a:lnTo>
                        <a:lnTo>
                          <a:pt x="217" y="9924"/>
                        </a:lnTo>
                        <a:lnTo>
                          <a:pt x="332" y="9955"/>
                        </a:lnTo>
                        <a:lnTo>
                          <a:pt x="518" y="9837"/>
                        </a:lnTo>
                        <a:lnTo>
                          <a:pt x="637" y="9621"/>
                        </a:lnTo>
                        <a:lnTo>
                          <a:pt x="742" y="9517"/>
                        </a:lnTo>
                        <a:lnTo>
                          <a:pt x="821" y="9336"/>
                        </a:lnTo>
                        <a:lnTo>
                          <a:pt x="911" y="9375"/>
                        </a:lnTo>
                        <a:lnTo>
                          <a:pt x="915" y="9291"/>
                        </a:lnTo>
                        <a:lnTo>
                          <a:pt x="1045" y="9224"/>
                        </a:lnTo>
                        <a:lnTo>
                          <a:pt x="1095" y="9111"/>
                        </a:lnTo>
                        <a:lnTo>
                          <a:pt x="1251" y="8980"/>
                        </a:lnTo>
                        <a:lnTo>
                          <a:pt x="1306" y="8856"/>
                        </a:lnTo>
                        <a:cubicBezTo>
                          <a:pt x="1306" y="8776"/>
                          <a:pt x="1306" y="8697"/>
                          <a:pt x="1306" y="8617"/>
                        </a:cubicBezTo>
                        <a:lnTo>
                          <a:pt x="1359" y="8504"/>
                        </a:lnTo>
                        <a:lnTo>
                          <a:pt x="1528" y="8538"/>
                        </a:lnTo>
                        <a:lnTo>
                          <a:pt x="1654" y="8465"/>
                        </a:lnTo>
                        <a:lnTo>
                          <a:pt x="1688" y="8389"/>
                        </a:lnTo>
                        <a:lnTo>
                          <a:pt x="1654" y="8280"/>
                        </a:lnTo>
                        <a:lnTo>
                          <a:pt x="1706" y="8196"/>
                        </a:lnTo>
                        <a:lnTo>
                          <a:pt x="2028" y="8137"/>
                        </a:lnTo>
                        <a:lnTo>
                          <a:pt x="2219" y="8104"/>
                        </a:lnTo>
                        <a:lnTo>
                          <a:pt x="2272" y="8143"/>
                        </a:lnTo>
                        <a:lnTo>
                          <a:pt x="2463" y="8157"/>
                        </a:lnTo>
                        <a:lnTo>
                          <a:pt x="2694" y="8222"/>
                        </a:lnTo>
                        <a:lnTo>
                          <a:pt x="2809" y="8156"/>
                        </a:lnTo>
                        <a:lnTo>
                          <a:pt x="2979" y="8161"/>
                        </a:lnTo>
                        <a:lnTo>
                          <a:pt x="3008" y="8046"/>
                        </a:lnTo>
                        <a:lnTo>
                          <a:pt x="3021" y="7934"/>
                        </a:lnTo>
                        <a:lnTo>
                          <a:pt x="3131" y="7784"/>
                        </a:lnTo>
                        <a:lnTo>
                          <a:pt x="3379" y="7536"/>
                        </a:lnTo>
                        <a:lnTo>
                          <a:pt x="3547" y="7312"/>
                        </a:lnTo>
                        <a:lnTo>
                          <a:pt x="3572" y="7228"/>
                        </a:lnTo>
                        <a:lnTo>
                          <a:pt x="3402" y="7393"/>
                        </a:lnTo>
                        <a:lnTo>
                          <a:pt x="3379" y="7199"/>
                        </a:lnTo>
                        <a:lnTo>
                          <a:pt x="3421" y="7061"/>
                        </a:lnTo>
                        <a:lnTo>
                          <a:pt x="3180" y="6868"/>
                        </a:lnTo>
                        <a:lnTo>
                          <a:pt x="3076" y="6864"/>
                        </a:lnTo>
                        <a:lnTo>
                          <a:pt x="3008" y="6802"/>
                        </a:lnTo>
                        <a:lnTo>
                          <a:pt x="2915" y="6655"/>
                        </a:lnTo>
                        <a:lnTo>
                          <a:pt x="2918" y="6423"/>
                        </a:lnTo>
                        <a:lnTo>
                          <a:pt x="3023" y="6251"/>
                        </a:lnTo>
                        <a:lnTo>
                          <a:pt x="3047" y="6144"/>
                        </a:lnTo>
                        <a:lnTo>
                          <a:pt x="2889" y="6080"/>
                        </a:lnTo>
                        <a:lnTo>
                          <a:pt x="2801" y="5980"/>
                        </a:lnTo>
                        <a:lnTo>
                          <a:pt x="2820" y="5893"/>
                        </a:lnTo>
                        <a:lnTo>
                          <a:pt x="2960" y="5866"/>
                        </a:lnTo>
                        <a:lnTo>
                          <a:pt x="3018" y="5760"/>
                        </a:lnTo>
                        <a:lnTo>
                          <a:pt x="2893" y="5759"/>
                        </a:lnTo>
                        <a:lnTo>
                          <a:pt x="2971" y="5663"/>
                        </a:lnTo>
                        <a:lnTo>
                          <a:pt x="2959" y="5547"/>
                        </a:lnTo>
                        <a:lnTo>
                          <a:pt x="3018" y="5497"/>
                        </a:lnTo>
                        <a:lnTo>
                          <a:pt x="2986" y="5405"/>
                        </a:lnTo>
                        <a:lnTo>
                          <a:pt x="2882" y="5352"/>
                        </a:lnTo>
                        <a:lnTo>
                          <a:pt x="2881" y="5352"/>
                        </a:lnTo>
                        <a:lnTo>
                          <a:pt x="2851" y="5283"/>
                        </a:lnTo>
                        <a:cubicBezTo>
                          <a:pt x="2851" y="5257"/>
                          <a:pt x="2850" y="5232"/>
                          <a:pt x="2850" y="5206"/>
                        </a:cubicBezTo>
                        <a:lnTo>
                          <a:pt x="2990" y="5072"/>
                        </a:lnTo>
                        <a:lnTo>
                          <a:pt x="3206" y="5098"/>
                        </a:lnTo>
                        <a:lnTo>
                          <a:pt x="3269" y="5151"/>
                        </a:lnTo>
                        <a:lnTo>
                          <a:pt x="3275" y="5022"/>
                        </a:lnTo>
                        <a:lnTo>
                          <a:pt x="3168" y="4940"/>
                        </a:lnTo>
                        <a:lnTo>
                          <a:pt x="3115" y="4690"/>
                        </a:lnTo>
                        <a:lnTo>
                          <a:pt x="3045" y="4589"/>
                        </a:lnTo>
                        <a:lnTo>
                          <a:pt x="2901" y="4490"/>
                        </a:lnTo>
                        <a:lnTo>
                          <a:pt x="2885" y="4519"/>
                        </a:lnTo>
                        <a:lnTo>
                          <a:pt x="2782" y="4428"/>
                        </a:lnTo>
                        <a:lnTo>
                          <a:pt x="2743" y="4337"/>
                        </a:lnTo>
                        <a:lnTo>
                          <a:pt x="2785" y="4266"/>
                        </a:lnTo>
                        <a:lnTo>
                          <a:pt x="2851" y="4244"/>
                        </a:lnTo>
                        <a:lnTo>
                          <a:pt x="2941" y="4305"/>
                        </a:lnTo>
                        <a:lnTo>
                          <a:pt x="2997" y="4436"/>
                        </a:lnTo>
                        <a:lnTo>
                          <a:pt x="3084" y="4466"/>
                        </a:lnTo>
                        <a:lnTo>
                          <a:pt x="3161" y="4457"/>
                        </a:lnTo>
                        <a:lnTo>
                          <a:pt x="3239" y="4390"/>
                        </a:lnTo>
                        <a:lnTo>
                          <a:pt x="3117" y="4415"/>
                        </a:lnTo>
                        <a:lnTo>
                          <a:pt x="3041" y="4389"/>
                        </a:lnTo>
                        <a:lnTo>
                          <a:pt x="2981" y="4313"/>
                        </a:lnTo>
                        <a:lnTo>
                          <a:pt x="2835" y="4046"/>
                        </a:lnTo>
                        <a:cubicBezTo>
                          <a:pt x="2836" y="4010"/>
                          <a:pt x="2837" y="3974"/>
                          <a:pt x="2838" y="3938"/>
                        </a:cubicBezTo>
                        <a:lnTo>
                          <a:pt x="2930" y="3848"/>
                        </a:lnTo>
                        <a:lnTo>
                          <a:pt x="3025" y="3712"/>
                        </a:lnTo>
                        <a:lnTo>
                          <a:pt x="2899" y="3676"/>
                        </a:lnTo>
                        <a:lnTo>
                          <a:pt x="2880" y="3384"/>
                        </a:lnTo>
                        <a:lnTo>
                          <a:pt x="3110" y="3254"/>
                        </a:lnTo>
                        <a:lnTo>
                          <a:pt x="3013" y="3157"/>
                        </a:lnTo>
                        <a:lnTo>
                          <a:pt x="3116" y="3043"/>
                        </a:lnTo>
                        <a:lnTo>
                          <a:pt x="3033" y="2872"/>
                        </a:lnTo>
                        <a:lnTo>
                          <a:pt x="2928" y="2962"/>
                        </a:lnTo>
                        <a:lnTo>
                          <a:pt x="2878" y="2888"/>
                        </a:lnTo>
                        <a:lnTo>
                          <a:pt x="2801" y="3064"/>
                        </a:lnTo>
                        <a:lnTo>
                          <a:pt x="2756" y="3093"/>
                        </a:lnTo>
                        <a:lnTo>
                          <a:pt x="2680" y="3044"/>
                        </a:lnTo>
                        <a:lnTo>
                          <a:pt x="2675" y="2820"/>
                        </a:lnTo>
                        <a:lnTo>
                          <a:pt x="2638" y="2893"/>
                        </a:lnTo>
                        <a:lnTo>
                          <a:pt x="2564" y="2867"/>
                        </a:lnTo>
                        <a:lnTo>
                          <a:pt x="2517" y="2769"/>
                        </a:lnTo>
                        <a:lnTo>
                          <a:pt x="2508" y="2660"/>
                        </a:lnTo>
                        <a:lnTo>
                          <a:pt x="2295" y="2424"/>
                        </a:lnTo>
                        <a:lnTo>
                          <a:pt x="2255" y="2298"/>
                        </a:lnTo>
                        <a:lnTo>
                          <a:pt x="2352" y="2030"/>
                        </a:lnTo>
                        <a:lnTo>
                          <a:pt x="2441" y="1849"/>
                        </a:lnTo>
                        <a:lnTo>
                          <a:pt x="2508" y="1652"/>
                        </a:lnTo>
                        <a:lnTo>
                          <a:pt x="2573" y="1640"/>
                        </a:lnTo>
                        <a:lnTo>
                          <a:pt x="2587" y="1566"/>
                        </a:lnTo>
                        <a:lnTo>
                          <a:pt x="2790" y="1564"/>
                        </a:lnTo>
                        <a:lnTo>
                          <a:pt x="2839" y="1510"/>
                        </a:lnTo>
                        <a:lnTo>
                          <a:pt x="2877" y="1392"/>
                        </a:lnTo>
                        <a:lnTo>
                          <a:pt x="3034" y="1302"/>
                        </a:lnTo>
                        <a:lnTo>
                          <a:pt x="3041" y="1195"/>
                        </a:lnTo>
                        <a:lnTo>
                          <a:pt x="3203" y="1142"/>
                        </a:lnTo>
                        <a:lnTo>
                          <a:pt x="3247" y="982"/>
                        </a:lnTo>
                        <a:lnTo>
                          <a:pt x="3466" y="762"/>
                        </a:lnTo>
                        <a:lnTo>
                          <a:pt x="3565" y="798"/>
                        </a:lnTo>
                        <a:lnTo>
                          <a:pt x="3709" y="643"/>
                        </a:lnTo>
                        <a:lnTo>
                          <a:pt x="3574" y="310"/>
                        </a:lnTo>
                        <a:lnTo>
                          <a:pt x="3842" y="0"/>
                        </a:lnTo>
                        <a:close/>
                      </a:path>
                    </a:pathLst>
                  </a:custGeom>
                  <a:solidFill>
                    <a:srgbClr val="F5B90F"/>
                  </a:solidFill>
                  <a:ln w="19050" cmpd="sng">
                    <a:solidFill>
                      <a:srgbClr val="FFFFFF"/>
                    </a:solidFill>
                    <a:prstDash val="solid"/>
                    <a:round/>
                    <a:headEnd/>
                    <a:tailEnd/>
                  </a:ln>
                  <a:effectLst>
                    <a:outerShdw dist="28398" dir="6993903" algn="ctr" rotWithShape="0">
                      <a:srgbClr val="B2B2B2">
                        <a:alpha val="50000"/>
                      </a:srgbClr>
                    </a:outerShdw>
                  </a:effectLst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zh-CN" altLang="en-US" sz="1200" b="1" kern="0">
                      <a:solidFill>
                        <a:srgbClr val="000000"/>
                      </a:solidFill>
                      <a:latin typeface="Arial" charset="0"/>
                    </a:endParaRPr>
                  </a:p>
                </p:txBody>
              </p:sp>
              <p:sp>
                <p:nvSpPr>
                  <p:cNvPr id="246" name="任意多边形 4"/>
                  <p:cNvSpPr>
                    <a:spLocks/>
                  </p:cNvSpPr>
                  <p:nvPr/>
                </p:nvSpPr>
                <p:spPr bwMode="auto">
                  <a:xfrm>
                    <a:off x="1890713" y="6296025"/>
                    <a:ext cx="17462" cy="19050"/>
                  </a:xfrm>
                  <a:custGeom>
                    <a:avLst/>
                    <a:gdLst>
                      <a:gd name="T0" fmla="*/ 2147483647 w 138"/>
                      <a:gd name="T1" fmla="*/ 0 h 141"/>
                      <a:gd name="T2" fmla="*/ 0 w 138"/>
                      <a:gd name="T3" fmla="*/ 2147483647 h 141"/>
                      <a:gd name="T4" fmla="*/ 2147483647 w 138"/>
                      <a:gd name="T5" fmla="*/ 2147483647 h 141"/>
                      <a:gd name="T6" fmla="*/ 2147483647 w 138"/>
                      <a:gd name="T7" fmla="*/ 0 h 141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138"/>
                      <a:gd name="T13" fmla="*/ 0 h 141"/>
                      <a:gd name="T14" fmla="*/ 138 w 138"/>
                      <a:gd name="T15" fmla="*/ 141 h 141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138" h="141">
                        <a:moveTo>
                          <a:pt x="0" y="99"/>
                        </a:moveTo>
                        <a:lnTo>
                          <a:pt x="55" y="141"/>
                        </a:lnTo>
                        <a:lnTo>
                          <a:pt x="99" y="125"/>
                        </a:lnTo>
                        <a:lnTo>
                          <a:pt x="123" y="93"/>
                        </a:lnTo>
                        <a:lnTo>
                          <a:pt x="138" y="50"/>
                        </a:lnTo>
                        <a:lnTo>
                          <a:pt x="66" y="0"/>
                        </a:lnTo>
                        <a:lnTo>
                          <a:pt x="30" y="35"/>
                        </a:lnTo>
                        <a:lnTo>
                          <a:pt x="34" y="72"/>
                        </a:lnTo>
                        <a:lnTo>
                          <a:pt x="0" y="99"/>
                        </a:lnTo>
                        <a:close/>
                      </a:path>
                    </a:pathLst>
                  </a:custGeom>
                  <a:solidFill>
                    <a:srgbClr val="F5B90F"/>
                  </a:solidFill>
                  <a:ln w="19050" cmpd="sng">
                    <a:solidFill>
                      <a:srgbClr val="FFFFFF"/>
                    </a:solidFill>
                    <a:prstDash val="solid"/>
                    <a:round/>
                    <a:headEnd/>
                    <a:tailEnd/>
                  </a:ln>
                  <a:effectLst>
                    <a:outerShdw dist="28398" dir="6993903" algn="ctr" rotWithShape="0">
                      <a:srgbClr val="B2B2B2">
                        <a:alpha val="50000"/>
                      </a:srgbClr>
                    </a:outerShdw>
                  </a:effectLst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zh-CN" altLang="en-US" sz="1200" b="1" kern="0">
                      <a:solidFill>
                        <a:srgbClr val="000000"/>
                      </a:solidFill>
                      <a:latin typeface="Arial" charset="0"/>
                    </a:endParaRPr>
                  </a:p>
                </p:txBody>
              </p:sp>
              <p:sp>
                <p:nvSpPr>
                  <p:cNvPr id="247" name="任意多边形 4"/>
                  <p:cNvSpPr>
                    <a:spLocks/>
                  </p:cNvSpPr>
                  <p:nvPr/>
                </p:nvSpPr>
                <p:spPr bwMode="auto">
                  <a:xfrm>
                    <a:off x="1876425" y="6315075"/>
                    <a:ext cx="11113" cy="14288"/>
                  </a:xfrm>
                  <a:custGeom>
                    <a:avLst/>
                    <a:gdLst>
                      <a:gd name="T0" fmla="*/ 2147483647 w 78"/>
                      <a:gd name="T1" fmla="*/ 0 h 99"/>
                      <a:gd name="T2" fmla="*/ 0 w 78"/>
                      <a:gd name="T3" fmla="*/ 2147483647 h 99"/>
                      <a:gd name="T4" fmla="*/ 2147483647 w 78"/>
                      <a:gd name="T5" fmla="*/ 2147483647 h 99"/>
                      <a:gd name="T6" fmla="*/ 2147483647 w 78"/>
                      <a:gd name="T7" fmla="*/ 0 h 99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78"/>
                      <a:gd name="T13" fmla="*/ 0 h 99"/>
                      <a:gd name="T14" fmla="*/ 78 w 78"/>
                      <a:gd name="T15" fmla="*/ 99 h 99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78" h="99">
                        <a:moveTo>
                          <a:pt x="0" y="26"/>
                        </a:moveTo>
                        <a:lnTo>
                          <a:pt x="26" y="53"/>
                        </a:lnTo>
                        <a:lnTo>
                          <a:pt x="20" y="76"/>
                        </a:lnTo>
                        <a:lnTo>
                          <a:pt x="35" y="99"/>
                        </a:lnTo>
                        <a:lnTo>
                          <a:pt x="74" y="81"/>
                        </a:lnTo>
                        <a:lnTo>
                          <a:pt x="78" y="32"/>
                        </a:lnTo>
                        <a:lnTo>
                          <a:pt x="52" y="0"/>
                        </a:lnTo>
                        <a:lnTo>
                          <a:pt x="20" y="5"/>
                        </a:lnTo>
                        <a:lnTo>
                          <a:pt x="0" y="26"/>
                        </a:lnTo>
                        <a:close/>
                      </a:path>
                    </a:pathLst>
                  </a:custGeom>
                  <a:solidFill>
                    <a:srgbClr val="F5B90F"/>
                  </a:solidFill>
                  <a:ln w="19050" cmpd="sng">
                    <a:solidFill>
                      <a:srgbClr val="FFFFFF"/>
                    </a:solidFill>
                    <a:prstDash val="solid"/>
                    <a:round/>
                    <a:headEnd/>
                    <a:tailEnd/>
                  </a:ln>
                  <a:effectLst>
                    <a:outerShdw dist="28398" dir="6993903" algn="ctr" rotWithShape="0">
                      <a:srgbClr val="B2B2B2">
                        <a:alpha val="50000"/>
                      </a:srgbClr>
                    </a:outerShdw>
                  </a:effectLst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zh-CN" altLang="en-US" sz="1200" b="1" kern="0">
                      <a:solidFill>
                        <a:srgbClr val="000000"/>
                      </a:solidFill>
                      <a:latin typeface="Arial" charset="0"/>
                    </a:endParaRPr>
                  </a:p>
                </p:txBody>
              </p:sp>
              <p:sp>
                <p:nvSpPr>
                  <p:cNvPr id="248" name="任意多边形 4"/>
                  <p:cNvSpPr>
                    <a:spLocks/>
                  </p:cNvSpPr>
                  <p:nvPr/>
                </p:nvSpPr>
                <p:spPr bwMode="auto">
                  <a:xfrm>
                    <a:off x="1851025" y="6324600"/>
                    <a:ext cx="15875" cy="12700"/>
                  </a:xfrm>
                  <a:custGeom>
                    <a:avLst/>
                    <a:gdLst>
                      <a:gd name="T0" fmla="*/ 2147483647 w 114"/>
                      <a:gd name="T1" fmla="*/ 0 h 94"/>
                      <a:gd name="T2" fmla="*/ 0 w 114"/>
                      <a:gd name="T3" fmla="*/ 2147483647 h 94"/>
                      <a:gd name="T4" fmla="*/ 2147483647 w 114"/>
                      <a:gd name="T5" fmla="*/ 2147483647 h 94"/>
                      <a:gd name="T6" fmla="*/ 2147483647 w 114"/>
                      <a:gd name="T7" fmla="*/ 0 h 94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114"/>
                      <a:gd name="T13" fmla="*/ 0 h 94"/>
                      <a:gd name="T14" fmla="*/ 114 w 114"/>
                      <a:gd name="T15" fmla="*/ 94 h 94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114" h="94">
                        <a:moveTo>
                          <a:pt x="0" y="26"/>
                        </a:moveTo>
                        <a:lnTo>
                          <a:pt x="18" y="49"/>
                        </a:lnTo>
                        <a:lnTo>
                          <a:pt x="45" y="51"/>
                        </a:lnTo>
                        <a:lnTo>
                          <a:pt x="60" y="72"/>
                        </a:lnTo>
                        <a:lnTo>
                          <a:pt x="88" y="94"/>
                        </a:lnTo>
                        <a:lnTo>
                          <a:pt x="114" y="90"/>
                        </a:lnTo>
                        <a:lnTo>
                          <a:pt x="102" y="64"/>
                        </a:lnTo>
                        <a:lnTo>
                          <a:pt x="70" y="43"/>
                        </a:lnTo>
                        <a:lnTo>
                          <a:pt x="55" y="18"/>
                        </a:lnTo>
                        <a:lnTo>
                          <a:pt x="52" y="0"/>
                        </a:lnTo>
                        <a:lnTo>
                          <a:pt x="22" y="1"/>
                        </a:lnTo>
                        <a:lnTo>
                          <a:pt x="0" y="26"/>
                        </a:lnTo>
                        <a:close/>
                      </a:path>
                    </a:pathLst>
                  </a:custGeom>
                  <a:solidFill>
                    <a:srgbClr val="F5B90F"/>
                  </a:solidFill>
                  <a:ln w="19050" cmpd="sng">
                    <a:solidFill>
                      <a:srgbClr val="FFFFFF"/>
                    </a:solidFill>
                    <a:prstDash val="solid"/>
                    <a:round/>
                    <a:headEnd/>
                    <a:tailEnd/>
                  </a:ln>
                  <a:effectLst>
                    <a:outerShdw dist="28398" dir="6993903" algn="ctr" rotWithShape="0">
                      <a:srgbClr val="B2B2B2">
                        <a:alpha val="50000"/>
                      </a:srgbClr>
                    </a:outerShdw>
                  </a:effectLst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zh-CN" altLang="en-US" sz="1200" b="1" kern="0">
                      <a:solidFill>
                        <a:srgbClr val="000000"/>
                      </a:solidFill>
                      <a:latin typeface="Arial" charset="0"/>
                    </a:endParaRPr>
                  </a:p>
                </p:txBody>
              </p:sp>
              <p:sp>
                <p:nvSpPr>
                  <p:cNvPr id="249" name="任意多边形 4"/>
                  <p:cNvSpPr>
                    <a:spLocks/>
                  </p:cNvSpPr>
                  <p:nvPr/>
                </p:nvSpPr>
                <p:spPr bwMode="auto">
                  <a:xfrm>
                    <a:off x="1873250" y="6272213"/>
                    <a:ext cx="49213" cy="30162"/>
                  </a:xfrm>
                  <a:custGeom>
                    <a:avLst/>
                    <a:gdLst>
                      <a:gd name="T0" fmla="*/ 2147483647 w 367"/>
                      <a:gd name="T1" fmla="*/ 0 h 231"/>
                      <a:gd name="T2" fmla="*/ 0 w 367"/>
                      <a:gd name="T3" fmla="*/ 2147483647 h 231"/>
                      <a:gd name="T4" fmla="*/ 2147483647 w 367"/>
                      <a:gd name="T5" fmla="*/ 2147483647 h 231"/>
                      <a:gd name="T6" fmla="*/ 2147483647 w 367"/>
                      <a:gd name="T7" fmla="*/ 0 h 231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367"/>
                      <a:gd name="T13" fmla="*/ 0 h 231"/>
                      <a:gd name="T14" fmla="*/ 367 w 367"/>
                      <a:gd name="T15" fmla="*/ 231 h 231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367" h="231">
                        <a:moveTo>
                          <a:pt x="0" y="112"/>
                        </a:moveTo>
                        <a:lnTo>
                          <a:pt x="37" y="141"/>
                        </a:lnTo>
                        <a:lnTo>
                          <a:pt x="37" y="171"/>
                        </a:lnTo>
                        <a:lnTo>
                          <a:pt x="16" y="211"/>
                        </a:lnTo>
                        <a:lnTo>
                          <a:pt x="51" y="231"/>
                        </a:lnTo>
                        <a:lnTo>
                          <a:pt x="90" y="213"/>
                        </a:lnTo>
                        <a:lnTo>
                          <a:pt x="103" y="172"/>
                        </a:lnTo>
                        <a:lnTo>
                          <a:pt x="129" y="189"/>
                        </a:lnTo>
                        <a:lnTo>
                          <a:pt x="153" y="127"/>
                        </a:lnTo>
                        <a:lnTo>
                          <a:pt x="153" y="99"/>
                        </a:lnTo>
                        <a:lnTo>
                          <a:pt x="181" y="88"/>
                        </a:lnTo>
                        <a:lnTo>
                          <a:pt x="183" y="123"/>
                        </a:lnTo>
                        <a:lnTo>
                          <a:pt x="214" y="132"/>
                        </a:lnTo>
                        <a:lnTo>
                          <a:pt x="240" y="114"/>
                        </a:lnTo>
                        <a:lnTo>
                          <a:pt x="255" y="132"/>
                        </a:lnTo>
                        <a:lnTo>
                          <a:pt x="256" y="175"/>
                        </a:lnTo>
                        <a:lnTo>
                          <a:pt x="280" y="192"/>
                        </a:lnTo>
                        <a:lnTo>
                          <a:pt x="321" y="180"/>
                        </a:lnTo>
                        <a:lnTo>
                          <a:pt x="360" y="180"/>
                        </a:lnTo>
                        <a:lnTo>
                          <a:pt x="367" y="142"/>
                        </a:lnTo>
                        <a:lnTo>
                          <a:pt x="343" y="117"/>
                        </a:lnTo>
                        <a:lnTo>
                          <a:pt x="310" y="96"/>
                        </a:lnTo>
                        <a:lnTo>
                          <a:pt x="294" y="57"/>
                        </a:lnTo>
                        <a:lnTo>
                          <a:pt x="240" y="55"/>
                        </a:lnTo>
                        <a:lnTo>
                          <a:pt x="249" y="0"/>
                        </a:lnTo>
                        <a:lnTo>
                          <a:pt x="216" y="10"/>
                        </a:lnTo>
                        <a:lnTo>
                          <a:pt x="199" y="43"/>
                        </a:lnTo>
                        <a:lnTo>
                          <a:pt x="172" y="42"/>
                        </a:lnTo>
                        <a:lnTo>
                          <a:pt x="145" y="6"/>
                        </a:lnTo>
                        <a:lnTo>
                          <a:pt x="111" y="25"/>
                        </a:lnTo>
                        <a:lnTo>
                          <a:pt x="114" y="52"/>
                        </a:lnTo>
                        <a:lnTo>
                          <a:pt x="78" y="58"/>
                        </a:lnTo>
                        <a:lnTo>
                          <a:pt x="37" y="36"/>
                        </a:lnTo>
                        <a:lnTo>
                          <a:pt x="18" y="84"/>
                        </a:lnTo>
                        <a:lnTo>
                          <a:pt x="0" y="112"/>
                        </a:lnTo>
                        <a:close/>
                      </a:path>
                    </a:pathLst>
                  </a:custGeom>
                  <a:solidFill>
                    <a:srgbClr val="F5B90F"/>
                  </a:solidFill>
                  <a:ln w="19050" cmpd="sng">
                    <a:solidFill>
                      <a:srgbClr val="FFFFFF"/>
                    </a:solidFill>
                    <a:prstDash val="solid"/>
                    <a:round/>
                    <a:headEnd/>
                    <a:tailEnd/>
                  </a:ln>
                  <a:effectLst>
                    <a:outerShdw dist="28398" dir="6993903" algn="ctr" rotWithShape="0">
                      <a:srgbClr val="B2B2B2">
                        <a:alpha val="50000"/>
                      </a:srgbClr>
                    </a:outerShdw>
                  </a:effectLst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zh-CN" altLang="en-US" sz="1200" b="1" kern="0">
                      <a:solidFill>
                        <a:srgbClr val="000000"/>
                      </a:solidFill>
                      <a:latin typeface="Arial" charset="0"/>
                    </a:endParaRPr>
                  </a:p>
                </p:txBody>
              </p:sp>
              <p:sp>
                <p:nvSpPr>
                  <p:cNvPr id="250" name="任意多边形 4"/>
                  <p:cNvSpPr>
                    <a:spLocks/>
                  </p:cNvSpPr>
                  <p:nvPr/>
                </p:nvSpPr>
                <p:spPr bwMode="auto">
                  <a:xfrm>
                    <a:off x="1863725" y="6288088"/>
                    <a:ext cx="9525" cy="11112"/>
                  </a:xfrm>
                  <a:custGeom>
                    <a:avLst/>
                    <a:gdLst>
                      <a:gd name="T0" fmla="*/ 2147483647 w 72"/>
                      <a:gd name="T1" fmla="*/ 0 h 81"/>
                      <a:gd name="T2" fmla="*/ 0 w 72"/>
                      <a:gd name="T3" fmla="*/ 2147483647 h 81"/>
                      <a:gd name="T4" fmla="*/ 2147483647 w 72"/>
                      <a:gd name="T5" fmla="*/ 2147483647 h 81"/>
                      <a:gd name="T6" fmla="*/ 2147483647 w 72"/>
                      <a:gd name="T7" fmla="*/ 0 h 81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72"/>
                      <a:gd name="T13" fmla="*/ 0 h 81"/>
                      <a:gd name="T14" fmla="*/ 72 w 72"/>
                      <a:gd name="T15" fmla="*/ 81 h 81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72" h="81">
                        <a:moveTo>
                          <a:pt x="0" y="12"/>
                        </a:moveTo>
                        <a:lnTo>
                          <a:pt x="15" y="27"/>
                        </a:lnTo>
                        <a:lnTo>
                          <a:pt x="31" y="45"/>
                        </a:lnTo>
                        <a:lnTo>
                          <a:pt x="15" y="71"/>
                        </a:lnTo>
                        <a:lnTo>
                          <a:pt x="43" y="81"/>
                        </a:lnTo>
                        <a:lnTo>
                          <a:pt x="57" y="60"/>
                        </a:lnTo>
                        <a:lnTo>
                          <a:pt x="72" y="36"/>
                        </a:lnTo>
                        <a:lnTo>
                          <a:pt x="46" y="8"/>
                        </a:lnTo>
                        <a:lnTo>
                          <a:pt x="15" y="0"/>
                        </a:lnTo>
                        <a:lnTo>
                          <a:pt x="0" y="12"/>
                        </a:lnTo>
                        <a:close/>
                      </a:path>
                    </a:pathLst>
                  </a:custGeom>
                  <a:solidFill>
                    <a:srgbClr val="F5B90F"/>
                  </a:solidFill>
                  <a:ln w="19050" cmpd="sng">
                    <a:solidFill>
                      <a:srgbClr val="FFFFFF"/>
                    </a:solidFill>
                    <a:prstDash val="solid"/>
                    <a:round/>
                    <a:headEnd/>
                    <a:tailEnd/>
                  </a:ln>
                  <a:effectLst>
                    <a:outerShdw dist="28398" dir="6993903" algn="ctr" rotWithShape="0">
                      <a:srgbClr val="B2B2B2">
                        <a:alpha val="50000"/>
                      </a:srgbClr>
                    </a:outerShdw>
                  </a:effectLst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zh-CN" altLang="en-US" sz="1200" b="1" kern="0">
                      <a:solidFill>
                        <a:srgbClr val="000000"/>
                      </a:solidFill>
                      <a:latin typeface="Arial" charset="0"/>
                    </a:endParaRPr>
                  </a:p>
                </p:txBody>
              </p:sp>
              <p:sp>
                <p:nvSpPr>
                  <p:cNvPr id="251" name="任意多边形 4"/>
                  <p:cNvSpPr>
                    <a:spLocks/>
                  </p:cNvSpPr>
                  <p:nvPr/>
                </p:nvSpPr>
                <p:spPr bwMode="auto">
                  <a:xfrm>
                    <a:off x="1866900" y="6315075"/>
                    <a:ext cx="7938" cy="7938"/>
                  </a:xfrm>
                  <a:custGeom>
                    <a:avLst/>
                    <a:gdLst>
                      <a:gd name="T0" fmla="*/ 2147483647 w 54"/>
                      <a:gd name="T1" fmla="*/ 0 h 64"/>
                      <a:gd name="T2" fmla="*/ 0 w 54"/>
                      <a:gd name="T3" fmla="*/ 2147483647 h 64"/>
                      <a:gd name="T4" fmla="*/ 2147483647 w 54"/>
                      <a:gd name="T5" fmla="*/ 2147483647 h 64"/>
                      <a:gd name="T6" fmla="*/ 2147483647 w 54"/>
                      <a:gd name="T7" fmla="*/ 0 h 64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54"/>
                      <a:gd name="T13" fmla="*/ 0 h 64"/>
                      <a:gd name="T14" fmla="*/ 54 w 54"/>
                      <a:gd name="T15" fmla="*/ 64 h 64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54" h="64">
                        <a:moveTo>
                          <a:pt x="0" y="27"/>
                        </a:moveTo>
                        <a:lnTo>
                          <a:pt x="13" y="49"/>
                        </a:lnTo>
                        <a:lnTo>
                          <a:pt x="34" y="64"/>
                        </a:lnTo>
                        <a:lnTo>
                          <a:pt x="54" y="57"/>
                        </a:lnTo>
                        <a:lnTo>
                          <a:pt x="48" y="25"/>
                        </a:lnTo>
                        <a:lnTo>
                          <a:pt x="37" y="1"/>
                        </a:lnTo>
                        <a:lnTo>
                          <a:pt x="16" y="0"/>
                        </a:lnTo>
                        <a:lnTo>
                          <a:pt x="0" y="27"/>
                        </a:lnTo>
                        <a:close/>
                      </a:path>
                    </a:pathLst>
                  </a:custGeom>
                  <a:solidFill>
                    <a:srgbClr val="F5B90F"/>
                  </a:solidFill>
                  <a:ln w="19050" cmpd="sng">
                    <a:solidFill>
                      <a:srgbClr val="FFFFFF"/>
                    </a:solidFill>
                    <a:prstDash val="solid"/>
                    <a:round/>
                    <a:headEnd/>
                    <a:tailEnd/>
                  </a:ln>
                  <a:effectLst>
                    <a:outerShdw dist="28398" dir="6993903" algn="ctr" rotWithShape="0">
                      <a:srgbClr val="B2B2B2">
                        <a:alpha val="50000"/>
                      </a:srgbClr>
                    </a:outerShdw>
                  </a:effectLst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zh-CN" altLang="en-US" sz="1200" b="1" kern="0">
                      <a:solidFill>
                        <a:srgbClr val="000000"/>
                      </a:solidFill>
                      <a:latin typeface="Arial" charset="0"/>
                    </a:endParaRPr>
                  </a:p>
                </p:txBody>
              </p:sp>
            </p:grpSp>
          </p:grpSp>
        </p:grpSp>
        <p:cxnSp>
          <p:nvCxnSpPr>
            <p:cNvPr id="212" name="肘形连接符 211"/>
            <p:cNvCxnSpPr>
              <a:stCxn id="233" idx="1"/>
              <a:endCxn id="214" idx="4"/>
            </p:cNvCxnSpPr>
            <p:nvPr/>
          </p:nvCxnSpPr>
          <p:spPr>
            <a:xfrm rot="10800000">
              <a:off x="3980663" y="2536535"/>
              <a:ext cx="1370917" cy="498663"/>
            </a:xfrm>
            <a:prstGeom prst="bentConnector2">
              <a:avLst/>
            </a:prstGeom>
            <a:noFill/>
            <a:ln w="9525">
              <a:solidFill>
                <a:schemeClr val="accent2"/>
              </a:solidFill>
              <a:prstDash val="sysDash"/>
              <a:miter lim="800000"/>
              <a:headEnd/>
              <a:tailEnd/>
            </a:ln>
          </p:spPr>
        </p:cxnSp>
        <p:grpSp>
          <p:nvGrpSpPr>
            <p:cNvPr id="213" name="组合 212"/>
            <p:cNvGrpSpPr/>
            <p:nvPr/>
          </p:nvGrpSpPr>
          <p:grpSpPr>
            <a:xfrm>
              <a:off x="5351579" y="2200275"/>
              <a:ext cx="2109658" cy="1479927"/>
              <a:chOff x="416520" y="4774171"/>
              <a:chExt cx="2109658" cy="1479927"/>
            </a:xfrm>
          </p:grpSpPr>
          <p:sp>
            <p:nvSpPr>
              <p:cNvPr id="233" name="圆角矩形 232"/>
              <p:cNvSpPr/>
              <p:nvPr/>
            </p:nvSpPr>
            <p:spPr>
              <a:xfrm>
                <a:off x="416520" y="4964087"/>
                <a:ext cx="2109658" cy="1290011"/>
              </a:xfrm>
              <a:prstGeom prst="roundRect">
                <a:avLst>
                  <a:gd name="adj" fmla="val 11361"/>
                </a:avLst>
              </a:prstGeom>
              <a:noFill/>
              <a:ln w="9525">
                <a:solidFill>
                  <a:schemeClr val="bg1">
                    <a:lumMod val="65000"/>
                  </a:schemeClr>
                </a:solidFill>
                <a:prstDash val="sysDash"/>
                <a:miter lim="800000"/>
                <a:headEnd/>
                <a:tailEnd/>
              </a:ln>
            </p:spPr>
            <p:txBody>
              <a:bodyPr wrap="none" lIns="91405" tIns="45703" rIns="91405" bIns="45703" anchor="ctr"/>
              <a:lstStyle/>
              <a:p>
                <a:pPr defTabSz="913706">
                  <a:defRPr/>
                </a:pPr>
                <a:r>
                  <a:rPr lang="en-US" altLang="zh-CN" sz="1200" kern="0" dirty="0">
                    <a:solidFill>
                      <a:sysClr val="windowText" lastClr="000000"/>
                    </a:solidFill>
                    <a:latin typeface="Calibri" pitchFamily="34" charset="0"/>
                    <a:ea typeface="微软雅黑" pitchFamily="34" charset="-122"/>
                    <a:cs typeface="Calibri" pitchFamily="34" charset="0"/>
                  </a:rPr>
                  <a:t>          </a:t>
                </a:r>
                <a:endParaRPr lang="zh-CN" altLang="en-US" sz="1200" kern="0" dirty="0">
                  <a:solidFill>
                    <a:sysClr val="windowText" lastClr="000000"/>
                  </a:solidFill>
                  <a:latin typeface="Calibri" pitchFamily="34" charset="0"/>
                  <a:ea typeface="微软雅黑" pitchFamily="34" charset="-122"/>
                  <a:cs typeface="Calibri" pitchFamily="34" charset="0"/>
                </a:endParaRPr>
              </a:p>
            </p:txBody>
          </p:sp>
          <p:sp>
            <p:nvSpPr>
              <p:cNvPr id="234" name="圆角矩形 45"/>
              <p:cNvSpPr/>
              <p:nvPr/>
            </p:nvSpPr>
            <p:spPr>
              <a:xfrm>
                <a:off x="680339" y="4774171"/>
                <a:ext cx="1582020" cy="422783"/>
              </a:xfrm>
              <a:prstGeom prst="roundRect">
                <a:avLst>
                  <a:gd name="adj" fmla="val 50000"/>
                </a:avLst>
              </a:prstGeom>
              <a:solidFill>
                <a:schemeClr val="bg1">
                  <a:lumMod val="75000"/>
                </a:schemeClr>
              </a:solidFill>
              <a:ln w="190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 lIns="0" tIns="45703" rIns="0" bIns="45703" anchor="ctr" anchorCtr="1"/>
              <a:lstStyle/>
              <a:p>
                <a:pPr algn="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1200" b="1" kern="0" dirty="0"/>
                  <a:t>Scotland</a:t>
                </a:r>
              </a:p>
            </p:txBody>
          </p:sp>
          <p:sp>
            <p:nvSpPr>
              <p:cNvPr id="235" name="Text Box 16"/>
              <p:cNvSpPr txBox="1">
                <a:spLocks noChangeArrowheads="1"/>
              </p:cNvSpPr>
              <p:nvPr/>
            </p:nvSpPr>
            <p:spPr bwMode="auto">
              <a:xfrm>
                <a:off x="481277" y="5301819"/>
                <a:ext cx="1978393" cy="723853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marL="117475" indent="-117475">
                  <a:lnSpc>
                    <a:spcPct val="114000"/>
                  </a:lnSpc>
                  <a:buClr>
                    <a:schemeClr val="bg1">
                      <a:lumMod val="50000"/>
                    </a:schemeClr>
                  </a:buClr>
                  <a:buSzPct val="50000"/>
                  <a:buFont typeface="Wingdings" pitchFamily="2" charset="2"/>
                  <a:buChar char="l"/>
                </a:pPr>
                <a:r>
                  <a:rPr lang="en-US" altLang="zh-CN" sz="1200" dirty="0" smtClean="0">
                    <a:latin typeface="Calibri" pitchFamily="34" charset="0"/>
                    <a:cs typeface="Calibri" pitchFamily="34" charset="0"/>
                  </a:rPr>
                  <a:t>Text in here</a:t>
                </a:r>
              </a:p>
              <a:p>
                <a:pPr marL="117475" indent="-117475">
                  <a:lnSpc>
                    <a:spcPct val="114000"/>
                  </a:lnSpc>
                  <a:buClr>
                    <a:schemeClr val="bg1">
                      <a:lumMod val="50000"/>
                    </a:schemeClr>
                  </a:buClr>
                  <a:buSzPct val="50000"/>
                  <a:buFont typeface="Wingdings" pitchFamily="2" charset="2"/>
                  <a:buChar char="l"/>
                </a:pPr>
                <a:r>
                  <a:rPr lang="en-US" altLang="zh-CN" sz="1200" dirty="0">
                    <a:latin typeface="Calibri" pitchFamily="34" charset="0"/>
                    <a:cs typeface="Calibri" pitchFamily="34" charset="0"/>
                  </a:rPr>
                  <a:t>Text in here</a:t>
                </a:r>
              </a:p>
              <a:p>
                <a:pPr marL="117475" indent="-117475">
                  <a:lnSpc>
                    <a:spcPct val="114000"/>
                  </a:lnSpc>
                  <a:buClr>
                    <a:schemeClr val="bg1">
                      <a:lumMod val="50000"/>
                    </a:schemeClr>
                  </a:buClr>
                  <a:buSzPct val="50000"/>
                  <a:buFont typeface="Wingdings" pitchFamily="2" charset="2"/>
                  <a:buChar char="l"/>
                </a:pPr>
                <a:r>
                  <a:rPr lang="en-US" altLang="zh-CN" sz="1200" dirty="0">
                    <a:latin typeface="Calibri" pitchFamily="34" charset="0"/>
                    <a:cs typeface="Calibri" pitchFamily="34" charset="0"/>
                  </a:rPr>
                  <a:t>Text in </a:t>
                </a:r>
                <a:r>
                  <a:rPr lang="en-US" altLang="zh-CN" sz="1200" dirty="0" smtClean="0">
                    <a:latin typeface="Calibri" pitchFamily="34" charset="0"/>
                    <a:cs typeface="Calibri" pitchFamily="34" charset="0"/>
                  </a:rPr>
                  <a:t>here</a:t>
                </a:r>
                <a:endParaRPr lang="en-US" altLang="zh-CN" sz="1200" dirty="0">
                  <a:latin typeface="Calibri" pitchFamily="34" charset="0"/>
                  <a:cs typeface="Calibri" pitchFamily="34" charset="0"/>
                </a:endParaRPr>
              </a:p>
            </p:txBody>
          </p:sp>
        </p:grpSp>
        <p:sp>
          <p:nvSpPr>
            <p:cNvPr id="214" name="Oval 25"/>
            <p:cNvSpPr>
              <a:spLocks noChangeArrowheads="1"/>
            </p:cNvSpPr>
            <p:nvPr/>
          </p:nvSpPr>
          <p:spPr bwMode="gray">
            <a:xfrm>
              <a:off x="3926251" y="2427713"/>
              <a:ext cx="108821" cy="108821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bg1"/>
              </a:solidFill>
              <a:round/>
              <a:headEnd/>
              <a:tailEnd/>
            </a:ln>
            <a:effectLst>
              <a:outerShdw dist="35921" dir="2700000" sx="66000" sy="66000" algn="ctr" rotWithShape="0">
                <a:srgbClr val="1C1C1C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zh-CN" altLang="en-US" sz="1200" kern="0" dirty="0">
                <a:solidFill>
                  <a:sysClr val="windowText" lastClr="000000"/>
                </a:solidFill>
                <a:latin typeface="Calibri" pitchFamily="34" charset="0"/>
              </a:endParaRPr>
            </a:p>
          </p:txBody>
        </p:sp>
        <p:cxnSp>
          <p:nvCxnSpPr>
            <p:cNvPr id="215" name="肘形连接符 214"/>
            <p:cNvCxnSpPr>
              <a:stCxn id="216" idx="0"/>
              <a:endCxn id="230" idx="1"/>
            </p:cNvCxnSpPr>
            <p:nvPr/>
          </p:nvCxnSpPr>
          <p:spPr>
            <a:xfrm rot="5400000" flipH="1" flipV="1">
              <a:off x="5498845" y="4497061"/>
              <a:ext cx="255851" cy="1031638"/>
            </a:xfrm>
            <a:prstGeom prst="bentConnector2">
              <a:avLst/>
            </a:prstGeom>
            <a:noFill/>
            <a:ln w="9525">
              <a:solidFill>
                <a:srgbClr val="C00000"/>
              </a:solidFill>
              <a:prstDash val="sysDash"/>
              <a:miter lim="800000"/>
              <a:headEnd/>
              <a:tailEnd/>
            </a:ln>
          </p:spPr>
        </p:cxnSp>
        <p:sp>
          <p:nvSpPr>
            <p:cNvPr id="216" name="Oval 25"/>
            <p:cNvSpPr>
              <a:spLocks noChangeArrowheads="1"/>
            </p:cNvSpPr>
            <p:nvPr/>
          </p:nvSpPr>
          <p:spPr bwMode="gray">
            <a:xfrm>
              <a:off x="5056540" y="5140805"/>
              <a:ext cx="108821" cy="108821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bg1"/>
              </a:solidFill>
              <a:round/>
              <a:headEnd/>
              <a:tailEnd/>
            </a:ln>
            <a:effectLst>
              <a:outerShdw dist="35921" dir="2700000" sx="66000" sy="66000" algn="ctr" rotWithShape="0">
                <a:srgbClr val="1C1C1C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zh-CN" altLang="en-US" sz="1200" kern="0" dirty="0">
                <a:solidFill>
                  <a:sysClr val="windowText" lastClr="000000"/>
                </a:solidFill>
                <a:latin typeface="Calibri" pitchFamily="34" charset="0"/>
              </a:endParaRPr>
            </a:p>
          </p:txBody>
        </p:sp>
        <p:grpSp>
          <p:nvGrpSpPr>
            <p:cNvPr id="217" name="组合 216"/>
            <p:cNvGrpSpPr/>
            <p:nvPr/>
          </p:nvGrpSpPr>
          <p:grpSpPr>
            <a:xfrm>
              <a:off x="6142589" y="4050032"/>
              <a:ext cx="2109658" cy="1479927"/>
              <a:chOff x="416520" y="4774171"/>
              <a:chExt cx="2109658" cy="1479927"/>
            </a:xfrm>
          </p:grpSpPr>
          <p:sp>
            <p:nvSpPr>
              <p:cNvPr id="230" name="圆角矩形 229"/>
              <p:cNvSpPr/>
              <p:nvPr/>
            </p:nvSpPr>
            <p:spPr>
              <a:xfrm>
                <a:off x="416520" y="4964087"/>
                <a:ext cx="2109658" cy="1290011"/>
              </a:xfrm>
              <a:prstGeom prst="roundRect">
                <a:avLst>
                  <a:gd name="adj" fmla="val 11361"/>
                </a:avLst>
              </a:prstGeom>
              <a:noFill/>
              <a:ln w="9525">
                <a:solidFill>
                  <a:schemeClr val="bg1">
                    <a:lumMod val="65000"/>
                  </a:schemeClr>
                </a:solidFill>
                <a:prstDash val="sysDash"/>
                <a:miter lim="800000"/>
                <a:headEnd/>
                <a:tailEnd/>
              </a:ln>
            </p:spPr>
            <p:txBody>
              <a:bodyPr wrap="none" lIns="91405" tIns="45703" rIns="91405" bIns="45703" anchor="ctr"/>
              <a:lstStyle/>
              <a:p>
                <a:pPr defTabSz="913706">
                  <a:defRPr/>
                </a:pPr>
                <a:r>
                  <a:rPr lang="en-US" altLang="zh-CN" sz="1200" kern="0" dirty="0">
                    <a:solidFill>
                      <a:sysClr val="windowText" lastClr="000000"/>
                    </a:solidFill>
                    <a:latin typeface="Calibri" pitchFamily="34" charset="0"/>
                    <a:ea typeface="微软雅黑" pitchFamily="34" charset="-122"/>
                    <a:cs typeface="Calibri" pitchFamily="34" charset="0"/>
                  </a:rPr>
                  <a:t>          </a:t>
                </a:r>
                <a:endParaRPr lang="zh-CN" altLang="en-US" sz="1200" kern="0" dirty="0">
                  <a:solidFill>
                    <a:sysClr val="windowText" lastClr="000000"/>
                  </a:solidFill>
                  <a:latin typeface="Calibri" pitchFamily="34" charset="0"/>
                  <a:ea typeface="微软雅黑" pitchFamily="34" charset="-122"/>
                  <a:cs typeface="Calibri" pitchFamily="34" charset="0"/>
                </a:endParaRPr>
              </a:p>
            </p:txBody>
          </p:sp>
          <p:sp>
            <p:nvSpPr>
              <p:cNvPr id="231" name="圆角矩形 45"/>
              <p:cNvSpPr/>
              <p:nvPr/>
            </p:nvSpPr>
            <p:spPr>
              <a:xfrm>
                <a:off x="680339" y="4774171"/>
                <a:ext cx="1582020" cy="422783"/>
              </a:xfrm>
              <a:prstGeom prst="roundRect">
                <a:avLst>
                  <a:gd name="adj" fmla="val 50000"/>
                </a:avLst>
              </a:prstGeom>
              <a:solidFill>
                <a:schemeClr val="bg1">
                  <a:lumMod val="75000"/>
                </a:schemeClr>
              </a:solidFill>
              <a:ln w="190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 lIns="0" tIns="45703" rIns="0" bIns="45703" anchor="ctr" anchorCtr="1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1200" b="1" kern="0" dirty="0"/>
                  <a:t>England</a:t>
                </a:r>
              </a:p>
            </p:txBody>
          </p:sp>
          <p:sp>
            <p:nvSpPr>
              <p:cNvPr id="232" name="Text Box 16"/>
              <p:cNvSpPr txBox="1">
                <a:spLocks noChangeArrowheads="1"/>
              </p:cNvSpPr>
              <p:nvPr/>
            </p:nvSpPr>
            <p:spPr bwMode="auto">
              <a:xfrm>
                <a:off x="481277" y="5301819"/>
                <a:ext cx="1978393" cy="723853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marL="117475" indent="-117475">
                  <a:lnSpc>
                    <a:spcPct val="114000"/>
                  </a:lnSpc>
                  <a:buClr>
                    <a:schemeClr val="bg1">
                      <a:lumMod val="50000"/>
                    </a:schemeClr>
                  </a:buClr>
                  <a:buSzPct val="50000"/>
                  <a:buFont typeface="Wingdings" pitchFamily="2" charset="2"/>
                  <a:buChar char="l"/>
                </a:pPr>
                <a:r>
                  <a:rPr lang="en-US" altLang="zh-CN" sz="1200" dirty="0" smtClean="0">
                    <a:latin typeface="Calibri" pitchFamily="34" charset="0"/>
                    <a:cs typeface="Calibri" pitchFamily="34" charset="0"/>
                  </a:rPr>
                  <a:t>Text in here</a:t>
                </a:r>
              </a:p>
              <a:p>
                <a:pPr marL="117475" indent="-117475">
                  <a:lnSpc>
                    <a:spcPct val="114000"/>
                  </a:lnSpc>
                  <a:buClr>
                    <a:schemeClr val="bg1">
                      <a:lumMod val="50000"/>
                    </a:schemeClr>
                  </a:buClr>
                  <a:buSzPct val="50000"/>
                  <a:buFont typeface="Wingdings" pitchFamily="2" charset="2"/>
                  <a:buChar char="l"/>
                </a:pPr>
                <a:r>
                  <a:rPr lang="en-US" altLang="zh-CN" sz="1200" dirty="0">
                    <a:latin typeface="Calibri" pitchFamily="34" charset="0"/>
                    <a:cs typeface="Calibri" pitchFamily="34" charset="0"/>
                  </a:rPr>
                  <a:t>Text in here</a:t>
                </a:r>
              </a:p>
              <a:p>
                <a:pPr marL="117475" indent="-117475">
                  <a:lnSpc>
                    <a:spcPct val="114000"/>
                  </a:lnSpc>
                  <a:buClr>
                    <a:schemeClr val="bg1">
                      <a:lumMod val="50000"/>
                    </a:schemeClr>
                  </a:buClr>
                  <a:buSzPct val="50000"/>
                  <a:buFont typeface="Wingdings" pitchFamily="2" charset="2"/>
                  <a:buChar char="l"/>
                </a:pPr>
                <a:r>
                  <a:rPr lang="en-US" altLang="zh-CN" sz="1200" dirty="0">
                    <a:latin typeface="Calibri" pitchFamily="34" charset="0"/>
                    <a:cs typeface="Calibri" pitchFamily="34" charset="0"/>
                  </a:rPr>
                  <a:t>Text in </a:t>
                </a:r>
                <a:r>
                  <a:rPr lang="en-US" altLang="zh-CN" sz="1200" dirty="0" smtClean="0">
                    <a:latin typeface="Calibri" pitchFamily="34" charset="0"/>
                    <a:cs typeface="Calibri" pitchFamily="34" charset="0"/>
                  </a:rPr>
                  <a:t>here</a:t>
                </a:r>
                <a:endParaRPr lang="en-US" altLang="zh-CN" sz="1200" dirty="0">
                  <a:latin typeface="Calibri" pitchFamily="34" charset="0"/>
                  <a:cs typeface="Calibri" pitchFamily="34" charset="0"/>
                </a:endParaRPr>
              </a:p>
            </p:txBody>
          </p:sp>
        </p:grpSp>
        <p:sp>
          <p:nvSpPr>
            <p:cNvPr id="218" name="Oval 25"/>
            <p:cNvSpPr>
              <a:spLocks noChangeArrowheads="1"/>
            </p:cNvSpPr>
            <p:nvPr/>
          </p:nvSpPr>
          <p:spPr bwMode="gray">
            <a:xfrm>
              <a:off x="4040413" y="4937027"/>
              <a:ext cx="108821" cy="108821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bg1"/>
              </a:solidFill>
              <a:round/>
              <a:headEnd/>
              <a:tailEnd/>
            </a:ln>
            <a:effectLst>
              <a:outerShdw dist="35921" dir="2700000" sx="66000" sy="66000" algn="ctr" rotWithShape="0">
                <a:srgbClr val="1C1C1C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zh-CN" altLang="en-US" sz="1200" kern="0" dirty="0">
                <a:solidFill>
                  <a:sysClr val="windowText" lastClr="000000"/>
                </a:solidFill>
                <a:latin typeface="Calibri" pitchFamily="34" charset="0"/>
              </a:endParaRPr>
            </a:p>
          </p:txBody>
        </p:sp>
        <p:grpSp>
          <p:nvGrpSpPr>
            <p:cNvPr id="219" name="组合 218"/>
            <p:cNvGrpSpPr/>
            <p:nvPr/>
          </p:nvGrpSpPr>
          <p:grpSpPr>
            <a:xfrm>
              <a:off x="1100714" y="4305883"/>
              <a:ext cx="2109658" cy="1479927"/>
              <a:chOff x="416520" y="4774171"/>
              <a:chExt cx="2109658" cy="1479927"/>
            </a:xfrm>
          </p:grpSpPr>
          <p:sp>
            <p:nvSpPr>
              <p:cNvPr id="227" name="圆角矩形 226"/>
              <p:cNvSpPr/>
              <p:nvPr/>
            </p:nvSpPr>
            <p:spPr>
              <a:xfrm>
                <a:off x="416520" y="4964087"/>
                <a:ext cx="2109658" cy="1290011"/>
              </a:xfrm>
              <a:prstGeom prst="roundRect">
                <a:avLst>
                  <a:gd name="adj" fmla="val 11361"/>
                </a:avLst>
              </a:prstGeom>
              <a:noFill/>
              <a:ln w="9525">
                <a:solidFill>
                  <a:schemeClr val="bg1">
                    <a:lumMod val="65000"/>
                  </a:schemeClr>
                </a:solidFill>
                <a:prstDash val="sysDash"/>
                <a:miter lim="800000"/>
                <a:headEnd/>
                <a:tailEnd/>
              </a:ln>
            </p:spPr>
            <p:txBody>
              <a:bodyPr wrap="none" lIns="91405" tIns="45703" rIns="91405" bIns="45703" anchor="ctr"/>
              <a:lstStyle/>
              <a:p>
                <a:pPr defTabSz="913706">
                  <a:defRPr/>
                </a:pPr>
                <a:r>
                  <a:rPr lang="en-US" altLang="zh-CN" sz="1200" kern="0" dirty="0">
                    <a:solidFill>
                      <a:sysClr val="windowText" lastClr="000000"/>
                    </a:solidFill>
                    <a:latin typeface="Calibri" pitchFamily="34" charset="0"/>
                    <a:ea typeface="微软雅黑" pitchFamily="34" charset="-122"/>
                    <a:cs typeface="Calibri" pitchFamily="34" charset="0"/>
                  </a:rPr>
                  <a:t>          </a:t>
                </a:r>
                <a:endParaRPr lang="zh-CN" altLang="en-US" sz="1200" kern="0" dirty="0">
                  <a:solidFill>
                    <a:sysClr val="windowText" lastClr="000000"/>
                  </a:solidFill>
                  <a:latin typeface="Calibri" pitchFamily="34" charset="0"/>
                  <a:ea typeface="微软雅黑" pitchFamily="34" charset="-122"/>
                  <a:cs typeface="Calibri" pitchFamily="34" charset="0"/>
                </a:endParaRPr>
              </a:p>
            </p:txBody>
          </p:sp>
          <p:sp>
            <p:nvSpPr>
              <p:cNvPr id="228" name="圆角矩形 45"/>
              <p:cNvSpPr/>
              <p:nvPr/>
            </p:nvSpPr>
            <p:spPr>
              <a:xfrm>
                <a:off x="680339" y="4774171"/>
                <a:ext cx="1582020" cy="422783"/>
              </a:xfrm>
              <a:prstGeom prst="roundRect">
                <a:avLst>
                  <a:gd name="adj" fmla="val 50000"/>
                </a:avLst>
              </a:prstGeom>
              <a:solidFill>
                <a:schemeClr val="bg1">
                  <a:lumMod val="75000"/>
                </a:schemeClr>
              </a:solidFill>
              <a:ln w="190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 lIns="0" tIns="45703" rIns="0" bIns="45703" anchor="ctr" anchorCtr="1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1200" b="1" kern="0" dirty="0"/>
                  <a:t>Wales</a:t>
                </a:r>
              </a:p>
            </p:txBody>
          </p:sp>
          <p:sp>
            <p:nvSpPr>
              <p:cNvPr id="229" name="Text Box 16"/>
              <p:cNvSpPr txBox="1">
                <a:spLocks noChangeArrowheads="1"/>
              </p:cNvSpPr>
              <p:nvPr/>
            </p:nvSpPr>
            <p:spPr bwMode="auto">
              <a:xfrm>
                <a:off x="481277" y="5301819"/>
                <a:ext cx="1978393" cy="723853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marL="117475" indent="-117475">
                  <a:lnSpc>
                    <a:spcPct val="114000"/>
                  </a:lnSpc>
                  <a:buClr>
                    <a:schemeClr val="bg1">
                      <a:lumMod val="50000"/>
                    </a:schemeClr>
                  </a:buClr>
                  <a:buSzPct val="50000"/>
                  <a:buFont typeface="Wingdings" pitchFamily="2" charset="2"/>
                  <a:buChar char="l"/>
                </a:pPr>
                <a:r>
                  <a:rPr lang="en-US" altLang="zh-CN" sz="1200" dirty="0" smtClean="0">
                    <a:latin typeface="Calibri" pitchFamily="34" charset="0"/>
                    <a:cs typeface="Calibri" pitchFamily="34" charset="0"/>
                  </a:rPr>
                  <a:t>Text in here</a:t>
                </a:r>
              </a:p>
              <a:p>
                <a:pPr marL="117475" indent="-117475">
                  <a:lnSpc>
                    <a:spcPct val="114000"/>
                  </a:lnSpc>
                  <a:buClr>
                    <a:schemeClr val="bg1">
                      <a:lumMod val="50000"/>
                    </a:schemeClr>
                  </a:buClr>
                  <a:buSzPct val="50000"/>
                  <a:buFont typeface="Wingdings" pitchFamily="2" charset="2"/>
                  <a:buChar char="l"/>
                </a:pPr>
                <a:r>
                  <a:rPr lang="en-US" altLang="zh-CN" sz="1200" dirty="0">
                    <a:latin typeface="Calibri" pitchFamily="34" charset="0"/>
                    <a:cs typeface="Calibri" pitchFamily="34" charset="0"/>
                  </a:rPr>
                  <a:t>Text in here</a:t>
                </a:r>
              </a:p>
              <a:p>
                <a:pPr marL="117475" indent="-117475">
                  <a:lnSpc>
                    <a:spcPct val="114000"/>
                  </a:lnSpc>
                  <a:buClr>
                    <a:schemeClr val="bg1">
                      <a:lumMod val="50000"/>
                    </a:schemeClr>
                  </a:buClr>
                  <a:buSzPct val="50000"/>
                  <a:buFont typeface="Wingdings" pitchFamily="2" charset="2"/>
                  <a:buChar char="l"/>
                </a:pPr>
                <a:r>
                  <a:rPr lang="en-US" altLang="zh-CN" sz="1200" dirty="0">
                    <a:latin typeface="Calibri" pitchFamily="34" charset="0"/>
                    <a:cs typeface="Calibri" pitchFamily="34" charset="0"/>
                  </a:rPr>
                  <a:t>Text in </a:t>
                </a:r>
                <a:r>
                  <a:rPr lang="en-US" altLang="zh-CN" sz="1200" dirty="0" smtClean="0">
                    <a:latin typeface="Calibri" pitchFamily="34" charset="0"/>
                    <a:cs typeface="Calibri" pitchFamily="34" charset="0"/>
                  </a:rPr>
                  <a:t>here</a:t>
                </a:r>
                <a:endParaRPr lang="en-US" altLang="zh-CN" sz="1200" dirty="0">
                  <a:latin typeface="Calibri" pitchFamily="34" charset="0"/>
                  <a:cs typeface="Calibri" pitchFamily="34" charset="0"/>
                </a:endParaRPr>
              </a:p>
            </p:txBody>
          </p:sp>
        </p:grpSp>
        <p:cxnSp>
          <p:nvCxnSpPr>
            <p:cNvPr id="220" name="肘形连接符 219"/>
            <p:cNvCxnSpPr>
              <a:stCxn id="218" idx="4"/>
              <a:endCxn id="227" idx="3"/>
            </p:cNvCxnSpPr>
            <p:nvPr/>
          </p:nvCxnSpPr>
          <p:spPr>
            <a:xfrm rot="5400000">
              <a:off x="3605120" y="4651100"/>
              <a:ext cx="94957" cy="884452"/>
            </a:xfrm>
            <a:prstGeom prst="bentConnector2">
              <a:avLst/>
            </a:prstGeom>
            <a:noFill/>
            <a:ln w="9525">
              <a:solidFill>
                <a:schemeClr val="accent2"/>
              </a:solidFill>
              <a:prstDash val="sysDash"/>
              <a:miter lim="800000"/>
              <a:headEnd/>
              <a:tailEnd/>
            </a:ln>
          </p:spPr>
        </p:cxnSp>
        <p:sp>
          <p:nvSpPr>
            <p:cNvPr id="221" name="Oval 25"/>
            <p:cNvSpPr>
              <a:spLocks noChangeArrowheads="1"/>
            </p:cNvSpPr>
            <p:nvPr/>
          </p:nvSpPr>
          <p:spPr bwMode="gray">
            <a:xfrm>
              <a:off x="3092015" y="3630177"/>
              <a:ext cx="108821" cy="108821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bg1"/>
              </a:solidFill>
              <a:round/>
              <a:headEnd/>
              <a:tailEnd/>
            </a:ln>
            <a:effectLst>
              <a:outerShdw dist="35921" dir="2700000" sx="66000" sy="66000" algn="ctr" rotWithShape="0">
                <a:srgbClr val="1C1C1C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zh-CN" altLang="en-US" sz="1200" kern="0" dirty="0">
                <a:solidFill>
                  <a:sysClr val="windowText" lastClr="000000"/>
                </a:solidFill>
                <a:latin typeface="Calibri" pitchFamily="34" charset="0"/>
              </a:endParaRPr>
            </a:p>
          </p:txBody>
        </p:sp>
        <p:grpSp>
          <p:nvGrpSpPr>
            <p:cNvPr id="222" name="组合 221"/>
            <p:cNvGrpSpPr/>
            <p:nvPr/>
          </p:nvGrpSpPr>
          <p:grpSpPr>
            <a:xfrm>
              <a:off x="519902" y="2259071"/>
              <a:ext cx="2109658" cy="1479927"/>
              <a:chOff x="416520" y="4774171"/>
              <a:chExt cx="2109658" cy="1479927"/>
            </a:xfrm>
          </p:grpSpPr>
          <p:sp>
            <p:nvSpPr>
              <p:cNvPr id="224" name="圆角矩形 223"/>
              <p:cNvSpPr/>
              <p:nvPr/>
            </p:nvSpPr>
            <p:spPr>
              <a:xfrm>
                <a:off x="416520" y="4964087"/>
                <a:ext cx="2109658" cy="1290011"/>
              </a:xfrm>
              <a:prstGeom prst="roundRect">
                <a:avLst>
                  <a:gd name="adj" fmla="val 11361"/>
                </a:avLst>
              </a:prstGeom>
              <a:noFill/>
              <a:ln w="9525">
                <a:solidFill>
                  <a:schemeClr val="bg1">
                    <a:lumMod val="65000"/>
                  </a:schemeClr>
                </a:solidFill>
                <a:prstDash val="sysDash"/>
                <a:miter lim="800000"/>
                <a:headEnd/>
                <a:tailEnd/>
              </a:ln>
            </p:spPr>
            <p:txBody>
              <a:bodyPr wrap="none" lIns="91405" tIns="45703" rIns="91405" bIns="45703" anchor="ctr"/>
              <a:lstStyle/>
              <a:p>
                <a:pPr defTabSz="913706">
                  <a:defRPr/>
                </a:pPr>
                <a:r>
                  <a:rPr lang="en-US" altLang="zh-CN" sz="1200" kern="0" dirty="0">
                    <a:solidFill>
                      <a:sysClr val="windowText" lastClr="000000"/>
                    </a:solidFill>
                    <a:latin typeface="Calibri" pitchFamily="34" charset="0"/>
                    <a:ea typeface="微软雅黑" pitchFamily="34" charset="-122"/>
                    <a:cs typeface="Calibri" pitchFamily="34" charset="0"/>
                  </a:rPr>
                  <a:t>          </a:t>
                </a:r>
                <a:endParaRPr lang="zh-CN" altLang="en-US" sz="1200" kern="0" dirty="0">
                  <a:solidFill>
                    <a:sysClr val="windowText" lastClr="000000"/>
                  </a:solidFill>
                  <a:latin typeface="Calibri" pitchFamily="34" charset="0"/>
                  <a:ea typeface="微软雅黑" pitchFamily="34" charset="-122"/>
                  <a:cs typeface="Calibri" pitchFamily="34" charset="0"/>
                </a:endParaRPr>
              </a:p>
            </p:txBody>
          </p:sp>
          <p:sp>
            <p:nvSpPr>
              <p:cNvPr id="225" name="圆角矩形 45"/>
              <p:cNvSpPr/>
              <p:nvPr/>
            </p:nvSpPr>
            <p:spPr>
              <a:xfrm>
                <a:off x="680339" y="4774171"/>
                <a:ext cx="1582020" cy="422783"/>
              </a:xfrm>
              <a:prstGeom prst="roundRect">
                <a:avLst>
                  <a:gd name="adj" fmla="val 50000"/>
                </a:avLst>
              </a:prstGeom>
              <a:solidFill>
                <a:schemeClr val="bg1">
                  <a:lumMod val="75000"/>
                </a:schemeClr>
              </a:solidFill>
              <a:ln w="190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 lIns="0" tIns="45703" rIns="0" bIns="45703" anchor="ctr" anchorCtr="1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1200" b="1" kern="0" dirty="0"/>
                  <a:t>Northern </a:t>
                </a:r>
                <a:r>
                  <a:rPr lang="en-US" altLang="zh-CN" sz="1200" b="1" kern="0" dirty="0" smtClean="0"/>
                  <a:t>Ireland</a:t>
                </a:r>
                <a:endParaRPr lang="en-US" altLang="zh-CN" sz="1200" b="1" kern="0" dirty="0"/>
              </a:p>
            </p:txBody>
          </p:sp>
          <p:sp>
            <p:nvSpPr>
              <p:cNvPr id="226" name="Text Box 16"/>
              <p:cNvSpPr txBox="1">
                <a:spLocks noChangeArrowheads="1"/>
              </p:cNvSpPr>
              <p:nvPr/>
            </p:nvSpPr>
            <p:spPr bwMode="auto">
              <a:xfrm>
                <a:off x="481277" y="5301819"/>
                <a:ext cx="1978393" cy="723853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marL="117475" indent="-117475">
                  <a:lnSpc>
                    <a:spcPct val="114000"/>
                  </a:lnSpc>
                  <a:buClr>
                    <a:schemeClr val="bg1">
                      <a:lumMod val="50000"/>
                    </a:schemeClr>
                  </a:buClr>
                  <a:buSzPct val="50000"/>
                  <a:buFont typeface="Wingdings" pitchFamily="2" charset="2"/>
                  <a:buChar char="l"/>
                </a:pPr>
                <a:r>
                  <a:rPr lang="en-US" altLang="zh-CN" sz="1200" dirty="0" smtClean="0">
                    <a:latin typeface="Calibri" pitchFamily="34" charset="0"/>
                    <a:cs typeface="Calibri" pitchFamily="34" charset="0"/>
                  </a:rPr>
                  <a:t>Text in here</a:t>
                </a:r>
              </a:p>
              <a:p>
                <a:pPr marL="117475" indent="-117475">
                  <a:lnSpc>
                    <a:spcPct val="114000"/>
                  </a:lnSpc>
                  <a:buClr>
                    <a:schemeClr val="bg1">
                      <a:lumMod val="50000"/>
                    </a:schemeClr>
                  </a:buClr>
                  <a:buSzPct val="50000"/>
                  <a:buFont typeface="Wingdings" pitchFamily="2" charset="2"/>
                  <a:buChar char="l"/>
                </a:pPr>
                <a:r>
                  <a:rPr lang="en-US" altLang="zh-CN" sz="1200" dirty="0">
                    <a:latin typeface="Calibri" pitchFamily="34" charset="0"/>
                    <a:cs typeface="Calibri" pitchFamily="34" charset="0"/>
                  </a:rPr>
                  <a:t>Text in here</a:t>
                </a:r>
              </a:p>
              <a:p>
                <a:pPr marL="117475" indent="-117475">
                  <a:lnSpc>
                    <a:spcPct val="114000"/>
                  </a:lnSpc>
                  <a:buClr>
                    <a:schemeClr val="bg1">
                      <a:lumMod val="50000"/>
                    </a:schemeClr>
                  </a:buClr>
                  <a:buSzPct val="50000"/>
                  <a:buFont typeface="Wingdings" pitchFamily="2" charset="2"/>
                  <a:buChar char="l"/>
                </a:pPr>
                <a:r>
                  <a:rPr lang="en-US" altLang="zh-CN" sz="1200" dirty="0">
                    <a:latin typeface="Calibri" pitchFamily="34" charset="0"/>
                    <a:cs typeface="Calibri" pitchFamily="34" charset="0"/>
                  </a:rPr>
                  <a:t>Text in </a:t>
                </a:r>
                <a:r>
                  <a:rPr lang="en-US" altLang="zh-CN" sz="1200" dirty="0" smtClean="0">
                    <a:latin typeface="Calibri" pitchFamily="34" charset="0"/>
                    <a:cs typeface="Calibri" pitchFamily="34" charset="0"/>
                  </a:rPr>
                  <a:t>here</a:t>
                </a:r>
                <a:endParaRPr lang="en-US" altLang="zh-CN" sz="1200" dirty="0">
                  <a:latin typeface="Calibri" pitchFamily="34" charset="0"/>
                  <a:cs typeface="Calibri" pitchFamily="34" charset="0"/>
                </a:endParaRPr>
              </a:p>
            </p:txBody>
          </p:sp>
        </p:grpSp>
        <p:cxnSp>
          <p:nvCxnSpPr>
            <p:cNvPr id="223" name="肘形连接符 222"/>
            <p:cNvCxnSpPr>
              <a:stCxn id="221" idx="0"/>
              <a:endCxn id="224" idx="3"/>
            </p:cNvCxnSpPr>
            <p:nvPr/>
          </p:nvCxnSpPr>
          <p:spPr>
            <a:xfrm rot="16200000" flipV="1">
              <a:off x="2619901" y="3103652"/>
              <a:ext cx="536184" cy="516866"/>
            </a:xfrm>
            <a:prstGeom prst="bentConnector2">
              <a:avLst/>
            </a:prstGeom>
            <a:noFill/>
            <a:ln w="9525">
              <a:solidFill>
                <a:schemeClr val="accent2"/>
              </a:solidFill>
              <a:prstDash val="sysDash"/>
              <a:miter lim="800000"/>
              <a:headEnd/>
              <a:tailEnd/>
            </a:ln>
          </p:spPr>
        </p:cxnSp>
      </p:grpSp>
    </p:spTree>
    <p:extLst>
      <p:ext uri="{BB962C8B-B14F-4D97-AF65-F5344CB8AC3E}">
        <p14:creationId xmlns:p14="http://schemas.microsoft.com/office/powerpoint/2010/main" val="2173939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Terms of </a:t>
            </a:r>
            <a:r>
              <a:rPr lang="en-US" altLang="zh-CN" dirty="0" smtClean="0"/>
              <a:t>use</a:t>
            </a:r>
            <a:endParaRPr lang="zh-CN" altLang="en-US" dirty="0"/>
          </a:p>
        </p:txBody>
      </p:sp>
      <p:sp>
        <p:nvSpPr>
          <p:cNvPr id="5" name="AutoShape 4"/>
          <p:cNvSpPr>
            <a:spLocks noChangeArrowheads="1"/>
          </p:cNvSpPr>
          <p:nvPr/>
        </p:nvSpPr>
        <p:spPr bwMode="gray">
          <a:xfrm>
            <a:off x="466743" y="1867076"/>
            <a:ext cx="8077182" cy="2861677"/>
          </a:xfrm>
          <a:prstGeom prst="roundRect">
            <a:avLst>
              <a:gd name="adj" fmla="val 10889"/>
            </a:avLst>
          </a:prstGeom>
          <a:noFill/>
          <a:ln w="9525">
            <a:solidFill>
              <a:schemeClr val="bg1">
                <a:lumMod val="50000"/>
              </a:schemeClr>
            </a:solidFill>
            <a:prstDash val="sysDash"/>
            <a:miter lim="800000"/>
            <a:headEnd/>
            <a:tailEnd/>
          </a:ln>
        </p:spPr>
        <p:txBody>
          <a:bodyPr wrap="none" lIns="91429" tIns="45714" rIns="91429" bIns="45714" anchor="ctr"/>
          <a:lstStyle/>
          <a:p>
            <a:pPr algn="ctr" defTabSz="913940"/>
            <a:endParaRPr lang="zh-CN" altLang="en-US" sz="1600" b="1" kern="0">
              <a:solidFill>
                <a:sysClr val="windowText" lastClr="000000"/>
              </a:solidFill>
            </a:endParaRPr>
          </a:p>
        </p:txBody>
      </p:sp>
      <p:sp>
        <p:nvSpPr>
          <p:cNvPr id="6" name="Text Box 14"/>
          <p:cNvSpPr txBox="1">
            <a:spLocks noChangeArrowheads="1"/>
          </p:cNvSpPr>
          <p:nvPr/>
        </p:nvSpPr>
        <p:spPr bwMode="gray">
          <a:xfrm>
            <a:off x="593648" y="1009952"/>
            <a:ext cx="7969326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29" tIns="45714" rIns="91429" bIns="45714">
            <a:spAutoFit/>
          </a:bodyPr>
          <a:lstStyle/>
          <a:p>
            <a:pPr eaLnBrk="0" hangingPunct="0"/>
            <a:r>
              <a:rPr lang="en-US" altLang="zh-CN" sz="1600" dirty="0">
                <a:solidFill>
                  <a:srgbClr val="000000"/>
                </a:solidFill>
                <a:ea typeface="宋体" pitchFamily="2" charset="-122"/>
              </a:rPr>
              <a:t>We have released our work under the terms of </a:t>
            </a:r>
            <a:r>
              <a:rPr lang="en-US" altLang="zh-CN" sz="1600" dirty="0"/>
              <a:t>Creative Commons’</a:t>
            </a:r>
            <a:r>
              <a:rPr lang="en-US" altLang="zh-CN" sz="1600" dirty="0">
                <a:solidFill>
                  <a:srgbClr val="000000"/>
                </a:solidFill>
                <a:ea typeface="宋体" pitchFamily="2" charset="-122"/>
              </a:rPr>
              <a:t> license, that is </a:t>
            </a:r>
            <a:r>
              <a:rPr lang="en-US" altLang="zh-CN" sz="1600" b="1" dirty="0">
                <a:solidFill>
                  <a:srgbClr val="FF0000"/>
                </a:solidFill>
                <a:ea typeface="宋体" pitchFamily="2" charset="-122"/>
              </a:rPr>
              <a:t>Attribution-</a:t>
            </a:r>
            <a:r>
              <a:rPr lang="en-US" altLang="zh-CN" sz="1600" b="1" dirty="0" err="1">
                <a:solidFill>
                  <a:srgbClr val="FF0000"/>
                </a:solidFill>
                <a:ea typeface="宋体" pitchFamily="2" charset="-122"/>
              </a:rPr>
              <a:t>NoDerivatives</a:t>
            </a:r>
            <a:r>
              <a:rPr lang="en-US" altLang="zh-CN" sz="1600" b="1" dirty="0">
                <a:solidFill>
                  <a:srgbClr val="FF0000"/>
                </a:solidFill>
                <a:ea typeface="宋体" pitchFamily="2" charset="-122"/>
              </a:rPr>
              <a:t> 4.0 International (CC BY-ND 4.0)</a:t>
            </a:r>
            <a:r>
              <a:rPr lang="en-US" altLang="zh-CN" sz="1600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.</a:t>
            </a:r>
            <a:r>
              <a:rPr lang="zh-CN" altLang="en-US" sz="1600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altLang="zh-CN" sz="1600" dirty="0"/>
              <a:t>And every template you download from </a:t>
            </a:r>
            <a:r>
              <a:rPr lang="en-US" altLang="zh-CN" sz="1600" u="sng" dirty="0">
                <a:solidFill>
                  <a:srgbClr val="0070C0"/>
                </a:solidFill>
                <a:latin typeface="Calibri" pitchFamily="34" charset="0"/>
                <a:cs typeface="Calibri" pitchFamily="34" charset="0"/>
                <a:hlinkClick r:id="rId2" action="ppaction://hlinkfile"/>
              </a:rPr>
              <a:t>yourfreetemplates.com</a:t>
            </a:r>
            <a:r>
              <a:rPr lang="en-US" altLang="zh-CN" sz="1600" dirty="0"/>
              <a:t> is the intellectual property of and is owned by us</a:t>
            </a:r>
            <a:r>
              <a:rPr lang="en-US" altLang="zh-CN" sz="1600" dirty="0">
                <a:solidFill>
                  <a:srgbClr val="000000"/>
                </a:solidFill>
                <a:ea typeface="宋体" pitchFamily="2" charset="-122"/>
              </a:rPr>
              <a:t>. </a:t>
            </a:r>
            <a:endParaRPr lang="en-US" altLang="zh-CN" sz="1600" b="1" dirty="0">
              <a:solidFill>
                <a:srgbClr val="FF0000"/>
              </a:solidFill>
              <a:ea typeface="宋体" pitchFamily="2" charset="-122"/>
            </a:endParaRPr>
          </a:p>
        </p:txBody>
      </p:sp>
      <p:sp>
        <p:nvSpPr>
          <p:cNvPr id="7" name="Text Box 16"/>
          <p:cNvSpPr txBox="1">
            <a:spLocks noChangeArrowheads="1"/>
          </p:cNvSpPr>
          <p:nvPr/>
        </p:nvSpPr>
        <p:spPr bwMode="auto">
          <a:xfrm>
            <a:off x="1069464" y="2105731"/>
            <a:ext cx="7030928" cy="116807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91429" tIns="45714" rIns="91429" bIns="45714">
            <a:spAutoFit/>
          </a:bodyPr>
          <a:lstStyle/>
          <a:p>
            <a:pPr marL="117461" indent="-117461">
              <a:lnSpc>
                <a:spcPct val="114000"/>
              </a:lnSpc>
              <a:spcAft>
                <a:spcPts val="600"/>
              </a:spcAft>
              <a:buClr>
                <a:schemeClr val="accent1"/>
              </a:buClr>
              <a:buSzPct val="50000"/>
              <a:buFont typeface="Wingdings" pitchFamily="2" charset="2"/>
              <a:buChar char="l"/>
            </a:pPr>
            <a:r>
              <a:rPr lang="en-US" altLang="zh-CN" sz="1400" b="1" dirty="0">
                <a:latin typeface="Calibri" pitchFamily="34" charset="0"/>
                <a:cs typeface="Calibri" pitchFamily="34" charset="0"/>
              </a:rPr>
              <a:t>Use 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— </a:t>
            </a:r>
            <a:r>
              <a:rPr lang="en-US" altLang="zh-CN" sz="1400" dirty="0"/>
              <a:t>make any necessary modification(s) to 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our PowerPoint templates </a:t>
            </a:r>
            <a:r>
              <a:rPr lang="en-US" altLang="zh-CN" sz="1400" dirty="0"/>
              <a:t>to fit your purposes, personally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, educationally, or even commercially.</a:t>
            </a:r>
          </a:p>
          <a:p>
            <a:pPr marL="117461" indent="-117461">
              <a:lnSpc>
                <a:spcPct val="114000"/>
              </a:lnSpc>
              <a:spcAft>
                <a:spcPts val="600"/>
              </a:spcAft>
              <a:buClr>
                <a:schemeClr val="accent1"/>
              </a:buClr>
              <a:buSzPct val="50000"/>
              <a:buFont typeface="Wingdings" pitchFamily="2" charset="2"/>
              <a:buChar char="l"/>
            </a:pPr>
            <a:r>
              <a:rPr lang="en-US" altLang="zh-CN" sz="1400" b="1" dirty="0">
                <a:latin typeface="Calibri" pitchFamily="34" charset="0"/>
                <a:cs typeface="Calibri" pitchFamily="34" charset="0"/>
              </a:rPr>
              <a:t>Share 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— any page </a:t>
            </a:r>
            <a:r>
              <a:rPr lang="en-US" altLang="en-US" sz="1400" dirty="0">
                <a:cs typeface="Arial" panose="020B0604020202020204" pitchFamily="34" charset="0"/>
              </a:rPr>
              <a:t>links from our website </a:t>
            </a:r>
            <a:r>
              <a:rPr lang="en-US" altLang="zh-CN" sz="1400" dirty="0"/>
              <a:t>with your friends through Facebook, Twitter and </a:t>
            </a:r>
            <a:r>
              <a:rPr lang="en-US" altLang="zh-CN" sz="1400" dirty="0" err="1"/>
              <a:t>Pinterest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.</a:t>
            </a:r>
          </a:p>
        </p:txBody>
      </p:sp>
      <p:sp>
        <p:nvSpPr>
          <p:cNvPr id="8" name="圆角矩形 7"/>
          <p:cNvSpPr/>
          <p:nvPr/>
        </p:nvSpPr>
        <p:spPr>
          <a:xfrm>
            <a:off x="882393" y="1867076"/>
            <a:ext cx="3689608" cy="310913"/>
          </a:xfrm>
          <a:prstGeom prst="roundRect">
            <a:avLst>
              <a:gd name="adj" fmla="val 50000"/>
            </a:avLst>
          </a:prstGeom>
          <a:noFill/>
          <a:ln w="9525">
            <a:noFill/>
            <a:prstDash val="sysDash"/>
            <a:miter lim="800000"/>
            <a:headEnd/>
            <a:tailEnd/>
          </a:ln>
        </p:spPr>
        <p:txBody>
          <a:bodyPr wrap="none" lIns="91429" tIns="45714" rIns="91429" bIns="45714" anchor="ctr"/>
          <a:lstStyle/>
          <a:p>
            <a:pPr defTabSz="913940">
              <a:defRPr/>
            </a:pPr>
            <a:r>
              <a:rPr lang="en-US" altLang="zh-CN" b="1" kern="0" dirty="0">
                <a:solidFill>
                  <a:sysClr val="windowText" lastClr="000000"/>
                </a:solidFill>
              </a:rPr>
              <a:t>You are free to:</a:t>
            </a:r>
            <a:endParaRPr lang="zh-CN" altLang="en-US" b="1" kern="0" dirty="0">
              <a:solidFill>
                <a:sysClr val="windowText" lastClr="000000"/>
              </a:solidFill>
              <a:latin typeface="Calibri" pitchFamily="34" charset="0"/>
              <a:ea typeface="微软雅黑" pitchFamily="34" charset="-122"/>
              <a:cs typeface="Calibri" pitchFamily="34" charset="0"/>
            </a:endParaRPr>
          </a:p>
        </p:txBody>
      </p:sp>
      <p:sp>
        <p:nvSpPr>
          <p:cNvPr id="9" name="圆角矩形 8"/>
          <p:cNvSpPr/>
          <p:nvPr/>
        </p:nvSpPr>
        <p:spPr>
          <a:xfrm>
            <a:off x="882393" y="3201545"/>
            <a:ext cx="3689608" cy="310913"/>
          </a:xfrm>
          <a:prstGeom prst="roundRect">
            <a:avLst>
              <a:gd name="adj" fmla="val 50000"/>
            </a:avLst>
          </a:prstGeom>
          <a:noFill/>
          <a:ln w="9525">
            <a:noFill/>
            <a:prstDash val="sysDash"/>
            <a:miter lim="800000"/>
            <a:headEnd/>
            <a:tailEnd/>
          </a:ln>
        </p:spPr>
        <p:txBody>
          <a:bodyPr wrap="none" lIns="91429" tIns="45714" rIns="91429" bIns="45714" anchor="ctr"/>
          <a:lstStyle/>
          <a:p>
            <a:pPr defTabSz="913940"/>
            <a:r>
              <a:rPr lang="en-US" altLang="zh-CN" b="1" kern="0" dirty="0" smtClean="0">
                <a:solidFill>
                  <a:sysClr val="windowText" lastClr="000000"/>
                </a:solidFill>
              </a:rPr>
              <a:t>You are not allowed to:</a:t>
            </a:r>
            <a:endParaRPr lang="zh-CN" altLang="en-US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10" name="Text Box 16"/>
          <p:cNvSpPr txBox="1">
            <a:spLocks noChangeArrowheads="1"/>
          </p:cNvSpPr>
          <p:nvPr/>
        </p:nvSpPr>
        <p:spPr bwMode="auto">
          <a:xfrm>
            <a:off x="1069464" y="3440199"/>
            <a:ext cx="7030928" cy="109479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91429" tIns="45714" rIns="91429" bIns="45714">
            <a:spAutoFit/>
          </a:bodyPr>
          <a:lstStyle/>
          <a:p>
            <a:pPr marL="117461" indent="-117461">
              <a:lnSpc>
                <a:spcPct val="114000"/>
              </a:lnSpc>
              <a:buClr>
                <a:schemeClr val="accent1"/>
              </a:buClr>
              <a:buSzPct val="50000"/>
              <a:buFont typeface="Wingdings" pitchFamily="2" charset="2"/>
              <a:buChar char="l"/>
            </a:pPr>
            <a:r>
              <a:rPr lang="en-US" altLang="zh-CN" sz="14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Upload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 any of our PowerPoint templates, </a:t>
            </a:r>
            <a:r>
              <a:rPr lang="en-US" altLang="zh-CN" sz="14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modified or unmodified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, on a diskette, CD, your website or </a:t>
            </a:r>
            <a:r>
              <a:rPr lang="en-GB" altLang="en-US" sz="1400" dirty="0">
                <a:cs typeface="Arial" panose="020B0604020202020204" pitchFamily="34" charset="0"/>
              </a:rPr>
              <a:t>content share ones 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like </a:t>
            </a:r>
            <a:r>
              <a:rPr lang="en-GB" altLang="en-US" sz="1400" dirty="0" err="1">
                <a:cs typeface="Arial" panose="020B0604020202020204" pitchFamily="34" charset="0"/>
              </a:rPr>
              <a:t>Slideshare</a:t>
            </a:r>
            <a:r>
              <a:rPr lang="en-GB" altLang="en-US" sz="1400" dirty="0">
                <a:cs typeface="Arial" panose="020B0604020202020204" pitchFamily="34" charset="0"/>
              </a:rPr>
              <a:t> , </a:t>
            </a:r>
            <a:r>
              <a:rPr lang="en-GB" altLang="en-US" sz="1400" dirty="0" err="1">
                <a:cs typeface="Arial" panose="020B0604020202020204" pitchFamily="34" charset="0"/>
              </a:rPr>
              <a:t>Scribd</a:t>
            </a:r>
            <a:r>
              <a:rPr lang="en-GB" altLang="en-US" sz="1400" dirty="0">
                <a:cs typeface="Arial" panose="020B0604020202020204" pitchFamily="34" charset="0"/>
              </a:rPr>
              <a:t>, YouTube, LinkedIn, and Google+ etc.</a:t>
            </a:r>
          </a:p>
          <a:p>
            <a:pPr marL="117461" indent="-117461">
              <a:lnSpc>
                <a:spcPct val="114000"/>
              </a:lnSpc>
              <a:buClr>
                <a:schemeClr val="accent1"/>
              </a:buClr>
              <a:buSzPct val="50000"/>
              <a:buFont typeface="Wingdings" pitchFamily="2" charset="2"/>
              <a:buChar char="l"/>
            </a:pPr>
            <a:r>
              <a:rPr lang="en-US" altLang="zh-CN" sz="14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Offer</a:t>
            </a:r>
            <a:r>
              <a:rPr lang="en-US" altLang="zh-CN" sz="1400" b="1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them for redistribution or resale in any form without prior written consent from </a:t>
            </a:r>
            <a:r>
              <a:rPr lang="en-US" altLang="zh-CN" sz="1400" u="sng" dirty="0">
                <a:solidFill>
                  <a:srgbClr val="0070C0"/>
                </a:solidFill>
                <a:latin typeface="Calibri" pitchFamily="34" charset="0"/>
                <a:cs typeface="Calibri" pitchFamily="34" charset="0"/>
                <a:hlinkClick r:id="rId2" action="ppaction://hlinkfile"/>
              </a:rPr>
              <a:t>yourfreetemplates.com</a:t>
            </a:r>
            <a:r>
              <a:rPr lang="en-US" altLang="zh-CN" sz="1400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.</a:t>
            </a:r>
            <a:endParaRPr lang="zh-CN" altLang="en-US" sz="1400" dirty="0">
              <a:solidFill>
                <a:srgbClr val="0070C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" name="Text Box 16"/>
          <p:cNvSpPr txBox="1">
            <a:spLocks noChangeArrowheads="1"/>
          </p:cNvSpPr>
          <p:nvPr/>
        </p:nvSpPr>
        <p:spPr bwMode="auto">
          <a:xfrm>
            <a:off x="1069465" y="4472808"/>
            <a:ext cx="5778555" cy="29090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91429" tIns="45714" rIns="91429" bIns="45714">
            <a:spAutoFit/>
          </a:bodyPr>
          <a:lstStyle/>
          <a:p>
            <a:pPr>
              <a:lnSpc>
                <a:spcPct val="114000"/>
              </a:lnSpc>
              <a:buClr>
                <a:schemeClr val="accent1"/>
              </a:buClr>
              <a:buSzPct val="50000"/>
            </a:pPr>
            <a:r>
              <a:rPr lang="en-US" altLang="zh-CN" sz="1200" b="1" dirty="0">
                <a:latin typeface="Calibri" pitchFamily="34" charset="0"/>
                <a:cs typeface="Calibri" pitchFamily="34" charset="0"/>
              </a:rPr>
              <a:t>For More details, please visit </a:t>
            </a:r>
            <a:r>
              <a:rPr lang="en-US" altLang="zh-CN" sz="1200" b="1" dirty="0">
                <a:hlinkClick r:id="rId3"/>
              </a:rPr>
              <a:t>http://yourfreetemplates.com/terms-of-use/</a:t>
            </a:r>
            <a:r>
              <a:rPr lang="en-US" altLang="zh-CN" sz="1200" b="1" dirty="0">
                <a:latin typeface="Calibri" pitchFamily="34" charset="0"/>
                <a:cs typeface="Calibri" pitchFamily="34" charset="0"/>
              </a:rPr>
              <a:t> </a:t>
            </a:r>
            <a:endParaRPr lang="zh-CN" altLang="en-US" sz="12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2" name="圆角矩形 11"/>
          <p:cNvSpPr/>
          <p:nvPr/>
        </p:nvSpPr>
        <p:spPr>
          <a:xfrm>
            <a:off x="466744" y="987574"/>
            <a:ext cx="8077181" cy="788975"/>
          </a:xfrm>
          <a:prstGeom prst="roundRect">
            <a:avLst>
              <a:gd name="adj" fmla="val 34297"/>
            </a:avLst>
          </a:prstGeom>
          <a:noFill/>
          <a:ln w="9525">
            <a:solidFill>
              <a:schemeClr val="bg1">
                <a:lumMod val="50000"/>
              </a:schemeClr>
            </a:solidFill>
            <a:prstDash val="sysDash"/>
            <a:miter lim="800000"/>
            <a:headEnd/>
            <a:tailEnd/>
          </a:ln>
        </p:spPr>
        <p:txBody>
          <a:bodyPr wrap="none" lIns="91429" tIns="45714" rIns="91429" bIns="45714" anchor="ctr"/>
          <a:lstStyle/>
          <a:p>
            <a:pPr algn="ctr" defTabSz="913940">
              <a:defRPr/>
            </a:pPr>
            <a:endParaRPr lang="en-US" altLang="zh-CN" sz="1600" b="1" kern="0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94976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EMap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1517</TotalTime>
  <Words>245</Words>
  <Application>Microsoft Office PowerPoint</Application>
  <PresentationFormat>全屏显示(16:9)</PresentationFormat>
  <Paragraphs>53</Paragraphs>
  <Slides>3</Slides>
  <Notes>2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4" baseType="lpstr">
      <vt:lpstr>Office 主题​​</vt:lpstr>
      <vt:lpstr>Outline map</vt:lpstr>
      <vt:lpstr>Political map</vt:lpstr>
      <vt:lpstr>Terms of use</vt:lpstr>
    </vt:vector>
  </TitlesOfParts>
  <Company>YourFreeTemplates.com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Editable PowerPoint Slides</dc:title>
  <dc:creator>YourFreeTemplates.com</dc:creator>
  <cp:lastModifiedBy>Wang</cp:lastModifiedBy>
  <cp:revision>31</cp:revision>
  <dcterms:created xsi:type="dcterms:W3CDTF">2016-05-15T02:42:52Z</dcterms:created>
  <dcterms:modified xsi:type="dcterms:W3CDTF">2016-10-27T01:43:04Z</dcterms:modified>
</cp:coreProperties>
</file>