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8" r:id="rId2"/>
    <p:sldId id="276" r:id="rId3"/>
    <p:sldId id="279" r:id="rId4"/>
    <p:sldId id="277" r:id="rId5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2991" autoAdjust="0"/>
  </p:normalViewPr>
  <p:slideViewPr>
    <p:cSldViewPr>
      <p:cViewPr>
        <p:scale>
          <a:sx n="100" d="100"/>
          <a:sy n="100" d="100"/>
        </p:scale>
        <p:origin x="-348" y="-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2016/10/27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3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2016/10/27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3"/>
            <a:ext cx="4032448" cy="27699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8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Outline map</a:t>
            </a:r>
            <a:endParaRPr lang="en-US" altLang="zh-CN" dirty="0"/>
          </a:p>
        </p:txBody>
      </p:sp>
      <p:grpSp>
        <p:nvGrpSpPr>
          <p:cNvPr id="3" name="组合 2"/>
          <p:cNvGrpSpPr/>
          <p:nvPr/>
        </p:nvGrpSpPr>
        <p:grpSpPr>
          <a:xfrm>
            <a:off x="1219294" y="1100424"/>
            <a:ext cx="6693991" cy="3898802"/>
            <a:chOff x="1009744" y="1100424"/>
            <a:chExt cx="6693991" cy="3898802"/>
          </a:xfrm>
        </p:grpSpPr>
        <p:grpSp>
          <p:nvGrpSpPr>
            <p:cNvPr id="43" name="组合 42"/>
            <p:cNvGrpSpPr/>
            <p:nvPr/>
          </p:nvGrpSpPr>
          <p:grpSpPr>
            <a:xfrm>
              <a:off x="1009744" y="4083918"/>
              <a:ext cx="1322139" cy="660986"/>
              <a:chOff x="1595202" y="1311876"/>
              <a:chExt cx="1322139" cy="660986"/>
            </a:xfrm>
          </p:grpSpPr>
          <p:sp>
            <p:nvSpPr>
              <p:cNvPr id="44" name="圆角矩形 43"/>
              <p:cNvSpPr/>
              <p:nvPr/>
            </p:nvSpPr>
            <p:spPr>
              <a:xfrm>
                <a:off x="1595202" y="1442780"/>
                <a:ext cx="1322139" cy="492700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3940"/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5" name="圆角矩形 44"/>
              <p:cNvSpPr/>
              <p:nvPr/>
            </p:nvSpPr>
            <p:spPr>
              <a:xfrm>
                <a:off x="1776513" y="1311876"/>
                <a:ext cx="959516" cy="232592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3940">
                  <a:defRPr/>
                </a:pPr>
                <a:r>
                  <a:rPr lang="en-US" altLang="zh-CN" sz="1400" b="1" kern="0" dirty="0">
                    <a:solidFill>
                      <a:sysClr val="windowText" lastClr="000000"/>
                    </a:solidFill>
                  </a:rPr>
                  <a:t>Legend</a:t>
                </a:r>
              </a:p>
            </p:txBody>
          </p:sp>
          <p:sp>
            <p:nvSpPr>
              <p:cNvPr id="46" name="Text Box 16"/>
              <p:cNvSpPr txBox="1">
                <a:spLocks noChangeArrowheads="1"/>
              </p:cNvSpPr>
              <p:nvPr/>
            </p:nvSpPr>
            <p:spPr bwMode="auto">
              <a:xfrm>
                <a:off x="1896545" y="1523822"/>
                <a:ext cx="782754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grpSp>
            <p:nvGrpSpPr>
              <p:cNvPr id="47" name="组合 62"/>
              <p:cNvGrpSpPr/>
              <p:nvPr/>
            </p:nvGrpSpPr>
            <p:grpSpPr>
              <a:xfrm>
                <a:off x="1831632" y="1620604"/>
                <a:ext cx="109277" cy="109277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50" name="椭圆 49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51" name="椭圆 50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48" name="Oval 25"/>
              <p:cNvSpPr>
                <a:spLocks noChangeArrowheads="1"/>
              </p:cNvSpPr>
              <p:nvPr/>
            </p:nvSpPr>
            <p:spPr bwMode="gray">
              <a:xfrm>
                <a:off x="1843513" y="1780152"/>
                <a:ext cx="82580" cy="8258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49" name="Text Box 16"/>
              <p:cNvSpPr txBox="1">
                <a:spLocks noChangeArrowheads="1"/>
              </p:cNvSpPr>
              <p:nvPr/>
            </p:nvSpPr>
            <p:spPr bwMode="auto">
              <a:xfrm>
                <a:off x="1896544" y="1670022"/>
                <a:ext cx="1020797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</p:grpSp>
        <p:sp>
          <p:nvSpPr>
            <p:cNvPr id="53" name="Freeform 43"/>
            <p:cNvSpPr>
              <a:spLocks/>
            </p:cNvSpPr>
            <p:nvPr/>
          </p:nvSpPr>
          <p:spPr bwMode="auto">
            <a:xfrm>
              <a:off x="5804599" y="1912463"/>
              <a:ext cx="105487" cy="88386"/>
            </a:xfrm>
            <a:custGeom>
              <a:avLst/>
              <a:gdLst>
                <a:gd name="T0" fmla="*/ 11 w 622"/>
                <a:gd name="T1" fmla="*/ 61 h 519"/>
                <a:gd name="T2" fmla="*/ 28 w 622"/>
                <a:gd name="T3" fmla="*/ 46 h 519"/>
                <a:gd name="T4" fmla="*/ 53 w 622"/>
                <a:gd name="T5" fmla="*/ 36 h 519"/>
                <a:gd name="T6" fmla="*/ 83 w 622"/>
                <a:gd name="T7" fmla="*/ 19 h 519"/>
                <a:gd name="T8" fmla="*/ 101 w 622"/>
                <a:gd name="T9" fmla="*/ 6 h 519"/>
                <a:gd name="T10" fmla="*/ 115 w 622"/>
                <a:gd name="T11" fmla="*/ 0 h 519"/>
                <a:gd name="T12" fmla="*/ 118 w 622"/>
                <a:gd name="T13" fmla="*/ 6 h 519"/>
                <a:gd name="T14" fmla="*/ 111 w 622"/>
                <a:gd name="T15" fmla="*/ 16 h 519"/>
                <a:gd name="T16" fmla="*/ 85 w 622"/>
                <a:gd name="T17" fmla="*/ 39 h 519"/>
                <a:gd name="T18" fmla="*/ 50 w 622"/>
                <a:gd name="T19" fmla="*/ 68 h 519"/>
                <a:gd name="T20" fmla="*/ 27 w 622"/>
                <a:gd name="T21" fmla="*/ 84 h 519"/>
                <a:gd name="T22" fmla="*/ 17 w 622"/>
                <a:gd name="T23" fmla="*/ 94 h 519"/>
                <a:gd name="T24" fmla="*/ 2 w 622"/>
                <a:gd name="T25" fmla="*/ 99 h 519"/>
                <a:gd name="T26" fmla="*/ 0 w 622"/>
                <a:gd name="T27" fmla="*/ 84 h 519"/>
                <a:gd name="T28" fmla="*/ 11 w 622"/>
                <a:gd name="T29" fmla="*/ 61 h 51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22" h="519">
                  <a:moveTo>
                    <a:pt x="60" y="322"/>
                  </a:moveTo>
                  <a:lnTo>
                    <a:pt x="147" y="240"/>
                  </a:lnTo>
                  <a:lnTo>
                    <a:pt x="281" y="187"/>
                  </a:lnTo>
                  <a:lnTo>
                    <a:pt x="435" y="101"/>
                  </a:lnTo>
                  <a:lnTo>
                    <a:pt x="531" y="34"/>
                  </a:lnTo>
                  <a:lnTo>
                    <a:pt x="608" y="0"/>
                  </a:lnTo>
                  <a:lnTo>
                    <a:pt x="622" y="34"/>
                  </a:lnTo>
                  <a:lnTo>
                    <a:pt x="584" y="82"/>
                  </a:lnTo>
                  <a:lnTo>
                    <a:pt x="450" y="202"/>
                  </a:lnTo>
                  <a:lnTo>
                    <a:pt x="262" y="355"/>
                  </a:lnTo>
                  <a:lnTo>
                    <a:pt x="142" y="442"/>
                  </a:lnTo>
                  <a:lnTo>
                    <a:pt x="89" y="495"/>
                  </a:lnTo>
                  <a:lnTo>
                    <a:pt x="8" y="519"/>
                  </a:lnTo>
                  <a:lnTo>
                    <a:pt x="0" y="442"/>
                  </a:lnTo>
                  <a:lnTo>
                    <a:pt x="60" y="322"/>
                  </a:lnTo>
                  <a:close/>
                </a:path>
              </a:pathLst>
            </a:custGeom>
            <a:solidFill>
              <a:srgbClr val="C3B996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4" name="Rectangle 31"/>
            <p:cNvSpPr>
              <a:spLocks noChangeArrowheads="1"/>
            </p:cNvSpPr>
            <p:nvPr/>
          </p:nvSpPr>
          <p:spPr bwMode="auto">
            <a:xfrm>
              <a:off x="2573838" y="3700781"/>
              <a:ext cx="683781" cy="416525"/>
            </a:xfrm>
            <a:prstGeom prst="rect">
              <a:avLst/>
            </a:prstGeom>
            <a:noFill/>
            <a:ln w="3175" cmpd="sng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5" name="Rectangle 24"/>
            <p:cNvSpPr>
              <a:spLocks noChangeArrowheads="1"/>
            </p:cNvSpPr>
            <p:nvPr/>
          </p:nvSpPr>
          <p:spPr bwMode="auto">
            <a:xfrm>
              <a:off x="1963352" y="2838234"/>
              <a:ext cx="903663" cy="860759"/>
            </a:xfrm>
            <a:prstGeom prst="rect">
              <a:avLst/>
            </a:prstGeom>
            <a:noFill/>
            <a:ln w="3175" cmpd="sng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6" name="Freeform 19"/>
            <p:cNvSpPr>
              <a:spLocks/>
            </p:cNvSpPr>
            <p:nvPr/>
          </p:nvSpPr>
          <p:spPr bwMode="auto">
            <a:xfrm>
              <a:off x="2536297" y="1349112"/>
              <a:ext cx="3535101" cy="2239045"/>
            </a:xfrm>
            <a:custGeom>
              <a:avLst/>
              <a:gdLst>
                <a:gd name="T0" fmla="*/ 172 w 20867"/>
                <a:gd name="T1" fmla="*/ 361 h 13216"/>
                <a:gd name="T2" fmla="*/ 61 w 20867"/>
                <a:gd name="T3" fmla="*/ 656 h 13216"/>
                <a:gd name="T4" fmla="*/ 27 w 20867"/>
                <a:gd name="T5" fmla="*/ 915 h 13216"/>
                <a:gd name="T6" fmla="*/ 92 w 20867"/>
                <a:gd name="T7" fmla="*/ 1127 h 13216"/>
                <a:gd name="T8" fmla="*/ 145 w 20867"/>
                <a:gd name="T9" fmla="*/ 1376 h 13216"/>
                <a:gd name="T10" fmla="*/ 323 w 20867"/>
                <a:gd name="T11" fmla="*/ 1603 h 13216"/>
                <a:gd name="T12" fmla="*/ 595 w 20867"/>
                <a:gd name="T13" fmla="*/ 1760 h 13216"/>
                <a:gd name="T14" fmla="*/ 1133 w 20867"/>
                <a:gd name="T15" fmla="*/ 1917 h 13216"/>
                <a:gd name="T16" fmla="*/ 1406 w 20867"/>
                <a:gd name="T17" fmla="*/ 2086 h 13216"/>
                <a:gd name="T18" fmla="*/ 1622 w 20867"/>
                <a:gd name="T19" fmla="*/ 2131 h 13216"/>
                <a:gd name="T20" fmla="*/ 1934 w 20867"/>
                <a:gd name="T21" fmla="*/ 2485 h 13216"/>
                <a:gd name="T22" fmla="*/ 2000 w 20867"/>
                <a:gd name="T23" fmla="*/ 2364 h 13216"/>
                <a:gd name="T24" fmla="*/ 2153 w 20867"/>
                <a:gd name="T25" fmla="*/ 2222 h 13216"/>
                <a:gd name="T26" fmla="*/ 2357 w 20867"/>
                <a:gd name="T27" fmla="*/ 2106 h 13216"/>
                <a:gd name="T28" fmla="*/ 2530 w 20867"/>
                <a:gd name="T29" fmla="*/ 2075 h 13216"/>
                <a:gd name="T30" fmla="*/ 2640 w 20867"/>
                <a:gd name="T31" fmla="*/ 2117 h 13216"/>
                <a:gd name="T32" fmla="*/ 2695 w 20867"/>
                <a:gd name="T33" fmla="*/ 2089 h 13216"/>
                <a:gd name="T34" fmla="*/ 2636 w 20867"/>
                <a:gd name="T35" fmla="*/ 2023 h 13216"/>
                <a:gd name="T36" fmla="*/ 2754 w 20867"/>
                <a:gd name="T37" fmla="*/ 1983 h 13216"/>
                <a:gd name="T38" fmla="*/ 2913 w 20867"/>
                <a:gd name="T39" fmla="*/ 1942 h 13216"/>
                <a:gd name="T40" fmla="*/ 3176 w 20867"/>
                <a:gd name="T41" fmla="*/ 1991 h 13216"/>
                <a:gd name="T42" fmla="*/ 3283 w 20867"/>
                <a:gd name="T43" fmla="*/ 2135 h 13216"/>
                <a:gd name="T44" fmla="*/ 3409 w 20867"/>
                <a:gd name="T45" fmla="*/ 2298 h 13216"/>
                <a:gd name="T46" fmla="*/ 3503 w 20867"/>
                <a:gd name="T47" fmla="*/ 2286 h 13216"/>
                <a:gd name="T48" fmla="*/ 3450 w 20867"/>
                <a:gd name="T49" fmla="*/ 2052 h 13216"/>
                <a:gd name="T50" fmla="*/ 3330 w 20867"/>
                <a:gd name="T51" fmla="*/ 1910 h 13216"/>
                <a:gd name="T52" fmla="*/ 3356 w 20867"/>
                <a:gd name="T53" fmla="*/ 1636 h 13216"/>
                <a:gd name="T54" fmla="*/ 3553 w 20867"/>
                <a:gd name="T55" fmla="*/ 1390 h 13216"/>
                <a:gd name="T56" fmla="*/ 3607 w 20867"/>
                <a:gd name="T57" fmla="*/ 1269 h 13216"/>
                <a:gd name="T58" fmla="*/ 3601 w 20867"/>
                <a:gd name="T59" fmla="*/ 1193 h 13216"/>
                <a:gd name="T60" fmla="*/ 3537 w 20867"/>
                <a:gd name="T61" fmla="*/ 1035 h 13216"/>
                <a:gd name="T62" fmla="*/ 3510 w 20867"/>
                <a:gd name="T63" fmla="*/ 920 h 13216"/>
                <a:gd name="T64" fmla="*/ 3576 w 20867"/>
                <a:gd name="T65" fmla="*/ 975 h 13216"/>
                <a:gd name="T66" fmla="*/ 3624 w 20867"/>
                <a:gd name="T67" fmla="*/ 989 h 13216"/>
                <a:gd name="T68" fmla="*/ 3646 w 20867"/>
                <a:gd name="T69" fmla="*/ 869 h 13216"/>
                <a:gd name="T70" fmla="*/ 3775 w 20867"/>
                <a:gd name="T71" fmla="*/ 597 h 13216"/>
                <a:gd name="T72" fmla="*/ 3877 w 20867"/>
                <a:gd name="T73" fmla="*/ 477 h 13216"/>
                <a:gd name="T74" fmla="*/ 3784 w 20867"/>
                <a:gd name="T75" fmla="*/ 419 h 13216"/>
                <a:gd name="T76" fmla="*/ 3887 w 20867"/>
                <a:gd name="T77" fmla="*/ 260 h 13216"/>
                <a:gd name="T78" fmla="*/ 3875 w 20867"/>
                <a:gd name="T79" fmla="*/ 113 h 13216"/>
                <a:gd name="T80" fmla="*/ 3727 w 20867"/>
                <a:gd name="T81" fmla="*/ 23 h 13216"/>
                <a:gd name="T82" fmla="*/ 3692 w 20867"/>
                <a:gd name="T83" fmla="*/ 248 h 13216"/>
                <a:gd name="T84" fmla="*/ 3409 w 20867"/>
                <a:gd name="T85" fmla="*/ 399 h 13216"/>
                <a:gd name="T86" fmla="*/ 3398 w 20867"/>
                <a:gd name="T87" fmla="*/ 538 h 13216"/>
                <a:gd name="T88" fmla="*/ 3184 w 20867"/>
                <a:gd name="T89" fmla="*/ 735 h 13216"/>
                <a:gd name="T90" fmla="*/ 3000 w 20867"/>
                <a:gd name="T91" fmla="*/ 752 h 13216"/>
                <a:gd name="T92" fmla="*/ 2888 w 20867"/>
                <a:gd name="T93" fmla="*/ 645 h 13216"/>
                <a:gd name="T94" fmla="*/ 2803 w 20867"/>
                <a:gd name="T95" fmla="*/ 486 h 13216"/>
                <a:gd name="T96" fmla="*/ 2720 w 20867"/>
                <a:gd name="T97" fmla="*/ 578 h 13216"/>
                <a:gd name="T98" fmla="*/ 2684 w 20867"/>
                <a:gd name="T99" fmla="*/ 900 h 13216"/>
                <a:gd name="T100" fmla="*/ 2638 w 20867"/>
                <a:gd name="T101" fmla="*/ 640 h 13216"/>
                <a:gd name="T102" fmla="*/ 2635 w 20867"/>
                <a:gd name="T103" fmla="*/ 542 h 13216"/>
                <a:gd name="T104" fmla="*/ 2776 w 20867"/>
                <a:gd name="T105" fmla="*/ 464 h 13216"/>
                <a:gd name="T106" fmla="*/ 2758 w 20867"/>
                <a:gd name="T107" fmla="*/ 423 h 13216"/>
                <a:gd name="T108" fmla="*/ 2563 w 20867"/>
                <a:gd name="T109" fmla="*/ 427 h 13216"/>
                <a:gd name="T110" fmla="*/ 2452 w 20867"/>
                <a:gd name="T111" fmla="*/ 460 h 13216"/>
                <a:gd name="T112" fmla="*/ 2444 w 20867"/>
                <a:gd name="T113" fmla="*/ 339 h 13216"/>
                <a:gd name="T114" fmla="*/ 2174 w 20867"/>
                <a:gd name="T115" fmla="*/ 317 h 13216"/>
                <a:gd name="T116" fmla="*/ 1983 w 20867"/>
                <a:gd name="T117" fmla="*/ 295 h 13216"/>
                <a:gd name="T118" fmla="*/ 721 w 20867"/>
                <a:gd name="T119" fmla="*/ 201 h 13216"/>
                <a:gd name="T120" fmla="*/ 347 w 20867"/>
                <a:gd name="T121" fmla="*/ 172 h 13216"/>
                <a:gd name="T122" fmla="*/ 242 w 20867"/>
                <a:gd name="T123" fmla="*/ 152 h 132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0867" h="13216">
                  <a:moveTo>
                    <a:pt x="993" y="786"/>
                  </a:moveTo>
                  <a:lnTo>
                    <a:pt x="1054" y="1031"/>
                  </a:lnTo>
                  <a:lnTo>
                    <a:pt x="1075" y="1217"/>
                  </a:lnTo>
                  <a:lnTo>
                    <a:pt x="1024" y="1322"/>
                  </a:lnTo>
                  <a:lnTo>
                    <a:pt x="1110" y="1410"/>
                  </a:lnTo>
                  <a:lnTo>
                    <a:pt x="1024" y="1445"/>
                  </a:lnTo>
                  <a:lnTo>
                    <a:pt x="1114" y="1565"/>
                  </a:lnTo>
                  <a:lnTo>
                    <a:pt x="994" y="1658"/>
                  </a:lnTo>
                  <a:lnTo>
                    <a:pt x="1023" y="1745"/>
                  </a:lnTo>
                  <a:lnTo>
                    <a:pt x="906" y="1902"/>
                  </a:lnTo>
                  <a:lnTo>
                    <a:pt x="930" y="2102"/>
                  </a:lnTo>
                  <a:lnTo>
                    <a:pt x="810" y="2196"/>
                  </a:lnTo>
                  <a:lnTo>
                    <a:pt x="777" y="2349"/>
                  </a:lnTo>
                  <a:lnTo>
                    <a:pt x="715" y="2477"/>
                  </a:lnTo>
                  <a:lnTo>
                    <a:pt x="652" y="2657"/>
                  </a:lnTo>
                  <a:lnTo>
                    <a:pt x="540" y="2835"/>
                  </a:lnTo>
                  <a:lnTo>
                    <a:pt x="396" y="3009"/>
                  </a:lnTo>
                  <a:lnTo>
                    <a:pt x="387" y="3132"/>
                  </a:lnTo>
                  <a:lnTo>
                    <a:pt x="298" y="3246"/>
                  </a:lnTo>
                  <a:lnTo>
                    <a:pt x="322" y="3462"/>
                  </a:lnTo>
                  <a:lnTo>
                    <a:pt x="235" y="3628"/>
                  </a:lnTo>
                  <a:lnTo>
                    <a:pt x="283" y="3703"/>
                  </a:lnTo>
                  <a:lnTo>
                    <a:pt x="223" y="3828"/>
                  </a:lnTo>
                  <a:lnTo>
                    <a:pt x="292" y="3927"/>
                  </a:lnTo>
                  <a:lnTo>
                    <a:pt x="202" y="4080"/>
                  </a:lnTo>
                  <a:lnTo>
                    <a:pt x="204" y="4255"/>
                  </a:lnTo>
                  <a:lnTo>
                    <a:pt x="0" y="4428"/>
                  </a:lnTo>
                  <a:lnTo>
                    <a:pt x="39" y="4608"/>
                  </a:lnTo>
                  <a:lnTo>
                    <a:pt x="123" y="4725"/>
                  </a:lnTo>
                  <a:lnTo>
                    <a:pt x="142" y="4825"/>
                  </a:lnTo>
                  <a:lnTo>
                    <a:pt x="132" y="5007"/>
                  </a:lnTo>
                  <a:lnTo>
                    <a:pt x="75" y="5259"/>
                  </a:lnTo>
                  <a:lnTo>
                    <a:pt x="153" y="5506"/>
                  </a:lnTo>
                  <a:lnTo>
                    <a:pt x="264" y="5667"/>
                  </a:lnTo>
                  <a:lnTo>
                    <a:pt x="249" y="5805"/>
                  </a:lnTo>
                  <a:lnTo>
                    <a:pt x="261" y="5967"/>
                  </a:lnTo>
                  <a:lnTo>
                    <a:pt x="339" y="5967"/>
                  </a:lnTo>
                  <a:lnTo>
                    <a:pt x="481" y="5758"/>
                  </a:lnTo>
                  <a:lnTo>
                    <a:pt x="517" y="5821"/>
                  </a:lnTo>
                  <a:lnTo>
                    <a:pt x="486" y="5946"/>
                  </a:lnTo>
                  <a:lnTo>
                    <a:pt x="442" y="6085"/>
                  </a:lnTo>
                  <a:lnTo>
                    <a:pt x="385" y="6085"/>
                  </a:lnTo>
                  <a:lnTo>
                    <a:pt x="366" y="6166"/>
                  </a:lnTo>
                  <a:lnTo>
                    <a:pt x="325" y="6265"/>
                  </a:lnTo>
                  <a:lnTo>
                    <a:pt x="588" y="6538"/>
                  </a:lnTo>
                  <a:lnTo>
                    <a:pt x="594" y="6625"/>
                  </a:lnTo>
                  <a:lnTo>
                    <a:pt x="477" y="6700"/>
                  </a:lnTo>
                  <a:lnTo>
                    <a:pt x="604" y="6874"/>
                  </a:lnTo>
                  <a:lnTo>
                    <a:pt x="654" y="7056"/>
                  </a:lnTo>
                  <a:lnTo>
                    <a:pt x="766" y="7260"/>
                  </a:lnTo>
                  <a:lnTo>
                    <a:pt x="802" y="7434"/>
                  </a:lnTo>
                  <a:lnTo>
                    <a:pt x="892" y="7557"/>
                  </a:lnTo>
                  <a:lnTo>
                    <a:pt x="825" y="7830"/>
                  </a:lnTo>
                  <a:lnTo>
                    <a:pt x="1039" y="7945"/>
                  </a:lnTo>
                  <a:lnTo>
                    <a:pt x="1245" y="8026"/>
                  </a:lnTo>
                  <a:lnTo>
                    <a:pt x="1377" y="8160"/>
                  </a:lnTo>
                  <a:lnTo>
                    <a:pt x="1525" y="8245"/>
                  </a:lnTo>
                  <a:lnTo>
                    <a:pt x="1615" y="8247"/>
                  </a:lnTo>
                  <a:lnTo>
                    <a:pt x="1701" y="8335"/>
                  </a:lnTo>
                  <a:lnTo>
                    <a:pt x="1704" y="8458"/>
                  </a:lnTo>
                  <a:lnTo>
                    <a:pt x="1855" y="8542"/>
                  </a:lnTo>
                  <a:lnTo>
                    <a:pt x="1962" y="8644"/>
                  </a:lnTo>
                  <a:lnTo>
                    <a:pt x="2034" y="8755"/>
                  </a:lnTo>
                  <a:lnTo>
                    <a:pt x="2088" y="9094"/>
                  </a:lnTo>
                  <a:lnTo>
                    <a:pt x="2124" y="9207"/>
                  </a:lnTo>
                  <a:lnTo>
                    <a:pt x="2323" y="9184"/>
                  </a:lnTo>
                  <a:lnTo>
                    <a:pt x="2467" y="9234"/>
                  </a:lnTo>
                  <a:lnTo>
                    <a:pt x="2656" y="9231"/>
                  </a:lnTo>
                  <a:lnTo>
                    <a:pt x="2854" y="9246"/>
                  </a:lnTo>
                  <a:lnTo>
                    <a:pt x="3141" y="9288"/>
                  </a:lnTo>
                  <a:lnTo>
                    <a:pt x="3157" y="9324"/>
                  </a:lnTo>
                  <a:lnTo>
                    <a:pt x="3250" y="9442"/>
                  </a:lnTo>
                  <a:lnTo>
                    <a:pt x="3708" y="9672"/>
                  </a:lnTo>
                  <a:lnTo>
                    <a:pt x="4666" y="10237"/>
                  </a:lnTo>
                  <a:lnTo>
                    <a:pt x="4902" y="10277"/>
                  </a:lnTo>
                  <a:lnTo>
                    <a:pt x="5225" y="10295"/>
                  </a:lnTo>
                  <a:lnTo>
                    <a:pt x="5555" y="10342"/>
                  </a:lnTo>
                  <a:lnTo>
                    <a:pt x="5943" y="10355"/>
                  </a:lnTo>
                  <a:lnTo>
                    <a:pt x="5966" y="10253"/>
                  </a:lnTo>
                  <a:lnTo>
                    <a:pt x="5976" y="10114"/>
                  </a:lnTo>
                  <a:lnTo>
                    <a:pt x="6243" y="10151"/>
                  </a:lnTo>
                  <a:lnTo>
                    <a:pt x="6464" y="10138"/>
                  </a:lnTo>
                  <a:lnTo>
                    <a:pt x="6638" y="10174"/>
                  </a:lnTo>
                  <a:lnTo>
                    <a:pt x="6792" y="10282"/>
                  </a:lnTo>
                  <a:lnTo>
                    <a:pt x="6939" y="10435"/>
                  </a:lnTo>
                  <a:lnTo>
                    <a:pt x="7002" y="10586"/>
                  </a:lnTo>
                  <a:lnTo>
                    <a:pt x="7154" y="10679"/>
                  </a:lnTo>
                  <a:lnTo>
                    <a:pt x="7241" y="10705"/>
                  </a:lnTo>
                  <a:lnTo>
                    <a:pt x="7301" y="10861"/>
                  </a:lnTo>
                  <a:lnTo>
                    <a:pt x="7418" y="11005"/>
                  </a:lnTo>
                  <a:lnTo>
                    <a:pt x="7442" y="11182"/>
                  </a:lnTo>
                  <a:lnTo>
                    <a:pt x="7532" y="11354"/>
                  </a:lnTo>
                  <a:lnTo>
                    <a:pt x="7661" y="11489"/>
                  </a:lnTo>
                  <a:lnTo>
                    <a:pt x="7838" y="11516"/>
                  </a:lnTo>
                  <a:lnTo>
                    <a:pt x="8010" y="11680"/>
                  </a:lnTo>
                  <a:lnTo>
                    <a:pt x="8111" y="11648"/>
                  </a:lnTo>
                  <a:lnTo>
                    <a:pt x="8232" y="11576"/>
                  </a:lnTo>
                  <a:lnTo>
                    <a:pt x="8262" y="11428"/>
                  </a:lnTo>
                  <a:lnTo>
                    <a:pt x="8448" y="11341"/>
                  </a:lnTo>
                  <a:lnTo>
                    <a:pt x="8559" y="11245"/>
                  </a:lnTo>
                  <a:lnTo>
                    <a:pt x="8757" y="11320"/>
                  </a:lnTo>
                  <a:lnTo>
                    <a:pt x="8898" y="11398"/>
                  </a:lnTo>
                  <a:lnTo>
                    <a:pt x="9156" y="11665"/>
                  </a:lnTo>
                  <a:lnTo>
                    <a:pt x="9312" y="11923"/>
                  </a:lnTo>
                  <a:lnTo>
                    <a:pt x="9552" y="12268"/>
                  </a:lnTo>
                  <a:lnTo>
                    <a:pt x="9702" y="12389"/>
                  </a:lnTo>
                  <a:lnTo>
                    <a:pt x="9777" y="12622"/>
                  </a:lnTo>
                  <a:lnTo>
                    <a:pt x="9908" y="12856"/>
                  </a:lnTo>
                  <a:lnTo>
                    <a:pt x="9941" y="13018"/>
                  </a:lnTo>
                  <a:lnTo>
                    <a:pt x="10202" y="13109"/>
                  </a:lnTo>
                  <a:lnTo>
                    <a:pt x="10512" y="13199"/>
                  </a:lnTo>
                  <a:lnTo>
                    <a:pt x="10680" y="13214"/>
                  </a:lnTo>
                  <a:lnTo>
                    <a:pt x="10859" y="13216"/>
                  </a:lnTo>
                  <a:lnTo>
                    <a:pt x="10785" y="13102"/>
                  </a:lnTo>
                  <a:lnTo>
                    <a:pt x="10772" y="12991"/>
                  </a:lnTo>
                  <a:lnTo>
                    <a:pt x="10695" y="12908"/>
                  </a:lnTo>
                  <a:lnTo>
                    <a:pt x="10631" y="12781"/>
                  </a:lnTo>
                  <a:lnTo>
                    <a:pt x="10658" y="12670"/>
                  </a:lnTo>
                  <a:lnTo>
                    <a:pt x="10661" y="12538"/>
                  </a:lnTo>
                  <a:lnTo>
                    <a:pt x="10554" y="12470"/>
                  </a:lnTo>
                  <a:lnTo>
                    <a:pt x="10680" y="12407"/>
                  </a:lnTo>
                  <a:lnTo>
                    <a:pt x="10691" y="12269"/>
                  </a:lnTo>
                  <a:lnTo>
                    <a:pt x="10602" y="12206"/>
                  </a:lnTo>
                  <a:lnTo>
                    <a:pt x="10781" y="12176"/>
                  </a:lnTo>
                  <a:lnTo>
                    <a:pt x="10691" y="12026"/>
                  </a:lnTo>
                  <a:lnTo>
                    <a:pt x="10899" y="11998"/>
                  </a:lnTo>
                  <a:lnTo>
                    <a:pt x="10961" y="11846"/>
                  </a:lnTo>
                  <a:lnTo>
                    <a:pt x="11052" y="11846"/>
                  </a:lnTo>
                  <a:lnTo>
                    <a:pt x="11112" y="11728"/>
                  </a:lnTo>
                  <a:lnTo>
                    <a:pt x="11357" y="11725"/>
                  </a:lnTo>
                  <a:lnTo>
                    <a:pt x="11483" y="11659"/>
                  </a:lnTo>
                  <a:lnTo>
                    <a:pt x="11622" y="11578"/>
                  </a:lnTo>
                  <a:lnTo>
                    <a:pt x="11621" y="11456"/>
                  </a:lnTo>
                  <a:lnTo>
                    <a:pt x="11769" y="11366"/>
                  </a:lnTo>
                  <a:lnTo>
                    <a:pt x="11684" y="11188"/>
                  </a:lnTo>
                  <a:lnTo>
                    <a:pt x="11829" y="11159"/>
                  </a:lnTo>
                  <a:lnTo>
                    <a:pt x="11862" y="11276"/>
                  </a:lnTo>
                  <a:lnTo>
                    <a:pt x="12042" y="11224"/>
                  </a:lnTo>
                  <a:lnTo>
                    <a:pt x="12281" y="11126"/>
                  </a:lnTo>
                  <a:lnTo>
                    <a:pt x="12434" y="11111"/>
                  </a:lnTo>
                  <a:lnTo>
                    <a:pt x="12509" y="11053"/>
                  </a:lnTo>
                  <a:lnTo>
                    <a:pt x="12675" y="11093"/>
                  </a:lnTo>
                  <a:lnTo>
                    <a:pt x="12813" y="11171"/>
                  </a:lnTo>
                  <a:lnTo>
                    <a:pt x="12942" y="11143"/>
                  </a:lnTo>
                  <a:lnTo>
                    <a:pt x="12986" y="11054"/>
                  </a:lnTo>
                  <a:lnTo>
                    <a:pt x="13101" y="11000"/>
                  </a:lnTo>
                  <a:lnTo>
                    <a:pt x="13221" y="11033"/>
                  </a:lnTo>
                  <a:lnTo>
                    <a:pt x="13322" y="11111"/>
                  </a:lnTo>
                  <a:lnTo>
                    <a:pt x="13362" y="11023"/>
                  </a:lnTo>
                  <a:lnTo>
                    <a:pt x="13350" y="10946"/>
                  </a:lnTo>
                  <a:lnTo>
                    <a:pt x="13440" y="11023"/>
                  </a:lnTo>
                  <a:lnTo>
                    <a:pt x="13400" y="11174"/>
                  </a:lnTo>
                  <a:lnTo>
                    <a:pt x="13410" y="11281"/>
                  </a:lnTo>
                  <a:lnTo>
                    <a:pt x="13449" y="11321"/>
                  </a:lnTo>
                  <a:lnTo>
                    <a:pt x="13578" y="11333"/>
                  </a:lnTo>
                  <a:lnTo>
                    <a:pt x="13637" y="11233"/>
                  </a:lnTo>
                  <a:lnTo>
                    <a:pt x="13743" y="11231"/>
                  </a:lnTo>
                  <a:lnTo>
                    <a:pt x="13797" y="11275"/>
                  </a:lnTo>
                  <a:lnTo>
                    <a:pt x="13866" y="11249"/>
                  </a:lnTo>
                  <a:lnTo>
                    <a:pt x="13928" y="11171"/>
                  </a:lnTo>
                  <a:lnTo>
                    <a:pt x="13877" y="11063"/>
                  </a:lnTo>
                  <a:lnTo>
                    <a:pt x="13770" y="10930"/>
                  </a:lnTo>
                  <a:lnTo>
                    <a:pt x="13830" y="10930"/>
                  </a:lnTo>
                  <a:lnTo>
                    <a:pt x="14051" y="11105"/>
                  </a:lnTo>
                  <a:lnTo>
                    <a:pt x="14132" y="11128"/>
                  </a:lnTo>
                  <a:lnTo>
                    <a:pt x="14207" y="11195"/>
                  </a:lnTo>
                  <a:lnTo>
                    <a:pt x="14286" y="11279"/>
                  </a:lnTo>
                  <a:lnTo>
                    <a:pt x="14370" y="11171"/>
                  </a:lnTo>
                  <a:lnTo>
                    <a:pt x="14345" y="11059"/>
                  </a:lnTo>
                  <a:lnTo>
                    <a:pt x="14219" y="11021"/>
                  </a:lnTo>
                  <a:lnTo>
                    <a:pt x="14208" y="10910"/>
                  </a:lnTo>
                  <a:lnTo>
                    <a:pt x="14253" y="10841"/>
                  </a:lnTo>
                  <a:lnTo>
                    <a:pt x="14298" y="10781"/>
                  </a:lnTo>
                  <a:lnTo>
                    <a:pt x="14250" y="10723"/>
                  </a:lnTo>
                  <a:lnTo>
                    <a:pt x="14180" y="10712"/>
                  </a:lnTo>
                  <a:lnTo>
                    <a:pt x="14112" y="10690"/>
                  </a:lnTo>
                  <a:lnTo>
                    <a:pt x="14069" y="10738"/>
                  </a:lnTo>
                  <a:lnTo>
                    <a:pt x="14009" y="10750"/>
                  </a:lnTo>
                  <a:lnTo>
                    <a:pt x="14009" y="10693"/>
                  </a:lnTo>
                  <a:lnTo>
                    <a:pt x="13907" y="10673"/>
                  </a:lnTo>
                  <a:lnTo>
                    <a:pt x="13848" y="10763"/>
                  </a:lnTo>
                  <a:lnTo>
                    <a:pt x="13769" y="10871"/>
                  </a:lnTo>
                  <a:lnTo>
                    <a:pt x="13730" y="10705"/>
                  </a:lnTo>
                  <a:lnTo>
                    <a:pt x="13650" y="10630"/>
                  </a:lnTo>
                  <a:lnTo>
                    <a:pt x="13827" y="10541"/>
                  </a:lnTo>
                  <a:lnTo>
                    <a:pt x="13949" y="10582"/>
                  </a:lnTo>
                  <a:lnTo>
                    <a:pt x="14070" y="10631"/>
                  </a:lnTo>
                  <a:lnTo>
                    <a:pt x="14076" y="10592"/>
                  </a:lnTo>
                  <a:lnTo>
                    <a:pt x="14316" y="10462"/>
                  </a:lnTo>
                  <a:lnTo>
                    <a:pt x="14528" y="10463"/>
                  </a:lnTo>
                  <a:lnTo>
                    <a:pt x="14693" y="10391"/>
                  </a:lnTo>
                  <a:lnTo>
                    <a:pt x="14720" y="10270"/>
                  </a:lnTo>
                  <a:lnTo>
                    <a:pt x="14787" y="10351"/>
                  </a:lnTo>
                  <a:lnTo>
                    <a:pt x="14825" y="10439"/>
                  </a:lnTo>
                  <a:lnTo>
                    <a:pt x="14922" y="10487"/>
                  </a:lnTo>
                  <a:lnTo>
                    <a:pt x="14964" y="10384"/>
                  </a:lnTo>
                  <a:lnTo>
                    <a:pt x="15108" y="10324"/>
                  </a:lnTo>
                  <a:lnTo>
                    <a:pt x="15137" y="10265"/>
                  </a:lnTo>
                  <a:lnTo>
                    <a:pt x="15258" y="10325"/>
                  </a:lnTo>
                  <a:lnTo>
                    <a:pt x="15371" y="10247"/>
                  </a:lnTo>
                  <a:lnTo>
                    <a:pt x="15554" y="10312"/>
                  </a:lnTo>
                  <a:lnTo>
                    <a:pt x="15722" y="10276"/>
                  </a:lnTo>
                  <a:lnTo>
                    <a:pt x="15853" y="10439"/>
                  </a:lnTo>
                  <a:lnTo>
                    <a:pt x="15949" y="10505"/>
                  </a:lnTo>
                  <a:lnTo>
                    <a:pt x="16198" y="10451"/>
                  </a:lnTo>
                  <a:lnTo>
                    <a:pt x="16372" y="10258"/>
                  </a:lnTo>
                  <a:lnTo>
                    <a:pt x="16519" y="10228"/>
                  </a:lnTo>
                  <a:lnTo>
                    <a:pt x="16610" y="10297"/>
                  </a:lnTo>
                  <a:lnTo>
                    <a:pt x="16723" y="10417"/>
                  </a:lnTo>
                  <a:lnTo>
                    <a:pt x="16756" y="10505"/>
                  </a:lnTo>
                  <a:lnTo>
                    <a:pt x="16936" y="10565"/>
                  </a:lnTo>
                  <a:lnTo>
                    <a:pt x="17059" y="10625"/>
                  </a:lnTo>
                  <a:lnTo>
                    <a:pt x="17116" y="10786"/>
                  </a:lnTo>
                  <a:lnTo>
                    <a:pt x="17116" y="10895"/>
                  </a:lnTo>
                  <a:lnTo>
                    <a:pt x="17140" y="11023"/>
                  </a:lnTo>
                  <a:lnTo>
                    <a:pt x="17141" y="11152"/>
                  </a:lnTo>
                  <a:lnTo>
                    <a:pt x="17176" y="11254"/>
                  </a:lnTo>
                  <a:lnTo>
                    <a:pt x="17219" y="11213"/>
                  </a:lnTo>
                  <a:lnTo>
                    <a:pt x="17296" y="11194"/>
                  </a:lnTo>
                  <a:lnTo>
                    <a:pt x="17321" y="11263"/>
                  </a:lnTo>
                  <a:lnTo>
                    <a:pt x="17297" y="11311"/>
                  </a:lnTo>
                  <a:lnTo>
                    <a:pt x="17279" y="11420"/>
                  </a:lnTo>
                  <a:lnTo>
                    <a:pt x="17365" y="11582"/>
                  </a:lnTo>
                  <a:lnTo>
                    <a:pt x="17494" y="11681"/>
                  </a:lnTo>
                  <a:lnTo>
                    <a:pt x="17566" y="11584"/>
                  </a:lnTo>
                  <a:lnTo>
                    <a:pt x="17648" y="11786"/>
                  </a:lnTo>
                  <a:lnTo>
                    <a:pt x="17765" y="11899"/>
                  </a:lnTo>
                  <a:lnTo>
                    <a:pt x="17815" y="12040"/>
                  </a:lnTo>
                  <a:lnTo>
                    <a:pt x="17837" y="12124"/>
                  </a:lnTo>
                  <a:lnTo>
                    <a:pt x="17987" y="12124"/>
                  </a:lnTo>
                  <a:lnTo>
                    <a:pt x="18080" y="12278"/>
                  </a:lnTo>
                  <a:lnTo>
                    <a:pt x="18167" y="12332"/>
                  </a:lnTo>
                  <a:lnTo>
                    <a:pt x="18107" y="12424"/>
                  </a:lnTo>
                  <a:lnTo>
                    <a:pt x="18197" y="12425"/>
                  </a:lnTo>
                  <a:lnTo>
                    <a:pt x="18299" y="12403"/>
                  </a:lnTo>
                  <a:lnTo>
                    <a:pt x="18317" y="12334"/>
                  </a:lnTo>
                  <a:lnTo>
                    <a:pt x="18409" y="12362"/>
                  </a:lnTo>
                  <a:lnTo>
                    <a:pt x="18467" y="12214"/>
                  </a:lnTo>
                  <a:lnTo>
                    <a:pt x="18427" y="12131"/>
                  </a:lnTo>
                  <a:lnTo>
                    <a:pt x="18481" y="12059"/>
                  </a:lnTo>
                  <a:lnTo>
                    <a:pt x="18503" y="11903"/>
                  </a:lnTo>
                  <a:lnTo>
                    <a:pt x="18505" y="11719"/>
                  </a:lnTo>
                  <a:lnTo>
                    <a:pt x="18469" y="11498"/>
                  </a:lnTo>
                  <a:lnTo>
                    <a:pt x="18319" y="11134"/>
                  </a:lnTo>
                  <a:lnTo>
                    <a:pt x="18049" y="10808"/>
                  </a:lnTo>
                  <a:lnTo>
                    <a:pt x="17957" y="10625"/>
                  </a:lnTo>
                  <a:lnTo>
                    <a:pt x="18046" y="10625"/>
                  </a:lnTo>
                  <a:lnTo>
                    <a:pt x="18115" y="10729"/>
                  </a:lnTo>
                  <a:lnTo>
                    <a:pt x="18167" y="10829"/>
                  </a:lnTo>
                  <a:lnTo>
                    <a:pt x="18200" y="10828"/>
                  </a:lnTo>
                  <a:lnTo>
                    <a:pt x="18077" y="10591"/>
                  </a:lnTo>
                  <a:lnTo>
                    <a:pt x="17947" y="10460"/>
                  </a:lnTo>
                  <a:lnTo>
                    <a:pt x="17837" y="10355"/>
                  </a:lnTo>
                  <a:lnTo>
                    <a:pt x="17795" y="10235"/>
                  </a:lnTo>
                  <a:lnTo>
                    <a:pt x="17719" y="10123"/>
                  </a:lnTo>
                  <a:lnTo>
                    <a:pt x="17662" y="10001"/>
                  </a:lnTo>
                  <a:lnTo>
                    <a:pt x="17639" y="9855"/>
                  </a:lnTo>
                  <a:lnTo>
                    <a:pt x="17566" y="9811"/>
                  </a:lnTo>
                  <a:lnTo>
                    <a:pt x="17527" y="9892"/>
                  </a:lnTo>
                  <a:lnTo>
                    <a:pt x="17572" y="10076"/>
                  </a:lnTo>
                  <a:lnTo>
                    <a:pt x="17476" y="9994"/>
                  </a:lnTo>
                  <a:lnTo>
                    <a:pt x="17477" y="9846"/>
                  </a:lnTo>
                  <a:lnTo>
                    <a:pt x="17537" y="9720"/>
                  </a:lnTo>
                  <a:lnTo>
                    <a:pt x="17539" y="9631"/>
                  </a:lnTo>
                  <a:lnTo>
                    <a:pt x="17519" y="9457"/>
                  </a:lnTo>
                  <a:lnTo>
                    <a:pt x="17485" y="9292"/>
                  </a:lnTo>
                  <a:lnTo>
                    <a:pt x="17522" y="9079"/>
                  </a:lnTo>
                  <a:lnTo>
                    <a:pt x="17611" y="8913"/>
                  </a:lnTo>
                  <a:lnTo>
                    <a:pt x="17650" y="8686"/>
                  </a:lnTo>
                  <a:lnTo>
                    <a:pt x="17705" y="8629"/>
                  </a:lnTo>
                  <a:lnTo>
                    <a:pt x="17837" y="8640"/>
                  </a:lnTo>
                  <a:lnTo>
                    <a:pt x="17960" y="8500"/>
                  </a:lnTo>
                  <a:lnTo>
                    <a:pt x="18020" y="8353"/>
                  </a:lnTo>
                  <a:lnTo>
                    <a:pt x="18139" y="8262"/>
                  </a:lnTo>
                  <a:lnTo>
                    <a:pt x="18140" y="8113"/>
                  </a:lnTo>
                  <a:lnTo>
                    <a:pt x="18292" y="7960"/>
                  </a:lnTo>
                  <a:lnTo>
                    <a:pt x="18376" y="7783"/>
                  </a:lnTo>
                  <a:lnTo>
                    <a:pt x="18584" y="7621"/>
                  </a:lnTo>
                  <a:lnTo>
                    <a:pt x="18680" y="7492"/>
                  </a:lnTo>
                  <a:lnTo>
                    <a:pt x="18746" y="7333"/>
                  </a:lnTo>
                  <a:lnTo>
                    <a:pt x="18830" y="7185"/>
                  </a:lnTo>
                  <a:lnTo>
                    <a:pt x="18983" y="7104"/>
                  </a:lnTo>
                  <a:lnTo>
                    <a:pt x="19091" y="7023"/>
                  </a:lnTo>
                  <a:lnTo>
                    <a:pt x="19153" y="6967"/>
                  </a:lnTo>
                  <a:lnTo>
                    <a:pt x="19088" y="6904"/>
                  </a:lnTo>
                  <a:lnTo>
                    <a:pt x="18911" y="6994"/>
                  </a:lnTo>
                  <a:lnTo>
                    <a:pt x="18881" y="6906"/>
                  </a:lnTo>
                  <a:lnTo>
                    <a:pt x="18985" y="6879"/>
                  </a:lnTo>
                  <a:lnTo>
                    <a:pt x="19034" y="6811"/>
                  </a:lnTo>
                  <a:lnTo>
                    <a:pt x="19030" y="6693"/>
                  </a:lnTo>
                  <a:lnTo>
                    <a:pt x="19213" y="6633"/>
                  </a:lnTo>
                  <a:lnTo>
                    <a:pt x="19313" y="6511"/>
                  </a:lnTo>
                  <a:lnTo>
                    <a:pt x="19331" y="6396"/>
                  </a:lnTo>
                  <a:lnTo>
                    <a:pt x="19211" y="6274"/>
                  </a:lnTo>
                  <a:lnTo>
                    <a:pt x="19183" y="6393"/>
                  </a:lnTo>
                  <a:lnTo>
                    <a:pt x="19090" y="6367"/>
                  </a:lnTo>
                  <a:lnTo>
                    <a:pt x="18917" y="6405"/>
                  </a:lnTo>
                  <a:lnTo>
                    <a:pt x="18823" y="6303"/>
                  </a:lnTo>
                  <a:lnTo>
                    <a:pt x="18886" y="6240"/>
                  </a:lnTo>
                  <a:lnTo>
                    <a:pt x="19001" y="6292"/>
                  </a:lnTo>
                  <a:lnTo>
                    <a:pt x="19072" y="6214"/>
                  </a:lnTo>
                  <a:lnTo>
                    <a:pt x="19178" y="6183"/>
                  </a:lnTo>
                  <a:lnTo>
                    <a:pt x="19030" y="6033"/>
                  </a:lnTo>
                  <a:lnTo>
                    <a:pt x="19057" y="5911"/>
                  </a:lnTo>
                  <a:lnTo>
                    <a:pt x="18968" y="5910"/>
                  </a:lnTo>
                  <a:lnTo>
                    <a:pt x="18779" y="5881"/>
                  </a:lnTo>
                  <a:lnTo>
                    <a:pt x="18869" y="5790"/>
                  </a:lnTo>
                  <a:lnTo>
                    <a:pt x="18841" y="5641"/>
                  </a:lnTo>
                  <a:lnTo>
                    <a:pt x="18632" y="5580"/>
                  </a:lnTo>
                  <a:lnTo>
                    <a:pt x="18659" y="5460"/>
                  </a:lnTo>
                  <a:lnTo>
                    <a:pt x="18781" y="5518"/>
                  </a:lnTo>
                  <a:lnTo>
                    <a:pt x="18811" y="5461"/>
                  </a:lnTo>
                  <a:lnTo>
                    <a:pt x="18695" y="5347"/>
                  </a:lnTo>
                  <a:lnTo>
                    <a:pt x="18710" y="5271"/>
                  </a:lnTo>
                  <a:lnTo>
                    <a:pt x="18689" y="5232"/>
                  </a:lnTo>
                  <a:lnTo>
                    <a:pt x="18688" y="5175"/>
                  </a:lnTo>
                  <a:lnTo>
                    <a:pt x="18638" y="5101"/>
                  </a:lnTo>
                  <a:lnTo>
                    <a:pt x="18599" y="5016"/>
                  </a:lnTo>
                  <a:lnTo>
                    <a:pt x="18562" y="4909"/>
                  </a:lnTo>
                  <a:lnTo>
                    <a:pt x="18520" y="4852"/>
                  </a:lnTo>
                  <a:lnTo>
                    <a:pt x="18569" y="4759"/>
                  </a:lnTo>
                  <a:lnTo>
                    <a:pt x="18568" y="4639"/>
                  </a:lnTo>
                  <a:lnTo>
                    <a:pt x="18689" y="4729"/>
                  </a:lnTo>
                  <a:lnTo>
                    <a:pt x="18665" y="4851"/>
                  </a:lnTo>
                  <a:lnTo>
                    <a:pt x="18659" y="4938"/>
                  </a:lnTo>
                  <a:lnTo>
                    <a:pt x="18716" y="4981"/>
                  </a:lnTo>
                  <a:lnTo>
                    <a:pt x="18755" y="5020"/>
                  </a:lnTo>
                  <a:lnTo>
                    <a:pt x="18737" y="5079"/>
                  </a:lnTo>
                  <a:lnTo>
                    <a:pt x="18793" y="5143"/>
                  </a:lnTo>
                  <a:lnTo>
                    <a:pt x="18866" y="5143"/>
                  </a:lnTo>
                  <a:lnTo>
                    <a:pt x="18955" y="5236"/>
                  </a:lnTo>
                  <a:lnTo>
                    <a:pt x="18955" y="5364"/>
                  </a:lnTo>
                  <a:lnTo>
                    <a:pt x="18983" y="5434"/>
                  </a:lnTo>
                  <a:lnTo>
                    <a:pt x="19009" y="5532"/>
                  </a:lnTo>
                  <a:lnTo>
                    <a:pt x="19048" y="5599"/>
                  </a:lnTo>
                  <a:lnTo>
                    <a:pt x="19079" y="5592"/>
                  </a:lnTo>
                  <a:lnTo>
                    <a:pt x="19111" y="5538"/>
                  </a:lnTo>
                  <a:lnTo>
                    <a:pt x="19144" y="5457"/>
                  </a:lnTo>
                  <a:lnTo>
                    <a:pt x="19151" y="5349"/>
                  </a:lnTo>
                  <a:lnTo>
                    <a:pt x="19120" y="5217"/>
                  </a:lnTo>
                  <a:lnTo>
                    <a:pt x="19132" y="5115"/>
                  </a:lnTo>
                  <a:lnTo>
                    <a:pt x="19136" y="5041"/>
                  </a:lnTo>
                  <a:lnTo>
                    <a:pt x="19163" y="4900"/>
                  </a:lnTo>
                  <a:lnTo>
                    <a:pt x="19078" y="4815"/>
                  </a:lnTo>
                  <a:lnTo>
                    <a:pt x="18983" y="4746"/>
                  </a:lnTo>
                  <a:lnTo>
                    <a:pt x="18899" y="4644"/>
                  </a:lnTo>
                  <a:lnTo>
                    <a:pt x="19010" y="4632"/>
                  </a:lnTo>
                  <a:lnTo>
                    <a:pt x="19100" y="4717"/>
                  </a:lnTo>
                  <a:lnTo>
                    <a:pt x="19205" y="4777"/>
                  </a:lnTo>
                  <a:lnTo>
                    <a:pt x="19235" y="4585"/>
                  </a:lnTo>
                  <a:lnTo>
                    <a:pt x="19273" y="4438"/>
                  </a:lnTo>
                  <a:lnTo>
                    <a:pt x="19294" y="4312"/>
                  </a:lnTo>
                  <a:lnTo>
                    <a:pt x="19358" y="4156"/>
                  </a:lnTo>
                  <a:lnTo>
                    <a:pt x="19330" y="3975"/>
                  </a:lnTo>
                  <a:lnTo>
                    <a:pt x="19208" y="3885"/>
                  </a:lnTo>
                  <a:lnTo>
                    <a:pt x="19214" y="3762"/>
                  </a:lnTo>
                  <a:lnTo>
                    <a:pt x="19297" y="3634"/>
                  </a:lnTo>
                  <a:lnTo>
                    <a:pt x="19396" y="3487"/>
                  </a:lnTo>
                  <a:lnTo>
                    <a:pt x="19703" y="3279"/>
                  </a:lnTo>
                  <a:lnTo>
                    <a:pt x="19916" y="3149"/>
                  </a:lnTo>
                  <a:lnTo>
                    <a:pt x="19996" y="3069"/>
                  </a:lnTo>
                  <a:lnTo>
                    <a:pt x="20033" y="2978"/>
                  </a:lnTo>
                  <a:lnTo>
                    <a:pt x="20072" y="2958"/>
                  </a:lnTo>
                  <a:lnTo>
                    <a:pt x="20185" y="3032"/>
                  </a:lnTo>
                  <a:lnTo>
                    <a:pt x="20224" y="2942"/>
                  </a:lnTo>
                  <a:lnTo>
                    <a:pt x="20383" y="2826"/>
                  </a:lnTo>
                  <a:lnTo>
                    <a:pt x="20545" y="2732"/>
                  </a:lnTo>
                  <a:lnTo>
                    <a:pt x="20500" y="2669"/>
                  </a:lnTo>
                  <a:lnTo>
                    <a:pt x="20485" y="2607"/>
                  </a:lnTo>
                  <a:lnTo>
                    <a:pt x="20456" y="2517"/>
                  </a:lnTo>
                  <a:lnTo>
                    <a:pt x="20431" y="2543"/>
                  </a:lnTo>
                  <a:lnTo>
                    <a:pt x="20446" y="2598"/>
                  </a:lnTo>
                  <a:lnTo>
                    <a:pt x="20432" y="2654"/>
                  </a:lnTo>
                  <a:lnTo>
                    <a:pt x="20456" y="2717"/>
                  </a:lnTo>
                  <a:lnTo>
                    <a:pt x="20362" y="2793"/>
                  </a:lnTo>
                  <a:lnTo>
                    <a:pt x="20243" y="2735"/>
                  </a:lnTo>
                  <a:lnTo>
                    <a:pt x="20093" y="2555"/>
                  </a:lnTo>
                  <a:lnTo>
                    <a:pt x="20047" y="2403"/>
                  </a:lnTo>
                  <a:lnTo>
                    <a:pt x="19916" y="2282"/>
                  </a:lnTo>
                  <a:lnTo>
                    <a:pt x="19963" y="2210"/>
                  </a:lnTo>
                  <a:lnTo>
                    <a:pt x="20056" y="1974"/>
                  </a:lnTo>
                  <a:lnTo>
                    <a:pt x="20057" y="1851"/>
                  </a:lnTo>
                  <a:lnTo>
                    <a:pt x="20135" y="1760"/>
                  </a:lnTo>
                  <a:lnTo>
                    <a:pt x="20237" y="1673"/>
                  </a:lnTo>
                  <a:lnTo>
                    <a:pt x="20356" y="1526"/>
                  </a:lnTo>
                  <a:lnTo>
                    <a:pt x="20386" y="1404"/>
                  </a:lnTo>
                  <a:lnTo>
                    <a:pt x="20344" y="1374"/>
                  </a:lnTo>
                  <a:lnTo>
                    <a:pt x="20416" y="1296"/>
                  </a:lnTo>
                  <a:lnTo>
                    <a:pt x="20476" y="1403"/>
                  </a:lnTo>
                  <a:lnTo>
                    <a:pt x="20506" y="1374"/>
                  </a:lnTo>
                  <a:lnTo>
                    <a:pt x="20507" y="1226"/>
                  </a:lnTo>
                  <a:lnTo>
                    <a:pt x="20690" y="1134"/>
                  </a:lnTo>
                  <a:lnTo>
                    <a:pt x="20867" y="956"/>
                  </a:lnTo>
                  <a:lnTo>
                    <a:pt x="20866" y="837"/>
                  </a:lnTo>
                  <a:lnTo>
                    <a:pt x="20783" y="791"/>
                  </a:lnTo>
                  <a:lnTo>
                    <a:pt x="20777" y="716"/>
                  </a:lnTo>
                  <a:lnTo>
                    <a:pt x="20675" y="729"/>
                  </a:lnTo>
                  <a:lnTo>
                    <a:pt x="20594" y="684"/>
                  </a:lnTo>
                  <a:lnTo>
                    <a:pt x="20546" y="599"/>
                  </a:lnTo>
                  <a:lnTo>
                    <a:pt x="20444" y="596"/>
                  </a:lnTo>
                  <a:lnTo>
                    <a:pt x="20375" y="530"/>
                  </a:lnTo>
                  <a:lnTo>
                    <a:pt x="20360" y="401"/>
                  </a:lnTo>
                  <a:lnTo>
                    <a:pt x="20281" y="294"/>
                  </a:lnTo>
                  <a:lnTo>
                    <a:pt x="20240" y="179"/>
                  </a:lnTo>
                  <a:lnTo>
                    <a:pt x="20161" y="0"/>
                  </a:lnTo>
                  <a:lnTo>
                    <a:pt x="20065" y="9"/>
                  </a:lnTo>
                  <a:lnTo>
                    <a:pt x="19949" y="8"/>
                  </a:lnTo>
                  <a:lnTo>
                    <a:pt x="19850" y="128"/>
                  </a:lnTo>
                  <a:lnTo>
                    <a:pt x="19757" y="176"/>
                  </a:lnTo>
                  <a:lnTo>
                    <a:pt x="19663" y="119"/>
                  </a:lnTo>
                  <a:lnTo>
                    <a:pt x="19636" y="56"/>
                  </a:lnTo>
                  <a:lnTo>
                    <a:pt x="19562" y="216"/>
                  </a:lnTo>
                  <a:lnTo>
                    <a:pt x="19592" y="293"/>
                  </a:lnTo>
                  <a:lnTo>
                    <a:pt x="19577" y="383"/>
                  </a:lnTo>
                  <a:lnTo>
                    <a:pt x="19537" y="554"/>
                  </a:lnTo>
                  <a:lnTo>
                    <a:pt x="19561" y="702"/>
                  </a:lnTo>
                  <a:lnTo>
                    <a:pt x="19610" y="861"/>
                  </a:lnTo>
                  <a:lnTo>
                    <a:pt x="19574" y="993"/>
                  </a:lnTo>
                  <a:lnTo>
                    <a:pt x="19537" y="1179"/>
                  </a:lnTo>
                  <a:lnTo>
                    <a:pt x="19481" y="1310"/>
                  </a:lnTo>
                  <a:lnTo>
                    <a:pt x="19393" y="1340"/>
                  </a:lnTo>
                  <a:lnTo>
                    <a:pt x="19358" y="1406"/>
                  </a:lnTo>
                  <a:lnTo>
                    <a:pt x="19268" y="1428"/>
                  </a:lnTo>
                  <a:lnTo>
                    <a:pt x="19069" y="1548"/>
                  </a:lnTo>
                  <a:lnTo>
                    <a:pt x="18709" y="1659"/>
                  </a:lnTo>
                  <a:lnTo>
                    <a:pt x="18649" y="1716"/>
                  </a:lnTo>
                  <a:lnTo>
                    <a:pt x="18527" y="1748"/>
                  </a:lnTo>
                  <a:lnTo>
                    <a:pt x="18388" y="1811"/>
                  </a:lnTo>
                  <a:lnTo>
                    <a:pt x="18166" y="1868"/>
                  </a:lnTo>
                  <a:lnTo>
                    <a:pt x="17984" y="2106"/>
                  </a:lnTo>
                  <a:lnTo>
                    <a:pt x="17993" y="2225"/>
                  </a:lnTo>
                  <a:lnTo>
                    <a:pt x="18025" y="2307"/>
                  </a:lnTo>
                  <a:lnTo>
                    <a:pt x="17836" y="2495"/>
                  </a:lnTo>
                  <a:lnTo>
                    <a:pt x="17911" y="2532"/>
                  </a:lnTo>
                  <a:lnTo>
                    <a:pt x="17984" y="2499"/>
                  </a:lnTo>
                  <a:lnTo>
                    <a:pt x="18001" y="2573"/>
                  </a:lnTo>
                  <a:lnTo>
                    <a:pt x="17926" y="2645"/>
                  </a:lnTo>
                  <a:lnTo>
                    <a:pt x="18047" y="2709"/>
                  </a:lnTo>
                  <a:lnTo>
                    <a:pt x="18076" y="2799"/>
                  </a:lnTo>
                  <a:lnTo>
                    <a:pt x="17926" y="2841"/>
                  </a:lnTo>
                  <a:lnTo>
                    <a:pt x="17761" y="2940"/>
                  </a:lnTo>
                  <a:lnTo>
                    <a:pt x="17600" y="3066"/>
                  </a:lnTo>
                  <a:lnTo>
                    <a:pt x="17432" y="3038"/>
                  </a:lnTo>
                  <a:lnTo>
                    <a:pt x="17267" y="3099"/>
                  </a:lnTo>
                  <a:lnTo>
                    <a:pt x="17111" y="3198"/>
                  </a:lnTo>
                  <a:lnTo>
                    <a:pt x="17104" y="3288"/>
                  </a:lnTo>
                  <a:lnTo>
                    <a:pt x="17204" y="3399"/>
                  </a:lnTo>
                  <a:lnTo>
                    <a:pt x="17203" y="3510"/>
                  </a:lnTo>
                  <a:lnTo>
                    <a:pt x="17120" y="3603"/>
                  </a:lnTo>
                  <a:lnTo>
                    <a:pt x="16801" y="3880"/>
                  </a:lnTo>
                  <a:lnTo>
                    <a:pt x="16685" y="3975"/>
                  </a:lnTo>
                  <a:lnTo>
                    <a:pt x="16280" y="4287"/>
                  </a:lnTo>
                  <a:lnTo>
                    <a:pt x="15935" y="4495"/>
                  </a:lnTo>
                  <a:lnTo>
                    <a:pt x="15645" y="4408"/>
                  </a:lnTo>
                  <a:lnTo>
                    <a:pt x="15688" y="4318"/>
                  </a:lnTo>
                  <a:lnTo>
                    <a:pt x="15742" y="4269"/>
                  </a:lnTo>
                  <a:lnTo>
                    <a:pt x="15749" y="4218"/>
                  </a:lnTo>
                  <a:lnTo>
                    <a:pt x="15695" y="4191"/>
                  </a:lnTo>
                  <a:lnTo>
                    <a:pt x="15754" y="4029"/>
                  </a:lnTo>
                  <a:lnTo>
                    <a:pt x="15827" y="3967"/>
                  </a:lnTo>
                  <a:lnTo>
                    <a:pt x="15856" y="3858"/>
                  </a:lnTo>
                  <a:lnTo>
                    <a:pt x="15871" y="3631"/>
                  </a:lnTo>
                  <a:lnTo>
                    <a:pt x="15785" y="3469"/>
                  </a:lnTo>
                  <a:lnTo>
                    <a:pt x="15718" y="3303"/>
                  </a:lnTo>
                  <a:lnTo>
                    <a:pt x="15606" y="3261"/>
                  </a:lnTo>
                  <a:lnTo>
                    <a:pt x="15497" y="3272"/>
                  </a:lnTo>
                  <a:lnTo>
                    <a:pt x="15450" y="3352"/>
                  </a:lnTo>
                  <a:lnTo>
                    <a:pt x="15422" y="3453"/>
                  </a:lnTo>
                  <a:lnTo>
                    <a:pt x="15326" y="3484"/>
                  </a:lnTo>
                  <a:lnTo>
                    <a:pt x="15237" y="3403"/>
                  </a:lnTo>
                  <a:lnTo>
                    <a:pt x="15305" y="3322"/>
                  </a:lnTo>
                  <a:lnTo>
                    <a:pt x="15348" y="3230"/>
                  </a:lnTo>
                  <a:lnTo>
                    <a:pt x="15390" y="3062"/>
                  </a:lnTo>
                  <a:lnTo>
                    <a:pt x="15348" y="2912"/>
                  </a:lnTo>
                  <a:lnTo>
                    <a:pt x="15269" y="2813"/>
                  </a:lnTo>
                  <a:lnTo>
                    <a:pt x="15323" y="2721"/>
                  </a:lnTo>
                  <a:lnTo>
                    <a:pt x="15137" y="2643"/>
                  </a:lnTo>
                  <a:lnTo>
                    <a:pt x="14997" y="2612"/>
                  </a:lnTo>
                  <a:lnTo>
                    <a:pt x="14895" y="2604"/>
                  </a:lnTo>
                  <a:lnTo>
                    <a:pt x="14790" y="2565"/>
                  </a:lnTo>
                  <a:lnTo>
                    <a:pt x="14678" y="2613"/>
                  </a:lnTo>
                  <a:lnTo>
                    <a:pt x="14652" y="2699"/>
                  </a:lnTo>
                  <a:lnTo>
                    <a:pt x="14717" y="2769"/>
                  </a:lnTo>
                  <a:lnTo>
                    <a:pt x="14648" y="2858"/>
                  </a:lnTo>
                  <a:lnTo>
                    <a:pt x="14670" y="2946"/>
                  </a:lnTo>
                  <a:lnTo>
                    <a:pt x="14615" y="3032"/>
                  </a:lnTo>
                  <a:lnTo>
                    <a:pt x="14552" y="2979"/>
                  </a:lnTo>
                  <a:lnTo>
                    <a:pt x="14508" y="2895"/>
                  </a:lnTo>
                  <a:lnTo>
                    <a:pt x="14414" y="3026"/>
                  </a:lnTo>
                  <a:lnTo>
                    <a:pt x="14349" y="3047"/>
                  </a:lnTo>
                  <a:lnTo>
                    <a:pt x="14309" y="3212"/>
                  </a:lnTo>
                  <a:lnTo>
                    <a:pt x="14352" y="3315"/>
                  </a:lnTo>
                  <a:lnTo>
                    <a:pt x="14285" y="3450"/>
                  </a:lnTo>
                  <a:lnTo>
                    <a:pt x="14322" y="3543"/>
                  </a:lnTo>
                  <a:lnTo>
                    <a:pt x="14346" y="3687"/>
                  </a:lnTo>
                  <a:lnTo>
                    <a:pt x="14466" y="3841"/>
                  </a:lnTo>
                  <a:lnTo>
                    <a:pt x="14496" y="4000"/>
                  </a:lnTo>
                  <a:lnTo>
                    <a:pt x="14520" y="4153"/>
                  </a:lnTo>
                  <a:lnTo>
                    <a:pt x="14423" y="4603"/>
                  </a:lnTo>
                  <a:lnTo>
                    <a:pt x="14163" y="4750"/>
                  </a:lnTo>
                  <a:lnTo>
                    <a:pt x="14042" y="4632"/>
                  </a:lnTo>
                  <a:lnTo>
                    <a:pt x="13980" y="4399"/>
                  </a:lnTo>
                  <a:lnTo>
                    <a:pt x="13979" y="4189"/>
                  </a:lnTo>
                  <a:lnTo>
                    <a:pt x="13889" y="4099"/>
                  </a:lnTo>
                  <a:lnTo>
                    <a:pt x="13875" y="3945"/>
                  </a:lnTo>
                  <a:lnTo>
                    <a:pt x="13890" y="3795"/>
                  </a:lnTo>
                  <a:lnTo>
                    <a:pt x="13920" y="3741"/>
                  </a:lnTo>
                  <a:lnTo>
                    <a:pt x="13889" y="3589"/>
                  </a:lnTo>
                  <a:lnTo>
                    <a:pt x="13920" y="3478"/>
                  </a:lnTo>
                  <a:lnTo>
                    <a:pt x="13919" y="3378"/>
                  </a:lnTo>
                  <a:lnTo>
                    <a:pt x="14070" y="3045"/>
                  </a:lnTo>
                  <a:lnTo>
                    <a:pt x="14040" y="2958"/>
                  </a:lnTo>
                  <a:lnTo>
                    <a:pt x="13919" y="3137"/>
                  </a:lnTo>
                  <a:lnTo>
                    <a:pt x="13889" y="3228"/>
                  </a:lnTo>
                  <a:lnTo>
                    <a:pt x="13742" y="3435"/>
                  </a:lnTo>
                  <a:lnTo>
                    <a:pt x="13739" y="3333"/>
                  </a:lnTo>
                  <a:lnTo>
                    <a:pt x="13745" y="3207"/>
                  </a:lnTo>
                  <a:lnTo>
                    <a:pt x="13809" y="3104"/>
                  </a:lnTo>
                  <a:lnTo>
                    <a:pt x="13802" y="2960"/>
                  </a:lnTo>
                  <a:lnTo>
                    <a:pt x="13904" y="2862"/>
                  </a:lnTo>
                  <a:lnTo>
                    <a:pt x="13959" y="2664"/>
                  </a:lnTo>
                  <a:lnTo>
                    <a:pt x="14015" y="2648"/>
                  </a:lnTo>
                  <a:lnTo>
                    <a:pt x="14102" y="2675"/>
                  </a:lnTo>
                  <a:lnTo>
                    <a:pt x="14103" y="2766"/>
                  </a:lnTo>
                  <a:lnTo>
                    <a:pt x="14147" y="2768"/>
                  </a:lnTo>
                  <a:lnTo>
                    <a:pt x="14193" y="2676"/>
                  </a:lnTo>
                  <a:lnTo>
                    <a:pt x="14373" y="2540"/>
                  </a:lnTo>
                  <a:lnTo>
                    <a:pt x="14468" y="2450"/>
                  </a:lnTo>
                  <a:lnTo>
                    <a:pt x="14562" y="2433"/>
                  </a:lnTo>
                  <a:lnTo>
                    <a:pt x="14649" y="2450"/>
                  </a:lnTo>
                  <a:lnTo>
                    <a:pt x="14738" y="2496"/>
                  </a:lnTo>
                  <a:lnTo>
                    <a:pt x="14828" y="2406"/>
                  </a:lnTo>
                  <a:lnTo>
                    <a:pt x="14912" y="2417"/>
                  </a:lnTo>
                  <a:lnTo>
                    <a:pt x="14963" y="2447"/>
                  </a:lnTo>
                  <a:lnTo>
                    <a:pt x="14964" y="2358"/>
                  </a:lnTo>
                  <a:lnTo>
                    <a:pt x="14921" y="2276"/>
                  </a:lnTo>
                  <a:lnTo>
                    <a:pt x="14796" y="2259"/>
                  </a:lnTo>
                  <a:lnTo>
                    <a:pt x="14711" y="2307"/>
                  </a:lnTo>
                  <a:lnTo>
                    <a:pt x="14600" y="2313"/>
                  </a:lnTo>
                  <a:lnTo>
                    <a:pt x="14552" y="2231"/>
                  </a:lnTo>
                  <a:lnTo>
                    <a:pt x="14505" y="2138"/>
                  </a:lnTo>
                  <a:lnTo>
                    <a:pt x="14397" y="2187"/>
                  </a:lnTo>
                  <a:lnTo>
                    <a:pt x="14273" y="2225"/>
                  </a:lnTo>
                  <a:lnTo>
                    <a:pt x="14148" y="2309"/>
                  </a:lnTo>
                  <a:lnTo>
                    <a:pt x="14100" y="2357"/>
                  </a:lnTo>
                  <a:lnTo>
                    <a:pt x="14013" y="2405"/>
                  </a:lnTo>
                  <a:lnTo>
                    <a:pt x="13908" y="2355"/>
                  </a:lnTo>
                  <a:lnTo>
                    <a:pt x="13785" y="2360"/>
                  </a:lnTo>
                  <a:lnTo>
                    <a:pt x="13626" y="2247"/>
                  </a:lnTo>
                  <a:lnTo>
                    <a:pt x="13524" y="2253"/>
                  </a:lnTo>
                  <a:lnTo>
                    <a:pt x="13422" y="2313"/>
                  </a:lnTo>
                  <a:lnTo>
                    <a:pt x="13397" y="2243"/>
                  </a:lnTo>
                  <a:lnTo>
                    <a:pt x="13416" y="2225"/>
                  </a:lnTo>
                  <a:lnTo>
                    <a:pt x="13382" y="2157"/>
                  </a:lnTo>
                  <a:lnTo>
                    <a:pt x="13473" y="2109"/>
                  </a:lnTo>
                  <a:lnTo>
                    <a:pt x="13559" y="2054"/>
                  </a:lnTo>
                  <a:lnTo>
                    <a:pt x="13559" y="1952"/>
                  </a:lnTo>
                  <a:lnTo>
                    <a:pt x="13331" y="2039"/>
                  </a:lnTo>
                  <a:lnTo>
                    <a:pt x="13098" y="2295"/>
                  </a:lnTo>
                  <a:lnTo>
                    <a:pt x="12935" y="2429"/>
                  </a:lnTo>
                  <a:lnTo>
                    <a:pt x="12788" y="2508"/>
                  </a:lnTo>
                  <a:lnTo>
                    <a:pt x="12540" y="2505"/>
                  </a:lnTo>
                  <a:lnTo>
                    <a:pt x="12512" y="2388"/>
                  </a:lnTo>
                  <a:lnTo>
                    <a:pt x="12240" y="2505"/>
                  </a:lnTo>
                  <a:lnTo>
                    <a:pt x="12134" y="2457"/>
                  </a:lnTo>
                  <a:lnTo>
                    <a:pt x="12348" y="2303"/>
                  </a:lnTo>
                  <a:lnTo>
                    <a:pt x="12413" y="2156"/>
                  </a:lnTo>
                  <a:lnTo>
                    <a:pt x="12545" y="2028"/>
                  </a:lnTo>
                  <a:lnTo>
                    <a:pt x="12882" y="1814"/>
                  </a:lnTo>
                  <a:lnTo>
                    <a:pt x="12894" y="1790"/>
                  </a:lnTo>
                  <a:lnTo>
                    <a:pt x="12759" y="1797"/>
                  </a:lnTo>
                  <a:lnTo>
                    <a:pt x="12656" y="1794"/>
                  </a:lnTo>
                  <a:lnTo>
                    <a:pt x="12501" y="1805"/>
                  </a:lnTo>
                  <a:lnTo>
                    <a:pt x="12437" y="1767"/>
                  </a:lnTo>
                  <a:lnTo>
                    <a:pt x="12257" y="1823"/>
                  </a:lnTo>
                  <a:lnTo>
                    <a:pt x="12081" y="1736"/>
                  </a:lnTo>
                  <a:lnTo>
                    <a:pt x="11900" y="1706"/>
                  </a:lnTo>
                  <a:lnTo>
                    <a:pt x="11775" y="1619"/>
                  </a:lnTo>
                  <a:lnTo>
                    <a:pt x="11688" y="1674"/>
                  </a:lnTo>
                  <a:lnTo>
                    <a:pt x="11472" y="1674"/>
                  </a:lnTo>
                  <a:lnTo>
                    <a:pt x="11264" y="1638"/>
                  </a:lnTo>
                  <a:lnTo>
                    <a:pt x="11141" y="1584"/>
                  </a:lnTo>
                  <a:lnTo>
                    <a:pt x="10997" y="1526"/>
                  </a:lnTo>
                  <a:lnTo>
                    <a:pt x="10946" y="1446"/>
                  </a:lnTo>
                  <a:lnTo>
                    <a:pt x="11007" y="1343"/>
                  </a:lnTo>
                  <a:lnTo>
                    <a:pt x="10905" y="1313"/>
                  </a:lnTo>
                  <a:lnTo>
                    <a:pt x="10904" y="1523"/>
                  </a:lnTo>
                  <a:lnTo>
                    <a:pt x="10772" y="1556"/>
                  </a:lnTo>
                  <a:lnTo>
                    <a:pt x="10623" y="1542"/>
                  </a:lnTo>
                  <a:lnTo>
                    <a:pt x="10461" y="1554"/>
                  </a:lnTo>
                  <a:lnTo>
                    <a:pt x="10290" y="1557"/>
                  </a:lnTo>
                  <a:lnTo>
                    <a:pt x="9833" y="1566"/>
                  </a:lnTo>
                  <a:lnTo>
                    <a:pt x="9600" y="1617"/>
                  </a:lnTo>
                  <a:lnTo>
                    <a:pt x="9191" y="1601"/>
                  </a:lnTo>
                  <a:lnTo>
                    <a:pt x="8627" y="1604"/>
                  </a:lnTo>
                  <a:lnTo>
                    <a:pt x="8025" y="1587"/>
                  </a:lnTo>
                  <a:lnTo>
                    <a:pt x="6645" y="1497"/>
                  </a:lnTo>
                  <a:lnTo>
                    <a:pt x="5133" y="1320"/>
                  </a:lnTo>
                  <a:lnTo>
                    <a:pt x="3982" y="1125"/>
                  </a:lnTo>
                  <a:lnTo>
                    <a:pt x="3804" y="1061"/>
                  </a:lnTo>
                  <a:lnTo>
                    <a:pt x="3684" y="1073"/>
                  </a:lnTo>
                  <a:lnTo>
                    <a:pt x="3304" y="945"/>
                  </a:lnTo>
                  <a:lnTo>
                    <a:pt x="3046" y="881"/>
                  </a:lnTo>
                  <a:lnTo>
                    <a:pt x="2695" y="816"/>
                  </a:lnTo>
                  <a:lnTo>
                    <a:pt x="2233" y="720"/>
                  </a:lnTo>
                  <a:lnTo>
                    <a:pt x="1716" y="531"/>
                  </a:lnTo>
                  <a:lnTo>
                    <a:pt x="1750" y="669"/>
                  </a:lnTo>
                  <a:lnTo>
                    <a:pt x="1863" y="756"/>
                  </a:lnTo>
                  <a:lnTo>
                    <a:pt x="1743" y="813"/>
                  </a:lnTo>
                  <a:lnTo>
                    <a:pt x="1833" y="905"/>
                  </a:lnTo>
                  <a:lnTo>
                    <a:pt x="1806" y="1140"/>
                  </a:lnTo>
                  <a:lnTo>
                    <a:pt x="1713" y="1385"/>
                  </a:lnTo>
                  <a:lnTo>
                    <a:pt x="1566" y="1473"/>
                  </a:lnTo>
                  <a:lnTo>
                    <a:pt x="1623" y="1355"/>
                  </a:lnTo>
                  <a:lnTo>
                    <a:pt x="1656" y="1353"/>
                  </a:lnTo>
                  <a:lnTo>
                    <a:pt x="1656" y="1116"/>
                  </a:lnTo>
                  <a:lnTo>
                    <a:pt x="1594" y="1086"/>
                  </a:lnTo>
                  <a:lnTo>
                    <a:pt x="1653" y="1026"/>
                  </a:lnTo>
                  <a:lnTo>
                    <a:pt x="1540" y="917"/>
                  </a:lnTo>
                  <a:lnTo>
                    <a:pt x="1279" y="800"/>
                  </a:lnTo>
                  <a:lnTo>
                    <a:pt x="1084" y="666"/>
                  </a:lnTo>
                  <a:lnTo>
                    <a:pt x="993" y="786"/>
                  </a:lnTo>
                  <a:close/>
                </a:path>
              </a:pathLst>
            </a:cu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7" name="Freeform 22"/>
            <p:cNvSpPr>
              <a:spLocks/>
            </p:cNvSpPr>
            <p:nvPr/>
          </p:nvSpPr>
          <p:spPr bwMode="auto">
            <a:xfrm>
              <a:off x="2008230" y="2860257"/>
              <a:ext cx="647941" cy="742174"/>
            </a:xfrm>
            <a:custGeom>
              <a:avLst/>
              <a:gdLst>
                <a:gd name="T0" fmla="*/ 2656 w 3826"/>
                <a:gd name="T1" fmla="*/ 2761 h 4380"/>
                <a:gd name="T2" fmla="*/ 2806 w 3826"/>
                <a:gd name="T3" fmla="*/ 2911 h 4380"/>
                <a:gd name="T4" fmla="*/ 2866 w 3826"/>
                <a:gd name="T5" fmla="*/ 3241 h 4380"/>
                <a:gd name="T6" fmla="*/ 3166 w 3826"/>
                <a:gd name="T7" fmla="*/ 3991 h 4380"/>
                <a:gd name="T8" fmla="*/ 3264 w 3826"/>
                <a:gd name="T9" fmla="*/ 4315 h 4380"/>
                <a:gd name="T10" fmla="*/ 3118 w 3826"/>
                <a:gd name="T11" fmla="*/ 4315 h 4380"/>
                <a:gd name="T12" fmla="*/ 3099 w 3826"/>
                <a:gd name="T13" fmla="*/ 4069 h 4380"/>
                <a:gd name="T14" fmla="*/ 2898 w 3826"/>
                <a:gd name="T15" fmla="*/ 3931 h 4380"/>
                <a:gd name="T16" fmla="*/ 2990 w 3826"/>
                <a:gd name="T17" fmla="*/ 4169 h 4380"/>
                <a:gd name="T18" fmla="*/ 2862 w 3826"/>
                <a:gd name="T19" fmla="*/ 4361 h 4380"/>
                <a:gd name="T20" fmla="*/ 2807 w 3826"/>
                <a:gd name="T21" fmla="*/ 3950 h 4380"/>
                <a:gd name="T22" fmla="*/ 2807 w 3826"/>
                <a:gd name="T23" fmla="*/ 3602 h 4380"/>
                <a:gd name="T24" fmla="*/ 2746 w 3826"/>
                <a:gd name="T25" fmla="*/ 3361 h 4380"/>
                <a:gd name="T26" fmla="*/ 2688 w 3826"/>
                <a:gd name="T27" fmla="*/ 3090 h 4380"/>
                <a:gd name="T28" fmla="*/ 2416 w 3826"/>
                <a:gd name="T29" fmla="*/ 2731 h 4380"/>
                <a:gd name="T30" fmla="*/ 2286 w 3826"/>
                <a:gd name="T31" fmla="*/ 2533 h 4380"/>
                <a:gd name="T32" fmla="*/ 2094 w 3826"/>
                <a:gd name="T33" fmla="*/ 2286 h 4380"/>
                <a:gd name="T34" fmla="*/ 1847 w 3826"/>
                <a:gd name="T35" fmla="*/ 2331 h 4380"/>
                <a:gd name="T36" fmla="*/ 1545 w 3826"/>
                <a:gd name="T37" fmla="*/ 2322 h 4380"/>
                <a:gd name="T38" fmla="*/ 1664 w 3826"/>
                <a:gd name="T39" fmla="*/ 2157 h 4380"/>
                <a:gd name="T40" fmla="*/ 1929 w 3826"/>
                <a:gd name="T41" fmla="*/ 2148 h 4380"/>
                <a:gd name="T42" fmla="*/ 1947 w 3826"/>
                <a:gd name="T43" fmla="*/ 2010 h 4380"/>
                <a:gd name="T44" fmla="*/ 1655 w 3826"/>
                <a:gd name="T45" fmla="*/ 2029 h 4380"/>
                <a:gd name="T46" fmla="*/ 1362 w 3826"/>
                <a:gd name="T47" fmla="*/ 2065 h 4380"/>
                <a:gd name="T48" fmla="*/ 1234 w 3826"/>
                <a:gd name="T49" fmla="*/ 2249 h 4380"/>
                <a:gd name="T50" fmla="*/ 946 w 3826"/>
                <a:gd name="T51" fmla="*/ 2221 h 4380"/>
                <a:gd name="T52" fmla="*/ 128 w 3826"/>
                <a:gd name="T53" fmla="*/ 1965 h 4380"/>
                <a:gd name="T54" fmla="*/ 9 w 3826"/>
                <a:gd name="T55" fmla="*/ 1764 h 4380"/>
                <a:gd name="T56" fmla="*/ 357 w 3826"/>
                <a:gd name="T57" fmla="*/ 1956 h 4380"/>
                <a:gd name="T58" fmla="*/ 649 w 3826"/>
                <a:gd name="T59" fmla="*/ 2047 h 4380"/>
                <a:gd name="T60" fmla="*/ 933 w 3826"/>
                <a:gd name="T61" fmla="*/ 2001 h 4380"/>
                <a:gd name="T62" fmla="*/ 987 w 3826"/>
                <a:gd name="T63" fmla="*/ 1846 h 4380"/>
                <a:gd name="T64" fmla="*/ 905 w 3826"/>
                <a:gd name="T65" fmla="*/ 1709 h 4380"/>
                <a:gd name="T66" fmla="*/ 750 w 3826"/>
                <a:gd name="T67" fmla="*/ 1608 h 4380"/>
                <a:gd name="T68" fmla="*/ 826 w 3826"/>
                <a:gd name="T69" fmla="*/ 1410 h 4380"/>
                <a:gd name="T70" fmla="*/ 759 w 3826"/>
                <a:gd name="T71" fmla="*/ 1233 h 4380"/>
                <a:gd name="T72" fmla="*/ 796 w 3826"/>
                <a:gd name="T73" fmla="*/ 1020 h 4380"/>
                <a:gd name="T74" fmla="*/ 1006 w 3826"/>
                <a:gd name="T75" fmla="*/ 776 h 4380"/>
                <a:gd name="T76" fmla="*/ 1306 w 3826"/>
                <a:gd name="T77" fmla="*/ 720 h 4380"/>
                <a:gd name="T78" fmla="*/ 1472 w 3826"/>
                <a:gd name="T79" fmla="*/ 895 h 4380"/>
                <a:gd name="T80" fmla="*/ 1673 w 3826"/>
                <a:gd name="T81" fmla="*/ 913 h 4380"/>
                <a:gd name="T82" fmla="*/ 1710 w 3826"/>
                <a:gd name="T83" fmla="*/ 758 h 4380"/>
                <a:gd name="T84" fmla="*/ 1518 w 3826"/>
                <a:gd name="T85" fmla="*/ 602 h 4380"/>
                <a:gd name="T86" fmla="*/ 1546 w 3826"/>
                <a:gd name="T87" fmla="*/ 270 h 4380"/>
                <a:gd name="T88" fmla="*/ 1755 w 3826"/>
                <a:gd name="T89" fmla="*/ 273 h 4380"/>
                <a:gd name="T90" fmla="*/ 1846 w 3826"/>
                <a:gd name="T91" fmla="*/ 480 h 4380"/>
                <a:gd name="T92" fmla="*/ 2130 w 3826"/>
                <a:gd name="T93" fmla="*/ 657 h 4380"/>
                <a:gd name="T94" fmla="*/ 2139 w 3826"/>
                <a:gd name="T95" fmla="*/ 511 h 4380"/>
                <a:gd name="T96" fmla="*/ 2116 w 3826"/>
                <a:gd name="T97" fmla="*/ 270 h 4380"/>
                <a:gd name="T98" fmla="*/ 2139 w 3826"/>
                <a:gd name="T99" fmla="*/ 81 h 4380"/>
                <a:gd name="T100" fmla="*/ 2386 w 3826"/>
                <a:gd name="T101" fmla="*/ 120 h 4380"/>
                <a:gd name="T102" fmla="*/ 2679 w 3826"/>
                <a:gd name="T103" fmla="*/ 63 h 4380"/>
                <a:gd name="T104" fmla="*/ 2872 w 3826"/>
                <a:gd name="T105" fmla="*/ 207 h 4380"/>
                <a:gd name="T106" fmla="*/ 3032 w 3826"/>
                <a:gd name="T107" fmla="*/ 231 h 4380"/>
                <a:gd name="T108" fmla="*/ 3184 w 3826"/>
                <a:gd name="T109" fmla="*/ 399 h 4380"/>
                <a:gd name="T110" fmla="*/ 3368 w 3826"/>
                <a:gd name="T111" fmla="*/ 551 h 4380"/>
                <a:gd name="T112" fmla="*/ 3474 w 3826"/>
                <a:gd name="T113" fmla="*/ 666 h 4380"/>
                <a:gd name="T114" fmla="*/ 3685 w 3826"/>
                <a:gd name="T115" fmla="*/ 950 h 4380"/>
                <a:gd name="T116" fmla="*/ 3826 w 3826"/>
                <a:gd name="T117" fmla="*/ 1170 h 438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826" h="4380">
                  <a:moveTo>
                    <a:pt x="3826" y="1170"/>
                  </a:moveTo>
                  <a:lnTo>
                    <a:pt x="2656" y="2760"/>
                  </a:lnTo>
                  <a:lnTo>
                    <a:pt x="2706" y="2861"/>
                  </a:lnTo>
                  <a:lnTo>
                    <a:pt x="2806" y="2910"/>
                  </a:lnTo>
                  <a:lnTo>
                    <a:pt x="2807" y="3135"/>
                  </a:lnTo>
                  <a:lnTo>
                    <a:pt x="2866" y="3240"/>
                  </a:lnTo>
                  <a:lnTo>
                    <a:pt x="3072" y="3217"/>
                  </a:lnTo>
                  <a:lnTo>
                    <a:pt x="3166" y="3990"/>
                  </a:lnTo>
                  <a:lnTo>
                    <a:pt x="3256" y="4140"/>
                  </a:lnTo>
                  <a:lnTo>
                    <a:pt x="3264" y="4314"/>
                  </a:lnTo>
                  <a:lnTo>
                    <a:pt x="3166" y="4380"/>
                  </a:lnTo>
                  <a:lnTo>
                    <a:pt x="3118" y="4314"/>
                  </a:lnTo>
                  <a:lnTo>
                    <a:pt x="3154" y="4223"/>
                  </a:lnTo>
                  <a:lnTo>
                    <a:pt x="3099" y="4068"/>
                  </a:lnTo>
                  <a:lnTo>
                    <a:pt x="3008" y="3885"/>
                  </a:lnTo>
                  <a:lnTo>
                    <a:pt x="2898" y="3930"/>
                  </a:lnTo>
                  <a:lnTo>
                    <a:pt x="2953" y="4004"/>
                  </a:lnTo>
                  <a:lnTo>
                    <a:pt x="2990" y="4168"/>
                  </a:lnTo>
                  <a:lnTo>
                    <a:pt x="2981" y="4269"/>
                  </a:lnTo>
                  <a:lnTo>
                    <a:pt x="2862" y="4360"/>
                  </a:lnTo>
                  <a:lnTo>
                    <a:pt x="2862" y="4058"/>
                  </a:lnTo>
                  <a:lnTo>
                    <a:pt x="2807" y="3949"/>
                  </a:lnTo>
                  <a:lnTo>
                    <a:pt x="2798" y="3802"/>
                  </a:lnTo>
                  <a:lnTo>
                    <a:pt x="2807" y="3601"/>
                  </a:lnTo>
                  <a:lnTo>
                    <a:pt x="2834" y="3428"/>
                  </a:lnTo>
                  <a:lnTo>
                    <a:pt x="2746" y="3360"/>
                  </a:lnTo>
                  <a:lnTo>
                    <a:pt x="2743" y="3199"/>
                  </a:lnTo>
                  <a:lnTo>
                    <a:pt x="2688" y="3089"/>
                  </a:lnTo>
                  <a:lnTo>
                    <a:pt x="2566" y="2880"/>
                  </a:lnTo>
                  <a:lnTo>
                    <a:pt x="2416" y="2730"/>
                  </a:lnTo>
                  <a:lnTo>
                    <a:pt x="2286" y="2623"/>
                  </a:lnTo>
                  <a:lnTo>
                    <a:pt x="2286" y="2532"/>
                  </a:lnTo>
                  <a:lnTo>
                    <a:pt x="2203" y="2431"/>
                  </a:lnTo>
                  <a:lnTo>
                    <a:pt x="2094" y="2285"/>
                  </a:lnTo>
                  <a:lnTo>
                    <a:pt x="1984" y="2394"/>
                  </a:lnTo>
                  <a:lnTo>
                    <a:pt x="1847" y="2330"/>
                  </a:lnTo>
                  <a:lnTo>
                    <a:pt x="1666" y="2340"/>
                  </a:lnTo>
                  <a:lnTo>
                    <a:pt x="1545" y="2321"/>
                  </a:lnTo>
                  <a:lnTo>
                    <a:pt x="1582" y="2248"/>
                  </a:lnTo>
                  <a:lnTo>
                    <a:pt x="1664" y="2157"/>
                  </a:lnTo>
                  <a:lnTo>
                    <a:pt x="1846" y="2070"/>
                  </a:lnTo>
                  <a:lnTo>
                    <a:pt x="1929" y="2148"/>
                  </a:lnTo>
                  <a:lnTo>
                    <a:pt x="2026" y="2070"/>
                  </a:lnTo>
                  <a:lnTo>
                    <a:pt x="1947" y="2010"/>
                  </a:lnTo>
                  <a:lnTo>
                    <a:pt x="1786" y="2010"/>
                  </a:lnTo>
                  <a:lnTo>
                    <a:pt x="1655" y="2029"/>
                  </a:lnTo>
                  <a:lnTo>
                    <a:pt x="1554" y="2093"/>
                  </a:lnTo>
                  <a:lnTo>
                    <a:pt x="1362" y="2065"/>
                  </a:lnTo>
                  <a:lnTo>
                    <a:pt x="1353" y="2175"/>
                  </a:lnTo>
                  <a:lnTo>
                    <a:pt x="1234" y="2248"/>
                  </a:lnTo>
                  <a:lnTo>
                    <a:pt x="1051" y="2212"/>
                  </a:lnTo>
                  <a:lnTo>
                    <a:pt x="946" y="2220"/>
                  </a:lnTo>
                  <a:lnTo>
                    <a:pt x="496" y="2160"/>
                  </a:lnTo>
                  <a:lnTo>
                    <a:pt x="128" y="1965"/>
                  </a:lnTo>
                  <a:lnTo>
                    <a:pt x="0" y="1882"/>
                  </a:lnTo>
                  <a:lnTo>
                    <a:pt x="9" y="1764"/>
                  </a:lnTo>
                  <a:lnTo>
                    <a:pt x="210" y="1919"/>
                  </a:lnTo>
                  <a:lnTo>
                    <a:pt x="357" y="1956"/>
                  </a:lnTo>
                  <a:lnTo>
                    <a:pt x="466" y="2040"/>
                  </a:lnTo>
                  <a:lnTo>
                    <a:pt x="649" y="2047"/>
                  </a:lnTo>
                  <a:lnTo>
                    <a:pt x="766" y="2010"/>
                  </a:lnTo>
                  <a:lnTo>
                    <a:pt x="933" y="2001"/>
                  </a:lnTo>
                  <a:lnTo>
                    <a:pt x="1036" y="1920"/>
                  </a:lnTo>
                  <a:lnTo>
                    <a:pt x="987" y="1846"/>
                  </a:lnTo>
                  <a:lnTo>
                    <a:pt x="887" y="1818"/>
                  </a:lnTo>
                  <a:lnTo>
                    <a:pt x="905" y="1709"/>
                  </a:lnTo>
                  <a:lnTo>
                    <a:pt x="896" y="1590"/>
                  </a:lnTo>
                  <a:lnTo>
                    <a:pt x="750" y="1608"/>
                  </a:lnTo>
                  <a:lnTo>
                    <a:pt x="676" y="1530"/>
                  </a:lnTo>
                  <a:lnTo>
                    <a:pt x="826" y="1410"/>
                  </a:lnTo>
                  <a:lnTo>
                    <a:pt x="878" y="1316"/>
                  </a:lnTo>
                  <a:lnTo>
                    <a:pt x="759" y="1233"/>
                  </a:lnTo>
                  <a:lnTo>
                    <a:pt x="736" y="1110"/>
                  </a:lnTo>
                  <a:lnTo>
                    <a:pt x="796" y="1020"/>
                  </a:lnTo>
                  <a:lnTo>
                    <a:pt x="887" y="904"/>
                  </a:lnTo>
                  <a:lnTo>
                    <a:pt x="1006" y="776"/>
                  </a:lnTo>
                  <a:lnTo>
                    <a:pt x="1189" y="794"/>
                  </a:lnTo>
                  <a:lnTo>
                    <a:pt x="1306" y="720"/>
                  </a:lnTo>
                  <a:lnTo>
                    <a:pt x="1335" y="849"/>
                  </a:lnTo>
                  <a:lnTo>
                    <a:pt x="1472" y="895"/>
                  </a:lnTo>
                  <a:lnTo>
                    <a:pt x="1546" y="930"/>
                  </a:lnTo>
                  <a:lnTo>
                    <a:pt x="1673" y="913"/>
                  </a:lnTo>
                  <a:lnTo>
                    <a:pt x="1756" y="810"/>
                  </a:lnTo>
                  <a:lnTo>
                    <a:pt x="1710" y="758"/>
                  </a:lnTo>
                  <a:lnTo>
                    <a:pt x="1600" y="685"/>
                  </a:lnTo>
                  <a:lnTo>
                    <a:pt x="1518" y="602"/>
                  </a:lnTo>
                  <a:lnTo>
                    <a:pt x="1456" y="480"/>
                  </a:lnTo>
                  <a:lnTo>
                    <a:pt x="1546" y="270"/>
                  </a:lnTo>
                  <a:lnTo>
                    <a:pt x="1637" y="246"/>
                  </a:lnTo>
                  <a:lnTo>
                    <a:pt x="1755" y="273"/>
                  </a:lnTo>
                  <a:lnTo>
                    <a:pt x="1966" y="360"/>
                  </a:lnTo>
                  <a:lnTo>
                    <a:pt x="1846" y="480"/>
                  </a:lnTo>
                  <a:lnTo>
                    <a:pt x="2026" y="630"/>
                  </a:lnTo>
                  <a:lnTo>
                    <a:pt x="2130" y="657"/>
                  </a:lnTo>
                  <a:lnTo>
                    <a:pt x="2206" y="600"/>
                  </a:lnTo>
                  <a:lnTo>
                    <a:pt x="2139" y="511"/>
                  </a:lnTo>
                  <a:lnTo>
                    <a:pt x="2075" y="429"/>
                  </a:lnTo>
                  <a:lnTo>
                    <a:pt x="2116" y="270"/>
                  </a:lnTo>
                  <a:lnTo>
                    <a:pt x="2167" y="182"/>
                  </a:lnTo>
                  <a:lnTo>
                    <a:pt x="2139" y="81"/>
                  </a:lnTo>
                  <a:lnTo>
                    <a:pt x="2296" y="0"/>
                  </a:lnTo>
                  <a:lnTo>
                    <a:pt x="2386" y="120"/>
                  </a:lnTo>
                  <a:lnTo>
                    <a:pt x="2552" y="127"/>
                  </a:lnTo>
                  <a:lnTo>
                    <a:pt x="2679" y="63"/>
                  </a:lnTo>
                  <a:lnTo>
                    <a:pt x="2843" y="127"/>
                  </a:lnTo>
                  <a:lnTo>
                    <a:pt x="2872" y="207"/>
                  </a:lnTo>
                  <a:lnTo>
                    <a:pt x="2971" y="145"/>
                  </a:lnTo>
                  <a:lnTo>
                    <a:pt x="3032" y="231"/>
                  </a:lnTo>
                  <a:lnTo>
                    <a:pt x="3136" y="210"/>
                  </a:lnTo>
                  <a:lnTo>
                    <a:pt x="3184" y="399"/>
                  </a:lnTo>
                  <a:lnTo>
                    <a:pt x="3286" y="420"/>
                  </a:lnTo>
                  <a:lnTo>
                    <a:pt x="3368" y="551"/>
                  </a:lnTo>
                  <a:lnTo>
                    <a:pt x="3346" y="648"/>
                  </a:lnTo>
                  <a:lnTo>
                    <a:pt x="3474" y="666"/>
                  </a:lnTo>
                  <a:lnTo>
                    <a:pt x="3493" y="813"/>
                  </a:lnTo>
                  <a:lnTo>
                    <a:pt x="3685" y="950"/>
                  </a:lnTo>
                  <a:lnTo>
                    <a:pt x="3785" y="1050"/>
                  </a:lnTo>
                  <a:lnTo>
                    <a:pt x="3826" y="1170"/>
                  </a:lnTo>
                  <a:close/>
                </a:path>
              </a:pathLst>
            </a:cu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8" name="Freeform 23"/>
            <p:cNvSpPr>
              <a:spLocks/>
            </p:cNvSpPr>
            <p:nvPr/>
          </p:nvSpPr>
          <p:spPr bwMode="auto">
            <a:xfrm>
              <a:off x="2458029" y="3058463"/>
              <a:ext cx="408139" cy="640530"/>
            </a:xfrm>
            <a:custGeom>
              <a:avLst/>
              <a:gdLst>
                <a:gd name="T0" fmla="*/ 1169 w 2412"/>
                <a:gd name="T1" fmla="*/ 0 h 3781"/>
                <a:gd name="T2" fmla="*/ 1262 w 2412"/>
                <a:gd name="T3" fmla="*/ 72 h 3781"/>
                <a:gd name="T4" fmla="*/ 1310 w 2412"/>
                <a:gd name="T5" fmla="*/ 184 h 3781"/>
                <a:gd name="T6" fmla="*/ 1367 w 2412"/>
                <a:gd name="T7" fmla="*/ 319 h 3781"/>
                <a:gd name="T8" fmla="*/ 1454 w 2412"/>
                <a:gd name="T9" fmla="*/ 368 h 3781"/>
                <a:gd name="T10" fmla="*/ 1486 w 2412"/>
                <a:gd name="T11" fmla="*/ 296 h 3781"/>
                <a:gd name="T12" fmla="*/ 1589 w 2412"/>
                <a:gd name="T13" fmla="*/ 220 h 3781"/>
                <a:gd name="T14" fmla="*/ 1601 w 2412"/>
                <a:gd name="T15" fmla="*/ 298 h 3781"/>
                <a:gd name="T16" fmla="*/ 1654 w 2412"/>
                <a:gd name="T17" fmla="*/ 336 h 3781"/>
                <a:gd name="T18" fmla="*/ 1750 w 2412"/>
                <a:gd name="T19" fmla="*/ 304 h 3781"/>
                <a:gd name="T20" fmla="*/ 1845 w 2412"/>
                <a:gd name="T21" fmla="*/ 256 h 3781"/>
                <a:gd name="T22" fmla="*/ 1989 w 2412"/>
                <a:gd name="T23" fmla="*/ 288 h 3781"/>
                <a:gd name="T24" fmla="*/ 2047 w 2412"/>
                <a:gd name="T25" fmla="*/ 364 h 3781"/>
                <a:gd name="T26" fmla="*/ 2157 w 2412"/>
                <a:gd name="T27" fmla="*/ 264 h 3781"/>
                <a:gd name="T28" fmla="*/ 2185 w 2412"/>
                <a:gd name="T29" fmla="*/ 466 h 3781"/>
                <a:gd name="T30" fmla="*/ 2215 w 2412"/>
                <a:gd name="T31" fmla="*/ 538 h 3781"/>
                <a:gd name="T32" fmla="*/ 2311 w 2412"/>
                <a:gd name="T33" fmla="*/ 448 h 3781"/>
                <a:gd name="T34" fmla="*/ 2410 w 2412"/>
                <a:gd name="T35" fmla="*/ 595 h 3781"/>
                <a:gd name="T36" fmla="*/ 2410 w 2412"/>
                <a:gd name="T37" fmla="*/ 3781 h 3781"/>
                <a:gd name="T38" fmla="*/ 528 w 2412"/>
                <a:gd name="T39" fmla="*/ 3781 h 3781"/>
                <a:gd name="T40" fmla="*/ 487 w 2412"/>
                <a:gd name="T41" fmla="*/ 3696 h 3781"/>
                <a:gd name="T42" fmla="*/ 551 w 2412"/>
                <a:gd name="T43" fmla="*/ 3640 h 3781"/>
                <a:gd name="T44" fmla="*/ 575 w 2412"/>
                <a:gd name="T45" fmla="*/ 3552 h 3781"/>
                <a:gd name="T46" fmla="*/ 503 w 2412"/>
                <a:gd name="T47" fmla="*/ 3560 h 3781"/>
                <a:gd name="T48" fmla="*/ 431 w 2412"/>
                <a:gd name="T49" fmla="*/ 3504 h 3781"/>
                <a:gd name="T50" fmla="*/ 479 w 2412"/>
                <a:gd name="T51" fmla="*/ 3440 h 3781"/>
                <a:gd name="T52" fmla="*/ 415 w 2412"/>
                <a:gd name="T53" fmla="*/ 3344 h 3781"/>
                <a:gd name="T54" fmla="*/ 509 w 2412"/>
                <a:gd name="T55" fmla="*/ 3214 h 3781"/>
                <a:gd name="T56" fmla="*/ 608 w 2412"/>
                <a:gd name="T57" fmla="*/ 3147 h 3781"/>
                <a:gd name="T58" fmla="*/ 600 w 2412"/>
                <a:gd name="T59" fmla="*/ 2974 h 3781"/>
                <a:gd name="T60" fmla="*/ 509 w 2412"/>
                <a:gd name="T61" fmla="*/ 2820 h 3781"/>
                <a:gd name="T62" fmla="*/ 414 w 2412"/>
                <a:gd name="T63" fmla="*/ 2050 h 3781"/>
                <a:gd name="T64" fmla="*/ 212 w 2412"/>
                <a:gd name="T65" fmla="*/ 2074 h 3781"/>
                <a:gd name="T66" fmla="*/ 149 w 2412"/>
                <a:gd name="T67" fmla="*/ 1965 h 3781"/>
                <a:gd name="T68" fmla="*/ 150 w 2412"/>
                <a:gd name="T69" fmla="*/ 1743 h 3781"/>
                <a:gd name="T70" fmla="*/ 50 w 2412"/>
                <a:gd name="T71" fmla="*/ 1696 h 3781"/>
                <a:gd name="T72" fmla="*/ 0 w 2412"/>
                <a:gd name="T73" fmla="*/ 1591 h 3781"/>
                <a:gd name="T74" fmla="*/ 1169 w 2412"/>
                <a:gd name="T75" fmla="*/ 0 h 378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412" h="3781">
                  <a:moveTo>
                    <a:pt x="1170" y="0"/>
                  </a:moveTo>
                  <a:lnTo>
                    <a:pt x="1263" y="72"/>
                  </a:lnTo>
                  <a:lnTo>
                    <a:pt x="1311" y="184"/>
                  </a:lnTo>
                  <a:lnTo>
                    <a:pt x="1368" y="319"/>
                  </a:lnTo>
                  <a:lnTo>
                    <a:pt x="1455" y="368"/>
                  </a:lnTo>
                  <a:lnTo>
                    <a:pt x="1487" y="296"/>
                  </a:lnTo>
                  <a:lnTo>
                    <a:pt x="1590" y="220"/>
                  </a:lnTo>
                  <a:lnTo>
                    <a:pt x="1602" y="298"/>
                  </a:lnTo>
                  <a:lnTo>
                    <a:pt x="1655" y="336"/>
                  </a:lnTo>
                  <a:lnTo>
                    <a:pt x="1751" y="304"/>
                  </a:lnTo>
                  <a:lnTo>
                    <a:pt x="1847" y="256"/>
                  </a:lnTo>
                  <a:lnTo>
                    <a:pt x="1991" y="288"/>
                  </a:lnTo>
                  <a:lnTo>
                    <a:pt x="2049" y="364"/>
                  </a:lnTo>
                  <a:lnTo>
                    <a:pt x="2159" y="264"/>
                  </a:lnTo>
                  <a:lnTo>
                    <a:pt x="2187" y="466"/>
                  </a:lnTo>
                  <a:lnTo>
                    <a:pt x="2217" y="538"/>
                  </a:lnTo>
                  <a:lnTo>
                    <a:pt x="2313" y="448"/>
                  </a:lnTo>
                  <a:lnTo>
                    <a:pt x="2412" y="595"/>
                  </a:lnTo>
                  <a:lnTo>
                    <a:pt x="2412" y="3781"/>
                  </a:lnTo>
                  <a:lnTo>
                    <a:pt x="528" y="3781"/>
                  </a:lnTo>
                  <a:lnTo>
                    <a:pt x="487" y="3696"/>
                  </a:lnTo>
                  <a:lnTo>
                    <a:pt x="551" y="3640"/>
                  </a:lnTo>
                  <a:lnTo>
                    <a:pt x="575" y="3552"/>
                  </a:lnTo>
                  <a:lnTo>
                    <a:pt x="503" y="3560"/>
                  </a:lnTo>
                  <a:lnTo>
                    <a:pt x="431" y="3504"/>
                  </a:lnTo>
                  <a:lnTo>
                    <a:pt x="479" y="3440"/>
                  </a:lnTo>
                  <a:lnTo>
                    <a:pt x="415" y="3344"/>
                  </a:lnTo>
                  <a:lnTo>
                    <a:pt x="509" y="3214"/>
                  </a:lnTo>
                  <a:lnTo>
                    <a:pt x="609" y="3147"/>
                  </a:lnTo>
                  <a:lnTo>
                    <a:pt x="600" y="2974"/>
                  </a:lnTo>
                  <a:lnTo>
                    <a:pt x="509" y="2820"/>
                  </a:lnTo>
                  <a:lnTo>
                    <a:pt x="414" y="2050"/>
                  </a:lnTo>
                  <a:lnTo>
                    <a:pt x="212" y="2074"/>
                  </a:lnTo>
                  <a:lnTo>
                    <a:pt x="149" y="1965"/>
                  </a:lnTo>
                  <a:lnTo>
                    <a:pt x="150" y="1743"/>
                  </a:lnTo>
                  <a:lnTo>
                    <a:pt x="50" y="1696"/>
                  </a:lnTo>
                  <a:lnTo>
                    <a:pt x="0" y="1591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59" name="组合 58"/>
            <p:cNvGrpSpPr/>
            <p:nvPr/>
          </p:nvGrpSpPr>
          <p:grpSpPr>
            <a:xfrm>
              <a:off x="2665903" y="3746366"/>
              <a:ext cx="564008" cy="351275"/>
              <a:chOff x="2090293" y="4930483"/>
              <a:chExt cx="734362" cy="457375"/>
            </a:xfrm>
          </p:grpSpPr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640774" y="5171390"/>
                <a:ext cx="183881" cy="216468"/>
              </a:xfrm>
              <a:custGeom>
                <a:avLst/>
                <a:gdLst>
                  <a:gd name="T0" fmla="*/ 43 w 834"/>
                  <a:gd name="T1" fmla="*/ 181 h 980"/>
                  <a:gd name="T2" fmla="*/ 35 w 834"/>
                  <a:gd name="T3" fmla="*/ 172 h 980"/>
                  <a:gd name="T4" fmla="*/ 26 w 834"/>
                  <a:gd name="T5" fmla="*/ 155 h 980"/>
                  <a:gd name="T6" fmla="*/ 32 w 834"/>
                  <a:gd name="T7" fmla="*/ 143 h 980"/>
                  <a:gd name="T8" fmla="*/ 26 w 834"/>
                  <a:gd name="T9" fmla="*/ 124 h 980"/>
                  <a:gd name="T10" fmla="*/ 17 w 834"/>
                  <a:gd name="T11" fmla="*/ 103 h 980"/>
                  <a:gd name="T12" fmla="*/ 0 w 834"/>
                  <a:gd name="T13" fmla="*/ 86 h 980"/>
                  <a:gd name="T14" fmla="*/ 9 w 834"/>
                  <a:gd name="T15" fmla="*/ 69 h 980"/>
                  <a:gd name="T16" fmla="*/ 19 w 834"/>
                  <a:gd name="T17" fmla="*/ 55 h 980"/>
                  <a:gd name="T18" fmla="*/ 28 w 834"/>
                  <a:gd name="T19" fmla="*/ 46 h 980"/>
                  <a:gd name="T20" fmla="*/ 20 w 834"/>
                  <a:gd name="T21" fmla="*/ 30 h 980"/>
                  <a:gd name="T22" fmla="*/ 9 w 834"/>
                  <a:gd name="T23" fmla="*/ 26 h 980"/>
                  <a:gd name="T24" fmla="*/ 9 w 834"/>
                  <a:gd name="T25" fmla="*/ 16 h 980"/>
                  <a:gd name="T26" fmla="*/ 17 w 834"/>
                  <a:gd name="T27" fmla="*/ 0 h 980"/>
                  <a:gd name="T28" fmla="*/ 26 w 834"/>
                  <a:gd name="T29" fmla="*/ 10 h 980"/>
                  <a:gd name="T30" fmla="*/ 44 w 834"/>
                  <a:gd name="T31" fmla="*/ 17 h 980"/>
                  <a:gd name="T32" fmla="*/ 60 w 834"/>
                  <a:gd name="T33" fmla="*/ 17 h 980"/>
                  <a:gd name="T34" fmla="*/ 76 w 834"/>
                  <a:gd name="T35" fmla="*/ 24 h 980"/>
                  <a:gd name="T36" fmla="*/ 91 w 834"/>
                  <a:gd name="T37" fmla="*/ 27 h 980"/>
                  <a:gd name="T38" fmla="*/ 103 w 834"/>
                  <a:gd name="T39" fmla="*/ 43 h 980"/>
                  <a:gd name="T40" fmla="*/ 117 w 834"/>
                  <a:gd name="T41" fmla="*/ 54 h 980"/>
                  <a:gd name="T42" fmla="*/ 120 w 834"/>
                  <a:gd name="T43" fmla="*/ 69 h 980"/>
                  <a:gd name="T44" fmla="*/ 144 w 834"/>
                  <a:gd name="T45" fmla="*/ 78 h 980"/>
                  <a:gd name="T46" fmla="*/ 158 w 834"/>
                  <a:gd name="T47" fmla="*/ 92 h 980"/>
                  <a:gd name="T48" fmla="*/ 150 w 834"/>
                  <a:gd name="T49" fmla="*/ 102 h 980"/>
                  <a:gd name="T50" fmla="*/ 140 w 834"/>
                  <a:gd name="T51" fmla="*/ 121 h 980"/>
                  <a:gd name="T52" fmla="*/ 125 w 834"/>
                  <a:gd name="T53" fmla="*/ 124 h 980"/>
                  <a:gd name="T54" fmla="*/ 103 w 834"/>
                  <a:gd name="T55" fmla="*/ 134 h 980"/>
                  <a:gd name="T56" fmla="*/ 91 w 834"/>
                  <a:gd name="T57" fmla="*/ 147 h 980"/>
                  <a:gd name="T58" fmla="*/ 79 w 834"/>
                  <a:gd name="T59" fmla="*/ 157 h 980"/>
                  <a:gd name="T60" fmla="*/ 76 w 834"/>
                  <a:gd name="T61" fmla="*/ 171 h 980"/>
                  <a:gd name="T62" fmla="*/ 67 w 834"/>
                  <a:gd name="T63" fmla="*/ 186 h 980"/>
                  <a:gd name="T64" fmla="*/ 43 w 834"/>
                  <a:gd name="T65" fmla="*/ 181 h 98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834" h="980">
                    <a:moveTo>
                      <a:pt x="226" y="952"/>
                    </a:moveTo>
                    <a:lnTo>
                      <a:pt x="186" y="908"/>
                    </a:lnTo>
                    <a:lnTo>
                      <a:pt x="136" y="816"/>
                    </a:lnTo>
                    <a:lnTo>
                      <a:pt x="170" y="756"/>
                    </a:lnTo>
                    <a:lnTo>
                      <a:pt x="138" y="652"/>
                    </a:lnTo>
                    <a:lnTo>
                      <a:pt x="90" y="544"/>
                    </a:lnTo>
                    <a:lnTo>
                      <a:pt x="0" y="453"/>
                    </a:lnTo>
                    <a:lnTo>
                      <a:pt x="45" y="363"/>
                    </a:lnTo>
                    <a:lnTo>
                      <a:pt x="98" y="292"/>
                    </a:lnTo>
                    <a:lnTo>
                      <a:pt x="146" y="244"/>
                    </a:lnTo>
                    <a:lnTo>
                      <a:pt x="106" y="156"/>
                    </a:lnTo>
                    <a:lnTo>
                      <a:pt x="45" y="136"/>
                    </a:lnTo>
                    <a:lnTo>
                      <a:pt x="50" y="84"/>
                    </a:lnTo>
                    <a:lnTo>
                      <a:pt x="90" y="0"/>
                    </a:lnTo>
                    <a:lnTo>
                      <a:pt x="138" y="52"/>
                    </a:lnTo>
                    <a:lnTo>
                      <a:pt x="234" y="92"/>
                    </a:lnTo>
                    <a:lnTo>
                      <a:pt x="317" y="91"/>
                    </a:lnTo>
                    <a:lnTo>
                      <a:pt x="402" y="124"/>
                    </a:lnTo>
                    <a:lnTo>
                      <a:pt x="482" y="140"/>
                    </a:lnTo>
                    <a:lnTo>
                      <a:pt x="544" y="227"/>
                    </a:lnTo>
                    <a:lnTo>
                      <a:pt x="618" y="284"/>
                    </a:lnTo>
                    <a:lnTo>
                      <a:pt x="635" y="363"/>
                    </a:lnTo>
                    <a:lnTo>
                      <a:pt x="762" y="412"/>
                    </a:lnTo>
                    <a:lnTo>
                      <a:pt x="834" y="484"/>
                    </a:lnTo>
                    <a:lnTo>
                      <a:pt x="794" y="540"/>
                    </a:lnTo>
                    <a:lnTo>
                      <a:pt x="738" y="636"/>
                    </a:lnTo>
                    <a:lnTo>
                      <a:pt x="658" y="652"/>
                    </a:lnTo>
                    <a:lnTo>
                      <a:pt x="546" y="708"/>
                    </a:lnTo>
                    <a:lnTo>
                      <a:pt x="482" y="772"/>
                    </a:lnTo>
                    <a:lnTo>
                      <a:pt x="418" y="828"/>
                    </a:lnTo>
                    <a:lnTo>
                      <a:pt x="402" y="900"/>
                    </a:lnTo>
                    <a:lnTo>
                      <a:pt x="354" y="980"/>
                    </a:lnTo>
                    <a:lnTo>
                      <a:pt x="226" y="952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7" name="Freeform 26"/>
              <p:cNvSpPr>
                <a:spLocks/>
              </p:cNvSpPr>
              <p:nvPr/>
            </p:nvSpPr>
            <p:spPr bwMode="auto">
              <a:xfrm>
                <a:off x="2300942" y="4991001"/>
                <a:ext cx="90777" cy="80303"/>
              </a:xfrm>
              <a:custGeom>
                <a:avLst/>
                <a:gdLst>
                  <a:gd name="T0" fmla="*/ 0 w 414"/>
                  <a:gd name="T1" fmla="*/ 20 h 364"/>
                  <a:gd name="T2" fmla="*/ 20 w 414"/>
                  <a:gd name="T3" fmla="*/ 18 h 364"/>
                  <a:gd name="T4" fmla="*/ 24 w 414"/>
                  <a:gd name="T5" fmla="*/ 7 h 364"/>
                  <a:gd name="T6" fmla="*/ 37 w 414"/>
                  <a:gd name="T7" fmla="*/ 0 h 364"/>
                  <a:gd name="T8" fmla="*/ 49 w 414"/>
                  <a:gd name="T9" fmla="*/ 13 h 364"/>
                  <a:gd name="T10" fmla="*/ 57 w 414"/>
                  <a:gd name="T11" fmla="*/ 30 h 364"/>
                  <a:gd name="T12" fmla="*/ 66 w 414"/>
                  <a:gd name="T13" fmla="*/ 35 h 364"/>
                  <a:gd name="T14" fmla="*/ 77 w 414"/>
                  <a:gd name="T15" fmla="*/ 39 h 364"/>
                  <a:gd name="T16" fmla="*/ 78 w 414"/>
                  <a:gd name="T17" fmla="*/ 52 h 364"/>
                  <a:gd name="T18" fmla="*/ 61 w 414"/>
                  <a:gd name="T19" fmla="*/ 61 h 364"/>
                  <a:gd name="T20" fmla="*/ 43 w 414"/>
                  <a:gd name="T21" fmla="*/ 69 h 364"/>
                  <a:gd name="T22" fmla="*/ 26 w 414"/>
                  <a:gd name="T23" fmla="*/ 60 h 364"/>
                  <a:gd name="T24" fmla="*/ 17 w 414"/>
                  <a:gd name="T25" fmla="*/ 52 h 364"/>
                  <a:gd name="T26" fmla="*/ 17 w 414"/>
                  <a:gd name="T27" fmla="*/ 43 h 364"/>
                  <a:gd name="T28" fmla="*/ 2 w 414"/>
                  <a:gd name="T29" fmla="*/ 36 h 364"/>
                  <a:gd name="T30" fmla="*/ 0 w 414"/>
                  <a:gd name="T31" fmla="*/ 20 h 36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14" h="364">
                    <a:moveTo>
                      <a:pt x="0" y="108"/>
                    </a:moveTo>
                    <a:lnTo>
                      <a:pt x="108" y="96"/>
                    </a:lnTo>
                    <a:lnTo>
                      <a:pt x="126" y="36"/>
                    </a:lnTo>
                    <a:lnTo>
                      <a:pt x="198" y="0"/>
                    </a:lnTo>
                    <a:lnTo>
                      <a:pt x="258" y="66"/>
                    </a:lnTo>
                    <a:lnTo>
                      <a:pt x="300" y="156"/>
                    </a:lnTo>
                    <a:lnTo>
                      <a:pt x="348" y="186"/>
                    </a:lnTo>
                    <a:lnTo>
                      <a:pt x="408" y="204"/>
                    </a:lnTo>
                    <a:lnTo>
                      <a:pt x="414" y="276"/>
                    </a:lnTo>
                    <a:lnTo>
                      <a:pt x="324" y="324"/>
                    </a:lnTo>
                    <a:lnTo>
                      <a:pt x="226" y="364"/>
                    </a:lnTo>
                    <a:lnTo>
                      <a:pt x="136" y="319"/>
                    </a:lnTo>
                    <a:lnTo>
                      <a:pt x="90" y="274"/>
                    </a:lnTo>
                    <a:lnTo>
                      <a:pt x="90" y="228"/>
                    </a:lnTo>
                    <a:lnTo>
                      <a:pt x="12" y="192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4" name="Freeform 27"/>
              <p:cNvSpPr>
                <a:spLocks/>
              </p:cNvSpPr>
              <p:nvPr/>
            </p:nvSpPr>
            <p:spPr bwMode="auto">
              <a:xfrm>
                <a:off x="2090293" y="4930483"/>
                <a:ext cx="62846" cy="58190"/>
              </a:xfrm>
              <a:custGeom>
                <a:avLst/>
                <a:gdLst>
                  <a:gd name="T0" fmla="*/ 47 w 285"/>
                  <a:gd name="T1" fmla="*/ 47 h 259"/>
                  <a:gd name="T2" fmla="*/ 54 w 285"/>
                  <a:gd name="T3" fmla="*/ 35 h 259"/>
                  <a:gd name="T4" fmla="*/ 54 w 285"/>
                  <a:gd name="T5" fmla="*/ 18 h 259"/>
                  <a:gd name="T6" fmla="*/ 52 w 285"/>
                  <a:gd name="T7" fmla="*/ 1 h 259"/>
                  <a:gd name="T8" fmla="*/ 37 w 285"/>
                  <a:gd name="T9" fmla="*/ 0 h 259"/>
                  <a:gd name="T10" fmla="*/ 23 w 285"/>
                  <a:gd name="T11" fmla="*/ 1 h 259"/>
                  <a:gd name="T12" fmla="*/ 11 w 285"/>
                  <a:gd name="T13" fmla="*/ 9 h 259"/>
                  <a:gd name="T14" fmla="*/ 2 w 285"/>
                  <a:gd name="T15" fmla="*/ 26 h 259"/>
                  <a:gd name="T16" fmla="*/ 0 w 285"/>
                  <a:gd name="T17" fmla="*/ 40 h 259"/>
                  <a:gd name="T18" fmla="*/ 8 w 285"/>
                  <a:gd name="T19" fmla="*/ 47 h 259"/>
                  <a:gd name="T20" fmla="*/ 20 w 285"/>
                  <a:gd name="T21" fmla="*/ 44 h 259"/>
                  <a:gd name="T22" fmla="*/ 33 w 285"/>
                  <a:gd name="T23" fmla="*/ 50 h 259"/>
                  <a:gd name="T24" fmla="*/ 47 w 285"/>
                  <a:gd name="T25" fmla="*/ 47 h 2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85" h="259">
                    <a:moveTo>
                      <a:pt x="246" y="241"/>
                    </a:moveTo>
                    <a:lnTo>
                      <a:pt x="285" y="182"/>
                    </a:lnTo>
                    <a:lnTo>
                      <a:pt x="285" y="91"/>
                    </a:lnTo>
                    <a:lnTo>
                      <a:pt x="276" y="7"/>
                    </a:lnTo>
                    <a:lnTo>
                      <a:pt x="194" y="0"/>
                    </a:lnTo>
                    <a:lnTo>
                      <a:pt x="120" y="7"/>
                    </a:lnTo>
                    <a:lnTo>
                      <a:pt x="58" y="46"/>
                    </a:lnTo>
                    <a:lnTo>
                      <a:pt x="13" y="136"/>
                    </a:lnTo>
                    <a:lnTo>
                      <a:pt x="0" y="205"/>
                    </a:lnTo>
                    <a:lnTo>
                      <a:pt x="41" y="241"/>
                    </a:lnTo>
                    <a:lnTo>
                      <a:pt x="104" y="227"/>
                    </a:lnTo>
                    <a:lnTo>
                      <a:pt x="173" y="259"/>
                    </a:lnTo>
                    <a:lnTo>
                      <a:pt x="246" y="241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5" name="Freeform 28"/>
              <p:cNvSpPr>
                <a:spLocks/>
              </p:cNvSpPr>
              <p:nvPr/>
            </p:nvSpPr>
            <p:spPr bwMode="auto">
              <a:xfrm>
                <a:off x="2530212" y="5075958"/>
                <a:ext cx="100087" cy="66337"/>
              </a:xfrm>
              <a:custGeom>
                <a:avLst/>
                <a:gdLst>
                  <a:gd name="T0" fmla="*/ 50 w 453"/>
                  <a:gd name="T1" fmla="*/ 57 h 300"/>
                  <a:gd name="T2" fmla="*/ 43 w 453"/>
                  <a:gd name="T3" fmla="*/ 48 h 300"/>
                  <a:gd name="T4" fmla="*/ 36 w 453"/>
                  <a:gd name="T5" fmla="*/ 38 h 300"/>
                  <a:gd name="T6" fmla="*/ 23 w 453"/>
                  <a:gd name="T7" fmla="*/ 29 h 300"/>
                  <a:gd name="T8" fmla="*/ 9 w 453"/>
                  <a:gd name="T9" fmla="*/ 31 h 300"/>
                  <a:gd name="T10" fmla="*/ 2 w 453"/>
                  <a:gd name="T11" fmla="*/ 22 h 300"/>
                  <a:gd name="T12" fmla="*/ 0 w 453"/>
                  <a:gd name="T13" fmla="*/ 13 h 300"/>
                  <a:gd name="T14" fmla="*/ 9 w 453"/>
                  <a:gd name="T15" fmla="*/ 5 h 300"/>
                  <a:gd name="T16" fmla="*/ 10 w 453"/>
                  <a:gd name="T17" fmla="*/ 0 h 300"/>
                  <a:gd name="T18" fmla="*/ 26 w 453"/>
                  <a:gd name="T19" fmla="*/ 5 h 300"/>
                  <a:gd name="T20" fmla="*/ 37 w 453"/>
                  <a:gd name="T21" fmla="*/ 9 h 300"/>
                  <a:gd name="T22" fmla="*/ 43 w 453"/>
                  <a:gd name="T23" fmla="*/ 5 h 300"/>
                  <a:gd name="T24" fmla="*/ 61 w 453"/>
                  <a:gd name="T25" fmla="*/ 2 h 300"/>
                  <a:gd name="T26" fmla="*/ 69 w 453"/>
                  <a:gd name="T27" fmla="*/ 13 h 300"/>
                  <a:gd name="T28" fmla="*/ 86 w 453"/>
                  <a:gd name="T29" fmla="*/ 22 h 300"/>
                  <a:gd name="T30" fmla="*/ 86 w 453"/>
                  <a:gd name="T31" fmla="*/ 39 h 300"/>
                  <a:gd name="T32" fmla="*/ 74 w 453"/>
                  <a:gd name="T33" fmla="*/ 49 h 300"/>
                  <a:gd name="T34" fmla="*/ 67 w 453"/>
                  <a:gd name="T35" fmla="*/ 50 h 300"/>
                  <a:gd name="T36" fmla="*/ 58 w 453"/>
                  <a:gd name="T37" fmla="*/ 51 h 300"/>
                  <a:gd name="T38" fmla="*/ 50 w 453"/>
                  <a:gd name="T39" fmla="*/ 57 h 30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53" h="300">
                    <a:moveTo>
                      <a:pt x="265" y="300"/>
                    </a:moveTo>
                    <a:lnTo>
                      <a:pt x="226" y="252"/>
                    </a:lnTo>
                    <a:lnTo>
                      <a:pt x="187" y="198"/>
                    </a:lnTo>
                    <a:lnTo>
                      <a:pt x="121" y="150"/>
                    </a:lnTo>
                    <a:lnTo>
                      <a:pt x="45" y="162"/>
                    </a:lnTo>
                    <a:lnTo>
                      <a:pt x="13" y="114"/>
                    </a:lnTo>
                    <a:lnTo>
                      <a:pt x="0" y="71"/>
                    </a:lnTo>
                    <a:lnTo>
                      <a:pt x="45" y="26"/>
                    </a:lnTo>
                    <a:lnTo>
                      <a:pt x="55" y="0"/>
                    </a:lnTo>
                    <a:lnTo>
                      <a:pt x="136" y="26"/>
                    </a:lnTo>
                    <a:lnTo>
                      <a:pt x="193" y="48"/>
                    </a:lnTo>
                    <a:lnTo>
                      <a:pt x="226" y="26"/>
                    </a:lnTo>
                    <a:lnTo>
                      <a:pt x="319" y="12"/>
                    </a:lnTo>
                    <a:lnTo>
                      <a:pt x="363" y="71"/>
                    </a:lnTo>
                    <a:lnTo>
                      <a:pt x="453" y="116"/>
                    </a:lnTo>
                    <a:lnTo>
                      <a:pt x="453" y="207"/>
                    </a:lnTo>
                    <a:lnTo>
                      <a:pt x="391" y="258"/>
                    </a:lnTo>
                    <a:lnTo>
                      <a:pt x="355" y="264"/>
                    </a:lnTo>
                    <a:lnTo>
                      <a:pt x="307" y="270"/>
                    </a:lnTo>
                    <a:lnTo>
                      <a:pt x="265" y="300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6" name="Freeform 29"/>
              <p:cNvSpPr>
                <a:spLocks/>
              </p:cNvSpPr>
              <p:nvPr/>
            </p:nvSpPr>
            <p:spPr bwMode="auto">
              <a:xfrm>
                <a:off x="2440599" y="5051518"/>
                <a:ext cx="89613" cy="30259"/>
              </a:xfrm>
              <a:custGeom>
                <a:avLst/>
                <a:gdLst>
                  <a:gd name="T0" fmla="*/ 27 w 409"/>
                  <a:gd name="T1" fmla="*/ 2 h 136"/>
                  <a:gd name="T2" fmla="*/ 13 w 409"/>
                  <a:gd name="T3" fmla="*/ 0 h 136"/>
                  <a:gd name="T4" fmla="*/ 0 w 409"/>
                  <a:gd name="T5" fmla="*/ 9 h 136"/>
                  <a:gd name="T6" fmla="*/ 8 w 409"/>
                  <a:gd name="T7" fmla="*/ 21 h 136"/>
                  <a:gd name="T8" fmla="*/ 17 w 409"/>
                  <a:gd name="T9" fmla="*/ 26 h 136"/>
                  <a:gd name="T10" fmla="*/ 34 w 409"/>
                  <a:gd name="T11" fmla="*/ 17 h 136"/>
                  <a:gd name="T12" fmla="*/ 43 w 409"/>
                  <a:gd name="T13" fmla="*/ 17 h 136"/>
                  <a:gd name="T14" fmla="*/ 63 w 409"/>
                  <a:gd name="T15" fmla="*/ 22 h 136"/>
                  <a:gd name="T16" fmla="*/ 70 w 409"/>
                  <a:gd name="T17" fmla="*/ 19 h 136"/>
                  <a:gd name="T18" fmla="*/ 77 w 409"/>
                  <a:gd name="T19" fmla="*/ 17 h 136"/>
                  <a:gd name="T20" fmla="*/ 77 w 409"/>
                  <a:gd name="T21" fmla="*/ 9 h 136"/>
                  <a:gd name="T22" fmla="*/ 68 w 409"/>
                  <a:gd name="T23" fmla="*/ 0 h 136"/>
                  <a:gd name="T24" fmla="*/ 57 w 409"/>
                  <a:gd name="T25" fmla="*/ 3 h 136"/>
                  <a:gd name="T26" fmla="*/ 43 w 409"/>
                  <a:gd name="T27" fmla="*/ 9 h 136"/>
                  <a:gd name="T28" fmla="*/ 27 w 409"/>
                  <a:gd name="T29" fmla="*/ 2 h 1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09" h="136">
                    <a:moveTo>
                      <a:pt x="146" y="8"/>
                    </a:moveTo>
                    <a:lnTo>
                      <a:pt x="68" y="2"/>
                    </a:lnTo>
                    <a:lnTo>
                      <a:pt x="0" y="45"/>
                    </a:lnTo>
                    <a:lnTo>
                      <a:pt x="44" y="110"/>
                    </a:lnTo>
                    <a:lnTo>
                      <a:pt x="91" y="136"/>
                    </a:lnTo>
                    <a:lnTo>
                      <a:pt x="182" y="90"/>
                    </a:lnTo>
                    <a:lnTo>
                      <a:pt x="227" y="90"/>
                    </a:lnTo>
                    <a:lnTo>
                      <a:pt x="332" y="116"/>
                    </a:lnTo>
                    <a:lnTo>
                      <a:pt x="374" y="98"/>
                    </a:lnTo>
                    <a:lnTo>
                      <a:pt x="409" y="90"/>
                    </a:lnTo>
                    <a:lnTo>
                      <a:pt x="409" y="45"/>
                    </a:lnTo>
                    <a:lnTo>
                      <a:pt x="363" y="0"/>
                    </a:lnTo>
                    <a:lnTo>
                      <a:pt x="302" y="14"/>
                    </a:lnTo>
                    <a:lnTo>
                      <a:pt x="227" y="45"/>
                    </a:lnTo>
                    <a:lnTo>
                      <a:pt x="146" y="8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7" name="Freeform 30"/>
              <p:cNvSpPr>
                <a:spLocks/>
              </p:cNvSpPr>
              <p:nvPr/>
            </p:nvSpPr>
            <p:spPr bwMode="auto">
              <a:xfrm>
                <a:off x="2480168" y="5091088"/>
                <a:ext cx="36078" cy="40733"/>
              </a:xfrm>
              <a:custGeom>
                <a:avLst/>
                <a:gdLst>
                  <a:gd name="T0" fmla="*/ 31 w 162"/>
                  <a:gd name="T1" fmla="*/ 13 h 181"/>
                  <a:gd name="T2" fmla="*/ 17 w 162"/>
                  <a:gd name="T3" fmla="*/ 9 h 181"/>
                  <a:gd name="T4" fmla="*/ 9 w 162"/>
                  <a:gd name="T5" fmla="*/ 0 h 181"/>
                  <a:gd name="T6" fmla="*/ 0 w 162"/>
                  <a:gd name="T7" fmla="*/ 9 h 181"/>
                  <a:gd name="T8" fmla="*/ 7 w 162"/>
                  <a:gd name="T9" fmla="*/ 23 h 181"/>
                  <a:gd name="T10" fmla="*/ 13 w 162"/>
                  <a:gd name="T11" fmla="*/ 32 h 181"/>
                  <a:gd name="T12" fmla="*/ 20 w 162"/>
                  <a:gd name="T13" fmla="*/ 35 h 181"/>
                  <a:gd name="T14" fmla="*/ 29 w 162"/>
                  <a:gd name="T15" fmla="*/ 25 h 181"/>
                  <a:gd name="T16" fmla="*/ 31 w 162"/>
                  <a:gd name="T17" fmla="*/ 13 h 18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2" h="181">
                    <a:moveTo>
                      <a:pt x="162" y="67"/>
                    </a:moveTo>
                    <a:lnTo>
                      <a:pt x="91" y="45"/>
                    </a:lnTo>
                    <a:lnTo>
                      <a:pt x="45" y="0"/>
                    </a:lnTo>
                    <a:lnTo>
                      <a:pt x="0" y="45"/>
                    </a:lnTo>
                    <a:lnTo>
                      <a:pt x="36" y="121"/>
                    </a:lnTo>
                    <a:lnTo>
                      <a:pt x="66" y="163"/>
                    </a:lnTo>
                    <a:lnTo>
                      <a:pt x="102" y="181"/>
                    </a:lnTo>
                    <a:lnTo>
                      <a:pt x="150" y="127"/>
                    </a:lnTo>
                    <a:lnTo>
                      <a:pt x="162" y="67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60" name="Oval 25"/>
            <p:cNvSpPr>
              <a:spLocks noChangeArrowheads="1"/>
            </p:cNvSpPr>
            <p:nvPr/>
          </p:nvSpPr>
          <p:spPr bwMode="gray">
            <a:xfrm>
              <a:off x="2743856" y="1561466"/>
              <a:ext cx="83577" cy="83577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61" name="Oval 25"/>
            <p:cNvSpPr>
              <a:spLocks noChangeArrowheads="1"/>
            </p:cNvSpPr>
            <p:nvPr/>
          </p:nvSpPr>
          <p:spPr bwMode="gray">
            <a:xfrm>
              <a:off x="2819937" y="2737787"/>
              <a:ext cx="83577" cy="83577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62" name="Oval 25"/>
            <p:cNvSpPr>
              <a:spLocks noChangeArrowheads="1"/>
            </p:cNvSpPr>
            <p:nvPr/>
          </p:nvSpPr>
          <p:spPr bwMode="gray">
            <a:xfrm>
              <a:off x="4464445" y="3200122"/>
              <a:ext cx="83577" cy="83577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63" name="Oval 25"/>
            <p:cNvSpPr>
              <a:spLocks noChangeArrowheads="1"/>
            </p:cNvSpPr>
            <p:nvPr/>
          </p:nvSpPr>
          <p:spPr bwMode="gray">
            <a:xfrm>
              <a:off x="4879961" y="2105734"/>
              <a:ext cx="83577" cy="83577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64" name="Oval 25"/>
            <p:cNvSpPr>
              <a:spLocks noChangeArrowheads="1"/>
            </p:cNvSpPr>
            <p:nvPr/>
          </p:nvSpPr>
          <p:spPr bwMode="gray">
            <a:xfrm>
              <a:off x="5880712" y="1737037"/>
              <a:ext cx="83577" cy="83577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65" name="Oval 25"/>
            <p:cNvSpPr>
              <a:spLocks noChangeArrowheads="1"/>
            </p:cNvSpPr>
            <p:nvPr/>
          </p:nvSpPr>
          <p:spPr bwMode="gray">
            <a:xfrm>
              <a:off x="5792927" y="1930164"/>
              <a:ext cx="83577" cy="83577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66" name="Oval 25"/>
            <p:cNvSpPr>
              <a:spLocks noChangeArrowheads="1"/>
            </p:cNvSpPr>
            <p:nvPr/>
          </p:nvSpPr>
          <p:spPr bwMode="gray">
            <a:xfrm>
              <a:off x="5693437" y="2029654"/>
              <a:ext cx="83577" cy="83577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grpSp>
          <p:nvGrpSpPr>
            <p:cNvPr id="67" name="组合 62"/>
            <p:cNvGrpSpPr/>
            <p:nvPr/>
          </p:nvGrpSpPr>
          <p:grpSpPr>
            <a:xfrm>
              <a:off x="5576185" y="2130604"/>
              <a:ext cx="110595" cy="110595"/>
              <a:chOff x="4714876" y="3214686"/>
              <a:chExt cx="144000" cy="144000"/>
            </a:xfrm>
            <a:effectLst>
              <a:outerShdw sx="1000" sy="1000" algn="ctr" rotWithShape="0">
                <a:srgbClr val="000000"/>
              </a:outerShdw>
            </a:effectLst>
          </p:grpSpPr>
          <p:sp>
            <p:nvSpPr>
              <p:cNvPr id="102" name="椭圆 101"/>
              <p:cNvSpPr/>
              <p:nvPr/>
            </p:nvSpPr>
            <p:spPr>
              <a:xfrm>
                <a:off x="4750876" y="3250686"/>
                <a:ext cx="72000" cy="72000"/>
              </a:xfrm>
              <a:prstGeom prst="ellipse">
                <a:avLst/>
              </a:prstGeom>
              <a:gradFill rotWithShape="1">
                <a:gsLst>
                  <a:gs pos="20000">
                    <a:srgbClr val="FF0000"/>
                  </a:gs>
                  <a:gs pos="0">
                    <a:srgbClr val="FF000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05" name="椭圆 104"/>
              <p:cNvSpPr/>
              <p:nvPr/>
            </p:nvSpPr>
            <p:spPr>
              <a:xfrm>
                <a:off x="4714876" y="3214686"/>
                <a:ext cx="144000" cy="1440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00"/>
              </a:p>
            </p:txBody>
          </p:sp>
        </p:grpSp>
        <p:sp>
          <p:nvSpPr>
            <p:cNvPr id="68" name="圆角矩形 67"/>
            <p:cNvSpPr/>
            <p:nvPr/>
          </p:nvSpPr>
          <p:spPr>
            <a:xfrm>
              <a:off x="6103555" y="2720534"/>
              <a:ext cx="1217796" cy="23539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C00000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Washington, D.C.</a:t>
              </a:r>
            </a:p>
          </p:txBody>
        </p:sp>
        <p:cxnSp>
          <p:nvCxnSpPr>
            <p:cNvPr id="69" name="肘形连接符 68"/>
            <p:cNvCxnSpPr>
              <a:stCxn id="105" idx="4"/>
              <a:endCxn id="68" idx="1"/>
            </p:cNvCxnSpPr>
            <p:nvPr/>
          </p:nvCxnSpPr>
          <p:spPr>
            <a:xfrm rot="16200000" flipH="1">
              <a:off x="5569002" y="2303680"/>
              <a:ext cx="597035" cy="472072"/>
            </a:xfrm>
            <a:prstGeom prst="bentConnector2">
              <a:avLst/>
            </a:prstGeom>
            <a:noFill/>
            <a:ln w="9525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0" name="肘形连接符 69"/>
            <p:cNvCxnSpPr>
              <a:stCxn id="71" idx="3"/>
              <a:endCxn id="60" idx="0"/>
            </p:cNvCxnSpPr>
            <p:nvPr/>
          </p:nvCxnSpPr>
          <p:spPr>
            <a:xfrm>
              <a:off x="2536297" y="1335823"/>
              <a:ext cx="249348" cy="225643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71" name="圆角矩形 70"/>
            <p:cNvSpPr/>
            <p:nvPr/>
          </p:nvSpPr>
          <p:spPr>
            <a:xfrm>
              <a:off x="1534872" y="1218124"/>
              <a:ext cx="1001425" cy="23539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Seattle</a:t>
              </a:r>
            </a:p>
          </p:txBody>
        </p:sp>
        <p:cxnSp>
          <p:nvCxnSpPr>
            <p:cNvPr id="72" name="肘形连接符 71"/>
            <p:cNvCxnSpPr>
              <a:stCxn id="74" idx="3"/>
              <a:endCxn id="61" idx="0"/>
            </p:cNvCxnSpPr>
            <p:nvPr/>
          </p:nvCxnSpPr>
          <p:spPr>
            <a:xfrm>
              <a:off x="2452791" y="2468635"/>
              <a:ext cx="408935" cy="269152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74" name="圆角矩形 73"/>
            <p:cNvSpPr/>
            <p:nvPr/>
          </p:nvSpPr>
          <p:spPr>
            <a:xfrm>
              <a:off x="1451366" y="2350935"/>
              <a:ext cx="1001425" cy="23539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Los Angeles</a:t>
              </a:r>
            </a:p>
          </p:txBody>
        </p:sp>
        <p:cxnSp>
          <p:nvCxnSpPr>
            <p:cNvPr id="75" name="肘形连接符 74"/>
            <p:cNvCxnSpPr>
              <a:stCxn id="76" idx="1"/>
              <a:endCxn id="62" idx="4"/>
            </p:cNvCxnSpPr>
            <p:nvPr/>
          </p:nvCxnSpPr>
          <p:spPr>
            <a:xfrm rot="10800000">
              <a:off x="4506234" y="3283699"/>
              <a:ext cx="147072" cy="461165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76" name="圆角矩形 75"/>
            <p:cNvSpPr/>
            <p:nvPr/>
          </p:nvSpPr>
          <p:spPr>
            <a:xfrm>
              <a:off x="4653306" y="3627164"/>
              <a:ext cx="1001425" cy="23539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Houston</a:t>
              </a:r>
            </a:p>
          </p:txBody>
        </p:sp>
        <p:sp>
          <p:nvSpPr>
            <p:cNvPr id="77" name="圆角矩形 76"/>
            <p:cNvSpPr/>
            <p:nvPr/>
          </p:nvSpPr>
          <p:spPr>
            <a:xfrm>
              <a:off x="3803135" y="1276013"/>
              <a:ext cx="1001425" cy="23539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Chicago</a:t>
              </a:r>
            </a:p>
          </p:txBody>
        </p:sp>
        <p:cxnSp>
          <p:nvCxnSpPr>
            <p:cNvPr id="78" name="肘形连接符 77"/>
            <p:cNvCxnSpPr>
              <a:stCxn id="77" idx="3"/>
              <a:endCxn id="63" idx="0"/>
            </p:cNvCxnSpPr>
            <p:nvPr/>
          </p:nvCxnSpPr>
          <p:spPr>
            <a:xfrm>
              <a:off x="4804560" y="1393713"/>
              <a:ext cx="117190" cy="712021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80" name="圆角矩形 79"/>
            <p:cNvSpPr/>
            <p:nvPr/>
          </p:nvSpPr>
          <p:spPr>
            <a:xfrm>
              <a:off x="6239053" y="1518272"/>
              <a:ext cx="1001425" cy="23539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Boston</a:t>
              </a:r>
            </a:p>
          </p:txBody>
        </p:sp>
        <p:cxnSp>
          <p:nvCxnSpPr>
            <p:cNvPr id="81" name="肘形连接符 80"/>
            <p:cNvCxnSpPr>
              <a:stCxn id="80" idx="1"/>
              <a:endCxn id="64" idx="0"/>
            </p:cNvCxnSpPr>
            <p:nvPr/>
          </p:nvCxnSpPr>
          <p:spPr>
            <a:xfrm rot="10800000" flipV="1">
              <a:off x="5922501" y="1635971"/>
              <a:ext cx="316552" cy="101065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82" name="圆角矩形 81"/>
            <p:cNvSpPr/>
            <p:nvPr/>
          </p:nvSpPr>
          <p:spPr>
            <a:xfrm>
              <a:off x="6211740" y="2189311"/>
              <a:ext cx="1001425" cy="23539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New York</a:t>
              </a:r>
            </a:p>
          </p:txBody>
        </p:sp>
        <p:cxnSp>
          <p:nvCxnSpPr>
            <p:cNvPr id="84" name="肘形连接符 83"/>
            <p:cNvCxnSpPr>
              <a:stCxn id="82" idx="1"/>
              <a:endCxn id="65" idx="4"/>
            </p:cNvCxnSpPr>
            <p:nvPr/>
          </p:nvCxnSpPr>
          <p:spPr>
            <a:xfrm rot="10800000">
              <a:off x="5834716" y="2013741"/>
              <a:ext cx="377024" cy="293270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85" name="圆角矩形 84"/>
            <p:cNvSpPr/>
            <p:nvPr/>
          </p:nvSpPr>
          <p:spPr>
            <a:xfrm>
              <a:off x="5830100" y="1100424"/>
              <a:ext cx="1001425" cy="23539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accent1"/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200" b="1" kern="0" dirty="0">
                  <a:solidFill>
                    <a:sysClr val="windowText" lastClr="000000"/>
                  </a:solidFill>
                </a:rPr>
                <a:t>Philadelphia</a:t>
              </a:r>
            </a:p>
          </p:txBody>
        </p:sp>
        <p:cxnSp>
          <p:nvCxnSpPr>
            <p:cNvPr id="86" name="肘形连接符 85"/>
            <p:cNvCxnSpPr>
              <a:stCxn id="85" idx="1"/>
              <a:endCxn id="66" idx="0"/>
            </p:cNvCxnSpPr>
            <p:nvPr/>
          </p:nvCxnSpPr>
          <p:spPr>
            <a:xfrm rot="10800000" flipV="1">
              <a:off x="5735226" y="1218123"/>
              <a:ext cx="94874" cy="811530"/>
            </a:xfrm>
            <a:prstGeom prst="bentConnector2">
              <a:avLst/>
            </a:prstGeom>
            <a:noFill/>
            <a:ln w="9525">
              <a:solidFill>
                <a:schemeClr val="accent6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2" name="组合 1"/>
            <p:cNvGrpSpPr/>
            <p:nvPr/>
          </p:nvGrpSpPr>
          <p:grpSpPr>
            <a:xfrm>
              <a:off x="6023228" y="3124216"/>
              <a:ext cx="1680507" cy="1875010"/>
              <a:chOff x="6023228" y="3124216"/>
              <a:chExt cx="1680507" cy="1875010"/>
            </a:xfrm>
          </p:grpSpPr>
          <p:sp>
            <p:nvSpPr>
              <p:cNvPr id="88" name="圆角矩形 87"/>
              <p:cNvSpPr/>
              <p:nvPr/>
            </p:nvSpPr>
            <p:spPr>
              <a:xfrm>
                <a:off x="6023228" y="3285801"/>
                <a:ext cx="1680507" cy="1713425"/>
              </a:xfrm>
              <a:prstGeom prst="roundRect">
                <a:avLst>
                  <a:gd name="adj" fmla="val 8396"/>
                </a:avLst>
              </a:prstGeom>
              <a:noFill/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053"/>
                <a:endParaRPr lang="zh-CN" altLang="en-US" sz="1200" kern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90" name="圆角矩形 89"/>
              <p:cNvSpPr/>
              <p:nvPr/>
            </p:nvSpPr>
            <p:spPr>
              <a:xfrm>
                <a:off x="6314492" y="3124216"/>
                <a:ext cx="1134619" cy="323169"/>
              </a:xfrm>
              <a:prstGeom prst="roundRect">
                <a:avLst>
                  <a:gd name="adj" fmla="val 50000"/>
                </a:avLst>
              </a:prstGeom>
              <a:solidFill>
                <a:srgbClr val="0070C0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tIns="0" bIns="0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smtClean="0">
                    <a:solidFill>
                      <a:schemeClr val="bg1"/>
                    </a:solidFill>
                    <a:latin typeface="+mj-lt"/>
                  </a:rPr>
                  <a:t>USA</a:t>
                </a:r>
                <a:endParaRPr lang="en-US" altLang="zh-CN" sz="1200" b="1" kern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91" name="Text Box 16"/>
              <p:cNvSpPr txBox="1">
                <a:spLocks noChangeArrowheads="1"/>
              </p:cNvSpPr>
              <p:nvPr/>
            </p:nvSpPr>
            <p:spPr bwMode="auto">
              <a:xfrm>
                <a:off x="6074471" y="3519681"/>
                <a:ext cx="1607282" cy="13553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552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Political </a:t>
            </a:r>
            <a:r>
              <a:rPr lang="en-US" altLang="zh-CN" dirty="0" smtClean="0"/>
              <a:t>map_1</a:t>
            </a:r>
            <a:endParaRPr lang="en-US" altLang="zh-CN" dirty="0"/>
          </a:p>
        </p:txBody>
      </p:sp>
      <p:grpSp>
        <p:nvGrpSpPr>
          <p:cNvPr id="51" name="组合 50"/>
          <p:cNvGrpSpPr/>
          <p:nvPr/>
        </p:nvGrpSpPr>
        <p:grpSpPr>
          <a:xfrm>
            <a:off x="1170691" y="981739"/>
            <a:ext cx="6764467" cy="3961484"/>
            <a:chOff x="262399" y="1427413"/>
            <a:chExt cx="8720250" cy="5106852"/>
          </a:xfrm>
        </p:grpSpPr>
        <p:sp>
          <p:nvSpPr>
            <p:cNvPr id="52" name="Freeform 60"/>
            <p:cNvSpPr>
              <a:spLocks/>
            </p:cNvSpPr>
            <p:nvPr/>
          </p:nvSpPr>
          <p:spPr bwMode="auto">
            <a:xfrm>
              <a:off x="1581833" y="4249937"/>
              <a:ext cx="843766" cy="965218"/>
            </a:xfrm>
            <a:custGeom>
              <a:avLst/>
              <a:gdLst>
                <a:gd name="T0" fmla="*/ 2656 w 3826"/>
                <a:gd name="T1" fmla="*/ 2761 h 4380"/>
                <a:gd name="T2" fmla="*/ 2806 w 3826"/>
                <a:gd name="T3" fmla="*/ 2911 h 4380"/>
                <a:gd name="T4" fmla="*/ 2866 w 3826"/>
                <a:gd name="T5" fmla="*/ 3241 h 4380"/>
                <a:gd name="T6" fmla="*/ 3166 w 3826"/>
                <a:gd name="T7" fmla="*/ 3991 h 4380"/>
                <a:gd name="T8" fmla="*/ 3264 w 3826"/>
                <a:gd name="T9" fmla="*/ 4315 h 4380"/>
                <a:gd name="T10" fmla="*/ 3118 w 3826"/>
                <a:gd name="T11" fmla="*/ 4315 h 4380"/>
                <a:gd name="T12" fmla="*/ 3099 w 3826"/>
                <a:gd name="T13" fmla="*/ 4069 h 4380"/>
                <a:gd name="T14" fmla="*/ 2898 w 3826"/>
                <a:gd name="T15" fmla="*/ 3931 h 4380"/>
                <a:gd name="T16" fmla="*/ 2990 w 3826"/>
                <a:gd name="T17" fmla="*/ 4169 h 4380"/>
                <a:gd name="T18" fmla="*/ 2862 w 3826"/>
                <a:gd name="T19" fmla="*/ 4361 h 4380"/>
                <a:gd name="T20" fmla="*/ 2807 w 3826"/>
                <a:gd name="T21" fmla="*/ 3950 h 4380"/>
                <a:gd name="T22" fmla="*/ 2807 w 3826"/>
                <a:gd name="T23" fmla="*/ 3602 h 4380"/>
                <a:gd name="T24" fmla="*/ 2746 w 3826"/>
                <a:gd name="T25" fmla="*/ 3361 h 4380"/>
                <a:gd name="T26" fmla="*/ 2688 w 3826"/>
                <a:gd name="T27" fmla="*/ 3090 h 4380"/>
                <a:gd name="T28" fmla="*/ 2416 w 3826"/>
                <a:gd name="T29" fmla="*/ 2731 h 4380"/>
                <a:gd name="T30" fmla="*/ 2286 w 3826"/>
                <a:gd name="T31" fmla="*/ 2533 h 4380"/>
                <a:gd name="T32" fmla="*/ 2094 w 3826"/>
                <a:gd name="T33" fmla="*/ 2286 h 4380"/>
                <a:gd name="T34" fmla="*/ 1847 w 3826"/>
                <a:gd name="T35" fmla="*/ 2331 h 4380"/>
                <a:gd name="T36" fmla="*/ 1545 w 3826"/>
                <a:gd name="T37" fmla="*/ 2322 h 4380"/>
                <a:gd name="T38" fmla="*/ 1664 w 3826"/>
                <a:gd name="T39" fmla="*/ 2157 h 4380"/>
                <a:gd name="T40" fmla="*/ 1929 w 3826"/>
                <a:gd name="T41" fmla="*/ 2148 h 4380"/>
                <a:gd name="T42" fmla="*/ 1947 w 3826"/>
                <a:gd name="T43" fmla="*/ 2010 h 4380"/>
                <a:gd name="T44" fmla="*/ 1655 w 3826"/>
                <a:gd name="T45" fmla="*/ 2029 h 4380"/>
                <a:gd name="T46" fmla="*/ 1362 w 3826"/>
                <a:gd name="T47" fmla="*/ 2065 h 4380"/>
                <a:gd name="T48" fmla="*/ 1234 w 3826"/>
                <a:gd name="T49" fmla="*/ 2249 h 4380"/>
                <a:gd name="T50" fmla="*/ 946 w 3826"/>
                <a:gd name="T51" fmla="*/ 2221 h 4380"/>
                <a:gd name="T52" fmla="*/ 128 w 3826"/>
                <a:gd name="T53" fmla="*/ 1965 h 4380"/>
                <a:gd name="T54" fmla="*/ 9 w 3826"/>
                <a:gd name="T55" fmla="*/ 1764 h 4380"/>
                <a:gd name="T56" fmla="*/ 357 w 3826"/>
                <a:gd name="T57" fmla="*/ 1956 h 4380"/>
                <a:gd name="T58" fmla="*/ 649 w 3826"/>
                <a:gd name="T59" fmla="*/ 2047 h 4380"/>
                <a:gd name="T60" fmla="*/ 933 w 3826"/>
                <a:gd name="T61" fmla="*/ 2001 h 4380"/>
                <a:gd name="T62" fmla="*/ 987 w 3826"/>
                <a:gd name="T63" fmla="*/ 1846 h 4380"/>
                <a:gd name="T64" fmla="*/ 905 w 3826"/>
                <a:gd name="T65" fmla="*/ 1709 h 4380"/>
                <a:gd name="T66" fmla="*/ 750 w 3826"/>
                <a:gd name="T67" fmla="*/ 1608 h 4380"/>
                <a:gd name="T68" fmla="*/ 826 w 3826"/>
                <a:gd name="T69" fmla="*/ 1410 h 4380"/>
                <a:gd name="T70" fmla="*/ 759 w 3826"/>
                <a:gd name="T71" fmla="*/ 1233 h 4380"/>
                <a:gd name="T72" fmla="*/ 796 w 3826"/>
                <a:gd name="T73" fmla="*/ 1020 h 4380"/>
                <a:gd name="T74" fmla="*/ 1006 w 3826"/>
                <a:gd name="T75" fmla="*/ 776 h 4380"/>
                <a:gd name="T76" fmla="*/ 1306 w 3826"/>
                <a:gd name="T77" fmla="*/ 720 h 4380"/>
                <a:gd name="T78" fmla="*/ 1472 w 3826"/>
                <a:gd name="T79" fmla="*/ 895 h 4380"/>
                <a:gd name="T80" fmla="*/ 1673 w 3826"/>
                <a:gd name="T81" fmla="*/ 913 h 4380"/>
                <a:gd name="T82" fmla="*/ 1710 w 3826"/>
                <a:gd name="T83" fmla="*/ 758 h 4380"/>
                <a:gd name="T84" fmla="*/ 1518 w 3826"/>
                <a:gd name="T85" fmla="*/ 602 h 4380"/>
                <a:gd name="T86" fmla="*/ 1546 w 3826"/>
                <a:gd name="T87" fmla="*/ 270 h 4380"/>
                <a:gd name="T88" fmla="*/ 1755 w 3826"/>
                <a:gd name="T89" fmla="*/ 273 h 4380"/>
                <a:gd name="T90" fmla="*/ 1846 w 3826"/>
                <a:gd name="T91" fmla="*/ 480 h 4380"/>
                <a:gd name="T92" fmla="*/ 2130 w 3826"/>
                <a:gd name="T93" fmla="*/ 657 h 4380"/>
                <a:gd name="T94" fmla="*/ 2139 w 3826"/>
                <a:gd name="T95" fmla="*/ 511 h 4380"/>
                <a:gd name="T96" fmla="*/ 2116 w 3826"/>
                <a:gd name="T97" fmla="*/ 270 h 4380"/>
                <a:gd name="T98" fmla="*/ 2139 w 3826"/>
                <a:gd name="T99" fmla="*/ 81 h 4380"/>
                <a:gd name="T100" fmla="*/ 2386 w 3826"/>
                <a:gd name="T101" fmla="*/ 120 h 4380"/>
                <a:gd name="T102" fmla="*/ 2679 w 3826"/>
                <a:gd name="T103" fmla="*/ 63 h 4380"/>
                <a:gd name="T104" fmla="*/ 2872 w 3826"/>
                <a:gd name="T105" fmla="*/ 207 h 4380"/>
                <a:gd name="T106" fmla="*/ 3032 w 3826"/>
                <a:gd name="T107" fmla="*/ 231 h 4380"/>
                <a:gd name="T108" fmla="*/ 3184 w 3826"/>
                <a:gd name="T109" fmla="*/ 399 h 4380"/>
                <a:gd name="T110" fmla="*/ 3368 w 3826"/>
                <a:gd name="T111" fmla="*/ 551 h 4380"/>
                <a:gd name="T112" fmla="*/ 3474 w 3826"/>
                <a:gd name="T113" fmla="*/ 666 h 4380"/>
                <a:gd name="T114" fmla="*/ 3685 w 3826"/>
                <a:gd name="T115" fmla="*/ 950 h 4380"/>
                <a:gd name="T116" fmla="*/ 3826 w 3826"/>
                <a:gd name="T117" fmla="*/ 1170 h 438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826" h="4380">
                  <a:moveTo>
                    <a:pt x="3826" y="1170"/>
                  </a:moveTo>
                  <a:lnTo>
                    <a:pt x="2656" y="2760"/>
                  </a:lnTo>
                  <a:lnTo>
                    <a:pt x="2706" y="2861"/>
                  </a:lnTo>
                  <a:lnTo>
                    <a:pt x="2806" y="2910"/>
                  </a:lnTo>
                  <a:lnTo>
                    <a:pt x="2807" y="3135"/>
                  </a:lnTo>
                  <a:lnTo>
                    <a:pt x="2866" y="3240"/>
                  </a:lnTo>
                  <a:lnTo>
                    <a:pt x="3072" y="3217"/>
                  </a:lnTo>
                  <a:lnTo>
                    <a:pt x="3166" y="3990"/>
                  </a:lnTo>
                  <a:lnTo>
                    <a:pt x="3256" y="4140"/>
                  </a:lnTo>
                  <a:lnTo>
                    <a:pt x="3264" y="4314"/>
                  </a:lnTo>
                  <a:lnTo>
                    <a:pt x="3166" y="4380"/>
                  </a:lnTo>
                  <a:lnTo>
                    <a:pt x="3118" y="4314"/>
                  </a:lnTo>
                  <a:lnTo>
                    <a:pt x="3154" y="4223"/>
                  </a:lnTo>
                  <a:lnTo>
                    <a:pt x="3099" y="4068"/>
                  </a:lnTo>
                  <a:lnTo>
                    <a:pt x="3008" y="3885"/>
                  </a:lnTo>
                  <a:lnTo>
                    <a:pt x="2898" y="3930"/>
                  </a:lnTo>
                  <a:lnTo>
                    <a:pt x="2953" y="4004"/>
                  </a:lnTo>
                  <a:lnTo>
                    <a:pt x="2990" y="4168"/>
                  </a:lnTo>
                  <a:lnTo>
                    <a:pt x="2981" y="4269"/>
                  </a:lnTo>
                  <a:lnTo>
                    <a:pt x="2862" y="4360"/>
                  </a:lnTo>
                  <a:lnTo>
                    <a:pt x="2862" y="4058"/>
                  </a:lnTo>
                  <a:lnTo>
                    <a:pt x="2807" y="3949"/>
                  </a:lnTo>
                  <a:lnTo>
                    <a:pt x="2798" y="3802"/>
                  </a:lnTo>
                  <a:lnTo>
                    <a:pt x="2807" y="3601"/>
                  </a:lnTo>
                  <a:lnTo>
                    <a:pt x="2834" y="3428"/>
                  </a:lnTo>
                  <a:lnTo>
                    <a:pt x="2746" y="3360"/>
                  </a:lnTo>
                  <a:lnTo>
                    <a:pt x="2743" y="3199"/>
                  </a:lnTo>
                  <a:lnTo>
                    <a:pt x="2688" y="3089"/>
                  </a:lnTo>
                  <a:lnTo>
                    <a:pt x="2566" y="2880"/>
                  </a:lnTo>
                  <a:lnTo>
                    <a:pt x="2416" y="2730"/>
                  </a:lnTo>
                  <a:lnTo>
                    <a:pt x="2286" y="2623"/>
                  </a:lnTo>
                  <a:lnTo>
                    <a:pt x="2286" y="2532"/>
                  </a:lnTo>
                  <a:lnTo>
                    <a:pt x="2203" y="2431"/>
                  </a:lnTo>
                  <a:lnTo>
                    <a:pt x="2094" y="2285"/>
                  </a:lnTo>
                  <a:lnTo>
                    <a:pt x="1984" y="2394"/>
                  </a:lnTo>
                  <a:lnTo>
                    <a:pt x="1847" y="2330"/>
                  </a:lnTo>
                  <a:lnTo>
                    <a:pt x="1666" y="2340"/>
                  </a:lnTo>
                  <a:lnTo>
                    <a:pt x="1545" y="2321"/>
                  </a:lnTo>
                  <a:lnTo>
                    <a:pt x="1582" y="2248"/>
                  </a:lnTo>
                  <a:lnTo>
                    <a:pt x="1664" y="2157"/>
                  </a:lnTo>
                  <a:lnTo>
                    <a:pt x="1846" y="2070"/>
                  </a:lnTo>
                  <a:lnTo>
                    <a:pt x="1929" y="2148"/>
                  </a:lnTo>
                  <a:lnTo>
                    <a:pt x="2026" y="2070"/>
                  </a:lnTo>
                  <a:lnTo>
                    <a:pt x="1947" y="2010"/>
                  </a:lnTo>
                  <a:lnTo>
                    <a:pt x="1786" y="2010"/>
                  </a:lnTo>
                  <a:lnTo>
                    <a:pt x="1655" y="2029"/>
                  </a:lnTo>
                  <a:lnTo>
                    <a:pt x="1554" y="2093"/>
                  </a:lnTo>
                  <a:lnTo>
                    <a:pt x="1362" y="2065"/>
                  </a:lnTo>
                  <a:lnTo>
                    <a:pt x="1353" y="2175"/>
                  </a:lnTo>
                  <a:lnTo>
                    <a:pt x="1234" y="2248"/>
                  </a:lnTo>
                  <a:lnTo>
                    <a:pt x="1051" y="2212"/>
                  </a:lnTo>
                  <a:lnTo>
                    <a:pt x="946" y="2220"/>
                  </a:lnTo>
                  <a:lnTo>
                    <a:pt x="496" y="2160"/>
                  </a:lnTo>
                  <a:lnTo>
                    <a:pt x="128" y="1965"/>
                  </a:lnTo>
                  <a:lnTo>
                    <a:pt x="0" y="1882"/>
                  </a:lnTo>
                  <a:lnTo>
                    <a:pt x="9" y="1764"/>
                  </a:lnTo>
                  <a:lnTo>
                    <a:pt x="210" y="1919"/>
                  </a:lnTo>
                  <a:lnTo>
                    <a:pt x="357" y="1956"/>
                  </a:lnTo>
                  <a:lnTo>
                    <a:pt x="466" y="2040"/>
                  </a:lnTo>
                  <a:lnTo>
                    <a:pt x="649" y="2047"/>
                  </a:lnTo>
                  <a:lnTo>
                    <a:pt x="766" y="2010"/>
                  </a:lnTo>
                  <a:lnTo>
                    <a:pt x="933" y="2001"/>
                  </a:lnTo>
                  <a:lnTo>
                    <a:pt x="1036" y="1920"/>
                  </a:lnTo>
                  <a:lnTo>
                    <a:pt x="987" y="1846"/>
                  </a:lnTo>
                  <a:lnTo>
                    <a:pt x="887" y="1818"/>
                  </a:lnTo>
                  <a:lnTo>
                    <a:pt x="905" y="1709"/>
                  </a:lnTo>
                  <a:lnTo>
                    <a:pt x="896" y="1590"/>
                  </a:lnTo>
                  <a:lnTo>
                    <a:pt x="750" y="1608"/>
                  </a:lnTo>
                  <a:lnTo>
                    <a:pt x="676" y="1530"/>
                  </a:lnTo>
                  <a:lnTo>
                    <a:pt x="826" y="1410"/>
                  </a:lnTo>
                  <a:lnTo>
                    <a:pt x="878" y="1316"/>
                  </a:lnTo>
                  <a:lnTo>
                    <a:pt x="759" y="1233"/>
                  </a:lnTo>
                  <a:lnTo>
                    <a:pt x="736" y="1110"/>
                  </a:lnTo>
                  <a:lnTo>
                    <a:pt x="796" y="1020"/>
                  </a:lnTo>
                  <a:lnTo>
                    <a:pt x="887" y="904"/>
                  </a:lnTo>
                  <a:lnTo>
                    <a:pt x="1006" y="776"/>
                  </a:lnTo>
                  <a:lnTo>
                    <a:pt x="1189" y="794"/>
                  </a:lnTo>
                  <a:lnTo>
                    <a:pt x="1306" y="720"/>
                  </a:lnTo>
                  <a:lnTo>
                    <a:pt x="1335" y="849"/>
                  </a:lnTo>
                  <a:lnTo>
                    <a:pt x="1472" y="895"/>
                  </a:lnTo>
                  <a:lnTo>
                    <a:pt x="1546" y="930"/>
                  </a:lnTo>
                  <a:lnTo>
                    <a:pt x="1673" y="913"/>
                  </a:lnTo>
                  <a:lnTo>
                    <a:pt x="1756" y="810"/>
                  </a:lnTo>
                  <a:lnTo>
                    <a:pt x="1710" y="758"/>
                  </a:lnTo>
                  <a:lnTo>
                    <a:pt x="1600" y="685"/>
                  </a:lnTo>
                  <a:lnTo>
                    <a:pt x="1518" y="602"/>
                  </a:lnTo>
                  <a:lnTo>
                    <a:pt x="1456" y="480"/>
                  </a:lnTo>
                  <a:lnTo>
                    <a:pt x="1546" y="270"/>
                  </a:lnTo>
                  <a:lnTo>
                    <a:pt x="1637" y="246"/>
                  </a:lnTo>
                  <a:lnTo>
                    <a:pt x="1755" y="273"/>
                  </a:lnTo>
                  <a:lnTo>
                    <a:pt x="1966" y="360"/>
                  </a:lnTo>
                  <a:lnTo>
                    <a:pt x="1846" y="480"/>
                  </a:lnTo>
                  <a:lnTo>
                    <a:pt x="2026" y="630"/>
                  </a:lnTo>
                  <a:lnTo>
                    <a:pt x="2130" y="657"/>
                  </a:lnTo>
                  <a:lnTo>
                    <a:pt x="2206" y="600"/>
                  </a:lnTo>
                  <a:lnTo>
                    <a:pt x="2139" y="511"/>
                  </a:lnTo>
                  <a:lnTo>
                    <a:pt x="2075" y="429"/>
                  </a:lnTo>
                  <a:lnTo>
                    <a:pt x="2116" y="270"/>
                  </a:lnTo>
                  <a:lnTo>
                    <a:pt x="2167" y="182"/>
                  </a:lnTo>
                  <a:lnTo>
                    <a:pt x="2139" y="81"/>
                  </a:lnTo>
                  <a:lnTo>
                    <a:pt x="2296" y="0"/>
                  </a:lnTo>
                  <a:lnTo>
                    <a:pt x="2386" y="120"/>
                  </a:lnTo>
                  <a:lnTo>
                    <a:pt x="2552" y="127"/>
                  </a:lnTo>
                  <a:lnTo>
                    <a:pt x="2679" y="63"/>
                  </a:lnTo>
                  <a:lnTo>
                    <a:pt x="2843" y="127"/>
                  </a:lnTo>
                  <a:lnTo>
                    <a:pt x="2872" y="207"/>
                  </a:lnTo>
                  <a:lnTo>
                    <a:pt x="2971" y="145"/>
                  </a:lnTo>
                  <a:lnTo>
                    <a:pt x="3032" y="231"/>
                  </a:lnTo>
                  <a:lnTo>
                    <a:pt x="3136" y="210"/>
                  </a:lnTo>
                  <a:lnTo>
                    <a:pt x="3184" y="399"/>
                  </a:lnTo>
                  <a:lnTo>
                    <a:pt x="3286" y="420"/>
                  </a:lnTo>
                  <a:lnTo>
                    <a:pt x="3368" y="551"/>
                  </a:lnTo>
                  <a:lnTo>
                    <a:pt x="3346" y="648"/>
                  </a:lnTo>
                  <a:lnTo>
                    <a:pt x="3474" y="666"/>
                  </a:lnTo>
                  <a:lnTo>
                    <a:pt x="3493" y="813"/>
                  </a:lnTo>
                  <a:lnTo>
                    <a:pt x="3685" y="950"/>
                  </a:lnTo>
                  <a:lnTo>
                    <a:pt x="3785" y="1050"/>
                  </a:lnTo>
                  <a:lnTo>
                    <a:pt x="3826" y="117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Freeform 61"/>
            <p:cNvSpPr>
              <a:spLocks/>
            </p:cNvSpPr>
            <p:nvPr/>
          </p:nvSpPr>
          <p:spPr bwMode="auto">
            <a:xfrm>
              <a:off x="2167573" y="4507711"/>
              <a:ext cx="531489" cy="833026"/>
            </a:xfrm>
            <a:custGeom>
              <a:avLst/>
              <a:gdLst>
                <a:gd name="T0" fmla="*/ 1169 w 2412"/>
                <a:gd name="T1" fmla="*/ 0 h 3781"/>
                <a:gd name="T2" fmla="*/ 1262 w 2412"/>
                <a:gd name="T3" fmla="*/ 72 h 3781"/>
                <a:gd name="T4" fmla="*/ 1310 w 2412"/>
                <a:gd name="T5" fmla="*/ 184 h 3781"/>
                <a:gd name="T6" fmla="*/ 1367 w 2412"/>
                <a:gd name="T7" fmla="*/ 319 h 3781"/>
                <a:gd name="T8" fmla="*/ 1454 w 2412"/>
                <a:gd name="T9" fmla="*/ 368 h 3781"/>
                <a:gd name="T10" fmla="*/ 1486 w 2412"/>
                <a:gd name="T11" fmla="*/ 296 h 3781"/>
                <a:gd name="T12" fmla="*/ 1589 w 2412"/>
                <a:gd name="T13" fmla="*/ 220 h 3781"/>
                <a:gd name="T14" fmla="*/ 1601 w 2412"/>
                <a:gd name="T15" fmla="*/ 298 h 3781"/>
                <a:gd name="T16" fmla="*/ 1654 w 2412"/>
                <a:gd name="T17" fmla="*/ 336 h 3781"/>
                <a:gd name="T18" fmla="*/ 1750 w 2412"/>
                <a:gd name="T19" fmla="*/ 304 h 3781"/>
                <a:gd name="T20" fmla="*/ 1845 w 2412"/>
                <a:gd name="T21" fmla="*/ 256 h 3781"/>
                <a:gd name="T22" fmla="*/ 1989 w 2412"/>
                <a:gd name="T23" fmla="*/ 288 h 3781"/>
                <a:gd name="T24" fmla="*/ 2047 w 2412"/>
                <a:gd name="T25" fmla="*/ 364 h 3781"/>
                <a:gd name="T26" fmla="*/ 2157 w 2412"/>
                <a:gd name="T27" fmla="*/ 264 h 3781"/>
                <a:gd name="T28" fmla="*/ 2185 w 2412"/>
                <a:gd name="T29" fmla="*/ 466 h 3781"/>
                <a:gd name="T30" fmla="*/ 2215 w 2412"/>
                <a:gd name="T31" fmla="*/ 538 h 3781"/>
                <a:gd name="T32" fmla="*/ 2311 w 2412"/>
                <a:gd name="T33" fmla="*/ 448 h 3781"/>
                <a:gd name="T34" fmla="*/ 2410 w 2412"/>
                <a:gd name="T35" fmla="*/ 595 h 3781"/>
                <a:gd name="T36" fmla="*/ 2410 w 2412"/>
                <a:gd name="T37" fmla="*/ 3781 h 3781"/>
                <a:gd name="T38" fmla="*/ 528 w 2412"/>
                <a:gd name="T39" fmla="*/ 3781 h 3781"/>
                <a:gd name="T40" fmla="*/ 487 w 2412"/>
                <a:gd name="T41" fmla="*/ 3696 h 3781"/>
                <a:gd name="T42" fmla="*/ 551 w 2412"/>
                <a:gd name="T43" fmla="*/ 3640 h 3781"/>
                <a:gd name="T44" fmla="*/ 575 w 2412"/>
                <a:gd name="T45" fmla="*/ 3552 h 3781"/>
                <a:gd name="T46" fmla="*/ 503 w 2412"/>
                <a:gd name="T47" fmla="*/ 3560 h 3781"/>
                <a:gd name="T48" fmla="*/ 431 w 2412"/>
                <a:gd name="T49" fmla="*/ 3504 h 3781"/>
                <a:gd name="T50" fmla="*/ 479 w 2412"/>
                <a:gd name="T51" fmla="*/ 3440 h 3781"/>
                <a:gd name="T52" fmla="*/ 415 w 2412"/>
                <a:gd name="T53" fmla="*/ 3344 h 3781"/>
                <a:gd name="T54" fmla="*/ 509 w 2412"/>
                <a:gd name="T55" fmla="*/ 3214 h 3781"/>
                <a:gd name="T56" fmla="*/ 608 w 2412"/>
                <a:gd name="T57" fmla="*/ 3147 h 3781"/>
                <a:gd name="T58" fmla="*/ 600 w 2412"/>
                <a:gd name="T59" fmla="*/ 2974 h 3781"/>
                <a:gd name="T60" fmla="*/ 509 w 2412"/>
                <a:gd name="T61" fmla="*/ 2820 h 3781"/>
                <a:gd name="T62" fmla="*/ 414 w 2412"/>
                <a:gd name="T63" fmla="*/ 2050 h 3781"/>
                <a:gd name="T64" fmla="*/ 212 w 2412"/>
                <a:gd name="T65" fmla="*/ 2074 h 3781"/>
                <a:gd name="T66" fmla="*/ 149 w 2412"/>
                <a:gd name="T67" fmla="*/ 1965 h 3781"/>
                <a:gd name="T68" fmla="*/ 150 w 2412"/>
                <a:gd name="T69" fmla="*/ 1743 h 3781"/>
                <a:gd name="T70" fmla="*/ 50 w 2412"/>
                <a:gd name="T71" fmla="*/ 1696 h 3781"/>
                <a:gd name="T72" fmla="*/ 0 w 2412"/>
                <a:gd name="T73" fmla="*/ 1591 h 3781"/>
                <a:gd name="T74" fmla="*/ 1169 w 2412"/>
                <a:gd name="T75" fmla="*/ 0 h 378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412" h="3781">
                  <a:moveTo>
                    <a:pt x="1170" y="0"/>
                  </a:moveTo>
                  <a:lnTo>
                    <a:pt x="1263" y="72"/>
                  </a:lnTo>
                  <a:lnTo>
                    <a:pt x="1311" y="184"/>
                  </a:lnTo>
                  <a:lnTo>
                    <a:pt x="1368" y="319"/>
                  </a:lnTo>
                  <a:lnTo>
                    <a:pt x="1455" y="368"/>
                  </a:lnTo>
                  <a:lnTo>
                    <a:pt x="1487" y="296"/>
                  </a:lnTo>
                  <a:lnTo>
                    <a:pt x="1590" y="220"/>
                  </a:lnTo>
                  <a:lnTo>
                    <a:pt x="1602" y="298"/>
                  </a:lnTo>
                  <a:lnTo>
                    <a:pt x="1655" y="336"/>
                  </a:lnTo>
                  <a:lnTo>
                    <a:pt x="1751" y="304"/>
                  </a:lnTo>
                  <a:lnTo>
                    <a:pt x="1847" y="256"/>
                  </a:lnTo>
                  <a:lnTo>
                    <a:pt x="1991" y="288"/>
                  </a:lnTo>
                  <a:lnTo>
                    <a:pt x="2049" y="364"/>
                  </a:lnTo>
                  <a:lnTo>
                    <a:pt x="2159" y="264"/>
                  </a:lnTo>
                  <a:lnTo>
                    <a:pt x="2187" y="466"/>
                  </a:lnTo>
                  <a:lnTo>
                    <a:pt x="2217" y="538"/>
                  </a:lnTo>
                  <a:lnTo>
                    <a:pt x="2313" y="448"/>
                  </a:lnTo>
                  <a:lnTo>
                    <a:pt x="2412" y="595"/>
                  </a:lnTo>
                  <a:lnTo>
                    <a:pt x="2412" y="3781"/>
                  </a:lnTo>
                  <a:lnTo>
                    <a:pt x="528" y="3781"/>
                  </a:lnTo>
                  <a:lnTo>
                    <a:pt x="487" y="3696"/>
                  </a:lnTo>
                  <a:lnTo>
                    <a:pt x="551" y="3640"/>
                  </a:lnTo>
                  <a:lnTo>
                    <a:pt x="575" y="3552"/>
                  </a:lnTo>
                  <a:lnTo>
                    <a:pt x="503" y="3560"/>
                  </a:lnTo>
                  <a:lnTo>
                    <a:pt x="431" y="3504"/>
                  </a:lnTo>
                  <a:lnTo>
                    <a:pt x="479" y="3440"/>
                  </a:lnTo>
                  <a:lnTo>
                    <a:pt x="415" y="3344"/>
                  </a:lnTo>
                  <a:lnTo>
                    <a:pt x="509" y="3214"/>
                  </a:lnTo>
                  <a:lnTo>
                    <a:pt x="609" y="3147"/>
                  </a:lnTo>
                  <a:lnTo>
                    <a:pt x="600" y="2974"/>
                  </a:lnTo>
                  <a:lnTo>
                    <a:pt x="509" y="2820"/>
                  </a:lnTo>
                  <a:lnTo>
                    <a:pt x="414" y="2050"/>
                  </a:lnTo>
                  <a:lnTo>
                    <a:pt x="212" y="2074"/>
                  </a:lnTo>
                  <a:lnTo>
                    <a:pt x="149" y="1965"/>
                  </a:lnTo>
                  <a:lnTo>
                    <a:pt x="150" y="1743"/>
                  </a:lnTo>
                  <a:lnTo>
                    <a:pt x="50" y="1696"/>
                  </a:lnTo>
                  <a:lnTo>
                    <a:pt x="0" y="1591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4" name="Rectangle 62"/>
            <p:cNvSpPr>
              <a:spLocks noChangeArrowheads="1"/>
            </p:cNvSpPr>
            <p:nvPr/>
          </p:nvSpPr>
          <p:spPr bwMode="auto">
            <a:xfrm>
              <a:off x="1523391" y="4221296"/>
              <a:ext cx="1176773" cy="1119441"/>
            </a:xfrm>
            <a:prstGeom prst="rect">
              <a:avLst/>
            </a:prstGeom>
            <a:noFill/>
            <a:ln w="3175" cmpd="sng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5" name="Freeform 6"/>
            <p:cNvSpPr>
              <a:spLocks/>
            </p:cNvSpPr>
            <p:nvPr/>
          </p:nvSpPr>
          <p:spPr bwMode="auto">
            <a:xfrm>
              <a:off x="3140144" y="2528766"/>
              <a:ext cx="898584" cy="539377"/>
            </a:xfrm>
            <a:custGeom>
              <a:avLst/>
              <a:gdLst>
                <a:gd name="T0" fmla="*/ 6 w 4076"/>
                <a:gd name="T1" fmla="*/ 0 h 2449"/>
                <a:gd name="T2" fmla="*/ 221 w 4076"/>
                <a:gd name="T3" fmla="*/ 36 h 2449"/>
                <a:gd name="T4" fmla="*/ 511 w 4076"/>
                <a:gd name="T5" fmla="*/ 70 h 2449"/>
                <a:gd name="T6" fmla="*/ 772 w 4076"/>
                <a:gd name="T7" fmla="*/ 88 h 2449"/>
                <a:gd name="T8" fmla="*/ 755 w 4076"/>
                <a:gd name="T9" fmla="*/ 457 h 2449"/>
                <a:gd name="T10" fmla="*/ 385 w 4076"/>
                <a:gd name="T11" fmla="*/ 429 h 2449"/>
                <a:gd name="T12" fmla="*/ 277 w 4076"/>
                <a:gd name="T13" fmla="*/ 417 h 2449"/>
                <a:gd name="T14" fmla="*/ 267 w 4076"/>
                <a:gd name="T15" fmla="*/ 452 h 2449"/>
                <a:gd name="T16" fmla="*/ 239 w 4076"/>
                <a:gd name="T17" fmla="*/ 441 h 2449"/>
                <a:gd name="T18" fmla="*/ 239 w 4076"/>
                <a:gd name="T19" fmla="*/ 459 h 2449"/>
                <a:gd name="T20" fmla="*/ 217 w 4076"/>
                <a:gd name="T21" fmla="*/ 464 h 2449"/>
                <a:gd name="T22" fmla="*/ 199 w 4076"/>
                <a:gd name="T23" fmla="*/ 453 h 2449"/>
                <a:gd name="T24" fmla="*/ 154 w 4076"/>
                <a:gd name="T25" fmla="*/ 453 h 2449"/>
                <a:gd name="T26" fmla="*/ 136 w 4076"/>
                <a:gd name="T27" fmla="*/ 444 h 2449"/>
                <a:gd name="T28" fmla="*/ 120 w 4076"/>
                <a:gd name="T29" fmla="*/ 426 h 2449"/>
                <a:gd name="T30" fmla="*/ 110 w 4076"/>
                <a:gd name="T31" fmla="*/ 409 h 2449"/>
                <a:gd name="T32" fmla="*/ 108 w 4076"/>
                <a:gd name="T33" fmla="*/ 380 h 2449"/>
                <a:gd name="T34" fmla="*/ 92 w 4076"/>
                <a:gd name="T35" fmla="*/ 327 h 2449"/>
                <a:gd name="T36" fmla="*/ 60 w 4076"/>
                <a:gd name="T37" fmla="*/ 329 h 2449"/>
                <a:gd name="T38" fmla="*/ 60 w 4076"/>
                <a:gd name="T39" fmla="*/ 287 h 2449"/>
                <a:gd name="T40" fmla="*/ 80 w 4076"/>
                <a:gd name="T41" fmla="*/ 231 h 2449"/>
                <a:gd name="T42" fmla="*/ 57 w 4076"/>
                <a:gd name="T43" fmla="*/ 219 h 2449"/>
                <a:gd name="T44" fmla="*/ 46 w 4076"/>
                <a:gd name="T45" fmla="*/ 197 h 2449"/>
                <a:gd name="T46" fmla="*/ 18 w 4076"/>
                <a:gd name="T47" fmla="*/ 167 h 2449"/>
                <a:gd name="T48" fmla="*/ 0 w 4076"/>
                <a:gd name="T49" fmla="*/ 140 h 2449"/>
                <a:gd name="T50" fmla="*/ 0 w 4076"/>
                <a:gd name="T51" fmla="*/ 87 h 2449"/>
                <a:gd name="T52" fmla="*/ 1 w 4076"/>
                <a:gd name="T53" fmla="*/ 49 h 2449"/>
                <a:gd name="T54" fmla="*/ 6 w 4076"/>
                <a:gd name="T55" fmla="*/ 0 h 2449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076" h="2449">
                  <a:moveTo>
                    <a:pt x="31" y="0"/>
                  </a:moveTo>
                  <a:lnTo>
                    <a:pt x="1165" y="192"/>
                  </a:lnTo>
                  <a:lnTo>
                    <a:pt x="2696" y="372"/>
                  </a:lnTo>
                  <a:lnTo>
                    <a:pt x="4076" y="462"/>
                  </a:lnTo>
                  <a:lnTo>
                    <a:pt x="3986" y="2412"/>
                  </a:lnTo>
                  <a:lnTo>
                    <a:pt x="2035" y="2262"/>
                  </a:lnTo>
                  <a:lnTo>
                    <a:pt x="1465" y="2202"/>
                  </a:lnTo>
                  <a:lnTo>
                    <a:pt x="1410" y="2388"/>
                  </a:lnTo>
                  <a:lnTo>
                    <a:pt x="1264" y="2329"/>
                  </a:lnTo>
                  <a:lnTo>
                    <a:pt x="1262" y="2421"/>
                  </a:lnTo>
                  <a:lnTo>
                    <a:pt x="1146" y="2449"/>
                  </a:lnTo>
                  <a:lnTo>
                    <a:pt x="1053" y="2390"/>
                  </a:lnTo>
                  <a:lnTo>
                    <a:pt x="811" y="2390"/>
                  </a:lnTo>
                  <a:lnTo>
                    <a:pt x="720" y="2341"/>
                  </a:lnTo>
                  <a:lnTo>
                    <a:pt x="632" y="2251"/>
                  </a:lnTo>
                  <a:lnTo>
                    <a:pt x="583" y="2159"/>
                  </a:lnTo>
                  <a:lnTo>
                    <a:pt x="572" y="2005"/>
                  </a:lnTo>
                  <a:lnTo>
                    <a:pt x="486" y="1727"/>
                  </a:lnTo>
                  <a:lnTo>
                    <a:pt x="319" y="1736"/>
                  </a:lnTo>
                  <a:lnTo>
                    <a:pt x="318" y="1515"/>
                  </a:lnTo>
                  <a:lnTo>
                    <a:pt x="421" y="1220"/>
                  </a:lnTo>
                  <a:lnTo>
                    <a:pt x="303" y="1154"/>
                  </a:lnTo>
                  <a:lnTo>
                    <a:pt x="241" y="1040"/>
                  </a:lnTo>
                  <a:lnTo>
                    <a:pt x="94" y="881"/>
                  </a:lnTo>
                  <a:lnTo>
                    <a:pt x="1" y="737"/>
                  </a:lnTo>
                  <a:lnTo>
                    <a:pt x="0" y="461"/>
                  </a:lnTo>
                  <a:lnTo>
                    <a:pt x="6" y="257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6" name="Freeform 7"/>
            <p:cNvSpPr>
              <a:spLocks/>
            </p:cNvSpPr>
            <p:nvPr/>
          </p:nvSpPr>
          <p:spPr bwMode="auto">
            <a:xfrm>
              <a:off x="4023596" y="2624087"/>
              <a:ext cx="577328" cy="342923"/>
            </a:xfrm>
            <a:custGeom>
              <a:avLst/>
              <a:gdLst>
                <a:gd name="T0" fmla="*/ 14 w 2622"/>
                <a:gd name="T1" fmla="*/ 7 h 1560"/>
                <a:gd name="T2" fmla="*/ 0 w 2622"/>
                <a:gd name="T3" fmla="*/ 295 h 1560"/>
                <a:gd name="T4" fmla="*/ 496 w 2622"/>
                <a:gd name="T5" fmla="*/ 284 h 1560"/>
                <a:gd name="T6" fmla="*/ 486 w 2622"/>
                <a:gd name="T7" fmla="*/ 217 h 1560"/>
                <a:gd name="T8" fmla="*/ 477 w 2622"/>
                <a:gd name="T9" fmla="*/ 130 h 1560"/>
                <a:gd name="T10" fmla="*/ 454 w 2622"/>
                <a:gd name="T11" fmla="*/ 99 h 1560"/>
                <a:gd name="T12" fmla="*/ 447 w 2622"/>
                <a:gd name="T13" fmla="*/ 58 h 1560"/>
                <a:gd name="T14" fmla="*/ 443 w 2622"/>
                <a:gd name="T15" fmla="*/ 0 h 1560"/>
                <a:gd name="T16" fmla="*/ 355 w 2622"/>
                <a:gd name="T17" fmla="*/ 3 h 1560"/>
                <a:gd name="T18" fmla="*/ 310 w 2622"/>
                <a:gd name="T19" fmla="*/ 12 h 1560"/>
                <a:gd name="T20" fmla="*/ 236 w 2622"/>
                <a:gd name="T21" fmla="*/ 9 h 1560"/>
                <a:gd name="T22" fmla="*/ 140 w 2622"/>
                <a:gd name="T23" fmla="*/ 10 h 1560"/>
                <a:gd name="T24" fmla="*/ 14 w 2622"/>
                <a:gd name="T25" fmla="*/ 7 h 15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622" h="1560">
                  <a:moveTo>
                    <a:pt x="72" y="35"/>
                  </a:moveTo>
                  <a:lnTo>
                    <a:pt x="0" y="1560"/>
                  </a:lnTo>
                  <a:lnTo>
                    <a:pt x="2622" y="1503"/>
                  </a:lnTo>
                  <a:lnTo>
                    <a:pt x="2568" y="1149"/>
                  </a:lnTo>
                  <a:lnTo>
                    <a:pt x="2520" y="690"/>
                  </a:lnTo>
                  <a:lnTo>
                    <a:pt x="2400" y="525"/>
                  </a:lnTo>
                  <a:lnTo>
                    <a:pt x="2364" y="309"/>
                  </a:lnTo>
                  <a:lnTo>
                    <a:pt x="2340" y="0"/>
                  </a:lnTo>
                  <a:lnTo>
                    <a:pt x="1878" y="15"/>
                  </a:lnTo>
                  <a:lnTo>
                    <a:pt x="1638" y="63"/>
                  </a:lnTo>
                  <a:lnTo>
                    <a:pt x="1248" y="45"/>
                  </a:lnTo>
                  <a:lnTo>
                    <a:pt x="738" y="51"/>
                  </a:lnTo>
                  <a:lnTo>
                    <a:pt x="72" y="35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7" name="Freeform 8"/>
            <p:cNvSpPr>
              <a:spLocks/>
            </p:cNvSpPr>
            <p:nvPr/>
          </p:nvSpPr>
          <p:spPr bwMode="auto">
            <a:xfrm>
              <a:off x="3095913" y="3302959"/>
              <a:ext cx="497015" cy="619587"/>
            </a:xfrm>
            <a:custGeom>
              <a:avLst/>
              <a:gdLst>
                <a:gd name="T0" fmla="*/ 71 w 2254"/>
                <a:gd name="T1" fmla="*/ 0 h 2808"/>
                <a:gd name="T2" fmla="*/ 181 w 2254"/>
                <a:gd name="T3" fmla="*/ 16 h 2808"/>
                <a:gd name="T4" fmla="*/ 279 w 2254"/>
                <a:gd name="T5" fmla="*/ 42 h 2808"/>
                <a:gd name="T6" fmla="*/ 273 w 2254"/>
                <a:gd name="T7" fmla="*/ 81 h 2808"/>
                <a:gd name="T8" fmla="*/ 270 w 2254"/>
                <a:gd name="T9" fmla="*/ 133 h 2808"/>
                <a:gd name="T10" fmla="*/ 365 w 2254"/>
                <a:gd name="T11" fmla="*/ 139 h 2808"/>
                <a:gd name="T12" fmla="*/ 427 w 2254"/>
                <a:gd name="T13" fmla="*/ 146 h 2808"/>
                <a:gd name="T14" fmla="*/ 405 w 2254"/>
                <a:gd name="T15" fmla="*/ 284 h 2808"/>
                <a:gd name="T16" fmla="*/ 383 w 2254"/>
                <a:gd name="T17" fmla="*/ 533 h 2808"/>
                <a:gd name="T18" fmla="*/ 0 w 2254"/>
                <a:gd name="T19" fmla="*/ 476 h 2808"/>
                <a:gd name="T20" fmla="*/ 11 w 2254"/>
                <a:gd name="T21" fmla="*/ 386 h 2808"/>
                <a:gd name="T22" fmla="*/ 36 w 2254"/>
                <a:gd name="T23" fmla="*/ 231 h 2808"/>
                <a:gd name="T24" fmla="*/ 44 w 2254"/>
                <a:gd name="T25" fmla="*/ 159 h 2808"/>
                <a:gd name="T26" fmla="*/ 50 w 2254"/>
                <a:gd name="T27" fmla="*/ 95 h 2808"/>
                <a:gd name="T28" fmla="*/ 65 w 2254"/>
                <a:gd name="T29" fmla="*/ 22 h 2808"/>
                <a:gd name="T30" fmla="*/ 71 w 2254"/>
                <a:gd name="T31" fmla="*/ 0 h 280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54" h="2808">
                  <a:moveTo>
                    <a:pt x="377" y="0"/>
                  </a:moveTo>
                  <a:lnTo>
                    <a:pt x="956" y="85"/>
                  </a:lnTo>
                  <a:lnTo>
                    <a:pt x="1472" y="220"/>
                  </a:lnTo>
                  <a:lnTo>
                    <a:pt x="1441" y="428"/>
                  </a:lnTo>
                  <a:lnTo>
                    <a:pt x="1423" y="702"/>
                  </a:lnTo>
                  <a:lnTo>
                    <a:pt x="1926" y="730"/>
                  </a:lnTo>
                  <a:lnTo>
                    <a:pt x="2254" y="767"/>
                  </a:lnTo>
                  <a:lnTo>
                    <a:pt x="2136" y="1498"/>
                  </a:lnTo>
                  <a:lnTo>
                    <a:pt x="2024" y="2808"/>
                  </a:lnTo>
                  <a:lnTo>
                    <a:pt x="0" y="2509"/>
                  </a:lnTo>
                  <a:lnTo>
                    <a:pt x="56" y="2032"/>
                  </a:lnTo>
                  <a:lnTo>
                    <a:pt x="189" y="1219"/>
                  </a:lnTo>
                  <a:lnTo>
                    <a:pt x="234" y="838"/>
                  </a:lnTo>
                  <a:lnTo>
                    <a:pt x="266" y="501"/>
                  </a:lnTo>
                  <a:lnTo>
                    <a:pt x="345" y="118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8" name="Freeform 9"/>
            <p:cNvSpPr>
              <a:spLocks/>
            </p:cNvSpPr>
            <p:nvPr/>
          </p:nvSpPr>
          <p:spPr bwMode="auto">
            <a:xfrm>
              <a:off x="3410184" y="3014671"/>
              <a:ext cx="607592" cy="492879"/>
            </a:xfrm>
            <a:custGeom>
              <a:avLst/>
              <a:gdLst>
                <a:gd name="T0" fmla="*/ 0 w 2757"/>
                <a:gd name="T1" fmla="*/ 382 h 2235"/>
                <a:gd name="T2" fmla="*/ 96 w 2757"/>
                <a:gd name="T3" fmla="*/ 388 h 2235"/>
                <a:gd name="T4" fmla="*/ 157 w 2757"/>
                <a:gd name="T5" fmla="*/ 394 h 2235"/>
                <a:gd name="T6" fmla="*/ 510 w 2757"/>
                <a:gd name="T7" fmla="*/ 424 h 2235"/>
                <a:gd name="T8" fmla="*/ 522 w 2757"/>
                <a:gd name="T9" fmla="*/ 39 h 2235"/>
                <a:gd name="T10" fmla="*/ 156 w 2757"/>
                <a:gd name="T11" fmla="*/ 11 h 2235"/>
                <a:gd name="T12" fmla="*/ 45 w 2757"/>
                <a:gd name="T13" fmla="*/ 0 h 2235"/>
                <a:gd name="T14" fmla="*/ 35 w 2757"/>
                <a:gd name="T15" fmla="*/ 35 h 2235"/>
                <a:gd name="T16" fmla="*/ 8 w 2757"/>
                <a:gd name="T17" fmla="*/ 291 h 2235"/>
                <a:gd name="T18" fmla="*/ 3 w 2757"/>
                <a:gd name="T19" fmla="*/ 334 h 2235"/>
                <a:gd name="T20" fmla="*/ 0 w 2757"/>
                <a:gd name="T21" fmla="*/ 382 h 22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57" h="2235">
                  <a:moveTo>
                    <a:pt x="0" y="2014"/>
                  </a:moveTo>
                  <a:lnTo>
                    <a:pt x="508" y="2044"/>
                  </a:lnTo>
                  <a:lnTo>
                    <a:pt x="828" y="2078"/>
                  </a:lnTo>
                  <a:lnTo>
                    <a:pt x="2696" y="2235"/>
                  </a:lnTo>
                  <a:lnTo>
                    <a:pt x="2757" y="208"/>
                  </a:lnTo>
                  <a:lnTo>
                    <a:pt x="824" y="60"/>
                  </a:lnTo>
                  <a:lnTo>
                    <a:pt x="238" y="0"/>
                  </a:lnTo>
                  <a:lnTo>
                    <a:pt x="185" y="184"/>
                  </a:lnTo>
                  <a:lnTo>
                    <a:pt x="44" y="1536"/>
                  </a:lnTo>
                  <a:lnTo>
                    <a:pt x="16" y="1760"/>
                  </a:lnTo>
                  <a:lnTo>
                    <a:pt x="0" y="2014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Freeform 10"/>
            <p:cNvSpPr>
              <a:spLocks/>
            </p:cNvSpPr>
            <p:nvPr/>
          </p:nvSpPr>
          <p:spPr bwMode="auto">
            <a:xfrm>
              <a:off x="2960892" y="3856286"/>
              <a:ext cx="581984" cy="703283"/>
            </a:xfrm>
            <a:custGeom>
              <a:avLst/>
              <a:gdLst>
                <a:gd name="T0" fmla="*/ 116 w 2635"/>
                <a:gd name="T1" fmla="*/ 0 h 3189"/>
                <a:gd name="T2" fmla="*/ 500 w 2635"/>
                <a:gd name="T3" fmla="*/ 57 h 3189"/>
                <a:gd name="T4" fmla="*/ 458 w 2635"/>
                <a:gd name="T5" fmla="*/ 605 h 3189"/>
                <a:gd name="T6" fmla="*/ 396 w 2635"/>
                <a:gd name="T7" fmla="*/ 596 h 3189"/>
                <a:gd name="T8" fmla="*/ 334 w 2635"/>
                <a:gd name="T9" fmla="*/ 593 h 3189"/>
                <a:gd name="T10" fmla="*/ 289 w 2635"/>
                <a:gd name="T11" fmla="*/ 585 h 3189"/>
                <a:gd name="T12" fmla="*/ 105 w 2635"/>
                <a:gd name="T13" fmla="*/ 477 h 3189"/>
                <a:gd name="T14" fmla="*/ 20 w 2635"/>
                <a:gd name="T15" fmla="*/ 434 h 3189"/>
                <a:gd name="T16" fmla="*/ 3 w 2635"/>
                <a:gd name="T17" fmla="*/ 411 h 3189"/>
                <a:gd name="T18" fmla="*/ 0 w 2635"/>
                <a:gd name="T19" fmla="*/ 405 h 3189"/>
                <a:gd name="T20" fmla="*/ 18 w 2635"/>
                <a:gd name="T21" fmla="*/ 396 h 3189"/>
                <a:gd name="T22" fmla="*/ 18 w 2635"/>
                <a:gd name="T23" fmla="*/ 373 h 3189"/>
                <a:gd name="T24" fmla="*/ 10 w 2635"/>
                <a:gd name="T25" fmla="*/ 350 h 3189"/>
                <a:gd name="T26" fmla="*/ 18 w 2635"/>
                <a:gd name="T27" fmla="*/ 329 h 3189"/>
                <a:gd name="T28" fmla="*/ 35 w 2635"/>
                <a:gd name="T29" fmla="*/ 316 h 3189"/>
                <a:gd name="T30" fmla="*/ 30 w 2635"/>
                <a:gd name="T31" fmla="*/ 299 h 3189"/>
                <a:gd name="T32" fmla="*/ 39 w 2635"/>
                <a:gd name="T33" fmla="*/ 286 h 3189"/>
                <a:gd name="T34" fmla="*/ 52 w 2635"/>
                <a:gd name="T35" fmla="*/ 265 h 3189"/>
                <a:gd name="T36" fmla="*/ 64 w 2635"/>
                <a:gd name="T37" fmla="*/ 265 h 3189"/>
                <a:gd name="T38" fmla="*/ 68 w 2635"/>
                <a:gd name="T39" fmla="*/ 250 h 3189"/>
                <a:gd name="T40" fmla="*/ 47 w 2635"/>
                <a:gd name="T41" fmla="*/ 213 h 3189"/>
                <a:gd name="T42" fmla="*/ 41 w 2635"/>
                <a:gd name="T43" fmla="*/ 180 h 3189"/>
                <a:gd name="T44" fmla="*/ 34 w 2635"/>
                <a:gd name="T45" fmla="*/ 170 h 3189"/>
                <a:gd name="T46" fmla="*/ 47 w 2635"/>
                <a:gd name="T47" fmla="*/ 153 h 3189"/>
                <a:gd name="T48" fmla="*/ 49 w 2635"/>
                <a:gd name="T49" fmla="*/ 130 h 3189"/>
                <a:gd name="T50" fmla="*/ 42 w 2635"/>
                <a:gd name="T51" fmla="*/ 98 h 3189"/>
                <a:gd name="T52" fmla="*/ 43 w 2635"/>
                <a:gd name="T53" fmla="*/ 82 h 3189"/>
                <a:gd name="T54" fmla="*/ 58 w 2635"/>
                <a:gd name="T55" fmla="*/ 73 h 3189"/>
                <a:gd name="T56" fmla="*/ 78 w 2635"/>
                <a:gd name="T57" fmla="*/ 79 h 3189"/>
                <a:gd name="T58" fmla="*/ 105 w 2635"/>
                <a:gd name="T59" fmla="*/ 87 h 3189"/>
                <a:gd name="T60" fmla="*/ 100 w 2635"/>
                <a:gd name="T61" fmla="*/ 61 h 3189"/>
                <a:gd name="T62" fmla="*/ 110 w 2635"/>
                <a:gd name="T63" fmla="*/ 48 h 3189"/>
                <a:gd name="T64" fmla="*/ 110 w 2635"/>
                <a:gd name="T65" fmla="*/ 23 h 3189"/>
                <a:gd name="T66" fmla="*/ 114 w 2635"/>
                <a:gd name="T67" fmla="*/ 6 h 3189"/>
                <a:gd name="T68" fmla="*/ 116 w 2635"/>
                <a:gd name="T69" fmla="*/ 0 h 318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635" h="3189">
                  <a:moveTo>
                    <a:pt x="609" y="0"/>
                  </a:moveTo>
                  <a:lnTo>
                    <a:pt x="2635" y="300"/>
                  </a:lnTo>
                  <a:lnTo>
                    <a:pt x="2416" y="3189"/>
                  </a:lnTo>
                  <a:lnTo>
                    <a:pt x="2089" y="3144"/>
                  </a:lnTo>
                  <a:lnTo>
                    <a:pt x="1759" y="3126"/>
                  </a:lnTo>
                  <a:lnTo>
                    <a:pt x="1525" y="3084"/>
                  </a:lnTo>
                  <a:lnTo>
                    <a:pt x="553" y="2514"/>
                  </a:lnTo>
                  <a:lnTo>
                    <a:pt x="106" y="2289"/>
                  </a:lnTo>
                  <a:lnTo>
                    <a:pt x="16" y="2169"/>
                  </a:lnTo>
                  <a:lnTo>
                    <a:pt x="0" y="2135"/>
                  </a:lnTo>
                  <a:lnTo>
                    <a:pt x="96" y="2088"/>
                  </a:lnTo>
                  <a:lnTo>
                    <a:pt x="94" y="1964"/>
                  </a:lnTo>
                  <a:lnTo>
                    <a:pt x="54" y="1844"/>
                  </a:lnTo>
                  <a:lnTo>
                    <a:pt x="96" y="1736"/>
                  </a:lnTo>
                  <a:lnTo>
                    <a:pt x="187" y="1665"/>
                  </a:lnTo>
                  <a:lnTo>
                    <a:pt x="157" y="1575"/>
                  </a:lnTo>
                  <a:lnTo>
                    <a:pt x="205" y="1509"/>
                  </a:lnTo>
                  <a:lnTo>
                    <a:pt x="276" y="1397"/>
                  </a:lnTo>
                  <a:lnTo>
                    <a:pt x="337" y="1395"/>
                  </a:lnTo>
                  <a:lnTo>
                    <a:pt x="360" y="1319"/>
                  </a:lnTo>
                  <a:lnTo>
                    <a:pt x="249" y="1124"/>
                  </a:lnTo>
                  <a:lnTo>
                    <a:pt x="217" y="948"/>
                  </a:lnTo>
                  <a:lnTo>
                    <a:pt x="178" y="897"/>
                  </a:lnTo>
                  <a:lnTo>
                    <a:pt x="249" y="809"/>
                  </a:lnTo>
                  <a:lnTo>
                    <a:pt x="258" y="687"/>
                  </a:lnTo>
                  <a:lnTo>
                    <a:pt x="223" y="515"/>
                  </a:lnTo>
                  <a:lnTo>
                    <a:pt x="228" y="431"/>
                  </a:lnTo>
                  <a:lnTo>
                    <a:pt x="307" y="384"/>
                  </a:lnTo>
                  <a:lnTo>
                    <a:pt x="411" y="414"/>
                  </a:lnTo>
                  <a:lnTo>
                    <a:pt x="553" y="461"/>
                  </a:lnTo>
                  <a:lnTo>
                    <a:pt x="528" y="320"/>
                  </a:lnTo>
                  <a:lnTo>
                    <a:pt x="582" y="252"/>
                  </a:lnTo>
                  <a:lnTo>
                    <a:pt x="582" y="122"/>
                  </a:lnTo>
                  <a:lnTo>
                    <a:pt x="603" y="32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0" name="Freeform 11"/>
            <p:cNvSpPr>
              <a:spLocks/>
            </p:cNvSpPr>
            <p:nvPr/>
          </p:nvSpPr>
          <p:spPr bwMode="auto">
            <a:xfrm>
              <a:off x="3542877" y="3471514"/>
              <a:ext cx="635527" cy="481255"/>
            </a:xfrm>
            <a:custGeom>
              <a:avLst/>
              <a:gdLst>
                <a:gd name="T0" fmla="*/ 43 w 2886"/>
                <a:gd name="T1" fmla="*/ 0 h 2181"/>
                <a:gd name="T2" fmla="*/ 21 w 2886"/>
                <a:gd name="T3" fmla="*/ 141 h 2181"/>
                <a:gd name="T4" fmla="*/ 0 w 2886"/>
                <a:gd name="T5" fmla="*/ 388 h 2181"/>
                <a:gd name="T6" fmla="*/ 215 w 2886"/>
                <a:gd name="T7" fmla="*/ 404 h 2181"/>
                <a:gd name="T8" fmla="*/ 386 w 2886"/>
                <a:gd name="T9" fmla="*/ 412 h 2181"/>
                <a:gd name="T10" fmla="*/ 536 w 2886"/>
                <a:gd name="T11" fmla="*/ 414 h 2181"/>
                <a:gd name="T12" fmla="*/ 535 w 2886"/>
                <a:gd name="T13" fmla="*/ 196 h 2181"/>
                <a:gd name="T14" fmla="*/ 546 w 2886"/>
                <a:gd name="T15" fmla="*/ 112 h 2181"/>
                <a:gd name="T16" fmla="*/ 543 w 2886"/>
                <a:gd name="T17" fmla="*/ 80 h 2181"/>
                <a:gd name="T18" fmla="*/ 540 w 2886"/>
                <a:gd name="T19" fmla="*/ 51 h 2181"/>
                <a:gd name="T20" fmla="*/ 543 w 2886"/>
                <a:gd name="T21" fmla="*/ 28 h 2181"/>
                <a:gd name="T22" fmla="*/ 519 w 2886"/>
                <a:gd name="T23" fmla="*/ 32 h 2181"/>
                <a:gd name="T24" fmla="*/ 396 w 2886"/>
                <a:gd name="T25" fmla="*/ 30 h 2181"/>
                <a:gd name="T26" fmla="*/ 72 w 2886"/>
                <a:gd name="T27" fmla="*/ 2 h 2181"/>
                <a:gd name="T28" fmla="*/ 43 w 2886"/>
                <a:gd name="T29" fmla="*/ 0 h 218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886" h="2181">
                  <a:moveTo>
                    <a:pt x="227" y="0"/>
                  </a:moveTo>
                  <a:lnTo>
                    <a:pt x="110" y="741"/>
                  </a:lnTo>
                  <a:lnTo>
                    <a:pt x="0" y="2044"/>
                  </a:lnTo>
                  <a:lnTo>
                    <a:pt x="1134" y="2128"/>
                  </a:lnTo>
                  <a:lnTo>
                    <a:pt x="2040" y="2170"/>
                  </a:lnTo>
                  <a:lnTo>
                    <a:pt x="2835" y="2181"/>
                  </a:lnTo>
                  <a:lnTo>
                    <a:pt x="2826" y="1035"/>
                  </a:lnTo>
                  <a:lnTo>
                    <a:pt x="2886" y="591"/>
                  </a:lnTo>
                  <a:lnTo>
                    <a:pt x="2868" y="423"/>
                  </a:lnTo>
                  <a:lnTo>
                    <a:pt x="2856" y="267"/>
                  </a:lnTo>
                  <a:lnTo>
                    <a:pt x="2868" y="147"/>
                  </a:lnTo>
                  <a:lnTo>
                    <a:pt x="2745" y="169"/>
                  </a:lnTo>
                  <a:lnTo>
                    <a:pt x="2093" y="157"/>
                  </a:lnTo>
                  <a:lnTo>
                    <a:pt x="380" y="12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1" name="Freeform 12"/>
            <p:cNvSpPr>
              <a:spLocks/>
            </p:cNvSpPr>
            <p:nvPr/>
          </p:nvSpPr>
          <p:spPr bwMode="auto">
            <a:xfrm>
              <a:off x="4011956" y="2955386"/>
              <a:ext cx="622723" cy="367335"/>
            </a:xfrm>
            <a:custGeom>
              <a:avLst/>
              <a:gdLst>
                <a:gd name="T0" fmla="*/ 0 w 2822"/>
                <a:gd name="T1" fmla="*/ 276 h 1670"/>
                <a:gd name="T2" fmla="*/ 108 w 2822"/>
                <a:gd name="T3" fmla="*/ 285 h 1670"/>
                <a:gd name="T4" fmla="*/ 217 w 2822"/>
                <a:gd name="T5" fmla="*/ 286 h 1670"/>
                <a:gd name="T6" fmla="*/ 295 w 2822"/>
                <a:gd name="T7" fmla="*/ 285 h 1670"/>
                <a:gd name="T8" fmla="*/ 349 w 2822"/>
                <a:gd name="T9" fmla="*/ 283 h 1670"/>
                <a:gd name="T10" fmla="*/ 376 w 2822"/>
                <a:gd name="T11" fmla="*/ 281 h 1670"/>
                <a:gd name="T12" fmla="*/ 422 w 2822"/>
                <a:gd name="T13" fmla="*/ 298 h 1670"/>
                <a:gd name="T14" fmla="*/ 439 w 2822"/>
                <a:gd name="T15" fmla="*/ 286 h 1670"/>
                <a:gd name="T16" fmla="*/ 473 w 2822"/>
                <a:gd name="T17" fmla="*/ 286 h 1670"/>
                <a:gd name="T18" fmla="*/ 485 w 2822"/>
                <a:gd name="T19" fmla="*/ 303 h 1670"/>
                <a:gd name="T20" fmla="*/ 535 w 2822"/>
                <a:gd name="T21" fmla="*/ 316 h 1670"/>
                <a:gd name="T22" fmla="*/ 535 w 2822"/>
                <a:gd name="T23" fmla="*/ 259 h 1670"/>
                <a:gd name="T24" fmla="*/ 528 w 2822"/>
                <a:gd name="T25" fmla="*/ 233 h 1670"/>
                <a:gd name="T26" fmla="*/ 533 w 2822"/>
                <a:gd name="T27" fmla="*/ 181 h 1670"/>
                <a:gd name="T28" fmla="*/ 526 w 2822"/>
                <a:gd name="T29" fmla="*/ 72 h 1670"/>
                <a:gd name="T30" fmla="*/ 502 w 2822"/>
                <a:gd name="T31" fmla="*/ 43 h 1670"/>
                <a:gd name="T32" fmla="*/ 509 w 2822"/>
                <a:gd name="T33" fmla="*/ 22 h 1670"/>
                <a:gd name="T34" fmla="*/ 507 w 2822"/>
                <a:gd name="T35" fmla="*/ 0 h 1670"/>
                <a:gd name="T36" fmla="*/ 388 w 2822"/>
                <a:gd name="T37" fmla="*/ 3 h 1670"/>
                <a:gd name="T38" fmla="*/ 10 w 2822"/>
                <a:gd name="T39" fmla="*/ 10 h 1670"/>
                <a:gd name="T40" fmla="*/ 5 w 2822"/>
                <a:gd name="T41" fmla="*/ 90 h 1670"/>
                <a:gd name="T42" fmla="*/ 0 w 2822"/>
                <a:gd name="T43" fmla="*/ 276 h 16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22" h="1670">
                  <a:moveTo>
                    <a:pt x="0" y="1456"/>
                  </a:moveTo>
                  <a:lnTo>
                    <a:pt x="570" y="1505"/>
                  </a:lnTo>
                  <a:lnTo>
                    <a:pt x="1143" y="1513"/>
                  </a:lnTo>
                  <a:lnTo>
                    <a:pt x="1558" y="1505"/>
                  </a:lnTo>
                  <a:lnTo>
                    <a:pt x="1842" y="1496"/>
                  </a:lnTo>
                  <a:lnTo>
                    <a:pt x="1985" y="1483"/>
                  </a:lnTo>
                  <a:lnTo>
                    <a:pt x="2225" y="1573"/>
                  </a:lnTo>
                  <a:lnTo>
                    <a:pt x="2315" y="1513"/>
                  </a:lnTo>
                  <a:lnTo>
                    <a:pt x="2496" y="1513"/>
                  </a:lnTo>
                  <a:lnTo>
                    <a:pt x="2556" y="1603"/>
                  </a:lnTo>
                  <a:lnTo>
                    <a:pt x="2822" y="1670"/>
                  </a:lnTo>
                  <a:lnTo>
                    <a:pt x="2822" y="1369"/>
                  </a:lnTo>
                  <a:lnTo>
                    <a:pt x="2785" y="1232"/>
                  </a:lnTo>
                  <a:lnTo>
                    <a:pt x="2813" y="957"/>
                  </a:lnTo>
                  <a:lnTo>
                    <a:pt x="2776" y="382"/>
                  </a:lnTo>
                  <a:lnTo>
                    <a:pt x="2646" y="226"/>
                  </a:lnTo>
                  <a:lnTo>
                    <a:pt x="2685" y="118"/>
                  </a:lnTo>
                  <a:lnTo>
                    <a:pt x="2674" y="0"/>
                  </a:lnTo>
                  <a:lnTo>
                    <a:pt x="2045" y="16"/>
                  </a:lnTo>
                  <a:lnTo>
                    <a:pt x="54" y="54"/>
                  </a:lnTo>
                  <a:lnTo>
                    <a:pt x="28" y="476"/>
                  </a:lnTo>
                  <a:lnTo>
                    <a:pt x="0" y="1456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4004972" y="3277385"/>
              <a:ext cx="732136" cy="326649"/>
            </a:xfrm>
            <a:custGeom>
              <a:avLst/>
              <a:gdLst>
                <a:gd name="T0" fmla="*/ 7 w 3321"/>
                <a:gd name="T1" fmla="*/ 0 h 1486"/>
                <a:gd name="T2" fmla="*/ 0 w 3321"/>
                <a:gd name="T3" fmla="*/ 197 h 1486"/>
                <a:gd name="T4" fmla="*/ 123 w 3321"/>
                <a:gd name="T5" fmla="*/ 200 h 1486"/>
                <a:gd name="T6" fmla="*/ 146 w 3321"/>
                <a:gd name="T7" fmla="*/ 196 h 1486"/>
                <a:gd name="T8" fmla="*/ 144 w 3321"/>
                <a:gd name="T9" fmla="*/ 218 h 1486"/>
                <a:gd name="T10" fmla="*/ 147 w 3321"/>
                <a:gd name="T11" fmla="*/ 252 h 1486"/>
                <a:gd name="T12" fmla="*/ 150 w 3321"/>
                <a:gd name="T13" fmla="*/ 281 h 1486"/>
                <a:gd name="T14" fmla="*/ 413 w 3321"/>
                <a:gd name="T15" fmla="*/ 281 h 1486"/>
                <a:gd name="T16" fmla="*/ 529 w 3321"/>
                <a:gd name="T17" fmla="*/ 275 h 1486"/>
                <a:gd name="T18" fmla="*/ 557 w 3321"/>
                <a:gd name="T19" fmla="*/ 272 h 1486"/>
                <a:gd name="T20" fmla="*/ 588 w 3321"/>
                <a:gd name="T21" fmla="*/ 271 h 1486"/>
                <a:gd name="T22" fmla="*/ 629 w 3321"/>
                <a:gd name="T23" fmla="*/ 269 h 1486"/>
                <a:gd name="T24" fmla="*/ 607 w 3321"/>
                <a:gd name="T25" fmla="*/ 225 h 1486"/>
                <a:gd name="T26" fmla="*/ 607 w 3321"/>
                <a:gd name="T27" fmla="*/ 179 h 1486"/>
                <a:gd name="T28" fmla="*/ 556 w 3321"/>
                <a:gd name="T29" fmla="*/ 78 h 1486"/>
                <a:gd name="T30" fmla="*/ 540 w 3321"/>
                <a:gd name="T31" fmla="*/ 40 h 1486"/>
                <a:gd name="T32" fmla="*/ 490 w 3321"/>
                <a:gd name="T33" fmla="*/ 28 h 1486"/>
                <a:gd name="T34" fmla="*/ 480 w 3321"/>
                <a:gd name="T35" fmla="*/ 11 h 1486"/>
                <a:gd name="T36" fmla="*/ 445 w 3321"/>
                <a:gd name="T37" fmla="*/ 11 h 1486"/>
                <a:gd name="T38" fmla="*/ 428 w 3321"/>
                <a:gd name="T39" fmla="*/ 22 h 1486"/>
                <a:gd name="T40" fmla="*/ 382 w 3321"/>
                <a:gd name="T41" fmla="*/ 5 h 1486"/>
                <a:gd name="T42" fmla="*/ 353 w 3321"/>
                <a:gd name="T43" fmla="*/ 8 h 1486"/>
                <a:gd name="T44" fmla="*/ 301 w 3321"/>
                <a:gd name="T45" fmla="*/ 9 h 1486"/>
                <a:gd name="T46" fmla="*/ 220 w 3321"/>
                <a:gd name="T47" fmla="*/ 11 h 1486"/>
                <a:gd name="T48" fmla="*/ 115 w 3321"/>
                <a:gd name="T49" fmla="*/ 9 h 1486"/>
                <a:gd name="T50" fmla="*/ 7 w 3321"/>
                <a:gd name="T51" fmla="*/ 0 h 148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321" h="1486">
                  <a:moveTo>
                    <a:pt x="35" y="0"/>
                  </a:moveTo>
                  <a:lnTo>
                    <a:pt x="0" y="1044"/>
                  </a:lnTo>
                  <a:lnTo>
                    <a:pt x="651" y="1058"/>
                  </a:lnTo>
                  <a:lnTo>
                    <a:pt x="769" y="1034"/>
                  </a:lnTo>
                  <a:lnTo>
                    <a:pt x="761" y="1152"/>
                  </a:lnTo>
                  <a:lnTo>
                    <a:pt x="775" y="1332"/>
                  </a:lnTo>
                  <a:lnTo>
                    <a:pt x="793" y="1486"/>
                  </a:lnTo>
                  <a:lnTo>
                    <a:pt x="2181" y="1486"/>
                  </a:lnTo>
                  <a:lnTo>
                    <a:pt x="2791" y="1454"/>
                  </a:lnTo>
                  <a:lnTo>
                    <a:pt x="2939" y="1436"/>
                  </a:lnTo>
                  <a:lnTo>
                    <a:pt x="3107" y="1432"/>
                  </a:lnTo>
                  <a:lnTo>
                    <a:pt x="3321" y="1424"/>
                  </a:lnTo>
                  <a:lnTo>
                    <a:pt x="3203" y="1190"/>
                  </a:lnTo>
                  <a:lnTo>
                    <a:pt x="3203" y="946"/>
                  </a:lnTo>
                  <a:lnTo>
                    <a:pt x="2937" y="414"/>
                  </a:lnTo>
                  <a:lnTo>
                    <a:pt x="2849" y="212"/>
                  </a:lnTo>
                  <a:lnTo>
                    <a:pt x="2587" y="146"/>
                  </a:lnTo>
                  <a:lnTo>
                    <a:pt x="2533" y="56"/>
                  </a:lnTo>
                  <a:lnTo>
                    <a:pt x="2348" y="58"/>
                  </a:lnTo>
                  <a:lnTo>
                    <a:pt x="2259" y="116"/>
                  </a:lnTo>
                  <a:lnTo>
                    <a:pt x="2017" y="24"/>
                  </a:lnTo>
                  <a:lnTo>
                    <a:pt x="1862" y="42"/>
                  </a:lnTo>
                  <a:lnTo>
                    <a:pt x="1587" y="50"/>
                  </a:lnTo>
                  <a:lnTo>
                    <a:pt x="1159" y="56"/>
                  </a:lnTo>
                  <a:lnTo>
                    <a:pt x="607" y="4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3" name="Freeform 14"/>
            <p:cNvSpPr>
              <a:spLocks/>
            </p:cNvSpPr>
            <p:nvPr/>
          </p:nvSpPr>
          <p:spPr bwMode="auto">
            <a:xfrm>
              <a:off x="4165600" y="3591247"/>
              <a:ext cx="669282" cy="362685"/>
            </a:xfrm>
            <a:custGeom>
              <a:avLst/>
              <a:gdLst>
                <a:gd name="T0" fmla="*/ 12 w 3036"/>
                <a:gd name="T1" fmla="*/ 11 h 1646"/>
                <a:gd name="T2" fmla="*/ 0 w 3036"/>
                <a:gd name="T3" fmla="*/ 93 h 1646"/>
                <a:gd name="T4" fmla="*/ 2 w 3036"/>
                <a:gd name="T5" fmla="*/ 311 h 1646"/>
                <a:gd name="T6" fmla="*/ 265 w 3036"/>
                <a:gd name="T7" fmla="*/ 312 h 1646"/>
                <a:gd name="T8" fmla="*/ 435 w 3036"/>
                <a:gd name="T9" fmla="*/ 298 h 1646"/>
                <a:gd name="T10" fmla="*/ 575 w 3036"/>
                <a:gd name="T11" fmla="*/ 286 h 1646"/>
                <a:gd name="T12" fmla="*/ 575 w 3036"/>
                <a:gd name="T13" fmla="*/ 251 h 1646"/>
                <a:gd name="T14" fmla="*/ 570 w 3036"/>
                <a:gd name="T15" fmla="*/ 198 h 1646"/>
                <a:gd name="T16" fmla="*/ 570 w 3036"/>
                <a:gd name="T17" fmla="*/ 135 h 1646"/>
                <a:gd name="T18" fmla="*/ 566 w 3036"/>
                <a:gd name="T19" fmla="*/ 87 h 1646"/>
                <a:gd name="T20" fmla="*/ 542 w 3036"/>
                <a:gd name="T21" fmla="*/ 73 h 1646"/>
                <a:gd name="T22" fmla="*/ 532 w 3036"/>
                <a:gd name="T23" fmla="*/ 42 h 1646"/>
                <a:gd name="T24" fmla="*/ 537 w 3036"/>
                <a:gd name="T25" fmla="*/ 25 h 1646"/>
                <a:gd name="T26" fmla="*/ 518 w 3036"/>
                <a:gd name="T27" fmla="*/ 14 h 1646"/>
                <a:gd name="T28" fmla="*/ 491 w 3036"/>
                <a:gd name="T29" fmla="*/ 0 h 1646"/>
                <a:gd name="T30" fmla="*/ 453 w 3036"/>
                <a:gd name="T31" fmla="*/ 0 h 1646"/>
                <a:gd name="T32" fmla="*/ 419 w 3036"/>
                <a:gd name="T33" fmla="*/ 2 h 1646"/>
                <a:gd name="T34" fmla="*/ 391 w 3036"/>
                <a:gd name="T35" fmla="*/ 5 h 1646"/>
                <a:gd name="T36" fmla="*/ 279 w 3036"/>
                <a:gd name="T37" fmla="*/ 11 h 1646"/>
                <a:gd name="T38" fmla="*/ 12 w 3036"/>
                <a:gd name="T39" fmla="*/ 11 h 164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036" h="1646">
                  <a:moveTo>
                    <a:pt x="62" y="59"/>
                  </a:moveTo>
                  <a:lnTo>
                    <a:pt x="0" y="491"/>
                  </a:lnTo>
                  <a:lnTo>
                    <a:pt x="13" y="1641"/>
                  </a:lnTo>
                  <a:lnTo>
                    <a:pt x="1401" y="1646"/>
                  </a:lnTo>
                  <a:lnTo>
                    <a:pt x="2298" y="1572"/>
                  </a:lnTo>
                  <a:lnTo>
                    <a:pt x="3036" y="1509"/>
                  </a:lnTo>
                  <a:lnTo>
                    <a:pt x="3036" y="1326"/>
                  </a:lnTo>
                  <a:lnTo>
                    <a:pt x="3009" y="1043"/>
                  </a:lnTo>
                  <a:lnTo>
                    <a:pt x="3009" y="713"/>
                  </a:lnTo>
                  <a:lnTo>
                    <a:pt x="2987" y="461"/>
                  </a:lnTo>
                  <a:lnTo>
                    <a:pt x="2862" y="384"/>
                  </a:lnTo>
                  <a:lnTo>
                    <a:pt x="2807" y="221"/>
                  </a:lnTo>
                  <a:lnTo>
                    <a:pt x="2837" y="131"/>
                  </a:lnTo>
                  <a:lnTo>
                    <a:pt x="2734" y="73"/>
                  </a:lnTo>
                  <a:lnTo>
                    <a:pt x="2593" y="0"/>
                  </a:lnTo>
                  <a:lnTo>
                    <a:pt x="2392" y="2"/>
                  </a:lnTo>
                  <a:lnTo>
                    <a:pt x="2212" y="11"/>
                  </a:lnTo>
                  <a:lnTo>
                    <a:pt x="2062" y="27"/>
                  </a:lnTo>
                  <a:lnTo>
                    <a:pt x="1474" y="60"/>
                  </a:lnTo>
                  <a:lnTo>
                    <a:pt x="62" y="59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4" name="Freeform 15"/>
            <p:cNvSpPr>
              <a:spLocks/>
            </p:cNvSpPr>
            <p:nvPr/>
          </p:nvSpPr>
          <p:spPr bwMode="auto">
            <a:xfrm>
              <a:off x="3493990" y="3922546"/>
              <a:ext cx="585476" cy="640511"/>
            </a:xfrm>
            <a:custGeom>
              <a:avLst/>
              <a:gdLst>
                <a:gd name="T0" fmla="*/ 41 w 2655"/>
                <a:gd name="T1" fmla="*/ 0 h 2904"/>
                <a:gd name="T2" fmla="*/ 261 w 2655"/>
                <a:gd name="T3" fmla="*/ 16 h 2904"/>
                <a:gd name="T4" fmla="*/ 411 w 2655"/>
                <a:gd name="T5" fmla="*/ 23 h 2904"/>
                <a:gd name="T6" fmla="*/ 503 w 2655"/>
                <a:gd name="T7" fmla="*/ 25 h 2904"/>
                <a:gd name="T8" fmla="*/ 500 w 2655"/>
                <a:gd name="T9" fmla="*/ 75 h 2904"/>
                <a:gd name="T10" fmla="*/ 503 w 2655"/>
                <a:gd name="T11" fmla="*/ 283 h 2904"/>
                <a:gd name="T12" fmla="*/ 497 w 2655"/>
                <a:gd name="T13" fmla="*/ 505 h 2904"/>
                <a:gd name="T14" fmla="*/ 194 w 2655"/>
                <a:gd name="T15" fmla="*/ 494 h 2904"/>
                <a:gd name="T16" fmla="*/ 206 w 2655"/>
                <a:gd name="T17" fmla="*/ 516 h 2904"/>
                <a:gd name="T18" fmla="*/ 171 w 2655"/>
                <a:gd name="T19" fmla="*/ 510 h 2904"/>
                <a:gd name="T20" fmla="*/ 130 w 2655"/>
                <a:gd name="T21" fmla="*/ 512 h 2904"/>
                <a:gd name="T22" fmla="*/ 80 w 2655"/>
                <a:gd name="T23" fmla="*/ 505 h 2904"/>
                <a:gd name="T24" fmla="*/ 78 w 2655"/>
                <a:gd name="T25" fmla="*/ 532 h 2904"/>
                <a:gd name="T26" fmla="*/ 73 w 2655"/>
                <a:gd name="T27" fmla="*/ 551 h 2904"/>
                <a:gd name="T28" fmla="*/ 0 w 2655"/>
                <a:gd name="T29" fmla="*/ 549 h 2904"/>
                <a:gd name="T30" fmla="*/ 41 w 2655"/>
                <a:gd name="T31" fmla="*/ 0 h 29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655" h="2904">
                  <a:moveTo>
                    <a:pt x="217" y="0"/>
                  </a:moveTo>
                  <a:lnTo>
                    <a:pt x="1377" y="84"/>
                  </a:lnTo>
                  <a:lnTo>
                    <a:pt x="2169" y="122"/>
                  </a:lnTo>
                  <a:lnTo>
                    <a:pt x="2653" y="132"/>
                  </a:lnTo>
                  <a:lnTo>
                    <a:pt x="2637" y="396"/>
                  </a:lnTo>
                  <a:lnTo>
                    <a:pt x="2655" y="1494"/>
                  </a:lnTo>
                  <a:lnTo>
                    <a:pt x="2625" y="2664"/>
                  </a:lnTo>
                  <a:lnTo>
                    <a:pt x="1026" y="2601"/>
                  </a:lnTo>
                  <a:lnTo>
                    <a:pt x="1086" y="2721"/>
                  </a:lnTo>
                  <a:lnTo>
                    <a:pt x="903" y="2688"/>
                  </a:lnTo>
                  <a:lnTo>
                    <a:pt x="687" y="2700"/>
                  </a:lnTo>
                  <a:lnTo>
                    <a:pt x="423" y="2664"/>
                  </a:lnTo>
                  <a:lnTo>
                    <a:pt x="411" y="2802"/>
                  </a:lnTo>
                  <a:lnTo>
                    <a:pt x="387" y="2904"/>
                  </a:lnTo>
                  <a:lnTo>
                    <a:pt x="0" y="2892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5" name="Freeform 16"/>
            <p:cNvSpPr>
              <a:spLocks/>
            </p:cNvSpPr>
            <p:nvPr/>
          </p:nvSpPr>
          <p:spPr bwMode="auto">
            <a:xfrm>
              <a:off x="4075974" y="3923708"/>
              <a:ext cx="798482" cy="380122"/>
            </a:xfrm>
            <a:custGeom>
              <a:avLst/>
              <a:gdLst>
                <a:gd name="T0" fmla="*/ 3 w 3616"/>
                <a:gd name="T1" fmla="*/ 24 h 1724"/>
                <a:gd name="T2" fmla="*/ 0 w 3616"/>
                <a:gd name="T3" fmla="*/ 74 h 1724"/>
                <a:gd name="T4" fmla="*/ 109 w 3616"/>
                <a:gd name="T5" fmla="*/ 73 h 1724"/>
                <a:gd name="T6" fmla="*/ 169 w 3616"/>
                <a:gd name="T7" fmla="*/ 71 h 1724"/>
                <a:gd name="T8" fmla="*/ 231 w 3616"/>
                <a:gd name="T9" fmla="*/ 71 h 1724"/>
                <a:gd name="T10" fmla="*/ 234 w 3616"/>
                <a:gd name="T11" fmla="*/ 106 h 1724"/>
                <a:gd name="T12" fmla="*/ 235 w 3616"/>
                <a:gd name="T13" fmla="*/ 158 h 1724"/>
                <a:gd name="T14" fmla="*/ 230 w 3616"/>
                <a:gd name="T15" fmla="*/ 187 h 1724"/>
                <a:gd name="T16" fmla="*/ 223 w 3616"/>
                <a:gd name="T17" fmla="*/ 211 h 1724"/>
                <a:gd name="T18" fmla="*/ 230 w 3616"/>
                <a:gd name="T19" fmla="*/ 234 h 1724"/>
                <a:gd name="T20" fmla="*/ 231 w 3616"/>
                <a:gd name="T21" fmla="*/ 259 h 1724"/>
                <a:gd name="T22" fmla="*/ 261 w 3616"/>
                <a:gd name="T23" fmla="*/ 262 h 1724"/>
                <a:gd name="T24" fmla="*/ 280 w 3616"/>
                <a:gd name="T25" fmla="*/ 274 h 1724"/>
                <a:gd name="T26" fmla="*/ 306 w 3616"/>
                <a:gd name="T27" fmla="*/ 276 h 1724"/>
                <a:gd name="T28" fmla="*/ 338 w 3616"/>
                <a:gd name="T29" fmla="*/ 295 h 1724"/>
                <a:gd name="T30" fmla="*/ 381 w 3616"/>
                <a:gd name="T31" fmla="*/ 288 h 1724"/>
                <a:gd name="T32" fmla="*/ 412 w 3616"/>
                <a:gd name="T33" fmla="*/ 315 h 1724"/>
                <a:gd name="T34" fmla="*/ 440 w 3616"/>
                <a:gd name="T35" fmla="*/ 309 h 1724"/>
                <a:gd name="T36" fmla="*/ 464 w 3616"/>
                <a:gd name="T37" fmla="*/ 321 h 1724"/>
                <a:gd name="T38" fmla="*/ 492 w 3616"/>
                <a:gd name="T39" fmla="*/ 319 h 1724"/>
                <a:gd name="T40" fmla="*/ 544 w 3616"/>
                <a:gd name="T41" fmla="*/ 327 h 1724"/>
                <a:gd name="T42" fmla="*/ 591 w 3616"/>
                <a:gd name="T43" fmla="*/ 309 h 1724"/>
                <a:gd name="T44" fmla="*/ 617 w 3616"/>
                <a:gd name="T45" fmla="*/ 312 h 1724"/>
                <a:gd name="T46" fmla="*/ 636 w 3616"/>
                <a:gd name="T47" fmla="*/ 303 h 1724"/>
                <a:gd name="T48" fmla="*/ 657 w 3616"/>
                <a:gd name="T49" fmla="*/ 321 h 1724"/>
                <a:gd name="T50" fmla="*/ 686 w 3616"/>
                <a:gd name="T51" fmla="*/ 327 h 1724"/>
                <a:gd name="T52" fmla="*/ 686 w 3616"/>
                <a:gd name="T53" fmla="*/ 173 h 1724"/>
                <a:gd name="T54" fmla="*/ 673 w 3616"/>
                <a:gd name="T55" fmla="*/ 112 h 1724"/>
                <a:gd name="T56" fmla="*/ 669 w 3616"/>
                <a:gd name="T57" fmla="*/ 74 h 1724"/>
                <a:gd name="T58" fmla="*/ 669 w 3616"/>
                <a:gd name="T59" fmla="*/ 48 h 1724"/>
                <a:gd name="T60" fmla="*/ 664 w 3616"/>
                <a:gd name="T61" fmla="*/ 26 h 1724"/>
                <a:gd name="T62" fmla="*/ 654 w 3616"/>
                <a:gd name="T63" fmla="*/ 0 h 1724"/>
                <a:gd name="T64" fmla="*/ 587 w 3616"/>
                <a:gd name="T65" fmla="*/ 5 h 1724"/>
                <a:gd name="T66" fmla="*/ 344 w 3616"/>
                <a:gd name="T67" fmla="*/ 25 h 1724"/>
                <a:gd name="T68" fmla="*/ 219 w 3616"/>
                <a:gd name="T69" fmla="*/ 25 h 1724"/>
                <a:gd name="T70" fmla="*/ 79 w 3616"/>
                <a:gd name="T71" fmla="*/ 25 h 1724"/>
                <a:gd name="T72" fmla="*/ 3 w 3616"/>
                <a:gd name="T73" fmla="*/ 24 h 172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16" h="1724">
                  <a:moveTo>
                    <a:pt x="14" y="124"/>
                  </a:moveTo>
                  <a:lnTo>
                    <a:pt x="0" y="392"/>
                  </a:lnTo>
                  <a:lnTo>
                    <a:pt x="573" y="383"/>
                  </a:lnTo>
                  <a:lnTo>
                    <a:pt x="893" y="374"/>
                  </a:lnTo>
                  <a:lnTo>
                    <a:pt x="1215" y="374"/>
                  </a:lnTo>
                  <a:lnTo>
                    <a:pt x="1231" y="557"/>
                  </a:lnTo>
                  <a:lnTo>
                    <a:pt x="1241" y="831"/>
                  </a:lnTo>
                  <a:lnTo>
                    <a:pt x="1213" y="987"/>
                  </a:lnTo>
                  <a:lnTo>
                    <a:pt x="1177" y="1115"/>
                  </a:lnTo>
                  <a:lnTo>
                    <a:pt x="1213" y="1233"/>
                  </a:lnTo>
                  <a:lnTo>
                    <a:pt x="1215" y="1364"/>
                  </a:lnTo>
                  <a:lnTo>
                    <a:pt x="1378" y="1380"/>
                  </a:lnTo>
                  <a:lnTo>
                    <a:pt x="1478" y="1444"/>
                  </a:lnTo>
                  <a:lnTo>
                    <a:pt x="1615" y="1453"/>
                  </a:lnTo>
                  <a:lnTo>
                    <a:pt x="1780" y="1553"/>
                  </a:lnTo>
                  <a:lnTo>
                    <a:pt x="2009" y="1517"/>
                  </a:lnTo>
                  <a:lnTo>
                    <a:pt x="2173" y="1663"/>
                  </a:lnTo>
                  <a:lnTo>
                    <a:pt x="2319" y="1627"/>
                  </a:lnTo>
                  <a:lnTo>
                    <a:pt x="2446" y="1694"/>
                  </a:lnTo>
                  <a:lnTo>
                    <a:pt x="2594" y="1681"/>
                  </a:lnTo>
                  <a:lnTo>
                    <a:pt x="2866" y="1724"/>
                  </a:lnTo>
                  <a:lnTo>
                    <a:pt x="3115" y="1627"/>
                  </a:lnTo>
                  <a:lnTo>
                    <a:pt x="3252" y="1645"/>
                  </a:lnTo>
                  <a:lnTo>
                    <a:pt x="3353" y="1599"/>
                  </a:lnTo>
                  <a:lnTo>
                    <a:pt x="3462" y="1691"/>
                  </a:lnTo>
                  <a:lnTo>
                    <a:pt x="3616" y="1724"/>
                  </a:lnTo>
                  <a:lnTo>
                    <a:pt x="3616" y="914"/>
                  </a:lnTo>
                  <a:lnTo>
                    <a:pt x="3545" y="593"/>
                  </a:lnTo>
                  <a:lnTo>
                    <a:pt x="3526" y="392"/>
                  </a:lnTo>
                  <a:lnTo>
                    <a:pt x="3526" y="254"/>
                  </a:lnTo>
                  <a:lnTo>
                    <a:pt x="3499" y="136"/>
                  </a:lnTo>
                  <a:lnTo>
                    <a:pt x="3446" y="0"/>
                  </a:lnTo>
                  <a:lnTo>
                    <a:pt x="3096" y="28"/>
                  </a:lnTo>
                  <a:lnTo>
                    <a:pt x="1814" y="134"/>
                  </a:lnTo>
                  <a:lnTo>
                    <a:pt x="1155" y="134"/>
                  </a:lnTo>
                  <a:lnTo>
                    <a:pt x="416" y="130"/>
                  </a:lnTo>
                  <a:lnTo>
                    <a:pt x="14" y="124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6" name="Freeform 17"/>
            <p:cNvSpPr>
              <a:spLocks/>
            </p:cNvSpPr>
            <p:nvPr/>
          </p:nvSpPr>
          <p:spPr bwMode="auto">
            <a:xfrm>
              <a:off x="3720964" y="4006242"/>
              <a:ext cx="1269890" cy="1186863"/>
            </a:xfrm>
            <a:custGeom>
              <a:avLst/>
              <a:gdLst>
                <a:gd name="T0" fmla="*/ 11 w 5759"/>
                <a:gd name="T1" fmla="*/ 444 h 5383"/>
                <a:gd name="T2" fmla="*/ 68 w 5759"/>
                <a:gd name="T3" fmla="*/ 494 h 5383"/>
                <a:gd name="T4" fmla="*/ 108 w 5759"/>
                <a:gd name="T5" fmla="*/ 540 h 5383"/>
                <a:gd name="T6" fmla="*/ 137 w 5759"/>
                <a:gd name="T7" fmla="*/ 574 h 5383"/>
                <a:gd name="T8" fmla="*/ 163 w 5759"/>
                <a:gd name="T9" fmla="*/ 636 h 5383"/>
                <a:gd name="T10" fmla="*/ 205 w 5759"/>
                <a:gd name="T11" fmla="*/ 693 h 5383"/>
                <a:gd name="T12" fmla="*/ 271 w 5759"/>
                <a:gd name="T13" fmla="*/ 730 h 5383"/>
                <a:gd name="T14" fmla="*/ 313 w 5759"/>
                <a:gd name="T15" fmla="*/ 710 h 5383"/>
                <a:gd name="T16" fmla="*/ 353 w 5759"/>
                <a:gd name="T17" fmla="*/ 666 h 5383"/>
                <a:gd name="T18" fmla="*/ 412 w 5759"/>
                <a:gd name="T19" fmla="*/ 661 h 5383"/>
                <a:gd name="T20" fmla="*/ 488 w 5759"/>
                <a:gd name="T21" fmla="*/ 727 h 5383"/>
                <a:gd name="T22" fmla="*/ 563 w 5759"/>
                <a:gd name="T23" fmla="*/ 841 h 5383"/>
                <a:gd name="T24" fmla="*/ 606 w 5759"/>
                <a:gd name="T25" fmla="*/ 909 h 5383"/>
                <a:gd name="T26" fmla="*/ 637 w 5759"/>
                <a:gd name="T27" fmla="*/ 983 h 5383"/>
                <a:gd name="T28" fmla="*/ 745 w 5759"/>
                <a:gd name="T29" fmla="*/ 1018 h 5383"/>
                <a:gd name="T30" fmla="*/ 811 w 5759"/>
                <a:gd name="T31" fmla="*/ 1021 h 5383"/>
                <a:gd name="T32" fmla="*/ 794 w 5759"/>
                <a:gd name="T33" fmla="*/ 979 h 5383"/>
                <a:gd name="T34" fmla="*/ 768 w 5759"/>
                <a:gd name="T35" fmla="*/ 938 h 5383"/>
                <a:gd name="T36" fmla="*/ 773 w 5759"/>
                <a:gd name="T37" fmla="*/ 892 h 5383"/>
                <a:gd name="T38" fmla="*/ 777 w 5759"/>
                <a:gd name="T39" fmla="*/ 868 h 5383"/>
                <a:gd name="T40" fmla="*/ 762 w 5759"/>
                <a:gd name="T41" fmla="*/ 830 h 5383"/>
                <a:gd name="T42" fmla="*/ 779 w 5759"/>
                <a:gd name="T43" fmla="*/ 796 h 5383"/>
                <a:gd name="T44" fmla="*/ 830 w 5759"/>
                <a:gd name="T45" fmla="*/ 762 h 5383"/>
                <a:gd name="T46" fmla="*/ 859 w 5759"/>
                <a:gd name="T47" fmla="*/ 739 h 5383"/>
                <a:gd name="T48" fmla="*/ 930 w 5759"/>
                <a:gd name="T49" fmla="*/ 725 h 5383"/>
                <a:gd name="T50" fmla="*/ 955 w 5759"/>
                <a:gd name="T51" fmla="*/ 688 h 5383"/>
                <a:gd name="T52" fmla="*/ 967 w 5759"/>
                <a:gd name="T53" fmla="*/ 636 h 5383"/>
                <a:gd name="T54" fmla="*/ 1001 w 5759"/>
                <a:gd name="T55" fmla="*/ 653 h 5383"/>
                <a:gd name="T56" fmla="*/ 1080 w 5759"/>
                <a:gd name="T57" fmla="*/ 625 h 5383"/>
                <a:gd name="T58" fmla="*/ 1075 w 5759"/>
                <a:gd name="T59" fmla="*/ 523 h 5383"/>
                <a:gd name="T60" fmla="*/ 1083 w 5759"/>
                <a:gd name="T61" fmla="*/ 469 h 5383"/>
                <a:gd name="T62" fmla="*/ 1049 w 5759"/>
                <a:gd name="T63" fmla="*/ 422 h 5383"/>
                <a:gd name="T64" fmla="*/ 1038 w 5759"/>
                <a:gd name="T65" fmla="*/ 367 h 5383"/>
                <a:gd name="T66" fmla="*/ 1038 w 5759"/>
                <a:gd name="T67" fmla="*/ 317 h 5383"/>
                <a:gd name="T68" fmla="*/ 1036 w 5759"/>
                <a:gd name="T69" fmla="*/ 277 h 5383"/>
                <a:gd name="T70" fmla="*/ 991 w 5759"/>
                <a:gd name="T71" fmla="*/ 256 h 5383"/>
                <a:gd name="T72" fmla="*/ 940 w 5759"/>
                <a:gd name="T73" fmla="*/ 233 h 5383"/>
                <a:gd name="T74" fmla="*/ 895 w 5759"/>
                <a:gd name="T75" fmla="*/ 237 h 5383"/>
                <a:gd name="T76" fmla="*/ 797 w 5759"/>
                <a:gd name="T77" fmla="*/ 248 h 5383"/>
                <a:gd name="T78" fmla="*/ 744 w 5759"/>
                <a:gd name="T79" fmla="*/ 237 h 5383"/>
                <a:gd name="T80" fmla="*/ 686 w 5759"/>
                <a:gd name="T81" fmla="*/ 217 h 5383"/>
                <a:gd name="T82" fmla="*/ 611 w 5759"/>
                <a:gd name="T83" fmla="*/ 205 h 5383"/>
                <a:gd name="T84" fmla="*/ 566 w 5759"/>
                <a:gd name="T85" fmla="*/ 191 h 5383"/>
                <a:gd name="T86" fmla="*/ 535 w 5759"/>
                <a:gd name="T87" fmla="*/ 163 h 5383"/>
                <a:gd name="T88" fmla="*/ 535 w 5759"/>
                <a:gd name="T89" fmla="*/ 118 h 5383"/>
                <a:gd name="T90" fmla="*/ 539 w 5759"/>
                <a:gd name="T91" fmla="*/ 38 h 5383"/>
                <a:gd name="T92" fmla="*/ 473 w 5759"/>
                <a:gd name="T93" fmla="*/ 0 h 5383"/>
                <a:gd name="T94" fmla="*/ 305 w 5759"/>
                <a:gd name="T95" fmla="*/ 3 h 5383"/>
                <a:gd name="T96" fmla="*/ 303 w 5759"/>
                <a:gd name="T97" fmla="*/ 433 h 538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759" h="5383">
                  <a:moveTo>
                    <a:pt x="0" y="2219"/>
                  </a:moveTo>
                  <a:lnTo>
                    <a:pt x="60" y="2339"/>
                  </a:lnTo>
                  <a:lnTo>
                    <a:pt x="199" y="2439"/>
                  </a:lnTo>
                  <a:lnTo>
                    <a:pt x="361" y="2605"/>
                  </a:lnTo>
                  <a:lnTo>
                    <a:pt x="421" y="2755"/>
                  </a:lnTo>
                  <a:lnTo>
                    <a:pt x="571" y="2845"/>
                  </a:lnTo>
                  <a:lnTo>
                    <a:pt x="661" y="2875"/>
                  </a:lnTo>
                  <a:lnTo>
                    <a:pt x="721" y="3025"/>
                  </a:lnTo>
                  <a:lnTo>
                    <a:pt x="841" y="3175"/>
                  </a:lnTo>
                  <a:lnTo>
                    <a:pt x="863" y="3351"/>
                  </a:lnTo>
                  <a:lnTo>
                    <a:pt x="951" y="3519"/>
                  </a:lnTo>
                  <a:lnTo>
                    <a:pt x="1081" y="3655"/>
                  </a:lnTo>
                  <a:lnTo>
                    <a:pt x="1261" y="3685"/>
                  </a:lnTo>
                  <a:lnTo>
                    <a:pt x="1431" y="3847"/>
                  </a:lnTo>
                  <a:lnTo>
                    <a:pt x="1535" y="3815"/>
                  </a:lnTo>
                  <a:lnTo>
                    <a:pt x="1651" y="3745"/>
                  </a:lnTo>
                  <a:lnTo>
                    <a:pt x="1681" y="3595"/>
                  </a:lnTo>
                  <a:lnTo>
                    <a:pt x="1863" y="3511"/>
                  </a:lnTo>
                  <a:lnTo>
                    <a:pt x="1981" y="3415"/>
                  </a:lnTo>
                  <a:lnTo>
                    <a:pt x="2175" y="3487"/>
                  </a:lnTo>
                  <a:lnTo>
                    <a:pt x="2319" y="3567"/>
                  </a:lnTo>
                  <a:lnTo>
                    <a:pt x="2575" y="3831"/>
                  </a:lnTo>
                  <a:lnTo>
                    <a:pt x="2735" y="4095"/>
                  </a:lnTo>
                  <a:lnTo>
                    <a:pt x="2972" y="4435"/>
                  </a:lnTo>
                  <a:lnTo>
                    <a:pt x="3122" y="4555"/>
                  </a:lnTo>
                  <a:lnTo>
                    <a:pt x="3199" y="4791"/>
                  </a:lnTo>
                  <a:lnTo>
                    <a:pt x="3327" y="5023"/>
                  </a:lnTo>
                  <a:lnTo>
                    <a:pt x="3362" y="5185"/>
                  </a:lnTo>
                  <a:lnTo>
                    <a:pt x="3631" y="5279"/>
                  </a:lnTo>
                  <a:lnTo>
                    <a:pt x="3932" y="5365"/>
                  </a:lnTo>
                  <a:lnTo>
                    <a:pt x="4119" y="5383"/>
                  </a:lnTo>
                  <a:lnTo>
                    <a:pt x="4279" y="5383"/>
                  </a:lnTo>
                  <a:lnTo>
                    <a:pt x="4207" y="5271"/>
                  </a:lnTo>
                  <a:lnTo>
                    <a:pt x="4191" y="5159"/>
                  </a:lnTo>
                  <a:lnTo>
                    <a:pt x="4119" y="5079"/>
                  </a:lnTo>
                  <a:lnTo>
                    <a:pt x="4052" y="4945"/>
                  </a:lnTo>
                  <a:lnTo>
                    <a:pt x="4079" y="4839"/>
                  </a:lnTo>
                  <a:lnTo>
                    <a:pt x="4082" y="4705"/>
                  </a:lnTo>
                  <a:lnTo>
                    <a:pt x="3975" y="4639"/>
                  </a:lnTo>
                  <a:lnTo>
                    <a:pt x="4103" y="4575"/>
                  </a:lnTo>
                  <a:lnTo>
                    <a:pt x="4112" y="4435"/>
                  </a:lnTo>
                  <a:lnTo>
                    <a:pt x="4022" y="4375"/>
                  </a:lnTo>
                  <a:lnTo>
                    <a:pt x="4202" y="4345"/>
                  </a:lnTo>
                  <a:lnTo>
                    <a:pt x="4112" y="4195"/>
                  </a:lnTo>
                  <a:lnTo>
                    <a:pt x="4322" y="4165"/>
                  </a:lnTo>
                  <a:lnTo>
                    <a:pt x="4382" y="4015"/>
                  </a:lnTo>
                  <a:lnTo>
                    <a:pt x="4472" y="4015"/>
                  </a:lnTo>
                  <a:lnTo>
                    <a:pt x="4532" y="3895"/>
                  </a:lnTo>
                  <a:lnTo>
                    <a:pt x="4772" y="3895"/>
                  </a:lnTo>
                  <a:lnTo>
                    <a:pt x="4911" y="3823"/>
                  </a:lnTo>
                  <a:lnTo>
                    <a:pt x="5042" y="3745"/>
                  </a:lnTo>
                  <a:lnTo>
                    <a:pt x="5042" y="3625"/>
                  </a:lnTo>
                  <a:lnTo>
                    <a:pt x="5192" y="3535"/>
                  </a:lnTo>
                  <a:lnTo>
                    <a:pt x="5102" y="3355"/>
                  </a:lnTo>
                  <a:lnTo>
                    <a:pt x="5252" y="3325"/>
                  </a:lnTo>
                  <a:lnTo>
                    <a:pt x="5282" y="3445"/>
                  </a:lnTo>
                  <a:lnTo>
                    <a:pt x="5463" y="3391"/>
                  </a:lnTo>
                  <a:lnTo>
                    <a:pt x="5702" y="3295"/>
                  </a:lnTo>
                  <a:lnTo>
                    <a:pt x="5695" y="3031"/>
                  </a:lnTo>
                  <a:lnTo>
                    <a:pt x="5672" y="2755"/>
                  </a:lnTo>
                  <a:lnTo>
                    <a:pt x="5759" y="2671"/>
                  </a:lnTo>
                  <a:lnTo>
                    <a:pt x="5719" y="2471"/>
                  </a:lnTo>
                  <a:lnTo>
                    <a:pt x="5612" y="2305"/>
                  </a:lnTo>
                  <a:lnTo>
                    <a:pt x="5535" y="2223"/>
                  </a:lnTo>
                  <a:lnTo>
                    <a:pt x="5462" y="2035"/>
                  </a:lnTo>
                  <a:lnTo>
                    <a:pt x="5479" y="1935"/>
                  </a:lnTo>
                  <a:lnTo>
                    <a:pt x="5463" y="1799"/>
                  </a:lnTo>
                  <a:lnTo>
                    <a:pt x="5479" y="1671"/>
                  </a:lnTo>
                  <a:lnTo>
                    <a:pt x="5439" y="1559"/>
                  </a:lnTo>
                  <a:lnTo>
                    <a:pt x="5471" y="1463"/>
                  </a:lnTo>
                  <a:lnTo>
                    <a:pt x="5432" y="1345"/>
                  </a:lnTo>
                  <a:lnTo>
                    <a:pt x="5231" y="1351"/>
                  </a:lnTo>
                  <a:lnTo>
                    <a:pt x="5075" y="1317"/>
                  </a:lnTo>
                  <a:lnTo>
                    <a:pt x="4964" y="1226"/>
                  </a:lnTo>
                  <a:lnTo>
                    <a:pt x="4865" y="1271"/>
                  </a:lnTo>
                  <a:lnTo>
                    <a:pt x="4727" y="1251"/>
                  </a:lnTo>
                  <a:lnTo>
                    <a:pt x="4479" y="1350"/>
                  </a:lnTo>
                  <a:lnTo>
                    <a:pt x="4208" y="1305"/>
                  </a:lnTo>
                  <a:lnTo>
                    <a:pt x="4055" y="1319"/>
                  </a:lnTo>
                  <a:lnTo>
                    <a:pt x="3927" y="1251"/>
                  </a:lnTo>
                  <a:lnTo>
                    <a:pt x="3786" y="1287"/>
                  </a:lnTo>
                  <a:lnTo>
                    <a:pt x="3620" y="1143"/>
                  </a:lnTo>
                  <a:lnTo>
                    <a:pt x="3392" y="1179"/>
                  </a:lnTo>
                  <a:lnTo>
                    <a:pt x="3227" y="1079"/>
                  </a:lnTo>
                  <a:lnTo>
                    <a:pt x="3084" y="1068"/>
                  </a:lnTo>
                  <a:lnTo>
                    <a:pt x="2988" y="1005"/>
                  </a:lnTo>
                  <a:lnTo>
                    <a:pt x="2828" y="989"/>
                  </a:lnTo>
                  <a:lnTo>
                    <a:pt x="2823" y="858"/>
                  </a:lnTo>
                  <a:lnTo>
                    <a:pt x="2786" y="740"/>
                  </a:lnTo>
                  <a:lnTo>
                    <a:pt x="2823" y="620"/>
                  </a:lnTo>
                  <a:lnTo>
                    <a:pt x="2852" y="458"/>
                  </a:lnTo>
                  <a:lnTo>
                    <a:pt x="2843" y="198"/>
                  </a:lnTo>
                  <a:lnTo>
                    <a:pt x="2825" y="0"/>
                  </a:lnTo>
                  <a:lnTo>
                    <a:pt x="2498" y="0"/>
                  </a:lnTo>
                  <a:lnTo>
                    <a:pt x="2156" y="9"/>
                  </a:lnTo>
                  <a:lnTo>
                    <a:pt x="1611" y="18"/>
                  </a:lnTo>
                  <a:lnTo>
                    <a:pt x="1629" y="1167"/>
                  </a:lnTo>
                  <a:lnTo>
                    <a:pt x="1598" y="2282"/>
                  </a:lnTo>
                  <a:lnTo>
                    <a:pt x="0" y="2219"/>
                  </a:lnTo>
                  <a:close/>
                </a:path>
              </a:pathLst>
            </a:custGeom>
            <a:solidFill>
              <a:srgbClr val="4BAFC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7" name="Freeform 18"/>
            <p:cNvSpPr>
              <a:spLocks/>
            </p:cNvSpPr>
            <p:nvPr/>
          </p:nvSpPr>
          <p:spPr bwMode="auto">
            <a:xfrm>
              <a:off x="4538070" y="2570614"/>
              <a:ext cx="575001" cy="656785"/>
            </a:xfrm>
            <a:custGeom>
              <a:avLst/>
              <a:gdLst>
                <a:gd name="T0" fmla="*/ 0 w 2604"/>
                <a:gd name="T1" fmla="*/ 45 h 2977"/>
                <a:gd name="T2" fmla="*/ 31 w 2604"/>
                <a:gd name="T3" fmla="*/ 46 h 2977"/>
                <a:gd name="T4" fmla="*/ 64 w 2604"/>
                <a:gd name="T5" fmla="*/ 43 h 2977"/>
                <a:gd name="T6" fmla="*/ 91 w 2604"/>
                <a:gd name="T7" fmla="*/ 46 h 2977"/>
                <a:gd name="T8" fmla="*/ 117 w 2604"/>
                <a:gd name="T9" fmla="*/ 40 h 2977"/>
                <a:gd name="T10" fmla="*/ 117 w 2604"/>
                <a:gd name="T11" fmla="*/ 0 h 2977"/>
                <a:gd name="T12" fmla="*/ 137 w 2604"/>
                <a:gd name="T13" fmla="*/ 5 h 2977"/>
                <a:gd name="T14" fmla="*/ 125 w 2604"/>
                <a:gd name="T15" fmla="*/ 25 h 2977"/>
                <a:gd name="T16" fmla="*/ 134 w 2604"/>
                <a:gd name="T17" fmla="*/ 40 h 2977"/>
                <a:gd name="T18" fmla="*/ 163 w 2604"/>
                <a:gd name="T19" fmla="*/ 51 h 2977"/>
                <a:gd name="T20" fmla="*/ 184 w 2604"/>
                <a:gd name="T21" fmla="*/ 61 h 2977"/>
                <a:gd name="T22" fmla="*/ 225 w 2604"/>
                <a:gd name="T23" fmla="*/ 68 h 2977"/>
                <a:gd name="T24" fmla="*/ 265 w 2604"/>
                <a:gd name="T25" fmla="*/ 68 h 2977"/>
                <a:gd name="T26" fmla="*/ 282 w 2604"/>
                <a:gd name="T27" fmla="*/ 57 h 2977"/>
                <a:gd name="T28" fmla="*/ 305 w 2604"/>
                <a:gd name="T29" fmla="*/ 74 h 2977"/>
                <a:gd name="T30" fmla="*/ 339 w 2604"/>
                <a:gd name="T31" fmla="*/ 80 h 2977"/>
                <a:gd name="T32" fmla="*/ 373 w 2604"/>
                <a:gd name="T33" fmla="*/ 97 h 2977"/>
                <a:gd name="T34" fmla="*/ 407 w 2604"/>
                <a:gd name="T35" fmla="*/ 85 h 2977"/>
                <a:gd name="T36" fmla="*/ 419 w 2604"/>
                <a:gd name="T37" fmla="*/ 93 h 2977"/>
                <a:gd name="T38" fmla="*/ 447 w 2604"/>
                <a:gd name="T39" fmla="*/ 91 h 2977"/>
                <a:gd name="T40" fmla="*/ 469 w 2604"/>
                <a:gd name="T41" fmla="*/ 91 h 2977"/>
                <a:gd name="T42" fmla="*/ 494 w 2604"/>
                <a:gd name="T43" fmla="*/ 90 h 2977"/>
                <a:gd name="T44" fmla="*/ 492 w 2604"/>
                <a:gd name="T45" fmla="*/ 94 h 2977"/>
                <a:gd name="T46" fmla="*/ 428 w 2604"/>
                <a:gd name="T47" fmla="*/ 136 h 2977"/>
                <a:gd name="T48" fmla="*/ 402 w 2604"/>
                <a:gd name="T49" fmla="*/ 160 h 2977"/>
                <a:gd name="T50" fmla="*/ 390 w 2604"/>
                <a:gd name="T51" fmla="*/ 188 h 2977"/>
                <a:gd name="T52" fmla="*/ 351 w 2604"/>
                <a:gd name="T53" fmla="*/ 216 h 2977"/>
                <a:gd name="T54" fmla="*/ 328 w 2604"/>
                <a:gd name="T55" fmla="*/ 245 h 2977"/>
                <a:gd name="T56" fmla="*/ 339 w 2604"/>
                <a:gd name="T57" fmla="*/ 279 h 2977"/>
                <a:gd name="T58" fmla="*/ 319 w 2604"/>
                <a:gd name="T59" fmla="*/ 307 h 2977"/>
                <a:gd name="T60" fmla="*/ 299 w 2604"/>
                <a:gd name="T61" fmla="*/ 330 h 2977"/>
                <a:gd name="T62" fmla="*/ 322 w 2604"/>
                <a:gd name="T63" fmla="*/ 359 h 2977"/>
                <a:gd name="T64" fmla="*/ 319 w 2604"/>
                <a:gd name="T65" fmla="*/ 400 h 2977"/>
                <a:gd name="T66" fmla="*/ 311 w 2604"/>
                <a:gd name="T67" fmla="*/ 421 h 2977"/>
                <a:gd name="T68" fmla="*/ 330 w 2604"/>
                <a:gd name="T69" fmla="*/ 430 h 2977"/>
                <a:gd name="T70" fmla="*/ 356 w 2604"/>
                <a:gd name="T71" fmla="*/ 427 h 2977"/>
                <a:gd name="T72" fmla="*/ 393 w 2604"/>
                <a:gd name="T73" fmla="*/ 460 h 2977"/>
                <a:gd name="T74" fmla="*/ 453 w 2604"/>
                <a:gd name="T75" fmla="*/ 501 h 2977"/>
                <a:gd name="T76" fmla="*/ 442 w 2604"/>
                <a:gd name="T77" fmla="*/ 530 h 2977"/>
                <a:gd name="T78" fmla="*/ 75 w 2604"/>
                <a:gd name="T79" fmla="*/ 565 h 2977"/>
                <a:gd name="T80" fmla="*/ 80 w 2604"/>
                <a:gd name="T81" fmla="*/ 513 h 2977"/>
                <a:gd name="T82" fmla="*/ 73 w 2604"/>
                <a:gd name="T83" fmla="*/ 403 h 2977"/>
                <a:gd name="T84" fmla="*/ 49 w 2604"/>
                <a:gd name="T85" fmla="*/ 374 h 2977"/>
                <a:gd name="T86" fmla="*/ 56 w 2604"/>
                <a:gd name="T87" fmla="*/ 353 h 2977"/>
                <a:gd name="T88" fmla="*/ 53 w 2604"/>
                <a:gd name="T89" fmla="*/ 330 h 2977"/>
                <a:gd name="T90" fmla="*/ 43 w 2604"/>
                <a:gd name="T91" fmla="*/ 263 h 2977"/>
                <a:gd name="T92" fmla="*/ 34 w 2604"/>
                <a:gd name="T93" fmla="*/ 176 h 2977"/>
                <a:gd name="T94" fmla="*/ 11 w 2604"/>
                <a:gd name="T95" fmla="*/ 145 h 2977"/>
                <a:gd name="T96" fmla="*/ 5 w 2604"/>
                <a:gd name="T97" fmla="*/ 106 h 2977"/>
                <a:gd name="T98" fmla="*/ 0 w 2604"/>
                <a:gd name="T99" fmla="*/ 45 h 297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604" h="2977">
                  <a:moveTo>
                    <a:pt x="0" y="239"/>
                  </a:moveTo>
                  <a:lnTo>
                    <a:pt x="161" y="242"/>
                  </a:lnTo>
                  <a:lnTo>
                    <a:pt x="337" y="226"/>
                  </a:lnTo>
                  <a:lnTo>
                    <a:pt x="481" y="242"/>
                  </a:lnTo>
                  <a:lnTo>
                    <a:pt x="617" y="210"/>
                  </a:lnTo>
                  <a:lnTo>
                    <a:pt x="617" y="0"/>
                  </a:lnTo>
                  <a:lnTo>
                    <a:pt x="721" y="26"/>
                  </a:lnTo>
                  <a:lnTo>
                    <a:pt x="657" y="130"/>
                  </a:lnTo>
                  <a:lnTo>
                    <a:pt x="705" y="210"/>
                  </a:lnTo>
                  <a:lnTo>
                    <a:pt x="857" y="270"/>
                  </a:lnTo>
                  <a:lnTo>
                    <a:pt x="969" y="322"/>
                  </a:lnTo>
                  <a:lnTo>
                    <a:pt x="1187" y="360"/>
                  </a:lnTo>
                  <a:lnTo>
                    <a:pt x="1398" y="360"/>
                  </a:lnTo>
                  <a:lnTo>
                    <a:pt x="1488" y="300"/>
                  </a:lnTo>
                  <a:lnTo>
                    <a:pt x="1608" y="390"/>
                  </a:lnTo>
                  <a:lnTo>
                    <a:pt x="1788" y="420"/>
                  </a:lnTo>
                  <a:lnTo>
                    <a:pt x="1968" y="510"/>
                  </a:lnTo>
                  <a:lnTo>
                    <a:pt x="2148" y="450"/>
                  </a:lnTo>
                  <a:lnTo>
                    <a:pt x="2209" y="490"/>
                  </a:lnTo>
                  <a:lnTo>
                    <a:pt x="2358" y="480"/>
                  </a:lnTo>
                  <a:lnTo>
                    <a:pt x="2473" y="482"/>
                  </a:lnTo>
                  <a:lnTo>
                    <a:pt x="2604" y="476"/>
                  </a:lnTo>
                  <a:lnTo>
                    <a:pt x="2596" y="497"/>
                  </a:lnTo>
                  <a:lnTo>
                    <a:pt x="2257" y="714"/>
                  </a:lnTo>
                  <a:lnTo>
                    <a:pt x="2121" y="842"/>
                  </a:lnTo>
                  <a:lnTo>
                    <a:pt x="2058" y="990"/>
                  </a:lnTo>
                  <a:lnTo>
                    <a:pt x="1848" y="1140"/>
                  </a:lnTo>
                  <a:lnTo>
                    <a:pt x="1728" y="1290"/>
                  </a:lnTo>
                  <a:lnTo>
                    <a:pt x="1788" y="1470"/>
                  </a:lnTo>
                  <a:lnTo>
                    <a:pt x="1681" y="1618"/>
                  </a:lnTo>
                  <a:lnTo>
                    <a:pt x="1578" y="1740"/>
                  </a:lnTo>
                  <a:lnTo>
                    <a:pt x="1698" y="1890"/>
                  </a:lnTo>
                  <a:lnTo>
                    <a:pt x="1681" y="2106"/>
                  </a:lnTo>
                  <a:lnTo>
                    <a:pt x="1638" y="2220"/>
                  </a:lnTo>
                  <a:lnTo>
                    <a:pt x="1737" y="2266"/>
                  </a:lnTo>
                  <a:lnTo>
                    <a:pt x="1878" y="2250"/>
                  </a:lnTo>
                  <a:lnTo>
                    <a:pt x="2073" y="2426"/>
                  </a:lnTo>
                  <a:lnTo>
                    <a:pt x="2388" y="2640"/>
                  </a:lnTo>
                  <a:lnTo>
                    <a:pt x="2329" y="2794"/>
                  </a:lnTo>
                  <a:lnTo>
                    <a:pt x="394" y="2977"/>
                  </a:lnTo>
                  <a:lnTo>
                    <a:pt x="421" y="2701"/>
                  </a:lnTo>
                  <a:lnTo>
                    <a:pt x="385" y="2123"/>
                  </a:lnTo>
                  <a:lnTo>
                    <a:pt x="256" y="1969"/>
                  </a:lnTo>
                  <a:lnTo>
                    <a:pt x="294" y="1862"/>
                  </a:lnTo>
                  <a:lnTo>
                    <a:pt x="282" y="1741"/>
                  </a:lnTo>
                  <a:lnTo>
                    <a:pt x="229" y="1387"/>
                  </a:lnTo>
                  <a:lnTo>
                    <a:pt x="181" y="928"/>
                  </a:lnTo>
                  <a:lnTo>
                    <a:pt x="60" y="763"/>
                  </a:lnTo>
                  <a:lnTo>
                    <a:pt x="25" y="556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8" name="Freeform 19"/>
            <p:cNvSpPr>
              <a:spLocks/>
            </p:cNvSpPr>
            <p:nvPr/>
          </p:nvSpPr>
          <p:spPr bwMode="auto">
            <a:xfrm>
              <a:off x="4887260" y="2807755"/>
              <a:ext cx="485375" cy="477768"/>
            </a:xfrm>
            <a:custGeom>
              <a:avLst/>
              <a:gdLst>
                <a:gd name="T0" fmla="*/ 51 w 2202"/>
                <a:gd name="T1" fmla="*/ 13 h 2170"/>
                <a:gd name="T2" fmla="*/ 28 w 2202"/>
                <a:gd name="T3" fmla="*/ 41 h 2170"/>
                <a:gd name="T4" fmla="*/ 40 w 2202"/>
                <a:gd name="T5" fmla="*/ 76 h 2170"/>
                <a:gd name="T6" fmla="*/ 19 w 2202"/>
                <a:gd name="T7" fmla="*/ 103 h 2170"/>
                <a:gd name="T8" fmla="*/ 0 w 2202"/>
                <a:gd name="T9" fmla="*/ 126 h 2170"/>
                <a:gd name="T10" fmla="*/ 23 w 2202"/>
                <a:gd name="T11" fmla="*/ 155 h 2170"/>
                <a:gd name="T12" fmla="*/ 19 w 2202"/>
                <a:gd name="T13" fmla="*/ 196 h 2170"/>
                <a:gd name="T14" fmla="*/ 11 w 2202"/>
                <a:gd name="T15" fmla="*/ 217 h 2170"/>
                <a:gd name="T16" fmla="*/ 30 w 2202"/>
                <a:gd name="T17" fmla="*/ 226 h 2170"/>
                <a:gd name="T18" fmla="*/ 56 w 2202"/>
                <a:gd name="T19" fmla="*/ 223 h 2170"/>
                <a:gd name="T20" fmla="*/ 95 w 2202"/>
                <a:gd name="T21" fmla="*/ 257 h 2170"/>
                <a:gd name="T22" fmla="*/ 153 w 2202"/>
                <a:gd name="T23" fmla="*/ 297 h 2170"/>
                <a:gd name="T24" fmla="*/ 142 w 2202"/>
                <a:gd name="T25" fmla="*/ 326 h 2170"/>
                <a:gd name="T26" fmla="*/ 154 w 2202"/>
                <a:gd name="T27" fmla="*/ 341 h 2170"/>
                <a:gd name="T28" fmla="*/ 154 w 2202"/>
                <a:gd name="T29" fmla="*/ 367 h 2170"/>
                <a:gd name="T30" fmla="*/ 162 w 2202"/>
                <a:gd name="T31" fmla="*/ 391 h 2170"/>
                <a:gd name="T32" fmla="*/ 186 w 2202"/>
                <a:gd name="T33" fmla="*/ 402 h 2170"/>
                <a:gd name="T34" fmla="*/ 204 w 2202"/>
                <a:gd name="T35" fmla="*/ 411 h 2170"/>
                <a:gd name="T36" fmla="*/ 400 w 2202"/>
                <a:gd name="T37" fmla="*/ 381 h 2170"/>
                <a:gd name="T38" fmla="*/ 400 w 2202"/>
                <a:gd name="T39" fmla="*/ 341 h 2170"/>
                <a:gd name="T40" fmla="*/ 383 w 2202"/>
                <a:gd name="T41" fmla="*/ 324 h 2170"/>
                <a:gd name="T42" fmla="*/ 380 w 2202"/>
                <a:gd name="T43" fmla="*/ 294 h 2170"/>
                <a:gd name="T44" fmla="*/ 383 w 2202"/>
                <a:gd name="T45" fmla="*/ 267 h 2170"/>
                <a:gd name="T46" fmla="*/ 389 w 2202"/>
                <a:gd name="T47" fmla="*/ 256 h 2170"/>
                <a:gd name="T48" fmla="*/ 383 w 2202"/>
                <a:gd name="T49" fmla="*/ 227 h 2170"/>
                <a:gd name="T50" fmla="*/ 389 w 2202"/>
                <a:gd name="T51" fmla="*/ 205 h 2170"/>
                <a:gd name="T52" fmla="*/ 389 w 2202"/>
                <a:gd name="T53" fmla="*/ 188 h 2170"/>
                <a:gd name="T54" fmla="*/ 417 w 2202"/>
                <a:gd name="T55" fmla="*/ 125 h 2170"/>
                <a:gd name="T56" fmla="*/ 411 w 2202"/>
                <a:gd name="T57" fmla="*/ 108 h 2170"/>
                <a:gd name="T58" fmla="*/ 400 w 2202"/>
                <a:gd name="T59" fmla="*/ 125 h 2170"/>
                <a:gd name="T60" fmla="*/ 389 w 2202"/>
                <a:gd name="T61" fmla="*/ 142 h 2170"/>
                <a:gd name="T62" fmla="*/ 383 w 2202"/>
                <a:gd name="T63" fmla="*/ 159 h 2170"/>
                <a:gd name="T64" fmla="*/ 355 w 2202"/>
                <a:gd name="T65" fmla="*/ 199 h 2170"/>
                <a:gd name="T66" fmla="*/ 355 w 2202"/>
                <a:gd name="T67" fmla="*/ 176 h 2170"/>
                <a:gd name="T68" fmla="*/ 356 w 2202"/>
                <a:gd name="T69" fmla="*/ 155 h 2170"/>
                <a:gd name="T70" fmla="*/ 368 w 2202"/>
                <a:gd name="T71" fmla="*/ 135 h 2170"/>
                <a:gd name="T72" fmla="*/ 366 w 2202"/>
                <a:gd name="T73" fmla="*/ 108 h 2170"/>
                <a:gd name="T74" fmla="*/ 349 w 2202"/>
                <a:gd name="T75" fmla="*/ 91 h 2170"/>
                <a:gd name="T76" fmla="*/ 348 w 2202"/>
                <a:gd name="T77" fmla="*/ 79 h 2170"/>
                <a:gd name="T78" fmla="*/ 320 w 2202"/>
                <a:gd name="T79" fmla="*/ 57 h 2170"/>
                <a:gd name="T80" fmla="*/ 286 w 2202"/>
                <a:gd name="T81" fmla="*/ 63 h 2170"/>
                <a:gd name="T82" fmla="*/ 281 w 2202"/>
                <a:gd name="T83" fmla="*/ 51 h 2170"/>
                <a:gd name="T84" fmla="*/ 260 w 2202"/>
                <a:gd name="T85" fmla="*/ 52 h 2170"/>
                <a:gd name="T86" fmla="*/ 233 w 2202"/>
                <a:gd name="T87" fmla="*/ 50 h 2170"/>
                <a:gd name="T88" fmla="*/ 201 w 2202"/>
                <a:gd name="T89" fmla="*/ 51 h 2170"/>
                <a:gd name="T90" fmla="*/ 184 w 2202"/>
                <a:gd name="T91" fmla="*/ 38 h 2170"/>
                <a:gd name="T92" fmla="*/ 173 w 2202"/>
                <a:gd name="T93" fmla="*/ 23 h 2170"/>
                <a:gd name="T94" fmla="*/ 127 w 2202"/>
                <a:gd name="T95" fmla="*/ 23 h 2170"/>
                <a:gd name="T96" fmla="*/ 122 w 2202"/>
                <a:gd name="T97" fmla="*/ 0 h 2170"/>
                <a:gd name="T98" fmla="*/ 70 w 2202"/>
                <a:gd name="T99" fmla="*/ 23 h 2170"/>
                <a:gd name="T100" fmla="*/ 51 w 2202"/>
                <a:gd name="T101" fmla="*/ 13 h 21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202" h="2170">
                  <a:moveTo>
                    <a:pt x="267" y="70"/>
                  </a:moveTo>
                  <a:lnTo>
                    <a:pt x="150" y="216"/>
                  </a:lnTo>
                  <a:lnTo>
                    <a:pt x="209" y="400"/>
                  </a:lnTo>
                  <a:lnTo>
                    <a:pt x="102" y="544"/>
                  </a:lnTo>
                  <a:lnTo>
                    <a:pt x="0" y="667"/>
                  </a:lnTo>
                  <a:lnTo>
                    <a:pt x="119" y="820"/>
                  </a:lnTo>
                  <a:lnTo>
                    <a:pt x="102" y="1035"/>
                  </a:lnTo>
                  <a:lnTo>
                    <a:pt x="59" y="1146"/>
                  </a:lnTo>
                  <a:lnTo>
                    <a:pt x="158" y="1195"/>
                  </a:lnTo>
                  <a:lnTo>
                    <a:pt x="297" y="1177"/>
                  </a:lnTo>
                  <a:lnTo>
                    <a:pt x="501" y="1359"/>
                  </a:lnTo>
                  <a:lnTo>
                    <a:pt x="809" y="1567"/>
                  </a:lnTo>
                  <a:lnTo>
                    <a:pt x="750" y="1723"/>
                  </a:lnTo>
                  <a:lnTo>
                    <a:pt x="814" y="1802"/>
                  </a:lnTo>
                  <a:lnTo>
                    <a:pt x="814" y="1938"/>
                  </a:lnTo>
                  <a:lnTo>
                    <a:pt x="854" y="2066"/>
                  </a:lnTo>
                  <a:lnTo>
                    <a:pt x="982" y="2122"/>
                  </a:lnTo>
                  <a:lnTo>
                    <a:pt x="1078" y="2170"/>
                  </a:lnTo>
                  <a:lnTo>
                    <a:pt x="2112" y="2010"/>
                  </a:lnTo>
                  <a:lnTo>
                    <a:pt x="2112" y="1800"/>
                  </a:lnTo>
                  <a:lnTo>
                    <a:pt x="2022" y="1710"/>
                  </a:lnTo>
                  <a:lnTo>
                    <a:pt x="2006" y="1554"/>
                  </a:lnTo>
                  <a:lnTo>
                    <a:pt x="2022" y="1410"/>
                  </a:lnTo>
                  <a:lnTo>
                    <a:pt x="2052" y="1350"/>
                  </a:lnTo>
                  <a:lnTo>
                    <a:pt x="2022" y="1200"/>
                  </a:lnTo>
                  <a:lnTo>
                    <a:pt x="2052" y="1080"/>
                  </a:lnTo>
                  <a:lnTo>
                    <a:pt x="2052" y="990"/>
                  </a:lnTo>
                  <a:lnTo>
                    <a:pt x="2202" y="660"/>
                  </a:lnTo>
                  <a:lnTo>
                    <a:pt x="2172" y="570"/>
                  </a:lnTo>
                  <a:lnTo>
                    <a:pt x="2112" y="660"/>
                  </a:lnTo>
                  <a:lnTo>
                    <a:pt x="2052" y="750"/>
                  </a:lnTo>
                  <a:lnTo>
                    <a:pt x="2022" y="840"/>
                  </a:lnTo>
                  <a:lnTo>
                    <a:pt x="1872" y="1050"/>
                  </a:lnTo>
                  <a:lnTo>
                    <a:pt x="1872" y="930"/>
                  </a:lnTo>
                  <a:lnTo>
                    <a:pt x="1878" y="818"/>
                  </a:lnTo>
                  <a:lnTo>
                    <a:pt x="1942" y="714"/>
                  </a:lnTo>
                  <a:lnTo>
                    <a:pt x="1932" y="570"/>
                  </a:lnTo>
                  <a:lnTo>
                    <a:pt x="1842" y="480"/>
                  </a:lnTo>
                  <a:lnTo>
                    <a:pt x="1838" y="418"/>
                  </a:lnTo>
                  <a:lnTo>
                    <a:pt x="1692" y="300"/>
                  </a:lnTo>
                  <a:lnTo>
                    <a:pt x="1512" y="330"/>
                  </a:lnTo>
                  <a:lnTo>
                    <a:pt x="1482" y="270"/>
                  </a:lnTo>
                  <a:lnTo>
                    <a:pt x="1374" y="274"/>
                  </a:lnTo>
                  <a:lnTo>
                    <a:pt x="1230" y="266"/>
                  </a:lnTo>
                  <a:lnTo>
                    <a:pt x="1062" y="270"/>
                  </a:lnTo>
                  <a:lnTo>
                    <a:pt x="974" y="202"/>
                  </a:lnTo>
                  <a:lnTo>
                    <a:pt x="912" y="120"/>
                  </a:lnTo>
                  <a:lnTo>
                    <a:pt x="672" y="120"/>
                  </a:lnTo>
                  <a:lnTo>
                    <a:pt x="642" y="0"/>
                  </a:lnTo>
                  <a:lnTo>
                    <a:pt x="372" y="120"/>
                  </a:lnTo>
                  <a:lnTo>
                    <a:pt x="267" y="7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9" name="Freeform 20"/>
            <p:cNvSpPr>
              <a:spLocks/>
            </p:cNvSpPr>
            <p:nvPr/>
          </p:nvSpPr>
          <p:spPr bwMode="auto">
            <a:xfrm>
              <a:off x="4626532" y="3186714"/>
              <a:ext cx="548229" cy="352223"/>
            </a:xfrm>
            <a:custGeom>
              <a:avLst/>
              <a:gdLst>
                <a:gd name="T0" fmla="*/ 0 w 2485"/>
                <a:gd name="T1" fmla="*/ 35 h 1601"/>
                <a:gd name="T2" fmla="*/ 367 w 2485"/>
                <a:gd name="T3" fmla="*/ 0 h 1601"/>
                <a:gd name="T4" fmla="*/ 378 w 2485"/>
                <a:gd name="T5" fmla="*/ 14 h 1601"/>
                <a:gd name="T6" fmla="*/ 379 w 2485"/>
                <a:gd name="T7" fmla="*/ 40 h 1601"/>
                <a:gd name="T8" fmla="*/ 386 w 2485"/>
                <a:gd name="T9" fmla="*/ 65 h 1601"/>
                <a:gd name="T10" fmla="*/ 408 w 2485"/>
                <a:gd name="T11" fmla="*/ 74 h 1601"/>
                <a:gd name="T12" fmla="*/ 428 w 2485"/>
                <a:gd name="T13" fmla="*/ 85 h 1601"/>
                <a:gd name="T14" fmla="*/ 447 w 2485"/>
                <a:gd name="T15" fmla="*/ 109 h 1601"/>
                <a:gd name="T16" fmla="*/ 463 w 2485"/>
                <a:gd name="T17" fmla="*/ 127 h 1601"/>
                <a:gd name="T18" fmla="*/ 471 w 2485"/>
                <a:gd name="T19" fmla="*/ 154 h 1601"/>
                <a:gd name="T20" fmla="*/ 451 w 2485"/>
                <a:gd name="T21" fmla="*/ 178 h 1601"/>
                <a:gd name="T22" fmla="*/ 426 w 2485"/>
                <a:gd name="T23" fmla="*/ 189 h 1601"/>
                <a:gd name="T24" fmla="*/ 399 w 2485"/>
                <a:gd name="T25" fmla="*/ 189 h 1601"/>
                <a:gd name="T26" fmla="*/ 416 w 2485"/>
                <a:gd name="T27" fmla="*/ 217 h 1601"/>
                <a:gd name="T28" fmla="*/ 407 w 2485"/>
                <a:gd name="T29" fmla="*/ 248 h 1601"/>
                <a:gd name="T30" fmla="*/ 394 w 2485"/>
                <a:gd name="T31" fmla="*/ 274 h 1601"/>
                <a:gd name="T32" fmla="*/ 388 w 2485"/>
                <a:gd name="T33" fmla="*/ 295 h 1601"/>
                <a:gd name="T34" fmla="*/ 360 w 2485"/>
                <a:gd name="T35" fmla="*/ 274 h 1601"/>
                <a:gd name="T36" fmla="*/ 277 w 2485"/>
                <a:gd name="T37" fmla="*/ 289 h 1601"/>
                <a:gd name="T38" fmla="*/ 195 w 2485"/>
                <a:gd name="T39" fmla="*/ 297 h 1601"/>
                <a:gd name="T40" fmla="*/ 73 w 2485"/>
                <a:gd name="T41" fmla="*/ 303 h 1601"/>
                <a:gd name="T42" fmla="*/ 73 w 2485"/>
                <a:gd name="T43" fmla="*/ 256 h 1601"/>
                <a:gd name="T44" fmla="*/ 23 w 2485"/>
                <a:gd name="T45" fmla="*/ 157 h 1601"/>
                <a:gd name="T46" fmla="*/ 6 w 2485"/>
                <a:gd name="T47" fmla="*/ 117 h 1601"/>
                <a:gd name="T48" fmla="*/ 6 w 2485"/>
                <a:gd name="T49" fmla="*/ 59 h 1601"/>
                <a:gd name="T50" fmla="*/ 0 w 2485"/>
                <a:gd name="T51" fmla="*/ 35 h 160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85" h="1601">
                  <a:moveTo>
                    <a:pt x="0" y="183"/>
                  </a:moveTo>
                  <a:lnTo>
                    <a:pt x="1935" y="0"/>
                  </a:lnTo>
                  <a:lnTo>
                    <a:pt x="1996" y="75"/>
                  </a:lnTo>
                  <a:lnTo>
                    <a:pt x="1998" y="212"/>
                  </a:lnTo>
                  <a:lnTo>
                    <a:pt x="2037" y="344"/>
                  </a:lnTo>
                  <a:lnTo>
                    <a:pt x="2155" y="393"/>
                  </a:lnTo>
                  <a:lnTo>
                    <a:pt x="2257" y="447"/>
                  </a:lnTo>
                  <a:lnTo>
                    <a:pt x="2357" y="575"/>
                  </a:lnTo>
                  <a:lnTo>
                    <a:pt x="2445" y="671"/>
                  </a:lnTo>
                  <a:lnTo>
                    <a:pt x="2485" y="815"/>
                  </a:lnTo>
                  <a:lnTo>
                    <a:pt x="2377" y="939"/>
                  </a:lnTo>
                  <a:lnTo>
                    <a:pt x="2245" y="999"/>
                  </a:lnTo>
                  <a:lnTo>
                    <a:pt x="2107" y="999"/>
                  </a:lnTo>
                  <a:lnTo>
                    <a:pt x="2197" y="1149"/>
                  </a:lnTo>
                  <a:lnTo>
                    <a:pt x="2149" y="1311"/>
                  </a:lnTo>
                  <a:lnTo>
                    <a:pt x="2077" y="1449"/>
                  </a:lnTo>
                  <a:lnTo>
                    <a:pt x="2045" y="1559"/>
                  </a:lnTo>
                  <a:lnTo>
                    <a:pt x="1897" y="1449"/>
                  </a:lnTo>
                  <a:lnTo>
                    <a:pt x="1461" y="1527"/>
                  </a:lnTo>
                  <a:lnTo>
                    <a:pt x="1029" y="1567"/>
                  </a:lnTo>
                  <a:lnTo>
                    <a:pt x="384" y="1601"/>
                  </a:lnTo>
                  <a:lnTo>
                    <a:pt x="384" y="1355"/>
                  </a:lnTo>
                  <a:lnTo>
                    <a:pt x="120" y="827"/>
                  </a:lnTo>
                  <a:lnTo>
                    <a:pt x="33" y="620"/>
                  </a:lnTo>
                  <a:lnTo>
                    <a:pt x="34" y="312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Freeform 21"/>
            <p:cNvSpPr>
              <a:spLocks/>
            </p:cNvSpPr>
            <p:nvPr/>
          </p:nvSpPr>
          <p:spPr bwMode="auto">
            <a:xfrm>
              <a:off x="4711501" y="3506388"/>
              <a:ext cx="618067" cy="485905"/>
            </a:xfrm>
            <a:custGeom>
              <a:avLst/>
              <a:gdLst>
                <a:gd name="T0" fmla="*/ 0 w 2800"/>
                <a:gd name="T1" fmla="*/ 29 h 2206"/>
                <a:gd name="T2" fmla="*/ 22 w 2800"/>
                <a:gd name="T3" fmla="*/ 73 h 2206"/>
                <a:gd name="T4" fmla="*/ 47 w 2800"/>
                <a:gd name="T5" fmla="*/ 86 h 2206"/>
                <a:gd name="T6" fmla="*/ 69 w 2800"/>
                <a:gd name="T7" fmla="*/ 98 h 2206"/>
                <a:gd name="T8" fmla="*/ 63 w 2800"/>
                <a:gd name="T9" fmla="*/ 115 h 2206"/>
                <a:gd name="T10" fmla="*/ 74 w 2800"/>
                <a:gd name="T11" fmla="*/ 146 h 2206"/>
                <a:gd name="T12" fmla="*/ 97 w 2800"/>
                <a:gd name="T13" fmla="*/ 160 h 2206"/>
                <a:gd name="T14" fmla="*/ 101 w 2800"/>
                <a:gd name="T15" fmla="*/ 211 h 2206"/>
                <a:gd name="T16" fmla="*/ 101 w 2800"/>
                <a:gd name="T17" fmla="*/ 271 h 2206"/>
                <a:gd name="T18" fmla="*/ 107 w 2800"/>
                <a:gd name="T19" fmla="*/ 324 h 2206"/>
                <a:gd name="T20" fmla="*/ 107 w 2800"/>
                <a:gd name="T21" fmla="*/ 359 h 2206"/>
                <a:gd name="T22" fmla="*/ 117 w 2800"/>
                <a:gd name="T23" fmla="*/ 385 h 2206"/>
                <a:gd name="T24" fmla="*/ 122 w 2800"/>
                <a:gd name="T25" fmla="*/ 409 h 2206"/>
                <a:gd name="T26" fmla="*/ 335 w 2800"/>
                <a:gd name="T27" fmla="*/ 382 h 2206"/>
                <a:gd name="T28" fmla="*/ 393 w 2800"/>
                <a:gd name="T29" fmla="*/ 376 h 2206"/>
                <a:gd name="T30" fmla="*/ 452 w 2800"/>
                <a:gd name="T31" fmla="*/ 364 h 2206"/>
                <a:gd name="T32" fmla="*/ 463 w 2800"/>
                <a:gd name="T33" fmla="*/ 375 h 2206"/>
                <a:gd name="T34" fmla="*/ 446 w 2800"/>
                <a:gd name="T35" fmla="*/ 398 h 2206"/>
                <a:gd name="T36" fmla="*/ 458 w 2800"/>
                <a:gd name="T37" fmla="*/ 409 h 2206"/>
                <a:gd name="T38" fmla="*/ 478 w 2800"/>
                <a:gd name="T39" fmla="*/ 418 h 2206"/>
                <a:gd name="T40" fmla="*/ 497 w 2800"/>
                <a:gd name="T41" fmla="*/ 409 h 2206"/>
                <a:gd name="T42" fmla="*/ 503 w 2800"/>
                <a:gd name="T43" fmla="*/ 398 h 2206"/>
                <a:gd name="T44" fmla="*/ 497 w 2800"/>
                <a:gd name="T45" fmla="*/ 381 h 2206"/>
                <a:gd name="T46" fmla="*/ 507 w 2800"/>
                <a:gd name="T47" fmla="*/ 363 h 2206"/>
                <a:gd name="T48" fmla="*/ 515 w 2800"/>
                <a:gd name="T49" fmla="*/ 347 h 2206"/>
                <a:gd name="T50" fmla="*/ 531 w 2800"/>
                <a:gd name="T51" fmla="*/ 339 h 2206"/>
                <a:gd name="T52" fmla="*/ 529 w 2800"/>
                <a:gd name="T53" fmla="*/ 324 h 2206"/>
                <a:gd name="T54" fmla="*/ 528 w 2800"/>
                <a:gd name="T55" fmla="*/ 306 h 2206"/>
                <a:gd name="T56" fmla="*/ 509 w 2800"/>
                <a:gd name="T57" fmla="*/ 296 h 2206"/>
                <a:gd name="T58" fmla="*/ 492 w 2800"/>
                <a:gd name="T59" fmla="*/ 273 h 2206"/>
                <a:gd name="T60" fmla="*/ 486 w 2800"/>
                <a:gd name="T61" fmla="*/ 244 h 2206"/>
                <a:gd name="T62" fmla="*/ 458 w 2800"/>
                <a:gd name="T63" fmla="*/ 222 h 2206"/>
                <a:gd name="T64" fmla="*/ 435 w 2800"/>
                <a:gd name="T65" fmla="*/ 210 h 2206"/>
                <a:gd name="T66" fmla="*/ 418 w 2800"/>
                <a:gd name="T67" fmla="*/ 187 h 2206"/>
                <a:gd name="T68" fmla="*/ 426 w 2800"/>
                <a:gd name="T69" fmla="*/ 166 h 2206"/>
                <a:gd name="T70" fmla="*/ 429 w 2800"/>
                <a:gd name="T71" fmla="*/ 142 h 2206"/>
                <a:gd name="T72" fmla="*/ 414 w 2800"/>
                <a:gd name="T73" fmla="*/ 133 h 2206"/>
                <a:gd name="T74" fmla="*/ 396 w 2800"/>
                <a:gd name="T75" fmla="*/ 128 h 2206"/>
                <a:gd name="T76" fmla="*/ 378 w 2800"/>
                <a:gd name="T77" fmla="*/ 114 h 2206"/>
                <a:gd name="T78" fmla="*/ 355 w 2800"/>
                <a:gd name="T79" fmla="*/ 85 h 2206"/>
                <a:gd name="T80" fmla="*/ 337 w 2800"/>
                <a:gd name="T81" fmla="*/ 74 h 2206"/>
                <a:gd name="T82" fmla="*/ 321 w 2800"/>
                <a:gd name="T83" fmla="*/ 51 h 2206"/>
                <a:gd name="T84" fmla="*/ 315 w 2800"/>
                <a:gd name="T85" fmla="*/ 21 h 2206"/>
                <a:gd name="T86" fmla="*/ 287 w 2800"/>
                <a:gd name="T87" fmla="*/ 0 h 2206"/>
                <a:gd name="T88" fmla="*/ 260 w 2800"/>
                <a:gd name="T89" fmla="*/ 4 h 2206"/>
                <a:gd name="T90" fmla="*/ 200 w 2800"/>
                <a:gd name="T91" fmla="*/ 15 h 2206"/>
                <a:gd name="T92" fmla="*/ 122 w 2800"/>
                <a:gd name="T93" fmla="*/ 22 h 2206"/>
                <a:gd name="T94" fmla="*/ 58 w 2800"/>
                <a:gd name="T95" fmla="*/ 26 h 2206"/>
                <a:gd name="T96" fmla="*/ 0 w 2800"/>
                <a:gd name="T97" fmla="*/ 29 h 22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800" h="2206">
                  <a:moveTo>
                    <a:pt x="0" y="152"/>
                  </a:moveTo>
                  <a:lnTo>
                    <a:pt x="118" y="387"/>
                  </a:lnTo>
                  <a:lnTo>
                    <a:pt x="247" y="452"/>
                  </a:lnTo>
                  <a:lnTo>
                    <a:pt x="363" y="518"/>
                  </a:lnTo>
                  <a:lnTo>
                    <a:pt x="333" y="608"/>
                  </a:lnTo>
                  <a:lnTo>
                    <a:pt x="388" y="771"/>
                  </a:lnTo>
                  <a:lnTo>
                    <a:pt x="513" y="845"/>
                  </a:lnTo>
                  <a:lnTo>
                    <a:pt x="535" y="1115"/>
                  </a:lnTo>
                  <a:lnTo>
                    <a:pt x="535" y="1431"/>
                  </a:lnTo>
                  <a:lnTo>
                    <a:pt x="562" y="1710"/>
                  </a:lnTo>
                  <a:lnTo>
                    <a:pt x="562" y="1895"/>
                  </a:lnTo>
                  <a:lnTo>
                    <a:pt x="618" y="2034"/>
                  </a:lnTo>
                  <a:lnTo>
                    <a:pt x="645" y="2160"/>
                  </a:lnTo>
                  <a:lnTo>
                    <a:pt x="1769" y="2014"/>
                  </a:lnTo>
                  <a:lnTo>
                    <a:pt x="2073" y="1982"/>
                  </a:lnTo>
                  <a:lnTo>
                    <a:pt x="2383" y="1920"/>
                  </a:lnTo>
                  <a:lnTo>
                    <a:pt x="2443" y="1980"/>
                  </a:lnTo>
                  <a:lnTo>
                    <a:pt x="2353" y="2100"/>
                  </a:lnTo>
                  <a:lnTo>
                    <a:pt x="2413" y="2160"/>
                  </a:lnTo>
                  <a:lnTo>
                    <a:pt x="2520" y="2206"/>
                  </a:lnTo>
                  <a:lnTo>
                    <a:pt x="2623" y="2160"/>
                  </a:lnTo>
                  <a:lnTo>
                    <a:pt x="2653" y="2100"/>
                  </a:lnTo>
                  <a:lnTo>
                    <a:pt x="2623" y="2010"/>
                  </a:lnTo>
                  <a:lnTo>
                    <a:pt x="2672" y="1918"/>
                  </a:lnTo>
                  <a:lnTo>
                    <a:pt x="2713" y="1830"/>
                  </a:lnTo>
                  <a:lnTo>
                    <a:pt x="2800" y="1790"/>
                  </a:lnTo>
                  <a:lnTo>
                    <a:pt x="2792" y="1710"/>
                  </a:lnTo>
                  <a:lnTo>
                    <a:pt x="2784" y="1614"/>
                  </a:lnTo>
                  <a:lnTo>
                    <a:pt x="2683" y="1560"/>
                  </a:lnTo>
                  <a:lnTo>
                    <a:pt x="2593" y="1440"/>
                  </a:lnTo>
                  <a:lnTo>
                    <a:pt x="2563" y="1290"/>
                  </a:lnTo>
                  <a:lnTo>
                    <a:pt x="2413" y="1170"/>
                  </a:lnTo>
                  <a:lnTo>
                    <a:pt x="2293" y="1110"/>
                  </a:lnTo>
                  <a:lnTo>
                    <a:pt x="2203" y="989"/>
                  </a:lnTo>
                  <a:lnTo>
                    <a:pt x="2248" y="878"/>
                  </a:lnTo>
                  <a:lnTo>
                    <a:pt x="2263" y="749"/>
                  </a:lnTo>
                  <a:lnTo>
                    <a:pt x="2184" y="702"/>
                  </a:lnTo>
                  <a:lnTo>
                    <a:pt x="2089" y="678"/>
                  </a:lnTo>
                  <a:lnTo>
                    <a:pt x="1994" y="599"/>
                  </a:lnTo>
                  <a:lnTo>
                    <a:pt x="1874" y="449"/>
                  </a:lnTo>
                  <a:lnTo>
                    <a:pt x="1777" y="390"/>
                  </a:lnTo>
                  <a:lnTo>
                    <a:pt x="1694" y="269"/>
                  </a:lnTo>
                  <a:lnTo>
                    <a:pt x="1659" y="110"/>
                  </a:lnTo>
                  <a:lnTo>
                    <a:pt x="1511" y="0"/>
                  </a:lnTo>
                  <a:lnTo>
                    <a:pt x="1373" y="23"/>
                  </a:lnTo>
                  <a:lnTo>
                    <a:pt x="1055" y="80"/>
                  </a:lnTo>
                  <a:lnTo>
                    <a:pt x="643" y="117"/>
                  </a:lnTo>
                  <a:lnTo>
                    <a:pt x="306" y="135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1" name="Freeform 22"/>
            <p:cNvSpPr>
              <a:spLocks/>
            </p:cNvSpPr>
            <p:nvPr/>
          </p:nvSpPr>
          <p:spPr bwMode="auto">
            <a:xfrm>
              <a:off x="4853505" y="3929520"/>
              <a:ext cx="439980" cy="444056"/>
            </a:xfrm>
            <a:custGeom>
              <a:avLst/>
              <a:gdLst>
                <a:gd name="T0" fmla="*/ 0 w 1990"/>
                <a:gd name="T1" fmla="*/ 45 h 2015"/>
                <a:gd name="T2" fmla="*/ 215 w 1990"/>
                <a:gd name="T3" fmla="*/ 18 h 2015"/>
                <a:gd name="T4" fmla="*/ 273 w 1990"/>
                <a:gd name="T5" fmla="*/ 12 h 2015"/>
                <a:gd name="T6" fmla="*/ 331 w 1990"/>
                <a:gd name="T7" fmla="*/ 0 h 2015"/>
                <a:gd name="T8" fmla="*/ 342 w 1990"/>
                <a:gd name="T9" fmla="*/ 12 h 2015"/>
                <a:gd name="T10" fmla="*/ 325 w 1990"/>
                <a:gd name="T11" fmla="*/ 34 h 2015"/>
                <a:gd name="T12" fmla="*/ 337 w 1990"/>
                <a:gd name="T13" fmla="*/ 46 h 2015"/>
                <a:gd name="T14" fmla="*/ 357 w 1990"/>
                <a:gd name="T15" fmla="*/ 54 h 2015"/>
                <a:gd name="T16" fmla="*/ 376 w 1990"/>
                <a:gd name="T17" fmla="*/ 45 h 2015"/>
                <a:gd name="T18" fmla="*/ 378 w 1990"/>
                <a:gd name="T19" fmla="*/ 63 h 2015"/>
                <a:gd name="T20" fmla="*/ 367 w 1990"/>
                <a:gd name="T21" fmla="*/ 77 h 2015"/>
                <a:gd name="T22" fmla="*/ 366 w 1990"/>
                <a:gd name="T23" fmla="*/ 94 h 2015"/>
                <a:gd name="T24" fmla="*/ 355 w 1990"/>
                <a:gd name="T25" fmla="*/ 106 h 2015"/>
                <a:gd name="T26" fmla="*/ 350 w 1990"/>
                <a:gd name="T27" fmla="*/ 143 h 2015"/>
                <a:gd name="T28" fmla="*/ 338 w 1990"/>
                <a:gd name="T29" fmla="*/ 163 h 2015"/>
                <a:gd name="T30" fmla="*/ 322 w 1990"/>
                <a:gd name="T31" fmla="*/ 209 h 2015"/>
                <a:gd name="T32" fmla="*/ 301 w 1990"/>
                <a:gd name="T33" fmla="*/ 238 h 2015"/>
                <a:gd name="T34" fmla="*/ 293 w 1990"/>
                <a:gd name="T35" fmla="*/ 274 h 2015"/>
                <a:gd name="T36" fmla="*/ 296 w 1990"/>
                <a:gd name="T37" fmla="*/ 329 h 2015"/>
                <a:gd name="T38" fmla="*/ 293 w 1990"/>
                <a:gd name="T39" fmla="*/ 359 h 2015"/>
                <a:gd name="T40" fmla="*/ 249 w 1990"/>
                <a:gd name="T41" fmla="*/ 365 h 2015"/>
                <a:gd name="T42" fmla="*/ 190 w 1990"/>
                <a:gd name="T43" fmla="*/ 365 h 2015"/>
                <a:gd name="T44" fmla="*/ 115 w 1990"/>
                <a:gd name="T45" fmla="*/ 368 h 2015"/>
                <a:gd name="T46" fmla="*/ 65 w 1990"/>
                <a:gd name="T47" fmla="*/ 382 h 2015"/>
                <a:gd name="T48" fmla="*/ 58 w 1990"/>
                <a:gd name="T49" fmla="*/ 363 h 2015"/>
                <a:gd name="T50" fmla="*/ 63 w 1990"/>
                <a:gd name="T51" fmla="*/ 344 h 2015"/>
                <a:gd name="T52" fmla="*/ 56 w 1990"/>
                <a:gd name="T53" fmla="*/ 322 h 2015"/>
                <a:gd name="T54" fmla="*/ 17 w 1990"/>
                <a:gd name="T55" fmla="*/ 322 h 2015"/>
                <a:gd name="T56" fmla="*/ 17 w 1990"/>
                <a:gd name="T57" fmla="*/ 168 h 2015"/>
                <a:gd name="T58" fmla="*/ 4 w 1990"/>
                <a:gd name="T59" fmla="*/ 110 h 2015"/>
                <a:gd name="T60" fmla="*/ 0 w 1990"/>
                <a:gd name="T61" fmla="*/ 71 h 2015"/>
                <a:gd name="T62" fmla="*/ 0 w 1990"/>
                <a:gd name="T63" fmla="*/ 45 h 20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990" h="2015">
                  <a:moveTo>
                    <a:pt x="2" y="240"/>
                  </a:moveTo>
                  <a:lnTo>
                    <a:pt x="1130" y="93"/>
                  </a:lnTo>
                  <a:lnTo>
                    <a:pt x="1435" y="62"/>
                  </a:lnTo>
                  <a:lnTo>
                    <a:pt x="1742" y="0"/>
                  </a:lnTo>
                  <a:lnTo>
                    <a:pt x="1798" y="61"/>
                  </a:lnTo>
                  <a:lnTo>
                    <a:pt x="1711" y="179"/>
                  </a:lnTo>
                  <a:lnTo>
                    <a:pt x="1775" y="243"/>
                  </a:lnTo>
                  <a:lnTo>
                    <a:pt x="1877" y="287"/>
                  </a:lnTo>
                  <a:lnTo>
                    <a:pt x="1979" y="240"/>
                  </a:lnTo>
                  <a:lnTo>
                    <a:pt x="1990" y="334"/>
                  </a:lnTo>
                  <a:lnTo>
                    <a:pt x="1934" y="406"/>
                  </a:lnTo>
                  <a:lnTo>
                    <a:pt x="1926" y="494"/>
                  </a:lnTo>
                  <a:lnTo>
                    <a:pt x="1870" y="558"/>
                  </a:lnTo>
                  <a:lnTo>
                    <a:pt x="1842" y="756"/>
                  </a:lnTo>
                  <a:lnTo>
                    <a:pt x="1782" y="862"/>
                  </a:lnTo>
                  <a:lnTo>
                    <a:pt x="1694" y="1102"/>
                  </a:lnTo>
                  <a:lnTo>
                    <a:pt x="1582" y="1254"/>
                  </a:lnTo>
                  <a:lnTo>
                    <a:pt x="1542" y="1446"/>
                  </a:lnTo>
                  <a:lnTo>
                    <a:pt x="1558" y="1734"/>
                  </a:lnTo>
                  <a:lnTo>
                    <a:pt x="1542" y="1894"/>
                  </a:lnTo>
                  <a:lnTo>
                    <a:pt x="1310" y="1926"/>
                  </a:lnTo>
                  <a:lnTo>
                    <a:pt x="1002" y="1926"/>
                  </a:lnTo>
                  <a:lnTo>
                    <a:pt x="607" y="1942"/>
                  </a:lnTo>
                  <a:lnTo>
                    <a:pt x="342" y="2015"/>
                  </a:lnTo>
                  <a:lnTo>
                    <a:pt x="303" y="1913"/>
                  </a:lnTo>
                  <a:lnTo>
                    <a:pt x="333" y="1814"/>
                  </a:lnTo>
                  <a:lnTo>
                    <a:pt x="297" y="1697"/>
                  </a:lnTo>
                  <a:lnTo>
                    <a:pt x="92" y="1701"/>
                  </a:lnTo>
                  <a:lnTo>
                    <a:pt x="92" y="888"/>
                  </a:lnTo>
                  <a:lnTo>
                    <a:pt x="21" y="578"/>
                  </a:lnTo>
                  <a:lnTo>
                    <a:pt x="0" y="377"/>
                  </a:lnTo>
                  <a:lnTo>
                    <a:pt x="2" y="24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2" name="Freeform 23"/>
            <p:cNvSpPr>
              <a:spLocks/>
            </p:cNvSpPr>
            <p:nvPr/>
          </p:nvSpPr>
          <p:spPr bwMode="auto">
            <a:xfrm>
              <a:off x="4925671" y="4345678"/>
              <a:ext cx="513310" cy="432432"/>
            </a:xfrm>
            <a:custGeom>
              <a:avLst/>
              <a:gdLst>
                <a:gd name="T0" fmla="*/ 54 w 2329"/>
                <a:gd name="T1" fmla="*/ 9 h 1959"/>
                <a:gd name="T2" fmla="*/ 187 w 2329"/>
                <a:gd name="T3" fmla="*/ 6 h 1959"/>
                <a:gd name="T4" fmla="*/ 240 w 2329"/>
                <a:gd name="T5" fmla="*/ 21 h 1959"/>
                <a:gd name="T6" fmla="*/ 242 w 2329"/>
                <a:gd name="T7" fmla="*/ 48 h 1959"/>
                <a:gd name="T8" fmla="*/ 237 w 2329"/>
                <a:gd name="T9" fmla="*/ 80 h 1959"/>
                <a:gd name="T10" fmla="*/ 218 w 2329"/>
                <a:gd name="T11" fmla="*/ 128 h 1959"/>
                <a:gd name="T12" fmla="*/ 214 w 2329"/>
                <a:gd name="T13" fmla="*/ 176 h 1959"/>
                <a:gd name="T14" fmla="*/ 298 w 2329"/>
                <a:gd name="T15" fmla="*/ 177 h 1959"/>
                <a:gd name="T16" fmla="*/ 352 w 2329"/>
                <a:gd name="T17" fmla="*/ 166 h 1959"/>
                <a:gd name="T18" fmla="*/ 364 w 2329"/>
                <a:gd name="T19" fmla="*/ 190 h 1959"/>
                <a:gd name="T20" fmla="*/ 374 w 2329"/>
                <a:gd name="T21" fmla="*/ 216 h 1959"/>
                <a:gd name="T22" fmla="*/ 384 w 2329"/>
                <a:gd name="T23" fmla="*/ 239 h 1959"/>
                <a:gd name="T24" fmla="*/ 339 w 2329"/>
                <a:gd name="T25" fmla="*/ 222 h 1959"/>
                <a:gd name="T26" fmla="*/ 319 w 2329"/>
                <a:gd name="T27" fmla="*/ 252 h 1959"/>
                <a:gd name="T28" fmla="*/ 342 w 2329"/>
                <a:gd name="T29" fmla="*/ 264 h 1959"/>
                <a:gd name="T30" fmla="*/ 373 w 2329"/>
                <a:gd name="T31" fmla="*/ 250 h 1959"/>
                <a:gd name="T32" fmla="*/ 384 w 2329"/>
                <a:gd name="T33" fmla="*/ 259 h 1959"/>
                <a:gd name="T34" fmla="*/ 405 w 2329"/>
                <a:gd name="T35" fmla="*/ 254 h 1959"/>
                <a:gd name="T36" fmla="*/ 427 w 2329"/>
                <a:gd name="T37" fmla="*/ 267 h 1959"/>
                <a:gd name="T38" fmla="*/ 410 w 2329"/>
                <a:gd name="T39" fmla="*/ 292 h 1959"/>
                <a:gd name="T40" fmla="*/ 436 w 2329"/>
                <a:gd name="T41" fmla="*/ 320 h 1959"/>
                <a:gd name="T42" fmla="*/ 425 w 2329"/>
                <a:gd name="T43" fmla="*/ 362 h 1959"/>
                <a:gd name="T44" fmla="*/ 396 w 2329"/>
                <a:gd name="T45" fmla="*/ 333 h 1959"/>
                <a:gd name="T46" fmla="*/ 369 w 2329"/>
                <a:gd name="T47" fmla="*/ 320 h 1959"/>
                <a:gd name="T48" fmla="*/ 327 w 2329"/>
                <a:gd name="T49" fmla="*/ 296 h 1959"/>
                <a:gd name="T50" fmla="*/ 357 w 2329"/>
                <a:gd name="T51" fmla="*/ 341 h 1959"/>
                <a:gd name="T52" fmla="*/ 333 w 2329"/>
                <a:gd name="T53" fmla="*/ 361 h 1959"/>
                <a:gd name="T54" fmla="*/ 302 w 2329"/>
                <a:gd name="T55" fmla="*/ 353 h 1959"/>
                <a:gd name="T56" fmla="*/ 266 w 2329"/>
                <a:gd name="T57" fmla="*/ 369 h 1959"/>
                <a:gd name="T58" fmla="*/ 257 w 2329"/>
                <a:gd name="T59" fmla="*/ 342 h 1959"/>
                <a:gd name="T60" fmla="*/ 248 w 2329"/>
                <a:gd name="T61" fmla="*/ 298 h 1959"/>
                <a:gd name="T62" fmla="*/ 242 w 2329"/>
                <a:gd name="T63" fmla="*/ 330 h 1959"/>
                <a:gd name="T64" fmla="*/ 201 w 2329"/>
                <a:gd name="T65" fmla="*/ 309 h 1959"/>
                <a:gd name="T66" fmla="*/ 171 w 2329"/>
                <a:gd name="T67" fmla="*/ 336 h 1959"/>
                <a:gd name="T68" fmla="*/ 119 w 2329"/>
                <a:gd name="T69" fmla="*/ 326 h 1959"/>
                <a:gd name="T70" fmla="*/ 74 w 2329"/>
                <a:gd name="T71" fmla="*/ 330 h 1959"/>
                <a:gd name="T72" fmla="*/ 44 w 2329"/>
                <a:gd name="T73" fmla="*/ 284 h 1959"/>
                <a:gd name="T74" fmla="*/ 56 w 2329"/>
                <a:gd name="T75" fmla="*/ 215 h 1959"/>
                <a:gd name="T76" fmla="*/ 30 w 2329"/>
                <a:gd name="T77" fmla="*/ 146 h 1959"/>
                <a:gd name="T78" fmla="*/ 0 w 2329"/>
                <a:gd name="T79" fmla="*/ 93 h 1959"/>
                <a:gd name="T80" fmla="*/ 0 w 2329"/>
                <a:gd name="T81" fmla="*/ 50 h 195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329" h="1959">
                  <a:moveTo>
                    <a:pt x="16" y="123"/>
                  </a:moveTo>
                  <a:lnTo>
                    <a:pt x="283" y="48"/>
                  </a:lnTo>
                  <a:lnTo>
                    <a:pt x="694" y="33"/>
                  </a:lnTo>
                  <a:lnTo>
                    <a:pt x="988" y="32"/>
                  </a:lnTo>
                  <a:lnTo>
                    <a:pt x="1216" y="0"/>
                  </a:lnTo>
                  <a:lnTo>
                    <a:pt x="1267" y="108"/>
                  </a:lnTo>
                  <a:lnTo>
                    <a:pt x="1309" y="177"/>
                  </a:lnTo>
                  <a:lnTo>
                    <a:pt x="1279" y="252"/>
                  </a:lnTo>
                  <a:lnTo>
                    <a:pt x="1309" y="327"/>
                  </a:lnTo>
                  <a:lnTo>
                    <a:pt x="1249" y="420"/>
                  </a:lnTo>
                  <a:lnTo>
                    <a:pt x="1249" y="537"/>
                  </a:lnTo>
                  <a:lnTo>
                    <a:pt x="1153" y="672"/>
                  </a:lnTo>
                  <a:lnTo>
                    <a:pt x="1129" y="807"/>
                  </a:lnTo>
                  <a:lnTo>
                    <a:pt x="1129" y="927"/>
                  </a:lnTo>
                  <a:lnTo>
                    <a:pt x="1339" y="927"/>
                  </a:lnTo>
                  <a:lnTo>
                    <a:pt x="1573" y="930"/>
                  </a:lnTo>
                  <a:lnTo>
                    <a:pt x="1729" y="897"/>
                  </a:lnTo>
                  <a:lnTo>
                    <a:pt x="1861" y="876"/>
                  </a:lnTo>
                  <a:lnTo>
                    <a:pt x="1939" y="897"/>
                  </a:lnTo>
                  <a:lnTo>
                    <a:pt x="1921" y="1002"/>
                  </a:lnTo>
                  <a:lnTo>
                    <a:pt x="1939" y="1047"/>
                  </a:lnTo>
                  <a:lnTo>
                    <a:pt x="1975" y="1137"/>
                  </a:lnTo>
                  <a:lnTo>
                    <a:pt x="2035" y="1215"/>
                  </a:lnTo>
                  <a:lnTo>
                    <a:pt x="2029" y="1257"/>
                  </a:lnTo>
                  <a:lnTo>
                    <a:pt x="1909" y="1209"/>
                  </a:lnTo>
                  <a:lnTo>
                    <a:pt x="1789" y="1167"/>
                  </a:lnTo>
                  <a:lnTo>
                    <a:pt x="1609" y="1257"/>
                  </a:lnTo>
                  <a:lnTo>
                    <a:pt x="1687" y="1329"/>
                  </a:lnTo>
                  <a:lnTo>
                    <a:pt x="1729" y="1497"/>
                  </a:lnTo>
                  <a:lnTo>
                    <a:pt x="1807" y="1392"/>
                  </a:lnTo>
                  <a:lnTo>
                    <a:pt x="1867" y="1299"/>
                  </a:lnTo>
                  <a:lnTo>
                    <a:pt x="1969" y="1317"/>
                  </a:lnTo>
                  <a:lnTo>
                    <a:pt x="1969" y="1377"/>
                  </a:lnTo>
                  <a:lnTo>
                    <a:pt x="2029" y="1362"/>
                  </a:lnTo>
                  <a:lnTo>
                    <a:pt x="2071" y="1314"/>
                  </a:lnTo>
                  <a:lnTo>
                    <a:pt x="2137" y="1338"/>
                  </a:lnTo>
                  <a:lnTo>
                    <a:pt x="2209" y="1347"/>
                  </a:lnTo>
                  <a:lnTo>
                    <a:pt x="2257" y="1407"/>
                  </a:lnTo>
                  <a:lnTo>
                    <a:pt x="2209" y="1470"/>
                  </a:lnTo>
                  <a:lnTo>
                    <a:pt x="2167" y="1536"/>
                  </a:lnTo>
                  <a:lnTo>
                    <a:pt x="2179" y="1647"/>
                  </a:lnTo>
                  <a:lnTo>
                    <a:pt x="2305" y="1683"/>
                  </a:lnTo>
                  <a:lnTo>
                    <a:pt x="2329" y="1797"/>
                  </a:lnTo>
                  <a:lnTo>
                    <a:pt x="2245" y="1905"/>
                  </a:lnTo>
                  <a:lnTo>
                    <a:pt x="2161" y="1815"/>
                  </a:lnTo>
                  <a:lnTo>
                    <a:pt x="2089" y="1755"/>
                  </a:lnTo>
                  <a:lnTo>
                    <a:pt x="2011" y="1731"/>
                  </a:lnTo>
                  <a:lnTo>
                    <a:pt x="1951" y="1683"/>
                  </a:lnTo>
                  <a:lnTo>
                    <a:pt x="1789" y="1557"/>
                  </a:lnTo>
                  <a:lnTo>
                    <a:pt x="1729" y="1557"/>
                  </a:lnTo>
                  <a:lnTo>
                    <a:pt x="1837" y="1689"/>
                  </a:lnTo>
                  <a:lnTo>
                    <a:pt x="1885" y="1797"/>
                  </a:lnTo>
                  <a:lnTo>
                    <a:pt x="1825" y="1875"/>
                  </a:lnTo>
                  <a:lnTo>
                    <a:pt x="1759" y="1902"/>
                  </a:lnTo>
                  <a:lnTo>
                    <a:pt x="1705" y="1857"/>
                  </a:lnTo>
                  <a:lnTo>
                    <a:pt x="1597" y="1857"/>
                  </a:lnTo>
                  <a:lnTo>
                    <a:pt x="1537" y="1959"/>
                  </a:lnTo>
                  <a:lnTo>
                    <a:pt x="1405" y="1944"/>
                  </a:lnTo>
                  <a:lnTo>
                    <a:pt x="1369" y="1905"/>
                  </a:lnTo>
                  <a:lnTo>
                    <a:pt x="1357" y="1803"/>
                  </a:lnTo>
                  <a:lnTo>
                    <a:pt x="1399" y="1647"/>
                  </a:lnTo>
                  <a:lnTo>
                    <a:pt x="1309" y="1569"/>
                  </a:lnTo>
                  <a:lnTo>
                    <a:pt x="1321" y="1647"/>
                  </a:lnTo>
                  <a:lnTo>
                    <a:pt x="1279" y="1737"/>
                  </a:lnTo>
                  <a:lnTo>
                    <a:pt x="1177" y="1659"/>
                  </a:lnTo>
                  <a:lnTo>
                    <a:pt x="1063" y="1626"/>
                  </a:lnTo>
                  <a:lnTo>
                    <a:pt x="949" y="1677"/>
                  </a:lnTo>
                  <a:lnTo>
                    <a:pt x="901" y="1770"/>
                  </a:lnTo>
                  <a:lnTo>
                    <a:pt x="769" y="1797"/>
                  </a:lnTo>
                  <a:lnTo>
                    <a:pt x="631" y="1719"/>
                  </a:lnTo>
                  <a:lnTo>
                    <a:pt x="469" y="1677"/>
                  </a:lnTo>
                  <a:lnTo>
                    <a:pt x="391" y="1737"/>
                  </a:lnTo>
                  <a:lnTo>
                    <a:pt x="241" y="1751"/>
                  </a:lnTo>
                  <a:lnTo>
                    <a:pt x="234" y="1496"/>
                  </a:lnTo>
                  <a:lnTo>
                    <a:pt x="211" y="1214"/>
                  </a:lnTo>
                  <a:lnTo>
                    <a:pt x="297" y="1130"/>
                  </a:lnTo>
                  <a:lnTo>
                    <a:pt x="258" y="932"/>
                  </a:lnTo>
                  <a:lnTo>
                    <a:pt x="156" y="770"/>
                  </a:lnTo>
                  <a:lnTo>
                    <a:pt x="73" y="681"/>
                  </a:lnTo>
                  <a:lnTo>
                    <a:pt x="0" y="491"/>
                  </a:lnTo>
                  <a:lnTo>
                    <a:pt x="18" y="389"/>
                  </a:lnTo>
                  <a:lnTo>
                    <a:pt x="1" y="263"/>
                  </a:lnTo>
                  <a:lnTo>
                    <a:pt x="16" y="123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3" name="Freeform 24"/>
            <p:cNvSpPr>
              <a:spLocks/>
            </p:cNvSpPr>
            <p:nvPr/>
          </p:nvSpPr>
          <p:spPr bwMode="auto">
            <a:xfrm>
              <a:off x="5078151" y="3250649"/>
              <a:ext cx="361994" cy="598663"/>
            </a:xfrm>
            <a:custGeom>
              <a:avLst/>
              <a:gdLst>
                <a:gd name="T0" fmla="*/ 40 w 1641"/>
                <a:gd name="T1" fmla="*/ 30 h 2721"/>
                <a:gd name="T2" fmla="*/ 56 w 1641"/>
                <a:gd name="T3" fmla="*/ 52 h 2721"/>
                <a:gd name="T4" fmla="*/ 76 w 1641"/>
                <a:gd name="T5" fmla="*/ 73 h 2721"/>
                <a:gd name="T6" fmla="*/ 83 w 1641"/>
                <a:gd name="T7" fmla="*/ 100 h 2721"/>
                <a:gd name="T8" fmla="*/ 63 w 1641"/>
                <a:gd name="T9" fmla="*/ 123 h 2721"/>
                <a:gd name="T10" fmla="*/ 38 w 1641"/>
                <a:gd name="T11" fmla="*/ 135 h 2721"/>
                <a:gd name="T12" fmla="*/ 12 w 1641"/>
                <a:gd name="T13" fmla="*/ 135 h 2721"/>
                <a:gd name="T14" fmla="*/ 28 w 1641"/>
                <a:gd name="T15" fmla="*/ 164 h 2721"/>
                <a:gd name="T16" fmla="*/ 20 w 1641"/>
                <a:gd name="T17" fmla="*/ 193 h 2721"/>
                <a:gd name="T18" fmla="*/ 6 w 1641"/>
                <a:gd name="T19" fmla="*/ 220 h 2721"/>
                <a:gd name="T20" fmla="*/ 0 w 1641"/>
                <a:gd name="T21" fmla="*/ 240 h 2721"/>
                <a:gd name="T22" fmla="*/ 6 w 1641"/>
                <a:gd name="T23" fmla="*/ 270 h 2721"/>
                <a:gd name="T24" fmla="*/ 23 w 1641"/>
                <a:gd name="T25" fmla="*/ 293 h 2721"/>
                <a:gd name="T26" fmla="*/ 41 w 1641"/>
                <a:gd name="T27" fmla="*/ 305 h 2721"/>
                <a:gd name="T28" fmla="*/ 63 w 1641"/>
                <a:gd name="T29" fmla="*/ 333 h 2721"/>
                <a:gd name="T30" fmla="*/ 82 w 1641"/>
                <a:gd name="T31" fmla="*/ 348 h 2721"/>
                <a:gd name="T32" fmla="*/ 100 w 1641"/>
                <a:gd name="T33" fmla="*/ 353 h 2721"/>
                <a:gd name="T34" fmla="*/ 115 w 1641"/>
                <a:gd name="T35" fmla="*/ 362 h 2721"/>
                <a:gd name="T36" fmla="*/ 111 w 1641"/>
                <a:gd name="T37" fmla="*/ 387 h 2721"/>
                <a:gd name="T38" fmla="*/ 103 w 1641"/>
                <a:gd name="T39" fmla="*/ 407 h 2721"/>
                <a:gd name="T40" fmla="*/ 121 w 1641"/>
                <a:gd name="T41" fmla="*/ 430 h 2721"/>
                <a:gd name="T42" fmla="*/ 143 w 1641"/>
                <a:gd name="T43" fmla="*/ 441 h 2721"/>
                <a:gd name="T44" fmla="*/ 172 w 1641"/>
                <a:gd name="T45" fmla="*/ 464 h 2721"/>
                <a:gd name="T46" fmla="*/ 177 w 1641"/>
                <a:gd name="T47" fmla="*/ 492 h 2721"/>
                <a:gd name="T48" fmla="*/ 194 w 1641"/>
                <a:gd name="T49" fmla="*/ 515 h 2721"/>
                <a:gd name="T50" fmla="*/ 194 w 1641"/>
                <a:gd name="T51" fmla="*/ 515 h 2721"/>
                <a:gd name="T52" fmla="*/ 220 w 1641"/>
                <a:gd name="T53" fmla="*/ 504 h 2721"/>
                <a:gd name="T54" fmla="*/ 235 w 1641"/>
                <a:gd name="T55" fmla="*/ 498 h 2721"/>
                <a:gd name="T56" fmla="*/ 254 w 1641"/>
                <a:gd name="T57" fmla="*/ 487 h 2721"/>
                <a:gd name="T58" fmla="*/ 271 w 1641"/>
                <a:gd name="T59" fmla="*/ 476 h 2721"/>
                <a:gd name="T60" fmla="*/ 285 w 1641"/>
                <a:gd name="T61" fmla="*/ 460 h 2721"/>
                <a:gd name="T62" fmla="*/ 284 w 1641"/>
                <a:gd name="T63" fmla="*/ 441 h 2721"/>
                <a:gd name="T64" fmla="*/ 285 w 1641"/>
                <a:gd name="T65" fmla="*/ 403 h 2721"/>
                <a:gd name="T66" fmla="*/ 305 w 1641"/>
                <a:gd name="T67" fmla="*/ 351 h 2721"/>
                <a:gd name="T68" fmla="*/ 300 w 1641"/>
                <a:gd name="T69" fmla="*/ 316 h 2721"/>
                <a:gd name="T70" fmla="*/ 294 w 1641"/>
                <a:gd name="T71" fmla="*/ 278 h 2721"/>
                <a:gd name="T72" fmla="*/ 311 w 1641"/>
                <a:gd name="T73" fmla="*/ 249 h 2721"/>
                <a:gd name="T74" fmla="*/ 300 w 1641"/>
                <a:gd name="T75" fmla="*/ 209 h 2721"/>
                <a:gd name="T76" fmla="*/ 298 w 1641"/>
                <a:gd name="T77" fmla="*/ 176 h 2721"/>
                <a:gd name="T78" fmla="*/ 285 w 1641"/>
                <a:gd name="T79" fmla="*/ 141 h 2721"/>
                <a:gd name="T80" fmla="*/ 273 w 1641"/>
                <a:gd name="T81" fmla="*/ 103 h 2721"/>
                <a:gd name="T82" fmla="*/ 271 w 1641"/>
                <a:gd name="T83" fmla="*/ 67 h 2721"/>
                <a:gd name="T84" fmla="*/ 248 w 1641"/>
                <a:gd name="T85" fmla="*/ 44 h 2721"/>
                <a:gd name="T86" fmla="*/ 236 w 1641"/>
                <a:gd name="T87" fmla="*/ 0 h 2721"/>
                <a:gd name="T88" fmla="*/ 40 w 1641"/>
                <a:gd name="T89" fmla="*/ 30 h 27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641" h="2721">
                  <a:moveTo>
                    <a:pt x="213" y="160"/>
                  </a:moveTo>
                  <a:lnTo>
                    <a:pt x="298" y="274"/>
                  </a:lnTo>
                  <a:lnTo>
                    <a:pt x="399" y="384"/>
                  </a:lnTo>
                  <a:lnTo>
                    <a:pt x="438" y="529"/>
                  </a:lnTo>
                  <a:lnTo>
                    <a:pt x="333" y="652"/>
                  </a:lnTo>
                  <a:lnTo>
                    <a:pt x="201" y="712"/>
                  </a:lnTo>
                  <a:lnTo>
                    <a:pt x="61" y="711"/>
                  </a:lnTo>
                  <a:lnTo>
                    <a:pt x="150" y="864"/>
                  </a:lnTo>
                  <a:lnTo>
                    <a:pt x="105" y="1020"/>
                  </a:lnTo>
                  <a:lnTo>
                    <a:pt x="31" y="1162"/>
                  </a:lnTo>
                  <a:lnTo>
                    <a:pt x="0" y="1270"/>
                  </a:lnTo>
                  <a:lnTo>
                    <a:pt x="34" y="1428"/>
                  </a:lnTo>
                  <a:lnTo>
                    <a:pt x="120" y="1550"/>
                  </a:lnTo>
                  <a:lnTo>
                    <a:pt x="216" y="1611"/>
                  </a:lnTo>
                  <a:lnTo>
                    <a:pt x="333" y="1757"/>
                  </a:lnTo>
                  <a:lnTo>
                    <a:pt x="433" y="1839"/>
                  </a:lnTo>
                  <a:lnTo>
                    <a:pt x="529" y="1863"/>
                  </a:lnTo>
                  <a:lnTo>
                    <a:pt x="605" y="1910"/>
                  </a:lnTo>
                  <a:lnTo>
                    <a:pt x="587" y="2045"/>
                  </a:lnTo>
                  <a:lnTo>
                    <a:pt x="543" y="2153"/>
                  </a:lnTo>
                  <a:lnTo>
                    <a:pt x="636" y="2270"/>
                  </a:lnTo>
                  <a:lnTo>
                    <a:pt x="756" y="2331"/>
                  </a:lnTo>
                  <a:lnTo>
                    <a:pt x="906" y="2451"/>
                  </a:lnTo>
                  <a:lnTo>
                    <a:pt x="933" y="2597"/>
                  </a:lnTo>
                  <a:lnTo>
                    <a:pt x="1023" y="2720"/>
                  </a:lnTo>
                  <a:lnTo>
                    <a:pt x="1022" y="2721"/>
                  </a:lnTo>
                  <a:lnTo>
                    <a:pt x="1161" y="2664"/>
                  </a:lnTo>
                  <a:lnTo>
                    <a:pt x="1238" y="2631"/>
                  </a:lnTo>
                  <a:lnTo>
                    <a:pt x="1341" y="2574"/>
                  </a:lnTo>
                  <a:lnTo>
                    <a:pt x="1431" y="2514"/>
                  </a:lnTo>
                  <a:lnTo>
                    <a:pt x="1502" y="2431"/>
                  </a:lnTo>
                  <a:lnTo>
                    <a:pt x="1496" y="2330"/>
                  </a:lnTo>
                  <a:lnTo>
                    <a:pt x="1502" y="2127"/>
                  </a:lnTo>
                  <a:lnTo>
                    <a:pt x="1611" y="1854"/>
                  </a:lnTo>
                  <a:lnTo>
                    <a:pt x="1582" y="1671"/>
                  </a:lnTo>
                  <a:lnTo>
                    <a:pt x="1550" y="1471"/>
                  </a:lnTo>
                  <a:lnTo>
                    <a:pt x="1641" y="1314"/>
                  </a:lnTo>
                  <a:lnTo>
                    <a:pt x="1582" y="1104"/>
                  </a:lnTo>
                  <a:lnTo>
                    <a:pt x="1574" y="928"/>
                  </a:lnTo>
                  <a:lnTo>
                    <a:pt x="1502" y="744"/>
                  </a:lnTo>
                  <a:lnTo>
                    <a:pt x="1438" y="544"/>
                  </a:lnTo>
                  <a:lnTo>
                    <a:pt x="1431" y="354"/>
                  </a:lnTo>
                  <a:lnTo>
                    <a:pt x="1311" y="234"/>
                  </a:lnTo>
                  <a:lnTo>
                    <a:pt x="1246" y="0"/>
                  </a:lnTo>
                  <a:lnTo>
                    <a:pt x="213" y="16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3" name="Freeform 25"/>
            <p:cNvSpPr>
              <a:spLocks/>
            </p:cNvSpPr>
            <p:nvPr/>
          </p:nvSpPr>
          <p:spPr bwMode="auto">
            <a:xfrm>
              <a:off x="5393587" y="3270410"/>
              <a:ext cx="277025" cy="494042"/>
            </a:xfrm>
            <a:custGeom>
              <a:avLst/>
              <a:gdLst>
                <a:gd name="T0" fmla="*/ 0 w 1255"/>
                <a:gd name="T1" fmla="*/ 49 h 2237"/>
                <a:gd name="T2" fmla="*/ 2 w 1255"/>
                <a:gd name="T3" fmla="*/ 86 h 2237"/>
                <a:gd name="T4" fmla="*/ 13 w 1255"/>
                <a:gd name="T5" fmla="*/ 123 h 2237"/>
                <a:gd name="T6" fmla="*/ 27 w 1255"/>
                <a:gd name="T7" fmla="*/ 158 h 2237"/>
                <a:gd name="T8" fmla="*/ 29 w 1255"/>
                <a:gd name="T9" fmla="*/ 192 h 2237"/>
                <a:gd name="T10" fmla="*/ 40 w 1255"/>
                <a:gd name="T11" fmla="*/ 231 h 2237"/>
                <a:gd name="T12" fmla="*/ 23 w 1255"/>
                <a:gd name="T13" fmla="*/ 262 h 2237"/>
                <a:gd name="T14" fmla="*/ 34 w 1255"/>
                <a:gd name="T15" fmla="*/ 335 h 2237"/>
                <a:gd name="T16" fmla="*/ 14 w 1255"/>
                <a:gd name="T17" fmla="*/ 386 h 2237"/>
                <a:gd name="T18" fmla="*/ 12 w 1255"/>
                <a:gd name="T19" fmla="*/ 425 h 2237"/>
                <a:gd name="T20" fmla="*/ 33 w 1255"/>
                <a:gd name="T21" fmla="*/ 414 h 2237"/>
                <a:gd name="T22" fmla="*/ 49 w 1255"/>
                <a:gd name="T23" fmla="*/ 399 h 2237"/>
                <a:gd name="T24" fmla="*/ 68 w 1255"/>
                <a:gd name="T25" fmla="*/ 412 h 2237"/>
                <a:gd name="T26" fmla="*/ 88 w 1255"/>
                <a:gd name="T27" fmla="*/ 393 h 2237"/>
                <a:gd name="T28" fmla="*/ 111 w 1255"/>
                <a:gd name="T29" fmla="*/ 382 h 2237"/>
                <a:gd name="T30" fmla="*/ 120 w 1255"/>
                <a:gd name="T31" fmla="*/ 363 h 2237"/>
                <a:gd name="T32" fmla="*/ 145 w 1255"/>
                <a:gd name="T33" fmla="*/ 371 h 2237"/>
                <a:gd name="T34" fmla="*/ 162 w 1255"/>
                <a:gd name="T35" fmla="*/ 348 h 2237"/>
                <a:gd name="T36" fmla="*/ 180 w 1255"/>
                <a:gd name="T37" fmla="*/ 321 h 2237"/>
                <a:gd name="T38" fmla="*/ 180 w 1255"/>
                <a:gd name="T39" fmla="*/ 300 h 2237"/>
                <a:gd name="T40" fmla="*/ 203 w 1255"/>
                <a:gd name="T41" fmla="*/ 286 h 2237"/>
                <a:gd name="T42" fmla="*/ 238 w 1255"/>
                <a:gd name="T43" fmla="*/ 280 h 2237"/>
                <a:gd name="T44" fmla="*/ 230 w 1255"/>
                <a:gd name="T45" fmla="*/ 260 h 2237"/>
                <a:gd name="T46" fmla="*/ 236 w 1255"/>
                <a:gd name="T47" fmla="*/ 234 h 2237"/>
                <a:gd name="T48" fmla="*/ 230 w 1255"/>
                <a:gd name="T49" fmla="*/ 195 h 2237"/>
                <a:gd name="T50" fmla="*/ 217 w 1255"/>
                <a:gd name="T51" fmla="*/ 160 h 2237"/>
                <a:gd name="T52" fmla="*/ 214 w 1255"/>
                <a:gd name="T53" fmla="*/ 108 h 2237"/>
                <a:gd name="T54" fmla="*/ 205 w 1255"/>
                <a:gd name="T55" fmla="*/ 90 h 2237"/>
                <a:gd name="T56" fmla="*/ 197 w 1255"/>
                <a:gd name="T57" fmla="*/ 69 h 2237"/>
                <a:gd name="T58" fmla="*/ 191 w 1255"/>
                <a:gd name="T59" fmla="*/ 52 h 2237"/>
                <a:gd name="T60" fmla="*/ 197 w 1255"/>
                <a:gd name="T61" fmla="*/ 37 h 2237"/>
                <a:gd name="T62" fmla="*/ 185 w 1255"/>
                <a:gd name="T63" fmla="*/ 11 h 2237"/>
                <a:gd name="T64" fmla="*/ 168 w 1255"/>
                <a:gd name="T65" fmla="*/ 0 h 2237"/>
                <a:gd name="T66" fmla="*/ 126 w 1255"/>
                <a:gd name="T67" fmla="*/ 8 h 2237"/>
                <a:gd name="T68" fmla="*/ 80 w 1255"/>
                <a:gd name="T69" fmla="*/ 17 h 2237"/>
                <a:gd name="T70" fmla="*/ 49 w 1255"/>
                <a:gd name="T71" fmla="*/ 22 h 2237"/>
                <a:gd name="T72" fmla="*/ 24 w 1255"/>
                <a:gd name="T73" fmla="*/ 35 h 2237"/>
                <a:gd name="T74" fmla="*/ 0 w 1255"/>
                <a:gd name="T75" fmla="*/ 49 h 223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255" h="2237">
                  <a:moveTo>
                    <a:pt x="0" y="260"/>
                  </a:moveTo>
                  <a:lnTo>
                    <a:pt x="9" y="452"/>
                  </a:lnTo>
                  <a:lnTo>
                    <a:pt x="70" y="645"/>
                  </a:lnTo>
                  <a:lnTo>
                    <a:pt x="144" y="833"/>
                  </a:lnTo>
                  <a:lnTo>
                    <a:pt x="151" y="1011"/>
                  </a:lnTo>
                  <a:lnTo>
                    <a:pt x="211" y="1217"/>
                  </a:lnTo>
                  <a:lnTo>
                    <a:pt x="120" y="1379"/>
                  </a:lnTo>
                  <a:lnTo>
                    <a:pt x="181" y="1763"/>
                  </a:lnTo>
                  <a:lnTo>
                    <a:pt x="73" y="2033"/>
                  </a:lnTo>
                  <a:lnTo>
                    <a:pt x="64" y="2237"/>
                  </a:lnTo>
                  <a:lnTo>
                    <a:pt x="176" y="2178"/>
                  </a:lnTo>
                  <a:lnTo>
                    <a:pt x="256" y="2101"/>
                  </a:lnTo>
                  <a:lnTo>
                    <a:pt x="360" y="2170"/>
                  </a:lnTo>
                  <a:lnTo>
                    <a:pt x="466" y="2071"/>
                  </a:lnTo>
                  <a:lnTo>
                    <a:pt x="586" y="2011"/>
                  </a:lnTo>
                  <a:lnTo>
                    <a:pt x="631" y="1913"/>
                  </a:lnTo>
                  <a:lnTo>
                    <a:pt x="766" y="1951"/>
                  </a:lnTo>
                  <a:lnTo>
                    <a:pt x="855" y="1833"/>
                  </a:lnTo>
                  <a:lnTo>
                    <a:pt x="951" y="1689"/>
                  </a:lnTo>
                  <a:lnTo>
                    <a:pt x="951" y="1577"/>
                  </a:lnTo>
                  <a:lnTo>
                    <a:pt x="1071" y="1505"/>
                  </a:lnTo>
                  <a:lnTo>
                    <a:pt x="1255" y="1473"/>
                  </a:lnTo>
                  <a:lnTo>
                    <a:pt x="1215" y="1369"/>
                  </a:lnTo>
                  <a:lnTo>
                    <a:pt x="1246" y="1231"/>
                  </a:lnTo>
                  <a:lnTo>
                    <a:pt x="1215" y="1025"/>
                  </a:lnTo>
                  <a:lnTo>
                    <a:pt x="1143" y="841"/>
                  </a:lnTo>
                  <a:lnTo>
                    <a:pt x="1126" y="570"/>
                  </a:lnTo>
                  <a:lnTo>
                    <a:pt x="1079" y="473"/>
                  </a:lnTo>
                  <a:lnTo>
                    <a:pt x="1039" y="361"/>
                  </a:lnTo>
                  <a:lnTo>
                    <a:pt x="1007" y="273"/>
                  </a:lnTo>
                  <a:lnTo>
                    <a:pt x="1039" y="193"/>
                  </a:lnTo>
                  <a:lnTo>
                    <a:pt x="976" y="60"/>
                  </a:lnTo>
                  <a:lnTo>
                    <a:pt x="886" y="0"/>
                  </a:lnTo>
                  <a:lnTo>
                    <a:pt x="663" y="41"/>
                  </a:lnTo>
                  <a:lnTo>
                    <a:pt x="423" y="89"/>
                  </a:lnTo>
                  <a:lnTo>
                    <a:pt x="256" y="114"/>
                  </a:lnTo>
                  <a:lnTo>
                    <a:pt x="127" y="185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6" name="Freeform 26"/>
            <p:cNvSpPr>
              <a:spLocks/>
            </p:cNvSpPr>
            <p:nvPr/>
          </p:nvSpPr>
          <p:spPr bwMode="auto">
            <a:xfrm>
              <a:off x="5607757" y="3156490"/>
              <a:ext cx="377126" cy="426620"/>
            </a:xfrm>
            <a:custGeom>
              <a:avLst/>
              <a:gdLst>
                <a:gd name="T0" fmla="*/ 0 w 1707"/>
                <a:gd name="T1" fmla="*/ 109 h 1934"/>
                <a:gd name="T2" fmla="*/ 23 w 1707"/>
                <a:gd name="T3" fmla="*/ 94 h 1934"/>
                <a:gd name="T4" fmla="*/ 60 w 1707"/>
                <a:gd name="T5" fmla="*/ 93 h 1934"/>
                <a:gd name="T6" fmla="*/ 60 w 1707"/>
                <a:gd name="T7" fmla="*/ 85 h 1934"/>
                <a:gd name="T8" fmla="*/ 96 w 1707"/>
                <a:gd name="T9" fmla="*/ 82 h 1934"/>
                <a:gd name="T10" fmla="*/ 122 w 1707"/>
                <a:gd name="T11" fmla="*/ 90 h 1934"/>
                <a:gd name="T12" fmla="*/ 153 w 1707"/>
                <a:gd name="T13" fmla="*/ 99 h 1934"/>
                <a:gd name="T14" fmla="*/ 218 w 1707"/>
                <a:gd name="T15" fmla="*/ 59 h 1934"/>
                <a:gd name="T16" fmla="*/ 295 w 1707"/>
                <a:gd name="T17" fmla="*/ 0 h 1934"/>
                <a:gd name="T18" fmla="*/ 318 w 1707"/>
                <a:gd name="T19" fmla="*/ 82 h 1934"/>
                <a:gd name="T20" fmla="*/ 321 w 1707"/>
                <a:gd name="T21" fmla="*/ 140 h 1934"/>
                <a:gd name="T22" fmla="*/ 324 w 1707"/>
                <a:gd name="T23" fmla="*/ 190 h 1934"/>
                <a:gd name="T24" fmla="*/ 312 w 1707"/>
                <a:gd name="T25" fmla="*/ 225 h 1934"/>
                <a:gd name="T26" fmla="*/ 292 w 1707"/>
                <a:gd name="T27" fmla="*/ 250 h 1934"/>
                <a:gd name="T28" fmla="*/ 272 w 1707"/>
                <a:gd name="T29" fmla="*/ 265 h 1934"/>
                <a:gd name="T30" fmla="*/ 275 w 1707"/>
                <a:gd name="T31" fmla="*/ 284 h 1934"/>
                <a:gd name="T32" fmla="*/ 268 w 1707"/>
                <a:gd name="T33" fmla="*/ 302 h 1934"/>
                <a:gd name="T34" fmla="*/ 250 w 1707"/>
                <a:gd name="T35" fmla="*/ 299 h 1934"/>
                <a:gd name="T36" fmla="*/ 250 w 1707"/>
                <a:gd name="T37" fmla="*/ 325 h 1934"/>
                <a:gd name="T38" fmla="*/ 244 w 1707"/>
                <a:gd name="T39" fmla="*/ 344 h 1934"/>
                <a:gd name="T40" fmla="*/ 221 w 1707"/>
                <a:gd name="T41" fmla="*/ 367 h 1934"/>
                <a:gd name="T42" fmla="*/ 206 w 1707"/>
                <a:gd name="T43" fmla="*/ 349 h 1934"/>
                <a:gd name="T44" fmla="*/ 184 w 1707"/>
                <a:gd name="T45" fmla="*/ 332 h 1934"/>
                <a:gd name="T46" fmla="*/ 168 w 1707"/>
                <a:gd name="T47" fmla="*/ 349 h 1934"/>
                <a:gd name="T48" fmla="*/ 147 w 1707"/>
                <a:gd name="T49" fmla="*/ 356 h 1934"/>
                <a:gd name="T50" fmla="*/ 113 w 1707"/>
                <a:gd name="T51" fmla="*/ 356 h 1934"/>
                <a:gd name="T52" fmla="*/ 83 w 1707"/>
                <a:gd name="T53" fmla="*/ 352 h 1934"/>
                <a:gd name="T54" fmla="*/ 52 w 1707"/>
                <a:gd name="T55" fmla="*/ 332 h 1934"/>
                <a:gd name="T56" fmla="*/ 46 w 1707"/>
                <a:gd name="T57" fmla="*/ 293 h 1934"/>
                <a:gd name="T58" fmla="*/ 32 w 1707"/>
                <a:gd name="T59" fmla="*/ 258 h 1934"/>
                <a:gd name="T60" fmla="*/ 29 w 1707"/>
                <a:gd name="T61" fmla="*/ 206 h 1934"/>
                <a:gd name="T62" fmla="*/ 20 w 1707"/>
                <a:gd name="T63" fmla="*/ 189 h 1934"/>
                <a:gd name="T64" fmla="*/ 7 w 1707"/>
                <a:gd name="T65" fmla="*/ 150 h 1934"/>
                <a:gd name="T66" fmla="*/ 13 w 1707"/>
                <a:gd name="T67" fmla="*/ 135 h 1934"/>
                <a:gd name="T68" fmla="*/ 0 w 1707"/>
                <a:gd name="T69" fmla="*/ 109 h 19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707" h="1934">
                  <a:moveTo>
                    <a:pt x="0" y="575"/>
                  </a:moveTo>
                  <a:lnTo>
                    <a:pt x="123" y="496"/>
                  </a:lnTo>
                  <a:lnTo>
                    <a:pt x="315" y="488"/>
                  </a:lnTo>
                  <a:lnTo>
                    <a:pt x="315" y="448"/>
                  </a:lnTo>
                  <a:lnTo>
                    <a:pt x="507" y="432"/>
                  </a:lnTo>
                  <a:lnTo>
                    <a:pt x="643" y="472"/>
                  </a:lnTo>
                  <a:lnTo>
                    <a:pt x="805" y="523"/>
                  </a:lnTo>
                  <a:lnTo>
                    <a:pt x="1147" y="312"/>
                  </a:lnTo>
                  <a:lnTo>
                    <a:pt x="1555" y="0"/>
                  </a:lnTo>
                  <a:lnTo>
                    <a:pt x="1675" y="433"/>
                  </a:lnTo>
                  <a:lnTo>
                    <a:pt x="1691" y="736"/>
                  </a:lnTo>
                  <a:lnTo>
                    <a:pt x="1707" y="1000"/>
                  </a:lnTo>
                  <a:lnTo>
                    <a:pt x="1645" y="1184"/>
                  </a:lnTo>
                  <a:lnTo>
                    <a:pt x="1539" y="1320"/>
                  </a:lnTo>
                  <a:lnTo>
                    <a:pt x="1435" y="1394"/>
                  </a:lnTo>
                  <a:lnTo>
                    <a:pt x="1451" y="1496"/>
                  </a:lnTo>
                  <a:lnTo>
                    <a:pt x="1411" y="1592"/>
                  </a:lnTo>
                  <a:lnTo>
                    <a:pt x="1315" y="1574"/>
                  </a:lnTo>
                  <a:lnTo>
                    <a:pt x="1315" y="1712"/>
                  </a:lnTo>
                  <a:lnTo>
                    <a:pt x="1285" y="1814"/>
                  </a:lnTo>
                  <a:lnTo>
                    <a:pt x="1165" y="1934"/>
                  </a:lnTo>
                  <a:lnTo>
                    <a:pt x="1083" y="1840"/>
                  </a:lnTo>
                  <a:lnTo>
                    <a:pt x="971" y="1752"/>
                  </a:lnTo>
                  <a:lnTo>
                    <a:pt x="883" y="1840"/>
                  </a:lnTo>
                  <a:lnTo>
                    <a:pt x="775" y="1874"/>
                  </a:lnTo>
                  <a:lnTo>
                    <a:pt x="595" y="1874"/>
                  </a:lnTo>
                  <a:lnTo>
                    <a:pt x="435" y="1856"/>
                  </a:lnTo>
                  <a:lnTo>
                    <a:pt x="275" y="1750"/>
                  </a:lnTo>
                  <a:lnTo>
                    <a:pt x="242" y="1544"/>
                  </a:lnTo>
                  <a:lnTo>
                    <a:pt x="170" y="1361"/>
                  </a:lnTo>
                  <a:lnTo>
                    <a:pt x="153" y="1085"/>
                  </a:lnTo>
                  <a:lnTo>
                    <a:pt x="107" y="998"/>
                  </a:lnTo>
                  <a:lnTo>
                    <a:pt x="35" y="791"/>
                  </a:lnTo>
                  <a:lnTo>
                    <a:pt x="66" y="710"/>
                  </a:lnTo>
                  <a:lnTo>
                    <a:pt x="0" y="575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7" name="Freeform 27"/>
            <p:cNvSpPr>
              <a:spLocks/>
            </p:cNvSpPr>
            <p:nvPr/>
          </p:nvSpPr>
          <p:spPr bwMode="auto">
            <a:xfrm>
              <a:off x="5303961" y="3542424"/>
              <a:ext cx="605264" cy="361522"/>
            </a:xfrm>
            <a:custGeom>
              <a:avLst/>
              <a:gdLst>
                <a:gd name="T0" fmla="*/ 0 w 2741"/>
                <a:gd name="T1" fmla="*/ 264 h 1641"/>
                <a:gd name="T2" fmla="*/ 19 w 2741"/>
                <a:gd name="T3" fmla="*/ 275 h 1641"/>
                <a:gd name="T4" fmla="*/ 22 w 2741"/>
                <a:gd name="T5" fmla="*/ 308 h 1641"/>
                <a:gd name="T6" fmla="*/ 45 w 2741"/>
                <a:gd name="T7" fmla="*/ 311 h 1641"/>
                <a:gd name="T8" fmla="*/ 66 w 2741"/>
                <a:gd name="T9" fmla="*/ 305 h 1641"/>
                <a:gd name="T10" fmla="*/ 93 w 2741"/>
                <a:gd name="T11" fmla="*/ 304 h 1641"/>
                <a:gd name="T12" fmla="*/ 124 w 2741"/>
                <a:gd name="T13" fmla="*/ 292 h 1641"/>
                <a:gd name="T14" fmla="*/ 155 w 2741"/>
                <a:gd name="T15" fmla="*/ 279 h 1641"/>
                <a:gd name="T16" fmla="*/ 189 w 2741"/>
                <a:gd name="T17" fmla="*/ 280 h 1641"/>
                <a:gd name="T18" fmla="*/ 240 w 2741"/>
                <a:gd name="T19" fmla="*/ 264 h 1641"/>
                <a:gd name="T20" fmla="*/ 313 w 2741"/>
                <a:gd name="T21" fmla="*/ 250 h 1641"/>
                <a:gd name="T22" fmla="*/ 357 w 2741"/>
                <a:gd name="T23" fmla="*/ 244 h 1641"/>
                <a:gd name="T24" fmla="*/ 412 w 2741"/>
                <a:gd name="T25" fmla="*/ 235 h 1641"/>
                <a:gd name="T26" fmla="*/ 456 w 2741"/>
                <a:gd name="T27" fmla="*/ 222 h 1641"/>
                <a:gd name="T28" fmla="*/ 513 w 2741"/>
                <a:gd name="T29" fmla="*/ 209 h 1641"/>
                <a:gd name="T30" fmla="*/ 518 w 2741"/>
                <a:gd name="T31" fmla="*/ 193 h 1641"/>
                <a:gd name="T32" fmla="*/ 507 w 2741"/>
                <a:gd name="T33" fmla="*/ 165 h 1641"/>
                <a:gd name="T34" fmla="*/ 518 w 2741"/>
                <a:gd name="T35" fmla="*/ 145 h 1641"/>
                <a:gd name="T36" fmla="*/ 520 w 2741"/>
                <a:gd name="T37" fmla="*/ 121 h 1641"/>
                <a:gd name="T38" fmla="*/ 517 w 2741"/>
                <a:gd name="T39" fmla="*/ 97 h 1641"/>
                <a:gd name="T40" fmla="*/ 496 w 2741"/>
                <a:gd name="T41" fmla="*/ 80 h 1641"/>
                <a:gd name="T42" fmla="*/ 493 w 2741"/>
                <a:gd name="T43" fmla="*/ 47 h 1641"/>
                <a:gd name="T44" fmla="*/ 482 w 2741"/>
                <a:gd name="T45" fmla="*/ 34 h 1641"/>
                <a:gd name="T46" fmla="*/ 469 w 2741"/>
                <a:gd name="T47" fmla="*/ 19 h 1641"/>
                <a:gd name="T48" fmla="*/ 445 w 2741"/>
                <a:gd name="T49" fmla="*/ 0 h 1641"/>
                <a:gd name="T50" fmla="*/ 430 w 2741"/>
                <a:gd name="T51" fmla="*/ 16 h 1641"/>
                <a:gd name="T52" fmla="*/ 409 w 2741"/>
                <a:gd name="T53" fmla="*/ 23 h 1641"/>
                <a:gd name="T54" fmla="*/ 375 w 2741"/>
                <a:gd name="T55" fmla="*/ 23 h 1641"/>
                <a:gd name="T56" fmla="*/ 344 w 2741"/>
                <a:gd name="T57" fmla="*/ 20 h 1641"/>
                <a:gd name="T58" fmla="*/ 313 w 2741"/>
                <a:gd name="T59" fmla="*/ 0 h 1641"/>
                <a:gd name="T60" fmla="*/ 307 w 2741"/>
                <a:gd name="T61" fmla="*/ 26 h 1641"/>
                <a:gd name="T62" fmla="*/ 315 w 2741"/>
                <a:gd name="T63" fmla="*/ 46 h 1641"/>
                <a:gd name="T64" fmla="*/ 280 w 2741"/>
                <a:gd name="T65" fmla="*/ 52 h 1641"/>
                <a:gd name="T66" fmla="*/ 257 w 2741"/>
                <a:gd name="T67" fmla="*/ 65 h 1641"/>
                <a:gd name="T68" fmla="*/ 257 w 2741"/>
                <a:gd name="T69" fmla="*/ 87 h 1641"/>
                <a:gd name="T70" fmla="*/ 241 w 2741"/>
                <a:gd name="T71" fmla="*/ 111 h 1641"/>
                <a:gd name="T72" fmla="*/ 223 w 2741"/>
                <a:gd name="T73" fmla="*/ 136 h 1641"/>
                <a:gd name="T74" fmla="*/ 196 w 2741"/>
                <a:gd name="T75" fmla="*/ 129 h 1641"/>
                <a:gd name="T76" fmla="*/ 188 w 2741"/>
                <a:gd name="T77" fmla="*/ 148 h 1641"/>
                <a:gd name="T78" fmla="*/ 165 w 2741"/>
                <a:gd name="T79" fmla="*/ 159 h 1641"/>
                <a:gd name="T80" fmla="*/ 145 w 2741"/>
                <a:gd name="T81" fmla="*/ 178 h 1641"/>
                <a:gd name="T82" fmla="*/ 126 w 2741"/>
                <a:gd name="T83" fmla="*/ 165 h 1641"/>
                <a:gd name="T84" fmla="*/ 111 w 2741"/>
                <a:gd name="T85" fmla="*/ 179 h 1641"/>
                <a:gd name="T86" fmla="*/ 89 w 2741"/>
                <a:gd name="T87" fmla="*/ 190 h 1641"/>
                <a:gd name="T88" fmla="*/ 91 w 2741"/>
                <a:gd name="T89" fmla="*/ 210 h 1641"/>
                <a:gd name="T90" fmla="*/ 78 w 2741"/>
                <a:gd name="T91" fmla="*/ 225 h 1641"/>
                <a:gd name="T92" fmla="*/ 60 w 2741"/>
                <a:gd name="T93" fmla="*/ 237 h 1641"/>
                <a:gd name="T94" fmla="*/ 40 w 2741"/>
                <a:gd name="T95" fmla="*/ 248 h 1641"/>
                <a:gd name="T96" fmla="*/ 0 w 2741"/>
                <a:gd name="T97" fmla="*/ 264 h 164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741" h="1641">
                  <a:moveTo>
                    <a:pt x="0" y="1394"/>
                  </a:moveTo>
                  <a:lnTo>
                    <a:pt x="100" y="1452"/>
                  </a:lnTo>
                  <a:lnTo>
                    <a:pt x="117" y="1626"/>
                  </a:lnTo>
                  <a:lnTo>
                    <a:pt x="237" y="1641"/>
                  </a:lnTo>
                  <a:lnTo>
                    <a:pt x="350" y="1611"/>
                  </a:lnTo>
                  <a:lnTo>
                    <a:pt x="488" y="1605"/>
                  </a:lnTo>
                  <a:lnTo>
                    <a:pt x="656" y="1539"/>
                  </a:lnTo>
                  <a:lnTo>
                    <a:pt x="818" y="1473"/>
                  </a:lnTo>
                  <a:lnTo>
                    <a:pt x="998" y="1479"/>
                  </a:lnTo>
                  <a:lnTo>
                    <a:pt x="1267" y="1395"/>
                  </a:lnTo>
                  <a:lnTo>
                    <a:pt x="1651" y="1317"/>
                  </a:lnTo>
                  <a:lnTo>
                    <a:pt x="1884" y="1287"/>
                  </a:lnTo>
                  <a:lnTo>
                    <a:pt x="2172" y="1239"/>
                  </a:lnTo>
                  <a:lnTo>
                    <a:pt x="2402" y="1172"/>
                  </a:lnTo>
                  <a:lnTo>
                    <a:pt x="2705" y="1101"/>
                  </a:lnTo>
                  <a:lnTo>
                    <a:pt x="2729" y="1017"/>
                  </a:lnTo>
                  <a:lnTo>
                    <a:pt x="2672" y="872"/>
                  </a:lnTo>
                  <a:lnTo>
                    <a:pt x="2729" y="765"/>
                  </a:lnTo>
                  <a:lnTo>
                    <a:pt x="2741" y="639"/>
                  </a:lnTo>
                  <a:lnTo>
                    <a:pt x="2723" y="513"/>
                  </a:lnTo>
                  <a:lnTo>
                    <a:pt x="2615" y="423"/>
                  </a:lnTo>
                  <a:lnTo>
                    <a:pt x="2597" y="249"/>
                  </a:lnTo>
                  <a:lnTo>
                    <a:pt x="2540" y="182"/>
                  </a:lnTo>
                  <a:lnTo>
                    <a:pt x="2470" y="99"/>
                  </a:lnTo>
                  <a:lnTo>
                    <a:pt x="2347" y="2"/>
                  </a:lnTo>
                  <a:lnTo>
                    <a:pt x="2266" y="87"/>
                  </a:lnTo>
                  <a:lnTo>
                    <a:pt x="2154" y="123"/>
                  </a:lnTo>
                  <a:lnTo>
                    <a:pt x="1976" y="123"/>
                  </a:lnTo>
                  <a:lnTo>
                    <a:pt x="1813" y="107"/>
                  </a:lnTo>
                  <a:lnTo>
                    <a:pt x="1651" y="0"/>
                  </a:lnTo>
                  <a:lnTo>
                    <a:pt x="1620" y="138"/>
                  </a:lnTo>
                  <a:lnTo>
                    <a:pt x="1659" y="242"/>
                  </a:lnTo>
                  <a:lnTo>
                    <a:pt x="1476" y="272"/>
                  </a:lnTo>
                  <a:lnTo>
                    <a:pt x="1357" y="344"/>
                  </a:lnTo>
                  <a:lnTo>
                    <a:pt x="1356" y="458"/>
                  </a:lnTo>
                  <a:lnTo>
                    <a:pt x="1269" y="588"/>
                  </a:lnTo>
                  <a:lnTo>
                    <a:pt x="1173" y="717"/>
                  </a:lnTo>
                  <a:lnTo>
                    <a:pt x="1035" y="681"/>
                  </a:lnTo>
                  <a:lnTo>
                    <a:pt x="992" y="780"/>
                  </a:lnTo>
                  <a:lnTo>
                    <a:pt x="871" y="837"/>
                  </a:lnTo>
                  <a:lnTo>
                    <a:pt x="766" y="938"/>
                  </a:lnTo>
                  <a:lnTo>
                    <a:pt x="662" y="870"/>
                  </a:lnTo>
                  <a:lnTo>
                    <a:pt x="583" y="944"/>
                  </a:lnTo>
                  <a:lnTo>
                    <a:pt x="471" y="1005"/>
                  </a:lnTo>
                  <a:lnTo>
                    <a:pt x="479" y="1106"/>
                  </a:lnTo>
                  <a:lnTo>
                    <a:pt x="409" y="1185"/>
                  </a:lnTo>
                  <a:lnTo>
                    <a:pt x="315" y="1250"/>
                  </a:lnTo>
                  <a:lnTo>
                    <a:pt x="213" y="1307"/>
                  </a:lnTo>
                  <a:lnTo>
                    <a:pt x="0" y="1394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8" name="Freeform 28"/>
            <p:cNvSpPr>
              <a:spLocks/>
            </p:cNvSpPr>
            <p:nvPr/>
          </p:nvSpPr>
          <p:spPr bwMode="auto">
            <a:xfrm>
              <a:off x="5259730" y="3760965"/>
              <a:ext cx="727480" cy="333624"/>
            </a:xfrm>
            <a:custGeom>
              <a:avLst/>
              <a:gdLst>
                <a:gd name="T0" fmla="*/ 27 w 3296"/>
                <a:gd name="T1" fmla="*/ 190 h 1514"/>
                <a:gd name="T2" fmla="*/ 28 w 3296"/>
                <a:gd name="T3" fmla="*/ 207 h 1514"/>
                <a:gd name="T4" fmla="*/ 17 w 3296"/>
                <a:gd name="T5" fmla="*/ 222 h 1514"/>
                <a:gd name="T6" fmla="*/ 16 w 3296"/>
                <a:gd name="T7" fmla="*/ 238 h 1514"/>
                <a:gd name="T8" fmla="*/ 5 w 3296"/>
                <a:gd name="T9" fmla="*/ 250 h 1514"/>
                <a:gd name="T10" fmla="*/ 0 w 3296"/>
                <a:gd name="T11" fmla="*/ 287 h 1514"/>
                <a:gd name="T12" fmla="*/ 10 w 3296"/>
                <a:gd name="T13" fmla="*/ 286 h 1514"/>
                <a:gd name="T14" fmla="*/ 44 w 3296"/>
                <a:gd name="T15" fmla="*/ 280 h 1514"/>
                <a:gd name="T16" fmla="*/ 77 w 3296"/>
                <a:gd name="T17" fmla="*/ 277 h 1514"/>
                <a:gd name="T18" fmla="*/ 97 w 3296"/>
                <a:gd name="T19" fmla="*/ 273 h 1514"/>
                <a:gd name="T20" fmla="*/ 114 w 3296"/>
                <a:gd name="T21" fmla="*/ 273 h 1514"/>
                <a:gd name="T22" fmla="*/ 143 w 3296"/>
                <a:gd name="T23" fmla="*/ 272 h 1514"/>
                <a:gd name="T24" fmla="*/ 157 w 3296"/>
                <a:gd name="T25" fmla="*/ 261 h 1514"/>
                <a:gd name="T26" fmla="*/ 162 w 3296"/>
                <a:gd name="T27" fmla="*/ 250 h 1514"/>
                <a:gd name="T28" fmla="*/ 181 w 3296"/>
                <a:gd name="T29" fmla="*/ 255 h 1514"/>
                <a:gd name="T30" fmla="*/ 196 w 3296"/>
                <a:gd name="T31" fmla="*/ 244 h 1514"/>
                <a:gd name="T32" fmla="*/ 208 w 3296"/>
                <a:gd name="T33" fmla="*/ 248 h 1514"/>
                <a:gd name="T34" fmla="*/ 211 w 3296"/>
                <a:gd name="T35" fmla="*/ 260 h 1514"/>
                <a:gd name="T36" fmla="*/ 236 w 3296"/>
                <a:gd name="T37" fmla="*/ 256 h 1514"/>
                <a:gd name="T38" fmla="*/ 275 w 3296"/>
                <a:gd name="T39" fmla="*/ 244 h 1514"/>
                <a:gd name="T40" fmla="*/ 302 w 3296"/>
                <a:gd name="T41" fmla="*/ 241 h 1514"/>
                <a:gd name="T42" fmla="*/ 338 w 3296"/>
                <a:gd name="T43" fmla="*/ 228 h 1514"/>
                <a:gd name="T44" fmla="*/ 373 w 3296"/>
                <a:gd name="T45" fmla="*/ 227 h 1514"/>
                <a:gd name="T46" fmla="*/ 396 w 3296"/>
                <a:gd name="T47" fmla="*/ 216 h 1514"/>
                <a:gd name="T48" fmla="*/ 426 w 3296"/>
                <a:gd name="T49" fmla="*/ 218 h 1514"/>
                <a:gd name="T50" fmla="*/ 447 w 3296"/>
                <a:gd name="T51" fmla="*/ 204 h 1514"/>
                <a:gd name="T52" fmla="*/ 447 w 3296"/>
                <a:gd name="T53" fmla="*/ 176 h 1514"/>
                <a:gd name="T54" fmla="*/ 464 w 3296"/>
                <a:gd name="T55" fmla="*/ 171 h 1514"/>
                <a:gd name="T56" fmla="*/ 479 w 3296"/>
                <a:gd name="T57" fmla="*/ 146 h 1514"/>
                <a:gd name="T58" fmla="*/ 550 w 3296"/>
                <a:gd name="T59" fmla="*/ 92 h 1514"/>
                <a:gd name="T60" fmla="*/ 543 w 3296"/>
                <a:gd name="T61" fmla="*/ 74 h 1514"/>
                <a:gd name="T62" fmla="*/ 612 w 3296"/>
                <a:gd name="T63" fmla="*/ 39 h 1514"/>
                <a:gd name="T64" fmla="*/ 625 w 3296"/>
                <a:gd name="T65" fmla="*/ 21 h 1514"/>
                <a:gd name="T66" fmla="*/ 624 w 3296"/>
                <a:gd name="T67" fmla="*/ 0 h 1514"/>
                <a:gd name="T68" fmla="*/ 598 w 3296"/>
                <a:gd name="T69" fmla="*/ 12 h 1514"/>
                <a:gd name="T70" fmla="*/ 551 w 3296"/>
                <a:gd name="T71" fmla="*/ 20 h 1514"/>
                <a:gd name="T72" fmla="*/ 491 w 3296"/>
                <a:gd name="T73" fmla="*/ 35 h 1514"/>
                <a:gd name="T74" fmla="*/ 450 w 3296"/>
                <a:gd name="T75" fmla="*/ 46 h 1514"/>
                <a:gd name="T76" fmla="*/ 396 w 3296"/>
                <a:gd name="T77" fmla="*/ 55 h 1514"/>
                <a:gd name="T78" fmla="*/ 352 w 3296"/>
                <a:gd name="T79" fmla="*/ 61 h 1514"/>
                <a:gd name="T80" fmla="*/ 279 w 3296"/>
                <a:gd name="T81" fmla="*/ 76 h 1514"/>
                <a:gd name="T82" fmla="*/ 228 w 3296"/>
                <a:gd name="T83" fmla="*/ 92 h 1514"/>
                <a:gd name="T84" fmla="*/ 193 w 3296"/>
                <a:gd name="T85" fmla="*/ 91 h 1514"/>
                <a:gd name="T86" fmla="*/ 131 w 3296"/>
                <a:gd name="T87" fmla="*/ 116 h 1514"/>
                <a:gd name="T88" fmla="*/ 104 w 3296"/>
                <a:gd name="T89" fmla="*/ 117 h 1514"/>
                <a:gd name="T90" fmla="*/ 82 w 3296"/>
                <a:gd name="T91" fmla="*/ 123 h 1514"/>
                <a:gd name="T92" fmla="*/ 60 w 3296"/>
                <a:gd name="T93" fmla="*/ 120 h 1514"/>
                <a:gd name="T94" fmla="*/ 43 w 3296"/>
                <a:gd name="T95" fmla="*/ 127 h 1514"/>
                <a:gd name="T96" fmla="*/ 36 w 3296"/>
                <a:gd name="T97" fmla="*/ 144 h 1514"/>
                <a:gd name="T98" fmla="*/ 27 w 3296"/>
                <a:gd name="T99" fmla="*/ 162 h 1514"/>
                <a:gd name="T100" fmla="*/ 32 w 3296"/>
                <a:gd name="T101" fmla="*/ 179 h 1514"/>
                <a:gd name="T102" fmla="*/ 27 w 3296"/>
                <a:gd name="T103" fmla="*/ 190 h 15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296" h="1514">
                  <a:moveTo>
                    <a:pt x="140" y="1004"/>
                  </a:moveTo>
                  <a:lnTo>
                    <a:pt x="150" y="1093"/>
                  </a:lnTo>
                  <a:lnTo>
                    <a:pt x="92" y="1169"/>
                  </a:lnTo>
                  <a:lnTo>
                    <a:pt x="86" y="1255"/>
                  </a:lnTo>
                  <a:lnTo>
                    <a:pt x="29" y="1321"/>
                  </a:lnTo>
                  <a:lnTo>
                    <a:pt x="0" y="1514"/>
                  </a:lnTo>
                  <a:lnTo>
                    <a:pt x="51" y="1511"/>
                  </a:lnTo>
                  <a:lnTo>
                    <a:pt x="231" y="1475"/>
                  </a:lnTo>
                  <a:lnTo>
                    <a:pt x="405" y="1463"/>
                  </a:lnTo>
                  <a:lnTo>
                    <a:pt x="513" y="1439"/>
                  </a:lnTo>
                  <a:lnTo>
                    <a:pt x="603" y="1439"/>
                  </a:lnTo>
                  <a:lnTo>
                    <a:pt x="753" y="1433"/>
                  </a:lnTo>
                  <a:lnTo>
                    <a:pt x="826" y="1378"/>
                  </a:lnTo>
                  <a:lnTo>
                    <a:pt x="856" y="1318"/>
                  </a:lnTo>
                  <a:lnTo>
                    <a:pt x="957" y="1343"/>
                  </a:lnTo>
                  <a:lnTo>
                    <a:pt x="1036" y="1288"/>
                  </a:lnTo>
                  <a:lnTo>
                    <a:pt x="1095" y="1307"/>
                  </a:lnTo>
                  <a:lnTo>
                    <a:pt x="1113" y="1373"/>
                  </a:lnTo>
                  <a:lnTo>
                    <a:pt x="1246" y="1348"/>
                  </a:lnTo>
                  <a:lnTo>
                    <a:pt x="1449" y="1289"/>
                  </a:lnTo>
                  <a:lnTo>
                    <a:pt x="1593" y="1271"/>
                  </a:lnTo>
                  <a:lnTo>
                    <a:pt x="1784" y="1205"/>
                  </a:lnTo>
                  <a:lnTo>
                    <a:pt x="1965" y="1198"/>
                  </a:lnTo>
                  <a:lnTo>
                    <a:pt x="2090" y="1139"/>
                  </a:lnTo>
                  <a:lnTo>
                    <a:pt x="2246" y="1151"/>
                  </a:lnTo>
                  <a:lnTo>
                    <a:pt x="2355" y="1078"/>
                  </a:lnTo>
                  <a:lnTo>
                    <a:pt x="2357" y="931"/>
                  </a:lnTo>
                  <a:lnTo>
                    <a:pt x="2445" y="903"/>
                  </a:lnTo>
                  <a:lnTo>
                    <a:pt x="2528" y="769"/>
                  </a:lnTo>
                  <a:lnTo>
                    <a:pt x="2900" y="483"/>
                  </a:lnTo>
                  <a:lnTo>
                    <a:pt x="2865" y="388"/>
                  </a:lnTo>
                  <a:lnTo>
                    <a:pt x="3225" y="208"/>
                  </a:lnTo>
                  <a:lnTo>
                    <a:pt x="3296" y="113"/>
                  </a:lnTo>
                  <a:lnTo>
                    <a:pt x="3293" y="0"/>
                  </a:lnTo>
                  <a:lnTo>
                    <a:pt x="3152" y="65"/>
                  </a:lnTo>
                  <a:lnTo>
                    <a:pt x="2906" y="107"/>
                  </a:lnTo>
                  <a:lnTo>
                    <a:pt x="2590" y="182"/>
                  </a:lnTo>
                  <a:lnTo>
                    <a:pt x="2372" y="245"/>
                  </a:lnTo>
                  <a:lnTo>
                    <a:pt x="2086" y="292"/>
                  </a:lnTo>
                  <a:lnTo>
                    <a:pt x="1856" y="322"/>
                  </a:lnTo>
                  <a:lnTo>
                    <a:pt x="1472" y="400"/>
                  </a:lnTo>
                  <a:lnTo>
                    <a:pt x="1200" y="485"/>
                  </a:lnTo>
                  <a:lnTo>
                    <a:pt x="1017" y="479"/>
                  </a:lnTo>
                  <a:lnTo>
                    <a:pt x="689" y="613"/>
                  </a:lnTo>
                  <a:lnTo>
                    <a:pt x="549" y="617"/>
                  </a:lnTo>
                  <a:lnTo>
                    <a:pt x="435" y="649"/>
                  </a:lnTo>
                  <a:lnTo>
                    <a:pt x="315" y="632"/>
                  </a:lnTo>
                  <a:lnTo>
                    <a:pt x="228" y="671"/>
                  </a:lnTo>
                  <a:lnTo>
                    <a:pt x="189" y="761"/>
                  </a:lnTo>
                  <a:lnTo>
                    <a:pt x="140" y="853"/>
                  </a:lnTo>
                  <a:lnTo>
                    <a:pt x="170" y="943"/>
                  </a:lnTo>
                  <a:lnTo>
                    <a:pt x="140" y="1004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0" name="Freeform 29"/>
            <p:cNvSpPr>
              <a:spLocks/>
            </p:cNvSpPr>
            <p:nvPr/>
          </p:nvSpPr>
          <p:spPr bwMode="auto">
            <a:xfrm>
              <a:off x="5173597" y="4077152"/>
              <a:ext cx="309616" cy="537053"/>
            </a:xfrm>
            <a:custGeom>
              <a:avLst/>
              <a:gdLst>
                <a:gd name="T0" fmla="*/ 74 w 1400"/>
                <a:gd name="T1" fmla="*/ 16 h 2439"/>
                <a:gd name="T2" fmla="*/ 63 w 1400"/>
                <a:gd name="T3" fmla="*/ 36 h 2439"/>
                <a:gd name="T4" fmla="*/ 46 w 1400"/>
                <a:gd name="T5" fmla="*/ 82 h 2439"/>
                <a:gd name="T6" fmla="*/ 25 w 1400"/>
                <a:gd name="T7" fmla="*/ 110 h 2439"/>
                <a:gd name="T8" fmla="*/ 17 w 1400"/>
                <a:gd name="T9" fmla="*/ 147 h 2439"/>
                <a:gd name="T10" fmla="*/ 20 w 1400"/>
                <a:gd name="T11" fmla="*/ 200 h 2439"/>
                <a:gd name="T12" fmla="*/ 17 w 1400"/>
                <a:gd name="T13" fmla="*/ 231 h 2439"/>
                <a:gd name="T14" fmla="*/ 26 w 1400"/>
                <a:gd name="T15" fmla="*/ 252 h 2439"/>
                <a:gd name="T16" fmla="*/ 34 w 1400"/>
                <a:gd name="T17" fmla="*/ 265 h 2439"/>
                <a:gd name="T18" fmla="*/ 29 w 1400"/>
                <a:gd name="T19" fmla="*/ 279 h 2439"/>
                <a:gd name="T20" fmla="*/ 34 w 1400"/>
                <a:gd name="T21" fmla="*/ 293 h 2439"/>
                <a:gd name="T22" fmla="*/ 23 w 1400"/>
                <a:gd name="T23" fmla="*/ 311 h 2439"/>
                <a:gd name="T24" fmla="*/ 23 w 1400"/>
                <a:gd name="T25" fmla="*/ 333 h 2439"/>
                <a:gd name="T26" fmla="*/ 5 w 1400"/>
                <a:gd name="T27" fmla="*/ 359 h 2439"/>
                <a:gd name="T28" fmla="*/ 0 w 1400"/>
                <a:gd name="T29" fmla="*/ 384 h 2439"/>
                <a:gd name="T30" fmla="*/ 1 w 1400"/>
                <a:gd name="T31" fmla="*/ 407 h 2439"/>
                <a:gd name="T32" fmla="*/ 84 w 1400"/>
                <a:gd name="T33" fmla="*/ 407 h 2439"/>
                <a:gd name="T34" fmla="*/ 111 w 1400"/>
                <a:gd name="T35" fmla="*/ 402 h 2439"/>
                <a:gd name="T36" fmla="*/ 139 w 1400"/>
                <a:gd name="T37" fmla="*/ 397 h 2439"/>
                <a:gd name="T38" fmla="*/ 154 w 1400"/>
                <a:gd name="T39" fmla="*/ 401 h 2439"/>
                <a:gd name="T40" fmla="*/ 151 w 1400"/>
                <a:gd name="T41" fmla="*/ 421 h 2439"/>
                <a:gd name="T42" fmla="*/ 161 w 1400"/>
                <a:gd name="T43" fmla="*/ 446 h 2439"/>
                <a:gd name="T44" fmla="*/ 173 w 1400"/>
                <a:gd name="T45" fmla="*/ 462 h 2439"/>
                <a:gd name="T46" fmla="*/ 218 w 1400"/>
                <a:gd name="T47" fmla="*/ 437 h 2439"/>
                <a:gd name="T48" fmla="*/ 258 w 1400"/>
                <a:gd name="T49" fmla="*/ 437 h 2439"/>
                <a:gd name="T50" fmla="*/ 264 w 1400"/>
                <a:gd name="T51" fmla="*/ 426 h 2439"/>
                <a:gd name="T52" fmla="*/ 266 w 1400"/>
                <a:gd name="T53" fmla="*/ 386 h 2439"/>
                <a:gd name="T54" fmla="*/ 259 w 1400"/>
                <a:gd name="T55" fmla="*/ 336 h 2439"/>
                <a:gd name="T56" fmla="*/ 252 w 1400"/>
                <a:gd name="T57" fmla="*/ 278 h 2439"/>
                <a:gd name="T58" fmla="*/ 243 w 1400"/>
                <a:gd name="T59" fmla="*/ 159 h 2439"/>
                <a:gd name="T60" fmla="*/ 235 w 1400"/>
                <a:gd name="T61" fmla="*/ 96 h 2439"/>
                <a:gd name="T62" fmla="*/ 236 w 1400"/>
                <a:gd name="T63" fmla="*/ 52 h 2439"/>
                <a:gd name="T64" fmla="*/ 218 w 1400"/>
                <a:gd name="T65" fmla="*/ 0 h 2439"/>
                <a:gd name="T66" fmla="*/ 188 w 1400"/>
                <a:gd name="T67" fmla="*/ 1 h 2439"/>
                <a:gd name="T68" fmla="*/ 171 w 1400"/>
                <a:gd name="T69" fmla="*/ 1 h 2439"/>
                <a:gd name="T70" fmla="*/ 149 w 1400"/>
                <a:gd name="T71" fmla="*/ 6 h 2439"/>
                <a:gd name="T72" fmla="*/ 118 w 1400"/>
                <a:gd name="T73" fmla="*/ 8 h 2439"/>
                <a:gd name="T74" fmla="*/ 84 w 1400"/>
                <a:gd name="T75" fmla="*/ 15 h 2439"/>
                <a:gd name="T76" fmla="*/ 74 w 1400"/>
                <a:gd name="T77" fmla="*/ 16 h 243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400" h="2439">
                  <a:moveTo>
                    <a:pt x="390" y="83"/>
                  </a:moveTo>
                  <a:lnTo>
                    <a:pt x="330" y="189"/>
                  </a:lnTo>
                  <a:lnTo>
                    <a:pt x="241" y="431"/>
                  </a:lnTo>
                  <a:lnTo>
                    <a:pt x="129" y="582"/>
                  </a:lnTo>
                  <a:lnTo>
                    <a:pt x="87" y="774"/>
                  </a:lnTo>
                  <a:lnTo>
                    <a:pt x="106" y="1056"/>
                  </a:lnTo>
                  <a:lnTo>
                    <a:pt x="90" y="1221"/>
                  </a:lnTo>
                  <a:lnTo>
                    <a:pt x="139" y="1329"/>
                  </a:lnTo>
                  <a:lnTo>
                    <a:pt x="180" y="1398"/>
                  </a:lnTo>
                  <a:lnTo>
                    <a:pt x="151" y="1472"/>
                  </a:lnTo>
                  <a:lnTo>
                    <a:pt x="180" y="1548"/>
                  </a:lnTo>
                  <a:lnTo>
                    <a:pt x="120" y="1640"/>
                  </a:lnTo>
                  <a:lnTo>
                    <a:pt x="121" y="1758"/>
                  </a:lnTo>
                  <a:lnTo>
                    <a:pt x="25" y="1893"/>
                  </a:lnTo>
                  <a:lnTo>
                    <a:pt x="0" y="2027"/>
                  </a:lnTo>
                  <a:lnTo>
                    <a:pt x="3" y="2147"/>
                  </a:lnTo>
                  <a:lnTo>
                    <a:pt x="444" y="2151"/>
                  </a:lnTo>
                  <a:lnTo>
                    <a:pt x="585" y="2121"/>
                  </a:lnTo>
                  <a:lnTo>
                    <a:pt x="732" y="2097"/>
                  </a:lnTo>
                  <a:lnTo>
                    <a:pt x="811" y="2117"/>
                  </a:lnTo>
                  <a:lnTo>
                    <a:pt x="793" y="2223"/>
                  </a:lnTo>
                  <a:lnTo>
                    <a:pt x="847" y="2357"/>
                  </a:lnTo>
                  <a:lnTo>
                    <a:pt x="910" y="2439"/>
                  </a:lnTo>
                  <a:lnTo>
                    <a:pt x="1148" y="2309"/>
                  </a:lnTo>
                  <a:lnTo>
                    <a:pt x="1358" y="2309"/>
                  </a:lnTo>
                  <a:lnTo>
                    <a:pt x="1388" y="2249"/>
                  </a:lnTo>
                  <a:lnTo>
                    <a:pt x="1400" y="2037"/>
                  </a:lnTo>
                  <a:lnTo>
                    <a:pt x="1363" y="1772"/>
                  </a:lnTo>
                  <a:lnTo>
                    <a:pt x="1327" y="1470"/>
                  </a:lnTo>
                  <a:lnTo>
                    <a:pt x="1281" y="839"/>
                  </a:lnTo>
                  <a:lnTo>
                    <a:pt x="1238" y="509"/>
                  </a:lnTo>
                  <a:lnTo>
                    <a:pt x="1244" y="272"/>
                  </a:lnTo>
                  <a:lnTo>
                    <a:pt x="1146" y="0"/>
                  </a:lnTo>
                  <a:lnTo>
                    <a:pt x="988" y="5"/>
                  </a:lnTo>
                  <a:lnTo>
                    <a:pt x="900" y="6"/>
                  </a:lnTo>
                  <a:lnTo>
                    <a:pt x="786" y="30"/>
                  </a:lnTo>
                  <a:lnTo>
                    <a:pt x="621" y="42"/>
                  </a:lnTo>
                  <a:lnTo>
                    <a:pt x="444" y="77"/>
                  </a:lnTo>
                  <a:lnTo>
                    <a:pt x="390" y="83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3" name="Freeform 30"/>
            <p:cNvSpPr>
              <a:spLocks/>
            </p:cNvSpPr>
            <p:nvPr/>
          </p:nvSpPr>
          <p:spPr bwMode="auto">
            <a:xfrm>
              <a:off x="5426178" y="4024841"/>
              <a:ext cx="364322" cy="566114"/>
            </a:xfrm>
            <a:custGeom>
              <a:avLst/>
              <a:gdLst>
                <a:gd name="T0" fmla="*/ 0 w 1649"/>
                <a:gd name="T1" fmla="*/ 44 h 2568"/>
                <a:gd name="T2" fmla="*/ 19 w 1649"/>
                <a:gd name="T3" fmla="*/ 96 h 2568"/>
                <a:gd name="T4" fmla="*/ 18 w 1649"/>
                <a:gd name="T5" fmla="*/ 141 h 2568"/>
                <a:gd name="T6" fmla="*/ 27 w 1649"/>
                <a:gd name="T7" fmla="*/ 212 h 2568"/>
                <a:gd name="T8" fmla="*/ 35 w 1649"/>
                <a:gd name="T9" fmla="*/ 326 h 2568"/>
                <a:gd name="T10" fmla="*/ 48 w 1649"/>
                <a:gd name="T11" fmla="*/ 432 h 2568"/>
                <a:gd name="T12" fmla="*/ 46 w 1649"/>
                <a:gd name="T13" fmla="*/ 471 h 2568"/>
                <a:gd name="T14" fmla="*/ 41 w 1649"/>
                <a:gd name="T15" fmla="*/ 482 h 2568"/>
                <a:gd name="T16" fmla="*/ 72 w 1649"/>
                <a:gd name="T17" fmla="*/ 469 h 2568"/>
                <a:gd name="T18" fmla="*/ 78 w 1649"/>
                <a:gd name="T19" fmla="*/ 446 h 2568"/>
                <a:gd name="T20" fmla="*/ 90 w 1649"/>
                <a:gd name="T21" fmla="*/ 461 h 2568"/>
                <a:gd name="T22" fmla="*/ 97 w 1649"/>
                <a:gd name="T23" fmla="*/ 478 h 2568"/>
                <a:gd name="T24" fmla="*/ 116 w 1649"/>
                <a:gd name="T25" fmla="*/ 487 h 2568"/>
                <a:gd name="T26" fmla="*/ 123 w 1649"/>
                <a:gd name="T27" fmla="*/ 469 h 2568"/>
                <a:gd name="T28" fmla="*/ 117 w 1649"/>
                <a:gd name="T29" fmla="*/ 435 h 2568"/>
                <a:gd name="T30" fmla="*/ 117 w 1649"/>
                <a:gd name="T31" fmla="*/ 412 h 2568"/>
                <a:gd name="T32" fmla="*/ 154 w 1649"/>
                <a:gd name="T33" fmla="*/ 404 h 2568"/>
                <a:gd name="T34" fmla="*/ 179 w 1649"/>
                <a:gd name="T35" fmla="*/ 401 h 2568"/>
                <a:gd name="T36" fmla="*/ 242 w 1649"/>
                <a:gd name="T37" fmla="*/ 381 h 2568"/>
                <a:gd name="T38" fmla="*/ 305 w 1649"/>
                <a:gd name="T39" fmla="*/ 366 h 2568"/>
                <a:gd name="T40" fmla="*/ 313 w 1649"/>
                <a:gd name="T41" fmla="*/ 338 h 2568"/>
                <a:gd name="T42" fmla="*/ 305 w 1649"/>
                <a:gd name="T43" fmla="*/ 314 h 2568"/>
                <a:gd name="T44" fmla="*/ 301 w 1649"/>
                <a:gd name="T45" fmla="*/ 281 h 2568"/>
                <a:gd name="T46" fmla="*/ 298 w 1649"/>
                <a:gd name="T47" fmla="*/ 262 h 2568"/>
                <a:gd name="T48" fmla="*/ 304 w 1649"/>
                <a:gd name="T49" fmla="*/ 232 h 2568"/>
                <a:gd name="T50" fmla="*/ 293 w 1649"/>
                <a:gd name="T51" fmla="*/ 212 h 2568"/>
                <a:gd name="T52" fmla="*/ 272 w 1649"/>
                <a:gd name="T53" fmla="*/ 176 h 2568"/>
                <a:gd name="T54" fmla="*/ 260 w 1649"/>
                <a:gd name="T55" fmla="*/ 127 h 2568"/>
                <a:gd name="T56" fmla="*/ 239 w 1649"/>
                <a:gd name="T57" fmla="*/ 52 h 2568"/>
                <a:gd name="T58" fmla="*/ 225 w 1649"/>
                <a:gd name="T59" fmla="*/ 27 h 2568"/>
                <a:gd name="T60" fmla="*/ 229 w 1649"/>
                <a:gd name="T61" fmla="*/ 0 h 2568"/>
                <a:gd name="T62" fmla="*/ 195 w 1649"/>
                <a:gd name="T63" fmla="*/ 1 h 2568"/>
                <a:gd name="T64" fmla="*/ 159 w 1649"/>
                <a:gd name="T65" fmla="*/ 13 h 2568"/>
                <a:gd name="T66" fmla="*/ 132 w 1649"/>
                <a:gd name="T67" fmla="*/ 17 h 2568"/>
                <a:gd name="T68" fmla="*/ 93 w 1649"/>
                <a:gd name="T69" fmla="*/ 28 h 2568"/>
                <a:gd name="T70" fmla="*/ 68 w 1649"/>
                <a:gd name="T71" fmla="*/ 33 h 2568"/>
                <a:gd name="T72" fmla="*/ 65 w 1649"/>
                <a:gd name="T73" fmla="*/ 20 h 2568"/>
                <a:gd name="T74" fmla="*/ 64 w 1649"/>
                <a:gd name="T75" fmla="*/ 20 h 2568"/>
                <a:gd name="T76" fmla="*/ 52 w 1649"/>
                <a:gd name="T77" fmla="*/ 17 h 2568"/>
                <a:gd name="T78" fmla="*/ 38 w 1649"/>
                <a:gd name="T79" fmla="*/ 27 h 2568"/>
                <a:gd name="T80" fmla="*/ 19 w 1649"/>
                <a:gd name="T81" fmla="*/ 22 h 2568"/>
                <a:gd name="T82" fmla="*/ 14 w 1649"/>
                <a:gd name="T83" fmla="*/ 34 h 2568"/>
                <a:gd name="T84" fmla="*/ 0 w 1649"/>
                <a:gd name="T85" fmla="*/ 44 h 256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649" h="2568">
                  <a:moveTo>
                    <a:pt x="0" y="234"/>
                  </a:moveTo>
                  <a:lnTo>
                    <a:pt x="99" y="506"/>
                  </a:lnTo>
                  <a:lnTo>
                    <a:pt x="95" y="741"/>
                  </a:lnTo>
                  <a:lnTo>
                    <a:pt x="141" y="1116"/>
                  </a:lnTo>
                  <a:lnTo>
                    <a:pt x="185" y="1721"/>
                  </a:lnTo>
                  <a:lnTo>
                    <a:pt x="255" y="2280"/>
                  </a:lnTo>
                  <a:lnTo>
                    <a:pt x="243" y="2483"/>
                  </a:lnTo>
                  <a:lnTo>
                    <a:pt x="216" y="2544"/>
                  </a:lnTo>
                  <a:lnTo>
                    <a:pt x="379" y="2472"/>
                  </a:lnTo>
                  <a:lnTo>
                    <a:pt x="409" y="2352"/>
                  </a:lnTo>
                  <a:lnTo>
                    <a:pt x="473" y="2432"/>
                  </a:lnTo>
                  <a:lnTo>
                    <a:pt x="513" y="2520"/>
                  </a:lnTo>
                  <a:lnTo>
                    <a:pt x="609" y="2568"/>
                  </a:lnTo>
                  <a:lnTo>
                    <a:pt x="649" y="2472"/>
                  </a:lnTo>
                  <a:lnTo>
                    <a:pt x="619" y="2292"/>
                  </a:lnTo>
                  <a:lnTo>
                    <a:pt x="619" y="2172"/>
                  </a:lnTo>
                  <a:lnTo>
                    <a:pt x="809" y="2128"/>
                  </a:lnTo>
                  <a:lnTo>
                    <a:pt x="945" y="2112"/>
                  </a:lnTo>
                  <a:lnTo>
                    <a:pt x="1273" y="2008"/>
                  </a:lnTo>
                  <a:lnTo>
                    <a:pt x="1609" y="1932"/>
                  </a:lnTo>
                  <a:lnTo>
                    <a:pt x="1649" y="1784"/>
                  </a:lnTo>
                  <a:lnTo>
                    <a:pt x="1609" y="1656"/>
                  </a:lnTo>
                  <a:lnTo>
                    <a:pt x="1585" y="1480"/>
                  </a:lnTo>
                  <a:lnTo>
                    <a:pt x="1569" y="1384"/>
                  </a:lnTo>
                  <a:lnTo>
                    <a:pt x="1601" y="1224"/>
                  </a:lnTo>
                  <a:lnTo>
                    <a:pt x="1545" y="1120"/>
                  </a:lnTo>
                  <a:lnTo>
                    <a:pt x="1433" y="928"/>
                  </a:lnTo>
                  <a:lnTo>
                    <a:pt x="1369" y="672"/>
                  </a:lnTo>
                  <a:lnTo>
                    <a:pt x="1257" y="272"/>
                  </a:lnTo>
                  <a:lnTo>
                    <a:pt x="1185" y="144"/>
                  </a:lnTo>
                  <a:lnTo>
                    <a:pt x="1209" y="0"/>
                  </a:lnTo>
                  <a:lnTo>
                    <a:pt x="1029" y="5"/>
                  </a:lnTo>
                  <a:lnTo>
                    <a:pt x="839" y="71"/>
                  </a:lnTo>
                  <a:lnTo>
                    <a:pt x="696" y="90"/>
                  </a:lnTo>
                  <a:lnTo>
                    <a:pt x="489" y="149"/>
                  </a:lnTo>
                  <a:lnTo>
                    <a:pt x="356" y="174"/>
                  </a:lnTo>
                  <a:lnTo>
                    <a:pt x="341" y="107"/>
                  </a:lnTo>
                  <a:lnTo>
                    <a:pt x="339" y="108"/>
                  </a:lnTo>
                  <a:lnTo>
                    <a:pt x="276" y="90"/>
                  </a:lnTo>
                  <a:lnTo>
                    <a:pt x="201" y="143"/>
                  </a:lnTo>
                  <a:lnTo>
                    <a:pt x="99" y="117"/>
                  </a:lnTo>
                  <a:lnTo>
                    <a:pt x="72" y="177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4" name="Freeform 31"/>
            <p:cNvSpPr>
              <a:spLocks/>
            </p:cNvSpPr>
            <p:nvPr/>
          </p:nvSpPr>
          <p:spPr bwMode="auto">
            <a:xfrm>
              <a:off x="5688071" y="3976018"/>
              <a:ext cx="466751" cy="499854"/>
            </a:xfrm>
            <a:custGeom>
              <a:avLst/>
              <a:gdLst>
                <a:gd name="T0" fmla="*/ 5 w 2113"/>
                <a:gd name="T1" fmla="*/ 43 h 2269"/>
                <a:gd name="T2" fmla="*/ 28 w 2113"/>
                <a:gd name="T3" fmla="*/ 31 h 2269"/>
                <a:gd name="T4" fmla="*/ 58 w 2113"/>
                <a:gd name="T5" fmla="*/ 33 h 2269"/>
                <a:gd name="T6" fmla="*/ 79 w 2113"/>
                <a:gd name="T7" fmla="*/ 19 h 2269"/>
                <a:gd name="T8" fmla="*/ 110 w 2113"/>
                <a:gd name="T9" fmla="*/ 16 h 2269"/>
                <a:gd name="T10" fmla="*/ 148 w 2113"/>
                <a:gd name="T11" fmla="*/ 3 h 2269"/>
                <a:gd name="T12" fmla="*/ 171 w 2113"/>
                <a:gd name="T13" fmla="*/ 0 h 2269"/>
                <a:gd name="T14" fmla="*/ 179 w 2113"/>
                <a:gd name="T15" fmla="*/ 26 h 2269"/>
                <a:gd name="T16" fmla="*/ 191 w 2113"/>
                <a:gd name="T17" fmla="*/ 45 h 2269"/>
                <a:gd name="T18" fmla="*/ 214 w 2113"/>
                <a:gd name="T19" fmla="*/ 54 h 2269"/>
                <a:gd name="T20" fmla="*/ 219 w 2113"/>
                <a:gd name="T21" fmla="*/ 72 h 2269"/>
                <a:gd name="T22" fmla="*/ 247 w 2113"/>
                <a:gd name="T23" fmla="*/ 83 h 2269"/>
                <a:gd name="T24" fmla="*/ 270 w 2113"/>
                <a:gd name="T25" fmla="*/ 97 h 2269"/>
                <a:gd name="T26" fmla="*/ 289 w 2113"/>
                <a:gd name="T27" fmla="*/ 116 h 2269"/>
                <a:gd name="T28" fmla="*/ 316 w 2113"/>
                <a:gd name="T29" fmla="*/ 129 h 2269"/>
                <a:gd name="T30" fmla="*/ 355 w 2113"/>
                <a:gd name="T31" fmla="*/ 163 h 2269"/>
                <a:gd name="T32" fmla="*/ 350 w 2113"/>
                <a:gd name="T33" fmla="*/ 180 h 2269"/>
                <a:gd name="T34" fmla="*/ 377 w 2113"/>
                <a:gd name="T35" fmla="*/ 204 h 2269"/>
                <a:gd name="T36" fmla="*/ 401 w 2113"/>
                <a:gd name="T37" fmla="*/ 231 h 2269"/>
                <a:gd name="T38" fmla="*/ 384 w 2113"/>
                <a:gd name="T39" fmla="*/ 263 h 2269"/>
                <a:gd name="T40" fmla="*/ 377 w 2113"/>
                <a:gd name="T41" fmla="*/ 303 h 2269"/>
                <a:gd name="T42" fmla="*/ 384 w 2113"/>
                <a:gd name="T43" fmla="*/ 334 h 2269"/>
                <a:gd name="T44" fmla="*/ 388 w 2113"/>
                <a:gd name="T45" fmla="*/ 367 h 2269"/>
                <a:gd name="T46" fmla="*/ 367 w 2113"/>
                <a:gd name="T47" fmla="*/ 378 h 2269"/>
                <a:gd name="T48" fmla="*/ 344 w 2113"/>
                <a:gd name="T49" fmla="*/ 373 h 2269"/>
                <a:gd name="T50" fmla="*/ 334 w 2113"/>
                <a:gd name="T51" fmla="*/ 388 h 2269"/>
                <a:gd name="T52" fmla="*/ 334 w 2113"/>
                <a:gd name="T53" fmla="*/ 402 h 2269"/>
                <a:gd name="T54" fmla="*/ 329 w 2113"/>
                <a:gd name="T55" fmla="*/ 417 h 2269"/>
                <a:gd name="T56" fmla="*/ 318 w 2113"/>
                <a:gd name="T57" fmla="*/ 409 h 2269"/>
                <a:gd name="T58" fmla="*/ 284 w 2113"/>
                <a:gd name="T59" fmla="*/ 414 h 2269"/>
                <a:gd name="T60" fmla="*/ 216 w 2113"/>
                <a:gd name="T61" fmla="*/ 417 h 2269"/>
                <a:gd name="T62" fmla="*/ 162 w 2113"/>
                <a:gd name="T63" fmla="*/ 426 h 2269"/>
                <a:gd name="T64" fmla="*/ 116 w 2113"/>
                <a:gd name="T65" fmla="*/ 430 h 2269"/>
                <a:gd name="T66" fmla="*/ 96 w 2113"/>
                <a:gd name="T67" fmla="*/ 423 h 2269"/>
                <a:gd name="T68" fmla="*/ 81 w 2113"/>
                <a:gd name="T69" fmla="*/ 409 h 2269"/>
                <a:gd name="T70" fmla="*/ 88 w 2113"/>
                <a:gd name="T71" fmla="*/ 380 h 2269"/>
                <a:gd name="T72" fmla="*/ 80 w 2113"/>
                <a:gd name="T73" fmla="*/ 356 h 2269"/>
                <a:gd name="T74" fmla="*/ 76 w 2113"/>
                <a:gd name="T75" fmla="*/ 326 h 2269"/>
                <a:gd name="T76" fmla="*/ 73 w 2113"/>
                <a:gd name="T77" fmla="*/ 305 h 2269"/>
                <a:gd name="T78" fmla="*/ 79 w 2113"/>
                <a:gd name="T79" fmla="*/ 274 h 2269"/>
                <a:gd name="T80" fmla="*/ 47 w 2113"/>
                <a:gd name="T81" fmla="*/ 218 h 2269"/>
                <a:gd name="T82" fmla="*/ 33 w 2113"/>
                <a:gd name="T83" fmla="*/ 162 h 2269"/>
                <a:gd name="T84" fmla="*/ 14 w 2113"/>
                <a:gd name="T85" fmla="*/ 95 h 2269"/>
                <a:gd name="T86" fmla="*/ 0 w 2113"/>
                <a:gd name="T87" fmla="*/ 70 h 2269"/>
                <a:gd name="T88" fmla="*/ 5 w 2113"/>
                <a:gd name="T89" fmla="*/ 43 h 226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113" h="2269">
                  <a:moveTo>
                    <a:pt x="26" y="225"/>
                  </a:moveTo>
                  <a:lnTo>
                    <a:pt x="150" y="164"/>
                  </a:lnTo>
                  <a:lnTo>
                    <a:pt x="308" y="176"/>
                  </a:lnTo>
                  <a:lnTo>
                    <a:pt x="416" y="102"/>
                  </a:lnTo>
                  <a:lnTo>
                    <a:pt x="579" y="82"/>
                  </a:lnTo>
                  <a:lnTo>
                    <a:pt x="781" y="18"/>
                  </a:lnTo>
                  <a:lnTo>
                    <a:pt x="899" y="0"/>
                  </a:lnTo>
                  <a:lnTo>
                    <a:pt x="943" y="139"/>
                  </a:lnTo>
                  <a:lnTo>
                    <a:pt x="1009" y="238"/>
                  </a:lnTo>
                  <a:lnTo>
                    <a:pt x="1128" y="283"/>
                  </a:lnTo>
                  <a:lnTo>
                    <a:pt x="1153" y="379"/>
                  </a:lnTo>
                  <a:lnTo>
                    <a:pt x="1302" y="439"/>
                  </a:lnTo>
                  <a:lnTo>
                    <a:pt x="1421" y="512"/>
                  </a:lnTo>
                  <a:lnTo>
                    <a:pt x="1521" y="612"/>
                  </a:lnTo>
                  <a:lnTo>
                    <a:pt x="1663" y="679"/>
                  </a:lnTo>
                  <a:lnTo>
                    <a:pt x="1873" y="859"/>
                  </a:lnTo>
                  <a:lnTo>
                    <a:pt x="1843" y="949"/>
                  </a:lnTo>
                  <a:lnTo>
                    <a:pt x="1987" y="1079"/>
                  </a:lnTo>
                  <a:lnTo>
                    <a:pt x="2113" y="1219"/>
                  </a:lnTo>
                  <a:lnTo>
                    <a:pt x="2024" y="1390"/>
                  </a:lnTo>
                  <a:lnTo>
                    <a:pt x="1987" y="1600"/>
                  </a:lnTo>
                  <a:lnTo>
                    <a:pt x="2024" y="1764"/>
                  </a:lnTo>
                  <a:lnTo>
                    <a:pt x="2042" y="1938"/>
                  </a:lnTo>
                  <a:lnTo>
                    <a:pt x="1933" y="1993"/>
                  </a:lnTo>
                  <a:lnTo>
                    <a:pt x="1813" y="1969"/>
                  </a:lnTo>
                  <a:lnTo>
                    <a:pt x="1759" y="2048"/>
                  </a:lnTo>
                  <a:lnTo>
                    <a:pt x="1759" y="2121"/>
                  </a:lnTo>
                  <a:lnTo>
                    <a:pt x="1731" y="2203"/>
                  </a:lnTo>
                  <a:lnTo>
                    <a:pt x="1677" y="2158"/>
                  </a:lnTo>
                  <a:lnTo>
                    <a:pt x="1494" y="2185"/>
                  </a:lnTo>
                  <a:lnTo>
                    <a:pt x="1137" y="2203"/>
                  </a:lnTo>
                  <a:lnTo>
                    <a:pt x="854" y="2249"/>
                  </a:lnTo>
                  <a:lnTo>
                    <a:pt x="613" y="2269"/>
                  </a:lnTo>
                  <a:lnTo>
                    <a:pt x="506" y="2231"/>
                  </a:lnTo>
                  <a:lnTo>
                    <a:pt x="426" y="2156"/>
                  </a:lnTo>
                  <a:lnTo>
                    <a:pt x="464" y="2007"/>
                  </a:lnTo>
                  <a:lnTo>
                    <a:pt x="423" y="1877"/>
                  </a:lnTo>
                  <a:lnTo>
                    <a:pt x="402" y="1718"/>
                  </a:lnTo>
                  <a:lnTo>
                    <a:pt x="383" y="1610"/>
                  </a:lnTo>
                  <a:lnTo>
                    <a:pt x="416" y="1448"/>
                  </a:lnTo>
                  <a:lnTo>
                    <a:pt x="246" y="1148"/>
                  </a:lnTo>
                  <a:lnTo>
                    <a:pt x="173" y="857"/>
                  </a:lnTo>
                  <a:lnTo>
                    <a:pt x="72" y="500"/>
                  </a:lnTo>
                  <a:lnTo>
                    <a:pt x="0" y="369"/>
                  </a:lnTo>
                  <a:lnTo>
                    <a:pt x="26" y="225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7" name="Freeform 32"/>
            <p:cNvSpPr>
              <a:spLocks/>
            </p:cNvSpPr>
            <p:nvPr/>
          </p:nvSpPr>
          <p:spPr bwMode="auto">
            <a:xfrm>
              <a:off x="5563526" y="4402638"/>
              <a:ext cx="788007" cy="614937"/>
            </a:xfrm>
            <a:custGeom>
              <a:avLst/>
              <a:gdLst>
                <a:gd name="T0" fmla="*/ 33 w 3573"/>
                <a:gd name="T1" fmla="*/ 131 h 2793"/>
                <a:gd name="T2" fmla="*/ 62 w 3573"/>
                <a:gd name="T3" fmla="*/ 131 h 2793"/>
                <a:gd name="T4" fmla="*/ 118 w 3573"/>
                <a:gd name="T5" fmla="*/ 129 h 2793"/>
                <a:gd name="T6" fmla="*/ 175 w 3573"/>
                <a:gd name="T7" fmla="*/ 153 h 2793"/>
                <a:gd name="T8" fmla="*/ 221 w 3573"/>
                <a:gd name="T9" fmla="*/ 160 h 2793"/>
                <a:gd name="T10" fmla="*/ 257 w 3573"/>
                <a:gd name="T11" fmla="*/ 136 h 2793"/>
                <a:gd name="T12" fmla="*/ 301 w 3573"/>
                <a:gd name="T13" fmla="*/ 113 h 2793"/>
                <a:gd name="T14" fmla="*/ 339 w 3573"/>
                <a:gd name="T15" fmla="*/ 148 h 2793"/>
                <a:gd name="T16" fmla="*/ 380 w 3573"/>
                <a:gd name="T17" fmla="*/ 177 h 2793"/>
                <a:gd name="T18" fmla="*/ 414 w 3573"/>
                <a:gd name="T19" fmla="*/ 220 h 2793"/>
                <a:gd name="T20" fmla="*/ 419 w 3573"/>
                <a:gd name="T21" fmla="*/ 266 h 2793"/>
                <a:gd name="T22" fmla="*/ 426 w 3573"/>
                <a:gd name="T23" fmla="*/ 308 h 2793"/>
                <a:gd name="T24" fmla="*/ 448 w 3573"/>
                <a:gd name="T25" fmla="*/ 296 h 2793"/>
                <a:gd name="T26" fmla="*/ 448 w 3573"/>
                <a:gd name="T27" fmla="*/ 319 h 2793"/>
                <a:gd name="T28" fmla="*/ 461 w 3573"/>
                <a:gd name="T29" fmla="*/ 369 h 2793"/>
                <a:gd name="T30" fmla="*/ 500 w 3573"/>
                <a:gd name="T31" fmla="*/ 370 h 2793"/>
                <a:gd name="T32" fmla="*/ 537 w 3573"/>
                <a:gd name="T33" fmla="*/ 429 h 2793"/>
                <a:gd name="T34" fmla="*/ 551 w 3573"/>
                <a:gd name="T35" fmla="*/ 472 h 2793"/>
                <a:gd name="T36" fmla="*/ 596 w 3573"/>
                <a:gd name="T37" fmla="*/ 501 h 2793"/>
                <a:gd name="T38" fmla="*/ 602 w 3573"/>
                <a:gd name="T39" fmla="*/ 529 h 2793"/>
                <a:gd name="T40" fmla="*/ 638 w 3573"/>
                <a:gd name="T41" fmla="*/ 525 h 2793"/>
                <a:gd name="T42" fmla="*/ 659 w 3573"/>
                <a:gd name="T43" fmla="*/ 518 h 2793"/>
                <a:gd name="T44" fmla="*/ 662 w 3573"/>
                <a:gd name="T45" fmla="*/ 474 h 2793"/>
                <a:gd name="T46" fmla="*/ 677 w 3573"/>
                <a:gd name="T47" fmla="*/ 429 h 2793"/>
                <a:gd name="T48" fmla="*/ 670 w 3573"/>
                <a:gd name="T49" fmla="*/ 353 h 2793"/>
                <a:gd name="T50" fmla="*/ 591 w 3573"/>
                <a:gd name="T51" fmla="*/ 222 h 2793"/>
                <a:gd name="T52" fmla="*/ 591 w 3573"/>
                <a:gd name="T53" fmla="*/ 188 h 2793"/>
                <a:gd name="T54" fmla="*/ 613 w 3573"/>
                <a:gd name="T55" fmla="*/ 227 h 2793"/>
                <a:gd name="T56" fmla="*/ 596 w 3573"/>
                <a:gd name="T57" fmla="*/ 182 h 2793"/>
                <a:gd name="T58" fmla="*/ 551 w 3573"/>
                <a:gd name="T59" fmla="*/ 137 h 2793"/>
                <a:gd name="T60" fmla="*/ 528 w 3573"/>
                <a:gd name="T61" fmla="*/ 93 h 2793"/>
                <a:gd name="T62" fmla="*/ 513 w 3573"/>
                <a:gd name="T63" fmla="*/ 43 h 2793"/>
                <a:gd name="T64" fmla="*/ 492 w 3573"/>
                <a:gd name="T65" fmla="*/ 50 h 2793"/>
                <a:gd name="T66" fmla="*/ 483 w 3573"/>
                <a:gd name="T67" fmla="*/ 69 h 2793"/>
                <a:gd name="T68" fmla="*/ 494 w 3573"/>
                <a:gd name="T69" fmla="*/ 18 h 2793"/>
                <a:gd name="T70" fmla="*/ 474 w 3573"/>
                <a:gd name="T71" fmla="*/ 10 h 2793"/>
                <a:gd name="T72" fmla="*/ 441 w 3573"/>
                <a:gd name="T73" fmla="*/ 21 h 2793"/>
                <a:gd name="T74" fmla="*/ 435 w 3573"/>
                <a:gd name="T75" fmla="*/ 51 h 2793"/>
                <a:gd name="T76" fmla="*/ 388 w 3573"/>
                <a:gd name="T77" fmla="*/ 47 h 2793"/>
                <a:gd name="T78" fmla="*/ 271 w 3573"/>
                <a:gd name="T79" fmla="*/ 59 h 2793"/>
                <a:gd name="T80" fmla="*/ 204 w 3573"/>
                <a:gd name="T81" fmla="*/ 56 h 2793"/>
                <a:gd name="T82" fmla="*/ 124 w 3573"/>
                <a:gd name="T83" fmla="*/ 56 h 2793"/>
                <a:gd name="T84" fmla="*/ 37 w 3573"/>
                <a:gd name="T85" fmla="*/ 78 h 2793"/>
                <a:gd name="T86" fmla="*/ 0 w 3573"/>
                <a:gd name="T87" fmla="*/ 110 h 279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573" h="2793">
                  <a:moveTo>
                    <a:pt x="32" y="756"/>
                  </a:moveTo>
                  <a:lnTo>
                    <a:pt x="176" y="693"/>
                  </a:lnTo>
                  <a:lnTo>
                    <a:pt x="206" y="633"/>
                  </a:lnTo>
                  <a:lnTo>
                    <a:pt x="326" y="693"/>
                  </a:lnTo>
                  <a:lnTo>
                    <a:pt x="441" y="616"/>
                  </a:lnTo>
                  <a:lnTo>
                    <a:pt x="621" y="682"/>
                  </a:lnTo>
                  <a:lnTo>
                    <a:pt x="795" y="646"/>
                  </a:lnTo>
                  <a:lnTo>
                    <a:pt x="921" y="808"/>
                  </a:lnTo>
                  <a:lnTo>
                    <a:pt x="1016" y="873"/>
                  </a:lnTo>
                  <a:lnTo>
                    <a:pt x="1166" y="843"/>
                  </a:lnTo>
                  <a:lnTo>
                    <a:pt x="1269" y="820"/>
                  </a:lnTo>
                  <a:lnTo>
                    <a:pt x="1359" y="718"/>
                  </a:lnTo>
                  <a:lnTo>
                    <a:pt x="1443" y="628"/>
                  </a:lnTo>
                  <a:lnTo>
                    <a:pt x="1587" y="598"/>
                  </a:lnTo>
                  <a:lnTo>
                    <a:pt x="1676" y="663"/>
                  </a:lnTo>
                  <a:lnTo>
                    <a:pt x="1791" y="784"/>
                  </a:lnTo>
                  <a:lnTo>
                    <a:pt x="1827" y="873"/>
                  </a:lnTo>
                  <a:lnTo>
                    <a:pt x="2007" y="934"/>
                  </a:lnTo>
                  <a:lnTo>
                    <a:pt x="2127" y="994"/>
                  </a:lnTo>
                  <a:lnTo>
                    <a:pt x="2187" y="1162"/>
                  </a:lnTo>
                  <a:lnTo>
                    <a:pt x="2187" y="1263"/>
                  </a:lnTo>
                  <a:lnTo>
                    <a:pt x="2211" y="1402"/>
                  </a:lnTo>
                  <a:lnTo>
                    <a:pt x="2211" y="1516"/>
                  </a:lnTo>
                  <a:lnTo>
                    <a:pt x="2247" y="1624"/>
                  </a:lnTo>
                  <a:lnTo>
                    <a:pt x="2289" y="1582"/>
                  </a:lnTo>
                  <a:lnTo>
                    <a:pt x="2367" y="1563"/>
                  </a:lnTo>
                  <a:lnTo>
                    <a:pt x="2391" y="1636"/>
                  </a:lnTo>
                  <a:lnTo>
                    <a:pt x="2367" y="1683"/>
                  </a:lnTo>
                  <a:lnTo>
                    <a:pt x="2349" y="1786"/>
                  </a:lnTo>
                  <a:lnTo>
                    <a:pt x="2433" y="1948"/>
                  </a:lnTo>
                  <a:lnTo>
                    <a:pt x="2565" y="2050"/>
                  </a:lnTo>
                  <a:lnTo>
                    <a:pt x="2637" y="1953"/>
                  </a:lnTo>
                  <a:lnTo>
                    <a:pt x="2715" y="2152"/>
                  </a:lnTo>
                  <a:lnTo>
                    <a:pt x="2835" y="2266"/>
                  </a:lnTo>
                  <a:lnTo>
                    <a:pt x="2883" y="2404"/>
                  </a:lnTo>
                  <a:lnTo>
                    <a:pt x="2907" y="2493"/>
                  </a:lnTo>
                  <a:lnTo>
                    <a:pt x="3057" y="2493"/>
                  </a:lnTo>
                  <a:lnTo>
                    <a:pt x="3147" y="2643"/>
                  </a:lnTo>
                  <a:lnTo>
                    <a:pt x="3237" y="2703"/>
                  </a:lnTo>
                  <a:lnTo>
                    <a:pt x="3177" y="2793"/>
                  </a:lnTo>
                  <a:lnTo>
                    <a:pt x="3267" y="2793"/>
                  </a:lnTo>
                  <a:lnTo>
                    <a:pt x="3369" y="2770"/>
                  </a:lnTo>
                  <a:lnTo>
                    <a:pt x="3387" y="2703"/>
                  </a:lnTo>
                  <a:lnTo>
                    <a:pt x="3477" y="2733"/>
                  </a:lnTo>
                  <a:lnTo>
                    <a:pt x="3537" y="2583"/>
                  </a:lnTo>
                  <a:lnTo>
                    <a:pt x="3495" y="2500"/>
                  </a:lnTo>
                  <a:lnTo>
                    <a:pt x="3549" y="2428"/>
                  </a:lnTo>
                  <a:lnTo>
                    <a:pt x="3573" y="2266"/>
                  </a:lnTo>
                  <a:lnTo>
                    <a:pt x="3573" y="2086"/>
                  </a:lnTo>
                  <a:lnTo>
                    <a:pt x="3537" y="1863"/>
                  </a:lnTo>
                  <a:lnTo>
                    <a:pt x="3387" y="1503"/>
                  </a:lnTo>
                  <a:lnTo>
                    <a:pt x="3117" y="1173"/>
                  </a:lnTo>
                  <a:lnTo>
                    <a:pt x="3027" y="993"/>
                  </a:lnTo>
                  <a:lnTo>
                    <a:pt x="3117" y="993"/>
                  </a:lnTo>
                  <a:lnTo>
                    <a:pt x="3183" y="1096"/>
                  </a:lnTo>
                  <a:lnTo>
                    <a:pt x="3237" y="1198"/>
                  </a:lnTo>
                  <a:lnTo>
                    <a:pt x="3273" y="1198"/>
                  </a:lnTo>
                  <a:lnTo>
                    <a:pt x="3147" y="963"/>
                  </a:lnTo>
                  <a:lnTo>
                    <a:pt x="3021" y="832"/>
                  </a:lnTo>
                  <a:lnTo>
                    <a:pt x="2907" y="723"/>
                  </a:lnTo>
                  <a:lnTo>
                    <a:pt x="2865" y="604"/>
                  </a:lnTo>
                  <a:lnTo>
                    <a:pt x="2787" y="490"/>
                  </a:lnTo>
                  <a:lnTo>
                    <a:pt x="2733" y="370"/>
                  </a:lnTo>
                  <a:lnTo>
                    <a:pt x="2709" y="226"/>
                  </a:lnTo>
                  <a:lnTo>
                    <a:pt x="2637" y="183"/>
                  </a:lnTo>
                  <a:lnTo>
                    <a:pt x="2595" y="262"/>
                  </a:lnTo>
                  <a:lnTo>
                    <a:pt x="2643" y="448"/>
                  </a:lnTo>
                  <a:lnTo>
                    <a:pt x="2547" y="364"/>
                  </a:lnTo>
                  <a:lnTo>
                    <a:pt x="2547" y="213"/>
                  </a:lnTo>
                  <a:lnTo>
                    <a:pt x="2607" y="93"/>
                  </a:lnTo>
                  <a:lnTo>
                    <a:pt x="2609" y="0"/>
                  </a:lnTo>
                  <a:lnTo>
                    <a:pt x="2499" y="55"/>
                  </a:lnTo>
                  <a:lnTo>
                    <a:pt x="2379" y="31"/>
                  </a:lnTo>
                  <a:lnTo>
                    <a:pt x="2325" y="112"/>
                  </a:lnTo>
                  <a:lnTo>
                    <a:pt x="2325" y="184"/>
                  </a:lnTo>
                  <a:lnTo>
                    <a:pt x="2298" y="268"/>
                  </a:lnTo>
                  <a:lnTo>
                    <a:pt x="2246" y="220"/>
                  </a:lnTo>
                  <a:lnTo>
                    <a:pt x="2049" y="249"/>
                  </a:lnTo>
                  <a:lnTo>
                    <a:pt x="1703" y="265"/>
                  </a:lnTo>
                  <a:lnTo>
                    <a:pt x="1430" y="310"/>
                  </a:lnTo>
                  <a:lnTo>
                    <a:pt x="1185" y="333"/>
                  </a:lnTo>
                  <a:lnTo>
                    <a:pt x="1076" y="295"/>
                  </a:lnTo>
                  <a:lnTo>
                    <a:pt x="992" y="220"/>
                  </a:lnTo>
                  <a:lnTo>
                    <a:pt x="653" y="297"/>
                  </a:lnTo>
                  <a:lnTo>
                    <a:pt x="329" y="400"/>
                  </a:lnTo>
                  <a:lnTo>
                    <a:pt x="195" y="414"/>
                  </a:lnTo>
                  <a:lnTo>
                    <a:pt x="2" y="459"/>
                  </a:lnTo>
                  <a:lnTo>
                    <a:pt x="0" y="580"/>
                  </a:lnTo>
                  <a:lnTo>
                    <a:pt x="32" y="756"/>
                  </a:lnTo>
                  <a:close/>
                </a:path>
              </a:pathLst>
            </a:custGeom>
            <a:solidFill>
              <a:srgbClr val="73BC44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8" name="Freeform 33"/>
            <p:cNvSpPr>
              <a:spLocks/>
            </p:cNvSpPr>
            <p:nvPr/>
          </p:nvSpPr>
          <p:spPr bwMode="auto">
            <a:xfrm>
              <a:off x="5887110" y="3895809"/>
              <a:ext cx="436488" cy="348735"/>
            </a:xfrm>
            <a:custGeom>
              <a:avLst/>
              <a:gdLst>
                <a:gd name="T0" fmla="*/ 0 w 1978"/>
                <a:gd name="T1" fmla="*/ 68 h 1580"/>
                <a:gd name="T2" fmla="*/ 67 w 1978"/>
                <a:gd name="T3" fmla="*/ 37 h 1580"/>
                <a:gd name="T4" fmla="*/ 114 w 1978"/>
                <a:gd name="T5" fmla="*/ 23 h 1580"/>
                <a:gd name="T6" fmla="*/ 150 w 1978"/>
                <a:gd name="T7" fmla="*/ 13 h 1580"/>
                <a:gd name="T8" fmla="*/ 182 w 1978"/>
                <a:gd name="T9" fmla="*/ 17 h 1580"/>
                <a:gd name="T10" fmla="*/ 199 w 1978"/>
                <a:gd name="T11" fmla="*/ 34 h 1580"/>
                <a:gd name="T12" fmla="*/ 234 w 1978"/>
                <a:gd name="T13" fmla="*/ 23 h 1580"/>
                <a:gd name="T14" fmla="*/ 279 w 1978"/>
                <a:gd name="T15" fmla="*/ 0 h 1580"/>
                <a:gd name="T16" fmla="*/ 325 w 1978"/>
                <a:gd name="T17" fmla="*/ 40 h 1580"/>
                <a:gd name="T18" fmla="*/ 364 w 1978"/>
                <a:gd name="T19" fmla="*/ 63 h 1580"/>
                <a:gd name="T20" fmla="*/ 375 w 1978"/>
                <a:gd name="T21" fmla="*/ 85 h 1580"/>
                <a:gd name="T22" fmla="*/ 359 w 1978"/>
                <a:gd name="T23" fmla="*/ 119 h 1580"/>
                <a:gd name="T24" fmla="*/ 330 w 1978"/>
                <a:gd name="T25" fmla="*/ 148 h 1580"/>
                <a:gd name="T26" fmla="*/ 330 w 1978"/>
                <a:gd name="T27" fmla="*/ 176 h 1580"/>
                <a:gd name="T28" fmla="*/ 307 w 1978"/>
                <a:gd name="T29" fmla="*/ 193 h 1580"/>
                <a:gd name="T30" fmla="*/ 296 w 1978"/>
                <a:gd name="T31" fmla="*/ 222 h 1580"/>
                <a:gd name="T32" fmla="*/ 273 w 1978"/>
                <a:gd name="T33" fmla="*/ 249 h 1580"/>
                <a:gd name="T34" fmla="*/ 247 w 1978"/>
                <a:gd name="T35" fmla="*/ 246 h 1580"/>
                <a:gd name="T36" fmla="*/ 237 w 1978"/>
                <a:gd name="T37" fmla="*/ 257 h 1580"/>
                <a:gd name="T38" fmla="*/ 234 w 1978"/>
                <a:gd name="T39" fmla="*/ 275 h 1580"/>
                <a:gd name="T40" fmla="*/ 230 w 1978"/>
                <a:gd name="T41" fmla="*/ 300 h 1580"/>
                <a:gd name="T42" fmla="*/ 206 w 1978"/>
                <a:gd name="T43" fmla="*/ 274 h 1580"/>
                <a:gd name="T44" fmla="*/ 178 w 1978"/>
                <a:gd name="T45" fmla="*/ 249 h 1580"/>
                <a:gd name="T46" fmla="*/ 184 w 1978"/>
                <a:gd name="T47" fmla="*/ 232 h 1580"/>
                <a:gd name="T48" fmla="*/ 145 w 1978"/>
                <a:gd name="T49" fmla="*/ 198 h 1580"/>
                <a:gd name="T50" fmla="*/ 118 w 1978"/>
                <a:gd name="T51" fmla="*/ 185 h 1580"/>
                <a:gd name="T52" fmla="*/ 99 w 1978"/>
                <a:gd name="T53" fmla="*/ 166 h 1580"/>
                <a:gd name="T54" fmla="*/ 75 w 1978"/>
                <a:gd name="T55" fmla="*/ 152 h 1580"/>
                <a:gd name="T56" fmla="*/ 48 w 1978"/>
                <a:gd name="T57" fmla="*/ 141 h 1580"/>
                <a:gd name="T58" fmla="*/ 43 w 1978"/>
                <a:gd name="T59" fmla="*/ 122 h 1580"/>
                <a:gd name="T60" fmla="*/ 21 w 1978"/>
                <a:gd name="T61" fmla="*/ 114 h 1580"/>
                <a:gd name="T62" fmla="*/ 8 w 1978"/>
                <a:gd name="T63" fmla="*/ 95 h 1580"/>
                <a:gd name="T64" fmla="*/ 0 w 1978"/>
                <a:gd name="T65" fmla="*/ 68 h 158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978" h="1580">
                  <a:moveTo>
                    <a:pt x="0" y="359"/>
                  </a:moveTo>
                  <a:lnTo>
                    <a:pt x="352" y="195"/>
                  </a:lnTo>
                  <a:lnTo>
                    <a:pt x="599" y="120"/>
                  </a:lnTo>
                  <a:lnTo>
                    <a:pt x="793" y="67"/>
                  </a:lnTo>
                  <a:lnTo>
                    <a:pt x="960" y="90"/>
                  </a:lnTo>
                  <a:lnTo>
                    <a:pt x="1050" y="180"/>
                  </a:lnTo>
                  <a:lnTo>
                    <a:pt x="1233" y="123"/>
                  </a:lnTo>
                  <a:lnTo>
                    <a:pt x="1470" y="0"/>
                  </a:lnTo>
                  <a:lnTo>
                    <a:pt x="1714" y="211"/>
                  </a:lnTo>
                  <a:lnTo>
                    <a:pt x="1921" y="330"/>
                  </a:lnTo>
                  <a:lnTo>
                    <a:pt x="1978" y="450"/>
                  </a:lnTo>
                  <a:lnTo>
                    <a:pt x="1891" y="629"/>
                  </a:lnTo>
                  <a:lnTo>
                    <a:pt x="1741" y="779"/>
                  </a:lnTo>
                  <a:lnTo>
                    <a:pt x="1741" y="929"/>
                  </a:lnTo>
                  <a:lnTo>
                    <a:pt x="1621" y="1019"/>
                  </a:lnTo>
                  <a:lnTo>
                    <a:pt x="1561" y="1169"/>
                  </a:lnTo>
                  <a:lnTo>
                    <a:pt x="1441" y="1309"/>
                  </a:lnTo>
                  <a:lnTo>
                    <a:pt x="1305" y="1297"/>
                  </a:lnTo>
                  <a:lnTo>
                    <a:pt x="1249" y="1353"/>
                  </a:lnTo>
                  <a:lnTo>
                    <a:pt x="1233" y="1449"/>
                  </a:lnTo>
                  <a:lnTo>
                    <a:pt x="1211" y="1580"/>
                  </a:lnTo>
                  <a:lnTo>
                    <a:pt x="1088" y="1442"/>
                  </a:lnTo>
                  <a:lnTo>
                    <a:pt x="941" y="1311"/>
                  </a:lnTo>
                  <a:lnTo>
                    <a:pt x="971" y="1220"/>
                  </a:lnTo>
                  <a:lnTo>
                    <a:pt x="765" y="1042"/>
                  </a:lnTo>
                  <a:lnTo>
                    <a:pt x="621" y="973"/>
                  </a:lnTo>
                  <a:lnTo>
                    <a:pt x="521" y="874"/>
                  </a:lnTo>
                  <a:lnTo>
                    <a:pt x="397" y="798"/>
                  </a:lnTo>
                  <a:lnTo>
                    <a:pt x="253" y="742"/>
                  </a:lnTo>
                  <a:lnTo>
                    <a:pt x="228" y="641"/>
                  </a:lnTo>
                  <a:lnTo>
                    <a:pt x="109" y="598"/>
                  </a:lnTo>
                  <a:lnTo>
                    <a:pt x="43" y="500"/>
                  </a:lnTo>
                  <a:lnTo>
                    <a:pt x="0" y="359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9" name="Freeform 34"/>
            <p:cNvSpPr>
              <a:spLocks/>
            </p:cNvSpPr>
            <p:nvPr/>
          </p:nvSpPr>
          <p:spPr bwMode="auto">
            <a:xfrm>
              <a:off x="5780024" y="3611009"/>
              <a:ext cx="754252" cy="387096"/>
            </a:xfrm>
            <a:custGeom>
              <a:avLst/>
              <a:gdLst>
                <a:gd name="T0" fmla="*/ 0 w 3422"/>
                <a:gd name="T1" fmla="*/ 333 h 1760"/>
                <a:gd name="T2" fmla="*/ 32 w 3422"/>
                <a:gd name="T3" fmla="*/ 329 h 1760"/>
                <a:gd name="T4" fmla="*/ 70 w 3422"/>
                <a:gd name="T5" fmla="*/ 317 h 1760"/>
                <a:gd name="T6" fmla="*/ 92 w 3422"/>
                <a:gd name="T7" fmla="*/ 314 h 1760"/>
                <a:gd name="T8" fmla="*/ 161 w 3422"/>
                <a:gd name="T9" fmla="*/ 282 h 1760"/>
                <a:gd name="T10" fmla="*/ 205 w 3422"/>
                <a:gd name="T11" fmla="*/ 268 h 1760"/>
                <a:gd name="T12" fmla="*/ 243 w 3422"/>
                <a:gd name="T13" fmla="*/ 258 h 1760"/>
                <a:gd name="T14" fmla="*/ 275 w 3422"/>
                <a:gd name="T15" fmla="*/ 262 h 1760"/>
                <a:gd name="T16" fmla="*/ 292 w 3422"/>
                <a:gd name="T17" fmla="*/ 280 h 1760"/>
                <a:gd name="T18" fmla="*/ 327 w 3422"/>
                <a:gd name="T19" fmla="*/ 268 h 1760"/>
                <a:gd name="T20" fmla="*/ 371 w 3422"/>
                <a:gd name="T21" fmla="*/ 246 h 1760"/>
                <a:gd name="T22" fmla="*/ 418 w 3422"/>
                <a:gd name="T23" fmla="*/ 286 h 1760"/>
                <a:gd name="T24" fmla="*/ 457 w 3422"/>
                <a:gd name="T25" fmla="*/ 308 h 1760"/>
                <a:gd name="T26" fmla="*/ 467 w 3422"/>
                <a:gd name="T27" fmla="*/ 331 h 1760"/>
                <a:gd name="T28" fmla="*/ 506 w 3422"/>
                <a:gd name="T29" fmla="*/ 301 h 1760"/>
                <a:gd name="T30" fmla="*/ 525 w 3422"/>
                <a:gd name="T31" fmla="*/ 276 h 1760"/>
                <a:gd name="T32" fmla="*/ 537 w 3422"/>
                <a:gd name="T33" fmla="*/ 246 h 1760"/>
                <a:gd name="T34" fmla="*/ 554 w 3422"/>
                <a:gd name="T35" fmla="*/ 217 h 1760"/>
                <a:gd name="T36" fmla="*/ 582 w 3422"/>
                <a:gd name="T37" fmla="*/ 202 h 1760"/>
                <a:gd name="T38" fmla="*/ 603 w 3422"/>
                <a:gd name="T39" fmla="*/ 187 h 1760"/>
                <a:gd name="T40" fmla="*/ 614 w 3422"/>
                <a:gd name="T41" fmla="*/ 176 h 1760"/>
                <a:gd name="T42" fmla="*/ 603 w 3422"/>
                <a:gd name="T43" fmla="*/ 165 h 1760"/>
                <a:gd name="T44" fmla="*/ 568 w 3422"/>
                <a:gd name="T45" fmla="*/ 182 h 1760"/>
                <a:gd name="T46" fmla="*/ 563 w 3422"/>
                <a:gd name="T47" fmla="*/ 165 h 1760"/>
                <a:gd name="T48" fmla="*/ 582 w 3422"/>
                <a:gd name="T49" fmla="*/ 160 h 1760"/>
                <a:gd name="T50" fmla="*/ 592 w 3422"/>
                <a:gd name="T51" fmla="*/ 148 h 1760"/>
                <a:gd name="T52" fmla="*/ 591 w 3422"/>
                <a:gd name="T53" fmla="*/ 125 h 1760"/>
                <a:gd name="T54" fmla="*/ 625 w 3422"/>
                <a:gd name="T55" fmla="*/ 114 h 1760"/>
                <a:gd name="T56" fmla="*/ 645 w 3422"/>
                <a:gd name="T57" fmla="*/ 90 h 1760"/>
                <a:gd name="T58" fmla="*/ 648 w 3422"/>
                <a:gd name="T59" fmla="*/ 68 h 1760"/>
                <a:gd name="T60" fmla="*/ 625 w 3422"/>
                <a:gd name="T61" fmla="*/ 45 h 1760"/>
                <a:gd name="T62" fmla="*/ 620 w 3422"/>
                <a:gd name="T63" fmla="*/ 68 h 1760"/>
                <a:gd name="T64" fmla="*/ 602 w 3422"/>
                <a:gd name="T65" fmla="*/ 63 h 1760"/>
                <a:gd name="T66" fmla="*/ 570 w 3422"/>
                <a:gd name="T67" fmla="*/ 70 h 1760"/>
                <a:gd name="T68" fmla="*/ 551 w 3422"/>
                <a:gd name="T69" fmla="*/ 51 h 1760"/>
                <a:gd name="T70" fmla="*/ 564 w 3422"/>
                <a:gd name="T71" fmla="*/ 39 h 1760"/>
                <a:gd name="T72" fmla="*/ 586 w 3422"/>
                <a:gd name="T73" fmla="*/ 49 h 1760"/>
                <a:gd name="T74" fmla="*/ 599 w 3422"/>
                <a:gd name="T75" fmla="*/ 34 h 1760"/>
                <a:gd name="T76" fmla="*/ 620 w 3422"/>
                <a:gd name="T77" fmla="*/ 28 h 1760"/>
                <a:gd name="T78" fmla="*/ 591 w 3422"/>
                <a:gd name="T79" fmla="*/ 0 h 1760"/>
                <a:gd name="T80" fmla="*/ 554 w 3422"/>
                <a:gd name="T81" fmla="*/ 17 h 1760"/>
                <a:gd name="T82" fmla="*/ 512 w 3422"/>
                <a:gd name="T83" fmla="*/ 23 h 1760"/>
                <a:gd name="T84" fmla="*/ 351 w 3422"/>
                <a:gd name="T85" fmla="*/ 70 h 1760"/>
                <a:gd name="T86" fmla="*/ 280 w 3422"/>
                <a:gd name="T87" fmla="*/ 101 h 1760"/>
                <a:gd name="T88" fmla="*/ 178 w 3422"/>
                <a:gd name="T89" fmla="*/ 129 h 1760"/>
                <a:gd name="T90" fmla="*/ 178 w 3422"/>
                <a:gd name="T91" fmla="*/ 151 h 1760"/>
                <a:gd name="T92" fmla="*/ 165 w 3422"/>
                <a:gd name="T93" fmla="*/ 169 h 1760"/>
                <a:gd name="T94" fmla="*/ 97 w 3422"/>
                <a:gd name="T95" fmla="*/ 202 h 1760"/>
                <a:gd name="T96" fmla="*/ 103 w 3422"/>
                <a:gd name="T97" fmla="*/ 220 h 1760"/>
                <a:gd name="T98" fmla="*/ 32 w 3422"/>
                <a:gd name="T99" fmla="*/ 275 h 1760"/>
                <a:gd name="T100" fmla="*/ 18 w 3422"/>
                <a:gd name="T101" fmla="*/ 300 h 1760"/>
                <a:gd name="T102" fmla="*/ 1 w 3422"/>
                <a:gd name="T103" fmla="*/ 305 h 1760"/>
                <a:gd name="T104" fmla="*/ 0 w 3422"/>
                <a:gd name="T105" fmla="*/ 333 h 176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422" h="1760">
                  <a:moveTo>
                    <a:pt x="0" y="1760"/>
                  </a:moveTo>
                  <a:lnTo>
                    <a:pt x="168" y="1738"/>
                  </a:lnTo>
                  <a:lnTo>
                    <a:pt x="369" y="1675"/>
                  </a:lnTo>
                  <a:lnTo>
                    <a:pt x="487" y="1657"/>
                  </a:lnTo>
                  <a:lnTo>
                    <a:pt x="848" y="1490"/>
                  </a:lnTo>
                  <a:lnTo>
                    <a:pt x="1082" y="1419"/>
                  </a:lnTo>
                  <a:lnTo>
                    <a:pt x="1283" y="1365"/>
                  </a:lnTo>
                  <a:lnTo>
                    <a:pt x="1452" y="1386"/>
                  </a:lnTo>
                  <a:lnTo>
                    <a:pt x="1542" y="1478"/>
                  </a:lnTo>
                  <a:lnTo>
                    <a:pt x="1726" y="1418"/>
                  </a:lnTo>
                  <a:lnTo>
                    <a:pt x="1961" y="1298"/>
                  </a:lnTo>
                  <a:lnTo>
                    <a:pt x="2209" y="1511"/>
                  </a:lnTo>
                  <a:lnTo>
                    <a:pt x="2411" y="1626"/>
                  </a:lnTo>
                  <a:lnTo>
                    <a:pt x="2468" y="1748"/>
                  </a:lnTo>
                  <a:lnTo>
                    <a:pt x="2672" y="1590"/>
                  </a:lnTo>
                  <a:lnTo>
                    <a:pt x="2772" y="1460"/>
                  </a:lnTo>
                  <a:lnTo>
                    <a:pt x="2836" y="1300"/>
                  </a:lnTo>
                  <a:lnTo>
                    <a:pt x="2924" y="1148"/>
                  </a:lnTo>
                  <a:lnTo>
                    <a:pt x="3076" y="1068"/>
                  </a:lnTo>
                  <a:lnTo>
                    <a:pt x="3182" y="990"/>
                  </a:lnTo>
                  <a:lnTo>
                    <a:pt x="3244" y="932"/>
                  </a:lnTo>
                  <a:lnTo>
                    <a:pt x="3182" y="870"/>
                  </a:lnTo>
                  <a:lnTo>
                    <a:pt x="3002" y="960"/>
                  </a:lnTo>
                  <a:lnTo>
                    <a:pt x="2972" y="870"/>
                  </a:lnTo>
                  <a:lnTo>
                    <a:pt x="3076" y="844"/>
                  </a:lnTo>
                  <a:lnTo>
                    <a:pt x="3124" y="780"/>
                  </a:lnTo>
                  <a:lnTo>
                    <a:pt x="3122" y="660"/>
                  </a:lnTo>
                  <a:lnTo>
                    <a:pt x="3302" y="600"/>
                  </a:lnTo>
                  <a:lnTo>
                    <a:pt x="3404" y="476"/>
                  </a:lnTo>
                  <a:lnTo>
                    <a:pt x="3422" y="360"/>
                  </a:lnTo>
                  <a:lnTo>
                    <a:pt x="3302" y="240"/>
                  </a:lnTo>
                  <a:lnTo>
                    <a:pt x="3272" y="360"/>
                  </a:lnTo>
                  <a:lnTo>
                    <a:pt x="3180" y="332"/>
                  </a:lnTo>
                  <a:lnTo>
                    <a:pt x="3012" y="372"/>
                  </a:lnTo>
                  <a:lnTo>
                    <a:pt x="2912" y="270"/>
                  </a:lnTo>
                  <a:lnTo>
                    <a:pt x="2980" y="204"/>
                  </a:lnTo>
                  <a:lnTo>
                    <a:pt x="3092" y="260"/>
                  </a:lnTo>
                  <a:lnTo>
                    <a:pt x="3164" y="180"/>
                  </a:lnTo>
                  <a:lnTo>
                    <a:pt x="3272" y="150"/>
                  </a:lnTo>
                  <a:lnTo>
                    <a:pt x="3122" y="0"/>
                  </a:lnTo>
                  <a:lnTo>
                    <a:pt x="2924" y="92"/>
                  </a:lnTo>
                  <a:lnTo>
                    <a:pt x="2702" y="120"/>
                  </a:lnTo>
                  <a:lnTo>
                    <a:pt x="1852" y="372"/>
                  </a:lnTo>
                  <a:lnTo>
                    <a:pt x="1477" y="532"/>
                  </a:lnTo>
                  <a:lnTo>
                    <a:pt x="939" y="683"/>
                  </a:lnTo>
                  <a:lnTo>
                    <a:pt x="942" y="797"/>
                  </a:lnTo>
                  <a:lnTo>
                    <a:pt x="871" y="892"/>
                  </a:lnTo>
                  <a:lnTo>
                    <a:pt x="513" y="1070"/>
                  </a:lnTo>
                  <a:lnTo>
                    <a:pt x="545" y="1164"/>
                  </a:lnTo>
                  <a:lnTo>
                    <a:pt x="171" y="1451"/>
                  </a:lnTo>
                  <a:lnTo>
                    <a:pt x="93" y="1583"/>
                  </a:lnTo>
                  <a:lnTo>
                    <a:pt x="3" y="1614"/>
                  </a:lnTo>
                  <a:lnTo>
                    <a:pt x="0" y="176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0" name="Freeform 35"/>
            <p:cNvSpPr>
              <a:spLocks/>
            </p:cNvSpPr>
            <p:nvPr/>
          </p:nvSpPr>
          <p:spPr bwMode="auto">
            <a:xfrm>
              <a:off x="5951128" y="3023971"/>
              <a:ext cx="510982" cy="371984"/>
            </a:xfrm>
            <a:custGeom>
              <a:avLst/>
              <a:gdLst>
                <a:gd name="T0" fmla="*/ 0 w 2320"/>
                <a:gd name="T1" fmla="*/ 115 h 1689"/>
                <a:gd name="T2" fmla="*/ 21 w 2320"/>
                <a:gd name="T3" fmla="*/ 97 h 1689"/>
                <a:gd name="T4" fmla="*/ 45 w 2320"/>
                <a:gd name="T5" fmla="*/ 98 h 1689"/>
                <a:gd name="T6" fmla="*/ 118 w 2320"/>
                <a:gd name="T7" fmla="*/ 74 h 1689"/>
                <a:gd name="T8" fmla="*/ 226 w 2320"/>
                <a:gd name="T9" fmla="*/ 38 h 1689"/>
                <a:gd name="T10" fmla="*/ 350 w 2320"/>
                <a:gd name="T11" fmla="*/ 0 h 1689"/>
                <a:gd name="T12" fmla="*/ 399 w 2320"/>
                <a:gd name="T13" fmla="*/ 33 h 1689"/>
                <a:gd name="T14" fmla="*/ 417 w 2320"/>
                <a:gd name="T15" fmla="*/ 41 h 1689"/>
                <a:gd name="T16" fmla="*/ 402 w 2320"/>
                <a:gd name="T17" fmla="*/ 64 h 1689"/>
                <a:gd name="T18" fmla="*/ 392 w 2320"/>
                <a:gd name="T19" fmla="*/ 92 h 1689"/>
                <a:gd name="T20" fmla="*/ 412 w 2320"/>
                <a:gd name="T21" fmla="*/ 124 h 1689"/>
                <a:gd name="T22" fmla="*/ 438 w 2320"/>
                <a:gd name="T23" fmla="*/ 143 h 1689"/>
                <a:gd name="T24" fmla="*/ 439 w 2320"/>
                <a:gd name="T25" fmla="*/ 159 h 1689"/>
                <a:gd name="T26" fmla="*/ 429 w 2320"/>
                <a:gd name="T27" fmla="*/ 177 h 1689"/>
                <a:gd name="T28" fmla="*/ 422 w 2320"/>
                <a:gd name="T29" fmla="*/ 196 h 1689"/>
                <a:gd name="T30" fmla="*/ 408 w 2320"/>
                <a:gd name="T31" fmla="*/ 211 h 1689"/>
                <a:gd name="T32" fmla="*/ 386 w 2320"/>
                <a:gd name="T33" fmla="*/ 213 h 1689"/>
                <a:gd name="T34" fmla="*/ 374 w 2320"/>
                <a:gd name="T35" fmla="*/ 221 h 1689"/>
                <a:gd name="T36" fmla="*/ 362 w 2320"/>
                <a:gd name="T37" fmla="*/ 225 h 1689"/>
                <a:gd name="T38" fmla="*/ 338 w 2320"/>
                <a:gd name="T39" fmla="*/ 224 h 1689"/>
                <a:gd name="T40" fmla="*/ 325 w 2320"/>
                <a:gd name="T41" fmla="*/ 225 h 1689"/>
                <a:gd name="T42" fmla="*/ 298 w 2320"/>
                <a:gd name="T43" fmla="*/ 237 h 1689"/>
                <a:gd name="T44" fmla="*/ 277 w 2320"/>
                <a:gd name="T45" fmla="*/ 242 h 1689"/>
                <a:gd name="T46" fmla="*/ 262 w 2320"/>
                <a:gd name="T47" fmla="*/ 259 h 1689"/>
                <a:gd name="T48" fmla="*/ 229 w 2320"/>
                <a:gd name="T49" fmla="*/ 265 h 1689"/>
                <a:gd name="T50" fmla="*/ 204 w 2320"/>
                <a:gd name="T51" fmla="*/ 274 h 1689"/>
                <a:gd name="T52" fmla="*/ 164 w 2320"/>
                <a:gd name="T53" fmla="*/ 285 h 1689"/>
                <a:gd name="T54" fmla="*/ 130 w 2320"/>
                <a:gd name="T55" fmla="*/ 297 h 1689"/>
                <a:gd name="T56" fmla="*/ 113 w 2320"/>
                <a:gd name="T57" fmla="*/ 297 h 1689"/>
                <a:gd name="T58" fmla="*/ 93 w 2320"/>
                <a:gd name="T59" fmla="*/ 313 h 1689"/>
                <a:gd name="T60" fmla="*/ 56 w 2320"/>
                <a:gd name="T61" fmla="*/ 320 h 1689"/>
                <a:gd name="T62" fmla="*/ 44 w 2320"/>
                <a:gd name="T63" fmla="*/ 300 h 1689"/>
                <a:gd name="T64" fmla="*/ 39 w 2320"/>
                <a:gd name="T65" fmla="*/ 248 h 1689"/>
                <a:gd name="T66" fmla="*/ 26 w 2320"/>
                <a:gd name="T67" fmla="*/ 252 h 1689"/>
                <a:gd name="T68" fmla="*/ 23 w 2320"/>
                <a:gd name="T69" fmla="*/ 196 h 1689"/>
                <a:gd name="T70" fmla="*/ 0 w 2320"/>
                <a:gd name="T71" fmla="*/ 115 h 168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320" h="1689">
                  <a:moveTo>
                    <a:pt x="0" y="606"/>
                  </a:moveTo>
                  <a:lnTo>
                    <a:pt x="112" y="510"/>
                  </a:lnTo>
                  <a:lnTo>
                    <a:pt x="238" y="516"/>
                  </a:lnTo>
                  <a:lnTo>
                    <a:pt x="622" y="390"/>
                  </a:lnTo>
                  <a:lnTo>
                    <a:pt x="1192" y="198"/>
                  </a:lnTo>
                  <a:lnTo>
                    <a:pt x="1852" y="0"/>
                  </a:lnTo>
                  <a:lnTo>
                    <a:pt x="2110" y="174"/>
                  </a:lnTo>
                  <a:lnTo>
                    <a:pt x="2206" y="216"/>
                  </a:lnTo>
                  <a:lnTo>
                    <a:pt x="2122" y="336"/>
                  </a:lnTo>
                  <a:lnTo>
                    <a:pt x="2071" y="486"/>
                  </a:lnTo>
                  <a:lnTo>
                    <a:pt x="2176" y="654"/>
                  </a:lnTo>
                  <a:lnTo>
                    <a:pt x="2314" y="756"/>
                  </a:lnTo>
                  <a:lnTo>
                    <a:pt x="2320" y="840"/>
                  </a:lnTo>
                  <a:lnTo>
                    <a:pt x="2266" y="935"/>
                  </a:lnTo>
                  <a:lnTo>
                    <a:pt x="2230" y="1037"/>
                  </a:lnTo>
                  <a:lnTo>
                    <a:pt x="2156" y="1115"/>
                  </a:lnTo>
                  <a:lnTo>
                    <a:pt x="2042" y="1125"/>
                  </a:lnTo>
                  <a:lnTo>
                    <a:pt x="1978" y="1167"/>
                  </a:lnTo>
                  <a:lnTo>
                    <a:pt x="1912" y="1189"/>
                  </a:lnTo>
                  <a:lnTo>
                    <a:pt x="1786" y="1181"/>
                  </a:lnTo>
                  <a:lnTo>
                    <a:pt x="1718" y="1187"/>
                  </a:lnTo>
                  <a:lnTo>
                    <a:pt x="1574" y="1251"/>
                  </a:lnTo>
                  <a:lnTo>
                    <a:pt x="1462" y="1275"/>
                  </a:lnTo>
                  <a:lnTo>
                    <a:pt x="1382" y="1367"/>
                  </a:lnTo>
                  <a:lnTo>
                    <a:pt x="1208" y="1397"/>
                  </a:lnTo>
                  <a:lnTo>
                    <a:pt x="1080" y="1445"/>
                  </a:lnTo>
                  <a:lnTo>
                    <a:pt x="866" y="1505"/>
                  </a:lnTo>
                  <a:lnTo>
                    <a:pt x="687" y="1568"/>
                  </a:lnTo>
                  <a:lnTo>
                    <a:pt x="597" y="1568"/>
                  </a:lnTo>
                  <a:lnTo>
                    <a:pt x="489" y="1653"/>
                  </a:lnTo>
                  <a:lnTo>
                    <a:pt x="297" y="1689"/>
                  </a:lnTo>
                  <a:lnTo>
                    <a:pt x="234" y="1581"/>
                  </a:lnTo>
                  <a:lnTo>
                    <a:pt x="208" y="1307"/>
                  </a:lnTo>
                  <a:lnTo>
                    <a:pt x="136" y="1329"/>
                  </a:lnTo>
                  <a:lnTo>
                    <a:pt x="122" y="1035"/>
                  </a:lnTo>
                  <a:lnTo>
                    <a:pt x="0" y="606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1" name="Freeform 36"/>
            <p:cNvSpPr>
              <a:spLocks/>
            </p:cNvSpPr>
            <p:nvPr/>
          </p:nvSpPr>
          <p:spPr bwMode="auto">
            <a:xfrm>
              <a:off x="5974407" y="2646174"/>
              <a:ext cx="573837" cy="490555"/>
            </a:xfrm>
            <a:custGeom>
              <a:avLst/>
              <a:gdLst>
                <a:gd name="T0" fmla="*/ 0 w 2597"/>
                <a:gd name="T1" fmla="*/ 421 h 2224"/>
                <a:gd name="T2" fmla="*/ 24 w 2597"/>
                <a:gd name="T3" fmla="*/ 422 h 2224"/>
                <a:gd name="T4" fmla="*/ 207 w 2597"/>
                <a:gd name="T5" fmla="*/ 361 h 2224"/>
                <a:gd name="T6" fmla="*/ 330 w 2597"/>
                <a:gd name="T7" fmla="*/ 324 h 2224"/>
                <a:gd name="T8" fmla="*/ 380 w 2597"/>
                <a:gd name="T9" fmla="*/ 357 h 2224"/>
                <a:gd name="T10" fmla="*/ 398 w 2597"/>
                <a:gd name="T11" fmla="*/ 365 h 2224"/>
                <a:gd name="T12" fmla="*/ 436 w 2597"/>
                <a:gd name="T13" fmla="*/ 367 h 2224"/>
                <a:gd name="T14" fmla="*/ 474 w 2597"/>
                <a:gd name="T15" fmla="*/ 373 h 2224"/>
                <a:gd name="T16" fmla="*/ 493 w 2597"/>
                <a:gd name="T17" fmla="*/ 346 h 2224"/>
                <a:gd name="T18" fmla="*/ 483 w 2597"/>
                <a:gd name="T19" fmla="*/ 334 h 2224"/>
                <a:gd name="T20" fmla="*/ 482 w 2597"/>
                <a:gd name="T21" fmla="*/ 314 h 2224"/>
                <a:gd name="T22" fmla="*/ 465 w 2597"/>
                <a:gd name="T23" fmla="*/ 301 h 2224"/>
                <a:gd name="T24" fmla="*/ 459 w 2597"/>
                <a:gd name="T25" fmla="*/ 278 h 2224"/>
                <a:gd name="T26" fmla="*/ 454 w 2597"/>
                <a:gd name="T27" fmla="*/ 241 h 2224"/>
                <a:gd name="T28" fmla="*/ 447 w 2597"/>
                <a:gd name="T29" fmla="*/ 198 h 2224"/>
                <a:gd name="T30" fmla="*/ 439 w 2597"/>
                <a:gd name="T31" fmla="*/ 170 h 2224"/>
                <a:gd name="T32" fmla="*/ 433 w 2597"/>
                <a:gd name="T33" fmla="*/ 132 h 2224"/>
                <a:gd name="T34" fmla="*/ 396 w 2597"/>
                <a:gd name="T35" fmla="*/ 73 h 2224"/>
                <a:gd name="T36" fmla="*/ 385 w 2597"/>
                <a:gd name="T37" fmla="*/ 28 h 2224"/>
                <a:gd name="T38" fmla="*/ 377 w 2597"/>
                <a:gd name="T39" fmla="*/ 11 h 2224"/>
                <a:gd name="T40" fmla="*/ 362 w 2597"/>
                <a:gd name="T41" fmla="*/ 0 h 2224"/>
                <a:gd name="T42" fmla="*/ 351 w 2597"/>
                <a:gd name="T43" fmla="*/ 11 h 2224"/>
                <a:gd name="T44" fmla="*/ 328 w 2597"/>
                <a:gd name="T45" fmla="*/ 16 h 2224"/>
                <a:gd name="T46" fmla="*/ 301 w 2597"/>
                <a:gd name="T47" fmla="*/ 29 h 2224"/>
                <a:gd name="T48" fmla="*/ 260 w 2597"/>
                <a:gd name="T49" fmla="*/ 39 h 2224"/>
                <a:gd name="T50" fmla="*/ 243 w 2597"/>
                <a:gd name="T51" fmla="*/ 61 h 2224"/>
                <a:gd name="T52" fmla="*/ 225 w 2597"/>
                <a:gd name="T53" fmla="*/ 85 h 2224"/>
                <a:gd name="T54" fmla="*/ 227 w 2597"/>
                <a:gd name="T55" fmla="*/ 108 h 2224"/>
                <a:gd name="T56" fmla="*/ 233 w 2597"/>
                <a:gd name="T57" fmla="*/ 123 h 2224"/>
                <a:gd name="T58" fmla="*/ 197 w 2597"/>
                <a:gd name="T59" fmla="*/ 159 h 2224"/>
                <a:gd name="T60" fmla="*/ 211 w 2597"/>
                <a:gd name="T61" fmla="*/ 165 h 2224"/>
                <a:gd name="T62" fmla="*/ 225 w 2597"/>
                <a:gd name="T63" fmla="*/ 159 h 2224"/>
                <a:gd name="T64" fmla="*/ 228 w 2597"/>
                <a:gd name="T65" fmla="*/ 173 h 2224"/>
                <a:gd name="T66" fmla="*/ 214 w 2597"/>
                <a:gd name="T67" fmla="*/ 187 h 2224"/>
                <a:gd name="T68" fmla="*/ 237 w 2597"/>
                <a:gd name="T69" fmla="*/ 198 h 2224"/>
                <a:gd name="T70" fmla="*/ 242 w 2597"/>
                <a:gd name="T71" fmla="*/ 216 h 2224"/>
                <a:gd name="T72" fmla="*/ 213 w 2597"/>
                <a:gd name="T73" fmla="*/ 225 h 2224"/>
                <a:gd name="T74" fmla="*/ 183 w 2597"/>
                <a:gd name="T75" fmla="*/ 243 h 2224"/>
                <a:gd name="T76" fmla="*/ 151 w 2597"/>
                <a:gd name="T77" fmla="*/ 267 h 2224"/>
                <a:gd name="T78" fmla="*/ 120 w 2597"/>
                <a:gd name="T79" fmla="*/ 261 h 2224"/>
                <a:gd name="T80" fmla="*/ 88 w 2597"/>
                <a:gd name="T81" fmla="*/ 273 h 2224"/>
                <a:gd name="T82" fmla="*/ 60 w 2597"/>
                <a:gd name="T83" fmla="*/ 291 h 2224"/>
                <a:gd name="T84" fmla="*/ 58 w 2597"/>
                <a:gd name="T85" fmla="*/ 310 h 2224"/>
                <a:gd name="T86" fmla="*/ 77 w 2597"/>
                <a:gd name="T87" fmla="*/ 329 h 2224"/>
                <a:gd name="T88" fmla="*/ 76 w 2597"/>
                <a:gd name="T89" fmla="*/ 351 h 2224"/>
                <a:gd name="T90" fmla="*/ 60 w 2597"/>
                <a:gd name="T91" fmla="*/ 369 h 2224"/>
                <a:gd name="T92" fmla="*/ 0 w 2597"/>
                <a:gd name="T93" fmla="*/ 421 h 222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597" h="2224">
                  <a:moveTo>
                    <a:pt x="0" y="2218"/>
                  </a:moveTo>
                  <a:lnTo>
                    <a:pt x="128" y="2224"/>
                  </a:lnTo>
                  <a:lnTo>
                    <a:pt x="1088" y="1905"/>
                  </a:lnTo>
                  <a:lnTo>
                    <a:pt x="1737" y="1708"/>
                  </a:lnTo>
                  <a:lnTo>
                    <a:pt x="2003" y="1884"/>
                  </a:lnTo>
                  <a:lnTo>
                    <a:pt x="2094" y="1924"/>
                  </a:lnTo>
                  <a:lnTo>
                    <a:pt x="2298" y="1936"/>
                  </a:lnTo>
                  <a:lnTo>
                    <a:pt x="2498" y="1968"/>
                  </a:lnTo>
                  <a:lnTo>
                    <a:pt x="2597" y="1826"/>
                  </a:lnTo>
                  <a:lnTo>
                    <a:pt x="2546" y="1760"/>
                  </a:lnTo>
                  <a:lnTo>
                    <a:pt x="2538" y="1656"/>
                  </a:lnTo>
                  <a:lnTo>
                    <a:pt x="2450" y="1584"/>
                  </a:lnTo>
                  <a:lnTo>
                    <a:pt x="2417" y="1466"/>
                  </a:lnTo>
                  <a:lnTo>
                    <a:pt x="2394" y="1272"/>
                  </a:lnTo>
                  <a:lnTo>
                    <a:pt x="2357" y="1046"/>
                  </a:lnTo>
                  <a:lnTo>
                    <a:pt x="2314" y="896"/>
                  </a:lnTo>
                  <a:lnTo>
                    <a:pt x="2282" y="696"/>
                  </a:lnTo>
                  <a:lnTo>
                    <a:pt x="2087" y="386"/>
                  </a:lnTo>
                  <a:lnTo>
                    <a:pt x="2027" y="146"/>
                  </a:lnTo>
                  <a:lnTo>
                    <a:pt x="1986" y="56"/>
                  </a:lnTo>
                  <a:lnTo>
                    <a:pt x="1906" y="0"/>
                  </a:lnTo>
                  <a:lnTo>
                    <a:pt x="1847" y="56"/>
                  </a:lnTo>
                  <a:lnTo>
                    <a:pt x="1727" y="86"/>
                  </a:lnTo>
                  <a:lnTo>
                    <a:pt x="1586" y="152"/>
                  </a:lnTo>
                  <a:lnTo>
                    <a:pt x="1367" y="206"/>
                  </a:lnTo>
                  <a:lnTo>
                    <a:pt x="1282" y="320"/>
                  </a:lnTo>
                  <a:lnTo>
                    <a:pt x="1186" y="446"/>
                  </a:lnTo>
                  <a:lnTo>
                    <a:pt x="1194" y="568"/>
                  </a:lnTo>
                  <a:lnTo>
                    <a:pt x="1226" y="648"/>
                  </a:lnTo>
                  <a:lnTo>
                    <a:pt x="1036" y="836"/>
                  </a:lnTo>
                  <a:lnTo>
                    <a:pt x="1114" y="872"/>
                  </a:lnTo>
                  <a:lnTo>
                    <a:pt x="1186" y="836"/>
                  </a:lnTo>
                  <a:lnTo>
                    <a:pt x="1202" y="912"/>
                  </a:lnTo>
                  <a:lnTo>
                    <a:pt x="1126" y="986"/>
                  </a:lnTo>
                  <a:lnTo>
                    <a:pt x="1247" y="1046"/>
                  </a:lnTo>
                  <a:lnTo>
                    <a:pt x="1277" y="1136"/>
                  </a:lnTo>
                  <a:lnTo>
                    <a:pt x="1122" y="1184"/>
                  </a:lnTo>
                  <a:lnTo>
                    <a:pt x="962" y="1280"/>
                  </a:lnTo>
                  <a:lnTo>
                    <a:pt x="796" y="1406"/>
                  </a:lnTo>
                  <a:lnTo>
                    <a:pt x="634" y="1376"/>
                  </a:lnTo>
                  <a:lnTo>
                    <a:pt x="466" y="1440"/>
                  </a:lnTo>
                  <a:lnTo>
                    <a:pt x="314" y="1536"/>
                  </a:lnTo>
                  <a:lnTo>
                    <a:pt x="306" y="1632"/>
                  </a:lnTo>
                  <a:lnTo>
                    <a:pt x="406" y="1736"/>
                  </a:lnTo>
                  <a:lnTo>
                    <a:pt x="402" y="1848"/>
                  </a:lnTo>
                  <a:lnTo>
                    <a:pt x="316" y="1946"/>
                  </a:lnTo>
                  <a:lnTo>
                    <a:pt x="0" y="2218"/>
                  </a:lnTo>
                  <a:close/>
                </a:path>
              </a:pathLst>
            </a:custGeom>
            <a:solidFill>
              <a:srgbClr val="5082BE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" name="Freeform 37"/>
            <p:cNvSpPr>
              <a:spLocks/>
            </p:cNvSpPr>
            <p:nvPr/>
          </p:nvSpPr>
          <p:spPr bwMode="auto">
            <a:xfrm>
              <a:off x="6395764" y="2590376"/>
              <a:ext cx="162956" cy="289450"/>
            </a:xfrm>
            <a:custGeom>
              <a:avLst/>
              <a:gdLst>
                <a:gd name="T0" fmla="*/ 0 w 734"/>
                <a:gd name="T1" fmla="*/ 48 h 1311"/>
                <a:gd name="T2" fmla="*/ 68 w 734"/>
                <a:gd name="T3" fmla="*/ 27 h 1311"/>
                <a:gd name="T4" fmla="*/ 106 w 734"/>
                <a:gd name="T5" fmla="*/ 4 h 1311"/>
                <a:gd name="T6" fmla="*/ 124 w 734"/>
                <a:gd name="T7" fmla="*/ 0 h 1311"/>
                <a:gd name="T8" fmla="*/ 136 w 734"/>
                <a:gd name="T9" fmla="*/ 34 h 1311"/>
                <a:gd name="T10" fmla="*/ 140 w 734"/>
                <a:gd name="T11" fmla="*/ 56 h 1311"/>
                <a:gd name="T12" fmla="*/ 124 w 734"/>
                <a:gd name="T13" fmla="*/ 80 h 1311"/>
                <a:gd name="T14" fmla="*/ 122 w 734"/>
                <a:gd name="T15" fmla="*/ 126 h 1311"/>
                <a:gd name="T16" fmla="*/ 124 w 734"/>
                <a:gd name="T17" fmla="*/ 154 h 1311"/>
                <a:gd name="T18" fmla="*/ 126 w 734"/>
                <a:gd name="T19" fmla="*/ 182 h 1311"/>
                <a:gd name="T20" fmla="*/ 134 w 734"/>
                <a:gd name="T21" fmla="*/ 217 h 1311"/>
                <a:gd name="T22" fmla="*/ 140 w 734"/>
                <a:gd name="T23" fmla="*/ 231 h 1311"/>
                <a:gd name="T24" fmla="*/ 87 w 734"/>
                <a:gd name="T25" fmla="*/ 249 h 1311"/>
                <a:gd name="T26" fmla="*/ 77 w 734"/>
                <a:gd name="T27" fmla="*/ 219 h 1311"/>
                <a:gd name="T28" fmla="*/ 71 w 734"/>
                <a:gd name="T29" fmla="*/ 181 h 1311"/>
                <a:gd name="T30" fmla="*/ 34 w 734"/>
                <a:gd name="T31" fmla="*/ 121 h 1311"/>
                <a:gd name="T32" fmla="*/ 23 w 734"/>
                <a:gd name="T33" fmla="*/ 78 h 1311"/>
                <a:gd name="T34" fmla="*/ 16 w 734"/>
                <a:gd name="T35" fmla="*/ 60 h 1311"/>
                <a:gd name="T36" fmla="*/ 0 w 734"/>
                <a:gd name="T37" fmla="*/ 48 h 13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34" h="1311">
                  <a:moveTo>
                    <a:pt x="0" y="255"/>
                  </a:moveTo>
                  <a:lnTo>
                    <a:pt x="358" y="143"/>
                  </a:lnTo>
                  <a:lnTo>
                    <a:pt x="558" y="23"/>
                  </a:lnTo>
                  <a:lnTo>
                    <a:pt x="651" y="0"/>
                  </a:lnTo>
                  <a:lnTo>
                    <a:pt x="711" y="180"/>
                  </a:lnTo>
                  <a:lnTo>
                    <a:pt x="734" y="295"/>
                  </a:lnTo>
                  <a:lnTo>
                    <a:pt x="651" y="420"/>
                  </a:lnTo>
                  <a:lnTo>
                    <a:pt x="638" y="663"/>
                  </a:lnTo>
                  <a:lnTo>
                    <a:pt x="651" y="810"/>
                  </a:lnTo>
                  <a:lnTo>
                    <a:pt x="662" y="959"/>
                  </a:lnTo>
                  <a:lnTo>
                    <a:pt x="702" y="1143"/>
                  </a:lnTo>
                  <a:lnTo>
                    <a:pt x="734" y="1215"/>
                  </a:lnTo>
                  <a:lnTo>
                    <a:pt x="454" y="1311"/>
                  </a:lnTo>
                  <a:lnTo>
                    <a:pt x="406" y="1155"/>
                  </a:lnTo>
                  <a:lnTo>
                    <a:pt x="374" y="953"/>
                  </a:lnTo>
                  <a:lnTo>
                    <a:pt x="180" y="639"/>
                  </a:lnTo>
                  <a:lnTo>
                    <a:pt x="122" y="409"/>
                  </a:lnTo>
                  <a:lnTo>
                    <a:pt x="82" y="315"/>
                  </a:lnTo>
                  <a:lnTo>
                    <a:pt x="0" y="255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3" name="Freeform 38"/>
            <p:cNvSpPr>
              <a:spLocks/>
            </p:cNvSpPr>
            <p:nvPr/>
          </p:nvSpPr>
          <p:spPr bwMode="auto">
            <a:xfrm>
              <a:off x="6407404" y="3070469"/>
              <a:ext cx="132692" cy="262714"/>
            </a:xfrm>
            <a:custGeom>
              <a:avLst/>
              <a:gdLst>
                <a:gd name="T0" fmla="*/ 10 w 601"/>
                <a:gd name="T1" fmla="*/ 23 h 1190"/>
                <a:gd name="T2" fmla="*/ 0 w 601"/>
                <a:gd name="T3" fmla="*/ 51 h 1190"/>
                <a:gd name="T4" fmla="*/ 20 w 601"/>
                <a:gd name="T5" fmla="*/ 84 h 1190"/>
                <a:gd name="T6" fmla="*/ 46 w 601"/>
                <a:gd name="T7" fmla="*/ 103 h 1190"/>
                <a:gd name="T8" fmla="*/ 47 w 601"/>
                <a:gd name="T9" fmla="*/ 119 h 1190"/>
                <a:gd name="T10" fmla="*/ 38 w 601"/>
                <a:gd name="T11" fmla="*/ 136 h 1190"/>
                <a:gd name="T12" fmla="*/ 30 w 601"/>
                <a:gd name="T13" fmla="*/ 156 h 1190"/>
                <a:gd name="T14" fmla="*/ 17 w 601"/>
                <a:gd name="T15" fmla="*/ 171 h 1190"/>
                <a:gd name="T16" fmla="*/ 27 w 601"/>
                <a:gd name="T17" fmla="*/ 201 h 1190"/>
                <a:gd name="T18" fmla="*/ 48 w 601"/>
                <a:gd name="T19" fmla="*/ 198 h 1190"/>
                <a:gd name="T20" fmla="*/ 66 w 601"/>
                <a:gd name="T21" fmla="*/ 216 h 1190"/>
                <a:gd name="T22" fmla="*/ 85 w 601"/>
                <a:gd name="T23" fmla="*/ 226 h 1190"/>
                <a:gd name="T24" fmla="*/ 91 w 601"/>
                <a:gd name="T25" fmla="*/ 188 h 1190"/>
                <a:gd name="T26" fmla="*/ 97 w 601"/>
                <a:gd name="T27" fmla="*/ 165 h 1190"/>
                <a:gd name="T28" fmla="*/ 102 w 601"/>
                <a:gd name="T29" fmla="*/ 137 h 1190"/>
                <a:gd name="T30" fmla="*/ 114 w 601"/>
                <a:gd name="T31" fmla="*/ 108 h 1190"/>
                <a:gd name="T32" fmla="*/ 108 w 601"/>
                <a:gd name="T33" fmla="*/ 74 h 1190"/>
                <a:gd name="T34" fmla="*/ 86 w 601"/>
                <a:gd name="T35" fmla="*/ 57 h 1190"/>
                <a:gd name="T36" fmla="*/ 86 w 601"/>
                <a:gd name="T37" fmla="*/ 33 h 1190"/>
                <a:gd name="T38" fmla="*/ 102 w 601"/>
                <a:gd name="T39" fmla="*/ 9 h 1190"/>
                <a:gd name="T40" fmla="*/ 64 w 601"/>
                <a:gd name="T41" fmla="*/ 2 h 1190"/>
                <a:gd name="T42" fmla="*/ 26 w 601"/>
                <a:gd name="T43" fmla="*/ 0 h 1190"/>
                <a:gd name="T44" fmla="*/ 10 w 601"/>
                <a:gd name="T45" fmla="*/ 23 h 11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01" h="1190">
                  <a:moveTo>
                    <a:pt x="54" y="119"/>
                  </a:moveTo>
                  <a:lnTo>
                    <a:pt x="0" y="269"/>
                  </a:lnTo>
                  <a:lnTo>
                    <a:pt x="106" y="440"/>
                  </a:lnTo>
                  <a:lnTo>
                    <a:pt x="244" y="540"/>
                  </a:lnTo>
                  <a:lnTo>
                    <a:pt x="250" y="624"/>
                  </a:lnTo>
                  <a:lnTo>
                    <a:pt x="199" y="716"/>
                  </a:lnTo>
                  <a:lnTo>
                    <a:pt x="159" y="821"/>
                  </a:lnTo>
                  <a:lnTo>
                    <a:pt x="87" y="902"/>
                  </a:lnTo>
                  <a:lnTo>
                    <a:pt x="141" y="1059"/>
                  </a:lnTo>
                  <a:lnTo>
                    <a:pt x="254" y="1044"/>
                  </a:lnTo>
                  <a:lnTo>
                    <a:pt x="346" y="1135"/>
                  </a:lnTo>
                  <a:lnTo>
                    <a:pt x="446" y="1190"/>
                  </a:lnTo>
                  <a:lnTo>
                    <a:pt x="481" y="989"/>
                  </a:lnTo>
                  <a:lnTo>
                    <a:pt x="511" y="869"/>
                  </a:lnTo>
                  <a:lnTo>
                    <a:pt x="538" y="724"/>
                  </a:lnTo>
                  <a:lnTo>
                    <a:pt x="601" y="569"/>
                  </a:lnTo>
                  <a:lnTo>
                    <a:pt x="571" y="389"/>
                  </a:lnTo>
                  <a:lnTo>
                    <a:pt x="451" y="299"/>
                  </a:lnTo>
                  <a:lnTo>
                    <a:pt x="455" y="175"/>
                  </a:lnTo>
                  <a:lnTo>
                    <a:pt x="540" y="45"/>
                  </a:lnTo>
                  <a:lnTo>
                    <a:pt x="340" y="12"/>
                  </a:lnTo>
                  <a:lnTo>
                    <a:pt x="135" y="0"/>
                  </a:lnTo>
                  <a:lnTo>
                    <a:pt x="54" y="119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7" name="Freeform 39"/>
            <p:cNvSpPr>
              <a:spLocks/>
            </p:cNvSpPr>
            <p:nvPr/>
          </p:nvSpPr>
          <p:spPr bwMode="auto">
            <a:xfrm>
              <a:off x="6508669" y="2910050"/>
              <a:ext cx="154808" cy="138332"/>
            </a:xfrm>
            <a:custGeom>
              <a:avLst/>
              <a:gdLst>
                <a:gd name="T0" fmla="*/ 34 w 700"/>
                <a:gd name="T1" fmla="*/ 119 h 630"/>
                <a:gd name="T2" fmla="*/ 93 w 700"/>
                <a:gd name="T3" fmla="*/ 80 h 630"/>
                <a:gd name="T4" fmla="*/ 133 w 700"/>
                <a:gd name="T5" fmla="*/ 55 h 630"/>
                <a:gd name="T6" fmla="*/ 130 w 700"/>
                <a:gd name="T7" fmla="*/ 24 h 630"/>
                <a:gd name="T8" fmla="*/ 104 w 700"/>
                <a:gd name="T9" fmla="*/ 0 h 630"/>
                <a:gd name="T10" fmla="*/ 0 w 700"/>
                <a:gd name="T11" fmla="*/ 52 h 630"/>
                <a:gd name="T12" fmla="*/ 6 w 700"/>
                <a:gd name="T13" fmla="*/ 73 h 630"/>
                <a:gd name="T14" fmla="*/ 23 w 700"/>
                <a:gd name="T15" fmla="*/ 87 h 630"/>
                <a:gd name="T16" fmla="*/ 25 w 700"/>
                <a:gd name="T17" fmla="*/ 108 h 630"/>
                <a:gd name="T18" fmla="*/ 34 w 700"/>
                <a:gd name="T19" fmla="*/ 119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00" h="630">
                  <a:moveTo>
                    <a:pt x="181" y="630"/>
                  </a:moveTo>
                  <a:lnTo>
                    <a:pt x="490" y="421"/>
                  </a:lnTo>
                  <a:lnTo>
                    <a:pt x="700" y="293"/>
                  </a:lnTo>
                  <a:lnTo>
                    <a:pt x="682" y="128"/>
                  </a:lnTo>
                  <a:lnTo>
                    <a:pt x="545" y="0"/>
                  </a:lnTo>
                  <a:lnTo>
                    <a:pt x="0" y="276"/>
                  </a:lnTo>
                  <a:lnTo>
                    <a:pt x="31" y="388"/>
                  </a:lnTo>
                  <a:lnTo>
                    <a:pt x="120" y="463"/>
                  </a:lnTo>
                  <a:lnTo>
                    <a:pt x="130" y="570"/>
                  </a:lnTo>
                  <a:lnTo>
                    <a:pt x="181" y="63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8" name="Freeform 40"/>
            <p:cNvSpPr>
              <a:spLocks/>
            </p:cNvSpPr>
            <p:nvPr/>
          </p:nvSpPr>
          <p:spPr bwMode="auto">
            <a:xfrm>
              <a:off x="6497029" y="2784505"/>
              <a:ext cx="303796" cy="187155"/>
            </a:xfrm>
            <a:custGeom>
              <a:avLst/>
              <a:gdLst>
                <a:gd name="T0" fmla="*/ 142 w 1383"/>
                <a:gd name="T1" fmla="*/ 17 h 850"/>
                <a:gd name="T2" fmla="*/ 131 w 1383"/>
                <a:gd name="T3" fmla="*/ 40 h 850"/>
                <a:gd name="T4" fmla="*/ 53 w 1383"/>
                <a:gd name="T5" fmla="*/ 64 h 850"/>
                <a:gd name="T6" fmla="*/ 0 w 1383"/>
                <a:gd name="T7" fmla="*/ 83 h 850"/>
                <a:gd name="T8" fmla="*/ 6 w 1383"/>
                <a:gd name="T9" fmla="*/ 122 h 850"/>
                <a:gd name="T10" fmla="*/ 11 w 1383"/>
                <a:gd name="T11" fmla="*/ 161 h 850"/>
                <a:gd name="T12" fmla="*/ 113 w 1383"/>
                <a:gd name="T13" fmla="*/ 109 h 850"/>
                <a:gd name="T14" fmla="*/ 156 w 1383"/>
                <a:gd name="T15" fmla="*/ 96 h 850"/>
                <a:gd name="T16" fmla="*/ 172 w 1383"/>
                <a:gd name="T17" fmla="*/ 128 h 850"/>
                <a:gd name="T18" fmla="*/ 193 w 1383"/>
                <a:gd name="T19" fmla="*/ 142 h 850"/>
                <a:gd name="T20" fmla="*/ 201 w 1383"/>
                <a:gd name="T21" fmla="*/ 125 h 850"/>
                <a:gd name="T22" fmla="*/ 233 w 1383"/>
                <a:gd name="T23" fmla="*/ 102 h 850"/>
                <a:gd name="T24" fmla="*/ 261 w 1383"/>
                <a:gd name="T25" fmla="*/ 85 h 850"/>
                <a:gd name="T26" fmla="*/ 252 w 1383"/>
                <a:gd name="T27" fmla="*/ 73 h 850"/>
                <a:gd name="T28" fmla="*/ 250 w 1383"/>
                <a:gd name="T29" fmla="*/ 62 h 850"/>
                <a:gd name="T30" fmla="*/ 245 w 1383"/>
                <a:gd name="T31" fmla="*/ 44 h 850"/>
                <a:gd name="T32" fmla="*/ 240 w 1383"/>
                <a:gd name="T33" fmla="*/ 50 h 850"/>
                <a:gd name="T34" fmla="*/ 243 w 1383"/>
                <a:gd name="T35" fmla="*/ 60 h 850"/>
                <a:gd name="T36" fmla="*/ 240 w 1383"/>
                <a:gd name="T37" fmla="*/ 70 h 850"/>
                <a:gd name="T38" fmla="*/ 245 w 1383"/>
                <a:gd name="T39" fmla="*/ 82 h 850"/>
                <a:gd name="T40" fmla="*/ 227 w 1383"/>
                <a:gd name="T41" fmla="*/ 97 h 850"/>
                <a:gd name="T42" fmla="*/ 204 w 1383"/>
                <a:gd name="T43" fmla="*/ 85 h 850"/>
                <a:gd name="T44" fmla="*/ 176 w 1383"/>
                <a:gd name="T45" fmla="*/ 51 h 850"/>
                <a:gd name="T46" fmla="*/ 168 w 1383"/>
                <a:gd name="T47" fmla="*/ 23 h 850"/>
                <a:gd name="T48" fmla="*/ 142 w 1383"/>
                <a:gd name="T49" fmla="*/ 0 h 850"/>
                <a:gd name="T50" fmla="*/ 142 w 1383"/>
                <a:gd name="T51" fmla="*/ 17 h 85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83" h="850">
                  <a:moveTo>
                    <a:pt x="753" y="90"/>
                  </a:moveTo>
                  <a:lnTo>
                    <a:pt x="693" y="210"/>
                  </a:lnTo>
                  <a:lnTo>
                    <a:pt x="281" y="340"/>
                  </a:lnTo>
                  <a:lnTo>
                    <a:pt x="0" y="436"/>
                  </a:lnTo>
                  <a:lnTo>
                    <a:pt x="30" y="645"/>
                  </a:lnTo>
                  <a:lnTo>
                    <a:pt x="57" y="850"/>
                  </a:lnTo>
                  <a:lnTo>
                    <a:pt x="597" y="573"/>
                  </a:lnTo>
                  <a:lnTo>
                    <a:pt x="825" y="507"/>
                  </a:lnTo>
                  <a:lnTo>
                    <a:pt x="913" y="675"/>
                  </a:lnTo>
                  <a:lnTo>
                    <a:pt x="1023" y="750"/>
                  </a:lnTo>
                  <a:lnTo>
                    <a:pt x="1065" y="659"/>
                  </a:lnTo>
                  <a:lnTo>
                    <a:pt x="1233" y="540"/>
                  </a:lnTo>
                  <a:lnTo>
                    <a:pt x="1383" y="450"/>
                  </a:lnTo>
                  <a:lnTo>
                    <a:pt x="1337" y="383"/>
                  </a:lnTo>
                  <a:lnTo>
                    <a:pt x="1325" y="325"/>
                  </a:lnTo>
                  <a:lnTo>
                    <a:pt x="1297" y="233"/>
                  </a:lnTo>
                  <a:lnTo>
                    <a:pt x="1273" y="263"/>
                  </a:lnTo>
                  <a:lnTo>
                    <a:pt x="1285" y="319"/>
                  </a:lnTo>
                  <a:lnTo>
                    <a:pt x="1273" y="371"/>
                  </a:lnTo>
                  <a:lnTo>
                    <a:pt x="1297" y="435"/>
                  </a:lnTo>
                  <a:lnTo>
                    <a:pt x="1203" y="510"/>
                  </a:lnTo>
                  <a:lnTo>
                    <a:pt x="1081" y="451"/>
                  </a:lnTo>
                  <a:lnTo>
                    <a:pt x="933" y="270"/>
                  </a:lnTo>
                  <a:lnTo>
                    <a:pt x="889" y="123"/>
                  </a:lnTo>
                  <a:lnTo>
                    <a:pt x="753" y="0"/>
                  </a:lnTo>
                  <a:lnTo>
                    <a:pt x="753" y="9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9" name="Freeform 41"/>
            <p:cNvSpPr>
              <a:spLocks/>
            </p:cNvSpPr>
            <p:nvPr/>
          </p:nvSpPr>
          <p:spPr bwMode="auto">
            <a:xfrm>
              <a:off x="6537768" y="2569452"/>
              <a:ext cx="135020" cy="288288"/>
            </a:xfrm>
            <a:custGeom>
              <a:avLst/>
              <a:gdLst>
                <a:gd name="T0" fmla="*/ 66 w 615"/>
                <a:gd name="T1" fmla="*/ 233 h 1311"/>
                <a:gd name="T2" fmla="*/ 96 w 615"/>
                <a:gd name="T3" fmla="*/ 224 h 1311"/>
                <a:gd name="T4" fmla="*/ 107 w 615"/>
                <a:gd name="T5" fmla="*/ 201 h 1311"/>
                <a:gd name="T6" fmla="*/ 107 w 615"/>
                <a:gd name="T7" fmla="*/ 184 h 1311"/>
                <a:gd name="T8" fmla="*/ 116 w 615"/>
                <a:gd name="T9" fmla="*/ 170 h 1311"/>
                <a:gd name="T10" fmla="*/ 96 w 615"/>
                <a:gd name="T11" fmla="*/ 162 h 1311"/>
                <a:gd name="T12" fmla="*/ 89 w 615"/>
                <a:gd name="T13" fmla="*/ 136 h 1311"/>
                <a:gd name="T14" fmla="*/ 54 w 615"/>
                <a:gd name="T15" fmla="*/ 74 h 1311"/>
                <a:gd name="T16" fmla="*/ 25 w 615"/>
                <a:gd name="T17" fmla="*/ 0 h 1311"/>
                <a:gd name="T18" fmla="*/ 9 w 615"/>
                <a:gd name="T19" fmla="*/ 6 h 1311"/>
                <a:gd name="T20" fmla="*/ 2 w 615"/>
                <a:gd name="T21" fmla="*/ 18 h 1311"/>
                <a:gd name="T22" fmla="*/ 14 w 615"/>
                <a:gd name="T23" fmla="*/ 52 h 1311"/>
                <a:gd name="T24" fmla="*/ 18 w 615"/>
                <a:gd name="T25" fmla="*/ 74 h 1311"/>
                <a:gd name="T26" fmla="*/ 2 w 615"/>
                <a:gd name="T27" fmla="*/ 97 h 1311"/>
                <a:gd name="T28" fmla="*/ 0 w 615"/>
                <a:gd name="T29" fmla="*/ 145 h 1311"/>
                <a:gd name="T30" fmla="*/ 5 w 615"/>
                <a:gd name="T31" fmla="*/ 200 h 1311"/>
                <a:gd name="T32" fmla="*/ 12 w 615"/>
                <a:gd name="T33" fmla="*/ 234 h 1311"/>
                <a:gd name="T34" fmla="*/ 18 w 615"/>
                <a:gd name="T35" fmla="*/ 248 h 1311"/>
                <a:gd name="T36" fmla="*/ 66 w 615"/>
                <a:gd name="T37" fmla="*/ 233 h 13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15" h="1311">
                  <a:moveTo>
                    <a:pt x="349" y="1231"/>
                  </a:moveTo>
                  <a:lnTo>
                    <a:pt x="507" y="1183"/>
                  </a:lnTo>
                  <a:lnTo>
                    <a:pt x="567" y="1063"/>
                  </a:lnTo>
                  <a:lnTo>
                    <a:pt x="567" y="975"/>
                  </a:lnTo>
                  <a:lnTo>
                    <a:pt x="615" y="900"/>
                  </a:lnTo>
                  <a:lnTo>
                    <a:pt x="508" y="859"/>
                  </a:lnTo>
                  <a:lnTo>
                    <a:pt x="472" y="721"/>
                  </a:lnTo>
                  <a:lnTo>
                    <a:pt x="285" y="390"/>
                  </a:lnTo>
                  <a:lnTo>
                    <a:pt x="135" y="0"/>
                  </a:lnTo>
                  <a:lnTo>
                    <a:pt x="46" y="31"/>
                  </a:lnTo>
                  <a:lnTo>
                    <a:pt x="13" y="97"/>
                  </a:lnTo>
                  <a:lnTo>
                    <a:pt x="75" y="277"/>
                  </a:lnTo>
                  <a:lnTo>
                    <a:pt x="96" y="393"/>
                  </a:lnTo>
                  <a:lnTo>
                    <a:pt x="12" y="514"/>
                  </a:lnTo>
                  <a:lnTo>
                    <a:pt x="0" y="766"/>
                  </a:lnTo>
                  <a:lnTo>
                    <a:pt x="24" y="1056"/>
                  </a:lnTo>
                  <a:lnTo>
                    <a:pt x="64" y="1239"/>
                  </a:lnTo>
                  <a:lnTo>
                    <a:pt x="96" y="1311"/>
                  </a:lnTo>
                  <a:lnTo>
                    <a:pt x="349" y="1231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0" name="Freeform 42"/>
            <p:cNvSpPr>
              <a:spLocks/>
            </p:cNvSpPr>
            <p:nvPr/>
          </p:nvSpPr>
          <p:spPr bwMode="auto">
            <a:xfrm>
              <a:off x="6566867" y="2281164"/>
              <a:ext cx="306124" cy="487067"/>
            </a:xfrm>
            <a:custGeom>
              <a:avLst/>
              <a:gdLst>
                <a:gd name="T0" fmla="*/ 0 w 1386"/>
                <a:gd name="T1" fmla="*/ 249 h 2211"/>
                <a:gd name="T2" fmla="*/ 29 w 1386"/>
                <a:gd name="T3" fmla="*/ 323 h 2211"/>
                <a:gd name="T4" fmla="*/ 64 w 1386"/>
                <a:gd name="T5" fmla="*/ 385 h 2211"/>
                <a:gd name="T6" fmla="*/ 71 w 1386"/>
                <a:gd name="T7" fmla="*/ 411 h 2211"/>
                <a:gd name="T8" fmla="*/ 92 w 1386"/>
                <a:gd name="T9" fmla="*/ 419 h 2211"/>
                <a:gd name="T10" fmla="*/ 109 w 1386"/>
                <a:gd name="T11" fmla="*/ 374 h 2211"/>
                <a:gd name="T12" fmla="*/ 109 w 1386"/>
                <a:gd name="T13" fmla="*/ 351 h 2211"/>
                <a:gd name="T14" fmla="*/ 125 w 1386"/>
                <a:gd name="T15" fmla="*/ 333 h 2211"/>
                <a:gd name="T16" fmla="*/ 143 w 1386"/>
                <a:gd name="T17" fmla="*/ 318 h 2211"/>
                <a:gd name="T18" fmla="*/ 166 w 1386"/>
                <a:gd name="T19" fmla="*/ 289 h 2211"/>
                <a:gd name="T20" fmla="*/ 172 w 1386"/>
                <a:gd name="T21" fmla="*/ 266 h 2211"/>
                <a:gd name="T22" fmla="*/ 164 w 1386"/>
                <a:gd name="T23" fmla="*/ 260 h 2211"/>
                <a:gd name="T24" fmla="*/ 178 w 1386"/>
                <a:gd name="T25" fmla="*/ 245 h 2211"/>
                <a:gd name="T26" fmla="*/ 189 w 1386"/>
                <a:gd name="T27" fmla="*/ 266 h 2211"/>
                <a:gd name="T28" fmla="*/ 195 w 1386"/>
                <a:gd name="T29" fmla="*/ 261 h 2211"/>
                <a:gd name="T30" fmla="*/ 195 w 1386"/>
                <a:gd name="T31" fmla="*/ 232 h 2211"/>
                <a:gd name="T32" fmla="*/ 229 w 1386"/>
                <a:gd name="T33" fmla="*/ 215 h 2211"/>
                <a:gd name="T34" fmla="*/ 245 w 1386"/>
                <a:gd name="T35" fmla="*/ 200 h 2211"/>
                <a:gd name="T36" fmla="*/ 263 w 1386"/>
                <a:gd name="T37" fmla="*/ 181 h 2211"/>
                <a:gd name="T38" fmla="*/ 263 w 1386"/>
                <a:gd name="T39" fmla="*/ 158 h 2211"/>
                <a:gd name="T40" fmla="*/ 248 w 1386"/>
                <a:gd name="T41" fmla="*/ 150 h 2211"/>
                <a:gd name="T42" fmla="*/ 246 w 1386"/>
                <a:gd name="T43" fmla="*/ 136 h 2211"/>
                <a:gd name="T44" fmla="*/ 226 w 1386"/>
                <a:gd name="T45" fmla="*/ 138 h 2211"/>
                <a:gd name="T46" fmla="*/ 212 w 1386"/>
                <a:gd name="T47" fmla="*/ 130 h 2211"/>
                <a:gd name="T48" fmla="*/ 202 w 1386"/>
                <a:gd name="T49" fmla="*/ 114 h 2211"/>
                <a:gd name="T50" fmla="*/ 183 w 1386"/>
                <a:gd name="T51" fmla="*/ 113 h 2211"/>
                <a:gd name="T52" fmla="*/ 170 w 1386"/>
                <a:gd name="T53" fmla="*/ 100 h 2211"/>
                <a:gd name="T54" fmla="*/ 167 w 1386"/>
                <a:gd name="T55" fmla="*/ 76 h 2211"/>
                <a:gd name="T56" fmla="*/ 152 w 1386"/>
                <a:gd name="T57" fmla="*/ 56 h 2211"/>
                <a:gd name="T58" fmla="*/ 144 w 1386"/>
                <a:gd name="T59" fmla="*/ 35 h 2211"/>
                <a:gd name="T60" fmla="*/ 129 w 1386"/>
                <a:gd name="T61" fmla="*/ 0 h 2211"/>
                <a:gd name="T62" fmla="*/ 109 w 1386"/>
                <a:gd name="T63" fmla="*/ 2 h 2211"/>
                <a:gd name="T64" fmla="*/ 90 w 1386"/>
                <a:gd name="T65" fmla="*/ 2 h 2211"/>
                <a:gd name="T66" fmla="*/ 70 w 1386"/>
                <a:gd name="T67" fmla="*/ 24 h 2211"/>
                <a:gd name="T68" fmla="*/ 52 w 1386"/>
                <a:gd name="T69" fmla="*/ 33 h 2211"/>
                <a:gd name="T70" fmla="*/ 35 w 1386"/>
                <a:gd name="T71" fmla="*/ 23 h 2211"/>
                <a:gd name="T72" fmla="*/ 30 w 1386"/>
                <a:gd name="T73" fmla="*/ 11 h 2211"/>
                <a:gd name="T74" fmla="*/ 15 w 1386"/>
                <a:gd name="T75" fmla="*/ 41 h 2211"/>
                <a:gd name="T76" fmla="*/ 21 w 1386"/>
                <a:gd name="T77" fmla="*/ 56 h 2211"/>
                <a:gd name="T78" fmla="*/ 18 w 1386"/>
                <a:gd name="T79" fmla="*/ 74 h 2211"/>
                <a:gd name="T80" fmla="*/ 11 w 1386"/>
                <a:gd name="T81" fmla="*/ 104 h 2211"/>
                <a:gd name="T82" fmla="*/ 15 w 1386"/>
                <a:gd name="T83" fmla="*/ 133 h 2211"/>
                <a:gd name="T84" fmla="*/ 24 w 1386"/>
                <a:gd name="T85" fmla="*/ 163 h 2211"/>
                <a:gd name="T86" fmla="*/ 18 w 1386"/>
                <a:gd name="T87" fmla="*/ 187 h 2211"/>
                <a:gd name="T88" fmla="*/ 11 w 1386"/>
                <a:gd name="T89" fmla="*/ 224 h 2211"/>
                <a:gd name="T90" fmla="*/ 0 w 1386"/>
                <a:gd name="T91" fmla="*/ 249 h 221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386" h="2211">
                  <a:moveTo>
                    <a:pt x="0" y="1313"/>
                  </a:moveTo>
                  <a:lnTo>
                    <a:pt x="153" y="1703"/>
                  </a:lnTo>
                  <a:lnTo>
                    <a:pt x="337" y="2030"/>
                  </a:lnTo>
                  <a:lnTo>
                    <a:pt x="373" y="2169"/>
                  </a:lnTo>
                  <a:lnTo>
                    <a:pt x="483" y="2211"/>
                  </a:lnTo>
                  <a:lnTo>
                    <a:pt x="576" y="1976"/>
                  </a:lnTo>
                  <a:lnTo>
                    <a:pt x="577" y="1853"/>
                  </a:lnTo>
                  <a:lnTo>
                    <a:pt x="657" y="1757"/>
                  </a:lnTo>
                  <a:lnTo>
                    <a:pt x="753" y="1677"/>
                  </a:lnTo>
                  <a:lnTo>
                    <a:pt x="876" y="1526"/>
                  </a:lnTo>
                  <a:lnTo>
                    <a:pt x="906" y="1406"/>
                  </a:lnTo>
                  <a:lnTo>
                    <a:pt x="865" y="1373"/>
                  </a:lnTo>
                  <a:lnTo>
                    <a:pt x="937" y="1293"/>
                  </a:lnTo>
                  <a:lnTo>
                    <a:pt x="996" y="1406"/>
                  </a:lnTo>
                  <a:lnTo>
                    <a:pt x="1026" y="1376"/>
                  </a:lnTo>
                  <a:lnTo>
                    <a:pt x="1026" y="1226"/>
                  </a:lnTo>
                  <a:lnTo>
                    <a:pt x="1206" y="1136"/>
                  </a:lnTo>
                  <a:lnTo>
                    <a:pt x="1289" y="1056"/>
                  </a:lnTo>
                  <a:lnTo>
                    <a:pt x="1386" y="956"/>
                  </a:lnTo>
                  <a:lnTo>
                    <a:pt x="1386" y="836"/>
                  </a:lnTo>
                  <a:lnTo>
                    <a:pt x="1305" y="792"/>
                  </a:lnTo>
                  <a:lnTo>
                    <a:pt x="1296" y="716"/>
                  </a:lnTo>
                  <a:lnTo>
                    <a:pt x="1193" y="728"/>
                  </a:lnTo>
                  <a:lnTo>
                    <a:pt x="1116" y="686"/>
                  </a:lnTo>
                  <a:lnTo>
                    <a:pt x="1065" y="600"/>
                  </a:lnTo>
                  <a:lnTo>
                    <a:pt x="966" y="596"/>
                  </a:lnTo>
                  <a:lnTo>
                    <a:pt x="897" y="528"/>
                  </a:lnTo>
                  <a:lnTo>
                    <a:pt x="881" y="400"/>
                  </a:lnTo>
                  <a:lnTo>
                    <a:pt x="801" y="296"/>
                  </a:lnTo>
                  <a:lnTo>
                    <a:pt x="761" y="184"/>
                  </a:lnTo>
                  <a:lnTo>
                    <a:pt x="681" y="0"/>
                  </a:lnTo>
                  <a:lnTo>
                    <a:pt x="577" y="8"/>
                  </a:lnTo>
                  <a:lnTo>
                    <a:pt x="473" y="8"/>
                  </a:lnTo>
                  <a:lnTo>
                    <a:pt x="369" y="128"/>
                  </a:lnTo>
                  <a:lnTo>
                    <a:pt x="276" y="176"/>
                  </a:lnTo>
                  <a:lnTo>
                    <a:pt x="185" y="120"/>
                  </a:lnTo>
                  <a:lnTo>
                    <a:pt x="156" y="56"/>
                  </a:lnTo>
                  <a:lnTo>
                    <a:pt x="81" y="216"/>
                  </a:lnTo>
                  <a:lnTo>
                    <a:pt x="113" y="296"/>
                  </a:lnTo>
                  <a:lnTo>
                    <a:pt x="97" y="392"/>
                  </a:lnTo>
                  <a:lnTo>
                    <a:pt x="57" y="549"/>
                  </a:lnTo>
                  <a:lnTo>
                    <a:pt x="81" y="704"/>
                  </a:lnTo>
                  <a:lnTo>
                    <a:pt x="129" y="861"/>
                  </a:lnTo>
                  <a:lnTo>
                    <a:pt x="96" y="986"/>
                  </a:lnTo>
                  <a:lnTo>
                    <a:pt x="57" y="1184"/>
                  </a:lnTo>
                  <a:lnTo>
                    <a:pt x="0" y="1313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1" name="Freeform 43"/>
            <p:cNvSpPr>
              <a:spLocks/>
            </p:cNvSpPr>
            <p:nvPr/>
          </p:nvSpPr>
          <p:spPr bwMode="auto">
            <a:xfrm>
              <a:off x="6524964" y="3014671"/>
              <a:ext cx="137348" cy="115083"/>
            </a:xfrm>
            <a:custGeom>
              <a:avLst/>
              <a:gdLst>
                <a:gd name="T0" fmla="*/ 11 w 622"/>
                <a:gd name="T1" fmla="*/ 61 h 519"/>
                <a:gd name="T2" fmla="*/ 28 w 622"/>
                <a:gd name="T3" fmla="*/ 46 h 519"/>
                <a:gd name="T4" fmla="*/ 53 w 622"/>
                <a:gd name="T5" fmla="*/ 36 h 519"/>
                <a:gd name="T6" fmla="*/ 83 w 622"/>
                <a:gd name="T7" fmla="*/ 19 h 519"/>
                <a:gd name="T8" fmla="*/ 101 w 622"/>
                <a:gd name="T9" fmla="*/ 6 h 519"/>
                <a:gd name="T10" fmla="*/ 115 w 622"/>
                <a:gd name="T11" fmla="*/ 0 h 519"/>
                <a:gd name="T12" fmla="*/ 118 w 622"/>
                <a:gd name="T13" fmla="*/ 6 h 519"/>
                <a:gd name="T14" fmla="*/ 111 w 622"/>
                <a:gd name="T15" fmla="*/ 16 h 519"/>
                <a:gd name="T16" fmla="*/ 85 w 622"/>
                <a:gd name="T17" fmla="*/ 39 h 519"/>
                <a:gd name="T18" fmla="*/ 50 w 622"/>
                <a:gd name="T19" fmla="*/ 68 h 519"/>
                <a:gd name="T20" fmla="*/ 27 w 622"/>
                <a:gd name="T21" fmla="*/ 84 h 519"/>
                <a:gd name="T22" fmla="*/ 17 w 622"/>
                <a:gd name="T23" fmla="*/ 94 h 519"/>
                <a:gd name="T24" fmla="*/ 2 w 622"/>
                <a:gd name="T25" fmla="*/ 99 h 519"/>
                <a:gd name="T26" fmla="*/ 0 w 622"/>
                <a:gd name="T27" fmla="*/ 84 h 519"/>
                <a:gd name="T28" fmla="*/ 11 w 622"/>
                <a:gd name="T29" fmla="*/ 61 h 51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22" h="519">
                  <a:moveTo>
                    <a:pt x="60" y="322"/>
                  </a:moveTo>
                  <a:lnTo>
                    <a:pt x="147" y="240"/>
                  </a:lnTo>
                  <a:lnTo>
                    <a:pt x="281" y="187"/>
                  </a:lnTo>
                  <a:lnTo>
                    <a:pt x="435" y="101"/>
                  </a:lnTo>
                  <a:lnTo>
                    <a:pt x="531" y="34"/>
                  </a:lnTo>
                  <a:lnTo>
                    <a:pt x="608" y="0"/>
                  </a:lnTo>
                  <a:lnTo>
                    <a:pt x="622" y="34"/>
                  </a:lnTo>
                  <a:lnTo>
                    <a:pt x="584" y="82"/>
                  </a:lnTo>
                  <a:lnTo>
                    <a:pt x="450" y="202"/>
                  </a:lnTo>
                  <a:lnTo>
                    <a:pt x="262" y="355"/>
                  </a:lnTo>
                  <a:lnTo>
                    <a:pt x="142" y="442"/>
                  </a:lnTo>
                  <a:lnTo>
                    <a:pt x="89" y="495"/>
                  </a:lnTo>
                  <a:lnTo>
                    <a:pt x="8" y="519"/>
                  </a:lnTo>
                  <a:lnTo>
                    <a:pt x="0" y="442"/>
                  </a:lnTo>
                  <a:lnTo>
                    <a:pt x="60" y="322"/>
                  </a:lnTo>
                  <a:close/>
                </a:path>
              </a:pathLst>
            </a:custGeom>
            <a:solidFill>
              <a:srgbClr val="5082BE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2" name="Freeform 44"/>
            <p:cNvSpPr>
              <a:spLocks/>
            </p:cNvSpPr>
            <p:nvPr/>
          </p:nvSpPr>
          <p:spPr bwMode="auto">
            <a:xfrm>
              <a:off x="6628558" y="2896101"/>
              <a:ext cx="68674" cy="79047"/>
            </a:xfrm>
            <a:custGeom>
              <a:avLst/>
              <a:gdLst>
                <a:gd name="T0" fmla="*/ 0 w 314"/>
                <a:gd name="T1" fmla="*/ 13 h 363"/>
                <a:gd name="T2" fmla="*/ 42 w 314"/>
                <a:gd name="T3" fmla="*/ 0 h 363"/>
                <a:gd name="T4" fmla="*/ 59 w 314"/>
                <a:gd name="T5" fmla="*/ 32 h 363"/>
                <a:gd name="T6" fmla="*/ 51 w 314"/>
                <a:gd name="T7" fmla="*/ 36 h 363"/>
                <a:gd name="T8" fmla="*/ 45 w 314"/>
                <a:gd name="T9" fmla="*/ 53 h 363"/>
                <a:gd name="T10" fmla="*/ 29 w 314"/>
                <a:gd name="T11" fmla="*/ 68 h 363"/>
                <a:gd name="T12" fmla="*/ 26 w 314"/>
                <a:gd name="T13" fmla="*/ 37 h 363"/>
                <a:gd name="T14" fmla="*/ 0 w 314"/>
                <a:gd name="T15" fmla="*/ 13 h 3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4" h="363">
                  <a:moveTo>
                    <a:pt x="0" y="69"/>
                  </a:moveTo>
                  <a:lnTo>
                    <a:pt x="225" y="0"/>
                  </a:lnTo>
                  <a:lnTo>
                    <a:pt x="314" y="171"/>
                  </a:lnTo>
                  <a:lnTo>
                    <a:pt x="273" y="192"/>
                  </a:lnTo>
                  <a:lnTo>
                    <a:pt x="237" y="282"/>
                  </a:lnTo>
                  <a:lnTo>
                    <a:pt x="156" y="363"/>
                  </a:lnTo>
                  <a:lnTo>
                    <a:pt x="138" y="195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3" name="Freeform 45"/>
            <p:cNvSpPr>
              <a:spLocks/>
            </p:cNvSpPr>
            <p:nvPr/>
          </p:nvSpPr>
          <p:spPr bwMode="auto">
            <a:xfrm>
              <a:off x="5088627" y="2710109"/>
              <a:ext cx="481883" cy="223191"/>
            </a:xfrm>
            <a:custGeom>
              <a:avLst/>
              <a:gdLst>
                <a:gd name="T0" fmla="*/ 0 w 2182"/>
                <a:gd name="T1" fmla="*/ 106 h 1010"/>
                <a:gd name="T2" fmla="*/ 28 w 2182"/>
                <a:gd name="T3" fmla="*/ 92 h 1010"/>
                <a:gd name="T4" fmla="*/ 59 w 2182"/>
                <a:gd name="T5" fmla="*/ 67 h 1010"/>
                <a:gd name="T6" fmla="*/ 77 w 2182"/>
                <a:gd name="T7" fmla="*/ 47 h 1010"/>
                <a:gd name="T8" fmla="*/ 104 w 2182"/>
                <a:gd name="T9" fmla="*/ 17 h 1010"/>
                <a:gd name="T10" fmla="*/ 147 w 2182"/>
                <a:gd name="T11" fmla="*/ 0 h 1010"/>
                <a:gd name="T12" fmla="*/ 148 w 2182"/>
                <a:gd name="T13" fmla="*/ 20 h 1010"/>
                <a:gd name="T14" fmla="*/ 132 w 2182"/>
                <a:gd name="T15" fmla="*/ 30 h 1010"/>
                <a:gd name="T16" fmla="*/ 113 w 2182"/>
                <a:gd name="T17" fmla="*/ 39 h 1010"/>
                <a:gd name="T18" fmla="*/ 120 w 2182"/>
                <a:gd name="T19" fmla="*/ 52 h 1010"/>
                <a:gd name="T20" fmla="*/ 117 w 2182"/>
                <a:gd name="T21" fmla="*/ 55 h 1010"/>
                <a:gd name="T22" fmla="*/ 121 w 2182"/>
                <a:gd name="T23" fmla="*/ 69 h 1010"/>
                <a:gd name="T24" fmla="*/ 141 w 2182"/>
                <a:gd name="T25" fmla="*/ 57 h 1010"/>
                <a:gd name="T26" fmla="*/ 160 w 2182"/>
                <a:gd name="T27" fmla="*/ 56 h 1010"/>
                <a:gd name="T28" fmla="*/ 190 w 2182"/>
                <a:gd name="T29" fmla="*/ 78 h 1010"/>
                <a:gd name="T30" fmla="*/ 213 w 2182"/>
                <a:gd name="T31" fmla="*/ 77 h 1010"/>
                <a:gd name="T32" fmla="*/ 233 w 2182"/>
                <a:gd name="T33" fmla="*/ 86 h 1010"/>
                <a:gd name="T34" fmla="*/ 249 w 2182"/>
                <a:gd name="T35" fmla="*/ 78 h 1010"/>
                <a:gd name="T36" fmla="*/ 259 w 2182"/>
                <a:gd name="T37" fmla="*/ 69 h 1010"/>
                <a:gd name="T38" fmla="*/ 282 w 2182"/>
                <a:gd name="T39" fmla="*/ 53 h 1010"/>
                <a:gd name="T40" fmla="*/ 311 w 2182"/>
                <a:gd name="T41" fmla="*/ 43 h 1010"/>
                <a:gd name="T42" fmla="*/ 327 w 2182"/>
                <a:gd name="T43" fmla="*/ 36 h 1010"/>
                <a:gd name="T44" fmla="*/ 335 w 2182"/>
                <a:gd name="T45" fmla="*/ 53 h 1010"/>
                <a:gd name="T46" fmla="*/ 345 w 2182"/>
                <a:gd name="T47" fmla="*/ 69 h 1010"/>
                <a:gd name="T48" fmla="*/ 366 w 2182"/>
                <a:gd name="T49" fmla="*/ 68 h 1010"/>
                <a:gd name="T50" fmla="*/ 382 w 2182"/>
                <a:gd name="T51" fmla="*/ 59 h 1010"/>
                <a:gd name="T52" fmla="*/ 406 w 2182"/>
                <a:gd name="T53" fmla="*/ 62 h 1010"/>
                <a:gd name="T54" fmla="*/ 414 w 2182"/>
                <a:gd name="T55" fmla="*/ 78 h 1010"/>
                <a:gd name="T56" fmla="*/ 414 w 2182"/>
                <a:gd name="T57" fmla="*/ 95 h 1010"/>
                <a:gd name="T58" fmla="*/ 404 w 2182"/>
                <a:gd name="T59" fmla="*/ 88 h 1010"/>
                <a:gd name="T60" fmla="*/ 388 w 2182"/>
                <a:gd name="T61" fmla="*/ 86 h 1010"/>
                <a:gd name="T62" fmla="*/ 371 w 2182"/>
                <a:gd name="T63" fmla="*/ 103 h 1010"/>
                <a:gd name="T64" fmla="*/ 354 w 2182"/>
                <a:gd name="T65" fmla="*/ 95 h 1010"/>
                <a:gd name="T66" fmla="*/ 338 w 2182"/>
                <a:gd name="T67" fmla="*/ 92 h 1010"/>
                <a:gd name="T68" fmla="*/ 319 w 2182"/>
                <a:gd name="T69" fmla="*/ 95 h 1010"/>
                <a:gd name="T70" fmla="*/ 302 w 2182"/>
                <a:gd name="T71" fmla="*/ 112 h 1010"/>
                <a:gd name="T72" fmla="*/ 268 w 2182"/>
                <a:gd name="T73" fmla="*/ 138 h 1010"/>
                <a:gd name="T74" fmla="*/ 259 w 2182"/>
                <a:gd name="T75" fmla="*/ 155 h 1010"/>
                <a:gd name="T76" fmla="*/ 250 w 2182"/>
                <a:gd name="T77" fmla="*/ 155 h 1010"/>
                <a:gd name="T78" fmla="*/ 250 w 2182"/>
                <a:gd name="T79" fmla="*/ 138 h 1010"/>
                <a:gd name="T80" fmla="*/ 234 w 2182"/>
                <a:gd name="T81" fmla="*/ 133 h 1010"/>
                <a:gd name="T82" fmla="*/ 224 w 2182"/>
                <a:gd name="T83" fmla="*/ 135 h 1010"/>
                <a:gd name="T84" fmla="*/ 220 w 2182"/>
                <a:gd name="T85" fmla="*/ 145 h 1010"/>
                <a:gd name="T86" fmla="*/ 213 w 2182"/>
                <a:gd name="T87" fmla="*/ 174 h 1010"/>
                <a:gd name="T88" fmla="*/ 194 w 2182"/>
                <a:gd name="T89" fmla="*/ 192 h 1010"/>
                <a:gd name="T90" fmla="*/ 176 w 2182"/>
                <a:gd name="T91" fmla="*/ 174 h 1010"/>
                <a:gd name="T92" fmla="*/ 175 w 2182"/>
                <a:gd name="T93" fmla="*/ 162 h 1010"/>
                <a:gd name="T94" fmla="*/ 147 w 2182"/>
                <a:gd name="T95" fmla="*/ 140 h 1010"/>
                <a:gd name="T96" fmla="*/ 113 w 2182"/>
                <a:gd name="T97" fmla="*/ 146 h 1010"/>
                <a:gd name="T98" fmla="*/ 108 w 2182"/>
                <a:gd name="T99" fmla="*/ 134 h 1010"/>
                <a:gd name="T100" fmla="*/ 84 w 2182"/>
                <a:gd name="T101" fmla="*/ 135 h 1010"/>
                <a:gd name="T102" fmla="*/ 61 w 2182"/>
                <a:gd name="T103" fmla="*/ 134 h 1010"/>
                <a:gd name="T104" fmla="*/ 28 w 2182"/>
                <a:gd name="T105" fmla="*/ 134 h 1010"/>
                <a:gd name="T106" fmla="*/ 11 w 2182"/>
                <a:gd name="T107" fmla="*/ 121 h 1010"/>
                <a:gd name="T108" fmla="*/ 0 w 2182"/>
                <a:gd name="T109" fmla="*/ 106 h 101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182" h="1010">
                  <a:moveTo>
                    <a:pt x="0" y="557"/>
                  </a:moveTo>
                  <a:lnTo>
                    <a:pt x="148" y="482"/>
                  </a:lnTo>
                  <a:lnTo>
                    <a:pt x="310" y="350"/>
                  </a:lnTo>
                  <a:lnTo>
                    <a:pt x="406" y="248"/>
                  </a:lnTo>
                  <a:lnTo>
                    <a:pt x="549" y="90"/>
                  </a:lnTo>
                  <a:lnTo>
                    <a:pt x="776" y="0"/>
                  </a:lnTo>
                  <a:lnTo>
                    <a:pt x="778" y="104"/>
                  </a:lnTo>
                  <a:lnTo>
                    <a:pt x="694" y="158"/>
                  </a:lnTo>
                  <a:lnTo>
                    <a:pt x="598" y="206"/>
                  </a:lnTo>
                  <a:lnTo>
                    <a:pt x="634" y="272"/>
                  </a:lnTo>
                  <a:lnTo>
                    <a:pt x="616" y="290"/>
                  </a:lnTo>
                  <a:lnTo>
                    <a:pt x="640" y="363"/>
                  </a:lnTo>
                  <a:lnTo>
                    <a:pt x="742" y="302"/>
                  </a:lnTo>
                  <a:lnTo>
                    <a:pt x="844" y="297"/>
                  </a:lnTo>
                  <a:lnTo>
                    <a:pt x="1003" y="408"/>
                  </a:lnTo>
                  <a:lnTo>
                    <a:pt x="1120" y="404"/>
                  </a:lnTo>
                  <a:lnTo>
                    <a:pt x="1229" y="453"/>
                  </a:lnTo>
                  <a:lnTo>
                    <a:pt x="1312" y="410"/>
                  </a:lnTo>
                  <a:lnTo>
                    <a:pt x="1366" y="362"/>
                  </a:lnTo>
                  <a:lnTo>
                    <a:pt x="1486" y="278"/>
                  </a:lnTo>
                  <a:lnTo>
                    <a:pt x="1638" y="227"/>
                  </a:lnTo>
                  <a:lnTo>
                    <a:pt x="1726" y="188"/>
                  </a:lnTo>
                  <a:lnTo>
                    <a:pt x="1768" y="278"/>
                  </a:lnTo>
                  <a:lnTo>
                    <a:pt x="1819" y="363"/>
                  </a:lnTo>
                  <a:lnTo>
                    <a:pt x="1930" y="356"/>
                  </a:lnTo>
                  <a:lnTo>
                    <a:pt x="2014" y="308"/>
                  </a:lnTo>
                  <a:lnTo>
                    <a:pt x="2140" y="326"/>
                  </a:lnTo>
                  <a:lnTo>
                    <a:pt x="2182" y="408"/>
                  </a:lnTo>
                  <a:lnTo>
                    <a:pt x="2182" y="499"/>
                  </a:lnTo>
                  <a:lnTo>
                    <a:pt x="2128" y="464"/>
                  </a:lnTo>
                  <a:lnTo>
                    <a:pt x="2046" y="453"/>
                  </a:lnTo>
                  <a:lnTo>
                    <a:pt x="1955" y="544"/>
                  </a:lnTo>
                  <a:lnTo>
                    <a:pt x="1865" y="499"/>
                  </a:lnTo>
                  <a:lnTo>
                    <a:pt x="1780" y="482"/>
                  </a:lnTo>
                  <a:lnTo>
                    <a:pt x="1683" y="499"/>
                  </a:lnTo>
                  <a:lnTo>
                    <a:pt x="1592" y="589"/>
                  </a:lnTo>
                  <a:lnTo>
                    <a:pt x="1411" y="725"/>
                  </a:lnTo>
                  <a:lnTo>
                    <a:pt x="1366" y="816"/>
                  </a:lnTo>
                  <a:lnTo>
                    <a:pt x="1320" y="816"/>
                  </a:lnTo>
                  <a:lnTo>
                    <a:pt x="1320" y="725"/>
                  </a:lnTo>
                  <a:lnTo>
                    <a:pt x="1234" y="698"/>
                  </a:lnTo>
                  <a:lnTo>
                    <a:pt x="1180" y="710"/>
                  </a:lnTo>
                  <a:lnTo>
                    <a:pt x="1162" y="764"/>
                  </a:lnTo>
                  <a:lnTo>
                    <a:pt x="1120" y="914"/>
                  </a:lnTo>
                  <a:lnTo>
                    <a:pt x="1020" y="1010"/>
                  </a:lnTo>
                  <a:lnTo>
                    <a:pt x="928" y="914"/>
                  </a:lnTo>
                  <a:lnTo>
                    <a:pt x="924" y="853"/>
                  </a:lnTo>
                  <a:lnTo>
                    <a:pt x="777" y="736"/>
                  </a:lnTo>
                  <a:lnTo>
                    <a:pt x="598" y="767"/>
                  </a:lnTo>
                  <a:lnTo>
                    <a:pt x="568" y="707"/>
                  </a:lnTo>
                  <a:lnTo>
                    <a:pt x="442" y="710"/>
                  </a:lnTo>
                  <a:lnTo>
                    <a:pt x="321" y="703"/>
                  </a:lnTo>
                  <a:lnTo>
                    <a:pt x="147" y="706"/>
                  </a:lnTo>
                  <a:lnTo>
                    <a:pt x="58" y="637"/>
                  </a:lnTo>
                  <a:lnTo>
                    <a:pt x="0" y="557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4" name="Freeform 46"/>
            <p:cNvSpPr>
              <a:spLocks/>
            </p:cNvSpPr>
            <p:nvPr/>
          </p:nvSpPr>
          <p:spPr bwMode="auto">
            <a:xfrm>
              <a:off x="5420358" y="2846115"/>
              <a:ext cx="349191" cy="449869"/>
            </a:xfrm>
            <a:custGeom>
              <a:avLst/>
              <a:gdLst>
                <a:gd name="T0" fmla="*/ 96 w 1586"/>
                <a:gd name="T1" fmla="*/ 0 h 2040"/>
                <a:gd name="T2" fmla="*/ 74 w 1586"/>
                <a:gd name="T3" fmla="*/ 9 h 2040"/>
                <a:gd name="T4" fmla="*/ 70 w 1586"/>
                <a:gd name="T5" fmla="*/ 25 h 2040"/>
                <a:gd name="T6" fmla="*/ 82 w 1586"/>
                <a:gd name="T7" fmla="*/ 39 h 2040"/>
                <a:gd name="T8" fmla="*/ 69 w 1586"/>
                <a:gd name="T9" fmla="*/ 56 h 2040"/>
                <a:gd name="T10" fmla="*/ 73 w 1586"/>
                <a:gd name="T11" fmla="*/ 72 h 2040"/>
                <a:gd name="T12" fmla="*/ 63 w 1586"/>
                <a:gd name="T13" fmla="*/ 89 h 2040"/>
                <a:gd name="T14" fmla="*/ 50 w 1586"/>
                <a:gd name="T15" fmla="*/ 79 h 2040"/>
                <a:gd name="T16" fmla="*/ 42 w 1586"/>
                <a:gd name="T17" fmla="*/ 63 h 2040"/>
                <a:gd name="T18" fmla="*/ 24 w 1586"/>
                <a:gd name="T19" fmla="*/ 88 h 2040"/>
                <a:gd name="T20" fmla="*/ 13 w 1586"/>
                <a:gd name="T21" fmla="*/ 91 h 2040"/>
                <a:gd name="T22" fmla="*/ 5 w 1586"/>
                <a:gd name="T23" fmla="*/ 123 h 2040"/>
                <a:gd name="T24" fmla="*/ 13 w 1586"/>
                <a:gd name="T25" fmla="*/ 142 h 2040"/>
                <a:gd name="T26" fmla="*/ 0 w 1586"/>
                <a:gd name="T27" fmla="*/ 168 h 2040"/>
                <a:gd name="T28" fmla="*/ 7 w 1586"/>
                <a:gd name="T29" fmla="*/ 186 h 2040"/>
                <a:gd name="T30" fmla="*/ 12 w 1586"/>
                <a:gd name="T31" fmla="*/ 213 h 2040"/>
                <a:gd name="T32" fmla="*/ 34 w 1586"/>
                <a:gd name="T33" fmla="*/ 241 h 2040"/>
                <a:gd name="T34" fmla="*/ 40 w 1586"/>
                <a:gd name="T35" fmla="*/ 271 h 2040"/>
                <a:gd name="T36" fmla="*/ 45 w 1586"/>
                <a:gd name="T37" fmla="*/ 300 h 2040"/>
                <a:gd name="T38" fmla="*/ 26 w 1586"/>
                <a:gd name="T39" fmla="*/ 387 h 2040"/>
                <a:gd name="T40" fmla="*/ 58 w 1586"/>
                <a:gd name="T41" fmla="*/ 382 h 2040"/>
                <a:gd name="T42" fmla="*/ 145 w 1586"/>
                <a:gd name="T43" fmla="*/ 365 h 2040"/>
                <a:gd name="T44" fmla="*/ 161 w 1586"/>
                <a:gd name="T45" fmla="*/ 376 h 2040"/>
                <a:gd name="T46" fmla="*/ 184 w 1586"/>
                <a:gd name="T47" fmla="*/ 361 h 2040"/>
                <a:gd name="T48" fmla="*/ 221 w 1586"/>
                <a:gd name="T49" fmla="*/ 359 h 2040"/>
                <a:gd name="T50" fmla="*/ 221 w 1586"/>
                <a:gd name="T51" fmla="*/ 352 h 2040"/>
                <a:gd name="T52" fmla="*/ 257 w 1586"/>
                <a:gd name="T53" fmla="*/ 349 h 2040"/>
                <a:gd name="T54" fmla="*/ 266 w 1586"/>
                <a:gd name="T55" fmla="*/ 332 h 2040"/>
                <a:gd name="T56" fmla="*/ 276 w 1586"/>
                <a:gd name="T57" fmla="*/ 323 h 2040"/>
                <a:gd name="T58" fmla="*/ 277 w 1586"/>
                <a:gd name="T59" fmla="*/ 313 h 2040"/>
                <a:gd name="T60" fmla="*/ 267 w 1586"/>
                <a:gd name="T61" fmla="*/ 308 h 2040"/>
                <a:gd name="T62" fmla="*/ 278 w 1586"/>
                <a:gd name="T63" fmla="*/ 278 h 2040"/>
                <a:gd name="T64" fmla="*/ 292 w 1586"/>
                <a:gd name="T65" fmla="*/ 266 h 2040"/>
                <a:gd name="T66" fmla="*/ 298 w 1586"/>
                <a:gd name="T67" fmla="*/ 246 h 2040"/>
                <a:gd name="T68" fmla="*/ 300 w 1586"/>
                <a:gd name="T69" fmla="*/ 201 h 2040"/>
                <a:gd name="T70" fmla="*/ 284 w 1586"/>
                <a:gd name="T71" fmla="*/ 171 h 2040"/>
                <a:gd name="T72" fmla="*/ 272 w 1586"/>
                <a:gd name="T73" fmla="*/ 140 h 2040"/>
                <a:gd name="T74" fmla="*/ 250 w 1586"/>
                <a:gd name="T75" fmla="*/ 132 h 2040"/>
                <a:gd name="T76" fmla="*/ 230 w 1586"/>
                <a:gd name="T77" fmla="*/ 134 h 2040"/>
                <a:gd name="T78" fmla="*/ 221 w 1586"/>
                <a:gd name="T79" fmla="*/ 149 h 2040"/>
                <a:gd name="T80" fmla="*/ 215 w 1586"/>
                <a:gd name="T81" fmla="*/ 168 h 2040"/>
                <a:gd name="T82" fmla="*/ 197 w 1586"/>
                <a:gd name="T83" fmla="*/ 174 h 2040"/>
                <a:gd name="T84" fmla="*/ 180 w 1586"/>
                <a:gd name="T85" fmla="*/ 159 h 2040"/>
                <a:gd name="T86" fmla="*/ 193 w 1586"/>
                <a:gd name="T87" fmla="*/ 143 h 2040"/>
                <a:gd name="T88" fmla="*/ 201 w 1586"/>
                <a:gd name="T89" fmla="*/ 126 h 2040"/>
                <a:gd name="T90" fmla="*/ 209 w 1586"/>
                <a:gd name="T91" fmla="*/ 94 h 2040"/>
                <a:gd name="T92" fmla="*/ 201 w 1586"/>
                <a:gd name="T93" fmla="*/ 66 h 2040"/>
                <a:gd name="T94" fmla="*/ 187 w 1586"/>
                <a:gd name="T95" fmla="*/ 47 h 2040"/>
                <a:gd name="T96" fmla="*/ 197 w 1586"/>
                <a:gd name="T97" fmla="*/ 30 h 2040"/>
                <a:gd name="T98" fmla="*/ 162 w 1586"/>
                <a:gd name="T99" fmla="*/ 15 h 2040"/>
                <a:gd name="T100" fmla="*/ 134 w 1586"/>
                <a:gd name="T101" fmla="*/ 9 h 2040"/>
                <a:gd name="T102" fmla="*/ 114 w 1586"/>
                <a:gd name="T103" fmla="*/ 7 h 2040"/>
                <a:gd name="T104" fmla="*/ 96 w 1586"/>
                <a:gd name="T105" fmla="*/ 0 h 204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586" h="2040">
                  <a:moveTo>
                    <a:pt x="506" y="0"/>
                  </a:moveTo>
                  <a:lnTo>
                    <a:pt x="392" y="48"/>
                  </a:lnTo>
                  <a:lnTo>
                    <a:pt x="368" y="132"/>
                  </a:lnTo>
                  <a:lnTo>
                    <a:pt x="434" y="204"/>
                  </a:lnTo>
                  <a:lnTo>
                    <a:pt x="363" y="293"/>
                  </a:lnTo>
                  <a:lnTo>
                    <a:pt x="386" y="378"/>
                  </a:lnTo>
                  <a:lnTo>
                    <a:pt x="332" y="468"/>
                  </a:lnTo>
                  <a:lnTo>
                    <a:pt x="266" y="414"/>
                  </a:lnTo>
                  <a:lnTo>
                    <a:pt x="224" y="330"/>
                  </a:lnTo>
                  <a:lnTo>
                    <a:pt x="128" y="462"/>
                  </a:lnTo>
                  <a:lnTo>
                    <a:pt x="68" y="480"/>
                  </a:lnTo>
                  <a:lnTo>
                    <a:pt x="26" y="648"/>
                  </a:lnTo>
                  <a:lnTo>
                    <a:pt x="68" y="750"/>
                  </a:lnTo>
                  <a:lnTo>
                    <a:pt x="0" y="883"/>
                  </a:lnTo>
                  <a:lnTo>
                    <a:pt x="38" y="978"/>
                  </a:lnTo>
                  <a:lnTo>
                    <a:pt x="62" y="1122"/>
                  </a:lnTo>
                  <a:lnTo>
                    <a:pt x="182" y="1272"/>
                  </a:lnTo>
                  <a:lnTo>
                    <a:pt x="212" y="1428"/>
                  </a:lnTo>
                  <a:lnTo>
                    <a:pt x="236" y="1584"/>
                  </a:lnTo>
                  <a:lnTo>
                    <a:pt x="137" y="2040"/>
                  </a:lnTo>
                  <a:lnTo>
                    <a:pt x="304" y="2013"/>
                  </a:lnTo>
                  <a:lnTo>
                    <a:pt x="766" y="1926"/>
                  </a:lnTo>
                  <a:lnTo>
                    <a:pt x="851" y="1983"/>
                  </a:lnTo>
                  <a:lnTo>
                    <a:pt x="973" y="1905"/>
                  </a:lnTo>
                  <a:lnTo>
                    <a:pt x="1166" y="1895"/>
                  </a:lnTo>
                  <a:lnTo>
                    <a:pt x="1166" y="1857"/>
                  </a:lnTo>
                  <a:lnTo>
                    <a:pt x="1360" y="1841"/>
                  </a:lnTo>
                  <a:lnTo>
                    <a:pt x="1406" y="1752"/>
                  </a:lnTo>
                  <a:lnTo>
                    <a:pt x="1460" y="1704"/>
                  </a:lnTo>
                  <a:lnTo>
                    <a:pt x="1466" y="1650"/>
                  </a:lnTo>
                  <a:lnTo>
                    <a:pt x="1409" y="1626"/>
                  </a:lnTo>
                  <a:lnTo>
                    <a:pt x="1472" y="1464"/>
                  </a:lnTo>
                  <a:lnTo>
                    <a:pt x="1544" y="1404"/>
                  </a:lnTo>
                  <a:lnTo>
                    <a:pt x="1574" y="1296"/>
                  </a:lnTo>
                  <a:lnTo>
                    <a:pt x="1586" y="1062"/>
                  </a:lnTo>
                  <a:lnTo>
                    <a:pt x="1502" y="900"/>
                  </a:lnTo>
                  <a:lnTo>
                    <a:pt x="1436" y="738"/>
                  </a:lnTo>
                  <a:lnTo>
                    <a:pt x="1322" y="696"/>
                  </a:lnTo>
                  <a:lnTo>
                    <a:pt x="1214" y="708"/>
                  </a:lnTo>
                  <a:lnTo>
                    <a:pt x="1166" y="786"/>
                  </a:lnTo>
                  <a:lnTo>
                    <a:pt x="1136" y="888"/>
                  </a:lnTo>
                  <a:lnTo>
                    <a:pt x="1040" y="918"/>
                  </a:lnTo>
                  <a:lnTo>
                    <a:pt x="952" y="837"/>
                  </a:lnTo>
                  <a:lnTo>
                    <a:pt x="1022" y="756"/>
                  </a:lnTo>
                  <a:lnTo>
                    <a:pt x="1064" y="666"/>
                  </a:lnTo>
                  <a:lnTo>
                    <a:pt x="1106" y="498"/>
                  </a:lnTo>
                  <a:lnTo>
                    <a:pt x="1064" y="348"/>
                  </a:lnTo>
                  <a:lnTo>
                    <a:pt x="986" y="246"/>
                  </a:lnTo>
                  <a:lnTo>
                    <a:pt x="1040" y="156"/>
                  </a:lnTo>
                  <a:lnTo>
                    <a:pt x="854" y="78"/>
                  </a:lnTo>
                  <a:lnTo>
                    <a:pt x="710" y="48"/>
                  </a:lnTo>
                  <a:lnTo>
                    <a:pt x="602" y="36"/>
                  </a:lnTo>
                  <a:lnTo>
                    <a:pt x="506" y="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5" name="Freeform 47"/>
            <p:cNvSpPr>
              <a:spLocks/>
            </p:cNvSpPr>
            <p:nvPr/>
          </p:nvSpPr>
          <p:spPr bwMode="auto">
            <a:xfrm>
              <a:off x="2487157" y="2398572"/>
              <a:ext cx="593624" cy="432432"/>
            </a:xfrm>
            <a:custGeom>
              <a:avLst/>
              <a:gdLst>
                <a:gd name="T0" fmla="*/ 17 w 2687"/>
                <a:gd name="T1" fmla="*/ 25 h 1962"/>
                <a:gd name="T2" fmla="*/ 0 w 2687"/>
                <a:gd name="T3" fmla="*/ 48 h 1962"/>
                <a:gd name="T4" fmla="*/ 11 w 2687"/>
                <a:gd name="T5" fmla="*/ 93 h 1962"/>
                <a:gd name="T6" fmla="*/ 15 w 2687"/>
                <a:gd name="T7" fmla="*/ 130 h 1962"/>
                <a:gd name="T8" fmla="*/ 6 w 2687"/>
                <a:gd name="T9" fmla="*/ 150 h 1962"/>
                <a:gd name="T10" fmla="*/ 22 w 2687"/>
                <a:gd name="T11" fmla="*/ 166 h 1962"/>
                <a:gd name="T12" fmla="*/ 6 w 2687"/>
                <a:gd name="T13" fmla="*/ 173 h 1962"/>
                <a:gd name="T14" fmla="*/ 23 w 2687"/>
                <a:gd name="T15" fmla="*/ 196 h 1962"/>
                <a:gd name="T16" fmla="*/ 0 w 2687"/>
                <a:gd name="T17" fmla="*/ 213 h 1962"/>
                <a:gd name="T18" fmla="*/ 6 w 2687"/>
                <a:gd name="T19" fmla="*/ 230 h 1962"/>
                <a:gd name="T20" fmla="*/ 28 w 2687"/>
                <a:gd name="T21" fmla="*/ 236 h 1962"/>
                <a:gd name="T22" fmla="*/ 47 w 2687"/>
                <a:gd name="T23" fmla="*/ 246 h 1962"/>
                <a:gd name="T24" fmla="*/ 63 w 2687"/>
                <a:gd name="T25" fmla="*/ 264 h 1962"/>
                <a:gd name="T26" fmla="*/ 74 w 2687"/>
                <a:gd name="T27" fmla="*/ 309 h 1962"/>
                <a:gd name="T28" fmla="*/ 106 w 2687"/>
                <a:gd name="T29" fmla="*/ 310 h 1962"/>
                <a:gd name="T30" fmla="*/ 142 w 2687"/>
                <a:gd name="T31" fmla="*/ 309 h 1962"/>
                <a:gd name="T32" fmla="*/ 171 w 2687"/>
                <a:gd name="T33" fmla="*/ 338 h 1962"/>
                <a:gd name="T34" fmla="*/ 194 w 2687"/>
                <a:gd name="T35" fmla="*/ 321 h 1962"/>
                <a:gd name="T36" fmla="*/ 233 w 2687"/>
                <a:gd name="T37" fmla="*/ 344 h 1962"/>
                <a:gd name="T38" fmla="*/ 285 w 2687"/>
                <a:gd name="T39" fmla="*/ 338 h 1962"/>
                <a:gd name="T40" fmla="*/ 302 w 2687"/>
                <a:gd name="T41" fmla="*/ 349 h 1962"/>
                <a:gd name="T42" fmla="*/ 322 w 2687"/>
                <a:gd name="T43" fmla="*/ 341 h 1962"/>
                <a:gd name="T44" fmla="*/ 352 w 2687"/>
                <a:gd name="T45" fmla="*/ 341 h 1962"/>
                <a:gd name="T46" fmla="*/ 371 w 2687"/>
                <a:gd name="T47" fmla="*/ 354 h 1962"/>
                <a:gd name="T48" fmla="*/ 427 w 2687"/>
                <a:gd name="T49" fmla="*/ 372 h 1962"/>
                <a:gd name="T50" fmla="*/ 456 w 2687"/>
                <a:gd name="T51" fmla="*/ 372 h 1962"/>
                <a:gd name="T52" fmla="*/ 456 w 2687"/>
                <a:gd name="T53" fmla="*/ 338 h 1962"/>
                <a:gd name="T54" fmla="*/ 467 w 2687"/>
                <a:gd name="T55" fmla="*/ 298 h 1962"/>
                <a:gd name="T56" fmla="*/ 478 w 2687"/>
                <a:gd name="T57" fmla="*/ 258 h 1962"/>
                <a:gd name="T58" fmla="*/ 484 w 2687"/>
                <a:gd name="T59" fmla="*/ 232 h 1962"/>
                <a:gd name="T60" fmla="*/ 482 w 2687"/>
                <a:gd name="T61" fmla="*/ 196 h 1962"/>
                <a:gd name="T62" fmla="*/ 494 w 2687"/>
                <a:gd name="T63" fmla="*/ 159 h 1962"/>
                <a:gd name="T64" fmla="*/ 501 w 2687"/>
                <a:gd name="T65" fmla="*/ 120 h 1962"/>
                <a:gd name="T66" fmla="*/ 510 w 2687"/>
                <a:gd name="T67" fmla="*/ 102 h 1962"/>
                <a:gd name="T68" fmla="*/ 439 w 2687"/>
                <a:gd name="T69" fmla="*/ 78 h 1962"/>
                <a:gd name="T70" fmla="*/ 389 w 2687"/>
                <a:gd name="T71" fmla="*/ 66 h 1962"/>
                <a:gd name="T72" fmla="*/ 321 w 2687"/>
                <a:gd name="T73" fmla="*/ 54 h 1962"/>
                <a:gd name="T74" fmla="*/ 234 w 2687"/>
                <a:gd name="T75" fmla="*/ 35 h 1962"/>
                <a:gd name="T76" fmla="*/ 137 w 2687"/>
                <a:gd name="T77" fmla="*/ 0 h 1962"/>
                <a:gd name="T78" fmla="*/ 144 w 2687"/>
                <a:gd name="T79" fmla="*/ 26 h 1962"/>
                <a:gd name="T80" fmla="*/ 165 w 2687"/>
                <a:gd name="T81" fmla="*/ 42 h 1962"/>
                <a:gd name="T82" fmla="*/ 142 w 2687"/>
                <a:gd name="T83" fmla="*/ 53 h 1962"/>
                <a:gd name="T84" fmla="*/ 159 w 2687"/>
                <a:gd name="T85" fmla="*/ 71 h 1962"/>
                <a:gd name="T86" fmla="*/ 154 w 2687"/>
                <a:gd name="T87" fmla="*/ 116 h 1962"/>
                <a:gd name="T88" fmla="*/ 137 w 2687"/>
                <a:gd name="T89" fmla="*/ 162 h 1962"/>
                <a:gd name="T90" fmla="*/ 108 w 2687"/>
                <a:gd name="T91" fmla="*/ 179 h 1962"/>
                <a:gd name="T92" fmla="*/ 120 w 2687"/>
                <a:gd name="T93" fmla="*/ 156 h 1962"/>
                <a:gd name="T94" fmla="*/ 125 w 2687"/>
                <a:gd name="T95" fmla="*/ 156 h 1962"/>
                <a:gd name="T96" fmla="*/ 125 w 2687"/>
                <a:gd name="T97" fmla="*/ 110 h 1962"/>
                <a:gd name="T98" fmla="*/ 114 w 2687"/>
                <a:gd name="T99" fmla="*/ 105 h 1962"/>
                <a:gd name="T100" fmla="*/ 125 w 2687"/>
                <a:gd name="T101" fmla="*/ 93 h 1962"/>
                <a:gd name="T102" fmla="*/ 104 w 2687"/>
                <a:gd name="T103" fmla="*/ 73 h 1962"/>
                <a:gd name="T104" fmla="*/ 80 w 2687"/>
                <a:gd name="T105" fmla="*/ 62 h 1962"/>
                <a:gd name="T106" fmla="*/ 54 w 2687"/>
                <a:gd name="T107" fmla="*/ 50 h 1962"/>
                <a:gd name="T108" fmla="*/ 17 w 2687"/>
                <a:gd name="T109" fmla="*/ 25 h 196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687" h="1962">
                  <a:moveTo>
                    <a:pt x="90" y="132"/>
                  </a:moveTo>
                  <a:lnTo>
                    <a:pt x="0" y="252"/>
                  </a:lnTo>
                  <a:lnTo>
                    <a:pt x="60" y="492"/>
                  </a:lnTo>
                  <a:lnTo>
                    <a:pt x="81" y="686"/>
                  </a:lnTo>
                  <a:lnTo>
                    <a:pt x="30" y="792"/>
                  </a:lnTo>
                  <a:lnTo>
                    <a:pt x="118" y="878"/>
                  </a:lnTo>
                  <a:lnTo>
                    <a:pt x="30" y="912"/>
                  </a:lnTo>
                  <a:lnTo>
                    <a:pt x="120" y="1032"/>
                  </a:lnTo>
                  <a:lnTo>
                    <a:pt x="0" y="1122"/>
                  </a:lnTo>
                  <a:lnTo>
                    <a:pt x="30" y="1212"/>
                  </a:lnTo>
                  <a:lnTo>
                    <a:pt x="145" y="1243"/>
                  </a:lnTo>
                  <a:lnTo>
                    <a:pt x="246" y="1298"/>
                  </a:lnTo>
                  <a:lnTo>
                    <a:pt x="330" y="1392"/>
                  </a:lnTo>
                  <a:lnTo>
                    <a:pt x="390" y="1632"/>
                  </a:lnTo>
                  <a:lnTo>
                    <a:pt x="556" y="1637"/>
                  </a:lnTo>
                  <a:lnTo>
                    <a:pt x="750" y="1632"/>
                  </a:lnTo>
                  <a:lnTo>
                    <a:pt x="900" y="1782"/>
                  </a:lnTo>
                  <a:lnTo>
                    <a:pt x="1020" y="1692"/>
                  </a:lnTo>
                  <a:lnTo>
                    <a:pt x="1230" y="1812"/>
                  </a:lnTo>
                  <a:lnTo>
                    <a:pt x="1501" y="1782"/>
                  </a:lnTo>
                  <a:lnTo>
                    <a:pt x="1591" y="1842"/>
                  </a:lnTo>
                  <a:lnTo>
                    <a:pt x="1699" y="1801"/>
                  </a:lnTo>
                  <a:lnTo>
                    <a:pt x="1855" y="1801"/>
                  </a:lnTo>
                  <a:lnTo>
                    <a:pt x="1955" y="1865"/>
                  </a:lnTo>
                  <a:lnTo>
                    <a:pt x="2251" y="1962"/>
                  </a:lnTo>
                  <a:lnTo>
                    <a:pt x="2401" y="1962"/>
                  </a:lnTo>
                  <a:lnTo>
                    <a:pt x="2401" y="1782"/>
                  </a:lnTo>
                  <a:lnTo>
                    <a:pt x="2461" y="1572"/>
                  </a:lnTo>
                  <a:lnTo>
                    <a:pt x="2521" y="1362"/>
                  </a:lnTo>
                  <a:lnTo>
                    <a:pt x="2550" y="1225"/>
                  </a:lnTo>
                  <a:lnTo>
                    <a:pt x="2540" y="1033"/>
                  </a:lnTo>
                  <a:lnTo>
                    <a:pt x="2604" y="841"/>
                  </a:lnTo>
                  <a:lnTo>
                    <a:pt x="2641" y="631"/>
                  </a:lnTo>
                  <a:lnTo>
                    <a:pt x="2687" y="539"/>
                  </a:lnTo>
                  <a:lnTo>
                    <a:pt x="2312" y="411"/>
                  </a:lnTo>
                  <a:lnTo>
                    <a:pt x="2047" y="347"/>
                  </a:lnTo>
                  <a:lnTo>
                    <a:pt x="1690" y="283"/>
                  </a:lnTo>
                  <a:lnTo>
                    <a:pt x="1233" y="183"/>
                  </a:lnTo>
                  <a:lnTo>
                    <a:pt x="721" y="0"/>
                  </a:lnTo>
                  <a:lnTo>
                    <a:pt x="758" y="137"/>
                  </a:lnTo>
                  <a:lnTo>
                    <a:pt x="870" y="222"/>
                  </a:lnTo>
                  <a:lnTo>
                    <a:pt x="750" y="282"/>
                  </a:lnTo>
                  <a:lnTo>
                    <a:pt x="840" y="372"/>
                  </a:lnTo>
                  <a:lnTo>
                    <a:pt x="810" y="612"/>
                  </a:lnTo>
                  <a:lnTo>
                    <a:pt x="720" y="852"/>
                  </a:lnTo>
                  <a:lnTo>
                    <a:pt x="570" y="942"/>
                  </a:lnTo>
                  <a:lnTo>
                    <a:pt x="630" y="822"/>
                  </a:lnTo>
                  <a:lnTo>
                    <a:pt x="660" y="822"/>
                  </a:lnTo>
                  <a:lnTo>
                    <a:pt x="660" y="582"/>
                  </a:lnTo>
                  <a:lnTo>
                    <a:pt x="600" y="552"/>
                  </a:lnTo>
                  <a:lnTo>
                    <a:pt x="660" y="492"/>
                  </a:lnTo>
                  <a:lnTo>
                    <a:pt x="547" y="384"/>
                  </a:lnTo>
                  <a:lnTo>
                    <a:pt x="419" y="329"/>
                  </a:lnTo>
                  <a:lnTo>
                    <a:pt x="282" y="265"/>
                  </a:lnTo>
                  <a:lnTo>
                    <a:pt x="90" y="132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6" name="Freeform 48"/>
            <p:cNvSpPr>
              <a:spLocks/>
            </p:cNvSpPr>
            <p:nvPr/>
          </p:nvSpPr>
          <p:spPr bwMode="auto">
            <a:xfrm>
              <a:off x="2320710" y="2665935"/>
              <a:ext cx="718169" cy="588200"/>
            </a:xfrm>
            <a:custGeom>
              <a:avLst/>
              <a:gdLst>
                <a:gd name="T0" fmla="*/ 150 w 3256"/>
                <a:gd name="T1" fmla="*/ 0 h 2669"/>
                <a:gd name="T2" fmla="*/ 127 w 3256"/>
                <a:gd name="T3" fmla="*/ 29 h 2669"/>
                <a:gd name="T4" fmla="*/ 132 w 3256"/>
                <a:gd name="T5" fmla="*/ 68 h 2669"/>
                <a:gd name="T6" fmla="*/ 109 w 3256"/>
                <a:gd name="T7" fmla="*/ 85 h 2669"/>
                <a:gd name="T8" fmla="*/ 103 w 3256"/>
                <a:gd name="T9" fmla="*/ 114 h 2669"/>
                <a:gd name="T10" fmla="*/ 91 w 3256"/>
                <a:gd name="T11" fmla="*/ 139 h 2669"/>
                <a:gd name="T12" fmla="*/ 79 w 3256"/>
                <a:gd name="T13" fmla="*/ 173 h 2669"/>
                <a:gd name="T14" fmla="*/ 58 w 3256"/>
                <a:gd name="T15" fmla="*/ 207 h 2669"/>
                <a:gd name="T16" fmla="*/ 30 w 3256"/>
                <a:gd name="T17" fmla="*/ 240 h 2669"/>
                <a:gd name="T18" fmla="*/ 29 w 3256"/>
                <a:gd name="T19" fmla="*/ 263 h 2669"/>
                <a:gd name="T20" fmla="*/ 12 w 3256"/>
                <a:gd name="T21" fmla="*/ 284 h 2669"/>
                <a:gd name="T22" fmla="*/ 17 w 3256"/>
                <a:gd name="T23" fmla="*/ 325 h 2669"/>
                <a:gd name="T24" fmla="*/ 0 w 3256"/>
                <a:gd name="T25" fmla="*/ 357 h 2669"/>
                <a:gd name="T26" fmla="*/ 9 w 3256"/>
                <a:gd name="T27" fmla="*/ 370 h 2669"/>
                <a:gd name="T28" fmla="*/ 46 w 3256"/>
                <a:gd name="T29" fmla="*/ 381 h 2669"/>
                <a:gd name="T30" fmla="*/ 302 w 3256"/>
                <a:gd name="T31" fmla="*/ 460 h 2669"/>
                <a:gd name="T32" fmla="*/ 524 w 3256"/>
                <a:gd name="T33" fmla="*/ 506 h 2669"/>
                <a:gd name="T34" fmla="*/ 547 w 3256"/>
                <a:gd name="T35" fmla="*/ 352 h 2669"/>
                <a:gd name="T36" fmla="*/ 569 w 3256"/>
                <a:gd name="T37" fmla="*/ 318 h 2669"/>
                <a:gd name="T38" fmla="*/ 552 w 3256"/>
                <a:gd name="T39" fmla="*/ 296 h 2669"/>
                <a:gd name="T40" fmla="*/ 552 w 3256"/>
                <a:gd name="T41" fmla="*/ 273 h 2669"/>
                <a:gd name="T42" fmla="*/ 581 w 3256"/>
                <a:gd name="T43" fmla="*/ 256 h 2669"/>
                <a:gd name="T44" fmla="*/ 586 w 3256"/>
                <a:gd name="T45" fmla="*/ 227 h 2669"/>
                <a:gd name="T46" fmla="*/ 586 w 3256"/>
                <a:gd name="T47" fmla="*/ 222 h 2669"/>
                <a:gd name="T48" fmla="*/ 592 w 3256"/>
                <a:gd name="T49" fmla="*/ 210 h 2669"/>
                <a:gd name="T50" fmla="*/ 615 w 3256"/>
                <a:gd name="T51" fmla="*/ 205 h 2669"/>
                <a:gd name="T52" fmla="*/ 617 w 3256"/>
                <a:gd name="T53" fmla="*/ 187 h 2669"/>
                <a:gd name="T54" fmla="*/ 615 w 3256"/>
                <a:gd name="T55" fmla="*/ 165 h 2669"/>
                <a:gd name="T56" fmla="*/ 598 w 3256"/>
                <a:gd name="T57" fmla="*/ 142 h 2669"/>
                <a:gd name="T58" fmla="*/ 571 w 3256"/>
                <a:gd name="T59" fmla="*/ 142 h 2669"/>
                <a:gd name="T60" fmla="*/ 514 w 3256"/>
                <a:gd name="T61" fmla="*/ 124 h 2669"/>
                <a:gd name="T62" fmla="*/ 496 w 3256"/>
                <a:gd name="T63" fmla="*/ 111 h 2669"/>
                <a:gd name="T64" fmla="*/ 466 w 3256"/>
                <a:gd name="T65" fmla="*/ 111 h 2669"/>
                <a:gd name="T66" fmla="*/ 446 w 3256"/>
                <a:gd name="T67" fmla="*/ 119 h 2669"/>
                <a:gd name="T68" fmla="*/ 428 w 3256"/>
                <a:gd name="T69" fmla="*/ 108 h 2669"/>
                <a:gd name="T70" fmla="*/ 377 w 3256"/>
                <a:gd name="T71" fmla="*/ 114 h 2669"/>
                <a:gd name="T72" fmla="*/ 337 w 3256"/>
                <a:gd name="T73" fmla="*/ 91 h 2669"/>
                <a:gd name="T74" fmla="*/ 314 w 3256"/>
                <a:gd name="T75" fmla="*/ 108 h 2669"/>
                <a:gd name="T76" fmla="*/ 286 w 3256"/>
                <a:gd name="T77" fmla="*/ 79 h 2669"/>
                <a:gd name="T78" fmla="*/ 252 w 3256"/>
                <a:gd name="T79" fmla="*/ 80 h 2669"/>
                <a:gd name="T80" fmla="*/ 218 w 3256"/>
                <a:gd name="T81" fmla="*/ 79 h 2669"/>
                <a:gd name="T82" fmla="*/ 206 w 3256"/>
                <a:gd name="T83" fmla="*/ 34 h 2669"/>
                <a:gd name="T84" fmla="*/ 191 w 3256"/>
                <a:gd name="T85" fmla="*/ 16 h 2669"/>
                <a:gd name="T86" fmla="*/ 171 w 3256"/>
                <a:gd name="T87" fmla="*/ 5 h 2669"/>
                <a:gd name="T88" fmla="*/ 150 w 3256"/>
                <a:gd name="T89" fmla="*/ 0 h 266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256" h="2669">
                  <a:moveTo>
                    <a:pt x="789" y="0"/>
                  </a:moveTo>
                  <a:lnTo>
                    <a:pt x="672" y="155"/>
                  </a:lnTo>
                  <a:lnTo>
                    <a:pt x="694" y="359"/>
                  </a:lnTo>
                  <a:lnTo>
                    <a:pt x="574" y="449"/>
                  </a:lnTo>
                  <a:lnTo>
                    <a:pt x="544" y="599"/>
                  </a:lnTo>
                  <a:lnTo>
                    <a:pt x="480" y="731"/>
                  </a:lnTo>
                  <a:lnTo>
                    <a:pt x="416" y="915"/>
                  </a:lnTo>
                  <a:lnTo>
                    <a:pt x="304" y="1091"/>
                  </a:lnTo>
                  <a:lnTo>
                    <a:pt x="160" y="1267"/>
                  </a:lnTo>
                  <a:lnTo>
                    <a:pt x="152" y="1387"/>
                  </a:lnTo>
                  <a:lnTo>
                    <a:pt x="64" y="1499"/>
                  </a:lnTo>
                  <a:lnTo>
                    <a:pt x="88" y="1715"/>
                  </a:lnTo>
                  <a:lnTo>
                    <a:pt x="0" y="1883"/>
                  </a:lnTo>
                  <a:lnTo>
                    <a:pt x="48" y="1952"/>
                  </a:lnTo>
                  <a:lnTo>
                    <a:pt x="244" y="2009"/>
                  </a:lnTo>
                  <a:lnTo>
                    <a:pt x="1594" y="2429"/>
                  </a:lnTo>
                  <a:lnTo>
                    <a:pt x="2765" y="2669"/>
                  </a:lnTo>
                  <a:lnTo>
                    <a:pt x="2885" y="1859"/>
                  </a:lnTo>
                  <a:lnTo>
                    <a:pt x="3005" y="1679"/>
                  </a:lnTo>
                  <a:lnTo>
                    <a:pt x="2915" y="1559"/>
                  </a:lnTo>
                  <a:lnTo>
                    <a:pt x="2915" y="1439"/>
                  </a:lnTo>
                  <a:lnTo>
                    <a:pt x="3065" y="1349"/>
                  </a:lnTo>
                  <a:lnTo>
                    <a:pt x="3095" y="1199"/>
                  </a:lnTo>
                  <a:lnTo>
                    <a:pt x="3095" y="1169"/>
                  </a:lnTo>
                  <a:lnTo>
                    <a:pt x="3125" y="1109"/>
                  </a:lnTo>
                  <a:lnTo>
                    <a:pt x="3245" y="1079"/>
                  </a:lnTo>
                  <a:lnTo>
                    <a:pt x="3256" y="987"/>
                  </a:lnTo>
                  <a:lnTo>
                    <a:pt x="3245" y="869"/>
                  </a:lnTo>
                  <a:lnTo>
                    <a:pt x="3158" y="749"/>
                  </a:lnTo>
                  <a:lnTo>
                    <a:pt x="3012" y="749"/>
                  </a:lnTo>
                  <a:lnTo>
                    <a:pt x="2715" y="653"/>
                  </a:lnTo>
                  <a:lnTo>
                    <a:pt x="2615" y="587"/>
                  </a:lnTo>
                  <a:lnTo>
                    <a:pt x="2460" y="587"/>
                  </a:lnTo>
                  <a:lnTo>
                    <a:pt x="2351" y="629"/>
                  </a:lnTo>
                  <a:lnTo>
                    <a:pt x="2259" y="569"/>
                  </a:lnTo>
                  <a:lnTo>
                    <a:pt x="1989" y="599"/>
                  </a:lnTo>
                  <a:lnTo>
                    <a:pt x="1779" y="480"/>
                  </a:lnTo>
                  <a:lnTo>
                    <a:pt x="1659" y="569"/>
                  </a:lnTo>
                  <a:lnTo>
                    <a:pt x="1508" y="419"/>
                  </a:lnTo>
                  <a:lnTo>
                    <a:pt x="1331" y="423"/>
                  </a:lnTo>
                  <a:lnTo>
                    <a:pt x="1148" y="419"/>
                  </a:lnTo>
                  <a:lnTo>
                    <a:pt x="1088" y="180"/>
                  </a:lnTo>
                  <a:lnTo>
                    <a:pt x="1010" y="87"/>
                  </a:lnTo>
                  <a:lnTo>
                    <a:pt x="905" y="29"/>
                  </a:lnTo>
                  <a:lnTo>
                    <a:pt x="789" y="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7" name="Freeform 49"/>
            <p:cNvSpPr>
              <a:spLocks/>
            </p:cNvSpPr>
            <p:nvPr/>
          </p:nvSpPr>
          <p:spPr bwMode="auto">
            <a:xfrm>
              <a:off x="2269495" y="3096042"/>
              <a:ext cx="770547" cy="1231036"/>
            </a:xfrm>
            <a:custGeom>
              <a:avLst/>
              <a:gdLst>
                <a:gd name="T0" fmla="*/ 42 w 3498"/>
                <a:gd name="T1" fmla="*/ 24 h 5586"/>
                <a:gd name="T2" fmla="*/ 38 w 3498"/>
                <a:gd name="T3" fmla="*/ 71 h 5586"/>
                <a:gd name="T4" fmla="*/ 0 w 3498"/>
                <a:gd name="T5" fmla="*/ 138 h 5586"/>
                <a:gd name="T6" fmla="*/ 23 w 3498"/>
                <a:gd name="T7" fmla="*/ 193 h 5586"/>
                <a:gd name="T8" fmla="*/ 25 w 3498"/>
                <a:gd name="T9" fmla="*/ 248 h 5586"/>
                <a:gd name="T10" fmla="*/ 28 w 3498"/>
                <a:gd name="T11" fmla="*/ 341 h 5586"/>
                <a:gd name="T12" fmla="*/ 47 w 3498"/>
                <a:gd name="T13" fmla="*/ 399 h 5586"/>
                <a:gd name="T14" fmla="*/ 64 w 3498"/>
                <a:gd name="T15" fmla="*/ 430 h 5586"/>
                <a:gd name="T16" fmla="*/ 91 w 3498"/>
                <a:gd name="T17" fmla="*/ 390 h 5586"/>
                <a:gd name="T18" fmla="*/ 92 w 3498"/>
                <a:gd name="T19" fmla="*/ 425 h 5586"/>
                <a:gd name="T20" fmla="*/ 72 w 3498"/>
                <a:gd name="T21" fmla="*/ 452 h 5586"/>
                <a:gd name="T22" fmla="*/ 61 w 3498"/>
                <a:gd name="T23" fmla="*/ 486 h 5586"/>
                <a:gd name="T24" fmla="*/ 111 w 3498"/>
                <a:gd name="T25" fmla="*/ 538 h 5586"/>
                <a:gd name="T26" fmla="*/ 90 w 3498"/>
                <a:gd name="T27" fmla="*/ 569 h 5586"/>
                <a:gd name="T28" fmla="*/ 124 w 3498"/>
                <a:gd name="T29" fmla="*/ 637 h 5586"/>
                <a:gd name="T30" fmla="*/ 152 w 3498"/>
                <a:gd name="T31" fmla="*/ 708 h 5586"/>
                <a:gd name="T32" fmla="*/ 156 w 3498"/>
                <a:gd name="T33" fmla="*/ 783 h 5586"/>
                <a:gd name="T34" fmla="*/ 235 w 3498"/>
                <a:gd name="T35" fmla="*/ 820 h 5586"/>
                <a:gd name="T36" fmla="*/ 288 w 3498"/>
                <a:gd name="T37" fmla="*/ 862 h 5586"/>
                <a:gd name="T38" fmla="*/ 322 w 3498"/>
                <a:gd name="T39" fmla="*/ 879 h 5586"/>
                <a:gd name="T40" fmla="*/ 351 w 3498"/>
                <a:gd name="T41" fmla="*/ 918 h 5586"/>
                <a:gd name="T42" fmla="*/ 385 w 3498"/>
                <a:gd name="T43" fmla="*/ 959 h 5586"/>
                <a:gd name="T44" fmla="*/ 395 w 3498"/>
                <a:gd name="T45" fmla="*/ 1023 h 5586"/>
                <a:gd name="T46" fmla="*/ 441 w 3498"/>
                <a:gd name="T47" fmla="*/ 1040 h 5586"/>
                <a:gd name="T48" fmla="*/ 503 w 3498"/>
                <a:gd name="T49" fmla="*/ 1049 h 5586"/>
                <a:gd name="T50" fmla="*/ 594 w 3498"/>
                <a:gd name="T51" fmla="*/ 1059 h 5586"/>
                <a:gd name="T52" fmla="*/ 612 w 3498"/>
                <a:gd name="T53" fmla="*/ 1027 h 5586"/>
                <a:gd name="T54" fmla="*/ 612 w 3498"/>
                <a:gd name="T55" fmla="*/ 983 h 5586"/>
                <a:gd name="T56" fmla="*/ 623 w 3498"/>
                <a:gd name="T57" fmla="*/ 953 h 5586"/>
                <a:gd name="T58" fmla="*/ 646 w 3498"/>
                <a:gd name="T59" fmla="*/ 919 h 5586"/>
                <a:gd name="T60" fmla="*/ 657 w 3498"/>
                <a:gd name="T61" fmla="*/ 919 h 5586"/>
                <a:gd name="T62" fmla="*/ 640 w 3498"/>
                <a:gd name="T63" fmla="*/ 867 h 5586"/>
                <a:gd name="T64" fmla="*/ 561 w 3498"/>
                <a:gd name="T65" fmla="*/ 737 h 5586"/>
                <a:gd name="T66" fmla="*/ 402 w 3498"/>
                <a:gd name="T67" fmla="*/ 513 h 5586"/>
                <a:gd name="T68" fmla="*/ 295 w 3498"/>
                <a:gd name="T69" fmla="*/ 367 h 5586"/>
                <a:gd name="T70" fmla="*/ 84 w 3498"/>
                <a:gd name="T71" fmla="*/ 9 h 558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498" h="5586">
                  <a:moveTo>
                    <a:pt x="284" y="0"/>
                  </a:moveTo>
                  <a:lnTo>
                    <a:pt x="222" y="126"/>
                  </a:lnTo>
                  <a:lnTo>
                    <a:pt x="292" y="225"/>
                  </a:lnTo>
                  <a:lnTo>
                    <a:pt x="202" y="375"/>
                  </a:lnTo>
                  <a:lnTo>
                    <a:pt x="202" y="555"/>
                  </a:lnTo>
                  <a:lnTo>
                    <a:pt x="0" y="726"/>
                  </a:lnTo>
                  <a:lnTo>
                    <a:pt x="36" y="906"/>
                  </a:lnTo>
                  <a:lnTo>
                    <a:pt x="120" y="1020"/>
                  </a:lnTo>
                  <a:lnTo>
                    <a:pt x="142" y="1125"/>
                  </a:lnTo>
                  <a:lnTo>
                    <a:pt x="132" y="1308"/>
                  </a:lnTo>
                  <a:lnTo>
                    <a:pt x="72" y="1560"/>
                  </a:lnTo>
                  <a:lnTo>
                    <a:pt x="150" y="1800"/>
                  </a:lnTo>
                  <a:lnTo>
                    <a:pt x="262" y="1965"/>
                  </a:lnTo>
                  <a:lnTo>
                    <a:pt x="246" y="2106"/>
                  </a:lnTo>
                  <a:lnTo>
                    <a:pt x="262" y="2265"/>
                  </a:lnTo>
                  <a:lnTo>
                    <a:pt x="336" y="2268"/>
                  </a:lnTo>
                  <a:lnTo>
                    <a:pt x="408" y="2166"/>
                  </a:lnTo>
                  <a:lnTo>
                    <a:pt x="480" y="2058"/>
                  </a:lnTo>
                  <a:lnTo>
                    <a:pt x="516" y="2118"/>
                  </a:lnTo>
                  <a:lnTo>
                    <a:pt x="486" y="2244"/>
                  </a:lnTo>
                  <a:lnTo>
                    <a:pt x="442" y="2385"/>
                  </a:lnTo>
                  <a:lnTo>
                    <a:pt x="382" y="2385"/>
                  </a:lnTo>
                  <a:lnTo>
                    <a:pt x="366" y="2466"/>
                  </a:lnTo>
                  <a:lnTo>
                    <a:pt x="322" y="2565"/>
                  </a:lnTo>
                  <a:lnTo>
                    <a:pt x="492" y="2742"/>
                  </a:lnTo>
                  <a:lnTo>
                    <a:pt x="588" y="2838"/>
                  </a:lnTo>
                  <a:lnTo>
                    <a:pt x="592" y="2926"/>
                  </a:lnTo>
                  <a:lnTo>
                    <a:pt x="474" y="3000"/>
                  </a:lnTo>
                  <a:lnTo>
                    <a:pt x="606" y="3180"/>
                  </a:lnTo>
                  <a:lnTo>
                    <a:pt x="654" y="3360"/>
                  </a:lnTo>
                  <a:lnTo>
                    <a:pt x="768" y="3564"/>
                  </a:lnTo>
                  <a:lnTo>
                    <a:pt x="802" y="3736"/>
                  </a:lnTo>
                  <a:lnTo>
                    <a:pt x="892" y="3856"/>
                  </a:lnTo>
                  <a:lnTo>
                    <a:pt x="822" y="4128"/>
                  </a:lnTo>
                  <a:lnTo>
                    <a:pt x="1042" y="4246"/>
                  </a:lnTo>
                  <a:lnTo>
                    <a:pt x="1242" y="4326"/>
                  </a:lnTo>
                  <a:lnTo>
                    <a:pt x="1372" y="4456"/>
                  </a:lnTo>
                  <a:lnTo>
                    <a:pt x="1522" y="4546"/>
                  </a:lnTo>
                  <a:lnTo>
                    <a:pt x="1612" y="4546"/>
                  </a:lnTo>
                  <a:lnTo>
                    <a:pt x="1702" y="4636"/>
                  </a:lnTo>
                  <a:lnTo>
                    <a:pt x="1702" y="4756"/>
                  </a:lnTo>
                  <a:lnTo>
                    <a:pt x="1854" y="4842"/>
                  </a:lnTo>
                  <a:lnTo>
                    <a:pt x="1962" y="4944"/>
                  </a:lnTo>
                  <a:lnTo>
                    <a:pt x="2033" y="5056"/>
                  </a:lnTo>
                  <a:lnTo>
                    <a:pt x="2063" y="5236"/>
                  </a:lnTo>
                  <a:lnTo>
                    <a:pt x="2088" y="5394"/>
                  </a:lnTo>
                  <a:lnTo>
                    <a:pt x="2123" y="5506"/>
                  </a:lnTo>
                  <a:lnTo>
                    <a:pt x="2328" y="5484"/>
                  </a:lnTo>
                  <a:lnTo>
                    <a:pt x="2466" y="5532"/>
                  </a:lnTo>
                  <a:lnTo>
                    <a:pt x="2658" y="5532"/>
                  </a:lnTo>
                  <a:lnTo>
                    <a:pt x="2856" y="5544"/>
                  </a:lnTo>
                  <a:lnTo>
                    <a:pt x="3138" y="5586"/>
                  </a:lnTo>
                  <a:lnTo>
                    <a:pt x="3233" y="5536"/>
                  </a:lnTo>
                  <a:lnTo>
                    <a:pt x="3233" y="5416"/>
                  </a:lnTo>
                  <a:lnTo>
                    <a:pt x="3192" y="5292"/>
                  </a:lnTo>
                  <a:lnTo>
                    <a:pt x="3234" y="5184"/>
                  </a:lnTo>
                  <a:lnTo>
                    <a:pt x="3323" y="5116"/>
                  </a:lnTo>
                  <a:lnTo>
                    <a:pt x="3293" y="5026"/>
                  </a:lnTo>
                  <a:lnTo>
                    <a:pt x="3348" y="4950"/>
                  </a:lnTo>
                  <a:lnTo>
                    <a:pt x="3413" y="4846"/>
                  </a:lnTo>
                  <a:lnTo>
                    <a:pt x="3473" y="4846"/>
                  </a:lnTo>
                  <a:lnTo>
                    <a:pt x="3498" y="4770"/>
                  </a:lnTo>
                  <a:lnTo>
                    <a:pt x="3384" y="4572"/>
                  </a:lnTo>
                  <a:lnTo>
                    <a:pt x="3353" y="4396"/>
                  </a:lnTo>
                  <a:lnTo>
                    <a:pt x="2963" y="3886"/>
                  </a:lnTo>
                  <a:lnTo>
                    <a:pt x="2453" y="3226"/>
                  </a:lnTo>
                  <a:lnTo>
                    <a:pt x="2124" y="2706"/>
                  </a:lnTo>
                  <a:lnTo>
                    <a:pt x="1702" y="2175"/>
                  </a:lnTo>
                  <a:lnTo>
                    <a:pt x="1560" y="1938"/>
                  </a:lnTo>
                  <a:lnTo>
                    <a:pt x="1822" y="474"/>
                  </a:lnTo>
                  <a:lnTo>
                    <a:pt x="444" y="45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5B90F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20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8" name="Freeform 50"/>
            <p:cNvSpPr>
              <a:spLocks/>
            </p:cNvSpPr>
            <p:nvPr/>
          </p:nvSpPr>
          <p:spPr bwMode="auto">
            <a:xfrm>
              <a:off x="2614030" y="3200663"/>
              <a:ext cx="565689" cy="853239"/>
            </a:xfrm>
            <a:custGeom>
              <a:avLst/>
              <a:gdLst>
                <a:gd name="T0" fmla="*/ 49 w 2565"/>
                <a:gd name="T1" fmla="*/ 0 h 3871"/>
                <a:gd name="T2" fmla="*/ 272 w 2565"/>
                <a:gd name="T3" fmla="*/ 46 h 3871"/>
                <a:gd name="T4" fmla="*/ 486 w 2565"/>
                <a:gd name="T5" fmla="*/ 88 h 3871"/>
                <a:gd name="T6" fmla="*/ 480 w 2565"/>
                <a:gd name="T7" fmla="*/ 110 h 3871"/>
                <a:gd name="T8" fmla="*/ 465 w 2565"/>
                <a:gd name="T9" fmla="*/ 183 h 3871"/>
                <a:gd name="T10" fmla="*/ 458 w 2565"/>
                <a:gd name="T11" fmla="*/ 251 h 3871"/>
                <a:gd name="T12" fmla="*/ 450 w 2565"/>
                <a:gd name="T13" fmla="*/ 318 h 3871"/>
                <a:gd name="T14" fmla="*/ 425 w 2565"/>
                <a:gd name="T15" fmla="*/ 472 h 3871"/>
                <a:gd name="T16" fmla="*/ 414 w 2565"/>
                <a:gd name="T17" fmla="*/ 569 h 3871"/>
                <a:gd name="T18" fmla="*/ 409 w 2565"/>
                <a:gd name="T19" fmla="*/ 587 h 3871"/>
                <a:gd name="T20" fmla="*/ 409 w 2565"/>
                <a:gd name="T21" fmla="*/ 612 h 3871"/>
                <a:gd name="T22" fmla="*/ 399 w 2565"/>
                <a:gd name="T23" fmla="*/ 624 h 3871"/>
                <a:gd name="T24" fmla="*/ 404 w 2565"/>
                <a:gd name="T25" fmla="*/ 652 h 3871"/>
                <a:gd name="T26" fmla="*/ 376 w 2565"/>
                <a:gd name="T27" fmla="*/ 642 h 3871"/>
                <a:gd name="T28" fmla="*/ 357 w 2565"/>
                <a:gd name="T29" fmla="*/ 637 h 3871"/>
                <a:gd name="T30" fmla="*/ 342 w 2565"/>
                <a:gd name="T31" fmla="*/ 646 h 3871"/>
                <a:gd name="T32" fmla="*/ 341 w 2565"/>
                <a:gd name="T33" fmla="*/ 662 h 3871"/>
                <a:gd name="T34" fmla="*/ 348 w 2565"/>
                <a:gd name="T35" fmla="*/ 695 h 3871"/>
                <a:gd name="T36" fmla="*/ 346 w 2565"/>
                <a:gd name="T37" fmla="*/ 718 h 3871"/>
                <a:gd name="T38" fmla="*/ 333 w 2565"/>
                <a:gd name="T39" fmla="*/ 734 h 3871"/>
                <a:gd name="T40" fmla="*/ 214 w 2565"/>
                <a:gd name="T41" fmla="*/ 579 h 3871"/>
                <a:gd name="T42" fmla="*/ 170 w 2565"/>
                <a:gd name="T43" fmla="*/ 523 h 3871"/>
                <a:gd name="T44" fmla="*/ 108 w 2565"/>
                <a:gd name="T45" fmla="*/ 424 h 3871"/>
                <a:gd name="T46" fmla="*/ 27 w 2565"/>
                <a:gd name="T47" fmla="*/ 323 h 3871"/>
                <a:gd name="T48" fmla="*/ 0 w 2565"/>
                <a:gd name="T49" fmla="*/ 277 h 3871"/>
                <a:gd name="T50" fmla="*/ 49 w 2565"/>
                <a:gd name="T51" fmla="*/ 0 h 387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565" h="3871">
                  <a:moveTo>
                    <a:pt x="261" y="0"/>
                  </a:moveTo>
                  <a:lnTo>
                    <a:pt x="1437" y="241"/>
                  </a:lnTo>
                  <a:lnTo>
                    <a:pt x="2565" y="465"/>
                  </a:lnTo>
                  <a:lnTo>
                    <a:pt x="2532" y="580"/>
                  </a:lnTo>
                  <a:lnTo>
                    <a:pt x="2454" y="964"/>
                  </a:lnTo>
                  <a:lnTo>
                    <a:pt x="2418" y="1324"/>
                  </a:lnTo>
                  <a:lnTo>
                    <a:pt x="2376" y="1678"/>
                  </a:lnTo>
                  <a:lnTo>
                    <a:pt x="2243" y="2489"/>
                  </a:lnTo>
                  <a:lnTo>
                    <a:pt x="2183" y="2999"/>
                  </a:lnTo>
                  <a:lnTo>
                    <a:pt x="2160" y="3094"/>
                  </a:lnTo>
                  <a:lnTo>
                    <a:pt x="2160" y="3226"/>
                  </a:lnTo>
                  <a:lnTo>
                    <a:pt x="2106" y="3292"/>
                  </a:lnTo>
                  <a:lnTo>
                    <a:pt x="2130" y="3436"/>
                  </a:lnTo>
                  <a:lnTo>
                    <a:pt x="1986" y="3388"/>
                  </a:lnTo>
                  <a:lnTo>
                    <a:pt x="1883" y="3359"/>
                  </a:lnTo>
                  <a:lnTo>
                    <a:pt x="1806" y="3406"/>
                  </a:lnTo>
                  <a:lnTo>
                    <a:pt x="1800" y="3490"/>
                  </a:lnTo>
                  <a:lnTo>
                    <a:pt x="1836" y="3664"/>
                  </a:lnTo>
                  <a:lnTo>
                    <a:pt x="1824" y="3784"/>
                  </a:lnTo>
                  <a:lnTo>
                    <a:pt x="1757" y="3871"/>
                  </a:lnTo>
                  <a:lnTo>
                    <a:pt x="1130" y="3054"/>
                  </a:lnTo>
                  <a:lnTo>
                    <a:pt x="899" y="2758"/>
                  </a:lnTo>
                  <a:lnTo>
                    <a:pt x="569" y="2236"/>
                  </a:lnTo>
                  <a:lnTo>
                    <a:pt x="144" y="1702"/>
                  </a:lnTo>
                  <a:lnTo>
                    <a:pt x="0" y="1459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9" name="Freeform 51"/>
            <p:cNvSpPr>
              <a:spLocks/>
            </p:cNvSpPr>
            <p:nvPr/>
          </p:nvSpPr>
          <p:spPr bwMode="auto">
            <a:xfrm>
              <a:off x="2930629" y="2514817"/>
              <a:ext cx="521458" cy="836965"/>
            </a:xfrm>
            <a:custGeom>
              <a:avLst/>
              <a:gdLst>
                <a:gd name="T0" fmla="*/ 129 w 2360"/>
                <a:gd name="T1" fmla="*/ 2 h 3800"/>
                <a:gd name="T2" fmla="*/ 152 w 2360"/>
                <a:gd name="T3" fmla="*/ 0 h 3800"/>
                <a:gd name="T4" fmla="*/ 186 w 2360"/>
                <a:gd name="T5" fmla="*/ 12 h 3800"/>
                <a:gd name="T6" fmla="*/ 181 w 2360"/>
                <a:gd name="T7" fmla="*/ 59 h 3800"/>
                <a:gd name="T8" fmla="*/ 180 w 2360"/>
                <a:gd name="T9" fmla="*/ 100 h 3800"/>
                <a:gd name="T10" fmla="*/ 180 w 2360"/>
                <a:gd name="T11" fmla="*/ 152 h 3800"/>
                <a:gd name="T12" fmla="*/ 198 w 2360"/>
                <a:gd name="T13" fmla="*/ 179 h 3800"/>
                <a:gd name="T14" fmla="*/ 226 w 2360"/>
                <a:gd name="T15" fmla="*/ 209 h 3800"/>
                <a:gd name="T16" fmla="*/ 237 w 2360"/>
                <a:gd name="T17" fmla="*/ 230 h 3800"/>
                <a:gd name="T18" fmla="*/ 260 w 2360"/>
                <a:gd name="T19" fmla="*/ 243 h 3800"/>
                <a:gd name="T20" fmla="*/ 241 w 2360"/>
                <a:gd name="T21" fmla="*/ 299 h 3800"/>
                <a:gd name="T22" fmla="*/ 241 w 2360"/>
                <a:gd name="T23" fmla="*/ 320 h 3800"/>
                <a:gd name="T24" fmla="*/ 241 w 2360"/>
                <a:gd name="T25" fmla="*/ 341 h 3800"/>
                <a:gd name="T26" fmla="*/ 271 w 2360"/>
                <a:gd name="T27" fmla="*/ 340 h 3800"/>
                <a:gd name="T28" fmla="*/ 288 w 2360"/>
                <a:gd name="T29" fmla="*/ 391 h 3800"/>
                <a:gd name="T30" fmla="*/ 291 w 2360"/>
                <a:gd name="T31" fmla="*/ 421 h 3800"/>
                <a:gd name="T32" fmla="*/ 300 w 2360"/>
                <a:gd name="T33" fmla="*/ 440 h 3800"/>
                <a:gd name="T34" fmla="*/ 316 w 2360"/>
                <a:gd name="T35" fmla="*/ 456 h 3800"/>
                <a:gd name="T36" fmla="*/ 334 w 2360"/>
                <a:gd name="T37" fmla="*/ 465 h 3800"/>
                <a:gd name="T38" fmla="*/ 380 w 2360"/>
                <a:gd name="T39" fmla="*/ 465 h 3800"/>
                <a:gd name="T40" fmla="*/ 397 w 2360"/>
                <a:gd name="T41" fmla="*/ 476 h 3800"/>
                <a:gd name="T42" fmla="*/ 420 w 2360"/>
                <a:gd name="T43" fmla="*/ 471 h 3800"/>
                <a:gd name="T44" fmla="*/ 420 w 2360"/>
                <a:gd name="T45" fmla="*/ 454 h 3800"/>
                <a:gd name="T46" fmla="*/ 448 w 2360"/>
                <a:gd name="T47" fmla="*/ 465 h 3800"/>
                <a:gd name="T48" fmla="*/ 435 w 2360"/>
                <a:gd name="T49" fmla="*/ 590 h 3800"/>
                <a:gd name="T50" fmla="*/ 427 w 2360"/>
                <a:gd name="T51" fmla="*/ 662 h 3800"/>
                <a:gd name="T52" fmla="*/ 421 w 2360"/>
                <a:gd name="T53" fmla="*/ 720 h 3800"/>
                <a:gd name="T54" fmla="*/ 324 w 2360"/>
                <a:gd name="T55" fmla="*/ 694 h 3800"/>
                <a:gd name="T56" fmla="*/ 212 w 2360"/>
                <a:gd name="T57" fmla="*/ 678 h 3800"/>
                <a:gd name="T58" fmla="*/ 0 w 2360"/>
                <a:gd name="T59" fmla="*/ 636 h 3800"/>
                <a:gd name="T60" fmla="*/ 23 w 2360"/>
                <a:gd name="T61" fmla="*/ 482 h 3800"/>
                <a:gd name="T62" fmla="*/ 46 w 2360"/>
                <a:gd name="T63" fmla="*/ 448 h 3800"/>
                <a:gd name="T64" fmla="*/ 28 w 2360"/>
                <a:gd name="T65" fmla="*/ 425 h 3800"/>
                <a:gd name="T66" fmla="*/ 28 w 2360"/>
                <a:gd name="T67" fmla="*/ 403 h 3800"/>
                <a:gd name="T68" fmla="*/ 57 w 2360"/>
                <a:gd name="T69" fmla="*/ 385 h 3800"/>
                <a:gd name="T70" fmla="*/ 63 w 2360"/>
                <a:gd name="T71" fmla="*/ 358 h 3800"/>
                <a:gd name="T72" fmla="*/ 63 w 2360"/>
                <a:gd name="T73" fmla="*/ 351 h 3800"/>
                <a:gd name="T74" fmla="*/ 69 w 2360"/>
                <a:gd name="T75" fmla="*/ 340 h 3800"/>
                <a:gd name="T76" fmla="*/ 91 w 2360"/>
                <a:gd name="T77" fmla="*/ 334 h 3800"/>
                <a:gd name="T78" fmla="*/ 93 w 2360"/>
                <a:gd name="T79" fmla="*/ 317 h 3800"/>
                <a:gd name="T80" fmla="*/ 91 w 2360"/>
                <a:gd name="T81" fmla="*/ 294 h 3800"/>
                <a:gd name="T82" fmla="*/ 75 w 2360"/>
                <a:gd name="T83" fmla="*/ 271 h 3800"/>
                <a:gd name="T84" fmla="*/ 75 w 2360"/>
                <a:gd name="T85" fmla="*/ 237 h 3800"/>
                <a:gd name="T86" fmla="*/ 99 w 2360"/>
                <a:gd name="T87" fmla="*/ 156 h 3800"/>
                <a:gd name="T88" fmla="*/ 103 w 2360"/>
                <a:gd name="T89" fmla="*/ 131 h 3800"/>
                <a:gd name="T90" fmla="*/ 102 w 2360"/>
                <a:gd name="T91" fmla="*/ 96 h 3800"/>
                <a:gd name="T92" fmla="*/ 114 w 2360"/>
                <a:gd name="T93" fmla="*/ 59 h 3800"/>
                <a:gd name="T94" fmla="*/ 120 w 2360"/>
                <a:gd name="T95" fmla="*/ 20 h 3800"/>
                <a:gd name="T96" fmla="*/ 129 w 2360"/>
                <a:gd name="T97" fmla="*/ 2 h 380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360" h="3800">
                  <a:moveTo>
                    <a:pt x="681" y="12"/>
                  </a:moveTo>
                  <a:lnTo>
                    <a:pt x="803" y="0"/>
                  </a:lnTo>
                  <a:lnTo>
                    <a:pt x="979" y="64"/>
                  </a:lnTo>
                  <a:lnTo>
                    <a:pt x="955" y="312"/>
                  </a:lnTo>
                  <a:lnTo>
                    <a:pt x="947" y="528"/>
                  </a:lnTo>
                  <a:lnTo>
                    <a:pt x="950" y="804"/>
                  </a:lnTo>
                  <a:lnTo>
                    <a:pt x="1043" y="944"/>
                  </a:lnTo>
                  <a:lnTo>
                    <a:pt x="1190" y="1104"/>
                  </a:lnTo>
                  <a:lnTo>
                    <a:pt x="1251" y="1216"/>
                  </a:lnTo>
                  <a:lnTo>
                    <a:pt x="1370" y="1284"/>
                  </a:lnTo>
                  <a:lnTo>
                    <a:pt x="1267" y="1576"/>
                  </a:lnTo>
                  <a:lnTo>
                    <a:pt x="1267" y="1688"/>
                  </a:lnTo>
                  <a:lnTo>
                    <a:pt x="1267" y="1800"/>
                  </a:lnTo>
                  <a:lnTo>
                    <a:pt x="1430" y="1794"/>
                  </a:lnTo>
                  <a:lnTo>
                    <a:pt x="1515" y="2064"/>
                  </a:lnTo>
                  <a:lnTo>
                    <a:pt x="1531" y="2224"/>
                  </a:lnTo>
                  <a:lnTo>
                    <a:pt x="1579" y="2320"/>
                  </a:lnTo>
                  <a:lnTo>
                    <a:pt x="1667" y="2408"/>
                  </a:lnTo>
                  <a:lnTo>
                    <a:pt x="1760" y="2454"/>
                  </a:lnTo>
                  <a:lnTo>
                    <a:pt x="2000" y="2454"/>
                  </a:lnTo>
                  <a:lnTo>
                    <a:pt x="2090" y="2514"/>
                  </a:lnTo>
                  <a:lnTo>
                    <a:pt x="2210" y="2484"/>
                  </a:lnTo>
                  <a:lnTo>
                    <a:pt x="2210" y="2394"/>
                  </a:lnTo>
                  <a:lnTo>
                    <a:pt x="2360" y="2454"/>
                  </a:lnTo>
                  <a:lnTo>
                    <a:pt x="2291" y="3112"/>
                  </a:lnTo>
                  <a:lnTo>
                    <a:pt x="2251" y="3496"/>
                  </a:lnTo>
                  <a:lnTo>
                    <a:pt x="2219" y="3800"/>
                  </a:lnTo>
                  <a:lnTo>
                    <a:pt x="1707" y="3664"/>
                  </a:lnTo>
                  <a:lnTo>
                    <a:pt x="1115" y="3576"/>
                  </a:lnTo>
                  <a:lnTo>
                    <a:pt x="0" y="3355"/>
                  </a:lnTo>
                  <a:lnTo>
                    <a:pt x="121" y="2544"/>
                  </a:lnTo>
                  <a:lnTo>
                    <a:pt x="241" y="2365"/>
                  </a:lnTo>
                  <a:lnTo>
                    <a:pt x="150" y="2242"/>
                  </a:lnTo>
                  <a:lnTo>
                    <a:pt x="150" y="2125"/>
                  </a:lnTo>
                  <a:lnTo>
                    <a:pt x="300" y="2034"/>
                  </a:lnTo>
                  <a:lnTo>
                    <a:pt x="330" y="1887"/>
                  </a:lnTo>
                  <a:lnTo>
                    <a:pt x="330" y="1852"/>
                  </a:lnTo>
                  <a:lnTo>
                    <a:pt x="361" y="1794"/>
                  </a:lnTo>
                  <a:lnTo>
                    <a:pt x="478" y="1764"/>
                  </a:lnTo>
                  <a:lnTo>
                    <a:pt x="492" y="1671"/>
                  </a:lnTo>
                  <a:lnTo>
                    <a:pt x="480" y="1554"/>
                  </a:lnTo>
                  <a:lnTo>
                    <a:pt x="393" y="1432"/>
                  </a:lnTo>
                  <a:lnTo>
                    <a:pt x="396" y="1252"/>
                  </a:lnTo>
                  <a:lnTo>
                    <a:pt x="519" y="823"/>
                  </a:lnTo>
                  <a:lnTo>
                    <a:pt x="544" y="691"/>
                  </a:lnTo>
                  <a:lnTo>
                    <a:pt x="535" y="505"/>
                  </a:lnTo>
                  <a:lnTo>
                    <a:pt x="598" y="312"/>
                  </a:lnTo>
                  <a:lnTo>
                    <a:pt x="633" y="105"/>
                  </a:lnTo>
                  <a:lnTo>
                    <a:pt x="681" y="12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3" name="Freeform 52"/>
            <p:cNvSpPr>
              <a:spLocks/>
            </p:cNvSpPr>
            <p:nvPr/>
          </p:nvSpPr>
          <p:spPr bwMode="auto">
            <a:xfrm>
              <a:off x="5892929" y="3358757"/>
              <a:ext cx="580820" cy="426620"/>
            </a:xfrm>
            <a:custGeom>
              <a:avLst/>
              <a:gdLst>
                <a:gd name="T0" fmla="*/ 10 w 2495"/>
                <a:gd name="T1" fmla="*/ 256 h 1836"/>
                <a:gd name="T2" fmla="*/ 35 w 2495"/>
                <a:gd name="T3" fmla="*/ 274 h 1836"/>
                <a:gd name="T4" fmla="*/ 55 w 2495"/>
                <a:gd name="T5" fmla="*/ 272 h 1836"/>
                <a:gd name="T6" fmla="*/ 68 w 2495"/>
                <a:gd name="T7" fmla="*/ 288 h 1836"/>
                <a:gd name="T8" fmla="*/ 82 w 2495"/>
                <a:gd name="T9" fmla="*/ 292 h 1836"/>
                <a:gd name="T10" fmla="*/ 97 w 2495"/>
                <a:gd name="T11" fmla="*/ 277 h 1836"/>
                <a:gd name="T12" fmla="*/ 127 w 2495"/>
                <a:gd name="T13" fmla="*/ 262 h 1836"/>
                <a:gd name="T14" fmla="*/ 161 w 2495"/>
                <a:gd name="T15" fmla="*/ 247 h 1836"/>
                <a:gd name="T16" fmla="*/ 167 w 2495"/>
                <a:gd name="T17" fmla="*/ 228 h 1836"/>
                <a:gd name="T18" fmla="*/ 162 w 2495"/>
                <a:gd name="T19" fmla="*/ 205 h 1836"/>
                <a:gd name="T20" fmla="*/ 179 w 2495"/>
                <a:gd name="T21" fmla="*/ 166 h 1836"/>
                <a:gd name="T22" fmla="*/ 202 w 2495"/>
                <a:gd name="T23" fmla="*/ 148 h 1836"/>
                <a:gd name="T24" fmla="*/ 229 w 2495"/>
                <a:gd name="T25" fmla="*/ 102 h 1836"/>
                <a:gd name="T26" fmla="*/ 255 w 2495"/>
                <a:gd name="T27" fmla="*/ 60 h 1836"/>
                <a:gd name="T28" fmla="*/ 262 w 2495"/>
                <a:gd name="T29" fmla="*/ 34 h 1836"/>
                <a:gd name="T30" fmla="*/ 272 w 2495"/>
                <a:gd name="T31" fmla="*/ 22 h 1836"/>
                <a:gd name="T32" fmla="*/ 297 w 2495"/>
                <a:gd name="T33" fmla="*/ 20 h 1836"/>
                <a:gd name="T34" fmla="*/ 315 w 2495"/>
                <a:gd name="T35" fmla="*/ 0 h 1836"/>
                <a:gd name="T36" fmla="*/ 339 w 2495"/>
                <a:gd name="T37" fmla="*/ 11 h 1836"/>
                <a:gd name="T38" fmla="*/ 340 w 2495"/>
                <a:gd name="T39" fmla="*/ 16 h 1836"/>
                <a:gd name="T40" fmla="*/ 340 w 2495"/>
                <a:gd name="T41" fmla="*/ 21 h 1836"/>
                <a:gd name="T42" fmla="*/ 338 w 2495"/>
                <a:gd name="T43" fmla="*/ 37 h 1836"/>
                <a:gd name="T44" fmla="*/ 350 w 2495"/>
                <a:gd name="T45" fmla="*/ 57 h 1836"/>
                <a:gd name="T46" fmla="*/ 407 w 2495"/>
                <a:gd name="T47" fmla="*/ 91 h 1836"/>
                <a:gd name="T48" fmla="*/ 431 w 2495"/>
                <a:gd name="T49" fmla="*/ 87 h 1836"/>
                <a:gd name="T50" fmla="*/ 452 w 2495"/>
                <a:gd name="T51" fmla="*/ 108 h 1836"/>
                <a:gd name="T52" fmla="*/ 447 w 2495"/>
                <a:gd name="T53" fmla="*/ 119 h 1836"/>
                <a:gd name="T54" fmla="*/ 424 w 2495"/>
                <a:gd name="T55" fmla="*/ 108 h 1836"/>
                <a:gd name="T56" fmla="*/ 418 w 2495"/>
                <a:gd name="T57" fmla="*/ 131 h 1836"/>
                <a:gd name="T58" fmla="*/ 458 w 2495"/>
                <a:gd name="T59" fmla="*/ 142 h 1836"/>
                <a:gd name="T60" fmla="*/ 464 w 2495"/>
                <a:gd name="T61" fmla="*/ 171 h 1836"/>
                <a:gd name="T62" fmla="*/ 447 w 2495"/>
                <a:gd name="T63" fmla="*/ 188 h 1836"/>
                <a:gd name="T64" fmla="*/ 482 w 2495"/>
                <a:gd name="T65" fmla="*/ 193 h 1836"/>
                <a:gd name="T66" fmla="*/ 499 w 2495"/>
                <a:gd name="T67" fmla="*/ 193 h 1836"/>
                <a:gd name="T68" fmla="*/ 493 w 2495"/>
                <a:gd name="T69" fmla="*/ 217 h 1836"/>
                <a:gd name="T70" fmla="*/ 457 w 2495"/>
                <a:gd name="T71" fmla="*/ 234 h 1836"/>
                <a:gd name="T72" fmla="*/ 414 w 2495"/>
                <a:gd name="T73" fmla="*/ 240 h 1836"/>
                <a:gd name="T74" fmla="*/ 255 w 2495"/>
                <a:gd name="T75" fmla="*/ 287 h 1836"/>
                <a:gd name="T76" fmla="*/ 181 w 2495"/>
                <a:gd name="T77" fmla="*/ 318 h 1836"/>
                <a:gd name="T78" fmla="*/ 80 w 2495"/>
                <a:gd name="T79" fmla="*/ 346 h 1836"/>
                <a:gd name="T80" fmla="*/ 54 w 2495"/>
                <a:gd name="T81" fmla="*/ 359 h 1836"/>
                <a:gd name="T82" fmla="*/ 7 w 2495"/>
                <a:gd name="T83" fmla="*/ 367 h 1836"/>
                <a:gd name="T84" fmla="*/ 11 w 2495"/>
                <a:gd name="T85" fmla="*/ 350 h 1836"/>
                <a:gd name="T86" fmla="*/ 0 w 2495"/>
                <a:gd name="T87" fmla="*/ 324 h 1836"/>
                <a:gd name="T88" fmla="*/ 12 w 2495"/>
                <a:gd name="T89" fmla="*/ 303 h 1836"/>
                <a:gd name="T90" fmla="*/ 13 w 2495"/>
                <a:gd name="T91" fmla="*/ 280 h 1836"/>
                <a:gd name="T92" fmla="*/ 10 w 2495"/>
                <a:gd name="T93" fmla="*/ 256 h 18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95" h="1836">
                  <a:moveTo>
                    <a:pt x="51" y="1279"/>
                  </a:moveTo>
                  <a:lnTo>
                    <a:pt x="175" y="1371"/>
                  </a:lnTo>
                  <a:lnTo>
                    <a:pt x="277" y="1363"/>
                  </a:lnTo>
                  <a:lnTo>
                    <a:pt x="339" y="1440"/>
                  </a:lnTo>
                  <a:lnTo>
                    <a:pt x="411" y="1462"/>
                  </a:lnTo>
                  <a:lnTo>
                    <a:pt x="486" y="1386"/>
                  </a:lnTo>
                  <a:lnTo>
                    <a:pt x="637" y="1310"/>
                  </a:lnTo>
                  <a:lnTo>
                    <a:pt x="804" y="1234"/>
                  </a:lnTo>
                  <a:lnTo>
                    <a:pt x="835" y="1143"/>
                  </a:lnTo>
                  <a:lnTo>
                    <a:pt x="811" y="1026"/>
                  </a:lnTo>
                  <a:lnTo>
                    <a:pt x="895" y="831"/>
                  </a:lnTo>
                  <a:lnTo>
                    <a:pt x="1010" y="740"/>
                  </a:lnTo>
                  <a:lnTo>
                    <a:pt x="1146" y="512"/>
                  </a:lnTo>
                  <a:lnTo>
                    <a:pt x="1275" y="299"/>
                  </a:lnTo>
                  <a:lnTo>
                    <a:pt x="1312" y="170"/>
                  </a:lnTo>
                  <a:lnTo>
                    <a:pt x="1358" y="109"/>
                  </a:lnTo>
                  <a:lnTo>
                    <a:pt x="1487" y="102"/>
                  </a:lnTo>
                  <a:lnTo>
                    <a:pt x="1574" y="0"/>
                  </a:lnTo>
                  <a:lnTo>
                    <a:pt x="1694" y="56"/>
                  </a:lnTo>
                  <a:lnTo>
                    <a:pt x="1698" y="78"/>
                  </a:lnTo>
                  <a:lnTo>
                    <a:pt x="1698" y="106"/>
                  </a:lnTo>
                  <a:lnTo>
                    <a:pt x="1692" y="185"/>
                  </a:lnTo>
                  <a:lnTo>
                    <a:pt x="1751" y="284"/>
                  </a:lnTo>
                  <a:lnTo>
                    <a:pt x="2034" y="455"/>
                  </a:lnTo>
                  <a:lnTo>
                    <a:pt x="2154" y="436"/>
                  </a:lnTo>
                  <a:lnTo>
                    <a:pt x="2262" y="540"/>
                  </a:lnTo>
                  <a:lnTo>
                    <a:pt x="2233" y="597"/>
                  </a:lnTo>
                  <a:lnTo>
                    <a:pt x="2119" y="540"/>
                  </a:lnTo>
                  <a:lnTo>
                    <a:pt x="2091" y="654"/>
                  </a:lnTo>
                  <a:lnTo>
                    <a:pt x="2290" y="711"/>
                  </a:lnTo>
                  <a:lnTo>
                    <a:pt x="2319" y="853"/>
                  </a:lnTo>
                  <a:lnTo>
                    <a:pt x="2233" y="940"/>
                  </a:lnTo>
                  <a:lnTo>
                    <a:pt x="2412" y="968"/>
                  </a:lnTo>
                  <a:lnTo>
                    <a:pt x="2495" y="968"/>
                  </a:lnTo>
                  <a:lnTo>
                    <a:pt x="2467" y="1088"/>
                  </a:lnTo>
                  <a:lnTo>
                    <a:pt x="2285" y="1173"/>
                  </a:lnTo>
                  <a:lnTo>
                    <a:pt x="2072" y="1199"/>
                  </a:lnTo>
                  <a:lnTo>
                    <a:pt x="1273" y="1436"/>
                  </a:lnTo>
                  <a:lnTo>
                    <a:pt x="904" y="1593"/>
                  </a:lnTo>
                  <a:lnTo>
                    <a:pt x="402" y="1733"/>
                  </a:lnTo>
                  <a:lnTo>
                    <a:pt x="268" y="1794"/>
                  </a:lnTo>
                  <a:lnTo>
                    <a:pt x="34" y="1836"/>
                  </a:lnTo>
                  <a:lnTo>
                    <a:pt x="54" y="1753"/>
                  </a:lnTo>
                  <a:lnTo>
                    <a:pt x="0" y="1620"/>
                  </a:lnTo>
                  <a:lnTo>
                    <a:pt x="58" y="1517"/>
                  </a:lnTo>
                  <a:lnTo>
                    <a:pt x="66" y="1400"/>
                  </a:lnTo>
                  <a:lnTo>
                    <a:pt x="51" y="1279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4" name="Freeform 53"/>
            <p:cNvSpPr>
              <a:spLocks/>
            </p:cNvSpPr>
            <p:nvPr/>
          </p:nvSpPr>
          <p:spPr bwMode="auto">
            <a:xfrm>
              <a:off x="5864994" y="3312258"/>
              <a:ext cx="394585" cy="385934"/>
            </a:xfrm>
            <a:custGeom>
              <a:avLst/>
              <a:gdLst>
                <a:gd name="T0" fmla="*/ 100 w 1790"/>
                <a:gd name="T1" fmla="*/ 5 h 1751"/>
                <a:gd name="T2" fmla="*/ 113 w 1790"/>
                <a:gd name="T3" fmla="*/ 0 h 1751"/>
                <a:gd name="T4" fmla="*/ 118 w 1790"/>
                <a:gd name="T5" fmla="*/ 52 h 1751"/>
                <a:gd name="T6" fmla="*/ 130 w 1790"/>
                <a:gd name="T7" fmla="*/ 72 h 1751"/>
                <a:gd name="T8" fmla="*/ 166 w 1790"/>
                <a:gd name="T9" fmla="*/ 65 h 1751"/>
                <a:gd name="T10" fmla="*/ 187 w 1790"/>
                <a:gd name="T11" fmla="*/ 49 h 1751"/>
                <a:gd name="T12" fmla="*/ 204 w 1790"/>
                <a:gd name="T13" fmla="*/ 49 h 1751"/>
                <a:gd name="T14" fmla="*/ 209 w 1790"/>
                <a:gd name="T15" fmla="*/ 78 h 1751"/>
                <a:gd name="T16" fmla="*/ 221 w 1790"/>
                <a:gd name="T17" fmla="*/ 78 h 1751"/>
                <a:gd name="T18" fmla="*/ 239 w 1790"/>
                <a:gd name="T19" fmla="*/ 58 h 1751"/>
                <a:gd name="T20" fmla="*/ 259 w 1790"/>
                <a:gd name="T21" fmla="*/ 46 h 1751"/>
                <a:gd name="T22" fmla="*/ 280 w 1790"/>
                <a:gd name="T23" fmla="*/ 42 h 1751"/>
                <a:gd name="T24" fmla="*/ 289 w 1790"/>
                <a:gd name="T25" fmla="*/ 27 h 1751"/>
                <a:gd name="T26" fmla="*/ 302 w 1790"/>
                <a:gd name="T27" fmla="*/ 21 h 1751"/>
                <a:gd name="T28" fmla="*/ 318 w 1790"/>
                <a:gd name="T29" fmla="*/ 32 h 1751"/>
                <a:gd name="T30" fmla="*/ 339 w 1790"/>
                <a:gd name="T31" fmla="*/ 40 h 1751"/>
                <a:gd name="T32" fmla="*/ 321 w 1790"/>
                <a:gd name="T33" fmla="*/ 61 h 1751"/>
                <a:gd name="T34" fmla="*/ 295 w 1790"/>
                <a:gd name="T35" fmla="*/ 62 h 1751"/>
                <a:gd name="T36" fmla="*/ 287 w 1790"/>
                <a:gd name="T37" fmla="*/ 74 h 1751"/>
                <a:gd name="T38" fmla="*/ 279 w 1790"/>
                <a:gd name="T39" fmla="*/ 100 h 1751"/>
                <a:gd name="T40" fmla="*/ 225 w 1790"/>
                <a:gd name="T41" fmla="*/ 188 h 1751"/>
                <a:gd name="T42" fmla="*/ 203 w 1790"/>
                <a:gd name="T43" fmla="*/ 206 h 1751"/>
                <a:gd name="T44" fmla="*/ 187 w 1790"/>
                <a:gd name="T45" fmla="*/ 245 h 1751"/>
                <a:gd name="T46" fmla="*/ 191 w 1790"/>
                <a:gd name="T47" fmla="*/ 268 h 1751"/>
                <a:gd name="T48" fmla="*/ 185 w 1790"/>
                <a:gd name="T49" fmla="*/ 286 h 1751"/>
                <a:gd name="T50" fmla="*/ 149 w 1790"/>
                <a:gd name="T51" fmla="*/ 303 h 1751"/>
                <a:gd name="T52" fmla="*/ 121 w 1790"/>
                <a:gd name="T53" fmla="*/ 317 h 1751"/>
                <a:gd name="T54" fmla="*/ 106 w 1790"/>
                <a:gd name="T55" fmla="*/ 332 h 1751"/>
                <a:gd name="T56" fmla="*/ 92 w 1790"/>
                <a:gd name="T57" fmla="*/ 327 h 1751"/>
                <a:gd name="T58" fmla="*/ 80 w 1790"/>
                <a:gd name="T59" fmla="*/ 312 h 1751"/>
                <a:gd name="T60" fmla="*/ 59 w 1790"/>
                <a:gd name="T61" fmla="*/ 314 h 1751"/>
                <a:gd name="T62" fmla="*/ 35 w 1790"/>
                <a:gd name="T63" fmla="*/ 296 h 1751"/>
                <a:gd name="T64" fmla="*/ 15 w 1790"/>
                <a:gd name="T65" fmla="*/ 279 h 1751"/>
                <a:gd name="T66" fmla="*/ 11 w 1790"/>
                <a:gd name="T67" fmla="*/ 245 h 1751"/>
                <a:gd name="T68" fmla="*/ 0 w 1790"/>
                <a:gd name="T69" fmla="*/ 233 h 1751"/>
                <a:gd name="T70" fmla="*/ 23 w 1790"/>
                <a:gd name="T71" fmla="*/ 210 h 1751"/>
                <a:gd name="T72" fmla="*/ 28 w 1790"/>
                <a:gd name="T73" fmla="*/ 191 h 1751"/>
                <a:gd name="T74" fmla="*/ 28 w 1790"/>
                <a:gd name="T75" fmla="*/ 165 h 1751"/>
                <a:gd name="T76" fmla="*/ 47 w 1790"/>
                <a:gd name="T77" fmla="*/ 168 h 1751"/>
                <a:gd name="T78" fmla="*/ 54 w 1790"/>
                <a:gd name="T79" fmla="*/ 150 h 1751"/>
                <a:gd name="T80" fmla="*/ 52 w 1790"/>
                <a:gd name="T81" fmla="*/ 131 h 1751"/>
                <a:gd name="T82" fmla="*/ 71 w 1790"/>
                <a:gd name="T83" fmla="*/ 117 h 1751"/>
                <a:gd name="T84" fmla="*/ 91 w 1790"/>
                <a:gd name="T85" fmla="*/ 90 h 1751"/>
                <a:gd name="T86" fmla="*/ 103 w 1790"/>
                <a:gd name="T87" fmla="*/ 56 h 1751"/>
                <a:gd name="T88" fmla="*/ 100 w 1790"/>
                <a:gd name="T89" fmla="*/ 5 h 175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790" h="1751">
                  <a:moveTo>
                    <a:pt x="527" y="24"/>
                  </a:moveTo>
                  <a:lnTo>
                    <a:pt x="599" y="0"/>
                  </a:lnTo>
                  <a:lnTo>
                    <a:pt x="623" y="272"/>
                  </a:lnTo>
                  <a:lnTo>
                    <a:pt x="686" y="380"/>
                  </a:lnTo>
                  <a:lnTo>
                    <a:pt x="879" y="344"/>
                  </a:lnTo>
                  <a:lnTo>
                    <a:pt x="986" y="260"/>
                  </a:lnTo>
                  <a:lnTo>
                    <a:pt x="1076" y="260"/>
                  </a:lnTo>
                  <a:lnTo>
                    <a:pt x="1106" y="410"/>
                  </a:lnTo>
                  <a:lnTo>
                    <a:pt x="1166" y="410"/>
                  </a:lnTo>
                  <a:lnTo>
                    <a:pt x="1262" y="304"/>
                  </a:lnTo>
                  <a:lnTo>
                    <a:pt x="1366" y="240"/>
                  </a:lnTo>
                  <a:lnTo>
                    <a:pt x="1478" y="224"/>
                  </a:lnTo>
                  <a:lnTo>
                    <a:pt x="1526" y="140"/>
                  </a:lnTo>
                  <a:lnTo>
                    <a:pt x="1595" y="113"/>
                  </a:lnTo>
                  <a:lnTo>
                    <a:pt x="1678" y="168"/>
                  </a:lnTo>
                  <a:lnTo>
                    <a:pt x="1790" y="213"/>
                  </a:lnTo>
                  <a:lnTo>
                    <a:pt x="1694" y="320"/>
                  </a:lnTo>
                  <a:lnTo>
                    <a:pt x="1560" y="325"/>
                  </a:lnTo>
                  <a:lnTo>
                    <a:pt x="1513" y="391"/>
                  </a:lnTo>
                  <a:lnTo>
                    <a:pt x="1471" y="525"/>
                  </a:lnTo>
                  <a:lnTo>
                    <a:pt x="1190" y="991"/>
                  </a:lnTo>
                  <a:lnTo>
                    <a:pt x="1070" y="1087"/>
                  </a:lnTo>
                  <a:lnTo>
                    <a:pt x="987" y="1291"/>
                  </a:lnTo>
                  <a:lnTo>
                    <a:pt x="1007" y="1414"/>
                  </a:lnTo>
                  <a:lnTo>
                    <a:pt x="976" y="1510"/>
                  </a:lnTo>
                  <a:lnTo>
                    <a:pt x="786" y="1597"/>
                  </a:lnTo>
                  <a:lnTo>
                    <a:pt x="639" y="1672"/>
                  </a:lnTo>
                  <a:lnTo>
                    <a:pt x="561" y="1751"/>
                  </a:lnTo>
                  <a:lnTo>
                    <a:pt x="486" y="1726"/>
                  </a:lnTo>
                  <a:lnTo>
                    <a:pt x="423" y="1648"/>
                  </a:lnTo>
                  <a:lnTo>
                    <a:pt x="309" y="1654"/>
                  </a:lnTo>
                  <a:lnTo>
                    <a:pt x="186" y="1562"/>
                  </a:lnTo>
                  <a:lnTo>
                    <a:pt x="77" y="1471"/>
                  </a:lnTo>
                  <a:lnTo>
                    <a:pt x="56" y="1292"/>
                  </a:lnTo>
                  <a:lnTo>
                    <a:pt x="0" y="1228"/>
                  </a:lnTo>
                  <a:lnTo>
                    <a:pt x="123" y="1109"/>
                  </a:lnTo>
                  <a:lnTo>
                    <a:pt x="150" y="1007"/>
                  </a:lnTo>
                  <a:lnTo>
                    <a:pt x="150" y="872"/>
                  </a:lnTo>
                  <a:lnTo>
                    <a:pt x="248" y="886"/>
                  </a:lnTo>
                  <a:lnTo>
                    <a:pt x="287" y="792"/>
                  </a:lnTo>
                  <a:lnTo>
                    <a:pt x="273" y="690"/>
                  </a:lnTo>
                  <a:lnTo>
                    <a:pt x="374" y="615"/>
                  </a:lnTo>
                  <a:lnTo>
                    <a:pt x="483" y="476"/>
                  </a:lnTo>
                  <a:lnTo>
                    <a:pt x="543" y="294"/>
                  </a:lnTo>
                  <a:lnTo>
                    <a:pt x="527" y="24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5" name="Freeform 54"/>
            <p:cNvSpPr>
              <a:spLocks/>
            </p:cNvSpPr>
            <p:nvPr/>
          </p:nvSpPr>
          <p:spPr bwMode="auto">
            <a:xfrm>
              <a:off x="6101280" y="3271573"/>
              <a:ext cx="389929" cy="192967"/>
            </a:xfrm>
            <a:custGeom>
              <a:avLst/>
              <a:gdLst>
                <a:gd name="T0" fmla="*/ 171 w 1675"/>
                <a:gd name="T1" fmla="*/ 132 h 830"/>
                <a:gd name="T2" fmla="*/ 227 w 1675"/>
                <a:gd name="T3" fmla="*/ 166 h 830"/>
                <a:gd name="T4" fmla="*/ 251 w 1675"/>
                <a:gd name="T5" fmla="*/ 162 h 830"/>
                <a:gd name="T6" fmla="*/ 254 w 1675"/>
                <a:gd name="T7" fmla="*/ 147 h 830"/>
                <a:gd name="T8" fmla="*/ 250 w 1675"/>
                <a:gd name="T9" fmla="*/ 139 h 830"/>
                <a:gd name="T10" fmla="*/ 250 w 1675"/>
                <a:gd name="T11" fmla="*/ 129 h 830"/>
                <a:gd name="T12" fmla="*/ 241 w 1675"/>
                <a:gd name="T13" fmla="*/ 116 h 830"/>
                <a:gd name="T14" fmla="*/ 233 w 1675"/>
                <a:gd name="T15" fmla="*/ 99 h 830"/>
                <a:gd name="T16" fmla="*/ 226 w 1675"/>
                <a:gd name="T17" fmla="*/ 79 h 830"/>
                <a:gd name="T18" fmla="*/ 218 w 1675"/>
                <a:gd name="T19" fmla="*/ 68 h 830"/>
                <a:gd name="T20" fmla="*/ 227 w 1675"/>
                <a:gd name="T21" fmla="*/ 50 h 830"/>
                <a:gd name="T22" fmla="*/ 227 w 1675"/>
                <a:gd name="T23" fmla="*/ 28 h 830"/>
                <a:gd name="T24" fmla="*/ 250 w 1675"/>
                <a:gd name="T25" fmla="*/ 45 h 830"/>
                <a:gd name="T26" fmla="*/ 246 w 1675"/>
                <a:gd name="T27" fmla="*/ 68 h 830"/>
                <a:gd name="T28" fmla="*/ 244 w 1675"/>
                <a:gd name="T29" fmla="*/ 84 h 830"/>
                <a:gd name="T30" fmla="*/ 255 w 1675"/>
                <a:gd name="T31" fmla="*/ 92 h 830"/>
                <a:gd name="T32" fmla="*/ 263 w 1675"/>
                <a:gd name="T33" fmla="*/ 100 h 830"/>
                <a:gd name="T34" fmla="*/ 259 w 1675"/>
                <a:gd name="T35" fmla="*/ 111 h 830"/>
                <a:gd name="T36" fmla="*/ 269 w 1675"/>
                <a:gd name="T37" fmla="*/ 123 h 830"/>
                <a:gd name="T38" fmla="*/ 284 w 1675"/>
                <a:gd name="T39" fmla="*/ 124 h 830"/>
                <a:gd name="T40" fmla="*/ 301 w 1675"/>
                <a:gd name="T41" fmla="*/ 141 h 830"/>
                <a:gd name="T42" fmla="*/ 316 w 1675"/>
                <a:gd name="T43" fmla="*/ 141 h 830"/>
                <a:gd name="T44" fmla="*/ 332 w 1675"/>
                <a:gd name="T45" fmla="*/ 137 h 830"/>
                <a:gd name="T46" fmla="*/ 334 w 1675"/>
                <a:gd name="T47" fmla="*/ 118 h 830"/>
                <a:gd name="T48" fmla="*/ 335 w 1675"/>
                <a:gd name="T49" fmla="*/ 103 h 830"/>
                <a:gd name="T50" fmla="*/ 321 w 1675"/>
                <a:gd name="T51" fmla="*/ 105 h 830"/>
                <a:gd name="T52" fmla="*/ 303 w 1675"/>
                <a:gd name="T53" fmla="*/ 113 h 830"/>
                <a:gd name="T54" fmla="*/ 297 w 1675"/>
                <a:gd name="T55" fmla="*/ 102 h 830"/>
                <a:gd name="T56" fmla="*/ 289 w 1675"/>
                <a:gd name="T57" fmla="*/ 82 h 830"/>
                <a:gd name="T58" fmla="*/ 284 w 1675"/>
                <a:gd name="T59" fmla="*/ 63 h 830"/>
                <a:gd name="T60" fmla="*/ 276 w 1675"/>
                <a:gd name="T61" fmla="*/ 50 h 830"/>
                <a:gd name="T62" fmla="*/ 272 w 1675"/>
                <a:gd name="T63" fmla="*/ 33 h 830"/>
                <a:gd name="T64" fmla="*/ 265 w 1675"/>
                <a:gd name="T65" fmla="*/ 19 h 830"/>
                <a:gd name="T66" fmla="*/ 258 w 1675"/>
                <a:gd name="T67" fmla="*/ 0 h 830"/>
                <a:gd name="T68" fmla="*/ 244 w 1675"/>
                <a:gd name="T69" fmla="*/ 9 h 830"/>
                <a:gd name="T70" fmla="*/ 233 w 1675"/>
                <a:gd name="T71" fmla="*/ 13 h 830"/>
                <a:gd name="T72" fmla="*/ 210 w 1675"/>
                <a:gd name="T73" fmla="*/ 11 h 830"/>
                <a:gd name="T74" fmla="*/ 195 w 1675"/>
                <a:gd name="T75" fmla="*/ 13 h 830"/>
                <a:gd name="T76" fmla="*/ 170 w 1675"/>
                <a:gd name="T77" fmla="*/ 24 h 830"/>
                <a:gd name="T78" fmla="*/ 147 w 1675"/>
                <a:gd name="T79" fmla="*/ 29 h 830"/>
                <a:gd name="T80" fmla="*/ 132 w 1675"/>
                <a:gd name="T81" fmla="*/ 46 h 830"/>
                <a:gd name="T82" fmla="*/ 100 w 1675"/>
                <a:gd name="T83" fmla="*/ 52 h 830"/>
                <a:gd name="T84" fmla="*/ 75 w 1675"/>
                <a:gd name="T85" fmla="*/ 61 h 830"/>
                <a:gd name="T86" fmla="*/ 33 w 1675"/>
                <a:gd name="T87" fmla="*/ 73 h 830"/>
                <a:gd name="T88" fmla="*/ 0 w 1675"/>
                <a:gd name="T89" fmla="*/ 85 h 830"/>
                <a:gd name="T90" fmla="*/ 6 w 1675"/>
                <a:gd name="T91" fmla="*/ 113 h 830"/>
                <a:gd name="T92" fmla="*/ 18 w 1675"/>
                <a:gd name="T93" fmla="*/ 113 h 830"/>
                <a:gd name="T94" fmla="*/ 36 w 1675"/>
                <a:gd name="T95" fmla="*/ 92 h 830"/>
                <a:gd name="T96" fmla="*/ 55 w 1675"/>
                <a:gd name="T97" fmla="*/ 81 h 830"/>
                <a:gd name="T98" fmla="*/ 76 w 1675"/>
                <a:gd name="T99" fmla="*/ 78 h 830"/>
                <a:gd name="T100" fmla="*/ 86 w 1675"/>
                <a:gd name="T101" fmla="*/ 62 h 830"/>
                <a:gd name="T102" fmla="*/ 98 w 1675"/>
                <a:gd name="T103" fmla="*/ 56 h 830"/>
                <a:gd name="T104" fmla="*/ 114 w 1675"/>
                <a:gd name="T105" fmla="*/ 67 h 830"/>
                <a:gd name="T106" fmla="*/ 136 w 1675"/>
                <a:gd name="T107" fmla="*/ 76 h 830"/>
                <a:gd name="T108" fmla="*/ 151 w 1675"/>
                <a:gd name="T109" fmla="*/ 82 h 830"/>
                <a:gd name="T110" fmla="*/ 160 w 1675"/>
                <a:gd name="T111" fmla="*/ 74 h 830"/>
                <a:gd name="T112" fmla="*/ 174 w 1675"/>
                <a:gd name="T113" fmla="*/ 85 h 830"/>
                <a:gd name="T114" fmla="*/ 161 w 1675"/>
                <a:gd name="T115" fmla="*/ 97 h 830"/>
                <a:gd name="T116" fmla="*/ 159 w 1675"/>
                <a:gd name="T117" fmla="*/ 113 h 830"/>
                <a:gd name="T118" fmla="*/ 171 w 1675"/>
                <a:gd name="T119" fmla="*/ 132 h 83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675" h="830">
                  <a:moveTo>
                    <a:pt x="853" y="659"/>
                  </a:moveTo>
                  <a:lnTo>
                    <a:pt x="1136" y="830"/>
                  </a:lnTo>
                  <a:lnTo>
                    <a:pt x="1256" y="810"/>
                  </a:lnTo>
                  <a:lnTo>
                    <a:pt x="1269" y="736"/>
                  </a:lnTo>
                  <a:lnTo>
                    <a:pt x="1250" y="697"/>
                  </a:lnTo>
                  <a:lnTo>
                    <a:pt x="1250" y="646"/>
                  </a:lnTo>
                  <a:lnTo>
                    <a:pt x="1205" y="579"/>
                  </a:lnTo>
                  <a:lnTo>
                    <a:pt x="1165" y="494"/>
                  </a:lnTo>
                  <a:lnTo>
                    <a:pt x="1131" y="397"/>
                  </a:lnTo>
                  <a:lnTo>
                    <a:pt x="1091" y="340"/>
                  </a:lnTo>
                  <a:lnTo>
                    <a:pt x="1136" y="251"/>
                  </a:lnTo>
                  <a:lnTo>
                    <a:pt x="1136" y="138"/>
                  </a:lnTo>
                  <a:lnTo>
                    <a:pt x="1250" y="223"/>
                  </a:lnTo>
                  <a:lnTo>
                    <a:pt x="1228" y="340"/>
                  </a:lnTo>
                  <a:lnTo>
                    <a:pt x="1222" y="420"/>
                  </a:lnTo>
                  <a:lnTo>
                    <a:pt x="1273" y="460"/>
                  </a:lnTo>
                  <a:lnTo>
                    <a:pt x="1313" y="499"/>
                  </a:lnTo>
                  <a:lnTo>
                    <a:pt x="1296" y="556"/>
                  </a:lnTo>
                  <a:lnTo>
                    <a:pt x="1347" y="613"/>
                  </a:lnTo>
                  <a:lnTo>
                    <a:pt x="1421" y="619"/>
                  </a:lnTo>
                  <a:lnTo>
                    <a:pt x="1507" y="705"/>
                  </a:lnTo>
                  <a:lnTo>
                    <a:pt x="1581" y="703"/>
                  </a:lnTo>
                  <a:lnTo>
                    <a:pt x="1661" y="686"/>
                  </a:lnTo>
                  <a:lnTo>
                    <a:pt x="1672" y="590"/>
                  </a:lnTo>
                  <a:lnTo>
                    <a:pt x="1675" y="517"/>
                  </a:lnTo>
                  <a:lnTo>
                    <a:pt x="1605" y="527"/>
                  </a:lnTo>
                  <a:lnTo>
                    <a:pt x="1515" y="564"/>
                  </a:lnTo>
                  <a:lnTo>
                    <a:pt x="1484" y="511"/>
                  </a:lnTo>
                  <a:lnTo>
                    <a:pt x="1444" y="408"/>
                  </a:lnTo>
                  <a:lnTo>
                    <a:pt x="1418" y="314"/>
                  </a:lnTo>
                  <a:lnTo>
                    <a:pt x="1381" y="249"/>
                  </a:lnTo>
                  <a:lnTo>
                    <a:pt x="1362" y="163"/>
                  </a:lnTo>
                  <a:lnTo>
                    <a:pt x="1323" y="95"/>
                  </a:lnTo>
                  <a:lnTo>
                    <a:pt x="1288" y="0"/>
                  </a:lnTo>
                  <a:lnTo>
                    <a:pt x="1222" y="45"/>
                  </a:lnTo>
                  <a:lnTo>
                    <a:pt x="1165" y="63"/>
                  </a:lnTo>
                  <a:lnTo>
                    <a:pt x="1051" y="54"/>
                  </a:lnTo>
                  <a:lnTo>
                    <a:pt x="977" y="63"/>
                  </a:lnTo>
                  <a:lnTo>
                    <a:pt x="851" y="119"/>
                  </a:lnTo>
                  <a:lnTo>
                    <a:pt x="735" y="143"/>
                  </a:lnTo>
                  <a:lnTo>
                    <a:pt x="662" y="232"/>
                  </a:lnTo>
                  <a:lnTo>
                    <a:pt x="501" y="260"/>
                  </a:lnTo>
                  <a:lnTo>
                    <a:pt x="376" y="304"/>
                  </a:lnTo>
                  <a:lnTo>
                    <a:pt x="165" y="365"/>
                  </a:lnTo>
                  <a:lnTo>
                    <a:pt x="0" y="423"/>
                  </a:lnTo>
                  <a:lnTo>
                    <a:pt x="29" y="564"/>
                  </a:lnTo>
                  <a:lnTo>
                    <a:pt x="88" y="564"/>
                  </a:lnTo>
                  <a:lnTo>
                    <a:pt x="178" y="461"/>
                  </a:lnTo>
                  <a:lnTo>
                    <a:pt x="277" y="403"/>
                  </a:lnTo>
                  <a:lnTo>
                    <a:pt x="380" y="388"/>
                  </a:lnTo>
                  <a:lnTo>
                    <a:pt x="428" y="308"/>
                  </a:lnTo>
                  <a:lnTo>
                    <a:pt x="491" y="282"/>
                  </a:lnTo>
                  <a:lnTo>
                    <a:pt x="571" y="334"/>
                  </a:lnTo>
                  <a:lnTo>
                    <a:pt x="680" y="378"/>
                  </a:lnTo>
                  <a:lnTo>
                    <a:pt x="754" y="412"/>
                  </a:lnTo>
                  <a:lnTo>
                    <a:pt x="802" y="372"/>
                  </a:lnTo>
                  <a:lnTo>
                    <a:pt x="871" y="424"/>
                  </a:lnTo>
                  <a:lnTo>
                    <a:pt x="805" y="483"/>
                  </a:lnTo>
                  <a:lnTo>
                    <a:pt x="795" y="563"/>
                  </a:lnTo>
                  <a:lnTo>
                    <a:pt x="853" y="659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6" name="Freeform 55"/>
            <p:cNvSpPr>
              <a:spLocks/>
            </p:cNvSpPr>
            <p:nvPr/>
          </p:nvSpPr>
          <p:spPr bwMode="auto">
            <a:xfrm>
              <a:off x="6400420" y="3269248"/>
              <a:ext cx="96609" cy="133682"/>
            </a:xfrm>
            <a:custGeom>
              <a:avLst/>
              <a:gdLst>
                <a:gd name="T0" fmla="*/ 64 w 438"/>
                <a:gd name="T1" fmla="*/ 107 h 605"/>
                <a:gd name="T2" fmla="*/ 78 w 438"/>
                <a:gd name="T3" fmla="*/ 105 h 605"/>
                <a:gd name="T4" fmla="*/ 83 w 438"/>
                <a:gd name="T5" fmla="*/ 79 h 605"/>
                <a:gd name="T6" fmla="*/ 66 w 438"/>
                <a:gd name="T7" fmla="*/ 62 h 605"/>
                <a:gd name="T8" fmla="*/ 49 w 438"/>
                <a:gd name="T9" fmla="*/ 49 h 605"/>
                <a:gd name="T10" fmla="*/ 33 w 438"/>
                <a:gd name="T11" fmla="*/ 31 h 605"/>
                <a:gd name="T12" fmla="*/ 22 w 438"/>
                <a:gd name="T13" fmla="*/ 0 h 605"/>
                <a:gd name="T14" fmla="*/ 0 w 438"/>
                <a:gd name="T15" fmla="*/ 2 h 605"/>
                <a:gd name="T16" fmla="*/ 7 w 438"/>
                <a:gd name="T17" fmla="*/ 19 h 605"/>
                <a:gd name="T18" fmla="*/ 15 w 438"/>
                <a:gd name="T19" fmla="*/ 33 h 605"/>
                <a:gd name="T20" fmla="*/ 19 w 438"/>
                <a:gd name="T21" fmla="*/ 52 h 605"/>
                <a:gd name="T22" fmla="*/ 26 w 438"/>
                <a:gd name="T23" fmla="*/ 63 h 605"/>
                <a:gd name="T24" fmla="*/ 31 w 438"/>
                <a:gd name="T25" fmla="*/ 82 h 605"/>
                <a:gd name="T26" fmla="*/ 40 w 438"/>
                <a:gd name="T27" fmla="*/ 104 h 605"/>
                <a:gd name="T28" fmla="*/ 45 w 438"/>
                <a:gd name="T29" fmla="*/ 115 h 605"/>
                <a:gd name="T30" fmla="*/ 64 w 438"/>
                <a:gd name="T31" fmla="*/ 107 h 6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38" h="605">
                  <a:moveTo>
                    <a:pt x="336" y="563"/>
                  </a:moveTo>
                  <a:lnTo>
                    <a:pt x="410" y="552"/>
                  </a:lnTo>
                  <a:lnTo>
                    <a:pt x="438" y="415"/>
                  </a:lnTo>
                  <a:lnTo>
                    <a:pt x="348" y="325"/>
                  </a:lnTo>
                  <a:lnTo>
                    <a:pt x="258" y="258"/>
                  </a:lnTo>
                  <a:lnTo>
                    <a:pt x="174" y="162"/>
                  </a:lnTo>
                  <a:lnTo>
                    <a:pt x="117" y="0"/>
                  </a:lnTo>
                  <a:lnTo>
                    <a:pt x="0" y="12"/>
                  </a:lnTo>
                  <a:lnTo>
                    <a:pt x="35" y="101"/>
                  </a:lnTo>
                  <a:lnTo>
                    <a:pt x="78" y="176"/>
                  </a:lnTo>
                  <a:lnTo>
                    <a:pt x="102" y="272"/>
                  </a:lnTo>
                  <a:lnTo>
                    <a:pt x="137" y="333"/>
                  </a:lnTo>
                  <a:lnTo>
                    <a:pt x="164" y="432"/>
                  </a:lnTo>
                  <a:lnTo>
                    <a:pt x="210" y="549"/>
                  </a:lnTo>
                  <a:lnTo>
                    <a:pt x="240" y="605"/>
                  </a:lnTo>
                  <a:lnTo>
                    <a:pt x="336" y="563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7" name="Freeform 56"/>
            <p:cNvSpPr>
              <a:spLocks/>
            </p:cNvSpPr>
            <p:nvPr/>
          </p:nvSpPr>
          <p:spPr bwMode="auto">
            <a:xfrm>
              <a:off x="6450470" y="3430829"/>
              <a:ext cx="44231" cy="83697"/>
            </a:xfrm>
            <a:custGeom>
              <a:avLst/>
              <a:gdLst>
                <a:gd name="T0" fmla="*/ 1 w 198"/>
                <a:gd name="T1" fmla="*/ 4 h 384"/>
                <a:gd name="T2" fmla="*/ 16 w 198"/>
                <a:gd name="T3" fmla="*/ 3 h 384"/>
                <a:gd name="T4" fmla="*/ 32 w 198"/>
                <a:gd name="T5" fmla="*/ 0 h 384"/>
                <a:gd name="T6" fmla="*/ 38 w 198"/>
                <a:gd name="T7" fmla="*/ 24 h 384"/>
                <a:gd name="T8" fmla="*/ 37 w 198"/>
                <a:gd name="T9" fmla="*/ 45 h 384"/>
                <a:gd name="T10" fmla="*/ 30 w 198"/>
                <a:gd name="T11" fmla="*/ 61 h 384"/>
                <a:gd name="T12" fmla="*/ 24 w 198"/>
                <a:gd name="T13" fmla="*/ 70 h 384"/>
                <a:gd name="T14" fmla="*/ 18 w 198"/>
                <a:gd name="T15" fmla="*/ 72 h 384"/>
                <a:gd name="T16" fmla="*/ 10 w 198"/>
                <a:gd name="T17" fmla="*/ 59 h 384"/>
                <a:gd name="T18" fmla="*/ 6 w 198"/>
                <a:gd name="T19" fmla="*/ 41 h 384"/>
                <a:gd name="T20" fmla="*/ 0 w 198"/>
                <a:gd name="T21" fmla="*/ 27 h 384"/>
                <a:gd name="T22" fmla="*/ 1 w 198"/>
                <a:gd name="T23" fmla="*/ 4 h 38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98" h="384">
                  <a:moveTo>
                    <a:pt x="3" y="20"/>
                  </a:moveTo>
                  <a:lnTo>
                    <a:pt x="84" y="18"/>
                  </a:lnTo>
                  <a:lnTo>
                    <a:pt x="168" y="0"/>
                  </a:lnTo>
                  <a:lnTo>
                    <a:pt x="198" y="126"/>
                  </a:lnTo>
                  <a:lnTo>
                    <a:pt x="192" y="240"/>
                  </a:lnTo>
                  <a:lnTo>
                    <a:pt x="156" y="324"/>
                  </a:lnTo>
                  <a:lnTo>
                    <a:pt x="125" y="372"/>
                  </a:lnTo>
                  <a:lnTo>
                    <a:pt x="96" y="384"/>
                  </a:lnTo>
                  <a:lnTo>
                    <a:pt x="54" y="312"/>
                  </a:lnTo>
                  <a:lnTo>
                    <a:pt x="30" y="216"/>
                  </a:lnTo>
                  <a:lnTo>
                    <a:pt x="0" y="144"/>
                  </a:lnTo>
                  <a:lnTo>
                    <a:pt x="3" y="20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8" name="Freeform 57"/>
            <p:cNvSpPr>
              <a:spLocks/>
            </p:cNvSpPr>
            <p:nvPr/>
          </p:nvSpPr>
          <p:spPr bwMode="auto">
            <a:xfrm>
              <a:off x="6275875" y="3357594"/>
              <a:ext cx="27935" cy="25574"/>
            </a:xfrm>
            <a:custGeom>
              <a:avLst/>
              <a:gdLst>
                <a:gd name="T0" fmla="*/ 0 w 51"/>
                <a:gd name="T1" fmla="*/ 8 h 51"/>
                <a:gd name="T2" fmla="*/ 10 w 51"/>
                <a:gd name="T3" fmla="*/ 0 h 51"/>
                <a:gd name="T4" fmla="*/ 24 w 51"/>
                <a:gd name="T5" fmla="*/ 10 h 51"/>
                <a:gd name="T6" fmla="*/ 10 w 51"/>
                <a:gd name="T7" fmla="*/ 22 h 51"/>
                <a:gd name="T8" fmla="*/ 10 w 51"/>
                <a:gd name="T9" fmla="*/ 16 h 51"/>
                <a:gd name="T10" fmla="*/ 9 w 51"/>
                <a:gd name="T11" fmla="*/ 13 h 51"/>
                <a:gd name="T12" fmla="*/ 6 w 51"/>
                <a:gd name="T13" fmla="*/ 10 h 51"/>
                <a:gd name="T14" fmla="*/ 0 w 51"/>
                <a:gd name="T15" fmla="*/ 8 h 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1" h="51">
                  <a:moveTo>
                    <a:pt x="0" y="18"/>
                  </a:moveTo>
                  <a:lnTo>
                    <a:pt x="21" y="0"/>
                  </a:lnTo>
                  <a:lnTo>
                    <a:pt x="51" y="24"/>
                  </a:lnTo>
                  <a:lnTo>
                    <a:pt x="22" y="51"/>
                  </a:lnTo>
                  <a:lnTo>
                    <a:pt x="22" y="38"/>
                  </a:lnTo>
                  <a:lnTo>
                    <a:pt x="20" y="29"/>
                  </a:lnTo>
                  <a:lnTo>
                    <a:pt x="12" y="23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C4B798"/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  <a:extLst/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49" name="组合 148"/>
            <p:cNvGrpSpPr/>
            <p:nvPr/>
          </p:nvGrpSpPr>
          <p:grpSpPr>
            <a:xfrm>
              <a:off x="2438271" y="5402347"/>
              <a:ext cx="734464" cy="456843"/>
              <a:chOff x="2438271" y="4945147"/>
              <a:chExt cx="734464" cy="456843"/>
            </a:xfrm>
          </p:grpSpPr>
          <p:sp>
            <p:nvSpPr>
              <p:cNvPr id="181" name="Freeform 63"/>
              <p:cNvSpPr>
                <a:spLocks/>
              </p:cNvSpPr>
              <p:nvPr/>
            </p:nvSpPr>
            <p:spPr bwMode="auto">
              <a:xfrm>
                <a:off x="2988828" y="5185774"/>
                <a:ext cx="183907" cy="216216"/>
              </a:xfrm>
              <a:custGeom>
                <a:avLst/>
                <a:gdLst>
                  <a:gd name="T0" fmla="*/ 43 w 834"/>
                  <a:gd name="T1" fmla="*/ 181 h 980"/>
                  <a:gd name="T2" fmla="*/ 35 w 834"/>
                  <a:gd name="T3" fmla="*/ 172 h 980"/>
                  <a:gd name="T4" fmla="*/ 26 w 834"/>
                  <a:gd name="T5" fmla="*/ 155 h 980"/>
                  <a:gd name="T6" fmla="*/ 32 w 834"/>
                  <a:gd name="T7" fmla="*/ 143 h 980"/>
                  <a:gd name="T8" fmla="*/ 26 w 834"/>
                  <a:gd name="T9" fmla="*/ 124 h 980"/>
                  <a:gd name="T10" fmla="*/ 17 w 834"/>
                  <a:gd name="T11" fmla="*/ 103 h 980"/>
                  <a:gd name="T12" fmla="*/ 0 w 834"/>
                  <a:gd name="T13" fmla="*/ 86 h 980"/>
                  <a:gd name="T14" fmla="*/ 9 w 834"/>
                  <a:gd name="T15" fmla="*/ 69 h 980"/>
                  <a:gd name="T16" fmla="*/ 19 w 834"/>
                  <a:gd name="T17" fmla="*/ 55 h 980"/>
                  <a:gd name="T18" fmla="*/ 28 w 834"/>
                  <a:gd name="T19" fmla="*/ 46 h 980"/>
                  <a:gd name="T20" fmla="*/ 20 w 834"/>
                  <a:gd name="T21" fmla="*/ 30 h 980"/>
                  <a:gd name="T22" fmla="*/ 9 w 834"/>
                  <a:gd name="T23" fmla="*/ 26 h 980"/>
                  <a:gd name="T24" fmla="*/ 9 w 834"/>
                  <a:gd name="T25" fmla="*/ 16 h 980"/>
                  <a:gd name="T26" fmla="*/ 17 w 834"/>
                  <a:gd name="T27" fmla="*/ 0 h 980"/>
                  <a:gd name="T28" fmla="*/ 26 w 834"/>
                  <a:gd name="T29" fmla="*/ 10 h 980"/>
                  <a:gd name="T30" fmla="*/ 44 w 834"/>
                  <a:gd name="T31" fmla="*/ 17 h 980"/>
                  <a:gd name="T32" fmla="*/ 60 w 834"/>
                  <a:gd name="T33" fmla="*/ 17 h 980"/>
                  <a:gd name="T34" fmla="*/ 76 w 834"/>
                  <a:gd name="T35" fmla="*/ 24 h 980"/>
                  <a:gd name="T36" fmla="*/ 91 w 834"/>
                  <a:gd name="T37" fmla="*/ 27 h 980"/>
                  <a:gd name="T38" fmla="*/ 103 w 834"/>
                  <a:gd name="T39" fmla="*/ 43 h 980"/>
                  <a:gd name="T40" fmla="*/ 117 w 834"/>
                  <a:gd name="T41" fmla="*/ 54 h 980"/>
                  <a:gd name="T42" fmla="*/ 120 w 834"/>
                  <a:gd name="T43" fmla="*/ 69 h 980"/>
                  <a:gd name="T44" fmla="*/ 144 w 834"/>
                  <a:gd name="T45" fmla="*/ 78 h 980"/>
                  <a:gd name="T46" fmla="*/ 158 w 834"/>
                  <a:gd name="T47" fmla="*/ 92 h 980"/>
                  <a:gd name="T48" fmla="*/ 150 w 834"/>
                  <a:gd name="T49" fmla="*/ 102 h 980"/>
                  <a:gd name="T50" fmla="*/ 140 w 834"/>
                  <a:gd name="T51" fmla="*/ 121 h 980"/>
                  <a:gd name="T52" fmla="*/ 125 w 834"/>
                  <a:gd name="T53" fmla="*/ 124 h 980"/>
                  <a:gd name="T54" fmla="*/ 103 w 834"/>
                  <a:gd name="T55" fmla="*/ 134 h 980"/>
                  <a:gd name="T56" fmla="*/ 91 w 834"/>
                  <a:gd name="T57" fmla="*/ 147 h 980"/>
                  <a:gd name="T58" fmla="*/ 79 w 834"/>
                  <a:gd name="T59" fmla="*/ 157 h 980"/>
                  <a:gd name="T60" fmla="*/ 76 w 834"/>
                  <a:gd name="T61" fmla="*/ 171 h 980"/>
                  <a:gd name="T62" fmla="*/ 67 w 834"/>
                  <a:gd name="T63" fmla="*/ 186 h 980"/>
                  <a:gd name="T64" fmla="*/ 43 w 834"/>
                  <a:gd name="T65" fmla="*/ 181 h 98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834" h="980">
                    <a:moveTo>
                      <a:pt x="226" y="952"/>
                    </a:moveTo>
                    <a:lnTo>
                      <a:pt x="186" y="908"/>
                    </a:lnTo>
                    <a:lnTo>
                      <a:pt x="136" y="816"/>
                    </a:lnTo>
                    <a:lnTo>
                      <a:pt x="170" y="756"/>
                    </a:lnTo>
                    <a:lnTo>
                      <a:pt x="138" y="652"/>
                    </a:lnTo>
                    <a:lnTo>
                      <a:pt x="90" y="544"/>
                    </a:lnTo>
                    <a:lnTo>
                      <a:pt x="0" y="453"/>
                    </a:lnTo>
                    <a:lnTo>
                      <a:pt x="45" y="363"/>
                    </a:lnTo>
                    <a:lnTo>
                      <a:pt x="98" y="292"/>
                    </a:lnTo>
                    <a:lnTo>
                      <a:pt x="146" y="244"/>
                    </a:lnTo>
                    <a:lnTo>
                      <a:pt x="106" y="156"/>
                    </a:lnTo>
                    <a:lnTo>
                      <a:pt x="45" y="136"/>
                    </a:lnTo>
                    <a:lnTo>
                      <a:pt x="50" y="84"/>
                    </a:lnTo>
                    <a:lnTo>
                      <a:pt x="90" y="0"/>
                    </a:lnTo>
                    <a:lnTo>
                      <a:pt x="138" y="52"/>
                    </a:lnTo>
                    <a:lnTo>
                      <a:pt x="234" y="92"/>
                    </a:lnTo>
                    <a:lnTo>
                      <a:pt x="317" y="91"/>
                    </a:lnTo>
                    <a:lnTo>
                      <a:pt x="402" y="124"/>
                    </a:lnTo>
                    <a:lnTo>
                      <a:pt x="482" y="140"/>
                    </a:lnTo>
                    <a:lnTo>
                      <a:pt x="544" y="227"/>
                    </a:lnTo>
                    <a:lnTo>
                      <a:pt x="618" y="284"/>
                    </a:lnTo>
                    <a:lnTo>
                      <a:pt x="635" y="363"/>
                    </a:lnTo>
                    <a:lnTo>
                      <a:pt x="762" y="412"/>
                    </a:lnTo>
                    <a:lnTo>
                      <a:pt x="834" y="484"/>
                    </a:lnTo>
                    <a:lnTo>
                      <a:pt x="794" y="540"/>
                    </a:lnTo>
                    <a:lnTo>
                      <a:pt x="738" y="636"/>
                    </a:lnTo>
                    <a:lnTo>
                      <a:pt x="658" y="652"/>
                    </a:lnTo>
                    <a:lnTo>
                      <a:pt x="546" y="708"/>
                    </a:lnTo>
                    <a:lnTo>
                      <a:pt x="482" y="772"/>
                    </a:lnTo>
                    <a:lnTo>
                      <a:pt x="418" y="828"/>
                    </a:lnTo>
                    <a:lnTo>
                      <a:pt x="402" y="900"/>
                    </a:lnTo>
                    <a:lnTo>
                      <a:pt x="354" y="980"/>
                    </a:lnTo>
                    <a:lnTo>
                      <a:pt x="226" y="952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2" name="Freeform 64"/>
              <p:cNvSpPr>
                <a:spLocks/>
              </p:cNvSpPr>
              <p:nvPr/>
            </p:nvSpPr>
            <p:spPr bwMode="auto">
              <a:xfrm>
                <a:off x="2648949" y="5005594"/>
                <a:ext cx="90790" cy="80209"/>
              </a:xfrm>
              <a:custGeom>
                <a:avLst/>
                <a:gdLst>
                  <a:gd name="T0" fmla="*/ 0 w 414"/>
                  <a:gd name="T1" fmla="*/ 20 h 364"/>
                  <a:gd name="T2" fmla="*/ 20 w 414"/>
                  <a:gd name="T3" fmla="*/ 18 h 364"/>
                  <a:gd name="T4" fmla="*/ 24 w 414"/>
                  <a:gd name="T5" fmla="*/ 7 h 364"/>
                  <a:gd name="T6" fmla="*/ 37 w 414"/>
                  <a:gd name="T7" fmla="*/ 0 h 364"/>
                  <a:gd name="T8" fmla="*/ 49 w 414"/>
                  <a:gd name="T9" fmla="*/ 13 h 364"/>
                  <a:gd name="T10" fmla="*/ 57 w 414"/>
                  <a:gd name="T11" fmla="*/ 30 h 364"/>
                  <a:gd name="T12" fmla="*/ 66 w 414"/>
                  <a:gd name="T13" fmla="*/ 35 h 364"/>
                  <a:gd name="T14" fmla="*/ 77 w 414"/>
                  <a:gd name="T15" fmla="*/ 39 h 364"/>
                  <a:gd name="T16" fmla="*/ 78 w 414"/>
                  <a:gd name="T17" fmla="*/ 52 h 364"/>
                  <a:gd name="T18" fmla="*/ 61 w 414"/>
                  <a:gd name="T19" fmla="*/ 61 h 364"/>
                  <a:gd name="T20" fmla="*/ 43 w 414"/>
                  <a:gd name="T21" fmla="*/ 69 h 364"/>
                  <a:gd name="T22" fmla="*/ 26 w 414"/>
                  <a:gd name="T23" fmla="*/ 60 h 364"/>
                  <a:gd name="T24" fmla="*/ 17 w 414"/>
                  <a:gd name="T25" fmla="*/ 52 h 364"/>
                  <a:gd name="T26" fmla="*/ 17 w 414"/>
                  <a:gd name="T27" fmla="*/ 43 h 364"/>
                  <a:gd name="T28" fmla="*/ 2 w 414"/>
                  <a:gd name="T29" fmla="*/ 36 h 364"/>
                  <a:gd name="T30" fmla="*/ 0 w 414"/>
                  <a:gd name="T31" fmla="*/ 20 h 36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14" h="364">
                    <a:moveTo>
                      <a:pt x="0" y="108"/>
                    </a:moveTo>
                    <a:lnTo>
                      <a:pt x="108" y="96"/>
                    </a:lnTo>
                    <a:lnTo>
                      <a:pt x="126" y="36"/>
                    </a:lnTo>
                    <a:lnTo>
                      <a:pt x="198" y="0"/>
                    </a:lnTo>
                    <a:lnTo>
                      <a:pt x="258" y="66"/>
                    </a:lnTo>
                    <a:lnTo>
                      <a:pt x="300" y="156"/>
                    </a:lnTo>
                    <a:lnTo>
                      <a:pt x="348" y="186"/>
                    </a:lnTo>
                    <a:lnTo>
                      <a:pt x="408" y="204"/>
                    </a:lnTo>
                    <a:lnTo>
                      <a:pt x="414" y="276"/>
                    </a:lnTo>
                    <a:lnTo>
                      <a:pt x="324" y="324"/>
                    </a:lnTo>
                    <a:lnTo>
                      <a:pt x="226" y="364"/>
                    </a:lnTo>
                    <a:lnTo>
                      <a:pt x="136" y="319"/>
                    </a:lnTo>
                    <a:lnTo>
                      <a:pt x="90" y="274"/>
                    </a:lnTo>
                    <a:lnTo>
                      <a:pt x="90" y="228"/>
                    </a:lnTo>
                    <a:lnTo>
                      <a:pt x="12" y="192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3" name="Freeform 65"/>
              <p:cNvSpPr>
                <a:spLocks/>
              </p:cNvSpPr>
              <p:nvPr/>
            </p:nvSpPr>
            <p:spPr bwMode="auto">
              <a:xfrm>
                <a:off x="2438271" y="4945147"/>
                <a:ext cx="62854" cy="58123"/>
              </a:xfrm>
              <a:custGeom>
                <a:avLst/>
                <a:gdLst>
                  <a:gd name="T0" fmla="*/ 47 w 285"/>
                  <a:gd name="T1" fmla="*/ 47 h 259"/>
                  <a:gd name="T2" fmla="*/ 54 w 285"/>
                  <a:gd name="T3" fmla="*/ 35 h 259"/>
                  <a:gd name="T4" fmla="*/ 54 w 285"/>
                  <a:gd name="T5" fmla="*/ 18 h 259"/>
                  <a:gd name="T6" fmla="*/ 52 w 285"/>
                  <a:gd name="T7" fmla="*/ 1 h 259"/>
                  <a:gd name="T8" fmla="*/ 37 w 285"/>
                  <a:gd name="T9" fmla="*/ 0 h 259"/>
                  <a:gd name="T10" fmla="*/ 23 w 285"/>
                  <a:gd name="T11" fmla="*/ 1 h 259"/>
                  <a:gd name="T12" fmla="*/ 11 w 285"/>
                  <a:gd name="T13" fmla="*/ 9 h 259"/>
                  <a:gd name="T14" fmla="*/ 2 w 285"/>
                  <a:gd name="T15" fmla="*/ 26 h 259"/>
                  <a:gd name="T16" fmla="*/ 0 w 285"/>
                  <a:gd name="T17" fmla="*/ 40 h 259"/>
                  <a:gd name="T18" fmla="*/ 8 w 285"/>
                  <a:gd name="T19" fmla="*/ 47 h 259"/>
                  <a:gd name="T20" fmla="*/ 20 w 285"/>
                  <a:gd name="T21" fmla="*/ 44 h 259"/>
                  <a:gd name="T22" fmla="*/ 33 w 285"/>
                  <a:gd name="T23" fmla="*/ 50 h 259"/>
                  <a:gd name="T24" fmla="*/ 47 w 285"/>
                  <a:gd name="T25" fmla="*/ 47 h 2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85" h="259">
                    <a:moveTo>
                      <a:pt x="246" y="241"/>
                    </a:moveTo>
                    <a:lnTo>
                      <a:pt x="285" y="182"/>
                    </a:lnTo>
                    <a:lnTo>
                      <a:pt x="285" y="91"/>
                    </a:lnTo>
                    <a:lnTo>
                      <a:pt x="276" y="7"/>
                    </a:lnTo>
                    <a:lnTo>
                      <a:pt x="194" y="0"/>
                    </a:lnTo>
                    <a:lnTo>
                      <a:pt x="120" y="7"/>
                    </a:lnTo>
                    <a:lnTo>
                      <a:pt x="58" y="46"/>
                    </a:lnTo>
                    <a:lnTo>
                      <a:pt x="13" y="136"/>
                    </a:lnTo>
                    <a:lnTo>
                      <a:pt x="0" y="205"/>
                    </a:lnTo>
                    <a:lnTo>
                      <a:pt x="41" y="241"/>
                    </a:lnTo>
                    <a:lnTo>
                      <a:pt x="104" y="227"/>
                    </a:lnTo>
                    <a:lnTo>
                      <a:pt x="173" y="259"/>
                    </a:lnTo>
                    <a:lnTo>
                      <a:pt x="246" y="241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4" name="Freeform 66"/>
              <p:cNvSpPr>
                <a:spLocks/>
              </p:cNvSpPr>
              <p:nvPr/>
            </p:nvSpPr>
            <p:spPr bwMode="auto">
              <a:xfrm>
                <a:off x="2878251" y="5090453"/>
                <a:ext cx="100101" cy="66260"/>
              </a:xfrm>
              <a:custGeom>
                <a:avLst/>
                <a:gdLst>
                  <a:gd name="T0" fmla="*/ 50 w 453"/>
                  <a:gd name="T1" fmla="*/ 57 h 300"/>
                  <a:gd name="T2" fmla="*/ 43 w 453"/>
                  <a:gd name="T3" fmla="*/ 48 h 300"/>
                  <a:gd name="T4" fmla="*/ 36 w 453"/>
                  <a:gd name="T5" fmla="*/ 38 h 300"/>
                  <a:gd name="T6" fmla="*/ 23 w 453"/>
                  <a:gd name="T7" fmla="*/ 29 h 300"/>
                  <a:gd name="T8" fmla="*/ 9 w 453"/>
                  <a:gd name="T9" fmla="*/ 31 h 300"/>
                  <a:gd name="T10" fmla="*/ 2 w 453"/>
                  <a:gd name="T11" fmla="*/ 22 h 300"/>
                  <a:gd name="T12" fmla="*/ 0 w 453"/>
                  <a:gd name="T13" fmla="*/ 13 h 300"/>
                  <a:gd name="T14" fmla="*/ 9 w 453"/>
                  <a:gd name="T15" fmla="*/ 5 h 300"/>
                  <a:gd name="T16" fmla="*/ 10 w 453"/>
                  <a:gd name="T17" fmla="*/ 0 h 300"/>
                  <a:gd name="T18" fmla="*/ 26 w 453"/>
                  <a:gd name="T19" fmla="*/ 5 h 300"/>
                  <a:gd name="T20" fmla="*/ 37 w 453"/>
                  <a:gd name="T21" fmla="*/ 9 h 300"/>
                  <a:gd name="T22" fmla="*/ 43 w 453"/>
                  <a:gd name="T23" fmla="*/ 5 h 300"/>
                  <a:gd name="T24" fmla="*/ 61 w 453"/>
                  <a:gd name="T25" fmla="*/ 2 h 300"/>
                  <a:gd name="T26" fmla="*/ 69 w 453"/>
                  <a:gd name="T27" fmla="*/ 13 h 300"/>
                  <a:gd name="T28" fmla="*/ 86 w 453"/>
                  <a:gd name="T29" fmla="*/ 22 h 300"/>
                  <a:gd name="T30" fmla="*/ 86 w 453"/>
                  <a:gd name="T31" fmla="*/ 39 h 300"/>
                  <a:gd name="T32" fmla="*/ 74 w 453"/>
                  <a:gd name="T33" fmla="*/ 49 h 300"/>
                  <a:gd name="T34" fmla="*/ 67 w 453"/>
                  <a:gd name="T35" fmla="*/ 50 h 300"/>
                  <a:gd name="T36" fmla="*/ 58 w 453"/>
                  <a:gd name="T37" fmla="*/ 51 h 300"/>
                  <a:gd name="T38" fmla="*/ 50 w 453"/>
                  <a:gd name="T39" fmla="*/ 57 h 30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53" h="300">
                    <a:moveTo>
                      <a:pt x="265" y="300"/>
                    </a:moveTo>
                    <a:lnTo>
                      <a:pt x="226" y="252"/>
                    </a:lnTo>
                    <a:lnTo>
                      <a:pt x="187" y="198"/>
                    </a:lnTo>
                    <a:lnTo>
                      <a:pt x="121" y="150"/>
                    </a:lnTo>
                    <a:lnTo>
                      <a:pt x="45" y="162"/>
                    </a:lnTo>
                    <a:lnTo>
                      <a:pt x="13" y="114"/>
                    </a:lnTo>
                    <a:lnTo>
                      <a:pt x="0" y="71"/>
                    </a:lnTo>
                    <a:lnTo>
                      <a:pt x="45" y="26"/>
                    </a:lnTo>
                    <a:lnTo>
                      <a:pt x="55" y="0"/>
                    </a:lnTo>
                    <a:lnTo>
                      <a:pt x="136" y="26"/>
                    </a:lnTo>
                    <a:lnTo>
                      <a:pt x="193" y="48"/>
                    </a:lnTo>
                    <a:lnTo>
                      <a:pt x="226" y="26"/>
                    </a:lnTo>
                    <a:lnTo>
                      <a:pt x="319" y="12"/>
                    </a:lnTo>
                    <a:lnTo>
                      <a:pt x="363" y="71"/>
                    </a:lnTo>
                    <a:lnTo>
                      <a:pt x="453" y="116"/>
                    </a:lnTo>
                    <a:lnTo>
                      <a:pt x="453" y="207"/>
                    </a:lnTo>
                    <a:lnTo>
                      <a:pt x="391" y="258"/>
                    </a:lnTo>
                    <a:lnTo>
                      <a:pt x="355" y="264"/>
                    </a:lnTo>
                    <a:lnTo>
                      <a:pt x="307" y="270"/>
                    </a:lnTo>
                    <a:lnTo>
                      <a:pt x="265" y="30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5" name="Freeform 67"/>
              <p:cNvSpPr>
                <a:spLocks/>
              </p:cNvSpPr>
              <p:nvPr/>
            </p:nvSpPr>
            <p:spPr bwMode="auto">
              <a:xfrm>
                <a:off x="2788625" y="5066042"/>
                <a:ext cx="89626" cy="30224"/>
              </a:xfrm>
              <a:custGeom>
                <a:avLst/>
                <a:gdLst>
                  <a:gd name="T0" fmla="*/ 27 w 409"/>
                  <a:gd name="T1" fmla="*/ 2 h 136"/>
                  <a:gd name="T2" fmla="*/ 13 w 409"/>
                  <a:gd name="T3" fmla="*/ 0 h 136"/>
                  <a:gd name="T4" fmla="*/ 0 w 409"/>
                  <a:gd name="T5" fmla="*/ 9 h 136"/>
                  <a:gd name="T6" fmla="*/ 8 w 409"/>
                  <a:gd name="T7" fmla="*/ 21 h 136"/>
                  <a:gd name="T8" fmla="*/ 17 w 409"/>
                  <a:gd name="T9" fmla="*/ 26 h 136"/>
                  <a:gd name="T10" fmla="*/ 34 w 409"/>
                  <a:gd name="T11" fmla="*/ 17 h 136"/>
                  <a:gd name="T12" fmla="*/ 43 w 409"/>
                  <a:gd name="T13" fmla="*/ 17 h 136"/>
                  <a:gd name="T14" fmla="*/ 63 w 409"/>
                  <a:gd name="T15" fmla="*/ 22 h 136"/>
                  <a:gd name="T16" fmla="*/ 70 w 409"/>
                  <a:gd name="T17" fmla="*/ 19 h 136"/>
                  <a:gd name="T18" fmla="*/ 77 w 409"/>
                  <a:gd name="T19" fmla="*/ 17 h 136"/>
                  <a:gd name="T20" fmla="*/ 77 w 409"/>
                  <a:gd name="T21" fmla="*/ 9 h 136"/>
                  <a:gd name="T22" fmla="*/ 68 w 409"/>
                  <a:gd name="T23" fmla="*/ 0 h 136"/>
                  <a:gd name="T24" fmla="*/ 57 w 409"/>
                  <a:gd name="T25" fmla="*/ 3 h 136"/>
                  <a:gd name="T26" fmla="*/ 43 w 409"/>
                  <a:gd name="T27" fmla="*/ 9 h 136"/>
                  <a:gd name="T28" fmla="*/ 27 w 409"/>
                  <a:gd name="T29" fmla="*/ 2 h 1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409" h="136">
                    <a:moveTo>
                      <a:pt x="146" y="8"/>
                    </a:moveTo>
                    <a:lnTo>
                      <a:pt x="68" y="2"/>
                    </a:lnTo>
                    <a:lnTo>
                      <a:pt x="0" y="45"/>
                    </a:lnTo>
                    <a:lnTo>
                      <a:pt x="44" y="110"/>
                    </a:lnTo>
                    <a:lnTo>
                      <a:pt x="91" y="136"/>
                    </a:lnTo>
                    <a:lnTo>
                      <a:pt x="182" y="90"/>
                    </a:lnTo>
                    <a:lnTo>
                      <a:pt x="227" y="90"/>
                    </a:lnTo>
                    <a:lnTo>
                      <a:pt x="332" y="116"/>
                    </a:lnTo>
                    <a:lnTo>
                      <a:pt x="374" y="98"/>
                    </a:lnTo>
                    <a:lnTo>
                      <a:pt x="409" y="90"/>
                    </a:lnTo>
                    <a:lnTo>
                      <a:pt x="409" y="45"/>
                    </a:lnTo>
                    <a:lnTo>
                      <a:pt x="363" y="0"/>
                    </a:lnTo>
                    <a:lnTo>
                      <a:pt x="302" y="14"/>
                    </a:lnTo>
                    <a:lnTo>
                      <a:pt x="227" y="45"/>
                    </a:lnTo>
                    <a:lnTo>
                      <a:pt x="146" y="8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6" name="Freeform 68"/>
              <p:cNvSpPr>
                <a:spLocks/>
              </p:cNvSpPr>
              <p:nvPr/>
            </p:nvSpPr>
            <p:spPr bwMode="auto">
              <a:xfrm>
                <a:off x="2828200" y="5105565"/>
                <a:ext cx="36083" cy="40686"/>
              </a:xfrm>
              <a:custGeom>
                <a:avLst/>
                <a:gdLst>
                  <a:gd name="T0" fmla="*/ 31 w 162"/>
                  <a:gd name="T1" fmla="*/ 13 h 181"/>
                  <a:gd name="T2" fmla="*/ 17 w 162"/>
                  <a:gd name="T3" fmla="*/ 9 h 181"/>
                  <a:gd name="T4" fmla="*/ 9 w 162"/>
                  <a:gd name="T5" fmla="*/ 0 h 181"/>
                  <a:gd name="T6" fmla="*/ 0 w 162"/>
                  <a:gd name="T7" fmla="*/ 9 h 181"/>
                  <a:gd name="T8" fmla="*/ 7 w 162"/>
                  <a:gd name="T9" fmla="*/ 23 h 181"/>
                  <a:gd name="T10" fmla="*/ 13 w 162"/>
                  <a:gd name="T11" fmla="*/ 32 h 181"/>
                  <a:gd name="T12" fmla="*/ 20 w 162"/>
                  <a:gd name="T13" fmla="*/ 35 h 181"/>
                  <a:gd name="T14" fmla="*/ 29 w 162"/>
                  <a:gd name="T15" fmla="*/ 25 h 181"/>
                  <a:gd name="T16" fmla="*/ 31 w 162"/>
                  <a:gd name="T17" fmla="*/ 13 h 18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2" h="181">
                    <a:moveTo>
                      <a:pt x="162" y="67"/>
                    </a:moveTo>
                    <a:lnTo>
                      <a:pt x="91" y="45"/>
                    </a:lnTo>
                    <a:lnTo>
                      <a:pt x="45" y="0"/>
                    </a:lnTo>
                    <a:lnTo>
                      <a:pt x="0" y="45"/>
                    </a:lnTo>
                    <a:lnTo>
                      <a:pt x="36" y="121"/>
                    </a:lnTo>
                    <a:lnTo>
                      <a:pt x="66" y="163"/>
                    </a:lnTo>
                    <a:lnTo>
                      <a:pt x="102" y="181"/>
                    </a:lnTo>
                    <a:lnTo>
                      <a:pt x="150" y="127"/>
                    </a:lnTo>
                    <a:lnTo>
                      <a:pt x="162" y="67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150" name="Rectangle 69"/>
            <p:cNvSpPr>
              <a:spLocks noChangeArrowheads="1"/>
            </p:cNvSpPr>
            <p:nvPr/>
          </p:nvSpPr>
          <p:spPr bwMode="auto">
            <a:xfrm>
              <a:off x="2318382" y="5343062"/>
              <a:ext cx="890436" cy="541702"/>
            </a:xfrm>
            <a:prstGeom prst="rect">
              <a:avLst/>
            </a:prstGeom>
            <a:noFill/>
            <a:ln w="3175" cmpd="sng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200" ker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51" name="肘形连接符 150"/>
            <p:cNvCxnSpPr>
              <a:stCxn id="178" idx="2"/>
              <a:endCxn id="153" idx="2"/>
            </p:cNvCxnSpPr>
            <p:nvPr/>
          </p:nvCxnSpPr>
          <p:spPr>
            <a:xfrm rot="16200000" flipH="1">
              <a:off x="1463174" y="2761393"/>
              <a:ext cx="878037" cy="1169929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52" name="组合 151"/>
            <p:cNvGrpSpPr/>
            <p:nvPr/>
          </p:nvGrpSpPr>
          <p:grpSpPr>
            <a:xfrm>
              <a:off x="262399" y="1427413"/>
              <a:ext cx="2109658" cy="1479927"/>
              <a:chOff x="416520" y="4774171"/>
              <a:chExt cx="2109658" cy="1479927"/>
            </a:xfrm>
          </p:grpSpPr>
          <p:sp>
            <p:nvSpPr>
              <p:cNvPr id="178" name="圆角矩形 177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79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/>
                  <a:t>California</a:t>
                </a:r>
              </a:p>
            </p:txBody>
          </p:sp>
          <p:sp>
            <p:nvSpPr>
              <p:cNvPr id="180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53" name="Oval 25"/>
            <p:cNvSpPr>
              <a:spLocks noChangeArrowheads="1"/>
            </p:cNvSpPr>
            <p:nvPr/>
          </p:nvSpPr>
          <p:spPr bwMode="gray">
            <a:xfrm>
              <a:off x="2487157" y="3730966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54" name="肘形连接符 153"/>
            <p:cNvCxnSpPr>
              <a:stCxn id="175" idx="1"/>
              <a:endCxn id="156" idx="0"/>
            </p:cNvCxnSpPr>
            <p:nvPr/>
          </p:nvCxnSpPr>
          <p:spPr>
            <a:xfrm rot="10800000" flipV="1">
              <a:off x="6159766" y="4218089"/>
              <a:ext cx="468793" cy="402539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55" name="组合 154"/>
            <p:cNvGrpSpPr/>
            <p:nvPr/>
          </p:nvGrpSpPr>
          <p:grpSpPr>
            <a:xfrm>
              <a:off x="6628558" y="3383168"/>
              <a:ext cx="2109658" cy="1479927"/>
              <a:chOff x="416520" y="4774171"/>
              <a:chExt cx="2109658" cy="1479927"/>
            </a:xfrm>
          </p:grpSpPr>
          <p:sp>
            <p:nvSpPr>
              <p:cNvPr id="175" name="圆角矩形 174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76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/>
                  <a:t>Florida</a:t>
                </a:r>
              </a:p>
            </p:txBody>
          </p:sp>
          <p:sp>
            <p:nvSpPr>
              <p:cNvPr id="177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56" name="Oval 25"/>
            <p:cNvSpPr>
              <a:spLocks noChangeArrowheads="1"/>
            </p:cNvSpPr>
            <p:nvPr/>
          </p:nvSpPr>
          <p:spPr bwMode="gray">
            <a:xfrm>
              <a:off x="6105354" y="4620629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57" name="肘形连接符 156"/>
            <p:cNvCxnSpPr>
              <a:stCxn id="172" idx="1"/>
              <a:endCxn id="159" idx="0"/>
            </p:cNvCxnSpPr>
            <p:nvPr/>
          </p:nvCxnSpPr>
          <p:spPr>
            <a:xfrm rot="10800000" flipV="1">
              <a:off x="6330287" y="2523906"/>
              <a:ext cx="542705" cy="317783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58" name="组合 157"/>
            <p:cNvGrpSpPr/>
            <p:nvPr/>
          </p:nvGrpSpPr>
          <p:grpSpPr>
            <a:xfrm>
              <a:off x="6872991" y="1688985"/>
              <a:ext cx="2109658" cy="1479927"/>
              <a:chOff x="416520" y="4774171"/>
              <a:chExt cx="2109658" cy="1479927"/>
            </a:xfrm>
          </p:grpSpPr>
          <p:sp>
            <p:nvSpPr>
              <p:cNvPr id="172" name="圆角矩形 171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73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/>
                  <a:t>New York</a:t>
                </a:r>
              </a:p>
            </p:txBody>
          </p:sp>
          <p:sp>
            <p:nvSpPr>
              <p:cNvPr id="174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59" name="Oval 25"/>
            <p:cNvSpPr>
              <a:spLocks noChangeArrowheads="1"/>
            </p:cNvSpPr>
            <p:nvPr/>
          </p:nvSpPr>
          <p:spPr bwMode="gray">
            <a:xfrm>
              <a:off x="6275875" y="2841690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165" name="肘形连接符 164"/>
            <p:cNvCxnSpPr>
              <a:stCxn id="168" idx="1"/>
              <a:endCxn id="167" idx="4"/>
            </p:cNvCxnSpPr>
            <p:nvPr/>
          </p:nvCxnSpPr>
          <p:spPr>
            <a:xfrm rot="10800000">
              <a:off x="4491962" y="4674536"/>
              <a:ext cx="256769" cy="1214724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166" name="组合 165"/>
            <p:cNvGrpSpPr/>
            <p:nvPr/>
          </p:nvGrpSpPr>
          <p:grpSpPr>
            <a:xfrm>
              <a:off x="4748730" y="5054338"/>
              <a:ext cx="2109658" cy="1479927"/>
              <a:chOff x="416520" y="4774171"/>
              <a:chExt cx="2109658" cy="1479927"/>
            </a:xfrm>
          </p:grpSpPr>
          <p:sp>
            <p:nvSpPr>
              <p:cNvPr id="168" name="圆角矩形 167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69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/>
                  <a:t>Texas</a:t>
                </a:r>
              </a:p>
            </p:txBody>
          </p:sp>
          <p:sp>
            <p:nvSpPr>
              <p:cNvPr id="171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67" name="Oval 25"/>
            <p:cNvSpPr>
              <a:spLocks noChangeArrowheads="1"/>
            </p:cNvSpPr>
            <p:nvPr/>
          </p:nvSpPr>
          <p:spPr bwMode="gray">
            <a:xfrm>
              <a:off x="4437550" y="4565715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39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Political </a:t>
            </a:r>
            <a:r>
              <a:rPr lang="en-US" altLang="zh-CN" dirty="0" smtClean="0"/>
              <a:t>map_2</a:t>
            </a:r>
            <a:endParaRPr lang="en-US" altLang="zh-CN" dirty="0"/>
          </a:p>
        </p:txBody>
      </p:sp>
      <p:grpSp>
        <p:nvGrpSpPr>
          <p:cNvPr id="51" name="组合 50"/>
          <p:cNvGrpSpPr/>
          <p:nvPr/>
        </p:nvGrpSpPr>
        <p:grpSpPr>
          <a:xfrm>
            <a:off x="1380157" y="1036980"/>
            <a:ext cx="6383685" cy="4025222"/>
            <a:chOff x="707624" y="1404869"/>
            <a:chExt cx="7799789" cy="4918143"/>
          </a:xfrm>
        </p:grpSpPr>
        <p:grpSp>
          <p:nvGrpSpPr>
            <p:cNvPr id="52" name="组合 51"/>
            <p:cNvGrpSpPr/>
            <p:nvPr/>
          </p:nvGrpSpPr>
          <p:grpSpPr>
            <a:xfrm>
              <a:off x="707624" y="1404869"/>
              <a:ext cx="7301060" cy="4918143"/>
              <a:chOff x="1523391" y="2281164"/>
              <a:chExt cx="5349600" cy="3603600"/>
            </a:xfrm>
          </p:grpSpPr>
          <p:sp>
            <p:nvSpPr>
              <p:cNvPr id="153" name="Freeform 60"/>
              <p:cNvSpPr>
                <a:spLocks/>
              </p:cNvSpPr>
              <p:nvPr/>
            </p:nvSpPr>
            <p:spPr bwMode="auto">
              <a:xfrm>
                <a:off x="1581833" y="4249937"/>
                <a:ext cx="843766" cy="965218"/>
              </a:xfrm>
              <a:custGeom>
                <a:avLst/>
                <a:gdLst>
                  <a:gd name="T0" fmla="*/ 2656 w 3826"/>
                  <a:gd name="T1" fmla="*/ 2761 h 4380"/>
                  <a:gd name="T2" fmla="*/ 2806 w 3826"/>
                  <a:gd name="T3" fmla="*/ 2911 h 4380"/>
                  <a:gd name="T4" fmla="*/ 2866 w 3826"/>
                  <a:gd name="T5" fmla="*/ 3241 h 4380"/>
                  <a:gd name="T6" fmla="*/ 3166 w 3826"/>
                  <a:gd name="T7" fmla="*/ 3991 h 4380"/>
                  <a:gd name="T8" fmla="*/ 3264 w 3826"/>
                  <a:gd name="T9" fmla="*/ 4315 h 4380"/>
                  <a:gd name="T10" fmla="*/ 3118 w 3826"/>
                  <a:gd name="T11" fmla="*/ 4315 h 4380"/>
                  <a:gd name="T12" fmla="*/ 3099 w 3826"/>
                  <a:gd name="T13" fmla="*/ 4069 h 4380"/>
                  <a:gd name="T14" fmla="*/ 2898 w 3826"/>
                  <a:gd name="T15" fmla="*/ 3931 h 4380"/>
                  <a:gd name="T16" fmla="*/ 2990 w 3826"/>
                  <a:gd name="T17" fmla="*/ 4169 h 4380"/>
                  <a:gd name="T18" fmla="*/ 2862 w 3826"/>
                  <a:gd name="T19" fmla="*/ 4361 h 4380"/>
                  <a:gd name="T20" fmla="*/ 2807 w 3826"/>
                  <a:gd name="T21" fmla="*/ 3950 h 4380"/>
                  <a:gd name="T22" fmla="*/ 2807 w 3826"/>
                  <a:gd name="T23" fmla="*/ 3602 h 4380"/>
                  <a:gd name="T24" fmla="*/ 2746 w 3826"/>
                  <a:gd name="T25" fmla="*/ 3361 h 4380"/>
                  <a:gd name="T26" fmla="*/ 2688 w 3826"/>
                  <a:gd name="T27" fmla="*/ 3090 h 4380"/>
                  <a:gd name="T28" fmla="*/ 2416 w 3826"/>
                  <a:gd name="T29" fmla="*/ 2731 h 4380"/>
                  <a:gd name="T30" fmla="*/ 2286 w 3826"/>
                  <a:gd name="T31" fmla="*/ 2533 h 4380"/>
                  <a:gd name="T32" fmla="*/ 2094 w 3826"/>
                  <a:gd name="T33" fmla="*/ 2286 h 4380"/>
                  <a:gd name="T34" fmla="*/ 1847 w 3826"/>
                  <a:gd name="T35" fmla="*/ 2331 h 4380"/>
                  <a:gd name="T36" fmla="*/ 1545 w 3826"/>
                  <a:gd name="T37" fmla="*/ 2322 h 4380"/>
                  <a:gd name="T38" fmla="*/ 1664 w 3826"/>
                  <a:gd name="T39" fmla="*/ 2157 h 4380"/>
                  <a:gd name="T40" fmla="*/ 1929 w 3826"/>
                  <a:gd name="T41" fmla="*/ 2148 h 4380"/>
                  <a:gd name="T42" fmla="*/ 1947 w 3826"/>
                  <a:gd name="T43" fmla="*/ 2010 h 4380"/>
                  <a:gd name="T44" fmla="*/ 1655 w 3826"/>
                  <a:gd name="T45" fmla="*/ 2029 h 4380"/>
                  <a:gd name="T46" fmla="*/ 1362 w 3826"/>
                  <a:gd name="T47" fmla="*/ 2065 h 4380"/>
                  <a:gd name="T48" fmla="*/ 1234 w 3826"/>
                  <a:gd name="T49" fmla="*/ 2249 h 4380"/>
                  <a:gd name="T50" fmla="*/ 946 w 3826"/>
                  <a:gd name="T51" fmla="*/ 2221 h 4380"/>
                  <a:gd name="T52" fmla="*/ 128 w 3826"/>
                  <a:gd name="T53" fmla="*/ 1965 h 4380"/>
                  <a:gd name="T54" fmla="*/ 9 w 3826"/>
                  <a:gd name="T55" fmla="*/ 1764 h 4380"/>
                  <a:gd name="T56" fmla="*/ 357 w 3826"/>
                  <a:gd name="T57" fmla="*/ 1956 h 4380"/>
                  <a:gd name="T58" fmla="*/ 649 w 3826"/>
                  <a:gd name="T59" fmla="*/ 2047 h 4380"/>
                  <a:gd name="T60" fmla="*/ 933 w 3826"/>
                  <a:gd name="T61" fmla="*/ 2001 h 4380"/>
                  <a:gd name="T62" fmla="*/ 987 w 3826"/>
                  <a:gd name="T63" fmla="*/ 1846 h 4380"/>
                  <a:gd name="T64" fmla="*/ 905 w 3826"/>
                  <a:gd name="T65" fmla="*/ 1709 h 4380"/>
                  <a:gd name="T66" fmla="*/ 750 w 3826"/>
                  <a:gd name="T67" fmla="*/ 1608 h 4380"/>
                  <a:gd name="T68" fmla="*/ 826 w 3826"/>
                  <a:gd name="T69" fmla="*/ 1410 h 4380"/>
                  <a:gd name="T70" fmla="*/ 759 w 3826"/>
                  <a:gd name="T71" fmla="*/ 1233 h 4380"/>
                  <a:gd name="T72" fmla="*/ 796 w 3826"/>
                  <a:gd name="T73" fmla="*/ 1020 h 4380"/>
                  <a:gd name="T74" fmla="*/ 1006 w 3826"/>
                  <a:gd name="T75" fmla="*/ 776 h 4380"/>
                  <a:gd name="T76" fmla="*/ 1306 w 3826"/>
                  <a:gd name="T77" fmla="*/ 720 h 4380"/>
                  <a:gd name="T78" fmla="*/ 1472 w 3826"/>
                  <a:gd name="T79" fmla="*/ 895 h 4380"/>
                  <a:gd name="T80" fmla="*/ 1673 w 3826"/>
                  <a:gd name="T81" fmla="*/ 913 h 4380"/>
                  <a:gd name="T82" fmla="*/ 1710 w 3826"/>
                  <a:gd name="T83" fmla="*/ 758 h 4380"/>
                  <a:gd name="T84" fmla="*/ 1518 w 3826"/>
                  <a:gd name="T85" fmla="*/ 602 h 4380"/>
                  <a:gd name="T86" fmla="*/ 1546 w 3826"/>
                  <a:gd name="T87" fmla="*/ 270 h 4380"/>
                  <a:gd name="T88" fmla="*/ 1755 w 3826"/>
                  <a:gd name="T89" fmla="*/ 273 h 4380"/>
                  <a:gd name="T90" fmla="*/ 1846 w 3826"/>
                  <a:gd name="T91" fmla="*/ 480 h 4380"/>
                  <a:gd name="T92" fmla="*/ 2130 w 3826"/>
                  <a:gd name="T93" fmla="*/ 657 h 4380"/>
                  <a:gd name="T94" fmla="*/ 2139 w 3826"/>
                  <a:gd name="T95" fmla="*/ 511 h 4380"/>
                  <a:gd name="T96" fmla="*/ 2116 w 3826"/>
                  <a:gd name="T97" fmla="*/ 270 h 4380"/>
                  <a:gd name="T98" fmla="*/ 2139 w 3826"/>
                  <a:gd name="T99" fmla="*/ 81 h 4380"/>
                  <a:gd name="T100" fmla="*/ 2386 w 3826"/>
                  <a:gd name="T101" fmla="*/ 120 h 4380"/>
                  <a:gd name="T102" fmla="*/ 2679 w 3826"/>
                  <a:gd name="T103" fmla="*/ 63 h 4380"/>
                  <a:gd name="T104" fmla="*/ 2872 w 3826"/>
                  <a:gd name="T105" fmla="*/ 207 h 4380"/>
                  <a:gd name="T106" fmla="*/ 3032 w 3826"/>
                  <a:gd name="T107" fmla="*/ 231 h 4380"/>
                  <a:gd name="T108" fmla="*/ 3184 w 3826"/>
                  <a:gd name="T109" fmla="*/ 399 h 4380"/>
                  <a:gd name="T110" fmla="*/ 3368 w 3826"/>
                  <a:gd name="T111" fmla="*/ 551 h 4380"/>
                  <a:gd name="T112" fmla="*/ 3474 w 3826"/>
                  <a:gd name="T113" fmla="*/ 666 h 4380"/>
                  <a:gd name="T114" fmla="*/ 3685 w 3826"/>
                  <a:gd name="T115" fmla="*/ 950 h 4380"/>
                  <a:gd name="T116" fmla="*/ 3826 w 3826"/>
                  <a:gd name="T117" fmla="*/ 1170 h 4380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3826" h="4380">
                    <a:moveTo>
                      <a:pt x="3826" y="1170"/>
                    </a:moveTo>
                    <a:lnTo>
                      <a:pt x="2656" y="2760"/>
                    </a:lnTo>
                    <a:lnTo>
                      <a:pt x="2706" y="2861"/>
                    </a:lnTo>
                    <a:lnTo>
                      <a:pt x="2806" y="2910"/>
                    </a:lnTo>
                    <a:lnTo>
                      <a:pt x="2807" y="3135"/>
                    </a:lnTo>
                    <a:lnTo>
                      <a:pt x="2866" y="3240"/>
                    </a:lnTo>
                    <a:lnTo>
                      <a:pt x="3072" y="3217"/>
                    </a:lnTo>
                    <a:lnTo>
                      <a:pt x="3166" y="3990"/>
                    </a:lnTo>
                    <a:lnTo>
                      <a:pt x="3256" y="4140"/>
                    </a:lnTo>
                    <a:lnTo>
                      <a:pt x="3264" y="4314"/>
                    </a:lnTo>
                    <a:lnTo>
                      <a:pt x="3166" y="4380"/>
                    </a:lnTo>
                    <a:lnTo>
                      <a:pt x="3118" y="4314"/>
                    </a:lnTo>
                    <a:lnTo>
                      <a:pt x="3154" y="4223"/>
                    </a:lnTo>
                    <a:lnTo>
                      <a:pt x="3099" y="4068"/>
                    </a:lnTo>
                    <a:lnTo>
                      <a:pt x="3008" y="3885"/>
                    </a:lnTo>
                    <a:lnTo>
                      <a:pt x="2898" y="3930"/>
                    </a:lnTo>
                    <a:lnTo>
                      <a:pt x="2953" y="4004"/>
                    </a:lnTo>
                    <a:lnTo>
                      <a:pt x="2990" y="4168"/>
                    </a:lnTo>
                    <a:lnTo>
                      <a:pt x="2981" y="4269"/>
                    </a:lnTo>
                    <a:lnTo>
                      <a:pt x="2862" y="4360"/>
                    </a:lnTo>
                    <a:lnTo>
                      <a:pt x="2862" y="4058"/>
                    </a:lnTo>
                    <a:lnTo>
                      <a:pt x="2807" y="3949"/>
                    </a:lnTo>
                    <a:lnTo>
                      <a:pt x="2798" y="3802"/>
                    </a:lnTo>
                    <a:lnTo>
                      <a:pt x="2807" y="3601"/>
                    </a:lnTo>
                    <a:lnTo>
                      <a:pt x="2834" y="3428"/>
                    </a:lnTo>
                    <a:lnTo>
                      <a:pt x="2746" y="3360"/>
                    </a:lnTo>
                    <a:lnTo>
                      <a:pt x="2743" y="3199"/>
                    </a:lnTo>
                    <a:lnTo>
                      <a:pt x="2688" y="3089"/>
                    </a:lnTo>
                    <a:lnTo>
                      <a:pt x="2566" y="2880"/>
                    </a:lnTo>
                    <a:lnTo>
                      <a:pt x="2416" y="2730"/>
                    </a:lnTo>
                    <a:lnTo>
                      <a:pt x="2286" y="2623"/>
                    </a:lnTo>
                    <a:lnTo>
                      <a:pt x="2286" y="2532"/>
                    </a:lnTo>
                    <a:lnTo>
                      <a:pt x="2203" y="2431"/>
                    </a:lnTo>
                    <a:lnTo>
                      <a:pt x="2094" y="2285"/>
                    </a:lnTo>
                    <a:lnTo>
                      <a:pt x="1984" y="2394"/>
                    </a:lnTo>
                    <a:lnTo>
                      <a:pt x="1847" y="2330"/>
                    </a:lnTo>
                    <a:lnTo>
                      <a:pt x="1666" y="2340"/>
                    </a:lnTo>
                    <a:lnTo>
                      <a:pt x="1545" y="2321"/>
                    </a:lnTo>
                    <a:lnTo>
                      <a:pt x="1582" y="2248"/>
                    </a:lnTo>
                    <a:lnTo>
                      <a:pt x="1664" y="2157"/>
                    </a:lnTo>
                    <a:lnTo>
                      <a:pt x="1846" y="2070"/>
                    </a:lnTo>
                    <a:lnTo>
                      <a:pt x="1929" y="2148"/>
                    </a:lnTo>
                    <a:lnTo>
                      <a:pt x="2026" y="2070"/>
                    </a:lnTo>
                    <a:lnTo>
                      <a:pt x="1947" y="2010"/>
                    </a:lnTo>
                    <a:lnTo>
                      <a:pt x="1786" y="2010"/>
                    </a:lnTo>
                    <a:lnTo>
                      <a:pt x="1655" y="2029"/>
                    </a:lnTo>
                    <a:lnTo>
                      <a:pt x="1554" y="2093"/>
                    </a:lnTo>
                    <a:lnTo>
                      <a:pt x="1362" y="2065"/>
                    </a:lnTo>
                    <a:lnTo>
                      <a:pt x="1353" y="2175"/>
                    </a:lnTo>
                    <a:lnTo>
                      <a:pt x="1234" y="2248"/>
                    </a:lnTo>
                    <a:lnTo>
                      <a:pt x="1051" y="2212"/>
                    </a:lnTo>
                    <a:lnTo>
                      <a:pt x="946" y="2220"/>
                    </a:lnTo>
                    <a:lnTo>
                      <a:pt x="496" y="2160"/>
                    </a:lnTo>
                    <a:lnTo>
                      <a:pt x="128" y="1965"/>
                    </a:lnTo>
                    <a:lnTo>
                      <a:pt x="0" y="1882"/>
                    </a:lnTo>
                    <a:lnTo>
                      <a:pt x="9" y="1764"/>
                    </a:lnTo>
                    <a:lnTo>
                      <a:pt x="210" y="1919"/>
                    </a:lnTo>
                    <a:lnTo>
                      <a:pt x="357" y="1956"/>
                    </a:lnTo>
                    <a:lnTo>
                      <a:pt x="466" y="2040"/>
                    </a:lnTo>
                    <a:lnTo>
                      <a:pt x="649" y="2047"/>
                    </a:lnTo>
                    <a:lnTo>
                      <a:pt x="766" y="2010"/>
                    </a:lnTo>
                    <a:lnTo>
                      <a:pt x="933" y="2001"/>
                    </a:lnTo>
                    <a:lnTo>
                      <a:pt x="1036" y="1920"/>
                    </a:lnTo>
                    <a:lnTo>
                      <a:pt x="987" y="1846"/>
                    </a:lnTo>
                    <a:lnTo>
                      <a:pt x="887" y="1818"/>
                    </a:lnTo>
                    <a:lnTo>
                      <a:pt x="905" y="1709"/>
                    </a:lnTo>
                    <a:lnTo>
                      <a:pt x="896" y="1590"/>
                    </a:lnTo>
                    <a:lnTo>
                      <a:pt x="750" y="1608"/>
                    </a:lnTo>
                    <a:lnTo>
                      <a:pt x="676" y="1530"/>
                    </a:lnTo>
                    <a:lnTo>
                      <a:pt x="826" y="1410"/>
                    </a:lnTo>
                    <a:lnTo>
                      <a:pt x="878" y="1316"/>
                    </a:lnTo>
                    <a:lnTo>
                      <a:pt x="759" y="1233"/>
                    </a:lnTo>
                    <a:lnTo>
                      <a:pt x="736" y="1110"/>
                    </a:lnTo>
                    <a:lnTo>
                      <a:pt x="796" y="1020"/>
                    </a:lnTo>
                    <a:lnTo>
                      <a:pt x="887" y="904"/>
                    </a:lnTo>
                    <a:lnTo>
                      <a:pt x="1006" y="776"/>
                    </a:lnTo>
                    <a:lnTo>
                      <a:pt x="1189" y="794"/>
                    </a:lnTo>
                    <a:lnTo>
                      <a:pt x="1306" y="720"/>
                    </a:lnTo>
                    <a:lnTo>
                      <a:pt x="1335" y="849"/>
                    </a:lnTo>
                    <a:lnTo>
                      <a:pt x="1472" y="895"/>
                    </a:lnTo>
                    <a:lnTo>
                      <a:pt x="1546" y="930"/>
                    </a:lnTo>
                    <a:lnTo>
                      <a:pt x="1673" y="913"/>
                    </a:lnTo>
                    <a:lnTo>
                      <a:pt x="1756" y="810"/>
                    </a:lnTo>
                    <a:lnTo>
                      <a:pt x="1710" y="758"/>
                    </a:lnTo>
                    <a:lnTo>
                      <a:pt x="1600" y="685"/>
                    </a:lnTo>
                    <a:lnTo>
                      <a:pt x="1518" y="602"/>
                    </a:lnTo>
                    <a:lnTo>
                      <a:pt x="1456" y="480"/>
                    </a:lnTo>
                    <a:lnTo>
                      <a:pt x="1546" y="270"/>
                    </a:lnTo>
                    <a:lnTo>
                      <a:pt x="1637" y="246"/>
                    </a:lnTo>
                    <a:lnTo>
                      <a:pt x="1755" y="273"/>
                    </a:lnTo>
                    <a:lnTo>
                      <a:pt x="1966" y="360"/>
                    </a:lnTo>
                    <a:lnTo>
                      <a:pt x="1846" y="480"/>
                    </a:lnTo>
                    <a:lnTo>
                      <a:pt x="2026" y="630"/>
                    </a:lnTo>
                    <a:lnTo>
                      <a:pt x="2130" y="657"/>
                    </a:lnTo>
                    <a:lnTo>
                      <a:pt x="2206" y="600"/>
                    </a:lnTo>
                    <a:lnTo>
                      <a:pt x="2139" y="511"/>
                    </a:lnTo>
                    <a:lnTo>
                      <a:pt x="2075" y="429"/>
                    </a:lnTo>
                    <a:lnTo>
                      <a:pt x="2116" y="270"/>
                    </a:lnTo>
                    <a:lnTo>
                      <a:pt x="2167" y="182"/>
                    </a:lnTo>
                    <a:lnTo>
                      <a:pt x="2139" y="81"/>
                    </a:lnTo>
                    <a:lnTo>
                      <a:pt x="2296" y="0"/>
                    </a:lnTo>
                    <a:lnTo>
                      <a:pt x="2386" y="120"/>
                    </a:lnTo>
                    <a:lnTo>
                      <a:pt x="2552" y="127"/>
                    </a:lnTo>
                    <a:lnTo>
                      <a:pt x="2679" y="63"/>
                    </a:lnTo>
                    <a:lnTo>
                      <a:pt x="2843" y="127"/>
                    </a:lnTo>
                    <a:lnTo>
                      <a:pt x="2872" y="207"/>
                    </a:lnTo>
                    <a:lnTo>
                      <a:pt x="2971" y="145"/>
                    </a:lnTo>
                    <a:lnTo>
                      <a:pt x="3032" y="231"/>
                    </a:lnTo>
                    <a:lnTo>
                      <a:pt x="3136" y="210"/>
                    </a:lnTo>
                    <a:lnTo>
                      <a:pt x="3184" y="399"/>
                    </a:lnTo>
                    <a:lnTo>
                      <a:pt x="3286" y="420"/>
                    </a:lnTo>
                    <a:lnTo>
                      <a:pt x="3368" y="551"/>
                    </a:lnTo>
                    <a:lnTo>
                      <a:pt x="3346" y="648"/>
                    </a:lnTo>
                    <a:lnTo>
                      <a:pt x="3474" y="666"/>
                    </a:lnTo>
                    <a:lnTo>
                      <a:pt x="3493" y="813"/>
                    </a:lnTo>
                    <a:lnTo>
                      <a:pt x="3685" y="950"/>
                    </a:lnTo>
                    <a:lnTo>
                      <a:pt x="3785" y="1050"/>
                    </a:lnTo>
                    <a:lnTo>
                      <a:pt x="3826" y="117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4" name="Freeform 61"/>
              <p:cNvSpPr>
                <a:spLocks/>
              </p:cNvSpPr>
              <p:nvPr/>
            </p:nvSpPr>
            <p:spPr bwMode="auto">
              <a:xfrm>
                <a:off x="2167573" y="4507711"/>
                <a:ext cx="531489" cy="833026"/>
              </a:xfrm>
              <a:custGeom>
                <a:avLst/>
                <a:gdLst>
                  <a:gd name="T0" fmla="*/ 1169 w 2412"/>
                  <a:gd name="T1" fmla="*/ 0 h 3781"/>
                  <a:gd name="T2" fmla="*/ 1262 w 2412"/>
                  <a:gd name="T3" fmla="*/ 72 h 3781"/>
                  <a:gd name="T4" fmla="*/ 1310 w 2412"/>
                  <a:gd name="T5" fmla="*/ 184 h 3781"/>
                  <a:gd name="T6" fmla="*/ 1367 w 2412"/>
                  <a:gd name="T7" fmla="*/ 319 h 3781"/>
                  <a:gd name="T8" fmla="*/ 1454 w 2412"/>
                  <a:gd name="T9" fmla="*/ 368 h 3781"/>
                  <a:gd name="T10" fmla="*/ 1486 w 2412"/>
                  <a:gd name="T11" fmla="*/ 296 h 3781"/>
                  <a:gd name="T12" fmla="*/ 1589 w 2412"/>
                  <a:gd name="T13" fmla="*/ 220 h 3781"/>
                  <a:gd name="T14" fmla="*/ 1601 w 2412"/>
                  <a:gd name="T15" fmla="*/ 298 h 3781"/>
                  <a:gd name="T16" fmla="*/ 1654 w 2412"/>
                  <a:gd name="T17" fmla="*/ 336 h 3781"/>
                  <a:gd name="T18" fmla="*/ 1750 w 2412"/>
                  <a:gd name="T19" fmla="*/ 304 h 3781"/>
                  <a:gd name="T20" fmla="*/ 1845 w 2412"/>
                  <a:gd name="T21" fmla="*/ 256 h 3781"/>
                  <a:gd name="T22" fmla="*/ 1989 w 2412"/>
                  <a:gd name="T23" fmla="*/ 288 h 3781"/>
                  <a:gd name="T24" fmla="*/ 2047 w 2412"/>
                  <a:gd name="T25" fmla="*/ 364 h 3781"/>
                  <a:gd name="T26" fmla="*/ 2157 w 2412"/>
                  <a:gd name="T27" fmla="*/ 264 h 3781"/>
                  <a:gd name="T28" fmla="*/ 2185 w 2412"/>
                  <a:gd name="T29" fmla="*/ 466 h 3781"/>
                  <a:gd name="T30" fmla="*/ 2215 w 2412"/>
                  <a:gd name="T31" fmla="*/ 538 h 3781"/>
                  <a:gd name="T32" fmla="*/ 2311 w 2412"/>
                  <a:gd name="T33" fmla="*/ 448 h 3781"/>
                  <a:gd name="T34" fmla="*/ 2410 w 2412"/>
                  <a:gd name="T35" fmla="*/ 595 h 3781"/>
                  <a:gd name="T36" fmla="*/ 2410 w 2412"/>
                  <a:gd name="T37" fmla="*/ 3781 h 3781"/>
                  <a:gd name="T38" fmla="*/ 528 w 2412"/>
                  <a:gd name="T39" fmla="*/ 3781 h 3781"/>
                  <a:gd name="T40" fmla="*/ 487 w 2412"/>
                  <a:gd name="T41" fmla="*/ 3696 h 3781"/>
                  <a:gd name="T42" fmla="*/ 551 w 2412"/>
                  <a:gd name="T43" fmla="*/ 3640 h 3781"/>
                  <a:gd name="T44" fmla="*/ 575 w 2412"/>
                  <a:gd name="T45" fmla="*/ 3552 h 3781"/>
                  <a:gd name="T46" fmla="*/ 503 w 2412"/>
                  <a:gd name="T47" fmla="*/ 3560 h 3781"/>
                  <a:gd name="T48" fmla="*/ 431 w 2412"/>
                  <a:gd name="T49" fmla="*/ 3504 h 3781"/>
                  <a:gd name="T50" fmla="*/ 479 w 2412"/>
                  <a:gd name="T51" fmla="*/ 3440 h 3781"/>
                  <a:gd name="T52" fmla="*/ 415 w 2412"/>
                  <a:gd name="T53" fmla="*/ 3344 h 3781"/>
                  <a:gd name="T54" fmla="*/ 509 w 2412"/>
                  <a:gd name="T55" fmla="*/ 3214 h 3781"/>
                  <a:gd name="T56" fmla="*/ 608 w 2412"/>
                  <a:gd name="T57" fmla="*/ 3147 h 3781"/>
                  <a:gd name="T58" fmla="*/ 600 w 2412"/>
                  <a:gd name="T59" fmla="*/ 2974 h 3781"/>
                  <a:gd name="T60" fmla="*/ 509 w 2412"/>
                  <a:gd name="T61" fmla="*/ 2820 h 3781"/>
                  <a:gd name="T62" fmla="*/ 414 w 2412"/>
                  <a:gd name="T63" fmla="*/ 2050 h 3781"/>
                  <a:gd name="T64" fmla="*/ 212 w 2412"/>
                  <a:gd name="T65" fmla="*/ 2074 h 3781"/>
                  <a:gd name="T66" fmla="*/ 149 w 2412"/>
                  <a:gd name="T67" fmla="*/ 1965 h 3781"/>
                  <a:gd name="T68" fmla="*/ 150 w 2412"/>
                  <a:gd name="T69" fmla="*/ 1743 h 3781"/>
                  <a:gd name="T70" fmla="*/ 50 w 2412"/>
                  <a:gd name="T71" fmla="*/ 1696 h 3781"/>
                  <a:gd name="T72" fmla="*/ 0 w 2412"/>
                  <a:gd name="T73" fmla="*/ 1591 h 3781"/>
                  <a:gd name="T74" fmla="*/ 1169 w 2412"/>
                  <a:gd name="T75" fmla="*/ 0 h 378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412" h="3781">
                    <a:moveTo>
                      <a:pt x="1170" y="0"/>
                    </a:moveTo>
                    <a:lnTo>
                      <a:pt x="1263" y="72"/>
                    </a:lnTo>
                    <a:lnTo>
                      <a:pt x="1311" y="184"/>
                    </a:lnTo>
                    <a:lnTo>
                      <a:pt x="1368" y="319"/>
                    </a:lnTo>
                    <a:lnTo>
                      <a:pt x="1455" y="368"/>
                    </a:lnTo>
                    <a:lnTo>
                      <a:pt x="1487" y="296"/>
                    </a:lnTo>
                    <a:lnTo>
                      <a:pt x="1590" y="220"/>
                    </a:lnTo>
                    <a:lnTo>
                      <a:pt x="1602" y="298"/>
                    </a:lnTo>
                    <a:lnTo>
                      <a:pt x="1655" y="336"/>
                    </a:lnTo>
                    <a:lnTo>
                      <a:pt x="1751" y="304"/>
                    </a:lnTo>
                    <a:lnTo>
                      <a:pt x="1847" y="256"/>
                    </a:lnTo>
                    <a:lnTo>
                      <a:pt x="1991" y="288"/>
                    </a:lnTo>
                    <a:lnTo>
                      <a:pt x="2049" y="364"/>
                    </a:lnTo>
                    <a:lnTo>
                      <a:pt x="2159" y="264"/>
                    </a:lnTo>
                    <a:lnTo>
                      <a:pt x="2187" y="466"/>
                    </a:lnTo>
                    <a:lnTo>
                      <a:pt x="2217" y="538"/>
                    </a:lnTo>
                    <a:lnTo>
                      <a:pt x="2313" y="448"/>
                    </a:lnTo>
                    <a:lnTo>
                      <a:pt x="2412" y="595"/>
                    </a:lnTo>
                    <a:lnTo>
                      <a:pt x="2412" y="3781"/>
                    </a:lnTo>
                    <a:lnTo>
                      <a:pt x="528" y="3781"/>
                    </a:lnTo>
                    <a:lnTo>
                      <a:pt x="487" y="3696"/>
                    </a:lnTo>
                    <a:lnTo>
                      <a:pt x="551" y="3640"/>
                    </a:lnTo>
                    <a:lnTo>
                      <a:pt x="575" y="3552"/>
                    </a:lnTo>
                    <a:lnTo>
                      <a:pt x="503" y="3560"/>
                    </a:lnTo>
                    <a:lnTo>
                      <a:pt x="431" y="3504"/>
                    </a:lnTo>
                    <a:lnTo>
                      <a:pt x="479" y="3440"/>
                    </a:lnTo>
                    <a:lnTo>
                      <a:pt x="415" y="3344"/>
                    </a:lnTo>
                    <a:lnTo>
                      <a:pt x="509" y="3214"/>
                    </a:lnTo>
                    <a:lnTo>
                      <a:pt x="609" y="3147"/>
                    </a:lnTo>
                    <a:lnTo>
                      <a:pt x="600" y="2974"/>
                    </a:lnTo>
                    <a:lnTo>
                      <a:pt x="509" y="2820"/>
                    </a:lnTo>
                    <a:lnTo>
                      <a:pt x="414" y="2050"/>
                    </a:lnTo>
                    <a:lnTo>
                      <a:pt x="212" y="2074"/>
                    </a:lnTo>
                    <a:lnTo>
                      <a:pt x="149" y="1965"/>
                    </a:lnTo>
                    <a:lnTo>
                      <a:pt x="150" y="1743"/>
                    </a:lnTo>
                    <a:lnTo>
                      <a:pt x="50" y="1696"/>
                    </a:lnTo>
                    <a:lnTo>
                      <a:pt x="0" y="1591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5" name="Rectangle 62"/>
              <p:cNvSpPr>
                <a:spLocks noChangeArrowheads="1"/>
              </p:cNvSpPr>
              <p:nvPr/>
            </p:nvSpPr>
            <p:spPr bwMode="auto">
              <a:xfrm>
                <a:off x="1523391" y="4221296"/>
                <a:ext cx="1176773" cy="1119441"/>
              </a:xfrm>
              <a:prstGeom prst="rect">
                <a:avLst/>
              </a:prstGeom>
              <a:noFill/>
              <a:ln w="3175" cmpd="sng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6" name="Freeform 6"/>
              <p:cNvSpPr>
                <a:spLocks/>
              </p:cNvSpPr>
              <p:nvPr/>
            </p:nvSpPr>
            <p:spPr bwMode="auto">
              <a:xfrm>
                <a:off x="3140144" y="2528766"/>
                <a:ext cx="898584" cy="539377"/>
              </a:xfrm>
              <a:custGeom>
                <a:avLst/>
                <a:gdLst>
                  <a:gd name="T0" fmla="*/ 6 w 4076"/>
                  <a:gd name="T1" fmla="*/ 0 h 2449"/>
                  <a:gd name="T2" fmla="*/ 221 w 4076"/>
                  <a:gd name="T3" fmla="*/ 36 h 2449"/>
                  <a:gd name="T4" fmla="*/ 511 w 4076"/>
                  <a:gd name="T5" fmla="*/ 70 h 2449"/>
                  <a:gd name="T6" fmla="*/ 772 w 4076"/>
                  <a:gd name="T7" fmla="*/ 88 h 2449"/>
                  <a:gd name="T8" fmla="*/ 755 w 4076"/>
                  <a:gd name="T9" fmla="*/ 457 h 2449"/>
                  <a:gd name="T10" fmla="*/ 385 w 4076"/>
                  <a:gd name="T11" fmla="*/ 429 h 2449"/>
                  <a:gd name="T12" fmla="*/ 277 w 4076"/>
                  <a:gd name="T13" fmla="*/ 417 h 2449"/>
                  <a:gd name="T14" fmla="*/ 267 w 4076"/>
                  <a:gd name="T15" fmla="*/ 452 h 2449"/>
                  <a:gd name="T16" fmla="*/ 239 w 4076"/>
                  <a:gd name="T17" fmla="*/ 441 h 2449"/>
                  <a:gd name="T18" fmla="*/ 239 w 4076"/>
                  <a:gd name="T19" fmla="*/ 459 h 2449"/>
                  <a:gd name="T20" fmla="*/ 217 w 4076"/>
                  <a:gd name="T21" fmla="*/ 464 h 2449"/>
                  <a:gd name="T22" fmla="*/ 199 w 4076"/>
                  <a:gd name="T23" fmla="*/ 453 h 2449"/>
                  <a:gd name="T24" fmla="*/ 154 w 4076"/>
                  <a:gd name="T25" fmla="*/ 453 h 2449"/>
                  <a:gd name="T26" fmla="*/ 136 w 4076"/>
                  <a:gd name="T27" fmla="*/ 444 h 2449"/>
                  <a:gd name="T28" fmla="*/ 120 w 4076"/>
                  <a:gd name="T29" fmla="*/ 426 h 2449"/>
                  <a:gd name="T30" fmla="*/ 110 w 4076"/>
                  <a:gd name="T31" fmla="*/ 409 h 2449"/>
                  <a:gd name="T32" fmla="*/ 108 w 4076"/>
                  <a:gd name="T33" fmla="*/ 380 h 2449"/>
                  <a:gd name="T34" fmla="*/ 92 w 4076"/>
                  <a:gd name="T35" fmla="*/ 327 h 2449"/>
                  <a:gd name="T36" fmla="*/ 60 w 4076"/>
                  <a:gd name="T37" fmla="*/ 329 h 2449"/>
                  <a:gd name="T38" fmla="*/ 60 w 4076"/>
                  <a:gd name="T39" fmla="*/ 287 h 2449"/>
                  <a:gd name="T40" fmla="*/ 80 w 4076"/>
                  <a:gd name="T41" fmla="*/ 231 h 2449"/>
                  <a:gd name="T42" fmla="*/ 57 w 4076"/>
                  <a:gd name="T43" fmla="*/ 219 h 2449"/>
                  <a:gd name="T44" fmla="*/ 46 w 4076"/>
                  <a:gd name="T45" fmla="*/ 197 h 2449"/>
                  <a:gd name="T46" fmla="*/ 18 w 4076"/>
                  <a:gd name="T47" fmla="*/ 167 h 2449"/>
                  <a:gd name="T48" fmla="*/ 0 w 4076"/>
                  <a:gd name="T49" fmla="*/ 140 h 2449"/>
                  <a:gd name="T50" fmla="*/ 0 w 4076"/>
                  <a:gd name="T51" fmla="*/ 87 h 2449"/>
                  <a:gd name="T52" fmla="*/ 1 w 4076"/>
                  <a:gd name="T53" fmla="*/ 49 h 2449"/>
                  <a:gd name="T54" fmla="*/ 6 w 4076"/>
                  <a:gd name="T55" fmla="*/ 0 h 244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076" h="2449">
                    <a:moveTo>
                      <a:pt x="31" y="0"/>
                    </a:moveTo>
                    <a:lnTo>
                      <a:pt x="1165" y="192"/>
                    </a:lnTo>
                    <a:lnTo>
                      <a:pt x="2696" y="372"/>
                    </a:lnTo>
                    <a:lnTo>
                      <a:pt x="4076" y="462"/>
                    </a:lnTo>
                    <a:lnTo>
                      <a:pt x="3986" y="2412"/>
                    </a:lnTo>
                    <a:lnTo>
                      <a:pt x="2035" y="2262"/>
                    </a:lnTo>
                    <a:lnTo>
                      <a:pt x="1465" y="2202"/>
                    </a:lnTo>
                    <a:lnTo>
                      <a:pt x="1410" y="2388"/>
                    </a:lnTo>
                    <a:lnTo>
                      <a:pt x="1264" y="2329"/>
                    </a:lnTo>
                    <a:lnTo>
                      <a:pt x="1262" y="2421"/>
                    </a:lnTo>
                    <a:lnTo>
                      <a:pt x="1146" y="2449"/>
                    </a:lnTo>
                    <a:lnTo>
                      <a:pt x="1053" y="2390"/>
                    </a:lnTo>
                    <a:lnTo>
                      <a:pt x="811" y="2390"/>
                    </a:lnTo>
                    <a:lnTo>
                      <a:pt x="720" y="2341"/>
                    </a:lnTo>
                    <a:lnTo>
                      <a:pt x="632" y="2251"/>
                    </a:lnTo>
                    <a:lnTo>
                      <a:pt x="583" y="2159"/>
                    </a:lnTo>
                    <a:lnTo>
                      <a:pt x="572" y="2005"/>
                    </a:lnTo>
                    <a:lnTo>
                      <a:pt x="486" y="1727"/>
                    </a:lnTo>
                    <a:lnTo>
                      <a:pt x="319" y="1736"/>
                    </a:lnTo>
                    <a:lnTo>
                      <a:pt x="318" y="1515"/>
                    </a:lnTo>
                    <a:lnTo>
                      <a:pt x="421" y="1220"/>
                    </a:lnTo>
                    <a:lnTo>
                      <a:pt x="303" y="1154"/>
                    </a:lnTo>
                    <a:lnTo>
                      <a:pt x="241" y="1040"/>
                    </a:lnTo>
                    <a:lnTo>
                      <a:pt x="94" y="881"/>
                    </a:lnTo>
                    <a:lnTo>
                      <a:pt x="1" y="737"/>
                    </a:lnTo>
                    <a:lnTo>
                      <a:pt x="0" y="461"/>
                    </a:lnTo>
                    <a:lnTo>
                      <a:pt x="6" y="25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7" name="Freeform 7"/>
              <p:cNvSpPr>
                <a:spLocks/>
              </p:cNvSpPr>
              <p:nvPr/>
            </p:nvSpPr>
            <p:spPr bwMode="auto">
              <a:xfrm>
                <a:off x="4023596" y="2624087"/>
                <a:ext cx="577328" cy="342923"/>
              </a:xfrm>
              <a:custGeom>
                <a:avLst/>
                <a:gdLst>
                  <a:gd name="T0" fmla="*/ 14 w 2622"/>
                  <a:gd name="T1" fmla="*/ 7 h 1560"/>
                  <a:gd name="T2" fmla="*/ 0 w 2622"/>
                  <a:gd name="T3" fmla="*/ 295 h 1560"/>
                  <a:gd name="T4" fmla="*/ 496 w 2622"/>
                  <a:gd name="T5" fmla="*/ 284 h 1560"/>
                  <a:gd name="T6" fmla="*/ 486 w 2622"/>
                  <a:gd name="T7" fmla="*/ 217 h 1560"/>
                  <a:gd name="T8" fmla="*/ 477 w 2622"/>
                  <a:gd name="T9" fmla="*/ 130 h 1560"/>
                  <a:gd name="T10" fmla="*/ 454 w 2622"/>
                  <a:gd name="T11" fmla="*/ 99 h 1560"/>
                  <a:gd name="T12" fmla="*/ 447 w 2622"/>
                  <a:gd name="T13" fmla="*/ 58 h 1560"/>
                  <a:gd name="T14" fmla="*/ 443 w 2622"/>
                  <a:gd name="T15" fmla="*/ 0 h 1560"/>
                  <a:gd name="T16" fmla="*/ 355 w 2622"/>
                  <a:gd name="T17" fmla="*/ 3 h 1560"/>
                  <a:gd name="T18" fmla="*/ 310 w 2622"/>
                  <a:gd name="T19" fmla="*/ 12 h 1560"/>
                  <a:gd name="T20" fmla="*/ 236 w 2622"/>
                  <a:gd name="T21" fmla="*/ 9 h 1560"/>
                  <a:gd name="T22" fmla="*/ 140 w 2622"/>
                  <a:gd name="T23" fmla="*/ 10 h 1560"/>
                  <a:gd name="T24" fmla="*/ 14 w 2622"/>
                  <a:gd name="T25" fmla="*/ 7 h 15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22" h="1560">
                    <a:moveTo>
                      <a:pt x="72" y="35"/>
                    </a:moveTo>
                    <a:lnTo>
                      <a:pt x="0" y="1560"/>
                    </a:lnTo>
                    <a:lnTo>
                      <a:pt x="2622" y="1503"/>
                    </a:lnTo>
                    <a:lnTo>
                      <a:pt x="2568" y="1149"/>
                    </a:lnTo>
                    <a:lnTo>
                      <a:pt x="2520" y="690"/>
                    </a:lnTo>
                    <a:lnTo>
                      <a:pt x="2400" y="525"/>
                    </a:lnTo>
                    <a:lnTo>
                      <a:pt x="2364" y="309"/>
                    </a:lnTo>
                    <a:lnTo>
                      <a:pt x="2340" y="0"/>
                    </a:lnTo>
                    <a:lnTo>
                      <a:pt x="1878" y="15"/>
                    </a:lnTo>
                    <a:lnTo>
                      <a:pt x="1638" y="63"/>
                    </a:lnTo>
                    <a:lnTo>
                      <a:pt x="1248" y="45"/>
                    </a:lnTo>
                    <a:lnTo>
                      <a:pt x="738" y="51"/>
                    </a:lnTo>
                    <a:lnTo>
                      <a:pt x="72" y="35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8" name="Freeform 8"/>
              <p:cNvSpPr>
                <a:spLocks/>
              </p:cNvSpPr>
              <p:nvPr/>
            </p:nvSpPr>
            <p:spPr bwMode="auto">
              <a:xfrm>
                <a:off x="3095913" y="3302959"/>
                <a:ext cx="497015" cy="619587"/>
              </a:xfrm>
              <a:custGeom>
                <a:avLst/>
                <a:gdLst>
                  <a:gd name="T0" fmla="*/ 71 w 2254"/>
                  <a:gd name="T1" fmla="*/ 0 h 2808"/>
                  <a:gd name="T2" fmla="*/ 181 w 2254"/>
                  <a:gd name="T3" fmla="*/ 16 h 2808"/>
                  <a:gd name="T4" fmla="*/ 279 w 2254"/>
                  <a:gd name="T5" fmla="*/ 42 h 2808"/>
                  <a:gd name="T6" fmla="*/ 273 w 2254"/>
                  <a:gd name="T7" fmla="*/ 81 h 2808"/>
                  <a:gd name="T8" fmla="*/ 270 w 2254"/>
                  <a:gd name="T9" fmla="*/ 133 h 2808"/>
                  <a:gd name="T10" fmla="*/ 365 w 2254"/>
                  <a:gd name="T11" fmla="*/ 139 h 2808"/>
                  <a:gd name="T12" fmla="*/ 427 w 2254"/>
                  <a:gd name="T13" fmla="*/ 146 h 2808"/>
                  <a:gd name="T14" fmla="*/ 405 w 2254"/>
                  <a:gd name="T15" fmla="*/ 284 h 2808"/>
                  <a:gd name="T16" fmla="*/ 383 w 2254"/>
                  <a:gd name="T17" fmla="*/ 533 h 2808"/>
                  <a:gd name="T18" fmla="*/ 0 w 2254"/>
                  <a:gd name="T19" fmla="*/ 476 h 2808"/>
                  <a:gd name="T20" fmla="*/ 11 w 2254"/>
                  <a:gd name="T21" fmla="*/ 386 h 2808"/>
                  <a:gd name="T22" fmla="*/ 36 w 2254"/>
                  <a:gd name="T23" fmla="*/ 231 h 2808"/>
                  <a:gd name="T24" fmla="*/ 44 w 2254"/>
                  <a:gd name="T25" fmla="*/ 159 h 2808"/>
                  <a:gd name="T26" fmla="*/ 50 w 2254"/>
                  <a:gd name="T27" fmla="*/ 95 h 2808"/>
                  <a:gd name="T28" fmla="*/ 65 w 2254"/>
                  <a:gd name="T29" fmla="*/ 22 h 2808"/>
                  <a:gd name="T30" fmla="*/ 71 w 2254"/>
                  <a:gd name="T31" fmla="*/ 0 h 28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254" h="2808">
                    <a:moveTo>
                      <a:pt x="377" y="0"/>
                    </a:moveTo>
                    <a:lnTo>
                      <a:pt x="956" y="85"/>
                    </a:lnTo>
                    <a:lnTo>
                      <a:pt x="1472" y="220"/>
                    </a:lnTo>
                    <a:lnTo>
                      <a:pt x="1441" y="428"/>
                    </a:lnTo>
                    <a:lnTo>
                      <a:pt x="1423" y="702"/>
                    </a:lnTo>
                    <a:lnTo>
                      <a:pt x="1926" y="730"/>
                    </a:lnTo>
                    <a:lnTo>
                      <a:pt x="2254" y="767"/>
                    </a:lnTo>
                    <a:lnTo>
                      <a:pt x="2136" y="1498"/>
                    </a:lnTo>
                    <a:lnTo>
                      <a:pt x="2024" y="2808"/>
                    </a:lnTo>
                    <a:lnTo>
                      <a:pt x="0" y="2509"/>
                    </a:lnTo>
                    <a:lnTo>
                      <a:pt x="56" y="2032"/>
                    </a:lnTo>
                    <a:lnTo>
                      <a:pt x="189" y="1219"/>
                    </a:lnTo>
                    <a:lnTo>
                      <a:pt x="234" y="838"/>
                    </a:lnTo>
                    <a:lnTo>
                      <a:pt x="266" y="501"/>
                    </a:lnTo>
                    <a:lnTo>
                      <a:pt x="345" y="118"/>
                    </a:lnTo>
                    <a:lnTo>
                      <a:pt x="377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9" name="Freeform 9"/>
              <p:cNvSpPr>
                <a:spLocks/>
              </p:cNvSpPr>
              <p:nvPr/>
            </p:nvSpPr>
            <p:spPr bwMode="auto">
              <a:xfrm>
                <a:off x="3410184" y="3014671"/>
                <a:ext cx="607592" cy="492879"/>
              </a:xfrm>
              <a:custGeom>
                <a:avLst/>
                <a:gdLst>
                  <a:gd name="T0" fmla="*/ 0 w 2757"/>
                  <a:gd name="T1" fmla="*/ 382 h 2235"/>
                  <a:gd name="T2" fmla="*/ 96 w 2757"/>
                  <a:gd name="T3" fmla="*/ 388 h 2235"/>
                  <a:gd name="T4" fmla="*/ 157 w 2757"/>
                  <a:gd name="T5" fmla="*/ 394 h 2235"/>
                  <a:gd name="T6" fmla="*/ 510 w 2757"/>
                  <a:gd name="T7" fmla="*/ 424 h 2235"/>
                  <a:gd name="T8" fmla="*/ 522 w 2757"/>
                  <a:gd name="T9" fmla="*/ 39 h 2235"/>
                  <a:gd name="T10" fmla="*/ 156 w 2757"/>
                  <a:gd name="T11" fmla="*/ 11 h 2235"/>
                  <a:gd name="T12" fmla="*/ 45 w 2757"/>
                  <a:gd name="T13" fmla="*/ 0 h 2235"/>
                  <a:gd name="T14" fmla="*/ 35 w 2757"/>
                  <a:gd name="T15" fmla="*/ 35 h 2235"/>
                  <a:gd name="T16" fmla="*/ 8 w 2757"/>
                  <a:gd name="T17" fmla="*/ 291 h 2235"/>
                  <a:gd name="T18" fmla="*/ 3 w 2757"/>
                  <a:gd name="T19" fmla="*/ 334 h 2235"/>
                  <a:gd name="T20" fmla="*/ 0 w 2757"/>
                  <a:gd name="T21" fmla="*/ 382 h 223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757" h="2235">
                    <a:moveTo>
                      <a:pt x="0" y="2014"/>
                    </a:moveTo>
                    <a:lnTo>
                      <a:pt x="508" y="2044"/>
                    </a:lnTo>
                    <a:lnTo>
                      <a:pt x="828" y="2078"/>
                    </a:lnTo>
                    <a:lnTo>
                      <a:pt x="2696" y="2235"/>
                    </a:lnTo>
                    <a:lnTo>
                      <a:pt x="2757" y="208"/>
                    </a:lnTo>
                    <a:lnTo>
                      <a:pt x="824" y="60"/>
                    </a:lnTo>
                    <a:lnTo>
                      <a:pt x="238" y="0"/>
                    </a:lnTo>
                    <a:lnTo>
                      <a:pt x="185" y="184"/>
                    </a:lnTo>
                    <a:lnTo>
                      <a:pt x="44" y="1536"/>
                    </a:lnTo>
                    <a:lnTo>
                      <a:pt x="16" y="1760"/>
                    </a:lnTo>
                    <a:lnTo>
                      <a:pt x="0" y="2014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5" name="Freeform 10"/>
              <p:cNvSpPr>
                <a:spLocks/>
              </p:cNvSpPr>
              <p:nvPr/>
            </p:nvSpPr>
            <p:spPr bwMode="auto">
              <a:xfrm>
                <a:off x="2960892" y="3856286"/>
                <a:ext cx="581984" cy="703283"/>
              </a:xfrm>
              <a:custGeom>
                <a:avLst/>
                <a:gdLst>
                  <a:gd name="T0" fmla="*/ 116 w 2635"/>
                  <a:gd name="T1" fmla="*/ 0 h 3189"/>
                  <a:gd name="T2" fmla="*/ 500 w 2635"/>
                  <a:gd name="T3" fmla="*/ 57 h 3189"/>
                  <a:gd name="T4" fmla="*/ 458 w 2635"/>
                  <a:gd name="T5" fmla="*/ 605 h 3189"/>
                  <a:gd name="T6" fmla="*/ 396 w 2635"/>
                  <a:gd name="T7" fmla="*/ 596 h 3189"/>
                  <a:gd name="T8" fmla="*/ 334 w 2635"/>
                  <a:gd name="T9" fmla="*/ 593 h 3189"/>
                  <a:gd name="T10" fmla="*/ 289 w 2635"/>
                  <a:gd name="T11" fmla="*/ 585 h 3189"/>
                  <a:gd name="T12" fmla="*/ 105 w 2635"/>
                  <a:gd name="T13" fmla="*/ 477 h 3189"/>
                  <a:gd name="T14" fmla="*/ 20 w 2635"/>
                  <a:gd name="T15" fmla="*/ 434 h 3189"/>
                  <a:gd name="T16" fmla="*/ 3 w 2635"/>
                  <a:gd name="T17" fmla="*/ 411 h 3189"/>
                  <a:gd name="T18" fmla="*/ 0 w 2635"/>
                  <a:gd name="T19" fmla="*/ 405 h 3189"/>
                  <a:gd name="T20" fmla="*/ 18 w 2635"/>
                  <a:gd name="T21" fmla="*/ 396 h 3189"/>
                  <a:gd name="T22" fmla="*/ 18 w 2635"/>
                  <a:gd name="T23" fmla="*/ 373 h 3189"/>
                  <a:gd name="T24" fmla="*/ 10 w 2635"/>
                  <a:gd name="T25" fmla="*/ 350 h 3189"/>
                  <a:gd name="T26" fmla="*/ 18 w 2635"/>
                  <a:gd name="T27" fmla="*/ 329 h 3189"/>
                  <a:gd name="T28" fmla="*/ 35 w 2635"/>
                  <a:gd name="T29" fmla="*/ 316 h 3189"/>
                  <a:gd name="T30" fmla="*/ 30 w 2635"/>
                  <a:gd name="T31" fmla="*/ 299 h 3189"/>
                  <a:gd name="T32" fmla="*/ 39 w 2635"/>
                  <a:gd name="T33" fmla="*/ 286 h 3189"/>
                  <a:gd name="T34" fmla="*/ 52 w 2635"/>
                  <a:gd name="T35" fmla="*/ 265 h 3189"/>
                  <a:gd name="T36" fmla="*/ 64 w 2635"/>
                  <a:gd name="T37" fmla="*/ 265 h 3189"/>
                  <a:gd name="T38" fmla="*/ 68 w 2635"/>
                  <a:gd name="T39" fmla="*/ 250 h 3189"/>
                  <a:gd name="T40" fmla="*/ 47 w 2635"/>
                  <a:gd name="T41" fmla="*/ 213 h 3189"/>
                  <a:gd name="T42" fmla="*/ 41 w 2635"/>
                  <a:gd name="T43" fmla="*/ 180 h 3189"/>
                  <a:gd name="T44" fmla="*/ 34 w 2635"/>
                  <a:gd name="T45" fmla="*/ 170 h 3189"/>
                  <a:gd name="T46" fmla="*/ 47 w 2635"/>
                  <a:gd name="T47" fmla="*/ 153 h 3189"/>
                  <a:gd name="T48" fmla="*/ 49 w 2635"/>
                  <a:gd name="T49" fmla="*/ 130 h 3189"/>
                  <a:gd name="T50" fmla="*/ 42 w 2635"/>
                  <a:gd name="T51" fmla="*/ 98 h 3189"/>
                  <a:gd name="T52" fmla="*/ 43 w 2635"/>
                  <a:gd name="T53" fmla="*/ 82 h 3189"/>
                  <a:gd name="T54" fmla="*/ 58 w 2635"/>
                  <a:gd name="T55" fmla="*/ 73 h 3189"/>
                  <a:gd name="T56" fmla="*/ 78 w 2635"/>
                  <a:gd name="T57" fmla="*/ 79 h 3189"/>
                  <a:gd name="T58" fmla="*/ 105 w 2635"/>
                  <a:gd name="T59" fmla="*/ 87 h 3189"/>
                  <a:gd name="T60" fmla="*/ 100 w 2635"/>
                  <a:gd name="T61" fmla="*/ 61 h 3189"/>
                  <a:gd name="T62" fmla="*/ 110 w 2635"/>
                  <a:gd name="T63" fmla="*/ 48 h 3189"/>
                  <a:gd name="T64" fmla="*/ 110 w 2635"/>
                  <a:gd name="T65" fmla="*/ 23 h 3189"/>
                  <a:gd name="T66" fmla="*/ 114 w 2635"/>
                  <a:gd name="T67" fmla="*/ 6 h 3189"/>
                  <a:gd name="T68" fmla="*/ 116 w 2635"/>
                  <a:gd name="T69" fmla="*/ 0 h 318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635" h="3189">
                    <a:moveTo>
                      <a:pt x="609" y="0"/>
                    </a:moveTo>
                    <a:lnTo>
                      <a:pt x="2635" y="300"/>
                    </a:lnTo>
                    <a:lnTo>
                      <a:pt x="2416" y="3189"/>
                    </a:lnTo>
                    <a:lnTo>
                      <a:pt x="2089" y="3144"/>
                    </a:lnTo>
                    <a:lnTo>
                      <a:pt x="1759" y="3126"/>
                    </a:lnTo>
                    <a:lnTo>
                      <a:pt x="1525" y="3084"/>
                    </a:lnTo>
                    <a:lnTo>
                      <a:pt x="553" y="2514"/>
                    </a:lnTo>
                    <a:lnTo>
                      <a:pt x="106" y="2289"/>
                    </a:lnTo>
                    <a:lnTo>
                      <a:pt x="16" y="2169"/>
                    </a:lnTo>
                    <a:lnTo>
                      <a:pt x="0" y="2135"/>
                    </a:lnTo>
                    <a:lnTo>
                      <a:pt x="96" y="2088"/>
                    </a:lnTo>
                    <a:lnTo>
                      <a:pt x="94" y="1964"/>
                    </a:lnTo>
                    <a:lnTo>
                      <a:pt x="54" y="1844"/>
                    </a:lnTo>
                    <a:lnTo>
                      <a:pt x="96" y="1736"/>
                    </a:lnTo>
                    <a:lnTo>
                      <a:pt x="187" y="1665"/>
                    </a:lnTo>
                    <a:lnTo>
                      <a:pt x="157" y="1575"/>
                    </a:lnTo>
                    <a:lnTo>
                      <a:pt x="205" y="1509"/>
                    </a:lnTo>
                    <a:lnTo>
                      <a:pt x="276" y="1397"/>
                    </a:lnTo>
                    <a:lnTo>
                      <a:pt x="337" y="1395"/>
                    </a:lnTo>
                    <a:lnTo>
                      <a:pt x="360" y="1319"/>
                    </a:lnTo>
                    <a:lnTo>
                      <a:pt x="249" y="1124"/>
                    </a:lnTo>
                    <a:lnTo>
                      <a:pt x="217" y="948"/>
                    </a:lnTo>
                    <a:lnTo>
                      <a:pt x="178" y="897"/>
                    </a:lnTo>
                    <a:lnTo>
                      <a:pt x="249" y="809"/>
                    </a:lnTo>
                    <a:lnTo>
                      <a:pt x="258" y="687"/>
                    </a:lnTo>
                    <a:lnTo>
                      <a:pt x="223" y="515"/>
                    </a:lnTo>
                    <a:lnTo>
                      <a:pt x="228" y="431"/>
                    </a:lnTo>
                    <a:lnTo>
                      <a:pt x="307" y="384"/>
                    </a:lnTo>
                    <a:lnTo>
                      <a:pt x="411" y="414"/>
                    </a:lnTo>
                    <a:lnTo>
                      <a:pt x="553" y="461"/>
                    </a:lnTo>
                    <a:lnTo>
                      <a:pt x="528" y="320"/>
                    </a:lnTo>
                    <a:lnTo>
                      <a:pt x="582" y="252"/>
                    </a:lnTo>
                    <a:lnTo>
                      <a:pt x="582" y="122"/>
                    </a:lnTo>
                    <a:lnTo>
                      <a:pt x="603" y="32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6" name="Freeform 11"/>
              <p:cNvSpPr>
                <a:spLocks/>
              </p:cNvSpPr>
              <p:nvPr/>
            </p:nvSpPr>
            <p:spPr bwMode="auto">
              <a:xfrm>
                <a:off x="3542877" y="3471514"/>
                <a:ext cx="635527" cy="481255"/>
              </a:xfrm>
              <a:custGeom>
                <a:avLst/>
                <a:gdLst>
                  <a:gd name="T0" fmla="*/ 43 w 2886"/>
                  <a:gd name="T1" fmla="*/ 0 h 2181"/>
                  <a:gd name="T2" fmla="*/ 21 w 2886"/>
                  <a:gd name="T3" fmla="*/ 141 h 2181"/>
                  <a:gd name="T4" fmla="*/ 0 w 2886"/>
                  <a:gd name="T5" fmla="*/ 388 h 2181"/>
                  <a:gd name="T6" fmla="*/ 215 w 2886"/>
                  <a:gd name="T7" fmla="*/ 404 h 2181"/>
                  <a:gd name="T8" fmla="*/ 386 w 2886"/>
                  <a:gd name="T9" fmla="*/ 412 h 2181"/>
                  <a:gd name="T10" fmla="*/ 536 w 2886"/>
                  <a:gd name="T11" fmla="*/ 414 h 2181"/>
                  <a:gd name="T12" fmla="*/ 535 w 2886"/>
                  <a:gd name="T13" fmla="*/ 196 h 2181"/>
                  <a:gd name="T14" fmla="*/ 546 w 2886"/>
                  <a:gd name="T15" fmla="*/ 112 h 2181"/>
                  <a:gd name="T16" fmla="*/ 543 w 2886"/>
                  <a:gd name="T17" fmla="*/ 80 h 2181"/>
                  <a:gd name="T18" fmla="*/ 540 w 2886"/>
                  <a:gd name="T19" fmla="*/ 51 h 2181"/>
                  <a:gd name="T20" fmla="*/ 543 w 2886"/>
                  <a:gd name="T21" fmla="*/ 28 h 2181"/>
                  <a:gd name="T22" fmla="*/ 519 w 2886"/>
                  <a:gd name="T23" fmla="*/ 32 h 2181"/>
                  <a:gd name="T24" fmla="*/ 396 w 2886"/>
                  <a:gd name="T25" fmla="*/ 30 h 2181"/>
                  <a:gd name="T26" fmla="*/ 72 w 2886"/>
                  <a:gd name="T27" fmla="*/ 2 h 2181"/>
                  <a:gd name="T28" fmla="*/ 43 w 2886"/>
                  <a:gd name="T29" fmla="*/ 0 h 218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886" h="2181">
                    <a:moveTo>
                      <a:pt x="227" y="0"/>
                    </a:moveTo>
                    <a:lnTo>
                      <a:pt x="110" y="741"/>
                    </a:lnTo>
                    <a:lnTo>
                      <a:pt x="0" y="2044"/>
                    </a:lnTo>
                    <a:lnTo>
                      <a:pt x="1134" y="2128"/>
                    </a:lnTo>
                    <a:lnTo>
                      <a:pt x="2040" y="2170"/>
                    </a:lnTo>
                    <a:lnTo>
                      <a:pt x="2835" y="2181"/>
                    </a:lnTo>
                    <a:lnTo>
                      <a:pt x="2826" y="1035"/>
                    </a:lnTo>
                    <a:lnTo>
                      <a:pt x="2886" y="591"/>
                    </a:lnTo>
                    <a:lnTo>
                      <a:pt x="2868" y="423"/>
                    </a:lnTo>
                    <a:lnTo>
                      <a:pt x="2856" y="267"/>
                    </a:lnTo>
                    <a:lnTo>
                      <a:pt x="2868" y="147"/>
                    </a:lnTo>
                    <a:lnTo>
                      <a:pt x="2745" y="169"/>
                    </a:lnTo>
                    <a:lnTo>
                      <a:pt x="2093" y="157"/>
                    </a:lnTo>
                    <a:lnTo>
                      <a:pt x="380" y="12"/>
                    </a:lnTo>
                    <a:lnTo>
                      <a:pt x="227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7" name="Freeform 12"/>
              <p:cNvSpPr>
                <a:spLocks/>
              </p:cNvSpPr>
              <p:nvPr/>
            </p:nvSpPr>
            <p:spPr bwMode="auto">
              <a:xfrm>
                <a:off x="4011956" y="2955386"/>
                <a:ext cx="622723" cy="367335"/>
              </a:xfrm>
              <a:custGeom>
                <a:avLst/>
                <a:gdLst>
                  <a:gd name="T0" fmla="*/ 0 w 2822"/>
                  <a:gd name="T1" fmla="*/ 276 h 1670"/>
                  <a:gd name="T2" fmla="*/ 108 w 2822"/>
                  <a:gd name="T3" fmla="*/ 285 h 1670"/>
                  <a:gd name="T4" fmla="*/ 217 w 2822"/>
                  <a:gd name="T5" fmla="*/ 286 h 1670"/>
                  <a:gd name="T6" fmla="*/ 295 w 2822"/>
                  <a:gd name="T7" fmla="*/ 285 h 1670"/>
                  <a:gd name="T8" fmla="*/ 349 w 2822"/>
                  <a:gd name="T9" fmla="*/ 283 h 1670"/>
                  <a:gd name="T10" fmla="*/ 376 w 2822"/>
                  <a:gd name="T11" fmla="*/ 281 h 1670"/>
                  <a:gd name="T12" fmla="*/ 422 w 2822"/>
                  <a:gd name="T13" fmla="*/ 298 h 1670"/>
                  <a:gd name="T14" fmla="*/ 439 w 2822"/>
                  <a:gd name="T15" fmla="*/ 286 h 1670"/>
                  <a:gd name="T16" fmla="*/ 473 w 2822"/>
                  <a:gd name="T17" fmla="*/ 286 h 1670"/>
                  <a:gd name="T18" fmla="*/ 485 w 2822"/>
                  <a:gd name="T19" fmla="*/ 303 h 1670"/>
                  <a:gd name="T20" fmla="*/ 535 w 2822"/>
                  <a:gd name="T21" fmla="*/ 316 h 1670"/>
                  <a:gd name="T22" fmla="*/ 535 w 2822"/>
                  <a:gd name="T23" fmla="*/ 259 h 1670"/>
                  <a:gd name="T24" fmla="*/ 528 w 2822"/>
                  <a:gd name="T25" fmla="*/ 233 h 1670"/>
                  <a:gd name="T26" fmla="*/ 533 w 2822"/>
                  <a:gd name="T27" fmla="*/ 181 h 1670"/>
                  <a:gd name="T28" fmla="*/ 526 w 2822"/>
                  <a:gd name="T29" fmla="*/ 72 h 1670"/>
                  <a:gd name="T30" fmla="*/ 502 w 2822"/>
                  <a:gd name="T31" fmla="*/ 43 h 1670"/>
                  <a:gd name="T32" fmla="*/ 509 w 2822"/>
                  <a:gd name="T33" fmla="*/ 22 h 1670"/>
                  <a:gd name="T34" fmla="*/ 507 w 2822"/>
                  <a:gd name="T35" fmla="*/ 0 h 1670"/>
                  <a:gd name="T36" fmla="*/ 388 w 2822"/>
                  <a:gd name="T37" fmla="*/ 3 h 1670"/>
                  <a:gd name="T38" fmla="*/ 10 w 2822"/>
                  <a:gd name="T39" fmla="*/ 10 h 1670"/>
                  <a:gd name="T40" fmla="*/ 5 w 2822"/>
                  <a:gd name="T41" fmla="*/ 90 h 1670"/>
                  <a:gd name="T42" fmla="*/ 0 w 2822"/>
                  <a:gd name="T43" fmla="*/ 276 h 167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822" h="1670">
                    <a:moveTo>
                      <a:pt x="0" y="1456"/>
                    </a:moveTo>
                    <a:lnTo>
                      <a:pt x="570" y="1505"/>
                    </a:lnTo>
                    <a:lnTo>
                      <a:pt x="1143" y="1513"/>
                    </a:lnTo>
                    <a:lnTo>
                      <a:pt x="1558" y="1505"/>
                    </a:lnTo>
                    <a:lnTo>
                      <a:pt x="1842" y="1496"/>
                    </a:lnTo>
                    <a:lnTo>
                      <a:pt x="1985" y="1483"/>
                    </a:lnTo>
                    <a:lnTo>
                      <a:pt x="2225" y="1573"/>
                    </a:lnTo>
                    <a:lnTo>
                      <a:pt x="2315" y="1513"/>
                    </a:lnTo>
                    <a:lnTo>
                      <a:pt x="2496" y="1513"/>
                    </a:lnTo>
                    <a:lnTo>
                      <a:pt x="2556" y="1603"/>
                    </a:lnTo>
                    <a:lnTo>
                      <a:pt x="2822" y="1670"/>
                    </a:lnTo>
                    <a:lnTo>
                      <a:pt x="2822" y="1369"/>
                    </a:lnTo>
                    <a:lnTo>
                      <a:pt x="2785" y="1232"/>
                    </a:lnTo>
                    <a:lnTo>
                      <a:pt x="2813" y="957"/>
                    </a:lnTo>
                    <a:lnTo>
                      <a:pt x="2776" y="382"/>
                    </a:lnTo>
                    <a:lnTo>
                      <a:pt x="2646" y="226"/>
                    </a:lnTo>
                    <a:lnTo>
                      <a:pt x="2685" y="118"/>
                    </a:lnTo>
                    <a:lnTo>
                      <a:pt x="2674" y="0"/>
                    </a:lnTo>
                    <a:lnTo>
                      <a:pt x="2045" y="16"/>
                    </a:lnTo>
                    <a:lnTo>
                      <a:pt x="54" y="54"/>
                    </a:lnTo>
                    <a:lnTo>
                      <a:pt x="28" y="476"/>
                    </a:lnTo>
                    <a:lnTo>
                      <a:pt x="0" y="1456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8" name="Freeform 13"/>
              <p:cNvSpPr>
                <a:spLocks/>
              </p:cNvSpPr>
              <p:nvPr/>
            </p:nvSpPr>
            <p:spPr bwMode="auto">
              <a:xfrm>
                <a:off x="4004972" y="3277385"/>
                <a:ext cx="732136" cy="326649"/>
              </a:xfrm>
              <a:custGeom>
                <a:avLst/>
                <a:gdLst>
                  <a:gd name="T0" fmla="*/ 7 w 3321"/>
                  <a:gd name="T1" fmla="*/ 0 h 1486"/>
                  <a:gd name="T2" fmla="*/ 0 w 3321"/>
                  <a:gd name="T3" fmla="*/ 197 h 1486"/>
                  <a:gd name="T4" fmla="*/ 123 w 3321"/>
                  <a:gd name="T5" fmla="*/ 200 h 1486"/>
                  <a:gd name="T6" fmla="*/ 146 w 3321"/>
                  <a:gd name="T7" fmla="*/ 196 h 1486"/>
                  <a:gd name="T8" fmla="*/ 144 w 3321"/>
                  <a:gd name="T9" fmla="*/ 218 h 1486"/>
                  <a:gd name="T10" fmla="*/ 147 w 3321"/>
                  <a:gd name="T11" fmla="*/ 252 h 1486"/>
                  <a:gd name="T12" fmla="*/ 150 w 3321"/>
                  <a:gd name="T13" fmla="*/ 281 h 1486"/>
                  <a:gd name="T14" fmla="*/ 413 w 3321"/>
                  <a:gd name="T15" fmla="*/ 281 h 1486"/>
                  <a:gd name="T16" fmla="*/ 529 w 3321"/>
                  <a:gd name="T17" fmla="*/ 275 h 1486"/>
                  <a:gd name="T18" fmla="*/ 557 w 3321"/>
                  <a:gd name="T19" fmla="*/ 272 h 1486"/>
                  <a:gd name="T20" fmla="*/ 588 w 3321"/>
                  <a:gd name="T21" fmla="*/ 271 h 1486"/>
                  <a:gd name="T22" fmla="*/ 629 w 3321"/>
                  <a:gd name="T23" fmla="*/ 269 h 1486"/>
                  <a:gd name="T24" fmla="*/ 607 w 3321"/>
                  <a:gd name="T25" fmla="*/ 225 h 1486"/>
                  <a:gd name="T26" fmla="*/ 607 w 3321"/>
                  <a:gd name="T27" fmla="*/ 179 h 1486"/>
                  <a:gd name="T28" fmla="*/ 556 w 3321"/>
                  <a:gd name="T29" fmla="*/ 78 h 1486"/>
                  <a:gd name="T30" fmla="*/ 540 w 3321"/>
                  <a:gd name="T31" fmla="*/ 40 h 1486"/>
                  <a:gd name="T32" fmla="*/ 490 w 3321"/>
                  <a:gd name="T33" fmla="*/ 28 h 1486"/>
                  <a:gd name="T34" fmla="*/ 480 w 3321"/>
                  <a:gd name="T35" fmla="*/ 11 h 1486"/>
                  <a:gd name="T36" fmla="*/ 445 w 3321"/>
                  <a:gd name="T37" fmla="*/ 11 h 1486"/>
                  <a:gd name="T38" fmla="*/ 428 w 3321"/>
                  <a:gd name="T39" fmla="*/ 22 h 1486"/>
                  <a:gd name="T40" fmla="*/ 382 w 3321"/>
                  <a:gd name="T41" fmla="*/ 5 h 1486"/>
                  <a:gd name="T42" fmla="*/ 353 w 3321"/>
                  <a:gd name="T43" fmla="*/ 8 h 1486"/>
                  <a:gd name="T44" fmla="*/ 301 w 3321"/>
                  <a:gd name="T45" fmla="*/ 9 h 1486"/>
                  <a:gd name="T46" fmla="*/ 220 w 3321"/>
                  <a:gd name="T47" fmla="*/ 11 h 1486"/>
                  <a:gd name="T48" fmla="*/ 115 w 3321"/>
                  <a:gd name="T49" fmla="*/ 9 h 1486"/>
                  <a:gd name="T50" fmla="*/ 7 w 3321"/>
                  <a:gd name="T51" fmla="*/ 0 h 148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321" h="1486">
                    <a:moveTo>
                      <a:pt x="35" y="0"/>
                    </a:moveTo>
                    <a:lnTo>
                      <a:pt x="0" y="1044"/>
                    </a:lnTo>
                    <a:lnTo>
                      <a:pt x="651" y="1058"/>
                    </a:lnTo>
                    <a:lnTo>
                      <a:pt x="769" y="1034"/>
                    </a:lnTo>
                    <a:lnTo>
                      <a:pt x="761" y="1152"/>
                    </a:lnTo>
                    <a:lnTo>
                      <a:pt x="775" y="1332"/>
                    </a:lnTo>
                    <a:lnTo>
                      <a:pt x="793" y="1486"/>
                    </a:lnTo>
                    <a:lnTo>
                      <a:pt x="2181" y="1486"/>
                    </a:lnTo>
                    <a:lnTo>
                      <a:pt x="2791" y="1454"/>
                    </a:lnTo>
                    <a:lnTo>
                      <a:pt x="2939" y="1436"/>
                    </a:lnTo>
                    <a:lnTo>
                      <a:pt x="3107" y="1432"/>
                    </a:lnTo>
                    <a:lnTo>
                      <a:pt x="3321" y="1424"/>
                    </a:lnTo>
                    <a:lnTo>
                      <a:pt x="3203" y="1190"/>
                    </a:lnTo>
                    <a:lnTo>
                      <a:pt x="3203" y="946"/>
                    </a:lnTo>
                    <a:lnTo>
                      <a:pt x="2937" y="414"/>
                    </a:lnTo>
                    <a:lnTo>
                      <a:pt x="2849" y="212"/>
                    </a:lnTo>
                    <a:lnTo>
                      <a:pt x="2587" y="146"/>
                    </a:lnTo>
                    <a:lnTo>
                      <a:pt x="2533" y="56"/>
                    </a:lnTo>
                    <a:lnTo>
                      <a:pt x="2348" y="58"/>
                    </a:lnTo>
                    <a:lnTo>
                      <a:pt x="2259" y="116"/>
                    </a:lnTo>
                    <a:lnTo>
                      <a:pt x="2017" y="24"/>
                    </a:lnTo>
                    <a:lnTo>
                      <a:pt x="1862" y="42"/>
                    </a:lnTo>
                    <a:lnTo>
                      <a:pt x="1587" y="50"/>
                    </a:lnTo>
                    <a:lnTo>
                      <a:pt x="1159" y="56"/>
                    </a:lnTo>
                    <a:lnTo>
                      <a:pt x="607" y="48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9" name="Freeform 14"/>
              <p:cNvSpPr>
                <a:spLocks/>
              </p:cNvSpPr>
              <p:nvPr/>
            </p:nvSpPr>
            <p:spPr bwMode="auto">
              <a:xfrm>
                <a:off x="4165600" y="3591247"/>
                <a:ext cx="669282" cy="362685"/>
              </a:xfrm>
              <a:custGeom>
                <a:avLst/>
                <a:gdLst>
                  <a:gd name="T0" fmla="*/ 12 w 3036"/>
                  <a:gd name="T1" fmla="*/ 11 h 1646"/>
                  <a:gd name="T2" fmla="*/ 0 w 3036"/>
                  <a:gd name="T3" fmla="*/ 93 h 1646"/>
                  <a:gd name="T4" fmla="*/ 2 w 3036"/>
                  <a:gd name="T5" fmla="*/ 311 h 1646"/>
                  <a:gd name="T6" fmla="*/ 265 w 3036"/>
                  <a:gd name="T7" fmla="*/ 312 h 1646"/>
                  <a:gd name="T8" fmla="*/ 435 w 3036"/>
                  <a:gd name="T9" fmla="*/ 298 h 1646"/>
                  <a:gd name="T10" fmla="*/ 575 w 3036"/>
                  <a:gd name="T11" fmla="*/ 286 h 1646"/>
                  <a:gd name="T12" fmla="*/ 575 w 3036"/>
                  <a:gd name="T13" fmla="*/ 251 h 1646"/>
                  <a:gd name="T14" fmla="*/ 570 w 3036"/>
                  <a:gd name="T15" fmla="*/ 198 h 1646"/>
                  <a:gd name="T16" fmla="*/ 570 w 3036"/>
                  <a:gd name="T17" fmla="*/ 135 h 1646"/>
                  <a:gd name="T18" fmla="*/ 566 w 3036"/>
                  <a:gd name="T19" fmla="*/ 87 h 1646"/>
                  <a:gd name="T20" fmla="*/ 542 w 3036"/>
                  <a:gd name="T21" fmla="*/ 73 h 1646"/>
                  <a:gd name="T22" fmla="*/ 532 w 3036"/>
                  <a:gd name="T23" fmla="*/ 42 h 1646"/>
                  <a:gd name="T24" fmla="*/ 537 w 3036"/>
                  <a:gd name="T25" fmla="*/ 25 h 1646"/>
                  <a:gd name="T26" fmla="*/ 518 w 3036"/>
                  <a:gd name="T27" fmla="*/ 14 h 1646"/>
                  <a:gd name="T28" fmla="*/ 491 w 3036"/>
                  <a:gd name="T29" fmla="*/ 0 h 1646"/>
                  <a:gd name="T30" fmla="*/ 453 w 3036"/>
                  <a:gd name="T31" fmla="*/ 0 h 1646"/>
                  <a:gd name="T32" fmla="*/ 419 w 3036"/>
                  <a:gd name="T33" fmla="*/ 2 h 1646"/>
                  <a:gd name="T34" fmla="*/ 391 w 3036"/>
                  <a:gd name="T35" fmla="*/ 5 h 1646"/>
                  <a:gd name="T36" fmla="*/ 279 w 3036"/>
                  <a:gd name="T37" fmla="*/ 11 h 1646"/>
                  <a:gd name="T38" fmla="*/ 12 w 3036"/>
                  <a:gd name="T39" fmla="*/ 11 h 164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036" h="1646">
                    <a:moveTo>
                      <a:pt x="62" y="59"/>
                    </a:moveTo>
                    <a:lnTo>
                      <a:pt x="0" y="491"/>
                    </a:lnTo>
                    <a:lnTo>
                      <a:pt x="13" y="1641"/>
                    </a:lnTo>
                    <a:lnTo>
                      <a:pt x="1401" y="1646"/>
                    </a:lnTo>
                    <a:lnTo>
                      <a:pt x="2298" y="1572"/>
                    </a:lnTo>
                    <a:lnTo>
                      <a:pt x="3036" y="1509"/>
                    </a:lnTo>
                    <a:lnTo>
                      <a:pt x="3036" y="1326"/>
                    </a:lnTo>
                    <a:lnTo>
                      <a:pt x="3009" y="1043"/>
                    </a:lnTo>
                    <a:lnTo>
                      <a:pt x="3009" y="713"/>
                    </a:lnTo>
                    <a:lnTo>
                      <a:pt x="2987" y="461"/>
                    </a:lnTo>
                    <a:lnTo>
                      <a:pt x="2862" y="384"/>
                    </a:lnTo>
                    <a:lnTo>
                      <a:pt x="2807" y="221"/>
                    </a:lnTo>
                    <a:lnTo>
                      <a:pt x="2837" y="131"/>
                    </a:lnTo>
                    <a:lnTo>
                      <a:pt x="2734" y="73"/>
                    </a:lnTo>
                    <a:lnTo>
                      <a:pt x="2593" y="0"/>
                    </a:lnTo>
                    <a:lnTo>
                      <a:pt x="2392" y="2"/>
                    </a:lnTo>
                    <a:lnTo>
                      <a:pt x="2212" y="11"/>
                    </a:lnTo>
                    <a:lnTo>
                      <a:pt x="2062" y="27"/>
                    </a:lnTo>
                    <a:lnTo>
                      <a:pt x="1474" y="60"/>
                    </a:lnTo>
                    <a:lnTo>
                      <a:pt x="62" y="59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1" name="Freeform 15"/>
              <p:cNvSpPr>
                <a:spLocks/>
              </p:cNvSpPr>
              <p:nvPr/>
            </p:nvSpPr>
            <p:spPr bwMode="auto">
              <a:xfrm>
                <a:off x="3493990" y="3922546"/>
                <a:ext cx="585476" cy="640511"/>
              </a:xfrm>
              <a:custGeom>
                <a:avLst/>
                <a:gdLst>
                  <a:gd name="T0" fmla="*/ 41 w 2655"/>
                  <a:gd name="T1" fmla="*/ 0 h 2904"/>
                  <a:gd name="T2" fmla="*/ 261 w 2655"/>
                  <a:gd name="T3" fmla="*/ 16 h 2904"/>
                  <a:gd name="T4" fmla="*/ 411 w 2655"/>
                  <a:gd name="T5" fmla="*/ 23 h 2904"/>
                  <a:gd name="T6" fmla="*/ 503 w 2655"/>
                  <a:gd name="T7" fmla="*/ 25 h 2904"/>
                  <a:gd name="T8" fmla="*/ 500 w 2655"/>
                  <a:gd name="T9" fmla="*/ 75 h 2904"/>
                  <a:gd name="T10" fmla="*/ 503 w 2655"/>
                  <a:gd name="T11" fmla="*/ 283 h 2904"/>
                  <a:gd name="T12" fmla="*/ 497 w 2655"/>
                  <a:gd name="T13" fmla="*/ 505 h 2904"/>
                  <a:gd name="T14" fmla="*/ 194 w 2655"/>
                  <a:gd name="T15" fmla="*/ 494 h 2904"/>
                  <a:gd name="T16" fmla="*/ 206 w 2655"/>
                  <a:gd name="T17" fmla="*/ 516 h 2904"/>
                  <a:gd name="T18" fmla="*/ 171 w 2655"/>
                  <a:gd name="T19" fmla="*/ 510 h 2904"/>
                  <a:gd name="T20" fmla="*/ 130 w 2655"/>
                  <a:gd name="T21" fmla="*/ 512 h 2904"/>
                  <a:gd name="T22" fmla="*/ 80 w 2655"/>
                  <a:gd name="T23" fmla="*/ 505 h 2904"/>
                  <a:gd name="T24" fmla="*/ 78 w 2655"/>
                  <a:gd name="T25" fmla="*/ 532 h 2904"/>
                  <a:gd name="T26" fmla="*/ 73 w 2655"/>
                  <a:gd name="T27" fmla="*/ 551 h 2904"/>
                  <a:gd name="T28" fmla="*/ 0 w 2655"/>
                  <a:gd name="T29" fmla="*/ 549 h 2904"/>
                  <a:gd name="T30" fmla="*/ 41 w 2655"/>
                  <a:gd name="T31" fmla="*/ 0 h 290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655" h="2904">
                    <a:moveTo>
                      <a:pt x="217" y="0"/>
                    </a:moveTo>
                    <a:lnTo>
                      <a:pt x="1377" y="84"/>
                    </a:lnTo>
                    <a:lnTo>
                      <a:pt x="2169" y="122"/>
                    </a:lnTo>
                    <a:lnTo>
                      <a:pt x="2653" y="132"/>
                    </a:lnTo>
                    <a:lnTo>
                      <a:pt x="2637" y="396"/>
                    </a:lnTo>
                    <a:lnTo>
                      <a:pt x="2655" y="1494"/>
                    </a:lnTo>
                    <a:lnTo>
                      <a:pt x="2625" y="2664"/>
                    </a:lnTo>
                    <a:lnTo>
                      <a:pt x="1026" y="2601"/>
                    </a:lnTo>
                    <a:lnTo>
                      <a:pt x="1086" y="2721"/>
                    </a:lnTo>
                    <a:lnTo>
                      <a:pt x="903" y="2688"/>
                    </a:lnTo>
                    <a:lnTo>
                      <a:pt x="687" y="2700"/>
                    </a:lnTo>
                    <a:lnTo>
                      <a:pt x="423" y="2664"/>
                    </a:lnTo>
                    <a:lnTo>
                      <a:pt x="411" y="2802"/>
                    </a:lnTo>
                    <a:lnTo>
                      <a:pt x="387" y="2904"/>
                    </a:lnTo>
                    <a:lnTo>
                      <a:pt x="0" y="2892"/>
                    </a:lnTo>
                    <a:lnTo>
                      <a:pt x="217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2" name="Freeform 16"/>
              <p:cNvSpPr>
                <a:spLocks/>
              </p:cNvSpPr>
              <p:nvPr/>
            </p:nvSpPr>
            <p:spPr bwMode="auto">
              <a:xfrm>
                <a:off x="4075974" y="3923708"/>
                <a:ext cx="798482" cy="380122"/>
              </a:xfrm>
              <a:custGeom>
                <a:avLst/>
                <a:gdLst>
                  <a:gd name="T0" fmla="*/ 3 w 3616"/>
                  <a:gd name="T1" fmla="*/ 24 h 1724"/>
                  <a:gd name="T2" fmla="*/ 0 w 3616"/>
                  <a:gd name="T3" fmla="*/ 74 h 1724"/>
                  <a:gd name="T4" fmla="*/ 109 w 3616"/>
                  <a:gd name="T5" fmla="*/ 73 h 1724"/>
                  <a:gd name="T6" fmla="*/ 169 w 3616"/>
                  <a:gd name="T7" fmla="*/ 71 h 1724"/>
                  <a:gd name="T8" fmla="*/ 231 w 3616"/>
                  <a:gd name="T9" fmla="*/ 71 h 1724"/>
                  <a:gd name="T10" fmla="*/ 234 w 3616"/>
                  <a:gd name="T11" fmla="*/ 106 h 1724"/>
                  <a:gd name="T12" fmla="*/ 235 w 3616"/>
                  <a:gd name="T13" fmla="*/ 158 h 1724"/>
                  <a:gd name="T14" fmla="*/ 230 w 3616"/>
                  <a:gd name="T15" fmla="*/ 187 h 1724"/>
                  <a:gd name="T16" fmla="*/ 223 w 3616"/>
                  <a:gd name="T17" fmla="*/ 211 h 1724"/>
                  <a:gd name="T18" fmla="*/ 230 w 3616"/>
                  <a:gd name="T19" fmla="*/ 234 h 1724"/>
                  <a:gd name="T20" fmla="*/ 231 w 3616"/>
                  <a:gd name="T21" fmla="*/ 259 h 1724"/>
                  <a:gd name="T22" fmla="*/ 261 w 3616"/>
                  <a:gd name="T23" fmla="*/ 262 h 1724"/>
                  <a:gd name="T24" fmla="*/ 280 w 3616"/>
                  <a:gd name="T25" fmla="*/ 274 h 1724"/>
                  <a:gd name="T26" fmla="*/ 306 w 3616"/>
                  <a:gd name="T27" fmla="*/ 276 h 1724"/>
                  <a:gd name="T28" fmla="*/ 338 w 3616"/>
                  <a:gd name="T29" fmla="*/ 295 h 1724"/>
                  <a:gd name="T30" fmla="*/ 381 w 3616"/>
                  <a:gd name="T31" fmla="*/ 288 h 1724"/>
                  <a:gd name="T32" fmla="*/ 412 w 3616"/>
                  <a:gd name="T33" fmla="*/ 315 h 1724"/>
                  <a:gd name="T34" fmla="*/ 440 w 3616"/>
                  <a:gd name="T35" fmla="*/ 309 h 1724"/>
                  <a:gd name="T36" fmla="*/ 464 w 3616"/>
                  <a:gd name="T37" fmla="*/ 321 h 1724"/>
                  <a:gd name="T38" fmla="*/ 492 w 3616"/>
                  <a:gd name="T39" fmla="*/ 319 h 1724"/>
                  <a:gd name="T40" fmla="*/ 544 w 3616"/>
                  <a:gd name="T41" fmla="*/ 327 h 1724"/>
                  <a:gd name="T42" fmla="*/ 591 w 3616"/>
                  <a:gd name="T43" fmla="*/ 309 h 1724"/>
                  <a:gd name="T44" fmla="*/ 617 w 3616"/>
                  <a:gd name="T45" fmla="*/ 312 h 1724"/>
                  <a:gd name="T46" fmla="*/ 636 w 3616"/>
                  <a:gd name="T47" fmla="*/ 303 h 1724"/>
                  <a:gd name="T48" fmla="*/ 657 w 3616"/>
                  <a:gd name="T49" fmla="*/ 321 h 1724"/>
                  <a:gd name="T50" fmla="*/ 686 w 3616"/>
                  <a:gd name="T51" fmla="*/ 327 h 1724"/>
                  <a:gd name="T52" fmla="*/ 686 w 3616"/>
                  <a:gd name="T53" fmla="*/ 173 h 1724"/>
                  <a:gd name="T54" fmla="*/ 673 w 3616"/>
                  <a:gd name="T55" fmla="*/ 112 h 1724"/>
                  <a:gd name="T56" fmla="*/ 669 w 3616"/>
                  <a:gd name="T57" fmla="*/ 74 h 1724"/>
                  <a:gd name="T58" fmla="*/ 669 w 3616"/>
                  <a:gd name="T59" fmla="*/ 48 h 1724"/>
                  <a:gd name="T60" fmla="*/ 664 w 3616"/>
                  <a:gd name="T61" fmla="*/ 26 h 1724"/>
                  <a:gd name="T62" fmla="*/ 654 w 3616"/>
                  <a:gd name="T63" fmla="*/ 0 h 1724"/>
                  <a:gd name="T64" fmla="*/ 587 w 3616"/>
                  <a:gd name="T65" fmla="*/ 5 h 1724"/>
                  <a:gd name="T66" fmla="*/ 344 w 3616"/>
                  <a:gd name="T67" fmla="*/ 25 h 1724"/>
                  <a:gd name="T68" fmla="*/ 219 w 3616"/>
                  <a:gd name="T69" fmla="*/ 25 h 1724"/>
                  <a:gd name="T70" fmla="*/ 79 w 3616"/>
                  <a:gd name="T71" fmla="*/ 25 h 1724"/>
                  <a:gd name="T72" fmla="*/ 3 w 3616"/>
                  <a:gd name="T73" fmla="*/ 24 h 172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3616" h="1724">
                    <a:moveTo>
                      <a:pt x="14" y="124"/>
                    </a:moveTo>
                    <a:lnTo>
                      <a:pt x="0" y="392"/>
                    </a:lnTo>
                    <a:lnTo>
                      <a:pt x="573" y="383"/>
                    </a:lnTo>
                    <a:lnTo>
                      <a:pt x="893" y="374"/>
                    </a:lnTo>
                    <a:lnTo>
                      <a:pt x="1215" y="374"/>
                    </a:lnTo>
                    <a:lnTo>
                      <a:pt x="1231" y="557"/>
                    </a:lnTo>
                    <a:lnTo>
                      <a:pt x="1241" y="831"/>
                    </a:lnTo>
                    <a:lnTo>
                      <a:pt x="1213" y="987"/>
                    </a:lnTo>
                    <a:lnTo>
                      <a:pt x="1177" y="1115"/>
                    </a:lnTo>
                    <a:lnTo>
                      <a:pt x="1213" y="1233"/>
                    </a:lnTo>
                    <a:lnTo>
                      <a:pt x="1215" y="1364"/>
                    </a:lnTo>
                    <a:lnTo>
                      <a:pt x="1378" y="1380"/>
                    </a:lnTo>
                    <a:lnTo>
                      <a:pt x="1478" y="1444"/>
                    </a:lnTo>
                    <a:lnTo>
                      <a:pt x="1615" y="1453"/>
                    </a:lnTo>
                    <a:lnTo>
                      <a:pt x="1780" y="1553"/>
                    </a:lnTo>
                    <a:lnTo>
                      <a:pt x="2009" y="1517"/>
                    </a:lnTo>
                    <a:lnTo>
                      <a:pt x="2173" y="1663"/>
                    </a:lnTo>
                    <a:lnTo>
                      <a:pt x="2319" y="1627"/>
                    </a:lnTo>
                    <a:lnTo>
                      <a:pt x="2446" y="1694"/>
                    </a:lnTo>
                    <a:lnTo>
                      <a:pt x="2594" y="1681"/>
                    </a:lnTo>
                    <a:lnTo>
                      <a:pt x="2866" y="1724"/>
                    </a:lnTo>
                    <a:lnTo>
                      <a:pt x="3115" y="1627"/>
                    </a:lnTo>
                    <a:lnTo>
                      <a:pt x="3252" y="1645"/>
                    </a:lnTo>
                    <a:lnTo>
                      <a:pt x="3353" y="1599"/>
                    </a:lnTo>
                    <a:lnTo>
                      <a:pt x="3462" y="1691"/>
                    </a:lnTo>
                    <a:lnTo>
                      <a:pt x="3616" y="1724"/>
                    </a:lnTo>
                    <a:lnTo>
                      <a:pt x="3616" y="914"/>
                    </a:lnTo>
                    <a:lnTo>
                      <a:pt x="3545" y="593"/>
                    </a:lnTo>
                    <a:lnTo>
                      <a:pt x="3526" y="392"/>
                    </a:lnTo>
                    <a:lnTo>
                      <a:pt x="3526" y="254"/>
                    </a:lnTo>
                    <a:lnTo>
                      <a:pt x="3499" y="136"/>
                    </a:lnTo>
                    <a:lnTo>
                      <a:pt x="3446" y="0"/>
                    </a:lnTo>
                    <a:lnTo>
                      <a:pt x="3096" y="28"/>
                    </a:lnTo>
                    <a:lnTo>
                      <a:pt x="1814" y="134"/>
                    </a:lnTo>
                    <a:lnTo>
                      <a:pt x="1155" y="134"/>
                    </a:lnTo>
                    <a:lnTo>
                      <a:pt x="416" y="130"/>
                    </a:lnTo>
                    <a:lnTo>
                      <a:pt x="14" y="124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3" name="Freeform 17"/>
              <p:cNvSpPr>
                <a:spLocks/>
              </p:cNvSpPr>
              <p:nvPr/>
            </p:nvSpPr>
            <p:spPr bwMode="auto">
              <a:xfrm>
                <a:off x="3720964" y="4006242"/>
                <a:ext cx="1269890" cy="1186863"/>
              </a:xfrm>
              <a:custGeom>
                <a:avLst/>
                <a:gdLst>
                  <a:gd name="T0" fmla="*/ 11 w 5759"/>
                  <a:gd name="T1" fmla="*/ 444 h 5383"/>
                  <a:gd name="T2" fmla="*/ 68 w 5759"/>
                  <a:gd name="T3" fmla="*/ 494 h 5383"/>
                  <a:gd name="T4" fmla="*/ 108 w 5759"/>
                  <a:gd name="T5" fmla="*/ 540 h 5383"/>
                  <a:gd name="T6" fmla="*/ 137 w 5759"/>
                  <a:gd name="T7" fmla="*/ 574 h 5383"/>
                  <a:gd name="T8" fmla="*/ 163 w 5759"/>
                  <a:gd name="T9" fmla="*/ 636 h 5383"/>
                  <a:gd name="T10" fmla="*/ 205 w 5759"/>
                  <a:gd name="T11" fmla="*/ 693 h 5383"/>
                  <a:gd name="T12" fmla="*/ 271 w 5759"/>
                  <a:gd name="T13" fmla="*/ 730 h 5383"/>
                  <a:gd name="T14" fmla="*/ 313 w 5759"/>
                  <a:gd name="T15" fmla="*/ 710 h 5383"/>
                  <a:gd name="T16" fmla="*/ 353 w 5759"/>
                  <a:gd name="T17" fmla="*/ 666 h 5383"/>
                  <a:gd name="T18" fmla="*/ 412 w 5759"/>
                  <a:gd name="T19" fmla="*/ 661 h 5383"/>
                  <a:gd name="T20" fmla="*/ 488 w 5759"/>
                  <a:gd name="T21" fmla="*/ 727 h 5383"/>
                  <a:gd name="T22" fmla="*/ 563 w 5759"/>
                  <a:gd name="T23" fmla="*/ 841 h 5383"/>
                  <a:gd name="T24" fmla="*/ 606 w 5759"/>
                  <a:gd name="T25" fmla="*/ 909 h 5383"/>
                  <a:gd name="T26" fmla="*/ 637 w 5759"/>
                  <a:gd name="T27" fmla="*/ 983 h 5383"/>
                  <a:gd name="T28" fmla="*/ 745 w 5759"/>
                  <a:gd name="T29" fmla="*/ 1018 h 5383"/>
                  <a:gd name="T30" fmla="*/ 811 w 5759"/>
                  <a:gd name="T31" fmla="*/ 1021 h 5383"/>
                  <a:gd name="T32" fmla="*/ 794 w 5759"/>
                  <a:gd name="T33" fmla="*/ 979 h 5383"/>
                  <a:gd name="T34" fmla="*/ 768 w 5759"/>
                  <a:gd name="T35" fmla="*/ 938 h 5383"/>
                  <a:gd name="T36" fmla="*/ 773 w 5759"/>
                  <a:gd name="T37" fmla="*/ 892 h 5383"/>
                  <a:gd name="T38" fmla="*/ 777 w 5759"/>
                  <a:gd name="T39" fmla="*/ 868 h 5383"/>
                  <a:gd name="T40" fmla="*/ 762 w 5759"/>
                  <a:gd name="T41" fmla="*/ 830 h 5383"/>
                  <a:gd name="T42" fmla="*/ 779 w 5759"/>
                  <a:gd name="T43" fmla="*/ 796 h 5383"/>
                  <a:gd name="T44" fmla="*/ 830 w 5759"/>
                  <a:gd name="T45" fmla="*/ 762 h 5383"/>
                  <a:gd name="T46" fmla="*/ 859 w 5759"/>
                  <a:gd name="T47" fmla="*/ 739 h 5383"/>
                  <a:gd name="T48" fmla="*/ 930 w 5759"/>
                  <a:gd name="T49" fmla="*/ 725 h 5383"/>
                  <a:gd name="T50" fmla="*/ 955 w 5759"/>
                  <a:gd name="T51" fmla="*/ 688 h 5383"/>
                  <a:gd name="T52" fmla="*/ 967 w 5759"/>
                  <a:gd name="T53" fmla="*/ 636 h 5383"/>
                  <a:gd name="T54" fmla="*/ 1001 w 5759"/>
                  <a:gd name="T55" fmla="*/ 653 h 5383"/>
                  <a:gd name="T56" fmla="*/ 1080 w 5759"/>
                  <a:gd name="T57" fmla="*/ 625 h 5383"/>
                  <a:gd name="T58" fmla="*/ 1075 w 5759"/>
                  <a:gd name="T59" fmla="*/ 523 h 5383"/>
                  <a:gd name="T60" fmla="*/ 1083 w 5759"/>
                  <a:gd name="T61" fmla="*/ 469 h 5383"/>
                  <a:gd name="T62" fmla="*/ 1049 w 5759"/>
                  <a:gd name="T63" fmla="*/ 422 h 5383"/>
                  <a:gd name="T64" fmla="*/ 1038 w 5759"/>
                  <a:gd name="T65" fmla="*/ 367 h 5383"/>
                  <a:gd name="T66" fmla="*/ 1038 w 5759"/>
                  <a:gd name="T67" fmla="*/ 317 h 5383"/>
                  <a:gd name="T68" fmla="*/ 1036 w 5759"/>
                  <a:gd name="T69" fmla="*/ 277 h 5383"/>
                  <a:gd name="T70" fmla="*/ 991 w 5759"/>
                  <a:gd name="T71" fmla="*/ 256 h 5383"/>
                  <a:gd name="T72" fmla="*/ 940 w 5759"/>
                  <a:gd name="T73" fmla="*/ 233 h 5383"/>
                  <a:gd name="T74" fmla="*/ 895 w 5759"/>
                  <a:gd name="T75" fmla="*/ 237 h 5383"/>
                  <a:gd name="T76" fmla="*/ 797 w 5759"/>
                  <a:gd name="T77" fmla="*/ 248 h 5383"/>
                  <a:gd name="T78" fmla="*/ 744 w 5759"/>
                  <a:gd name="T79" fmla="*/ 237 h 5383"/>
                  <a:gd name="T80" fmla="*/ 686 w 5759"/>
                  <a:gd name="T81" fmla="*/ 217 h 5383"/>
                  <a:gd name="T82" fmla="*/ 611 w 5759"/>
                  <a:gd name="T83" fmla="*/ 205 h 5383"/>
                  <a:gd name="T84" fmla="*/ 566 w 5759"/>
                  <a:gd name="T85" fmla="*/ 191 h 5383"/>
                  <a:gd name="T86" fmla="*/ 535 w 5759"/>
                  <a:gd name="T87" fmla="*/ 163 h 5383"/>
                  <a:gd name="T88" fmla="*/ 535 w 5759"/>
                  <a:gd name="T89" fmla="*/ 118 h 5383"/>
                  <a:gd name="T90" fmla="*/ 539 w 5759"/>
                  <a:gd name="T91" fmla="*/ 38 h 5383"/>
                  <a:gd name="T92" fmla="*/ 473 w 5759"/>
                  <a:gd name="T93" fmla="*/ 0 h 5383"/>
                  <a:gd name="T94" fmla="*/ 305 w 5759"/>
                  <a:gd name="T95" fmla="*/ 3 h 5383"/>
                  <a:gd name="T96" fmla="*/ 303 w 5759"/>
                  <a:gd name="T97" fmla="*/ 433 h 538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5759" h="5383">
                    <a:moveTo>
                      <a:pt x="0" y="2219"/>
                    </a:moveTo>
                    <a:lnTo>
                      <a:pt x="60" y="2339"/>
                    </a:lnTo>
                    <a:lnTo>
                      <a:pt x="199" y="2439"/>
                    </a:lnTo>
                    <a:lnTo>
                      <a:pt x="361" y="2605"/>
                    </a:lnTo>
                    <a:lnTo>
                      <a:pt x="421" y="2755"/>
                    </a:lnTo>
                    <a:lnTo>
                      <a:pt x="571" y="2845"/>
                    </a:lnTo>
                    <a:lnTo>
                      <a:pt x="661" y="2875"/>
                    </a:lnTo>
                    <a:lnTo>
                      <a:pt x="721" y="3025"/>
                    </a:lnTo>
                    <a:lnTo>
                      <a:pt x="841" y="3175"/>
                    </a:lnTo>
                    <a:lnTo>
                      <a:pt x="863" y="3351"/>
                    </a:lnTo>
                    <a:lnTo>
                      <a:pt x="951" y="3519"/>
                    </a:lnTo>
                    <a:lnTo>
                      <a:pt x="1081" y="3655"/>
                    </a:lnTo>
                    <a:lnTo>
                      <a:pt x="1261" y="3685"/>
                    </a:lnTo>
                    <a:lnTo>
                      <a:pt x="1431" y="3847"/>
                    </a:lnTo>
                    <a:lnTo>
                      <a:pt x="1535" y="3815"/>
                    </a:lnTo>
                    <a:lnTo>
                      <a:pt x="1651" y="3745"/>
                    </a:lnTo>
                    <a:lnTo>
                      <a:pt x="1681" y="3595"/>
                    </a:lnTo>
                    <a:lnTo>
                      <a:pt x="1863" y="3511"/>
                    </a:lnTo>
                    <a:lnTo>
                      <a:pt x="1981" y="3415"/>
                    </a:lnTo>
                    <a:lnTo>
                      <a:pt x="2175" y="3487"/>
                    </a:lnTo>
                    <a:lnTo>
                      <a:pt x="2319" y="3567"/>
                    </a:lnTo>
                    <a:lnTo>
                      <a:pt x="2575" y="3831"/>
                    </a:lnTo>
                    <a:lnTo>
                      <a:pt x="2735" y="4095"/>
                    </a:lnTo>
                    <a:lnTo>
                      <a:pt x="2972" y="4435"/>
                    </a:lnTo>
                    <a:lnTo>
                      <a:pt x="3122" y="4555"/>
                    </a:lnTo>
                    <a:lnTo>
                      <a:pt x="3199" y="4791"/>
                    </a:lnTo>
                    <a:lnTo>
                      <a:pt x="3327" y="5023"/>
                    </a:lnTo>
                    <a:lnTo>
                      <a:pt x="3362" y="5185"/>
                    </a:lnTo>
                    <a:lnTo>
                      <a:pt x="3631" y="5279"/>
                    </a:lnTo>
                    <a:lnTo>
                      <a:pt x="3932" y="5365"/>
                    </a:lnTo>
                    <a:lnTo>
                      <a:pt x="4119" y="5383"/>
                    </a:lnTo>
                    <a:lnTo>
                      <a:pt x="4279" y="5383"/>
                    </a:lnTo>
                    <a:lnTo>
                      <a:pt x="4207" y="5271"/>
                    </a:lnTo>
                    <a:lnTo>
                      <a:pt x="4191" y="5159"/>
                    </a:lnTo>
                    <a:lnTo>
                      <a:pt x="4119" y="5079"/>
                    </a:lnTo>
                    <a:lnTo>
                      <a:pt x="4052" y="4945"/>
                    </a:lnTo>
                    <a:lnTo>
                      <a:pt x="4079" y="4839"/>
                    </a:lnTo>
                    <a:lnTo>
                      <a:pt x="4082" y="4705"/>
                    </a:lnTo>
                    <a:lnTo>
                      <a:pt x="3975" y="4639"/>
                    </a:lnTo>
                    <a:lnTo>
                      <a:pt x="4103" y="4575"/>
                    </a:lnTo>
                    <a:lnTo>
                      <a:pt x="4112" y="4435"/>
                    </a:lnTo>
                    <a:lnTo>
                      <a:pt x="4022" y="4375"/>
                    </a:lnTo>
                    <a:lnTo>
                      <a:pt x="4202" y="4345"/>
                    </a:lnTo>
                    <a:lnTo>
                      <a:pt x="4112" y="4195"/>
                    </a:lnTo>
                    <a:lnTo>
                      <a:pt x="4322" y="4165"/>
                    </a:lnTo>
                    <a:lnTo>
                      <a:pt x="4382" y="4015"/>
                    </a:lnTo>
                    <a:lnTo>
                      <a:pt x="4472" y="4015"/>
                    </a:lnTo>
                    <a:lnTo>
                      <a:pt x="4532" y="3895"/>
                    </a:lnTo>
                    <a:lnTo>
                      <a:pt x="4772" y="3895"/>
                    </a:lnTo>
                    <a:lnTo>
                      <a:pt x="4911" y="3823"/>
                    </a:lnTo>
                    <a:lnTo>
                      <a:pt x="5042" y="3745"/>
                    </a:lnTo>
                    <a:lnTo>
                      <a:pt x="5042" y="3625"/>
                    </a:lnTo>
                    <a:lnTo>
                      <a:pt x="5192" y="3535"/>
                    </a:lnTo>
                    <a:lnTo>
                      <a:pt x="5102" y="3355"/>
                    </a:lnTo>
                    <a:lnTo>
                      <a:pt x="5252" y="3325"/>
                    </a:lnTo>
                    <a:lnTo>
                      <a:pt x="5282" y="3445"/>
                    </a:lnTo>
                    <a:lnTo>
                      <a:pt x="5463" y="3391"/>
                    </a:lnTo>
                    <a:lnTo>
                      <a:pt x="5702" y="3295"/>
                    </a:lnTo>
                    <a:lnTo>
                      <a:pt x="5695" y="3031"/>
                    </a:lnTo>
                    <a:lnTo>
                      <a:pt x="5672" y="2755"/>
                    </a:lnTo>
                    <a:lnTo>
                      <a:pt x="5759" y="2671"/>
                    </a:lnTo>
                    <a:lnTo>
                      <a:pt x="5719" y="2471"/>
                    </a:lnTo>
                    <a:lnTo>
                      <a:pt x="5612" y="2305"/>
                    </a:lnTo>
                    <a:lnTo>
                      <a:pt x="5535" y="2223"/>
                    </a:lnTo>
                    <a:lnTo>
                      <a:pt x="5462" y="2035"/>
                    </a:lnTo>
                    <a:lnTo>
                      <a:pt x="5479" y="1935"/>
                    </a:lnTo>
                    <a:lnTo>
                      <a:pt x="5463" y="1799"/>
                    </a:lnTo>
                    <a:lnTo>
                      <a:pt x="5479" y="1671"/>
                    </a:lnTo>
                    <a:lnTo>
                      <a:pt x="5439" y="1559"/>
                    </a:lnTo>
                    <a:lnTo>
                      <a:pt x="5471" y="1463"/>
                    </a:lnTo>
                    <a:lnTo>
                      <a:pt x="5432" y="1345"/>
                    </a:lnTo>
                    <a:lnTo>
                      <a:pt x="5231" y="1351"/>
                    </a:lnTo>
                    <a:lnTo>
                      <a:pt x="5075" y="1317"/>
                    </a:lnTo>
                    <a:lnTo>
                      <a:pt x="4964" y="1226"/>
                    </a:lnTo>
                    <a:lnTo>
                      <a:pt x="4865" y="1271"/>
                    </a:lnTo>
                    <a:lnTo>
                      <a:pt x="4727" y="1251"/>
                    </a:lnTo>
                    <a:lnTo>
                      <a:pt x="4479" y="1350"/>
                    </a:lnTo>
                    <a:lnTo>
                      <a:pt x="4208" y="1305"/>
                    </a:lnTo>
                    <a:lnTo>
                      <a:pt x="4055" y="1319"/>
                    </a:lnTo>
                    <a:lnTo>
                      <a:pt x="3927" y="1251"/>
                    </a:lnTo>
                    <a:lnTo>
                      <a:pt x="3786" y="1287"/>
                    </a:lnTo>
                    <a:lnTo>
                      <a:pt x="3620" y="1143"/>
                    </a:lnTo>
                    <a:lnTo>
                      <a:pt x="3392" y="1179"/>
                    </a:lnTo>
                    <a:lnTo>
                      <a:pt x="3227" y="1079"/>
                    </a:lnTo>
                    <a:lnTo>
                      <a:pt x="3084" y="1068"/>
                    </a:lnTo>
                    <a:lnTo>
                      <a:pt x="2988" y="1005"/>
                    </a:lnTo>
                    <a:lnTo>
                      <a:pt x="2828" y="989"/>
                    </a:lnTo>
                    <a:lnTo>
                      <a:pt x="2823" y="858"/>
                    </a:lnTo>
                    <a:lnTo>
                      <a:pt x="2786" y="740"/>
                    </a:lnTo>
                    <a:lnTo>
                      <a:pt x="2823" y="620"/>
                    </a:lnTo>
                    <a:lnTo>
                      <a:pt x="2852" y="458"/>
                    </a:lnTo>
                    <a:lnTo>
                      <a:pt x="2843" y="198"/>
                    </a:lnTo>
                    <a:lnTo>
                      <a:pt x="2825" y="0"/>
                    </a:lnTo>
                    <a:lnTo>
                      <a:pt x="2498" y="0"/>
                    </a:lnTo>
                    <a:lnTo>
                      <a:pt x="2156" y="9"/>
                    </a:lnTo>
                    <a:lnTo>
                      <a:pt x="1611" y="18"/>
                    </a:lnTo>
                    <a:lnTo>
                      <a:pt x="1629" y="1167"/>
                    </a:lnTo>
                    <a:lnTo>
                      <a:pt x="1598" y="2282"/>
                    </a:lnTo>
                    <a:lnTo>
                      <a:pt x="0" y="2219"/>
                    </a:lnTo>
                    <a:close/>
                  </a:path>
                </a:pathLst>
              </a:custGeom>
              <a:solidFill>
                <a:srgbClr val="C3B996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4" name="Freeform 18"/>
              <p:cNvSpPr>
                <a:spLocks/>
              </p:cNvSpPr>
              <p:nvPr/>
            </p:nvSpPr>
            <p:spPr bwMode="auto">
              <a:xfrm>
                <a:off x="4538070" y="2570614"/>
                <a:ext cx="575001" cy="656785"/>
              </a:xfrm>
              <a:custGeom>
                <a:avLst/>
                <a:gdLst>
                  <a:gd name="T0" fmla="*/ 0 w 2604"/>
                  <a:gd name="T1" fmla="*/ 45 h 2977"/>
                  <a:gd name="T2" fmla="*/ 31 w 2604"/>
                  <a:gd name="T3" fmla="*/ 46 h 2977"/>
                  <a:gd name="T4" fmla="*/ 64 w 2604"/>
                  <a:gd name="T5" fmla="*/ 43 h 2977"/>
                  <a:gd name="T6" fmla="*/ 91 w 2604"/>
                  <a:gd name="T7" fmla="*/ 46 h 2977"/>
                  <a:gd name="T8" fmla="*/ 117 w 2604"/>
                  <a:gd name="T9" fmla="*/ 40 h 2977"/>
                  <a:gd name="T10" fmla="*/ 117 w 2604"/>
                  <a:gd name="T11" fmla="*/ 0 h 2977"/>
                  <a:gd name="T12" fmla="*/ 137 w 2604"/>
                  <a:gd name="T13" fmla="*/ 5 h 2977"/>
                  <a:gd name="T14" fmla="*/ 125 w 2604"/>
                  <a:gd name="T15" fmla="*/ 25 h 2977"/>
                  <a:gd name="T16" fmla="*/ 134 w 2604"/>
                  <a:gd name="T17" fmla="*/ 40 h 2977"/>
                  <a:gd name="T18" fmla="*/ 163 w 2604"/>
                  <a:gd name="T19" fmla="*/ 51 h 2977"/>
                  <a:gd name="T20" fmla="*/ 184 w 2604"/>
                  <a:gd name="T21" fmla="*/ 61 h 2977"/>
                  <a:gd name="T22" fmla="*/ 225 w 2604"/>
                  <a:gd name="T23" fmla="*/ 68 h 2977"/>
                  <a:gd name="T24" fmla="*/ 265 w 2604"/>
                  <a:gd name="T25" fmla="*/ 68 h 2977"/>
                  <a:gd name="T26" fmla="*/ 282 w 2604"/>
                  <a:gd name="T27" fmla="*/ 57 h 2977"/>
                  <a:gd name="T28" fmla="*/ 305 w 2604"/>
                  <a:gd name="T29" fmla="*/ 74 h 2977"/>
                  <a:gd name="T30" fmla="*/ 339 w 2604"/>
                  <a:gd name="T31" fmla="*/ 80 h 2977"/>
                  <a:gd name="T32" fmla="*/ 373 w 2604"/>
                  <a:gd name="T33" fmla="*/ 97 h 2977"/>
                  <a:gd name="T34" fmla="*/ 407 w 2604"/>
                  <a:gd name="T35" fmla="*/ 85 h 2977"/>
                  <a:gd name="T36" fmla="*/ 419 w 2604"/>
                  <a:gd name="T37" fmla="*/ 93 h 2977"/>
                  <a:gd name="T38" fmla="*/ 447 w 2604"/>
                  <a:gd name="T39" fmla="*/ 91 h 2977"/>
                  <a:gd name="T40" fmla="*/ 469 w 2604"/>
                  <a:gd name="T41" fmla="*/ 91 h 2977"/>
                  <a:gd name="T42" fmla="*/ 494 w 2604"/>
                  <a:gd name="T43" fmla="*/ 90 h 2977"/>
                  <a:gd name="T44" fmla="*/ 492 w 2604"/>
                  <a:gd name="T45" fmla="*/ 94 h 2977"/>
                  <a:gd name="T46" fmla="*/ 428 w 2604"/>
                  <a:gd name="T47" fmla="*/ 136 h 2977"/>
                  <a:gd name="T48" fmla="*/ 402 w 2604"/>
                  <a:gd name="T49" fmla="*/ 160 h 2977"/>
                  <a:gd name="T50" fmla="*/ 390 w 2604"/>
                  <a:gd name="T51" fmla="*/ 188 h 2977"/>
                  <a:gd name="T52" fmla="*/ 351 w 2604"/>
                  <a:gd name="T53" fmla="*/ 216 h 2977"/>
                  <a:gd name="T54" fmla="*/ 328 w 2604"/>
                  <a:gd name="T55" fmla="*/ 245 h 2977"/>
                  <a:gd name="T56" fmla="*/ 339 w 2604"/>
                  <a:gd name="T57" fmla="*/ 279 h 2977"/>
                  <a:gd name="T58" fmla="*/ 319 w 2604"/>
                  <a:gd name="T59" fmla="*/ 307 h 2977"/>
                  <a:gd name="T60" fmla="*/ 299 w 2604"/>
                  <a:gd name="T61" fmla="*/ 330 h 2977"/>
                  <a:gd name="T62" fmla="*/ 322 w 2604"/>
                  <a:gd name="T63" fmla="*/ 359 h 2977"/>
                  <a:gd name="T64" fmla="*/ 319 w 2604"/>
                  <a:gd name="T65" fmla="*/ 400 h 2977"/>
                  <a:gd name="T66" fmla="*/ 311 w 2604"/>
                  <a:gd name="T67" fmla="*/ 421 h 2977"/>
                  <a:gd name="T68" fmla="*/ 330 w 2604"/>
                  <a:gd name="T69" fmla="*/ 430 h 2977"/>
                  <a:gd name="T70" fmla="*/ 356 w 2604"/>
                  <a:gd name="T71" fmla="*/ 427 h 2977"/>
                  <a:gd name="T72" fmla="*/ 393 w 2604"/>
                  <a:gd name="T73" fmla="*/ 460 h 2977"/>
                  <a:gd name="T74" fmla="*/ 453 w 2604"/>
                  <a:gd name="T75" fmla="*/ 501 h 2977"/>
                  <a:gd name="T76" fmla="*/ 442 w 2604"/>
                  <a:gd name="T77" fmla="*/ 530 h 2977"/>
                  <a:gd name="T78" fmla="*/ 75 w 2604"/>
                  <a:gd name="T79" fmla="*/ 565 h 2977"/>
                  <a:gd name="T80" fmla="*/ 80 w 2604"/>
                  <a:gd name="T81" fmla="*/ 513 h 2977"/>
                  <a:gd name="T82" fmla="*/ 73 w 2604"/>
                  <a:gd name="T83" fmla="*/ 403 h 2977"/>
                  <a:gd name="T84" fmla="*/ 49 w 2604"/>
                  <a:gd name="T85" fmla="*/ 374 h 2977"/>
                  <a:gd name="T86" fmla="*/ 56 w 2604"/>
                  <a:gd name="T87" fmla="*/ 353 h 2977"/>
                  <a:gd name="T88" fmla="*/ 53 w 2604"/>
                  <a:gd name="T89" fmla="*/ 330 h 2977"/>
                  <a:gd name="T90" fmla="*/ 43 w 2604"/>
                  <a:gd name="T91" fmla="*/ 263 h 2977"/>
                  <a:gd name="T92" fmla="*/ 34 w 2604"/>
                  <a:gd name="T93" fmla="*/ 176 h 2977"/>
                  <a:gd name="T94" fmla="*/ 11 w 2604"/>
                  <a:gd name="T95" fmla="*/ 145 h 2977"/>
                  <a:gd name="T96" fmla="*/ 5 w 2604"/>
                  <a:gd name="T97" fmla="*/ 106 h 2977"/>
                  <a:gd name="T98" fmla="*/ 0 w 2604"/>
                  <a:gd name="T99" fmla="*/ 45 h 297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2604" h="2977">
                    <a:moveTo>
                      <a:pt x="0" y="239"/>
                    </a:moveTo>
                    <a:lnTo>
                      <a:pt x="161" y="242"/>
                    </a:lnTo>
                    <a:lnTo>
                      <a:pt x="337" y="226"/>
                    </a:lnTo>
                    <a:lnTo>
                      <a:pt x="481" y="242"/>
                    </a:lnTo>
                    <a:lnTo>
                      <a:pt x="617" y="210"/>
                    </a:lnTo>
                    <a:lnTo>
                      <a:pt x="617" y="0"/>
                    </a:lnTo>
                    <a:lnTo>
                      <a:pt x="721" y="26"/>
                    </a:lnTo>
                    <a:lnTo>
                      <a:pt x="657" y="130"/>
                    </a:lnTo>
                    <a:lnTo>
                      <a:pt x="705" y="210"/>
                    </a:lnTo>
                    <a:lnTo>
                      <a:pt x="857" y="270"/>
                    </a:lnTo>
                    <a:lnTo>
                      <a:pt x="969" y="322"/>
                    </a:lnTo>
                    <a:lnTo>
                      <a:pt x="1187" y="360"/>
                    </a:lnTo>
                    <a:lnTo>
                      <a:pt x="1398" y="360"/>
                    </a:lnTo>
                    <a:lnTo>
                      <a:pt x="1488" y="300"/>
                    </a:lnTo>
                    <a:lnTo>
                      <a:pt x="1608" y="390"/>
                    </a:lnTo>
                    <a:lnTo>
                      <a:pt x="1788" y="420"/>
                    </a:lnTo>
                    <a:lnTo>
                      <a:pt x="1968" y="510"/>
                    </a:lnTo>
                    <a:lnTo>
                      <a:pt x="2148" y="450"/>
                    </a:lnTo>
                    <a:lnTo>
                      <a:pt x="2209" y="490"/>
                    </a:lnTo>
                    <a:lnTo>
                      <a:pt x="2358" y="480"/>
                    </a:lnTo>
                    <a:lnTo>
                      <a:pt x="2473" y="482"/>
                    </a:lnTo>
                    <a:lnTo>
                      <a:pt x="2604" y="476"/>
                    </a:lnTo>
                    <a:lnTo>
                      <a:pt x="2596" y="497"/>
                    </a:lnTo>
                    <a:lnTo>
                      <a:pt x="2257" y="714"/>
                    </a:lnTo>
                    <a:lnTo>
                      <a:pt x="2121" y="842"/>
                    </a:lnTo>
                    <a:lnTo>
                      <a:pt x="2058" y="990"/>
                    </a:lnTo>
                    <a:lnTo>
                      <a:pt x="1848" y="1140"/>
                    </a:lnTo>
                    <a:lnTo>
                      <a:pt x="1728" y="1290"/>
                    </a:lnTo>
                    <a:lnTo>
                      <a:pt x="1788" y="1470"/>
                    </a:lnTo>
                    <a:lnTo>
                      <a:pt x="1681" y="1618"/>
                    </a:lnTo>
                    <a:lnTo>
                      <a:pt x="1578" y="1740"/>
                    </a:lnTo>
                    <a:lnTo>
                      <a:pt x="1698" y="1890"/>
                    </a:lnTo>
                    <a:lnTo>
                      <a:pt x="1681" y="2106"/>
                    </a:lnTo>
                    <a:lnTo>
                      <a:pt x="1638" y="2220"/>
                    </a:lnTo>
                    <a:lnTo>
                      <a:pt x="1737" y="2266"/>
                    </a:lnTo>
                    <a:lnTo>
                      <a:pt x="1878" y="2250"/>
                    </a:lnTo>
                    <a:lnTo>
                      <a:pt x="2073" y="2426"/>
                    </a:lnTo>
                    <a:lnTo>
                      <a:pt x="2388" y="2640"/>
                    </a:lnTo>
                    <a:lnTo>
                      <a:pt x="2329" y="2794"/>
                    </a:lnTo>
                    <a:lnTo>
                      <a:pt x="394" y="2977"/>
                    </a:lnTo>
                    <a:lnTo>
                      <a:pt x="421" y="2701"/>
                    </a:lnTo>
                    <a:lnTo>
                      <a:pt x="385" y="2123"/>
                    </a:lnTo>
                    <a:lnTo>
                      <a:pt x="256" y="1969"/>
                    </a:lnTo>
                    <a:lnTo>
                      <a:pt x="294" y="1862"/>
                    </a:lnTo>
                    <a:lnTo>
                      <a:pt x="282" y="1741"/>
                    </a:lnTo>
                    <a:lnTo>
                      <a:pt x="229" y="1387"/>
                    </a:lnTo>
                    <a:lnTo>
                      <a:pt x="181" y="928"/>
                    </a:lnTo>
                    <a:lnTo>
                      <a:pt x="60" y="763"/>
                    </a:lnTo>
                    <a:lnTo>
                      <a:pt x="25" y="556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5" name="Freeform 19"/>
              <p:cNvSpPr>
                <a:spLocks/>
              </p:cNvSpPr>
              <p:nvPr/>
            </p:nvSpPr>
            <p:spPr bwMode="auto">
              <a:xfrm>
                <a:off x="4887260" y="2807755"/>
                <a:ext cx="485375" cy="477768"/>
              </a:xfrm>
              <a:custGeom>
                <a:avLst/>
                <a:gdLst>
                  <a:gd name="T0" fmla="*/ 51 w 2202"/>
                  <a:gd name="T1" fmla="*/ 13 h 2170"/>
                  <a:gd name="T2" fmla="*/ 28 w 2202"/>
                  <a:gd name="T3" fmla="*/ 41 h 2170"/>
                  <a:gd name="T4" fmla="*/ 40 w 2202"/>
                  <a:gd name="T5" fmla="*/ 76 h 2170"/>
                  <a:gd name="T6" fmla="*/ 19 w 2202"/>
                  <a:gd name="T7" fmla="*/ 103 h 2170"/>
                  <a:gd name="T8" fmla="*/ 0 w 2202"/>
                  <a:gd name="T9" fmla="*/ 126 h 2170"/>
                  <a:gd name="T10" fmla="*/ 23 w 2202"/>
                  <a:gd name="T11" fmla="*/ 155 h 2170"/>
                  <a:gd name="T12" fmla="*/ 19 w 2202"/>
                  <a:gd name="T13" fmla="*/ 196 h 2170"/>
                  <a:gd name="T14" fmla="*/ 11 w 2202"/>
                  <a:gd name="T15" fmla="*/ 217 h 2170"/>
                  <a:gd name="T16" fmla="*/ 30 w 2202"/>
                  <a:gd name="T17" fmla="*/ 226 h 2170"/>
                  <a:gd name="T18" fmla="*/ 56 w 2202"/>
                  <a:gd name="T19" fmla="*/ 223 h 2170"/>
                  <a:gd name="T20" fmla="*/ 95 w 2202"/>
                  <a:gd name="T21" fmla="*/ 257 h 2170"/>
                  <a:gd name="T22" fmla="*/ 153 w 2202"/>
                  <a:gd name="T23" fmla="*/ 297 h 2170"/>
                  <a:gd name="T24" fmla="*/ 142 w 2202"/>
                  <a:gd name="T25" fmla="*/ 326 h 2170"/>
                  <a:gd name="T26" fmla="*/ 154 w 2202"/>
                  <a:gd name="T27" fmla="*/ 341 h 2170"/>
                  <a:gd name="T28" fmla="*/ 154 w 2202"/>
                  <a:gd name="T29" fmla="*/ 367 h 2170"/>
                  <a:gd name="T30" fmla="*/ 162 w 2202"/>
                  <a:gd name="T31" fmla="*/ 391 h 2170"/>
                  <a:gd name="T32" fmla="*/ 186 w 2202"/>
                  <a:gd name="T33" fmla="*/ 402 h 2170"/>
                  <a:gd name="T34" fmla="*/ 204 w 2202"/>
                  <a:gd name="T35" fmla="*/ 411 h 2170"/>
                  <a:gd name="T36" fmla="*/ 400 w 2202"/>
                  <a:gd name="T37" fmla="*/ 381 h 2170"/>
                  <a:gd name="T38" fmla="*/ 400 w 2202"/>
                  <a:gd name="T39" fmla="*/ 341 h 2170"/>
                  <a:gd name="T40" fmla="*/ 383 w 2202"/>
                  <a:gd name="T41" fmla="*/ 324 h 2170"/>
                  <a:gd name="T42" fmla="*/ 380 w 2202"/>
                  <a:gd name="T43" fmla="*/ 294 h 2170"/>
                  <a:gd name="T44" fmla="*/ 383 w 2202"/>
                  <a:gd name="T45" fmla="*/ 267 h 2170"/>
                  <a:gd name="T46" fmla="*/ 389 w 2202"/>
                  <a:gd name="T47" fmla="*/ 256 h 2170"/>
                  <a:gd name="T48" fmla="*/ 383 w 2202"/>
                  <a:gd name="T49" fmla="*/ 227 h 2170"/>
                  <a:gd name="T50" fmla="*/ 389 w 2202"/>
                  <a:gd name="T51" fmla="*/ 205 h 2170"/>
                  <a:gd name="T52" fmla="*/ 389 w 2202"/>
                  <a:gd name="T53" fmla="*/ 188 h 2170"/>
                  <a:gd name="T54" fmla="*/ 417 w 2202"/>
                  <a:gd name="T55" fmla="*/ 125 h 2170"/>
                  <a:gd name="T56" fmla="*/ 411 w 2202"/>
                  <a:gd name="T57" fmla="*/ 108 h 2170"/>
                  <a:gd name="T58" fmla="*/ 400 w 2202"/>
                  <a:gd name="T59" fmla="*/ 125 h 2170"/>
                  <a:gd name="T60" fmla="*/ 389 w 2202"/>
                  <a:gd name="T61" fmla="*/ 142 h 2170"/>
                  <a:gd name="T62" fmla="*/ 383 w 2202"/>
                  <a:gd name="T63" fmla="*/ 159 h 2170"/>
                  <a:gd name="T64" fmla="*/ 355 w 2202"/>
                  <a:gd name="T65" fmla="*/ 199 h 2170"/>
                  <a:gd name="T66" fmla="*/ 355 w 2202"/>
                  <a:gd name="T67" fmla="*/ 176 h 2170"/>
                  <a:gd name="T68" fmla="*/ 356 w 2202"/>
                  <a:gd name="T69" fmla="*/ 155 h 2170"/>
                  <a:gd name="T70" fmla="*/ 368 w 2202"/>
                  <a:gd name="T71" fmla="*/ 135 h 2170"/>
                  <a:gd name="T72" fmla="*/ 366 w 2202"/>
                  <a:gd name="T73" fmla="*/ 108 h 2170"/>
                  <a:gd name="T74" fmla="*/ 349 w 2202"/>
                  <a:gd name="T75" fmla="*/ 91 h 2170"/>
                  <a:gd name="T76" fmla="*/ 348 w 2202"/>
                  <a:gd name="T77" fmla="*/ 79 h 2170"/>
                  <a:gd name="T78" fmla="*/ 320 w 2202"/>
                  <a:gd name="T79" fmla="*/ 57 h 2170"/>
                  <a:gd name="T80" fmla="*/ 286 w 2202"/>
                  <a:gd name="T81" fmla="*/ 63 h 2170"/>
                  <a:gd name="T82" fmla="*/ 281 w 2202"/>
                  <a:gd name="T83" fmla="*/ 51 h 2170"/>
                  <a:gd name="T84" fmla="*/ 260 w 2202"/>
                  <a:gd name="T85" fmla="*/ 52 h 2170"/>
                  <a:gd name="T86" fmla="*/ 233 w 2202"/>
                  <a:gd name="T87" fmla="*/ 50 h 2170"/>
                  <a:gd name="T88" fmla="*/ 201 w 2202"/>
                  <a:gd name="T89" fmla="*/ 51 h 2170"/>
                  <a:gd name="T90" fmla="*/ 184 w 2202"/>
                  <a:gd name="T91" fmla="*/ 38 h 2170"/>
                  <a:gd name="T92" fmla="*/ 173 w 2202"/>
                  <a:gd name="T93" fmla="*/ 23 h 2170"/>
                  <a:gd name="T94" fmla="*/ 127 w 2202"/>
                  <a:gd name="T95" fmla="*/ 23 h 2170"/>
                  <a:gd name="T96" fmla="*/ 122 w 2202"/>
                  <a:gd name="T97" fmla="*/ 0 h 2170"/>
                  <a:gd name="T98" fmla="*/ 70 w 2202"/>
                  <a:gd name="T99" fmla="*/ 23 h 2170"/>
                  <a:gd name="T100" fmla="*/ 51 w 2202"/>
                  <a:gd name="T101" fmla="*/ 13 h 217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202" h="2170">
                    <a:moveTo>
                      <a:pt x="267" y="70"/>
                    </a:moveTo>
                    <a:lnTo>
                      <a:pt x="150" y="216"/>
                    </a:lnTo>
                    <a:lnTo>
                      <a:pt x="209" y="400"/>
                    </a:lnTo>
                    <a:lnTo>
                      <a:pt x="102" y="544"/>
                    </a:lnTo>
                    <a:lnTo>
                      <a:pt x="0" y="667"/>
                    </a:lnTo>
                    <a:lnTo>
                      <a:pt x="119" y="820"/>
                    </a:lnTo>
                    <a:lnTo>
                      <a:pt x="102" y="1035"/>
                    </a:lnTo>
                    <a:lnTo>
                      <a:pt x="59" y="1146"/>
                    </a:lnTo>
                    <a:lnTo>
                      <a:pt x="158" y="1195"/>
                    </a:lnTo>
                    <a:lnTo>
                      <a:pt x="297" y="1177"/>
                    </a:lnTo>
                    <a:lnTo>
                      <a:pt x="501" y="1359"/>
                    </a:lnTo>
                    <a:lnTo>
                      <a:pt x="809" y="1567"/>
                    </a:lnTo>
                    <a:lnTo>
                      <a:pt x="750" y="1723"/>
                    </a:lnTo>
                    <a:lnTo>
                      <a:pt x="814" y="1802"/>
                    </a:lnTo>
                    <a:lnTo>
                      <a:pt x="814" y="1938"/>
                    </a:lnTo>
                    <a:lnTo>
                      <a:pt x="854" y="2066"/>
                    </a:lnTo>
                    <a:lnTo>
                      <a:pt x="982" y="2122"/>
                    </a:lnTo>
                    <a:lnTo>
                      <a:pt x="1078" y="2170"/>
                    </a:lnTo>
                    <a:lnTo>
                      <a:pt x="2112" y="2010"/>
                    </a:lnTo>
                    <a:lnTo>
                      <a:pt x="2112" y="1800"/>
                    </a:lnTo>
                    <a:lnTo>
                      <a:pt x="2022" y="1710"/>
                    </a:lnTo>
                    <a:lnTo>
                      <a:pt x="2006" y="1554"/>
                    </a:lnTo>
                    <a:lnTo>
                      <a:pt x="2022" y="1410"/>
                    </a:lnTo>
                    <a:lnTo>
                      <a:pt x="2052" y="1350"/>
                    </a:lnTo>
                    <a:lnTo>
                      <a:pt x="2022" y="1200"/>
                    </a:lnTo>
                    <a:lnTo>
                      <a:pt x="2052" y="1080"/>
                    </a:lnTo>
                    <a:lnTo>
                      <a:pt x="2052" y="990"/>
                    </a:lnTo>
                    <a:lnTo>
                      <a:pt x="2202" y="660"/>
                    </a:lnTo>
                    <a:lnTo>
                      <a:pt x="2172" y="570"/>
                    </a:lnTo>
                    <a:lnTo>
                      <a:pt x="2112" y="660"/>
                    </a:lnTo>
                    <a:lnTo>
                      <a:pt x="2052" y="750"/>
                    </a:lnTo>
                    <a:lnTo>
                      <a:pt x="2022" y="840"/>
                    </a:lnTo>
                    <a:lnTo>
                      <a:pt x="1872" y="1050"/>
                    </a:lnTo>
                    <a:lnTo>
                      <a:pt x="1872" y="930"/>
                    </a:lnTo>
                    <a:lnTo>
                      <a:pt x="1878" y="818"/>
                    </a:lnTo>
                    <a:lnTo>
                      <a:pt x="1942" y="714"/>
                    </a:lnTo>
                    <a:lnTo>
                      <a:pt x="1932" y="570"/>
                    </a:lnTo>
                    <a:lnTo>
                      <a:pt x="1842" y="480"/>
                    </a:lnTo>
                    <a:lnTo>
                      <a:pt x="1838" y="418"/>
                    </a:lnTo>
                    <a:lnTo>
                      <a:pt x="1692" y="300"/>
                    </a:lnTo>
                    <a:lnTo>
                      <a:pt x="1512" y="330"/>
                    </a:lnTo>
                    <a:lnTo>
                      <a:pt x="1482" y="270"/>
                    </a:lnTo>
                    <a:lnTo>
                      <a:pt x="1374" y="274"/>
                    </a:lnTo>
                    <a:lnTo>
                      <a:pt x="1230" y="266"/>
                    </a:lnTo>
                    <a:lnTo>
                      <a:pt x="1062" y="270"/>
                    </a:lnTo>
                    <a:lnTo>
                      <a:pt x="974" y="202"/>
                    </a:lnTo>
                    <a:lnTo>
                      <a:pt x="912" y="120"/>
                    </a:lnTo>
                    <a:lnTo>
                      <a:pt x="672" y="120"/>
                    </a:lnTo>
                    <a:lnTo>
                      <a:pt x="642" y="0"/>
                    </a:lnTo>
                    <a:lnTo>
                      <a:pt x="372" y="120"/>
                    </a:lnTo>
                    <a:lnTo>
                      <a:pt x="267" y="7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6" name="Freeform 20"/>
              <p:cNvSpPr>
                <a:spLocks/>
              </p:cNvSpPr>
              <p:nvPr/>
            </p:nvSpPr>
            <p:spPr bwMode="auto">
              <a:xfrm>
                <a:off x="4626532" y="3186714"/>
                <a:ext cx="548229" cy="352223"/>
              </a:xfrm>
              <a:custGeom>
                <a:avLst/>
                <a:gdLst>
                  <a:gd name="T0" fmla="*/ 0 w 2485"/>
                  <a:gd name="T1" fmla="*/ 35 h 1601"/>
                  <a:gd name="T2" fmla="*/ 367 w 2485"/>
                  <a:gd name="T3" fmla="*/ 0 h 1601"/>
                  <a:gd name="T4" fmla="*/ 378 w 2485"/>
                  <a:gd name="T5" fmla="*/ 14 h 1601"/>
                  <a:gd name="T6" fmla="*/ 379 w 2485"/>
                  <a:gd name="T7" fmla="*/ 40 h 1601"/>
                  <a:gd name="T8" fmla="*/ 386 w 2485"/>
                  <a:gd name="T9" fmla="*/ 65 h 1601"/>
                  <a:gd name="T10" fmla="*/ 408 w 2485"/>
                  <a:gd name="T11" fmla="*/ 74 h 1601"/>
                  <a:gd name="T12" fmla="*/ 428 w 2485"/>
                  <a:gd name="T13" fmla="*/ 85 h 1601"/>
                  <a:gd name="T14" fmla="*/ 447 w 2485"/>
                  <a:gd name="T15" fmla="*/ 109 h 1601"/>
                  <a:gd name="T16" fmla="*/ 463 w 2485"/>
                  <a:gd name="T17" fmla="*/ 127 h 1601"/>
                  <a:gd name="T18" fmla="*/ 471 w 2485"/>
                  <a:gd name="T19" fmla="*/ 154 h 1601"/>
                  <a:gd name="T20" fmla="*/ 451 w 2485"/>
                  <a:gd name="T21" fmla="*/ 178 h 1601"/>
                  <a:gd name="T22" fmla="*/ 426 w 2485"/>
                  <a:gd name="T23" fmla="*/ 189 h 1601"/>
                  <a:gd name="T24" fmla="*/ 399 w 2485"/>
                  <a:gd name="T25" fmla="*/ 189 h 1601"/>
                  <a:gd name="T26" fmla="*/ 416 w 2485"/>
                  <a:gd name="T27" fmla="*/ 217 h 1601"/>
                  <a:gd name="T28" fmla="*/ 407 w 2485"/>
                  <a:gd name="T29" fmla="*/ 248 h 1601"/>
                  <a:gd name="T30" fmla="*/ 394 w 2485"/>
                  <a:gd name="T31" fmla="*/ 274 h 1601"/>
                  <a:gd name="T32" fmla="*/ 388 w 2485"/>
                  <a:gd name="T33" fmla="*/ 295 h 1601"/>
                  <a:gd name="T34" fmla="*/ 360 w 2485"/>
                  <a:gd name="T35" fmla="*/ 274 h 1601"/>
                  <a:gd name="T36" fmla="*/ 277 w 2485"/>
                  <a:gd name="T37" fmla="*/ 289 h 1601"/>
                  <a:gd name="T38" fmla="*/ 195 w 2485"/>
                  <a:gd name="T39" fmla="*/ 297 h 1601"/>
                  <a:gd name="T40" fmla="*/ 73 w 2485"/>
                  <a:gd name="T41" fmla="*/ 303 h 1601"/>
                  <a:gd name="T42" fmla="*/ 73 w 2485"/>
                  <a:gd name="T43" fmla="*/ 256 h 1601"/>
                  <a:gd name="T44" fmla="*/ 23 w 2485"/>
                  <a:gd name="T45" fmla="*/ 157 h 1601"/>
                  <a:gd name="T46" fmla="*/ 6 w 2485"/>
                  <a:gd name="T47" fmla="*/ 117 h 1601"/>
                  <a:gd name="T48" fmla="*/ 6 w 2485"/>
                  <a:gd name="T49" fmla="*/ 59 h 1601"/>
                  <a:gd name="T50" fmla="*/ 0 w 2485"/>
                  <a:gd name="T51" fmla="*/ 35 h 160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85" h="1601">
                    <a:moveTo>
                      <a:pt x="0" y="183"/>
                    </a:moveTo>
                    <a:lnTo>
                      <a:pt x="1935" y="0"/>
                    </a:lnTo>
                    <a:lnTo>
                      <a:pt x="1996" y="75"/>
                    </a:lnTo>
                    <a:lnTo>
                      <a:pt x="1998" y="212"/>
                    </a:lnTo>
                    <a:lnTo>
                      <a:pt x="2037" y="344"/>
                    </a:lnTo>
                    <a:lnTo>
                      <a:pt x="2155" y="393"/>
                    </a:lnTo>
                    <a:lnTo>
                      <a:pt x="2257" y="447"/>
                    </a:lnTo>
                    <a:lnTo>
                      <a:pt x="2357" y="575"/>
                    </a:lnTo>
                    <a:lnTo>
                      <a:pt x="2445" y="671"/>
                    </a:lnTo>
                    <a:lnTo>
                      <a:pt x="2485" y="815"/>
                    </a:lnTo>
                    <a:lnTo>
                      <a:pt x="2377" y="939"/>
                    </a:lnTo>
                    <a:lnTo>
                      <a:pt x="2245" y="999"/>
                    </a:lnTo>
                    <a:lnTo>
                      <a:pt x="2107" y="999"/>
                    </a:lnTo>
                    <a:lnTo>
                      <a:pt x="2197" y="1149"/>
                    </a:lnTo>
                    <a:lnTo>
                      <a:pt x="2149" y="1311"/>
                    </a:lnTo>
                    <a:lnTo>
                      <a:pt x="2077" y="1449"/>
                    </a:lnTo>
                    <a:lnTo>
                      <a:pt x="2045" y="1559"/>
                    </a:lnTo>
                    <a:lnTo>
                      <a:pt x="1897" y="1449"/>
                    </a:lnTo>
                    <a:lnTo>
                      <a:pt x="1461" y="1527"/>
                    </a:lnTo>
                    <a:lnTo>
                      <a:pt x="1029" y="1567"/>
                    </a:lnTo>
                    <a:lnTo>
                      <a:pt x="384" y="1601"/>
                    </a:lnTo>
                    <a:lnTo>
                      <a:pt x="384" y="1355"/>
                    </a:lnTo>
                    <a:lnTo>
                      <a:pt x="120" y="827"/>
                    </a:lnTo>
                    <a:lnTo>
                      <a:pt x="33" y="620"/>
                    </a:lnTo>
                    <a:lnTo>
                      <a:pt x="34" y="312"/>
                    </a:lnTo>
                    <a:lnTo>
                      <a:pt x="0" y="183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7" name="Freeform 21"/>
              <p:cNvSpPr>
                <a:spLocks/>
              </p:cNvSpPr>
              <p:nvPr/>
            </p:nvSpPr>
            <p:spPr bwMode="auto">
              <a:xfrm>
                <a:off x="4711501" y="3506388"/>
                <a:ext cx="618067" cy="485905"/>
              </a:xfrm>
              <a:custGeom>
                <a:avLst/>
                <a:gdLst>
                  <a:gd name="T0" fmla="*/ 0 w 2800"/>
                  <a:gd name="T1" fmla="*/ 29 h 2206"/>
                  <a:gd name="T2" fmla="*/ 22 w 2800"/>
                  <a:gd name="T3" fmla="*/ 73 h 2206"/>
                  <a:gd name="T4" fmla="*/ 47 w 2800"/>
                  <a:gd name="T5" fmla="*/ 86 h 2206"/>
                  <a:gd name="T6" fmla="*/ 69 w 2800"/>
                  <a:gd name="T7" fmla="*/ 98 h 2206"/>
                  <a:gd name="T8" fmla="*/ 63 w 2800"/>
                  <a:gd name="T9" fmla="*/ 115 h 2206"/>
                  <a:gd name="T10" fmla="*/ 74 w 2800"/>
                  <a:gd name="T11" fmla="*/ 146 h 2206"/>
                  <a:gd name="T12" fmla="*/ 97 w 2800"/>
                  <a:gd name="T13" fmla="*/ 160 h 2206"/>
                  <a:gd name="T14" fmla="*/ 101 w 2800"/>
                  <a:gd name="T15" fmla="*/ 211 h 2206"/>
                  <a:gd name="T16" fmla="*/ 101 w 2800"/>
                  <a:gd name="T17" fmla="*/ 271 h 2206"/>
                  <a:gd name="T18" fmla="*/ 107 w 2800"/>
                  <a:gd name="T19" fmla="*/ 324 h 2206"/>
                  <a:gd name="T20" fmla="*/ 107 w 2800"/>
                  <a:gd name="T21" fmla="*/ 359 h 2206"/>
                  <a:gd name="T22" fmla="*/ 117 w 2800"/>
                  <a:gd name="T23" fmla="*/ 385 h 2206"/>
                  <a:gd name="T24" fmla="*/ 122 w 2800"/>
                  <a:gd name="T25" fmla="*/ 409 h 2206"/>
                  <a:gd name="T26" fmla="*/ 335 w 2800"/>
                  <a:gd name="T27" fmla="*/ 382 h 2206"/>
                  <a:gd name="T28" fmla="*/ 393 w 2800"/>
                  <a:gd name="T29" fmla="*/ 376 h 2206"/>
                  <a:gd name="T30" fmla="*/ 452 w 2800"/>
                  <a:gd name="T31" fmla="*/ 364 h 2206"/>
                  <a:gd name="T32" fmla="*/ 463 w 2800"/>
                  <a:gd name="T33" fmla="*/ 375 h 2206"/>
                  <a:gd name="T34" fmla="*/ 446 w 2800"/>
                  <a:gd name="T35" fmla="*/ 398 h 2206"/>
                  <a:gd name="T36" fmla="*/ 458 w 2800"/>
                  <a:gd name="T37" fmla="*/ 409 h 2206"/>
                  <a:gd name="T38" fmla="*/ 478 w 2800"/>
                  <a:gd name="T39" fmla="*/ 418 h 2206"/>
                  <a:gd name="T40" fmla="*/ 497 w 2800"/>
                  <a:gd name="T41" fmla="*/ 409 h 2206"/>
                  <a:gd name="T42" fmla="*/ 503 w 2800"/>
                  <a:gd name="T43" fmla="*/ 398 h 2206"/>
                  <a:gd name="T44" fmla="*/ 497 w 2800"/>
                  <a:gd name="T45" fmla="*/ 381 h 2206"/>
                  <a:gd name="T46" fmla="*/ 507 w 2800"/>
                  <a:gd name="T47" fmla="*/ 363 h 2206"/>
                  <a:gd name="T48" fmla="*/ 515 w 2800"/>
                  <a:gd name="T49" fmla="*/ 347 h 2206"/>
                  <a:gd name="T50" fmla="*/ 531 w 2800"/>
                  <a:gd name="T51" fmla="*/ 339 h 2206"/>
                  <a:gd name="T52" fmla="*/ 529 w 2800"/>
                  <a:gd name="T53" fmla="*/ 324 h 2206"/>
                  <a:gd name="T54" fmla="*/ 528 w 2800"/>
                  <a:gd name="T55" fmla="*/ 306 h 2206"/>
                  <a:gd name="T56" fmla="*/ 509 w 2800"/>
                  <a:gd name="T57" fmla="*/ 296 h 2206"/>
                  <a:gd name="T58" fmla="*/ 492 w 2800"/>
                  <a:gd name="T59" fmla="*/ 273 h 2206"/>
                  <a:gd name="T60" fmla="*/ 486 w 2800"/>
                  <a:gd name="T61" fmla="*/ 244 h 2206"/>
                  <a:gd name="T62" fmla="*/ 458 w 2800"/>
                  <a:gd name="T63" fmla="*/ 222 h 2206"/>
                  <a:gd name="T64" fmla="*/ 435 w 2800"/>
                  <a:gd name="T65" fmla="*/ 210 h 2206"/>
                  <a:gd name="T66" fmla="*/ 418 w 2800"/>
                  <a:gd name="T67" fmla="*/ 187 h 2206"/>
                  <a:gd name="T68" fmla="*/ 426 w 2800"/>
                  <a:gd name="T69" fmla="*/ 166 h 2206"/>
                  <a:gd name="T70" fmla="*/ 429 w 2800"/>
                  <a:gd name="T71" fmla="*/ 142 h 2206"/>
                  <a:gd name="T72" fmla="*/ 414 w 2800"/>
                  <a:gd name="T73" fmla="*/ 133 h 2206"/>
                  <a:gd name="T74" fmla="*/ 396 w 2800"/>
                  <a:gd name="T75" fmla="*/ 128 h 2206"/>
                  <a:gd name="T76" fmla="*/ 378 w 2800"/>
                  <a:gd name="T77" fmla="*/ 114 h 2206"/>
                  <a:gd name="T78" fmla="*/ 355 w 2800"/>
                  <a:gd name="T79" fmla="*/ 85 h 2206"/>
                  <a:gd name="T80" fmla="*/ 337 w 2800"/>
                  <a:gd name="T81" fmla="*/ 74 h 2206"/>
                  <a:gd name="T82" fmla="*/ 321 w 2800"/>
                  <a:gd name="T83" fmla="*/ 51 h 2206"/>
                  <a:gd name="T84" fmla="*/ 315 w 2800"/>
                  <a:gd name="T85" fmla="*/ 21 h 2206"/>
                  <a:gd name="T86" fmla="*/ 287 w 2800"/>
                  <a:gd name="T87" fmla="*/ 0 h 2206"/>
                  <a:gd name="T88" fmla="*/ 260 w 2800"/>
                  <a:gd name="T89" fmla="*/ 4 h 2206"/>
                  <a:gd name="T90" fmla="*/ 200 w 2800"/>
                  <a:gd name="T91" fmla="*/ 15 h 2206"/>
                  <a:gd name="T92" fmla="*/ 122 w 2800"/>
                  <a:gd name="T93" fmla="*/ 22 h 2206"/>
                  <a:gd name="T94" fmla="*/ 58 w 2800"/>
                  <a:gd name="T95" fmla="*/ 26 h 2206"/>
                  <a:gd name="T96" fmla="*/ 0 w 2800"/>
                  <a:gd name="T97" fmla="*/ 29 h 220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800" h="2206">
                    <a:moveTo>
                      <a:pt x="0" y="152"/>
                    </a:moveTo>
                    <a:lnTo>
                      <a:pt x="118" y="387"/>
                    </a:lnTo>
                    <a:lnTo>
                      <a:pt x="247" y="452"/>
                    </a:lnTo>
                    <a:lnTo>
                      <a:pt x="363" y="518"/>
                    </a:lnTo>
                    <a:lnTo>
                      <a:pt x="333" y="608"/>
                    </a:lnTo>
                    <a:lnTo>
                      <a:pt x="388" y="771"/>
                    </a:lnTo>
                    <a:lnTo>
                      <a:pt x="513" y="845"/>
                    </a:lnTo>
                    <a:lnTo>
                      <a:pt x="535" y="1115"/>
                    </a:lnTo>
                    <a:lnTo>
                      <a:pt x="535" y="1431"/>
                    </a:lnTo>
                    <a:lnTo>
                      <a:pt x="562" y="1710"/>
                    </a:lnTo>
                    <a:lnTo>
                      <a:pt x="562" y="1895"/>
                    </a:lnTo>
                    <a:lnTo>
                      <a:pt x="618" y="2034"/>
                    </a:lnTo>
                    <a:lnTo>
                      <a:pt x="645" y="2160"/>
                    </a:lnTo>
                    <a:lnTo>
                      <a:pt x="1769" y="2014"/>
                    </a:lnTo>
                    <a:lnTo>
                      <a:pt x="2073" y="1982"/>
                    </a:lnTo>
                    <a:lnTo>
                      <a:pt x="2383" y="1920"/>
                    </a:lnTo>
                    <a:lnTo>
                      <a:pt x="2443" y="1980"/>
                    </a:lnTo>
                    <a:lnTo>
                      <a:pt x="2353" y="2100"/>
                    </a:lnTo>
                    <a:lnTo>
                      <a:pt x="2413" y="2160"/>
                    </a:lnTo>
                    <a:lnTo>
                      <a:pt x="2520" y="2206"/>
                    </a:lnTo>
                    <a:lnTo>
                      <a:pt x="2623" y="2160"/>
                    </a:lnTo>
                    <a:lnTo>
                      <a:pt x="2653" y="2100"/>
                    </a:lnTo>
                    <a:lnTo>
                      <a:pt x="2623" y="2010"/>
                    </a:lnTo>
                    <a:lnTo>
                      <a:pt x="2672" y="1918"/>
                    </a:lnTo>
                    <a:lnTo>
                      <a:pt x="2713" y="1830"/>
                    </a:lnTo>
                    <a:lnTo>
                      <a:pt x="2800" y="1790"/>
                    </a:lnTo>
                    <a:lnTo>
                      <a:pt x="2792" y="1710"/>
                    </a:lnTo>
                    <a:lnTo>
                      <a:pt x="2784" y="1614"/>
                    </a:lnTo>
                    <a:lnTo>
                      <a:pt x="2683" y="1560"/>
                    </a:lnTo>
                    <a:lnTo>
                      <a:pt x="2593" y="1440"/>
                    </a:lnTo>
                    <a:lnTo>
                      <a:pt x="2563" y="1290"/>
                    </a:lnTo>
                    <a:lnTo>
                      <a:pt x="2413" y="1170"/>
                    </a:lnTo>
                    <a:lnTo>
                      <a:pt x="2293" y="1110"/>
                    </a:lnTo>
                    <a:lnTo>
                      <a:pt x="2203" y="989"/>
                    </a:lnTo>
                    <a:lnTo>
                      <a:pt x="2248" y="878"/>
                    </a:lnTo>
                    <a:lnTo>
                      <a:pt x="2263" y="749"/>
                    </a:lnTo>
                    <a:lnTo>
                      <a:pt x="2184" y="702"/>
                    </a:lnTo>
                    <a:lnTo>
                      <a:pt x="2089" y="678"/>
                    </a:lnTo>
                    <a:lnTo>
                      <a:pt x="1994" y="599"/>
                    </a:lnTo>
                    <a:lnTo>
                      <a:pt x="1874" y="449"/>
                    </a:lnTo>
                    <a:lnTo>
                      <a:pt x="1777" y="390"/>
                    </a:lnTo>
                    <a:lnTo>
                      <a:pt x="1694" y="269"/>
                    </a:lnTo>
                    <a:lnTo>
                      <a:pt x="1659" y="110"/>
                    </a:lnTo>
                    <a:lnTo>
                      <a:pt x="1511" y="0"/>
                    </a:lnTo>
                    <a:lnTo>
                      <a:pt x="1373" y="23"/>
                    </a:lnTo>
                    <a:lnTo>
                      <a:pt x="1055" y="80"/>
                    </a:lnTo>
                    <a:lnTo>
                      <a:pt x="643" y="117"/>
                    </a:lnTo>
                    <a:lnTo>
                      <a:pt x="306" y="135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8" name="Freeform 22"/>
              <p:cNvSpPr>
                <a:spLocks/>
              </p:cNvSpPr>
              <p:nvPr/>
            </p:nvSpPr>
            <p:spPr bwMode="auto">
              <a:xfrm>
                <a:off x="4853505" y="3929520"/>
                <a:ext cx="439980" cy="444056"/>
              </a:xfrm>
              <a:custGeom>
                <a:avLst/>
                <a:gdLst>
                  <a:gd name="T0" fmla="*/ 0 w 1990"/>
                  <a:gd name="T1" fmla="*/ 45 h 2015"/>
                  <a:gd name="T2" fmla="*/ 215 w 1990"/>
                  <a:gd name="T3" fmla="*/ 18 h 2015"/>
                  <a:gd name="T4" fmla="*/ 273 w 1990"/>
                  <a:gd name="T5" fmla="*/ 12 h 2015"/>
                  <a:gd name="T6" fmla="*/ 331 w 1990"/>
                  <a:gd name="T7" fmla="*/ 0 h 2015"/>
                  <a:gd name="T8" fmla="*/ 342 w 1990"/>
                  <a:gd name="T9" fmla="*/ 12 h 2015"/>
                  <a:gd name="T10" fmla="*/ 325 w 1990"/>
                  <a:gd name="T11" fmla="*/ 34 h 2015"/>
                  <a:gd name="T12" fmla="*/ 337 w 1990"/>
                  <a:gd name="T13" fmla="*/ 46 h 2015"/>
                  <a:gd name="T14" fmla="*/ 357 w 1990"/>
                  <a:gd name="T15" fmla="*/ 54 h 2015"/>
                  <a:gd name="T16" fmla="*/ 376 w 1990"/>
                  <a:gd name="T17" fmla="*/ 45 h 2015"/>
                  <a:gd name="T18" fmla="*/ 378 w 1990"/>
                  <a:gd name="T19" fmla="*/ 63 h 2015"/>
                  <a:gd name="T20" fmla="*/ 367 w 1990"/>
                  <a:gd name="T21" fmla="*/ 77 h 2015"/>
                  <a:gd name="T22" fmla="*/ 366 w 1990"/>
                  <a:gd name="T23" fmla="*/ 94 h 2015"/>
                  <a:gd name="T24" fmla="*/ 355 w 1990"/>
                  <a:gd name="T25" fmla="*/ 106 h 2015"/>
                  <a:gd name="T26" fmla="*/ 350 w 1990"/>
                  <a:gd name="T27" fmla="*/ 143 h 2015"/>
                  <a:gd name="T28" fmla="*/ 338 w 1990"/>
                  <a:gd name="T29" fmla="*/ 163 h 2015"/>
                  <a:gd name="T30" fmla="*/ 322 w 1990"/>
                  <a:gd name="T31" fmla="*/ 209 h 2015"/>
                  <a:gd name="T32" fmla="*/ 301 w 1990"/>
                  <a:gd name="T33" fmla="*/ 238 h 2015"/>
                  <a:gd name="T34" fmla="*/ 293 w 1990"/>
                  <a:gd name="T35" fmla="*/ 274 h 2015"/>
                  <a:gd name="T36" fmla="*/ 296 w 1990"/>
                  <a:gd name="T37" fmla="*/ 329 h 2015"/>
                  <a:gd name="T38" fmla="*/ 293 w 1990"/>
                  <a:gd name="T39" fmla="*/ 359 h 2015"/>
                  <a:gd name="T40" fmla="*/ 249 w 1990"/>
                  <a:gd name="T41" fmla="*/ 365 h 2015"/>
                  <a:gd name="T42" fmla="*/ 190 w 1990"/>
                  <a:gd name="T43" fmla="*/ 365 h 2015"/>
                  <a:gd name="T44" fmla="*/ 115 w 1990"/>
                  <a:gd name="T45" fmla="*/ 368 h 2015"/>
                  <a:gd name="T46" fmla="*/ 65 w 1990"/>
                  <a:gd name="T47" fmla="*/ 382 h 2015"/>
                  <a:gd name="T48" fmla="*/ 58 w 1990"/>
                  <a:gd name="T49" fmla="*/ 363 h 2015"/>
                  <a:gd name="T50" fmla="*/ 63 w 1990"/>
                  <a:gd name="T51" fmla="*/ 344 h 2015"/>
                  <a:gd name="T52" fmla="*/ 56 w 1990"/>
                  <a:gd name="T53" fmla="*/ 322 h 2015"/>
                  <a:gd name="T54" fmla="*/ 17 w 1990"/>
                  <a:gd name="T55" fmla="*/ 322 h 2015"/>
                  <a:gd name="T56" fmla="*/ 17 w 1990"/>
                  <a:gd name="T57" fmla="*/ 168 h 2015"/>
                  <a:gd name="T58" fmla="*/ 4 w 1990"/>
                  <a:gd name="T59" fmla="*/ 110 h 2015"/>
                  <a:gd name="T60" fmla="*/ 0 w 1990"/>
                  <a:gd name="T61" fmla="*/ 71 h 2015"/>
                  <a:gd name="T62" fmla="*/ 0 w 1990"/>
                  <a:gd name="T63" fmla="*/ 45 h 201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990" h="2015">
                    <a:moveTo>
                      <a:pt x="2" y="240"/>
                    </a:moveTo>
                    <a:lnTo>
                      <a:pt x="1130" y="93"/>
                    </a:lnTo>
                    <a:lnTo>
                      <a:pt x="1435" y="62"/>
                    </a:lnTo>
                    <a:lnTo>
                      <a:pt x="1742" y="0"/>
                    </a:lnTo>
                    <a:lnTo>
                      <a:pt x="1798" y="61"/>
                    </a:lnTo>
                    <a:lnTo>
                      <a:pt x="1711" y="179"/>
                    </a:lnTo>
                    <a:lnTo>
                      <a:pt x="1775" y="243"/>
                    </a:lnTo>
                    <a:lnTo>
                      <a:pt x="1877" y="287"/>
                    </a:lnTo>
                    <a:lnTo>
                      <a:pt x="1979" y="240"/>
                    </a:lnTo>
                    <a:lnTo>
                      <a:pt x="1990" y="334"/>
                    </a:lnTo>
                    <a:lnTo>
                      <a:pt x="1934" y="406"/>
                    </a:lnTo>
                    <a:lnTo>
                      <a:pt x="1926" y="494"/>
                    </a:lnTo>
                    <a:lnTo>
                      <a:pt x="1870" y="558"/>
                    </a:lnTo>
                    <a:lnTo>
                      <a:pt x="1842" y="756"/>
                    </a:lnTo>
                    <a:lnTo>
                      <a:pt x="1782" y="862"/>
                    </a:lnTo>
                    <a:lnTo>
                      <a:pt x="1694" y="1102"/>
                    </a:lnTo>
                    <a:lnTo>
                      <a:pt x="1582" y="1254"/>
                    </a:lnTo>
                    <a:lnTo>
                      <a:pt x="1542" y="1446"/>
                    </a:lnTo>
                    <a:lnTo>
                      <a:pt x="1558" y="1734"/>
                    </a:lnTo>
                    <a:lnTo>
                      <a:pt x="1542" y="1894"/>
                    </a:lnTo>
                    <a:lnTo>
                      <a:pt x="1310" y="1926"/>
                    </a:lnTo>
                    <a:lnTo>
                      <a:pt x="1002" y="1926"/>
                    </a:lnTo>
                    <a:lnTo>
                      <a:pt x="607" y="1942"/>
                    </a:lnTo>
                    <a:lnTo>
                      <a:pt x="342" y="2015"/>
                    </a:lnTo>
                    <a:lnTo>
                      <a:pt x="303" y="1913"/>
                    </a:lnTo>
                    <a:lnTo>
                      <a:pt x="333" y="1814"/>
                    </a:lnTo>
                    <a:lnTo>
                      <a:pt x="297" y="1697"/>
                    </a:lnTo>
                    <a:lnTo>
                      <a:pt x="92" y="1701"/>
                    </a:lnTo>
                    <a:lnTo>
                      <a:pt x="92" y="888"/>
                    </a:lnTo>
                    <a:lnTo>
                      <a:pt x="21" y="578"/>
                    </a:lnTo>
                    <a:lnTo>
                      <a:pt x="0" y="377"/>
                    </a:lnTo>
                    <a:lnTo>
                      <a:pt x="2" y="24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9" name="Freeform 23"/>
              <p:cNvSpPr>
                <a:spLocks/>
              </p:cNvSpPr>
              <p:nvPr/>
            </p:nvSpPr>
            <p:spPr bwMode="auto">
              <a:xfrm>
                <a:off x="4925671" y="4345678"/>
                <a:ext cx="513310" cy="432432"/>
              </a:xfrm>
              <a:custGeom>
                <a:avLst/>
                <a:gdLst>
                  <a:gd name="T0" fmla="*/ 54 w 2329"/>
                  <a:gd name="T1" fmla="*/ 9 h 1959"/>
                  <a:gd name="T2" fmla="*/ 187 w 2329"/>
                  <a:gd name="T3" fmla="*/ 6 h 1959"/>
                  <a:gd name="T4" fmla="*/ 240 w 2329"/>
                  <a:gd name="T5" fmla="*/ 21 h 1959"/>
                  <a:gd name="T6" fmla="*/ 242 w 2329"/>
                  <a:gd name="T7" fmla="*/ 48 h 1959"/>
                  <a:gd name="T8" fmla="*/ 237 w 2329"/>
                  <a:gd name="T9" fmla="*/ 80 h 1959"/>
                  <a:gd name="T10" fmla="*/ 218 w 2329"/>
                  <a:gd name="T11" fmla="*/ 128 h 1959"/>
                  <a:gd name="T12" fmla="*/ 214 w 2329"/>
                  <a:gd name="T13" fmla="*/ 176 h 1959"/>
                  <a:gd name="T14" fmla="*/ 298 w 2329"/>
                  <a:gd name="T15" fmla="*/ 177 h 1959"/>
                  <a:gd name="T16" fmla="*/ 352 w 2329"/>
                  <a:gd name="T17" fmla="*/ 166 h 1959"/>
                  <a:gd name="T18" fmla="*/ 364 w 2329"/>
                  <a:gd name="T19" fmla="*/ 190 h 1959"/>
                  <a:gd name="T20" fmla="*/ 374 w 2329"/>
                  <a:gd name="T21" fmla="*/ 216 h 1959"/>
                  <a:gd name="T22" fmla="*/ 384 w 2329"/>
                  <a:gd name="T23" fmla="*/ 239 h 1959"/>
                  <a:gd name="T24" fmla="*/ 339 w 2329"/>
                  <a:gd name="T25" fmla="*/ 222 h 1959"/>
                  <a:gd name="T26" fmla="*/ 319 w 2329"/>
                  <a:gd name="T27" fmla="*/ 252 h 1959"/>
                  <a:gd name="T28" fmla="*/ 342 w 2329"/>
                  <a:gd name="T29" fmla="*/ 264 h 1959"/>
                  <a:gd name="T30" fmla="*/ 373 w 2329"/>
                  <a:gd name="T31" fmla="*/ 250 h 1959"/>
                  <a:gd name="T32" fmla="*/ 384 w 2329"/>
                  <a:gd name="T33" fmla="*/ 259 h 1959"/>
                  <a:gd name="T34" fmla="*/ 405 w 2329"/>
                  <a:gd name="T35" fmla="*/ 254 h 1959"/>
                  <a:gd name="T36" fmla="*/ 427 w 2329"/>
                  <a:gd name="T37" fmla="*/ 267 h 1959"/>
                  <a:gd name="T38" fmla="*/ 410 w 2329"/>
                  <a:gd name="T39" fmla="*/ 292 h 1959"/>
                  <a:gd name="T40" fmla="*/ 436 w 2329"/>
                  <a:gd name="T41" fmla="*/ 320 h 1959"/>
                  <a:gd name="T42" fmla="*/ 425 w 2329"/>
                  <a:gd name="T43" fmla="*/ 362 h 1959"/>
                  <a:gd name="T44" fmla="*/ 396 w 2329"/>
                  <a:gd name="T45" fmla="*/ 333 h 1959"/>
                  <a:gd name="T46" fmla="*/ 369 w 2329"/>
                  <a:gd name="T47" fmla="*/ 320 h 1959"/>
                  <a:gd name="T48" fmla="*/ 327 w 2329"/>
                  <a:gd name="T49" fmla="*/ 296 h 1959"/>
                  <a:gd name="T50" fmla="*/ 357 w 2329"/>
                  <a:gd name="T51" fmla="*/ 341 h 1959"/>
                  <a:gd name="T52" fmla="*/ 333 w 2329"/>
                  <a:gd name="T53" fmla="*/ 361 h 1959"/>
                  <a:gd name="T54" fmla="*/ 302 w 2329"/>
                  <a:gd name="T55" fmla="*/ 353 h 1959"/>
                  <a:gd name="T56" fmla="*/ 266 w 2329"/>
                  <a:gd name="T57" fmla="*/ 369 h 1959"/>
                  <a:gd name="T58" fmla="*/ 257 w 2329"/>
                  <a:gd name="T59" fmla="*/ 342 h 1959"/>
                  <a:gd name="T60" fmla="*/ 248 w 2329"/>
                  <a:gd name="T61" fmla="*/ 298 h 1959"/>
                  <a:gd name="T62" fmla="*/ 242 w 2329"/>
                  <a:gd name="T63" fmla="*/ 330 h 1959"/>
                  <a:gd name="T64" fmla="*/ 201 w 2329"/>
                  <a:gd name="T65" fmla="*/ 309 h 1959"/>
                  <a:gd name="T66" fmla="*/ 171 w 2329"/>
                  <a:gd name="T67" fmla="*/ 336 h 1959"/>
                  <a:gd name="T68" fmla="*/ 119 w 2329"/>
                  <a:gd name="T69" fmla="*/ 326 h 1959"/>
                  <a:gd name="T70" fmla="*/ 74 w 2329"/>
                  <a:gd name="T71" fmla="*/ 330 h 1959"/>
                  <a:gd name="T72" fmla="*/ 44 w 2329"/>
                  <a:gd name="T73" fmla="*/ 284 h 1959"/>
                  <a:gd name="T74" fmla="*/ 56 w 2329"/>
                  <a:gd name="T75" fmla="*/ 215 h 1959"/>
                  <a:gd name="T76" fmla="*/ 30 w 2329"/>
                  <a:gd name="T77" fmla="*/ 146 h 1959"/>
                  <a:gd name="T78" fmla="*/ 0 w 2329"/>
                  <a:gd name="T79" fmla="*/ 93 h 1959"/>
                  <a:gd name="T80" fmla="*/ 0 w 2329"/>
                  <a:gd name="T81" fmla="*/ 50 h 195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329" h="1959">
                    <a:moveTo>
                      <a:pt x="16" y="123"/>
                    </a:moveTo>
                    <a:lnTo>
                      <a:pt x="283" y="48"/>
                    </a:lnTo>
                    <a:lnTo>
                      <a:pt x="694" y="33"/>
                    </a:lnTo>
                    <a:lnTo>
                      <a:pt x="988" y="32"/>
                    </a:lnTo>
                    <a:lnTo>
                      <a:pt x="1216" y="0"/>
                    </a:lnTo>
                    <a:lnTo>
                      <a:pt x="1267" y="108"/>
                    </a:lnTo>
                    <a:lnTo>
                      <a:pt x="1309" y="177"/>
                    </a:lnTo>
                    <a:lnTo>
                      <a:pt x="1279" y="252"/>
                    </a:lnTo>
                    <a:lnTo>
                      <a:pt x="1309" y="327"/>
                    </a:lnTo>
                    <a:lnTo>
                      <a:pt x="1249" y="420"/>
                    </a:lnTo>
                    <a:lnTo>
                      <a:pt x="1249" y="537"/>
                    </a:lnTo>
                    <a:lnTo>
                      <a:pt x="1153" y="672"/>
                    </a:lnTo>
                    <a:lnTo>
                      <a:pt x="1129" y="807"/>
                    </a:lnTo>
                    <a:lnTo>
                      <a:pt x="1129" y="927"/>
                    </a:lnTo>
                    <a:lnTo>
                      <a:pt x="1339" y="927"/>
                    </a:lnTo>
                    <a:lnTo>
                      <a:pt x="1573" y="930"/>
                    </a:lnTo>
                    <a:lnTo>
                      <a:pt x="1729" y="897"/>
                    </a:lnTo>
                    <a:lnTo>
                      <a:pt x="1861" y="876"/>
                    </a:lnTo>
                    <a:lnTo>
                      <a:pt x="1939" y="897"/>
                    </a:lnTo>
                    <a:lnTo>
                      <a:pt x="1921" y="1002"/>
                    </a:lnTo>
                    <a:lnTo>
                      <a:pt x="1939" y="1047"/>
                    </a:lnTo>
                    <a:lnTo>
                      <a:pt x="1975" y="1137"/>
                    </a:lnTo>
                    <a:lnTo>
                      <a:pt x="2035" y="1215"/>
                    </a:lnTo>
                    <a:lnTo>
                      <a:pt x="2029" y="1257"/>
                    </a:lnTo>
                    <a:lnTo>
                      <a:pt x="1909" y="1209"/>
                    </a:lnTo>
                    <a:lnTo>
                      <a:pt x="1789" y="1167"/>
                    </a:lnTo>
                    <a:lnTo>
                      <a:pt x="1609" y="1257"/>
                    </a:lnTo>
                    <a:lnTo>
                      <a:pt x="1687" y="1329"/>
                    </a:lnTo>
                    <a:lnTo>
                      <a:pt x="1729" y="1497"/>
                    </a:lnTo>
                    <a:lnTo>
                      <a:pt x="1807" y="1392"/>
                    </a:lnTo>
                    <a:lnTo>
                      <a:pt x="1867" y="1299"/>
                    </a:lnTo>
                    <a:lnTo>
                      <a:pt x="1969" y="1317"/>
                    </a:lnTo>
                    <a:lnTo>
                      <a:pt x="1969" y="1377"/>
                    </a:lnTo>
                    <a:lnTo>
                      <a:pt x="2029" y="1362"/>
                    </a:lnTo>
                    <a:lnTo>
                      <a:pt x="2071" y="1314"/>
                    </a:lnTo>
                    <a:lnTo>
                      <a:pt x="2137" y="1338"/>
                    </a:lnTo>
                    <a:lnTo>
                      <a:pt x="2209" y="1347"/>
                    </a:lnTo>
                    <a:lnTo>
                      <a:pt x="2257" y="1407"/>
                    </a:lnTo>
                    <a:lnTo>
                      <a:pt x="2209" y="1470"/>
                    </a:lnTo>
                    <a:lnTo>
                      <a:pt x="2167" y="1536"/>
                    </a:lnTo>
                    <a:lnTo>
                      <a:pt x="2179" y="1647"/>
                    </a:lnTo>
                    <a:lnTo>
                      <a:pt x="2305" y="1683"/>
                    </a:lnTo>
                    <a:lnTo>
                      <a:pt x="2329" y="1797"/>
                    </a:lnTo>
                    <a:lnTo>
                      <a:pt x="2245" y="1905"/>
                    </a:lnTo>
                    <a:lnTo>
                      <a:pt x="2161" y="1815"/>
                    </a:lnTo>
                    <a:lnTo>
                      <a:pt x="2089" y="1755"/>
                    </a:lnTo>
                    <a:lnTo>
                      <a:pt x="2011" y="1731"/>
                    </a:lnTo>
                    <a:lnTo>
                      <a:pt x="1951" y="1683"/>
                    </a:lnTo>
                    <a:lnTo>
                      <a:pt x="1789" y="1557"/>
                    </a:lnTo>
                    <a:lnTo>
                      <a:pt x="1729" y="1557"/>
                    </a:lnTo>
                    <a:lnTo>
                      <a:pt x="1837" y="1689"/>
                    </a:lnTo>
                    <a:lnTo>
                      <a:pt x="1885" y="1797"/>
                    </a:lnTo>
                    <a:lnTo>
                      <a:pt x="1825" y="1875"/>
                    </a:lnTo>
                    <a:lnTo>
                      <a:pt x="1759" y="1902"/>
                    </a:lnTo>
                    <a:lnTo>
                      <a:pt x="1705" y="1857"/>
                    </a:lnTo>
                    <a:lnTo>
                      <a:pt x="1597" y="1857"/>
                    </a:lnTo>
                    <a:lnTo>
                      <a:pt x="1537" y="1959"/>
                    </a:lnTo>
                    <a:lnTo>
                      <a:pt x="1405" y="1944"/>
                    </a:lnTo>
                    <a:lnTo>
                      <a:pt x="1369" y="1905"/>
                    </a:lnTo>
                    <a:lnTo>
                      <a:pt x="1357" y="1803"/>
                    </a:lnTo>
                    <a:lnTo>
                      <a:pt x="1399" y="1647"/>
                    </a:lnTo>
                    <a:lnTo>
                      <a:pt x="1309" y="1569"/>
                    </a:lnTo>
                    <a:lnTo>
                      <a:pt x="1321" y="1647"/>
                    </a:lnTo>
                    <a:lnTo>
                      <a:pt x="1279" y="1737"/>
                    </a:lnTo>
                    <a:lnTo>
                      <a:pt x="1177" y="1659"/>
                    </a:lnTo>
                    <a:lnTo>
                      <a:pt x="1063" y="1626"/>
                    </a:lnTo>
                    <a:lnTo>
                      <a:pt x="949" y="1677"/>
                    </a:lnTo>
                    <a:lnTo>
                      <a:pt x="901" y="1770"/>
                    </a:lnTo>
                    <a:lnTo>
                      <a:pt x="769" y="1797"/>
                    </a:lnTo>
                    <a:lnTo>
                      <a:pt x="631" y="1719"/>
                    </a:lnTo>
                    <a:lnTo>
                      <a:pt x="469" y="1677"/>
                    </a:lnTo>
                    <a:lnTo>
                      <a:pt x="391" y="1737"/>
                    </a:lnTo>
                    <a:lnTo>
                      <a:pt x="241" y="1751"/>
                    </a:lnTo>
                    <a:lnTo>
                      <a:pt x="234" y="1496"/>
                    </a:lnTo>
                    <a:lnTo>
                      <a:pt x="211" y="1214"/>
                    </a:lnTo>
                    <a:lnTo>
                      <a:pt x="297" y="1130"/>
                    </a:lnTo>
                    <a:lnTo>
                      <a:pt x="258" y="932"/>
                    </a:lnTo>
                    <a:lnTo>
                      <a:pt x="156" y="770"/>
                    </a:lnTo>
                    <a:lnTo>
                      <a:pt x="73" y="681"/>
                    </a:lnTo>
                    <a:lnTo>
                      <a:pt x="0" y="491"/>
                    </a:lnTo>
                    <a:lnTo>
                      <a:pt x="18" y="389"/>
                    </a:lnTo>
                    <a:lnTo>
                      <a:pt x="1" y="263"/>
                    </a:lnTo>
                    <a:lnTo>
                      <a:pt x="16" y="123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0" name="Freeform 24"/>
              <p:cNvSpPr>
                <a:spLocks/>
              </p:cNvSpPr>
              <p:nvPr/>
            </p:nvSpPr>
            <p:spPr bwMode="auto">
              <a:xfrm>
                <a:off x="5078151" y="3250649"/>
                <a:ext cx="361994" cy="598663"/>
              </a:xfrm>
              <a:custGeom>
                <a:avLst/>
                <a:gdLst>
                  <a:gd name="T0" fmla="*/ 40 w 1641"/>
                  <a:gd name="T1" fmla="*/ 30 h 2721"/>
                  <a:gd name="T2" fmla="*/ 56 w 1641"/>
                  <a:gd name="T3" fmla="*/ 52 h 2721"/>
                  <a:gd name="T4" fmla="*/ 76 w 1641"/>
                  <a:gd name="T5" fmla="*/ 73 h 2721"/>
                  <a:gd name="T6" fmla="*/ 83 w 1641"/>
                  <a:gd name="T7" fmla="*/ 100 h 2721"/>
                  <a:gd name="T8" fmla="*/ 63 w 1641"/>
                  <a:gd name="T9" fmla="*/ 123 h 2721"/>
                  <a:gd name="T10" fmla="*/ 38 w 1641"/>
                  <a:gd name="T11" fmla="*/ 135 h 2721"/>
                  <a:gd name="T12" fmla="*/ 12 w 1641"/>
                  <a:gd name="T13" fmla="*/ 135 h 2721"/>
                  <a:gd name="T14" fmla="*/ 28 w 1641"/>
                  <a:gd name="T15" fmla="*/ 164 h 2721"/>
                  <a:gd name="T16" fmla="*/ 20 w 1641"/>
                  <a:gd name="T17" fmla="*/ 193 h 2721"/>
                  <a:gd name="T18" fmla="*/ 6 w 1641"/>
                  <a:gd name="T19" fmla="*/ 220 h 2721"/>
                  <a:gd name="T20" fmla="*/ 0 w 1641"/>
                  <a:gd name="T21" fmla="*/ 240 h 2721"/>
                  <a:gd name="T22" fmla="*/ 6 w 1641"/>
                  <a:gd name="T23" fmla="*/ 270 h 2721"/>
                  <a:gd name="T24" fmla="*/ 23 w 1641"/>
                  <a:gd name="T25" fmla="*/ 293 h 2721"/>
                  <a:gd name="T26" fmla="*/ 41 w 1641"/>
                  <a:gd name="T27" fmla="*/ 305 h 2721"/>
                  <a:gd name="T28" fmla="*/ 63 w 1641"/>
                  <a:gd name="T29" fmla="*/ 333 h 2721"/>
                  <a:gd name="T30" fmla="*/ 82 w 1641"/>
                  <a:gd name="T31" fmla="*/ 348 h 2721"/>
                  <a:gd name="T32" fmla="*/ 100 w 1641"/>
                  <a:gd name="T33" fmla="*/ 353 h 2721"/>
                  <a:gd name="T34" fmla="*/ 115 w 1641"/>
                  <a:gd name="T35" fmla="*/ 362 h 2721"/>
                  <a:gd name="T36" fmla="*/ 111 w 1641"/>
                  <a:gd name="T37" fmla="*/ 387 h 2721"/>
                  <a:gd name="T38" fmla="*/ 103 w 1641"/>
                  <a:gd name="T39" fmla="*/ 407 h 2721"/>
                  <a:gd name="T40" fmla="*/ 121 w 1641"/>
                  <a:gd name="T41" fmla="*/ 430 h 2721"/>
                  <a:gd name="T42" fmla="*/ 143 w 1641"/>
                  <a:gd name="T43" fmla="*/ 441 h 2721"/>
                  <a:gd name="T44" fmla="*/ 172 w 1641"/>
                  <a:gd name="T45" fmla="*/ 464 h 2721"/>
                  <a:gd name="T46" fmla="*/ 177 w 1641"/>
                  <a:gd name="T47" fmla="*/ 492 h 2721"/>
                  <a:gd name="T48" fmla="*/ 194 w 1641"/>
                  <a:gd name="T49" fmla="*/ 515 h 2721"/>
                  <a:gd name="T50" fmla="*/ 194 w 1641"/>
                  <a:gd name="T51" fmla="*/ 515 h 2721"/>
                  <a:gd name="T52" fmla="*/ 220 w 1641"/>
                  <a:gd name="T53" fmla="*/ 504 h 2721"/>
                  <a:gd name="T54" fmla="*/ 235 w 1641"/>
                  <a:gd name="T55" fmla="*/ 498 h 2721"/>
                  <a:gd name="T56" fmla="*/ 254 w 1641"/>
                  <a:gd name="T57" fmla="*/ 487 h 2721"/>
                  <a:gd name="T58" fmla="*/ 271 w 1641"/>
                  <a:gd name="T59" fmla="*/ 476 h 2721"/>
                  <a:gd name="T60" fmla="*/ 285 w 1641"/>
                  <a:gd name="T61" fmla="*/ 460 h 2721"/>
                  <a:gd name="T62" fmla="*/ 284 w 1641"/>
                  <a:gd name="T63" fmla="*/ 441 h 2721"/>
                  <a:gd name="T64" fmla="*/ 285 w 1641"/>
                  <a:gd name="T65" fmla="*/ 403 h 2721"/>
                  <a:gd name="T66" fmla="*/ 305 w 1641"/>
                  <a:gd name="T67" fmla="*/ 351 h 2721"/>
                  <a:gd name="T68" fmla="*/ 300 w 1641"/>
                  <a:gd name="T69" fmla="*/ 316 h 2721"/>
                  <a:gd name="T70" fmla="*/ 294 w 1641"/>
                  <a:gd name="T71" fmla="*/ 278 h 2721"/>
                  <a:gd name="T72" fmla="*/ 311 w 1641"/>
                  <a:gd name="T73" fmla="*/ 249 h 2721"/>
                  <a:gd name="T74" fmla="*/ 300 w 1641"/>
                  <a:gd name="T75" fmla="*/ 209 h 2721"/>
                  <a:gd name="T76" fmla="*/ 298 w 1641"/>
                  <a:gd name="T77" fmla="*/ 176 h 2721"/>
                  <a:gd name="T78" fmla="*/ 285 w 1641"/>
                  <a:gd name="T79" fmla="*/ 141 h 2721"/>
                  <a:gd name="T80" fmla="*/ 273 w 1641"/>
                  <a:gd name="T81" fmla="*/ 103 h 2721"/>
                  <a:gd name="T82" fmla="*/ 271 w 1641"/>
                  <a:gd name="T83" fmla="*/ 67 h 2721"/>
                  <a:gd name="T84" fmla="*/ 248 w 1641"/>
                  <a:gd name="T85" fmla="*/ 44 h 2721"/>
                  <a:gd name="T86" fmla="*/ 236 w 1641"/>
                  <a:gd name="T87" fmla="*/ 0 h 2721"/>
                  <a:gd name="T88" fmla="*/ 40 w 1641"/>
                  <a:gd name="T89" fmla="*/ 30 h 272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641" h="2721">
                    <a:moveTo>
                      <a:pt x="213" y="160"/>
                    </a:moveTo>
                    <a:lnTo>
                      <a:pt x="298" y="274"/>
                    </a:lnTo>
                    <a:lnTo>
                      <a:pt x="399" y="384"/>
                    </a:lnTo>
                    <a:lnTo>
                      <a:pt x="438" y="529"/>
                    </a:lnTo>
                    <a:lnTo>
                      <a:pt x="333" y="652"/>
                    </a:lnTo>
                    <a:lnTo>
                      <a:pt x="201" y="712"/>
                    </a:lnTo>
                    <a:lnTo>
                      <a:pt x="61" y="711"/>
                    </a:lnTo>
                    <a:lnTo>
                      <a:pt x="150" y="864"/>
                    </a:lnTo>
                    <a:lnTo>
                      <a:pt x="105" y="1020"/>
                    </a:lnTo>
                    <a:lnTo>
                      <a:pt x="31" y="1162"/>
                    </a:lnTo>
                    <a:lnTo>
                      <a:pt x="0" y="1270"/>
                    </a:lnTo>
                    <a:lnTo>
                      <a:pt x="34" y="1428"/>
                    </a:lnTo>
                    <a:lnTo>
                      <a:pt x="120" y="1550"/>
                    </a:lnTo>
                    <a:lnTo>
                      <a:pt x="216" y="1611"/>
                    </a:lnTo>
                    <a:lnTo>
                      <a:pt x="333" y="1757"/>
                    </a:lnTo>
                    <a:lnTo>
                      <a:pt x="433" y="1839"/>
                    </a:lnTo>
                    <a:lnTo>
                      <a:pt x="529" y="1863"/>
                    </a:lnTo>
                    <a:lnTo>
                      <a:pt x="605" y="1910"/>
                    </a:lnTo>
                    <a:lnTo>
                      <a:pt x="587" y="2045"/>
                    </a:lnTo>
                    <a:lnTo>
                      <a:pt x="543" y="2153"/>
                    </a:lnTo>
                    <a:lnTo>
                      <a:pt x="636" y="2270"/>
                    </a:lnTo>
                    <a:lnTo>
                      <a:pt x="756" y="2331"/>
                    </a:lnTo>
                    <a:lnTo>
                      <a:pt x="906" y="2451"/>
                    </a:lnTo>
                    <a:lnTo>
                      <a:pt x="933" y="2597"/>
                    </a:lnTo>
                    <a:lnTo>
                      <a:pt x="1023" y="2720"/>
                    </a:lnTo>
                    <a:lnTo>
                      <a:pt x="1022" y="2721"/>
                    </a:lnTo>
                    <a:lnTo>
                      <a:pt x="1161" y="2664"/>
                    </a:lnTo>
                    <a:lnTo>
                      <a:pt x="1238" y="2631"/>
                    </a:lnTo>
                    <a:lnTo>
                      <a:pt x="1341" y="2574"/>
                    </a:lnTo>
                    <a:lnTo>
                      <a:pt x="1431" y="2514"/>
                    </a:lnTo>
                    <a:lnTo>
                      <a:pt x="1502" y="2431"/>
                    </a:lnTo>
                    <a:lnTo>
                      <a:pt x="1496" y="2330"/>
                    </a:lnTo>
                    <a:lnTo>
                      <a:pt x="1502" y="2127"/>
                    </a:lnTo>
                    <a:lnTo>
                      <a:pt x="1611" y="1854"/>
                    </a:lnTo>
                    <a:lnTo>
                      <a:pt x="1582" y="1671"/>
                    </a:lnTo>
                    <a:lnTo>
                      <a:pt x="1550" y="1471"/>
                    </a:lnTo>
                    <a:lnTo>
                      <a:pt x="1641" y="1314"/>
                    </a:lnTo>
                    <a:lnTo>
                      <a:pt x="1582" y="1104"/>
                    </a:lnTo>
                    <a:lnTo>
                      <a:pt x="1574" y="928"/>
                    </a:lnTo>
                    <a:lnTo>
                      <a:pt x="1502" y="744"/>
                    </a:lnTo>
                    <a:lnTo>
                      <a:pt x="1438" y="544"/>
                    </a:lnTo>
                    <a:lnTo>
                      <a:pt x="1431" y="354"/>
                    </a:lnTo>
                    <a:lnTo>
                      <a:pt x="1311" y="234"/>
                    </a:lnTo>
                    <a:lnTo>
                      <a:pt x="1246" y="0"/>
                    </a:lnTo>
                    <a:lnTo>
                      <a:pt x="213" y="16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1" name="Freeform 25"/>
              <p:cNvSpPr>
                <a:spLocks/>
              </p:cNvSpPr>
              <p:nvPr/>
            </p:nvSpPr>
            <p:spPr bwMode="auto">
              <a:xfrm>
                <a:off x="5393587" y="3270410"/>
                <a:ext cx="277025" cy="494042"/>
              </a:xfrm>
              <a:custGeom>
                <a:avLst/>
                <a:gdLst>
                  <a:gd name="T0" fmla="*/ 0 w 1255"/>
                  <a:gd name="T1" fmla="*/ 49 h 2237"/>
                  <a:gd name="T2" fmla="*/ 2 w 1255"/>
                  <a:gd name="T3" fmla="*/ 86 h 2237"/>
                  <a:gd name="T4" fmla="*/ 13 w 1255"/>
                  <a:gd name="T5" fmla="*/ 123 h 2237"/>
                  <a:gd name="T6" fmla="*/ 27 w 1255"/>
                  <a:gd name="T7" fmla="*/ 158 h 2237"/>
                  <a:gd name="T8" fmla="*/ 29 w 1255"/>
                  <a:gd name="T9" fmla="*/ 192 h 2237"/>
                  <a:gd name="T10" fmla="*/ 40 w 1255"/>
                  <a:gd name="T11" fmla="*/ 231 h 2237"/>
                  <a:gd name="T12" fmla="*/ 23 w 1255"/>
                  <a:gd name="T13" fmla="*/ 262 h 2237"/>
                  <a:gd name="T14" fmla="*/ 34 w 1255"/>
                  <a:gd name="T15" fmla="*/ 335 h 2237"/>
                  <a:gd name="T16" fmla="*/ 14 w 1255"/>
                  <a:gd name="T17" fmla="*/ 386 h 2237"/>
                  <a:gd name="T18" fmla="*/ 12 w 1255"/>
                  <a:gd name="T19" fmla="*/ 425 h 2237"/>
                  <a:gd name="T20" fmla="*/ 33 w 1255"/>
                  <a:gd name="T21" fmla="*/ 414 h 2237"/>
                  <a:gd name="T22" fmla="*/ 49 w 1255"/>
                  <a:gd name="T23" fmla="*/ 399 h 2237"/>
                  <a:gd name="T24" fmla="*/ 68 w 1255"/>
                  <a:gd name="T25" fmla="*/ 412 h 2237"/>
                  <a:gd name="T26" fmla="*/ 88 w 1255"/>
                  <a:gd name="T27" fmla="*/ 393 h 2237"/>
                  <a:gd name="T28" fmla="*/ 111 w 1255"/>
                  <a:gd name="T29" fmla="*/ 382 h 2237"/>
                  <a:gd name="T30" fmla="*/ 120 w 1255"/>
                  <a:gd name="T31" fmla="*/ 363 h 2237"/>
                  <a:gd name="T32" fmla="*/ 145 w 1255"/>
                  <a:gd name="T33" fmla="*/ 371 h 2237"/>
                  <a:gd name="T34" fmla="*/ 162 w 1255"/>
                  <a:gd name="T35" fmla="*/ 348 h 2237"/>
                  <a:gd name="T36" fmla="*/ 180 w 1255"/>
                  <a:gd name="T37" fmla="*/ 321 h 2237"/>
                  <a:gd name="T38" fmla="*/ 180 w 1255"/>
                  <a:gd name="T39" fmla="*/ 300 h 2237"/>
                  <a:gd name="T40" fmla="*/ 203 w 1255"/>
                  <a:gd name="T41" fmla="*/ 286 h 2237"/>
                  <a:gd name="T42" fmla="*/ 238 w 1255"/>
                  <a:gd name="T43" fmla="*/ 280 h 2237"/>
                  <a:gd name="T44" fmla="*/ 230 w 1255"/>
                  <a:gd name="T45" fmla="*/ 260 h 2237"/>
                  <a:gd name="T46" fmla="*/ 236 w 1255"/>
                  <a:gd name="T47" fmla="*/ 234 h 2237"/>
                  <a:gd name="T48" fmla="*/ 230 w 1255"/>
                  <a:gd name="T49" fmla="*/ 195 h 2237"/>
                  <a:gd name="T50" fmla="*/ 217 w 1255"/>
                  <a:gd name="T51" fmla="*/ 160 h 2237"/>
                  <a:gd name="T52" fmla="*/ 214 w 1255"/>
                  <a:gd name="T53" fmla="*/ 108 h 2237"/>
                  <a:gd name="T54" fmla="*/ 205 w 1255"/>
                  <a:gd name="T55" fmla="*/ 90 h 2237"/>
                  <a:gd name="T56" fmla="*/ 197 w 1255"/>
                  <a:gd name="T57" fmla="*/ 69 h 2237"/>
                  <a:gd name="T58" fmla="*/ 191 w 1255"/>
                  <a:gd name="T59" fmla="*/ 52 h 2237"/>
                  <a:gd name="T60" fmla="*/ 197 w 1255"/>
                  <a:gd name="T61" fmla="*/ 37 h 2237"/>
                  <a:gd name="T62" fmla="*/ 185 w 1255"/>
                  <a:gd name="T63" fmla="*/ 11 h 2237"/>
                  <a:gd name="T64" fmla="*/ 168 w 1255"/>
                  <a:gd name="T65" fmla="*/ 0 h 2237"/>
                  <a:gd name="T66" fmla="*/ 126 w 1255"/>
                  <a:gd name="T67" fmla="*/ 8 h 2237"/>
                  <a:gd name="T68" fmla="*/ 80 w 1255"/>
                  <a:gd name="T69" fmla="*/ 17 h 2237"/>
                  <a:gd name="T70" fmla="*/ 49 w 1255"/>
                  <a:gd name="T71" fmla="*/ 22 h 2237"/>
                  <a:gd name="T72" fmla="*/ 24 w 1255"/>
                  <a:gd name="T73" fmla="*/ 35 h 2237"/>
                  <a:gd name="T74" fmla="*/ 0 w 1255"/>
                  <a:gd name="T75" fmla="*/ 49 h 223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255" h="2237">
                    <a:moveTo>
                      <a:pt x="0" y="260"/>
                    </a:moveTo>
                    <a:lnTo>
                      <a:pt x="9" y="452"/>
                    </a:lnTo>
                    <a:lnTo>
                      <a:pt x="70" y="645"/>
                    </a:lnTo>
                    <a:lnTo>
                      <a:pt x="144" y="833"/>
                    </a:lnTo>
                    <a:lnTo>
                      <a:pt x="151" y="1011"/>
                    </a:lnTo>
                    <a:lnTo>
                      <a:pt x="211" y="1217"/>
                    </a:lnTo>
                    <a:lnTo>
                      <a:pt x="120" y="1379"/>
                    </a:lnTo>
                    <a:lnTo>
                      <a:pt x="181" y="1763"/>
                    </a:lnTo>
                    <a:lnTo>
                      <a:pt x="73" y="2033"/>
                    </a:lnTo>
                    <a:lnTo>
                      <a:pt x="64" y="2237"/>
                    </a:lnTo>
                    <a:lnTo>
                      <a:pt x="176" y="2178"/>
                    </a:lnTo>
                    <a:lnTo>
                      <a:pt x="256" y="2101"/>
                    </a:lnTo>
                    <a:lnTo>
                      <a:pt x="360" y="2170"/>
                    </a:lnTo>
                    <a:lnTo>
                      <a:pt x="466" y="2071"/>
                    </a:lnTo>
                    <a:lnTo>
                      <a:pt x="586" y="2011"/>
                    </a:lnTo>
                    <a:lnTo>
                      <a:pt x="631" y="1913"/>
                    </a:lnTo>
                    <a:lnTo>
                      <a:pt x="766" y="1951"/>
                    </a:lnTo>
                    <a:lnTo>
                      <a:pt x="855" y="1833"/>
                    </a:lnTo>
                    <a:lnTo>
                      <a:pt x="951" y="1689"/>
                    </a:lnTo>
                    <a:lnTo>
                      <a:pt x="951" y="1577"/>
                    </a:lnTo>
                    <a:lnTo>
                      <a:pt x="1071" y="1505"/>
                    </a:lnTo>
                    <a:lnTo>
                      <a:pt x="1255" y="1473"/>
                    </a:lnTo>
                    <a:lnTo>
                      <a:pt x="1215" y="1369"/>
                    </a:lnTo>
                    <a:lnTo>
                      <a:pt x="1246" y="1231"/>
                    </a:lnTo>
                    <a:lnTo>
                      <a:pt x="1215" y="1025"/>
                    </a:lnTo>
                    <a:lnTo>
                      <a:pt x="1143" y="841"/>
                    </a:lnTo>
                    <a:lnTo>
                      <a:pt x="1126" y="570"/>
                    </a:lnTo>
                    <a:lnTo>
                      <a:pt x="1079" y="473"/>
                    </a:lnTo>
                    <a:lnTo>
                      <a:pt x="1039" y="361"/>
                    </a:lnTo>
                    <a:lnTo>
                      <a:pt x="1007" y="273"/>
                    </a:lnTo>
                    <a:lnTo>
                      <a:pt x="1039" y="193"/>
                    </a:lnTo>
                    <a:lnTo>
                      <a:pt x="976" y="60"/>
                    </a:lnTo>
                    <a:lnTo>
                      <a:pt x="886" y="0"/>
                    </a:lnTo>
                    <a:lnTo>
                      <a:pt x="663" y="41"/>
                    </a:lnTo>
                    <a:lnTo>
                      <a:pt x="423" y="89"/>
                    </a:lnTo>
                    <a:lnTo>
                      <a:pt x="256" y="114"/>
                    </a:lnTo>
                    <a:lnTo>
                      <a:pt x="127" y="185"/>
                    </a:lnTo>
                    <a:lnTo>
                      <a:pt x="0" y="26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2" name="Freeform 26"/>
              <p:cNvSpPr>
                <a:spLocks/>
              </p:cNvSpPr>
              <p:nvPr/>
            </p:nvSpPr>
            <p:spPr bwMode="auto">
              <a:xfrm>
                <a:off x="5607757" y="3156490"/>
                <a:ext cx="377126" cy="426620"/>
              </a:xfrm>
              <a:custGeom>
                <a:avLst/>
                <a:gdLst>
                  <a:gd name="T0" fmla="*/ 0 w 1707"/>
                  <a:gd name="T1" fmla="*/ 109 h 1934"/>
                  <a:gd name="T2" fmla="*/ 23 w 1707"/>
                  <a:gd name="T3" fmla="*/ 94 h 1934"/>
                  <a:gd name="T4" fmla="*/ 60 w 1707"/>
                  <a:gd name="T5" fmla="*/ 93 h 1934"/>
                  <a:gd name="T6" fmla="*/ 60 w 1707"/>
                  <a:gd name="T7" fmla="*/ 85 h 1934"/>
                  <a:gd name="T8" fmla="*/ 96 w 1707"/>
                  <a:gd name="T9" fmla="*/ 82 h 1934"/>
                  <a:gd name="T10" fmla="*/ 122 w 1707"/>
                  <a:gd name="T11" fmla="*/ 90 h 1934"/>
                  <a:gd name="T12" fmla="*/ 153 w 1707"/>
                  <a:gd name="T13" fmla="*/ 99 h 1934"/>
                  <a:gd name="T14" fmla="*/ 218 w 1707"/>
                  <a:gd name="T15" fmla="*/ 59 h 1934"/>
                  <a:gd name="T16" fmla="*/ 295 w 1707"/>
                  <a:gd name="T17" fmla="*/ 0 h 1934"/>
                  <a:gd name="T18" fmla="*/ 318 w 1707"/>
                  <a:gd name="T19" fmla="*/ 82 h 1934"/>
                  <a:gd name="T20" fmla="*/ 321 w 1707"/>
                  <a:gd name="T21" fmla="*/ 140 h 1934"/>
                  <a:gd name="T22" fmla="*/ 324 w 1707"/>
                  <a:gd name="T23" fmla="*/ 190 h 1934"/>
                  <a:gd name="T24" fmla="*/ 312 w 1707"/>
                  <a:gd name="T25" fmla="*/ 225 h 1934"/>
                  <a:gd name="T26" fmla="*/ 292 w 1707"/>
                  <a:gd name="T27" fmla="*/ 250 h 1934"/>
                  <a:gd name="T28" fmla="*/ 272 w 1707"/>
                  <a:gd name="T29" fmla="*/ 265 h 1934"/>
                  <a:gd name="T30" fmla="*/ 275 w 1707"/>
                  <a:gd name="T31" fmla="*/ 284 h 1934"/>
                  <a:gd name="T32" fmla="*/ 268 w 1707"/>
                  <a:gd name="T33" fmla="*/ 302 h 1934"/>
                  <a:gd name="T34" fmla="*/ 250 w 1707"/>
                  <a:gd name="T35" fmla="*/ 299 h 1934"/>
                  <a:gd name="T36" fmla="*/ 250 w 1707"/>
                  <a:gd name="T37" fmla="*/ 325 h 1934"/>
                  <a:gd name="T38" fmla="*/ 244 w 1707"/>
                  <a:gd name="T39" fmla="*/ 344 h 1934"/>
                  <a:gd name="T40" fmla="*/ 221 w 1707"/>
                  <a:gd name="T41" fmla="*/ 367 h 1934"/>
                  <a:gd name="T42" fmla="*/ 206 w 1707"/>
                  <a:gd name="T43" fmla="*/ 349 h 1934"/>
                  <a:gd name="T44" fmla="*/ 184 w 1707"/>
                  <a:gd name="T45" fmla="*/ 332 h 1934"/>
                  <a:gd name="T46" fmla="*/ 168 w 1707"/>
                  <a:gd name="T47" fmla="*/ 349 h 1934"/>
                  <a:gd name="T48" fmla="*/ 147 w 1707"/>
                  <a:gd name="T49" fmla="*/ 356 h 1934"/>
                  <a:gd name="T50" fmla="*/ 113 w 1707"/>
                  <a:gd name="T51" fmla="*/ 356 h 1934"/>
                  <a:gd name="T52" fmla="*/ 83 w 1707"/>
                  <a:gd name="T53" fmla="*/ 352 h 1934"/>
                  <a:gd name="T54" fmla="*/ 52 w 1707"/>
                  <a:gd name="T55" fmla="*/ 332 h 1934"/>
                  <a:gd name="T56" fmla="*/ 46 w 1707"/>
                  <a:gd name="T57" fmla="*/ 293 h 1934"/>
                  <a:gd name="T58" fmla="*/ 32 w 1707"/>
                  <a:gd name="T59" fmla="*/ 258 h 1934"/>
                  <a:gd name="T60" fmla="*/ 29 w 1707"/>
                  <a:gd name="T61" fmla="*/ 206 h 1934"/>
                  <a:gd name="T62" fmla="*/ 20 w 1707"/>
                  <a:gd name="T63" fmla="*/ 189 h 1934"/>
                  <a:gd name="T64" fmla="*/ 7 w 1707"/>
                  <a:gd name="T65" fmla="*/ 150 h 1934"/>
                  <a:gd name="T66" fmla="*/ 13 w 1707"/>
                  <a:gd name="T67" fmla="*/ 135 h 1934"/>
                  <a:gd name="T68" fmla="*/ 0 w 1707"/>
                  <a:gd name="T69" fmla="*/ 109 h 193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707" h="1934">
                    <a:moveTo>
                      <a:pt x="0" y="575"/>
                    </a:moveTo>
                    <a:lnTo>
                      <a:pt x="123" y="496"/>
                    </a:lnTo>
                    <a:lnTo>
                      <a:pt x="315" y="488"/>
                    </a:lnTo>
                    <a:lnTo>
                      <a:pt x="315" y="448"/>
                    </a:lnTo>
                    <a:lnTo>
                      <a:pt x="507" y="432"/>
                    </a:lnTo>
                    <a:lnTo>
                      <a:pt x="643" y="472"/>
                    </a:lnTo>
                    <a:lnTo>
                      <a:pt x="805" y="523"/>
                    </a:lnTo>
                    <a:lnTo>
                      <a:pt x="1147" y="312"/>
                    </a:lnTo>
                    <a:lnTo>
                      <a:pt x="1555" y="0"/>
                    </a:lnTo>
                    <a:lnTo>
                      <a:pt x="1675" y="433"/>
                    </a:lnTo>
                    <a:lnTo>
                      <a:pt x="1691" y="736"/>
                    </a:lnTo>
                    <a:lnTo>
                      <a:pt x="1707" y="1000"/>
                    </a:lnTo>
                    <a:lnTo>
                      <a:pt x="1645" y="1184"/>
                    </a:lnTo>
                    <a:lnTo>
                      <a:pt x="1539" y="1320"/>
                    </a:lnTo>
                    <a:lnTo>
                      <a:pt x="1435" y="1394"/>
                    </a:lnTo>
                    <a:lnTo>
                      <a:pt x="1451" y="1496"/>
                    </a:lnTo>
                    <a:lnTo>
                      <a:pt x="1411" y="1592"/>
                    </a:lnTo>
                    <a:lnTo>
                      <a:pt x="1315" y="1574"/>
                    </a:lnTo>
                    <a:lnTo>
                      <a:pt x="1315" y="1712"/>
                    </a:lnTo>
                    <a:lnTo>
                      <a:pt x="1285" y="1814"/>
                    </a:lnTo>
                    <a:lnTo>
                      <a:pt x="1165" y="1934"/>
                    </a:lnTo>
                    <a:lnTo>
                      <a:pt x="1083" y="1840"/>
                    </a:lnTo>
                    <a:lnTo>
                      <a:pt x="971" y="1752"/>
                    </a:lnTo>
                    <a:lnTo>
                      <a:pt x="883" y="1840"/>
                    </a:lnTo>
                    <a:lnTo>
                      <a:pt x="775" y="1874"/>
                    </a:lnTo>
                    <a:lnTo>
                      <a:pt x="595" y="1874"/>
                    </a:lnTo>
                    <a:lnTo>
                      <a:pt x="435" y="1856"/>
                    </a:lnTo>
                    <a:lnTo>
                      <a:pt x="275" y="1750"/>
                    </a:lnTo>
                    <a:lnTo>
                      <a:pt x="242" y="1544"/>
                    </a:lnTo>
                    <a:lnTo>
                      <a:pt x="170" y="1361"/>
                    </a:lnTo>
                    <a:lnTo>
                      <a:pt x="153" y="1085"/>
                    </a:lnTo>
                    <a:lnTo>
                      <a:pt x="107" y="998"/>
                    </a:lnTo>
                    <a:lnTo>
                      <a:pt x="35" y="791"/>
                    </a:lnTo>
                    <a:lnTo>
                      <a:pt x="66" y="710"/>
                    </a:lnTo>
                    <a:lnTo>
                      <a:pt x="0" y="575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3" name="Freeform 27"/>
              <p:cNvSpPr>
                <a:spLocks/>
              </p:cNvSpPr>
              <p:nvPr/>
            </p:nvSpPr>
            <p:spPr bwMode="auto">
              <a:xfrm>
                <a:off x="5303961" y="3542424"/>
                <a:ext cx="605264" cy="361522"/>
              </a:xfrm>
              <a:custGeom>
                <a:avLst/>
                <a:gdLst>
                  <a:gd name="T0" fmla="*/ 0 w 2741"/>
                  <a:gd name="T1" fmla="*/ 264 h 1641"/>
                  <a:gd name="T2" fmla="*/ 19 w 2741"/>
                  <a:gd name="T3" fmla="*/ 275 h 1641"/>
                  <a:gd name="T4" fmla="*/ 22 w 2741"/>
                  <a:gd name="T5" fmla="*/ 308 h 1641"/>
                  <a:gd name="T6" fmla="*/ 45 w 2741"/>
                  <a:gd name="T7" fmla="*/ 311 h 1641"/>
                  <a:gd name="T8" fmla="*/ 66 w 2741"/>
                  <a:gd name="T9" fmla="*/ 305 h 1641"/>
                  <a:gd name="T10" fmla="*/ 93 w 2741"/>
                  <a:gd name="T11" fmla="*/ 304 h 1641"/>
                  <a:gd name="T12" fmla="*/ 124 w 2741"/>
                  <a:gd name="T13" fmla="*/ 292 h 1641"/>
                  <a:gd name="T14" fmla="*/ 155 w 2741"/>
                  <a:gd name="T15" fmla="*/ 279 h 1641"/>
                  <a:gd name="T16" fmla="*/ 189 w 2741"/>
                  <a:gd name="T17" fmla="*/ 280 h 1641"/>
                  <a:gd name="T18" fmla="*/ 240 w 2741"/>
                  <a:gd name="T19" fmla="*/ 264 h 1641"/>
                  <a:gd name="T20" fmla="*/ 313 w 2741"/>
                  <a:gd name="T21" fmla="*/ 250 h 1641"/>
                  <a:gd name="T22" fmla="*/ 357 w 2741"/>
                  <a:gd name="T23" fmla="*/ 244 h 1641"/>
                  <a:gd name="T24" fmla="*/ 412 w 2741"/>
                  <a:gd name="T25" fmla="*/ 235 h 1641"/>
                  <a:gd name="T26" fmla="*/ 456 w 2741"/>
                  <a:gd name="T27" fmla="*/ 222 h 1641"/>
                  <a:gd name="T28" fmla="*/ 513 w 2741"/>
                  <a:gd name="T29" fmla="*/ 209 h 1641"/>
                  <a:gd name="T30" fmla="*/ 518 w 2741"/>
                  <a:gd name="T31" fmla="*/ 193 h 1641"/>
                  <a:gd name="T32" fmla="*/ 507 w 2741"/>
                  <a:gd name="T33" fmla="*/ 165 h 1641"/>
                  <a:gd name="T34" fmla="*/ 518 w 2741"/>
                  <a:gd name="T35" fmla="*/ 145 h 1641"/>
                  <a:gd name="T36" fmla="*/ 520 w 2741"/>
                  <a:gd name="T37" fmla="*/ 121 h 1641"/>
                  <a:gd name="T38" fmla="*/ 517 w 2741"/>
                  <a:gd name="T39" fmla="*/ 97 h 1641"/>
                  <a:gd name="T40" fmla="*/ 496 w 2741"/>
                  <a:gd name="T41" fmla="*/ 80 h 1641"/>
                  <a:gd name="T42" fmla="*/ 493 w 2741"/>
                  <a:gd name="T43" fmla="*/ 47 h 1641"/>
                  <a:gd name="T44" fmla="*/ 482 w 2741"/>
                  <a:gd name="T45" fmla="*/ 34 h 1641"/>
                  <a:gd name="T46" fmla="*/ 469 w 2741"/>
                  <a:gd name="T47" fmla="*/ 19 h 1641"/>
                  <a:gd name="T48" fmla="*/ 445 w 2741"/>
                  <a:gd name="T49" fmla="*/ 0 h 1641"/>
                  <a:gd name="T50" fmla="*/ 430 w 2741"/>
                  <a:gd name="T51" fmla="*/ 16 h 1641"/>
                  <a:gd name="T52" fmla="*/ 409 w 2741"/>
                  <a:gd name="T53" fmla="*/ 23 h 1641"/>
                  <a:gd name="T54" fmla="*/ 375 w 2741"/>
                  <a:gd name="T55" fmla="*/ 23 h 1641"/>
                  <a:gd name="T56" fmla="*/ 344 w 2741"/>
                  <a:gd name="T57" fmla="*/ 20 h 1641"/>
                  <a:gd name="T58" fmla="*/ 313 w 2741"/>
                  <a:gd name="T59" fmla="*/ 0 h 1641"/>
                  <a:gd name="T60" fmla="*/ 307 w 2741"/>
                  <a:gd name="T61" fmla="*/ 26 h 1641"/>
                  <a:gd name="T62" fmla="*/ 315 w 2741"/>
                  <a:gd name="T63" fmla="*/ 46 h 1641"/>
                  <a:gd name="T64" fmla="*/ 280 w 2741"/>
                  <a:gd name="T65" fmla="*/ 52 h 1641"/>
                  <a:gd name="T66" fmla="*/ 257 w 2741"/>
                  <a:gd name="T67" fmla="*/ 65 h 1641"/>
                  <a:gd name="T68" fmla="*/ 257 w 2741"/>
                  <a:gd name="T69" fmla="*/ 87 h 1641"/>
                  <a:gd name="T70" fmla="*/ 241 w 2741"/>
                  <a:gd name="T71" fmla="*/ 111 h 1641"/>
                  <a:gd name="T72" fmla="*/ 223 w 2741"/>
                  <a:gd name="T73" fmla="*/ 136 h 1641"/>
                  <a:gd name="T74" fmla="*/ 196 w 2741"/>
                  <a:gd name="T75" fmla="*/ 129 h 1641"/>
                  <a:gd name="T76" fmla="*/ 188 w 2741"/>
                  <a:gd name="T77" fmla="*/ 148 h 1641"/>
                  <a:gd name="T78" fmla="*/ 165 w 2741"/>
                  <a:gd name="T79" fmla="*/ 159 h 1641"/>
                  <a:gd name="T80" fmla="*/ 145 w 2741"/>
                  <a:gd name="T81" fmla="*/ 178 h 1641"/>
                  <a:gd name="T82" fmla="*/ 126 w 2741"/>
                  <a:gd name="T83" fmla="*/ 165 h 1641"/>
                  <a:gd name="T84" fmla="*/ 111 w 2741"/>
                  <a:gd name="T85" fmla="*/ 179 h 1641"/>
                  <a:gd name="T86" fmla="*/ 89 w 2741"/>
                  <a:gd name="T87" fmla="*/ 190 h 1641"/>
                  <a:gd name="T88" fmla="*/ 91 w 2741"/>
                  <a:gd name="T89" fmla="*/ 210 h 1641"/>
                  <a:gd name="T90" fmla="*/ 78 w 2741"/>
                  <a:gd name="T91" fmla="*/ 225 h 1641"/>
                  <a:gd name="T92" fmla="*/ 60 w 2741"/>
                  <a:gd name="T93" fmla="*/ 237 h 1641"/>
                  <a:gd name="T94" fmla="*/ 40 w 2741"/>
                  <a:gd name="T95" fmla="*/ 248 h 1641"/>
                  <a:gd name="T96" fmla="*/ 0 w 2741"/>
                  <a:gd name="T97" fmla="*/ 264 h 164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741" h="1641">
                    <a:moveTo>
                      <a:pt x="0" y="1394"/>
                    </a:moveTo>
                    <a:lnTo>
                      <a:pt x="100" y="1452"/>
                    </a:lnTo>
                    <a:lnTo>
                      <a:pt x="117" y="1626"/>
                    </a:lnTo>
                    <a:lnTo>
                      <a:pt x="237" y="1641"/>
                    </a:lnTo>
                    <a:lnTo>
                      <a:pt x="350" y="1611"/>
                    </a:lnTo>
                    <a:lnTo>
                      <a:pt x="488" y="1605"/>
                    </a:lnTo>
                    <a:lnTo>
                      <a:pt x="656" y="1539"/>
                    </a:lnTo>
                    <a:lnTo>
                      <a:pt x="818" y="1473"/>
                    </a:lnTo>
                    <a:lnTo>
                      <a:pt x="998" y="1479"/>
                    </a:lnTo>
                    <a:lnTo>
                      <a:pt x="1267" y="1395"/>
                    </a:lnTo>
                    <a:lnTo>
                      <a:pt x="1651" y="1317"/>
                    </a:lnTo>
                    <a:lnTo>
                      <a:pt x="1884" y="1287"/>
                    </a:lnTo>
                    <a:lnTo>
                      <a:pt x="2172" y="1239"/>
                    </a:lnTo>
                    <a:lnTo>
                      <a:pt x="2402" y="1172"/>
                    </a:lnTo>
                    <a:lnTo>
                      <a:pt x="2705" y="1101"/>
                    </a:lnTo>
                    <a:lnTo>
                      <a:pt x="2729" y="1017"/>
                    </a:lnTo>
                    <a:lnTo>
                      <a:pt x="2672" y="872"/>
                    </a:lnTo>
                    <a:lnTo>
                      <a:pt x="2729" y="765"/>
                    </a:lnTo>
                    <a:lnTo>
                      <a:pt x="2741" y="639"/>
                    </a:lnTo>
                    <a:lnTo>
                      <a:pt x="2723" y="513"/>
                    </a:lnTo>
                    <a:lnTo>
                      <a:pt x="2615" y="423"/>
                    </a:lnTo>
                    <a:lnTo>
                      <a:pt x="2597" y="249"/>
                    </a:lnTo>
                    <a:lnTo>
                      <a:pt x="2540" y="182"/>
                    </a:lnTo>
                    <a:lnTo>
                      <a:pt x="2470" y="99"/>
                    </a:lnTo>
                    <a:lnTo>
                      <a:pt x="2347" y="2"/>
                    </a:lnTo>
                    <a:lnTo>
                      <a:pt x="2266" y="87"/>
                    </a:lnTo>
                    <a:lnTo>
                      <a:pt x="2154" y="123"/>
                    </a:lnTo>
                    <a:lnTo>
                      <a:pt x="1976" y="123"/>
                    </a:lnTo>
                    <a:lnTo>
                      <a:pt x="1813" y="107"/>
                    </a:lnTo>
                    <a:lnTo>
                      <a:pt x="1651" y="0"/>
                    </a:lnTo>
                    <a:lnTo>
                      <a:pt x="1620" y="138"/>
                    </a:lnTo>
                    <a:lnTo>
                      <a:pt x="1659" y="242"/>
                    </a:lnTo>
                    <a:lnTo>
                      <a:pt x="1476" y="272"/>
                    </a:lnTo>
                    <a:lnTo>
                      <a:pt x="1357" y="344"/>
                    </a:lnTo>
                    <a:lnTo>
                      <a:pt x="1356" y="458"/>
                    </a:lnTo>
                    <a:lnTo>
                      <a:pt x="1269" y="588"/>
                    </a:lnTo>
                    <a:lnTo>
                      <a:pt x="1173" y="717"/>
                    </a:lnTo>
                    <a:lnTo>
                      <a:pt x="1035" y="681"/>
                    </a:lnTo>
                    <a:lnTo>
                      <a:pt x="992" y="780"/>
                    </a:lnTo>
                    <a:lnTo>
                      <a:pt x="871" y="837"/>
                    </a:lnTo>
                    <a:lnTo>
                      <a:pt x="766" y="938"/>
                    </a:lnTo>
                    <a:lnTo>
                      <a:pt x="662" y="870"/>
                    </a:lnTo>
                    <a:lnTo>
                      <a:pt x="583" y="944"/>
                    </a:lnTo>
                    <a:lnTo>
                      <a:pt x="471" y="1005"/>
                    </a:lnTo>
                    <a:lnTo>
                      <a:pt x="479" y="1106"/>
                    </a:lnTo>
                    <a:lnTo>
                      <a:pt x="409" y="1185"/>
                    </a:lnTo>
                    <a:lnTo>
                      <a:pt x="315" y="1250"/>
                    </a:lnTo>
                    <a:lnTo>
                      <a:pt x="213" y="1307"/>
                    </a:lnTo>
                    <a:lnTo>
                      <a:pt x="0" y="1394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4" name="Freeform 28"/>
              <p:cNvSpPr>
                <a:spLocks/>
              </p:cNvSpPr>
              <p:nvPr/>
            </p:nvSpPr>
            <p:spPr bwMode="auto">
              <a:xfrm>
                <a:off x="5259730" y="3760965"/>
                <a:ext cx="727480" cy="333624"/>
              </a:xfrm>
              <a:custGeom>
                <a:avLst/>
                <a:gdLst>
                  <a:gd name="T0" fmla="*/ 27 w 3296"/>
                  <a:gd name="T1" fmla="*/ 190 h 1514"/>
                  <a:gd name="T2" fmla="*/ 28 w 3296"/>
                  <a:gd name="T3" fmla="*/ 207 h 1514"/>
                  <a:gd name="T4" fmla="*/ 17 w 3296"/>
                  <a:gd name="T5" fmla="*/ 222 h 1514"/>
                  <a:gd name="T6" fmla="*/ 16 w 3296"/>
                  <a:gd name="T7" fmla="*/ 238 h 1514"/>
                  <a:gd name="T8" fmla="*/ 5 w 3296"/>
                  <a:gd name="T9" fmla="*/ 250 h 1514"/>
                  <a:gd name="T10" fmla="*/ 0 w 3296"/>
                  <a:gd name="T11" fmla="*/ 287 h 1514"/>
                  <a:gd name="T12" fmla="*/ 10 w 3296"/>
                  <a:gd name="T13" fmla="*/ 286 h 1514"/>
                  <a:gd name="T14" fmla="*/ 44 w 3296"/>
                  <a:gd name="T15" fmla="*/ 280 h 1514"/>
                  <a:gd name="T16" fmla="*/ 77 w 3296"/>
                  <a:gd name="T17" fmla="*/ 277 h 1514"/>
                  <a:gd name="T18" fmla="*/ 97 w 3296"/>
                  <a:gd name="T19" fmla="*/ 273 h 1514"/>
                  <a:gd name="T20" fmla="*/ 114 w 3296"/>
                  <a:gd name="T21" fmla="*/ 273 h 1514"/>
                  <a:gd name="T22" fmla="*/ 143 w 3296"/>
                  <a:gd name="T23" fmla="*/ 272 h 1514"/>
                  <a:gd name="T24" fmla="*/ 157 w 3296"/>
                  <a:gd name="T25" fmla="*/ 261 h 1514"/>
                  <a:gd name="T26" fmla="*/ 162 w 3296"/>
                  <a:gd name="T27" fmla="*/ 250 h 1514"/>
                  <a:gd name="T28" fmla="*/ 181 w 3296"/>
                  <a:gd name="T29" fmla="*/ 255 h 1514"/>
                  <a:gd name="T30" fmla="*/ 196 w 3296"/>
                  <a:gd name="T31" fmla="*/ 244 h 1514"/>
                  <a:gd name="T32" fmla="*/ 208 w 3296"/>
                  <a:gd name="T33" fmla="*/ 248 h 1514"/>
                  <a:gd name="T34" fmla="*/ 211 w 3296"/>
                  <a:gd name="T35" fmla="*/ 260 h 1514"/>
                  <a:gd name="T36" fmla="*/ 236 w 3296"/>
                  <a:gd name="T37" fmla="*/ 256 h 1514"/>
                  <a:gd name="T38" fmla="*/ 275 w 3296"/>
                  <a:gd name="T39" fmla="*/ 244 h 1514"/>
                  <a:gd name="T40" fmla="*/ 302 w 3296"/>
                  <a:gd name="T41" fmla="*/ 241 h 1514"/>
                  <a:gd name="T42" fmla="*/ 338 w 3296"/>
                  <a:gd name="T43" fmla="*/ 228 h 1514"/>
                  <a:gd name="T44" fmla="*/ 373 w 3296"/>
                  <a:gd name="T45" fmla="*/ 227 h 1514"/>
                  <a:gd name="T46" fmla="*/ 396 w 3296"/>
                  <a:gd name="T47" fmla="*/ 216 h 1514"/>
                  <a:gd name="T48" fmla="*/ 426 w 3296"/>
                  <a:gd name="T49" fmla="*/ 218 h 1514"/>
                  <a:gd name="T50" fmla="*/ 447 w 3296"/>
                  <a:gd name="T51" fmla="*/ 204 h 1514"/>
                  <a:gd name="T52" fmla="*/ 447 w 3296"/>
                  <a:gd name="T53" fmla="*/ 176 h 1514"/>
                  <a:gd name="T54" fmla="*/ 464 w 3296"/>
                  <a:gd name="T55" fmla="*/ 171 h 1514"/>
                  <a:gd name="T56" fmla="*/ 479 w 3296"/>
                  <a:gd name="T57" fmla="*/ 146 h 1514"/>
                  <a:gd name="T58" fmla="*/ 550 w 3296"/>
                  <a:gd name="T59" fmla="*/ 92 h 1514"/>
                  <a:gd name="T60" fmla="*/ 543 w 3296"/>
                  <a:gd name="T61" fmla="*/ 74 h 1514"/>
                  <a:gd name="T62" fmla="*/ 612 w 3296"/>
                  <a:gd name="T63" fmla="*/ 39 h 1514"/>
                  <a:gd name="T64" fmla="*/ 625 w 3296"/>
                  <a:gd name="T65" fmla="*/ 21 h 1514"/>
                  <a:gd name="T66" fmla="*/ 624 w 3296"/>
                  <a:gd name="T67" fmla="*/ 0 h 1514"/>
                  <a:gd name="T68" fmla="*/ 598 w 3296"/>
                  <a:gd name="T69" fmla="*/ 12 h 1514"/>
                  <a:gd name="T70" fmla="*/ 551 w 3296"/>
                  <a:gd name="T71" fmla="*/ 20 h 1514"/>
                  <a:gd name="T72" fmla="*/ 491 w 3296"/>
                  <a:gd name="T73" fmla="*/ 35 h 1514"/>
                  <a:gd name="T74" fmla="*/ 450 w 3296"/>
                  <a:gd name="T75" fmla="*/ 46 h 1514"/>
                  <a:gd name="T76" fmla="*/ 396 w 3296"/>
                  <a:gd name="T77" fmla="*/ 55 h 1514"/>
                  <a:gd name="T78" fmla="*/ 352 w 3296"/>
                  <a:gd name="T79" fmla="*/ 61 h 1514"/>
                  <a:gd name="T80" fmla="*/ 279 w 3296"/>
                  <a:gd name="T81" fmla="*/ 76 h 1514"/>
                  <a:gd name="T82" fmla="*/ 228 w 3296"/>
                  <a:gd name="T83" fmla="*/ 92 h 1514"/>
                  <a:gd name="T84" fmla="*/ 193 w 3296"/>
                  <a:gd name="T85" fmla="*/ 91 h 1514"/>
                  <a:gd name="T86" fmla="*/ 131 w 3296"/>
                  <a:gd name="T87" fmla="*/ 116 h 1514"/>
                  <a:gd name="T88" fmla="*/ 104 w 3296"/>
                  <a:gd name="T89" fmla="*/ 117 h 1514"/>
                  <a:gd name="T90" fmla="*/ 82 w 3296"/>
                  <a:gd name="T91" fmla="*/ 123 h 1514"/>
                  <a:gd name="T92" fmla="*/ 60 w 3296"/>
                  <a:gd name="T93" fmla="*/ 120 h 1514"/>
                  <a:gd name="T94" fmla="*/ 43 w 3296"/>
                  <a:gd name="T95" fmla="*/ 127 h 1514"/>
                  <a:gd name="T96" fmla="*/ 36 w 3296"/>
                  <a:gd name="T97" fmla="*/ 144 h 1514"/>
                  <a:gd name="T98" fmla="*/ 27 w 3296"/>
                  <a:gd name="T99" fmla="*/ 162 h 1514"/>
                  <a:gd name="T100" fmla="*/ 32 w 3296"/>
                  <a:gd name="T101" fmla="*/ 179 h 1514"/>
                  <a:gd name="T102" fmla="*/ 27 w 3296"/>
                  <a:gd name="T103" fmla="*/ 190 h 151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3296" h="1514">
                    <a:moveTo>
                      <a:pt x="140" y="1004"/>
                    </a:moveTo>
                    <a:lnTo>
                      <a:pt x="150" y="1093"/>
                    </a:lnTo>
                    <a:lnTo>
                      <a:pt x="92" y="1169"/>
                    </a:lnTo>
                    <a:lnTo>
                      <a:pt x="86" y="1255"/>
                    </a:lnTo>
                    <a:lnTo>
                      <a:pt x="29" y="1321"/>
                    </a:lnTo>
                    <a:lnTo>
                      <a:pt x="0" y="1514"/>
                    </a:lnTo>
                    <a:lnTo>
                      <a:pt x="51" y="1511"/>
                    </a:lnTo>
                    <a:lnTo>
                      <a:pt x="231" y="1475"/>
                    </a:lnTo>
                    <a:lnTo>
                      <a:pt x="405" y="1463"/>
                    </a:lnTo>
                    <a:lnTo>
                      <a:pt x="513" y="1439"/>
                    </a:lnTo>
                    <a:lnTo>
                      <a:pt x="603" y="1439"/>
                    </a:lnTo>
                    <a:lnTo>
                      <a:pt x="753" y="1433"/>
                    </a:lnTo>
                    <a:lnTo>
                      <a:pt x="826" y="1378"/>
                    </a:lnTo>
                    <a:lnTo>
                      <a:pt x="856" y="1318"/>
                    </a:lnTo>
                    <a:lnTo>
                      <a:pt x="957" y="1343"/>
                    </a:lnTo>
                    <a:lnTo>
                      <a:pt x="1036" y="1288"/>
                    </a:lnTo>
                    <a:lnTo>
                      <a:pt x="1095" y="1307"/>
                    </a:lnTo>
                    <a:lnTo>
                      <a:pt x="1113" y="1373"/>
                    </a:lnTo>
                    <a:lnTo>
                      <a:pt x="1246" y="1348"/>
                    </a:lnTo>
                    <a:lnTo>
                      <a:pt x="1449" y="1289"/>
                    </a:lnTo>
                    <a:lnTo>
                      <a:pt x="1593" y="1271"/>
                    </a:lnTo>
                    <a:lnTo>
                      <a:pt x="1784" y="1205"/>
                    </a:lnTo>
                    <a:lnTo>
                      <a:pt x="1965" y="1198"/>
                    </a:lnTo>
                    <a:lnTo>
                      <a:pt x="2090" y="1139"/>
                    </a:lnTo>
                    <a:lnTo>
                      <a:pt x="2246" y="1151"/>
                    </a:lnTo>
                    <a:lnTo>
                      <a:pt x="2355" y="1078"/>
                    </a:lnTo>
                    <a:lnTo>
                      <a:pt x="2357" y="931"/>
                    </a:lnTo>
                    <a:lnTo>
                      <a:pt x="2445" y="903"/>
                    </a:lnTo>
                    <a:lnTo>
                      <a:pt x="2528" y="769"/>
                    </a:lnTo>
                    <a:lnTo>
                      <a:pt x="2900" y="483"/>
                    </a:lnTo>
                    <a:lnTo>
                      <a:pt x="2865" y="388"/>
                    </a:lnTo>
                    <a:lnTo>
                      <a:pt x="3225" y="208"/>
                    </a:lnTo>
                    <a:lnTo>
                      <a:pt x="3296" y="113"/>
                    </a:lnTo>
                    <a:lnTo>
                      <a:pt x="3293" y="0"/>
                    </a:lnTo>
                    <a:lnTo>
                      <a:pt x="3152" y="65"/>
                    </a:lnTo>
                    <a:lnTo>
                      <a:pt x="2906" y="107"/>
                    </a:lnTo>
                    <a:lnTo>
                      <a:pt x="2590" y="182"/>
                    </a:lnTo>
                    <a:lnTo>
                      <a:pt x="2372" y="245"/>
                    </a:lnTo>
                    <a:lnTo>
                      <a:pt x="2086" y="292"/>
                    </a:lnTo>
                    <a:lnTo>
                      <a:pt x="1856" y="322"/>
                    </a:lnTo>
                    <a:lnTo>
                      <a:pt x="1472" y="400"/>
                    </a:lnTo>
                    <a:lnTo>
                      <a:pt x="1200" y="485"/>
                    </a:lnTo>
                    <a:lnTo>
                      <a:pt x="1017" y="479"/>
                    </a:lnTo>
                    <a:lnTo>
                      <a:pt x="689" y="613"/>
                    </a:lnTo>
                    <a:lnTo>
                      <a:pt x="549" y="617"/>
                    </a:lnTo>
                    <a:lnTo>
                      <a:pt x="435" y="649"/>
                    </a:lnTo>
                    <a:lnTo>
                      <a:pt x="315" y="632"/>
                    </a:lnTo>
                    <a:lnTo>
                      <a:pt x="228" y="671"/>
                    </a:lnTo>
                    <a:lnTo>
                      <a:pt x="189" y="761"/>
                    </a:lnTo>
                    <a:lnTo>
                      <a:pt x="140" y="853"/>
                    </a:lnTo>
                    <a:lnTo>
                      <a:pt x="170" y="943"/>
                    </a:lnTo>
                    <a:lnTo>
                      <a:pt x="140" y="1004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5" name="Freeform 29"/>
              <p:cNvSpPr>
                <a:spLocks/>
              </p:cNvSpPr>
              <p:nvPr/>
            </p:nvSpPr>
            <p:spPr bwMode="auto">
              <a:xfrm>
                <a:off x="5173597" y="4077152"/>
                <a:ext cx="309616" cy="537053"/>
              </a:xfrm>
              <a:custGeom>
                <a:avLst/>
                <a:gdLst>
                  <a:gd name="T0" fmla="*/ 74 w 1400"/>
                  <a:gd name="T1" fmla="*/ 16 h 2439"/>
                  <a:gd name="T2" fmla="*/ 63 w 1400"/>
                  <a:gd name="T3" fmla="*/ 36 h 2439"/>
                  <a:gd name="T4" fmla="*/ 46 w 1400"/>
                  <a:gd name="T5" fmla="*/ 82 h 2439"/>
                  <a:gd name="T6" fmla="*/ 25 w 1400"/>
                  <a:gd name="T7" fmla="*/ 110 h 2439"/>
                  <a:gd name="T8" fmla="*/ 17 w 1400"/>
                  <a:gd name="T9" fmla="*/ 147 h 2439"/>
                  <a:gd name="T10" fmla="*/ 20 w 1400"/>
                  <a:gd name="T11" fmla="*/ 200 h 2439"/>
                  <a:gd name="T12" fmla="*/ 17 w 1400"/>
                  <a:gd name="T13" fmla="*/ 231 h 2439"/>
                  <a:gd name="T14" fmla="*/ 26 w 1400"/>
                  <a:gd name="T15" fmla="*/ 252 h 2439"/>
                  <a:gd name="T16" fmla="*/ 34 w 1400"/>
                  <a:gd name="T17" fmla="*/ 265 h 2439"/>
                  <a:gd name="T18" fmla="*/ 29 w 1400"/>
                  <a:gd name="T19" fmla="*/ 279 h 2439"/>
                  <a:gd name="T20" fmla="*/ 34 w 1400"/>
                  <a:gd name="T21" fmla="*/ 293 h 2439"/>
                  <a:gd name="T22" fmla="*/ 23 w 1400"/>
                  <a:gd name="T23" fmla="*/ 311 h 2439"/>
                  <a:gd name="T24" fmla="*/ 23 w 1400"/>
                  <a:gd name="T25" fmla="*/ 333 h 2439"/>
                  <a:gd name="T26" fmla="*/ 5 w 1400"/>
                  <a:gd name="T27" fmla="*/ 359 h 2439"/>
                  <a:gd name="T28" fmla="*/ 0 w 1400"/>
                  <a:gd name="T29" fmla="*/ 384 h 2439"/>
                  <a:gd name="T30" fmla="*/ 1 w 1400"/>
                  <a:gd name="T31" fmla="*/ 407 h 2439"/>
                  <a:gd name="T32" fmla="*/ 84 w 1400"/>
                  <a:gd name="T33" fmla="*/ 407 h 2439"/>
                  <a:gd name="T34" fmla="*/ 111 w 1400"/>
                  <a:gd name="T35" fmla="*/ 402 h 2439"/>
                  <a:gd name="T36" fmla="*/ 139 w 1400"/>
                  <a:gd name="T37" fmla="*/ 397 h 2439"/>
                  <a:gd name="T38" fmla="*/ 154 w 1400"/>
                  <a:gd name="T39" fmla="*/ 401 h 2439"/>
                  <a:gd name="T40" fmla="*/ 151 w 1400"/>
                  <a:gd name="T41" fmla="*/ 421 h 2439"/>
                  <a:gd name="T42" fmla="*/ 161 w 1400"/>
                  <a:gd name="T43" fmla="*/ 446 h 2439"/>
                  <a:gd name="T44" fmla="*/ 173 w 1400"/>
                  <a:gd name="T45" fmla="*/ 462 h 2439"/>
                  <a:gd name="T46" fmla="*/ 218 w 1400"/>
                  <a:gd name="T47" fmla="*/ 437 h 2439"/>
                  <a:gd name="T48" fmla="*/ 258 w 1400"/>
                  <a:gd name="T49" fmla="*/ 437 h 2439"/>
                  <a:gd name="T50" fmla="*/ 264 w 1400"/>
                  <a:gd name="T51" fmla="*/ 426 h 2439"/>
                  <a:gd name="T52" fmla="*/ 266 w 1400"/>
                  <a:gd name="T53" fmla="*/ 386 h 2439"/>
                  <a:gd name="T54" fmla="*/ 259 w 1400"/>
                  <a:gd name="T55" fmla="*/ 336 h 2439"/>
                  <a:gd name="T56" fmla="*/ 252 w 1400"/>
                  <a:gd name="T57" fmla="*/ 278 h 2439"/>
                  <a:gd name="T58" fmla="*/ 243 w 1400"/>
                  <a:gd name="T59" fmla="*/ 159 h 2439"/>
                  <a:gd name="T60" fmla="*/ 235 w 1400"/>
                  <a:gd name="T61" fmla="*/ 96 h 2439"/>
                  <a:gd name="T62" fmla="*/ 236 w 1400"/>
                  <a:gd name="T63" fmla="*/ 52 h 2439"/>
                  <a:gd name="T64" fmla="*/ 218 w 1400"/>
                  <a:gd name="T65" fmla="*/ 0 h 2439"/>
                  <a:gd name="T66" fmla="*/ 188 w 1400"/>
                  <a:gd name="T67" fmla="*/ 1 h 2439"/>
                  <a:gd name="T68" fmla="*/ 171 w 1400"/>
                  <a:gd name="T69" fmla="*/ 1 h 2439"/>
                  <a:gd name="T70" fmla="*/ 149 w 1400"/>
                  <a:gd name="T71" fmla="*/ 6 h 2439"/>
                  <a:gd name="T72" fmla="*/ 118 w 1400"/>
                  <a:gd name="T73" fmla="*/ 8 h 2439"/>
                  <a:gd name="T74" fmla="*/ 84 w 1400"/>
                  <a:gd name="T75" fmla="*/ 15 h 2439"/>
                  <a:gd name="T76" fmla="*/ 74 w 1400"/>
                  <a:gd name="T77" fmla="*/ 16 h 243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400" h="2439">
                    <a:moveTo>
                      <a:pt x="390" y="83"/>
                    </a:moveTo>
                    <a:lnTo>
                      <a:pt x="330" y="189"/>
                    </a:lnTo>
                    <a:lnTo>
                      <a:pt x="241" y="431"/>
                    </a:lnTo>
                    <a:lnTo>
                      <a:pt x="129" y="582"/>
                    </a:lnTo>
                    <a:lnTo>
                      <a:pt x="87" y="774"/>
                    </a:lnTo>
                    <a:lnTo>
                      <a:pt x="106" y="1056"/>
                    </a:lnTo>
                    <a:lnTo>
                      <a:pt x="90" y="1221"/>
                    </a:lnTo>
                    <a:lnTo>
                      <a:pt x="139" y="1329"/>
                    </a:lnTo>
                    <a:lnTo>
                      <a:pt x="180" y="1398"/>
                    </a:lnTo>
                    <a:lnTo>
                      <a:pt x="151" y="1472"/>
                    </a:lnTo>
                    <a:lnTo>
                      <a:pt x="180" y="1548"/>
                    </a:lnTo>
                    <a:lnTo>
                      <a:pt x="120" y="1640"/>
                    </a:lnTo>
                    <a:lnTo>
                      <a:pt x="121" y="1758"/>
                    </a:lnTo>
                    <a:lnTo>
                      <a:pt x="25" y="1893"/>
                    </a:lnTo>
                    <a:lnTo>
                      <a:pt x="0" y="2027"/>
                    </a:lnTo>
                    <a:lnTo>
                      <a:pt x="3" y="2147"/>
                    </a:lnTo>
                    <a:lnTo>
                      <a:pt x="444" y="2151"/>
                    </a:lnTo>
                    <a:lnTo>
                      <a:pt x="585" y="2121"/>
                    </a:lnTo>
                    <a:lnTo>
                      <a:pt x="732" y="2097"/>
                    </a:lnTo>
                    <a:lnTo>
                      <a:pt x="811" y="2117"/>
                    </a:lnTo>
                    <a:lnTo>
                      <a:pt x="793" y="2223"/>
                    </a:lnTo>
                    <a:lnTo>
                      <a:pt x="847" y="2357"/>
                    </a:lnTo>
                    <a:lnTo>
                      <a:pt x="910" y="2439"/>
                    </a:lnTo>
                    <a:lnTo>
                      <a:pt x="1148" y="2309"/>
                    </a:lnTo>
                    <a:lnTo>
                      <a:pt x="1358" y="2309"/>
                    </a:lnTo>
                    <a:lnTo>
                      <a:pt x="1388" y="2249"/>
                    </a:lnTo>
                    <a:lnTo>
                      <a:pt x="1400" y="2037"/>
                    </a:lnTo>
                    <a:lnTo>
                      <a:pt x="1363" y="1772"/>
                    </a:lnTo>
                    <a:lnTo>
                      <a:pt x="1327" y="1470"/>
                    </a:lnTo>
                    <a:lnTo>
                      <a:pt x="1281" y="839"/>
                    </a:lnTo>
                    <a:lnTo>
                      <a:pt x="1238" y="509"/>
                    </a:lnTo>
                    <a:lnTo>
                      <a:pt x="1244" y="272"/>
                    </a:lnTo>
                    <a:lnTo>
                      <a:pt x="1146" y="0"/>
                    </a:lnTo>
                    <a:lnTo>
                      <a:pt x="988" y="5"/>
                    </a:lnTo>
                    <a:lnTo>
                      <a:pt x="900" y="6"/>
                    </a:lnTo>
                    <a:lnTo>
                      <a:pt x="786" y="30"/>
                    </a:lnTo>
                    <a:lnTo>
                      <a:pt x="621" y="42"/>
                    </a:lnTo>
                    <a:lnTo>
                      <a:pt x="444" y="77"/>
                    </a:lnTo>
                    <a:lnTo>
                      <a:pt x="390" y="83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6" name="Freeform 30"/>
              <p:cNvSpPr>
                <a:spLocks/>
              </p:cNvSpPr>
              <p:nvPr/>
            </p:nvSpPr>
            <p:spPr bwMode="auto">
              <a:xfrm>
                <a:off x="5426178" y="4024841"/>
                <a:ext cx="364322" cy="566114"/>
              </a:xfrm>
              <a:custGeom>
                <a:avLst/>
                <a:gdLst>
                  <a:gd name="T0" fmla="*/ 0 w 1649"/>
                  <a:gd name="T1" fmla="*/ 44 h 2568"/>
                  <a:gd name="T2" fmla="*/ 19 w 1649"/>
                  <a:gd name="T3" fmla="*/ 96 h 2568"/>
                  <a:gd name="T4" fmla="*/ 18 w 1649"/>
                  <a:gd name="T5" fmla="*/ 141 h 2568"/>
                  <a:gd name="T6" fmla="*/ 27 w 1649"/>
                  <a:gd name="T7" fmla="*/ 212 h 2568"/>
                  <a:gd name="T8" fmla="*/ 35 w 1649"/>
                  <a:gd name="T9" fmla="*/ 326 h 2568"/>
                  <a:gd name="T10" fmla="*/ 48 w 1649"/>
                  <a:gd name="T11" fmla="*/ 432 h 2568"/>
                  <a:gd name="T12" fmla="*/ 46 w 1649"/>
                  <a:gd name="T13" fmla="*/ 471 h 2568"/>
                  <a:gd name="T14" fmla="*/ 41 w 1649"/>
                  <a:gd name="T15" fmla="*/ 482 h 2568"/>
                  <a:gd name="T16" fmla="*/ 72 w 1649"/>
                  <a:gd name="T17" fmla="*/ 469 h 2568"/>
                  <a:gd name="T18" fmla="*/ 78 w 1649"/>
                  <a:gd name="T19" fmla="*/ 446 h 2568"/>
                  <a:gd name="T20" fmla="*/ 90 w 1649"/>
                  <a:gd name="T21" fmla="*/ 461 h 2568"/>
                  <a:gd name="T22" fmla="*/ 97 w 1649"/>
                  <a:gd name="T23" fmla="*/ 478 h 2568"/>
                  <a:gd name="T24" fmla="*/ 116 w 1649"/>
                  <a:gd name="T25" fmla="*/ 487 h 2568"/>
                  <a:gd name="T26" fmla="*/ 123 w 1649"/>
                  <a:gd name="T27" fmla="*/ 469 h 2568"/>
                  <a:gd name="T28" fmla="*/ 117 w 1649"/>
                  <a:gd name="T29" fmla="*/ 435 h 2568"/>
                  <a:gd name="T30" fmla="*/ 117 w 1649"/>
                  <a:gd name="T31" fmla="*/ 412 h 2568"/>
                  <a:gd name="T32" fmla="*/ 154 w 1649"/>
                  <a:gd name="T33" fmla="*/ 404 h 2568"/>
                  <a:gd name="T34" fmla="*/ 179 w 1649"/>
                  <a:gd name="T35" fmla="*/ 401 h 2568"/>
                  <a:gd name="T36" fmla="*/ 242 w 1649"/>
                  <a:gd name="T37" fmla="*/ 381 h 2568"/>
                  <a:gd name="T38" fmla="*/ 305 w 1649"/>
                  <a:gd name="T39" fmla="*/ 366 h 2568"/>
                  <a:gd name="T40" fmla="*/ 313 w 1649"/>
                  <a:gd name="T41" fmla="*/ 338 h 2568"/>
                  <a:gd name="T42" fmla="*/ 305 w 1649"/>
                  <a:gd name="T43" fmla="*/ 314 h 2568"/>
                  <a:gd name="T44" fmla="*/ 301 w 1649"/>
                  <a:gd name="T45" fmla="*/ 281 h 2568"/>
                  <a:gd name="T46" fmla="*/ 298 w 1649"/>
                  <a:gd name="T47" fmla="*/ 262 h 2568"/>
                  <a:gd name="T48" fmla="*/ 304 w 1649"/>
                  <a:gd name="T49" fmla="*/ 232 h 2568"/>
                  <a:gd name="T50" fmla="*/ 293 w 1649"/>
                  <a:gd name="T51" fmla="*/ 212 h 2568"/>
                  <a:gd name="T52" fmla="*/ 272 w 1649"/>
                  <a:gd name="T53" fmla="*/ 176 h 2568"/>
                  <a:gd name="T54" fmla="*/ 260 w 1649"/>
                  <a:gd name="T55" fmla="*/ 127 h 2568"/>
                  <a:gd name="T56" fmla="*/ 239 w 1649"/>
                  <a:gd name="T57" fmla="*/ 52 h 2568"/>
                  <a:gd name="T58" fmla="*/ 225 w 1649"/>
                  <a:gd name="T59" fmla="*/ 27 h 2568"/>
                  <a:gd name="T60" fmla="*/ 229 w 1649"/>
                  <a:gd name="T61" fmla="*/ 0 h 2568"/>
                  <a:gd name="T62" fmla="*/ 195 w 1649"/>
                  <a:gd name="T63" fmla="*/ 1 h 2568"/>
                  <a:gd name="T64" fmla="*/ 159 w 1649"/>
                  <a:gd name="T65" fmla="*/ 13 h 2568"/>
                  <a:gd name="T66" fmla="*/ 132 w 1649"/>
                  <a:gd name="T67" fmla="*/ 17 h 2568"/>
                  <a:gd name="T68" fmla="*/ 93 w 1649"/>
                  <a:gd name="T69" fmla="*/ 28 h 2568"/>
                  <a:gd name="T70" fmla="*/ 68 w 1649"/>
                  <a:gd name="T71" fmla="*/ 33 h 2568"/>
                  <a:gd name="T72" fmla="*/ 65 w 1649"/>
                  <a:gd name="T73" fmla="*/ 20 h 2568"/>
                  <a:gd name="T74" fmla="*/ 64 w 1649"/>
                  <a:gd name="T75" fmla="*/ 20 h 2568"/>
                  <a:gd name="T76" fmla="*/ 52 w 1649"/>
                  <a:gd name="T77" fmla="*/ 17 h 2568"/>
                  <a:gd name="T78" fmla="*/ 38 w 1649"/>
                  <a:gd name="T79" fmla="*/ 27 h 2568"/>
                  <a:gd name="T80" fmla="*/ 19 w 1649"/>
                  <a:gd name="T81" fmla="*/ 22 h 2568"/>
                  <a:gd name="T82" fmla="*/ 14 w 1649"/>
                  <a:gd name="T83" fmla="*/ 34 h 2568"/>
                  <a:gd name="T84" fmla="*/ 0 w 1649"/>
                  <a:gd name="T85" fmla="*/ 44 h 256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649" h="2568">
                    <a:moveTo>
                      <a:pt x="0" y="234"/>
                    </a:moveTo>
                    <a:lnTo>
                      <a:pt x="99" y="506"/>
                    </a:lnTo>
                    <a:lnTo>
                      <a:pt x="95" y="741"/>
                    </a:lnTo>
                    <a:lnTo>
                      <a:pt x="141" y="1116"/>
                    </a:lnTo>
                    <a:lnTo>
                      <a:pt x="185" y="1721"/>
                    </a:lnTo>
                    <a:lnTo>
                      <a:pt x="255" y="2280"/>
                    </a:lnTo>
                    <a:lnTo>
                      <a:pt x="243" y="2483"/>
                    </a:lnTo>
                    <a:lnTo>
                      <a:pt x="216" y="2544"/>
                    </a:lnTo>
                    <a:lnTo>
                      <a:pt x="379" y="2472"/>
                    </a:lnTo>
                    <a:lnTo>
                      <a:pt x="409" y="2352"/>
                    </a:lnTo>
                    <a:lnTo>
                      <a:pt x="473" y="2432"/>
                    </a:lnTo>
                    <a:lnTo>
                      <a:pt x="513" y="2520"/>
                    </a:lnTo>
                    <a:lnTo>
                      <a:pt x="609" y="2568"/>
                    </a:lnTo>
                    <a:lnTo>
                      <a:pt x="649" y="2472"/>
                    </a:lnTo>
                    <a:lnTo>
                      <a:pt x="619" y="2292"/>
                    </a:lnTo>
                    <a:lnTo>
                      <a:pt x="619" y="2172"/>
                    </a:lnTo>
                    <a:lnTo>
                      <a:pt x="809" y="2128"/>
                    </a:lnTo>
                    <a:lnTo>
                      <a:pt x="945" y="2112"/>
                    </a:lnTo>
                    <a:lnTo>
                      <a:pt x="1273" y="2008"/>
                    </a:lnTo>
                    <a:lnTo>
                      <a:pt x="1609" y="1932"/>
                    </a:lnTo>
                    <a:lnTo>
                      <a:pt x="1649" y="1784"/>
                    </a:lnTo>
                    <a:lnTo>
                      <a:pt x="1609" y="1656"/>
                    </a:lnTo>
                    <a:lnTo>
                      <a:pt x="1585" y="1480"/>
                    </a:lnTo>
                    <a:lnTo>
                      <a:pt x="1569" y="1384"/>
                    </a:lnTo>
                    <a:lnTo>
                      <a:pt x="1601" y="1224"/>
                    </a:lnTo>
                    <a:lnTo>
                      <a:pt x="1545" y="1120"/>
                    </a:lnTo>
                    <a:lnTo>
                      <a:pt x="1433" y="928"/>
                    </a:lnTo>
                    <a:lnTo>
                      <a:pt x="1369" y="672"/>
                    </a:lnTo>
                    <a:lnTo>
                      <a:pt x="1257" y="272"/>
                    </a:lnTo>
                    <a:lnTo>
                      <a:pt x="1185" y="144"/>
                    </a:lnTo>
                    <a:lnTo>
                      <a:pt x="1209" y="0"/>
                    </a:lnTo>
                    <a:lnTo>
                      <a:pt x="1029" y="5"/>
                    </a:lnTo>
                    <a:lnTo>
                      <a:pt x="839" y="71"/>
                    </a:lnTo>
                    <a:lnTo>
                      <a:pt x="696" y="90"/>
                    </a:lnTo>
                    <a:lnTo>
                      <a:pt x="489" y="149"/>
                    </a:lnTo>
                    <a:lnTo>
                      <a:pt x="356" y="174"/>
                    </a:lnTo>
                    <a:lnTo>
                      <a:pt x="341" y="107"/>
                    </a:lnTo>
                    <a:lnTo>
                      <a:pt x="339" y="108"/>
                    </a:lnTo>
                    <a:lnTo>
                      <a:pt x="276" y="90"/>
                    </a:lnTo>
                    <a:lnTo>
                      <a:pt x="201" y="143"/>
                    </a:lnTo>
                    <a:lnTo>
                      <a:pt x="99" y="117"/>
                    </a:lnTo>
                    <a:lnTo>
                      <a:pt x="72" y="177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7" name="Freeform 31"/>
              <p:cNvSpPr>
                <a:spLocks/>
              </p:cNvSpPr>
              <p:nvPr/>
            </p:nvSpPr>
            <p:spPr bwMode="auto">
              <a:xfrm>
                <a:off x="5688071" y="3976018"/>
                <a:ext cx="466751" cy="499854"/>
              </a:xfrm>
              <a:custGeom>
                <a:avLst/>
                <a:gdLst>
                  <a:gd name="T0" fmla="*/ 5 w 2113"/>
                  <a:gd name="T1" fmla="*/ 43 h 2269"/>
                  <a:gd name="T2" fmla="*/ 28 w 2113"/>
                  <a:gd name="T3" fmla="*/ 31 h 2269"/>
                  <a:gd name="T4" fmla="*/ 58 w 2113"/>
                  <a:gd name="T5" fmla="*/ 33 h 2269"/>
                  <a:gd name="T6" fmla="*/ 79 w 2113"/>
                  <a:gd name="T7" fmla="*/ 19 h 2269"/>
                  <a:gd name="T8" fmla="*/ 110 w 2113"/>
                  <a:gd name="T9" fmla="*/ 16 h 2269"/>
                  <a:gd name="T10" fmla="*/ 148 w 2113"/>
                  <a:gd name="T11" fmla="*/ 3 h 2269"/>
                  <a:gd name="T12" fmla="*/ 171 w 2113"/>
                  <a:gd name="T13" fmla="*/ 0 h 2269"/>
                  <a:gd name="T14" fmla="*/ 179 w 2113"/>
                  <a:gd name="T15" fmla="*/ 26 h 2269"/>
                  <a:gd name="T16" fmla="*/ 191 w 2113"/>
                  <a:gd name="T17" fmla="*/ 45 h 2269"/>
                  <a:gd name="T18" fmla="*/ 214 w 2113"/>
                  <a:gd name="T19" fmla="*/ 54 h 2269"/>
                  <a:gd name="T20" fmla="*/ 219 w 2113"/>
                  <a:gd name="T21" fmla="*/ 72 h 2269"/>
                  <a:gd name="T22" fmla="*/ 247 w 2113"/>
                  <a:gd name="T23" fmla="*/ 83 h 2269"/>
                  <a:gd name="T24" fmla="*/ 270 w 2113"/>
                  <a:gd name="T25" fmla="*/ 97 h 2269"/>
                  <a:gd name="T26" fmla="*/ 289 w 2113"/>
                  <a:gd name="T27" fmla="*/ 116 h 2269"/>
                  <a:gd name="T28" fmla="*/ 316 w 2113"/>
                  <a:gd name="T29" fmla="*/ 129 h 2269"/>
                  <a:gd name="T30" fmla="*/ 355 w 2113"/>
                  <a:gd name="T31" fmla="*/ 163 h 2269"/>
                  <a:gd name="T32" fmla="*/ 350 w 2113"/>
                  <a:gd name="T33" fmla="*/ 180 h 2269"/>
                  <a:gd name="T34" fmla="*/ 377 w 2113"/>
                  <a:gd name="T35" fmla="*/ 204 h 2269"/>
                  <a:gd name="T36" fmla="*/ 401 w 2113"/>
                  <a:gd name="T37" fmla="*/ 231 h 2269"/>
                  <a:gd name="T38" fmla="*/ 384 w 2113"/>
                  <a:gd name="T39" fmla="*/ 263 h 2269"/>
                  <a:gd name="T40" fmla="*/ 377 w 2113"/>
                  <a:gd name="T41" fmla="*/ 303 h 2269"/>
                  <a:gd name="T42" fmla="*/ 384 w 2113"/>
                  <a:gd name="T43" fmla="*/ 334 h 2269"/>
                  <a:gd name="T44" fmla="*/ 388 w 2113"/>
                  <a:gd name="T45" fmla="*/ 367 h 2269"/>
                  <a:gd name="T46" fmla="*/ 367 w 2113"/>
                  <a:gd name="T47" fmla="*/ 378 h 2269"/>
                  <a:gd name="T48" fmla="*/ 344 w 2113"/>
                  <a:gd name="T49" fmla="*/ 373 h 2269"/>
                  <a:gd name="T50" fmla="*/ 334 w 2113"/>
                  <a:gd name="T51" fmla="*/ 388 h 2269"/>
                  <a:gd name="T52" fmla="*/ 334 w 2113"/>
                  <a:gd name="T53" fmla="*/ 402 h 2269"/>
                  <a:gd name="T54" fmla="*/ 329 w 2113"/>
                  <a:gd name="T55" fmla="*/ 417 h 2269"/>
                  <a:gd name="T56" fmla="*/ 318 w 2113"/>
                  <a:gd name="T57" fmla="*/ 409 h 2269"/>
                  <a:gd name="T58" fmla="*/ 284 w 2113"/>
                  <a:gd name="T59" fmla="*/ 414 h 2269"/>
                  <a:gd name="T60" fmla="*/ 216 w 2113"/>
                  <a:gd name="T61" fmla="*/ 417 h 2269"/>
                  <a:gd name="T62" fmla="*/ 162 w 2113"/>
                  <a:gd name="T63" fmla="*/ 426 h 2269"/>
                  <a:gd name="T64" fmla="*/ 116 w 2113"/>
                  <a:gd name="T65" fmla="*/ 430 h 2269"/>
                  <a:gd name="T66" fmla="*/ 96 w 2113"/>
                  <a:gd name="T67" fmla="*/ 423 h 2269"/>
                  <a:gd name="T68" fmla="*/ 81 w 2113"/>
                  <a:gd name="T69" fmla="*/ 409 h 2269"/>
                  <a:gd name="T70" fmla="*/ 88 w 2113"/>
                  <a:gd name="T71" fmla="*/ 380 h 2269"/>
                  <a:gd name="T72" fmla="*/ 80 w 2113"/>
                  <a:gd name="T73" fmla="*/ 356 h 2269"/>
                  <a:gd name="T74" fmla="*/ 76 w 2113"/>
                  <a:gd name="T75" fmla="*/ 326 h 2269"/>
                  <a:gd name="T76" fmla="*/ 73 w 2113"/>
                  <a:gd name="T77" fmla="*/ 305 h 2269"/>
                  <a:gd name="T78" fmla="*/ 79 w 2113"/>
                  <a:gd name="T79" fmla="*/ 274 h 2269"/>
                  <a:gd name="T80" fmla="*/ 47 w 2113"/>
                  <a:gd name="T81" fmla="*/ 218 h 2269"/>
                  <a:gd name="T82" fmla="*/ 33 w 2113"/>
                  <a:gd name="T83" fmla="*/ 162 h 2269"/>
                  <a:gd name="T84" fmla="*/ 14 w 2113"/>
                  <a:gd name="T85" fmla="*/ 95 h 2269"/>
                  <a:gd name="T86" fmla="*/ 0 w 2113"/>
                  <a:gd name="T87" fmla="*/ 70 h 2269"/>
                  <a:gd name="T88" fmla="*/ 5 w 2113"/>
                  <a:gd name="T89" fmla="*/ 43 h 226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2113" h="2269">
                    <a:moveTo>
                      <a:pt x="26" y="225"/>
                    </a:moveTo>
                    <a:lnTo>
                      <a:pt x="150" y="164"/>
                    </a:lnTo>
                    <a:lnTo>
                      <a:pt x="308" y="176"/>
                    </a:lnTo>
                    <a:lnTo>
                      <a:pt x="416" y="102"/>
                    </a:lnTo>
                    <a:lnTo>
                      <a:pt x="579" y="82"/>
                    </a:lnTo>
                    <a:lnTo>
                      <a:pt x="781" y="18"/>
                    </a:lnTo>
                    <a:lnTo>
                      <a:pt x="899" y="0"/>
                    </a:lnTo>
                    <a:lnTo>
                      <a:pt x="943" y="139"/>
                    </a:lnTo>
                    <a:lnTo>
                      <a:pt x="1009" y="238"/>
                    </a:lnTo>
                    <a:lnTo>
                      <a:pt x="1128" y="283"/>
                    </a:lnTo>
                    <a:lnTo>
                      <a:pt x="1153" y="379"/>
                    </a:lnTo>
                    <a:lnTo>
                      <a:pt x="1302" y="439"/>
                    </a:lnTo>
                    <a:lnTo>
                      <a:pt x="1421" y="512"/>
                    </a:lnTo>
                    <a:lnTo>
                      <a:pt x="1521" y="612"/>
                    </a:lnTo>
                    <a:lnTo>
                      <a:pt x="1663" y="679"/>
                    </a:lnTo>
                    <a:lnTo>
                      <a:pt x="1873" y="859"/>
                    </a:lnTo>
                    <a:lnTo>
                      <a:pt x="1843" y="949"/>
                    </a:lnTo>
                    <a:lnTo>
                      <a:pt x="1987" y="1079"/>
                    </a:lnTo>
                    <a:lnTo>
                      <a:pt x="2113" y="1219"/>
                    </a:lnTo>
                    <a:lnTo>
                      <a:pt x="2024" y="1390"/>
                    </a:lnTo>
                    <a:lnTo>
                      <a:pt x="1987" y="1600"/>
                    </a:lnTo>
                    <a:lnTo>
                      <a:pt x="2024" y="1764"/>
                    </a:lnTo>
                    <a:lnTo>
                      <a:pt x="2042" y="1938"/>
                    </a:lnTo>
                    <a:lnTo>
                      <a:pt x="1933" y="1993"/>
                    </a:lnTo>
                    <a:lnTo>
                      <a:pt x="1813" y="1969"/>
                    </a:lnTo>
                    <a:lnTo>
                      <a:pt x="1759" y="2048"/>
                    </a:lnTo>
                    <a:lnTo>
                      <a:pt x="1759" y="2121"/>
                    </a:lnTo>
                    <a:lnTo>
                      <a:pt x="1731" y="2203"/>
                    </a:lnTo>
                    <a:lnTo>
                      <a:pt x="1677" y="2158"/>
                    </a:lnTo>
                    <a:lnTo>
                      <a:pt x="1494" y="2185"/>
                    </a:lnTo>
                    <a:lnTo>
                      <a:pt x="1137" y="2203"/>
                    </a:lnTo>
                    <a:lnTo>
                      <a:pt x="854" y="2249"/>
                    </a:lnTo>
                    <a:lnTo>
                      <a:pt x="613" y="2269"/>
                    </a:lnTo>
                    <a:lnTo>
                      <a:pt x="506" y="2231"/>
                    </a:lnTo>
                    <a:lnTo>
                      <a:pt x="426" y="2156"/>
                    </a:lnTo>
                    <a:lnTo>
                      <a:pt x="464" y="2007"/>
                    </a:lnTo>
                    <a:lnTo>
                      <a:pt x="423" y="1877"/>
                    </a:lnTo>
                    <a:lnTo>
                      <a:pt x="402" y="1718"/>
                    </a:lnTo>
                    <a:lnTo>
                      <a:pt x="383" y="1610"/>
                    </a:lnTo>
                    <a:lnTo>
                      <a:pt x="416" y="1448"/>
                    </a:lnTo>
                    <a:lnTo>
                      <a:pt x="246" y="1148"/>
                    </a:lnTo>
                    <a:lnTo>
                      <a:pt x="173" y="857"/>
                    </a:lnTo>
                    <a:lnTo>
                      <a:pt x="72" y="500"/>
                    </a:lnTo>
                    <a:lnTo>
                      <a:pt x="0" y="369"/>
                    </a:lnTo>
                    <a:lnTo>
                      <a:pt x="26" y="225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8" name="Freeform 32"/>
              <p:cNvSpPr>
                <a:spLocks/>
              </p:cNvSpPr>
              <p:nvPr/>
            </p:nvSpPr>
            <p:spPr bwMode="auto">
              <a:xfrm>
                <a:off x="5563526" y="4402638"/>
                <a:ext cx="788007" cy="614937"/>
              </a:xfrm>
              <a:custGeom>
                <a:avLst/>
                <a:gdLst>
                  <a:gd name="T0" fmla="*/ 33 w 3573"/>
                  <a:gd name="T1" fmla="*/ 131 h 2793"/>
                  <a:gd name="T2" fmla="*/ 62 w 3573"/>
                  <a:gd name="T3" fmla="*/ 131 h 2793"/>
                  <a:gd name="T4" fmla="*/ 118 w 3573"/>
                  <a:gd name="T5" fmla="*/ 129 h 2793"/>
                  <a:gd name="T6" fmla="*/ 175 w 3573"/>
                  <a:gd name="T7" fmla="*/ 153 h 2793"/>
                  <a:gd name="T8" fmla="*/ 221 w 3573"/>
                  <a:gd name="T9" fmla="*/ 160 h 2793"/>
                  <a:gd name="T10" fmla="*/ 257 w 3573"/>
                  <a:gd name="T11" fmla="*/ 136 h 2793"/>
                  <a:gd name="T12" fmla="*/ 301 w 3573"/>
                  <a:gd name="T13" fmla="*/ 113 h 2793"/>
                  <a:gd name="T14" fmla="*/ 339 w 3573"/>
                  <a:gd name="T15" fmla="*/ 148 h 2793"/>
                  <a:gd name="T16" fmla="*/ 380 w 3573"/>
                  <a:gd name="T17" fmla="*/ 177 h 2793"/>
                  <a:gd name="T18" fmla="*/ 414 w 3573"/>
                  <a:gd name="T19" fmla="*/ 220 h 2793"/>
                  <a:gd name="T20" fmla="*/ 419 w 3573"/>
                  <a:gd name="T21" fmla="*/ 266 h 2793"/>
                  <a:gd name="T22" fmla="*/ 426 w 3573"/>
                  <a:gd name="T23" fmla="*/ 308 h 2793"/>
                  <a:gd name="T24" fmla="*/ 448 w 3573"/>
                  <a:gd name="T25" fmla="*/ 296 h 2793"/>
                  <a:gd name="T26" fmla="*/ 448 w 3573"/>
                  <a:gd name="T27" fmla="*/ 319 h 2793"/>
                  <a:gd name="T28" fmla="*/ 461 w 3573"/>
                  <a:gd name="T29" fmla="*/ 369 h 2793"/>
                  <a:gd name="T30" fmla="*/ 500 w 3573"/>
                  <a:gd name="T31" fmla="*/ 370 h 2793"/>
                  <a:gd name="T32" fmla="*/ 537 w 3573"/>
                  <a:gd name="T33" fmla="*/ 429 h 2793"/>
                  <a:gd name="T34" fmla="*/ 551 w 3573"/>
                  <a:gd name="T35" fmla="*/ 472 h 2793"/>
                  <a:gd name="T36" fmla="*/ 596 w 3573"/>
                  <a:gd name="T37" fmla="*/ 501 h 2793"/>
                  <a:gd name="T38" fmla="*/ 602 w 3573"/>
                  <a:gd name="T39" fmla="*/ 529 h 2793"/>
                  <a:gd name="T40" fmla="*/ 638 w 3573"/>
                  <a:gd name="T41" fmla="*/ 525 h 2793"/>
                  <a:gd name="T42" fmla="*/ 659 w 3573"/>
                  <a:gd name="T43" fmla="*/ 518 h 2793"/>
                  <a:gd name="T44" fmla="*/ 662 w 3573"/>
                  <a:gd name="T45" fmla="*/ 474 h 2793"/>
                  <a:gd name="T46" fmla="*/ 677 w 3573"/>
                  <a:gd name="T47" fmla="*/ 429 h 2793"/>
                  <a:gd name="T48" fmla="*/ 670 w 3573"/>
                  <a:gd name="T49" fmla="*/ 353 h 2793"/>
                  <a:gd name="T50" fmla="*/ 591 w 3573"/>
                  <a:gd name="T51" fmla="*/ 222 h 2793"/>
                  <a:gd name="T52" fmla="*/ 591 w 3573"/>
                  <a:gd name="T53" fmla="*/ 188 h 2793"/>
                  <a:gd name="T54" fmla="*/ 613 w 3573"/>
                  <a:gd name="T55" fmla="*/ 227 h 2793"/>
                  <a:gd name="T56" fmla="*/ 596 w 3573"/>
                  <a:gd name="T57" fmla="*/ 182 h 2793"/>
                  <a:gd name="T58" fmla="*/ 551 w 3573"/>
                  <a:gd name="T59" fmla="*/ 137 h 2793"/>
                  <a:gd name="T60" fmla="*/ 528 w 3573"/>
                  <a:gd name="T61" fmla="*/ 93 h 2793"/>
                  <a:gd name="T62" fmla="*/ 513 w 3573"/>
                  <a:gd name="T63" fmla="*/ 43 h 2793"/>
                  <a:gd name="T64" fmla="*/ 492 w 3573"/>
                  <a:gd name="T65" fmla="*/ 50 h 2793"/>
                  <a:gd name="T66" fmla="*/ 483 w 3573"/>
                  <a:gd name="T67" fmla="*/ 69 h 2793"/>
                  <a:gd name="T68" fmla="*/ 494 w 3573"/>
                  <a:gd name="T69" fmla="*/ 18 h 2793"/>
                  <a:gd name="T70" fmla="*/ 474 w 3573"/>
                  <a:gd name="T71" fmla="*/ 10 h 2793"/>
                  <a:gd name="T72" fmla="*/ 441 w 3573"/>
                  <a:gd name="T73" fmla="*/ 21 h 2793"/>
                  <a:gd name="T74" fmla="*/ 435 w 3573"/>
                  <a:gd name="T75" fmla="*/ 51 h 2793"/>
                  <a:gd name="T76" fmla="*/ 388 w 3573"/>
                  <a:gd name="T77" fmla="*/ 47 h 2793"/>
                  <a:gd name="T78" fmla="*/ 271 w 3573"/>
                  <a:gd name="T79" fmla="*/ 59 h 2793"/>
                  <a:gd name="T80" fmla="*/ 204 w 3573"/>
                  <a:gd name="T81" fmla="*/ 56 h 2793"/>
                  <a:gd name="T82" fmla="*/ 124 w 3573"/>
                  <a:gd name="T83" fmla="*/ 56 h 2793"/>
                  <a:gd name="T84" fmla="*/ 37 w 3573"/>
                  <a:gd name="T85" fmla="*/ 78 h 2793"/>
                  <a:gd name="T86" fmla="*/ 0 w 3573"/>
                  <a:gd name="T87" fmla="*/ 110 h 279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573" h="2793">
                    <a:moveTo>
                      <a:pt x="32" y="756"/>
                    </a:moveTo>
                    <a:lnTo>
                      <a:pt x="176" y="693"/>
                    </a:lnTo>
                    <a:lnTo>
                      <a:pt x="206" y="633"/>
                    </a:lnTo>
                    <a:lnTo>
                      <a:pt x="326" y="693"/>
                    </a:lnTo>
                    <a:lnTo>
                      <a:pt x="441" y="616"/>
                    </a:lnTo>
                    <a:lnTo>
                      <a:pt x="621" y="682"/>
                    </a:lnTo>
                    <a:lnTo>
                      <a:pt x="795" y="646"/>
                    </a:lnTo>
                    <a:lnTo>
                      <a:pt x="921" y="808"/>
                    </a:lnTo>
                    <a:lnTo>
                      <a:pt x="1016" y="873"/>
                    </a:lnTo>
                    <a:lnTo>
                      <a:pt x="1166" y="843"/>
                    </a:lnTo>
                    <a:lnTo>
                      <a:pt x="1269" y="820"/>
                    </a:lnTo>
                    <a:lnTo>
                      <a:pt x="1359" y="718"/>
                    </a:lnTo>
                    <a:lnTo>
                      <a:pt x="1443" y="628"/>
                    </a:lnTo>
                    <a:lnTo>
                      <a:pt x="1587" y="598"/>
                    </a:lnTo>
                    <a:lnTo>
                      <a:pt x="1676" y="663"/>
                    </a:lnTo>
                    <a:lnTo>
                      <a:pt x="1791" y="784"/>
                    </a:lnTo>
                    <a:lnTo>
                      <a:pt x="1827" y="873"/>
                    </a:lnTo>
                    <a:lnTo>
                      <a:pt x="2007" y="934"/>
                    </a:lnTo>
                    <a:lnTo>
                      <a:pt x="2127" y="994"/>
                    </a:lnTo>
                    <a:lnTo>
                      <a:pt x="2187" y="1162"/>
                    </a:lnTo>
                    <a:lnTo>
                      <a:pt x="2187" y="1263"/>
                    </a:lnTo>
                    <a:lnTo>
                      <a:pt x="2211" y="1402"/>
                    </a:lnTo>
                    <a:lnTo>
                      <a:pt x="2211" y="1516"/>
                    </a:lnTo>
                    <a:lnTo>
                      <a:pt x="2247" y="1624"/>
                    </a:lnTo>
                    <a:lnTo>
                      <a:pt x="2289" y="1582"/>
                    </a:lnTo>
                    <a:lnTo>
                      <a:pt x="2367" y="1563"/>
                    </a:lnTo>
                    <a:lnTo>
                      <a:pt x="2391" y="1636"/>
                    </a:lnTo>
                    <a:lnTo>
                      <a:pt x="2367" y="1683"/>
                    </a:lnTo>
                    <a:lnTo>
                      <a:pt x="2349" y="1786"/>
                    </a:lnTo>
                    <a:lnTo>
                      <a:pt x="2433" y="1948"/>
                    </a:lnTo>
                    <a:lnTo>
                      <a:pt x="2565" y="2050"/>
                    </a:lnTo>
                    <a:lnTo>
                      <a:pt x="2637" y="1953"/>
                    </a:lnTo>
                    <a:lnTo>
                      <a:pt x="2715" y="2152"/>
                    </a:lnTo>
                    <a:lnTo>
                      <a:pt x="2835" y="2266"/>
                    </a:lnTo>
                    <a:lnTo>
                      <a:pt x="2883" y="2404"/>
                    </a:lnTo>
                    <a:lnTo>
                      <a:pt x="2907" y="2493"/>
                    </a:lnTo>
                    <a:lnTo>
                      <a:pt x="3057" y="2493"/>
                    </a:lnTo>
                    <a:lnTo>
                      <a:pt x="3147" y="2643"/>
                    </a:lnTo>
                    <a:lnTo>
                      <a:pt x="3237" y="2703"/>
                    </a:lnTo>
                    <a:lnTo>
                      <a:pt x="3177" y="2793"/>
                    </a:lnTo>
                    <a:lnTo>
                      <a:pt x="3267" y="2793"/>
                    </a:lnTo>
                    <a:lnTo>
                      <a:pt x="3369" y="2770"/>
                    </a:lnTo>
                    <a:lnTo>
                      <a:pt x="3387" y="2703"/>
                    </a:lnTo>
                    <a:lnTo>
                      <a:pt x="3477" y="2733"/>
                    </a:lnTo>
                    <a:lnTo>
                      <a:pt x="3537" y="2583"/>
                    </a:lnTo>
                    <a:lnTo>
                      <a:pt x="3495" y="2500"/>
                    </a:lnTo>
                    <a:lnTo>
                      <a:pt x="3549" y="2428"/>
                    </a:lnTo>
                    <a:lnTo>
                      <a:pt x="3573" y="2266"/>
                    </a:lnTo>
                    <a:lnTo>
                      <a:pt x="3573" y="2086"/>
                    </a:lnTo>
                    <a:lnTo>
                      <a:pt x="3537" y="1863"/>
                    </a:lnTo>
                    <a:lnTo>
                      <a:pt x="3387" y="1503"/>
                    </a:lnTo>
                    <a:lnTo>
                      <a:pt x="3117" y="1173"/>
                    </a:lnTo>
                    <a:lnTo>
                      <a:pt x="3027" y="993"/>
                    </a:lnTo>
                    <a:lnTo>
                      <a:pt x="3117" y="993"/>
                    </a:lnTo>
                    <a:lnTo>
                      <a:pt x="3183" y="1096"/>
                    </a:lnTo>
                    <a:lnTo>
                      <a:pt x="3237" y="1198"/>
                    </a:lnTo>
                    <a:lnTo>
                      <a:pt x="3273" y="1198"/>
                    </a:lnTo>
                    <a:lnTo>
                      <a:pt x="3147" y="963"/>
                    </a:lnTo>
                    <a:lnTo>
                      <a:pt x="3021" y="832"/>
                    </a:lnTo>
                    <a:lnTo>
                      <a:pt x="2907" y="723"/>
                    </a:lnTo>
                    <a:lnTo>
                      <a:pt x="2865" y="604"/>
                    </a:lnTo>
                    <a:lnTo>
                      <a:pt x="2787" y="490"/>
                    </a:lnTo>
                    <a:lnTo>
                      <a:pt x="2733" y="370"/>
                    </a:lnTo>
                    <a:lnTo>
                      <a:pt x="2709" y="226"/>
                    </a:lnTo>
                    <a:lnTo>
                      <a:pt x="2637" y="183"/>
                    </a:lnTo>
                    <a:lnTo>
                      <a:pt x="2595" y="262"/>
                    </a:lnTo>
                    <a:lnTo>
                      <a:pt x="2643" y="448"/>
                    </a:lnTo>
                    <a:lnTo>
                      <a:pt x="2547" y="364"/>
                    </a:lnTo>
                    <a:lnTo>
                      <a:pt x="2547" y="213"/>
                    </a:lnTo>
                    <a:lnTo>
                      <a:pt x="2607" y="93"/>
                    </a:lnTo>
                    <a:lnTo>
                      <a:pt x="2609" y="0"/>
                    </a:lnTo>
                    <a:lnTo>
                      <a:pt x="2499" y="55"/>
                    </a:lnTo>
                    <a:lnTo>
                      <a:pt x="2379" y="31"/>
                    </a:lnTo>
                    <a:lnTo>
                      <a:pt x="2325" y="112"/>
                    </a:lnTo>
                    <a:lnTo>
                      <a:pt x="2325" y="184"/>
                    </a:lnTo>
                    <a:lnTo>
                      <a:pt x="2298" y="268"/>
                    </a:lnTo>
                    <a:lnTo>
                      <a:pt x="2246" y="220"/>
                    </a:lnTo>
                    <a:lnTo>
                      <a:pt x="2049" y="249"/>
                    </a:lnTo>
                    <a:lnTo>
                      <a:pt x="1703" y="265"/>
                    </a:lnTo>
                    <a:lnTo>
                      <a:pt x="1430" y="310"/>
                    </a:lnTo>
                    <a:lnTo>
                      <a:pt x="1185" y="333"/>
                    </a:lnTo>
                    <a:lnTo>
                      <a:pt x="1076" y="295"/>
                    </a:lnTo>
                    <a:lnTo>
                      <a:pt x="992" y="220"/>
                    </a:lnTo>
                    <a:lnTo>
                      <a:pt x="653" y="297"/>
                    </a:lnTo>
                    <a:lnTo>
                      <a:pt x="329" y="400"/>
                    </a:lnTo>
                    <a:lnTo>
                      <a:pt x="195" y="414"/>
                    </a:lnTo>
                    <a:lnTo>
                      <a:pt x="2" y="459"/>
                    </a:lnTo>
                    <a:lnTo>
                      <a:pt x="0" y="580"/>
                    </a:lnTo>
                    <a:lnTo>
                      <a:pt x="32" y="756"/>
                    </a:lnTo>
                    <a:close/>
                  </a:path>
                </a:pathLst>
              </a:custGeom>
              <a:solidFill>
                <a:srgbClr val="C3B996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9" name="Freeform 33"/>
              <p:cNvSpPr>
                <a:spLocks/>
              </p:cNvSpPr>
              <p:nvPr/>
            </p:nvSpPr>
            <p:spPr bwMode="auto">
              <a:xfrm>
                <a:off x="5887110" y="3895809"/>
                <a:ext cx="436488" cy="348735"/>
              </a:xfrm>
              <a:custGeom>
                <a:avLst/>
                <a:gdLst>
                  <a:gd name="T0" fmla="*/ 0 w 1978"/>
                  <a:gd name="T1" fmla="*/ 68 h 1580"/>
                  <a:gd name="T2" fmla="*/ 67 w 1978"/>
                  <a:gd name="T3" fmla="*/ 37 h 1580"/>
                  <a:gd name="T4" fmla="*/ 114 w 1978"/>
                  <a:gd name="T5" fmla="*/ 23 h 1580"/>
                  <a:gd name="T6" fmla="*/ 150 w 1978"/>
                  <a:gd name="T7" fmla="*/ 13 h 1580"/>
                  <a:gd name="T8" fmla="*/ 182 w 1978"/>
                  <a:gd name="T9" fmla="*/ 17 h 1580"/>
                  <a:gd name="T10" fmla="*/ 199 w 1978"/>
                  <a:gd name="T11" fmla="*/ 34 h 1580"/>
                  <a:gd name="T12" fmla="*/ 234 w 1978"/>
                  <a:gd name="T13" fmla="*/ 23 h 1580"/>
                  <a:gd name="T14" fmla="*/ 279 w 1978"/>
                  <a:gd name="T15" fmla="*/ 0 h 1580"/>
                  <a:gd name="T16" fmla="*/ 325 w 1978"/>
                  <a:gd name="T17" fmla="*/ 40 h 1580"/>
                  <a:gd name="T18" fmla="*/ 364 w 1978"/>
                  <a:gd name="T19" fmla="*/ 63 h 1580"/>
                  <a:gd name="T20" fmla="*/ 375 w 1978"/>
                  <a:gd name="T21" fmla="*/ 85 h 1580"/>
                  <a:gd name="T22" fmla="*/ 359 w 1978"/>
                  <a:gd name="T23" fmla="*/ 119 h 1580"/>
                  <a:gd name="T24" fmla="*/ 330 w 1978"/>
                  <a:gd name="T25" fmla="*/ 148 h 1580"/>
                  <a:gd name="T26" fmla="*/ 330 w 1978"/>
                  <a:gd name="T27" fmla="*/ 176 h 1580"/>
                  <a:gd name="T28" fmla="*/ 307 w 1978"/>
                  <a:gd name="T29" fmla="*/ 193 h 1580"/>
                  <a:gd name="T30" fmla="*/ 296 w 1978"/>
                  <a:gd name="T31" fmla="*/ 222 h 1580"/>
                  <a:gd name="T32" fmla="*/ 273 w 1978"/>
                  <a:gd name="T33" fmla="*/ 249 h 1580"/>
                  <a:gd name="T34" fmla="*/ 247 w 1978"/>
                  <a:gd name="T35" fmla="*/ 246 h 1580"/>
                  <a:gd name="T36" fmla="*/ 237 w 1978"/>
                  <a:gd name="T37" fmla="*/ 257 h 1580"/>
                  <a:gd name="T38" fmla="*/ 234 w 1978"/>
                  <a:gd name="T39" fmla="*/ 275 h 1580"/>
                  <a:gd name="T40" fmla="*/ 230 w 1978"/>
                  <a:gd name="T41" fmla="*/ 300 h 1580"/>
                  <a:gd name="T42" fmla="*/ 206 w 1978"/>
                  <a:gd name="T43" fmla="*/ 274 h 1580"/>
                  <a:gd name="T44" fmla="*/ 178 w 1978"/>
                  <a:gd name="T45" fmla="*/ 249 h 1580"/>
                  <a:gd name="T46" fmla="*/ 184 w 1978"/>
                  <a:gd name="T47" fmla="*/ 232 h 1580"/>
                  <a:gd name="T48" fmla="*/ 145 w 1978"/>
                  <a:gd name="T49" fmla="*/ 198 h 1580"/>
                  <a:gd name="T50" fmla="*/ 118 w 1978"/>
                  <a:gd name="T51" fmla="*/ 185 h 1580"/>
                  <a:gd name="T52" fmla="*/ 99 w 1978"/>
                  <a:gd name="T53" fmla="*/ 166 h 1580"/>
                  <a:gd name="T54" fmla="*/ 75 w 1978"/>
                  <a:gd name="T55" fmla="*/ 152 h 1580"/>
                  <a:gd name="T56" fmla="*/ 48 w 1978"/>
                  <a:gd name="T57" fmla="*/ 141 h 1580"/>
                  <a:gd name="T58" fmla="*/ 43 w 1978"/>
                  <a:gd name="T59" fmla="*/ 122 h 1580"/>
                  <a:gd name="T60" fmla="*/ 21 w 1978"/>
                  <a:gd name="T61" fmla="*/ 114 h 1580"/>
                  <a:gd name="T62" fmla="*/ 8 w 1978"/>
                  <a:gd name="T63" fmla="*/ 95 h 1580"/>
                  <a:gd name="T64" fmla="*/ 0 w 1978"/>
                  <a:gd name="T65" fmla="*/ 68 h 158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978" h="1580">
                    <a:moveTo>
                      <a:pt x="0" y="359"/>
                    </a:moveTo>
                    <a:lnTo>
                      <a:pt x="352" y="195"/>
                    </a:lnTo>
                    <a:lnTo>
                      <a:pt x="599" y="120"/>
                    </a:lnTo>
                    <a:lnTo>
                      <a:pt x="793" y="67"/>
                    </a:lnTo>
                    <a:lnTo>
                      <a:pt x="960" y="90"/>
                    </a:lnTo>
                    <a:lnTo>
                      <a:pt x="1050" y="180"/>
                    </a:lnTo>
                    <a:lnTo>
                      <a:pt x="1233" y="123"/>
                    </a:lnTo>
                    <a:lnTo>
                      <a:pt x="1470" y="0"/>
                    </a:lnTo>
                    <a:lnTo>
                      <a:pt x="1714" y="211"/>
                    </a:lnTo>
                    <a:lnTo>
                      <a:pt x="1921" y="330"/>
                    </a:lnTo>
                    <a:lnTo>
                      <a:pt x="1978" y="450"/>
                    </a:lnTo>
                    <a:lnTo>
                      <a:pt x="1891" y="629"/>
                    </a:lnTo>
                    <a:lnTo>
                      <a:pt x="1741" y="779"/>
                    </a:lnTo>
                    <a:lnTo>
                      <a:pt x="1741" y="929"/>
                    </a:lnTo>
                    <a:lnTo>
                      <a:pt x="1621" y="1019"/>
                    </a:lnTo>
                    <a:lnTo>
                      <a:pt x="1561" y="1169"/>
                    </a:lnTo>
                    <a:lnTo>
                      <a:pt x="1441" y="1309"/>
                    </a:lnTo>
                    <a:lnTo>
                      <a:pt x="1305" y="1297"/>
                    </a:lnTo>
                    <a:lnTo>
                      <a:pt x="1249" y="1353"/>
                    </a:lnTo>
                    <a:lnTo>
                      <a:pt x="1233" y="1449"/>
                    </a:lnTo>
                    <a:lnTo>
                      <a:pt x="1211" y="1580"/>
                    </a:lnTo>
                    <a:lnTo>
                      <a:pt x="1088" y="1442"/>
                    </a:lnTo>
                    <a:lnTo>
                      <a:pt x="941" y="1311"/>
                    </a:lnTo>
                    <a:lnTo>
                      <a:pt x="971" y="1220"/>
                    </a:lnTo>
                    <a:lnTo>
                      <a:pt x="765" y="1042"/>
                    </a:lnTo>
                    <a:lnTo>
                      <a:pt x="621" y="973"/>
                    </a:lnTo>
                    <a:lnTo>
                      <a:pt x="521" y="874"/>
                    </a:lnTo>
                    <a:lnTo>
                      <a:pt x="397" y="798"/>
                    </a:lnTo>
                    <a:lnTo>
                      <a:pt x="253" y="742"/>
                    </a:lnTo>
                    <a:lnTo>
                      <a:pt x="228" y="641"/>
                    </a:lnTo>
                    <a:lnTo>
                      <a:pt x="109" y="598"/>
                    </a:lnTo>
                    <a:lnTo>
                      <a:pt x="43" y="500"/>
                    </a:lnTo>
                    <a:lnTo>
                      <a:pt x="0" y="359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0" name="Freeform 34"/>
              <p:cNvSpPr>
                <a:spLocks/>
              </p:cNvSpPr>
              <p:nvPr/>
            </p:nvSpPr>
            <p:spPr bwMode="auto">
              <a:xfrm>
                <a:off x="5780024" y="3611009"/>
                <a:ext cx="754252" cy="387096"/>
              </a:xfrm>
              <a:custGeom>
                <a:avLst/>
                <a:gdLst>
                  <a:gd name="T0" fmla="*/ 0 w 3422"/>
                  <a:gd name="T1" fmla="*/ 333 h 1760"/>
                  <a:gd name="T2" fmla="*/ 32 w 3422"/>
                  <a:gd name="T3" fmla="*/ 329 h 1760"/>
                  <a:gd name="T4" fmla="*/ 70 w 3422"/>
                  <a:gd name="T5" fmla="*/ 317 h 1760"/>
                  <a:gd name="T6" fmla="*/ 92 w 3422"/>
                  <a:gd name="T7" fmla="*/ 314 h 1760"/>
                  <a:gd name="T8" fmla="*/ 161 w 3422"/>
                  <a:gd name="T9" fmla="*/ 282 h 1760"/>
                  <a:gd name="T10" fmla="*/ 205 w 3422"/>
                  <a:gd name="T11" fmla="*/ 268 h 1760"/>
                  <a:gd name="T12" fmla="*/ 243 w 3422"/>
                  <a:gd name="T13" fmla="*/ 258 h 1760"/>
                  <a:gd name="T14" fmla="*/ 275 w 3422"/>
                  <a:gd name="T15" fmla="*/ 262 h 1760"/>
                  <a:gd name="T16" fmla="*/ 292 w 3422"/>
                  <a:gd name="T17" fmla="*/ 280 h 1760"/>
                  <a:gd name="T18" fmla="*/ 327 w 3422"/>
                  <a:gd name="T19" fmla="*/ 268 h 1760"/>
                  <a:gd name="T20" fmla="*/ 371 w 3422"/>
                  <a:gd name="T21" fmla="*/ 246 h 1760"/>
                  <a:gd name="T22" fmla="*/ 418 w 3422"/>
                  <a:gd name="T23" fmla="*/ 286 h 1760"/>
                  <a:gd name="T24" fmla="*/ 457 w 3422"/>
                  <a:gd name="T25" fmla="*/ 308 h 1760"/>
                  <a:gd name="T26" fmla="*/ 467 w 3422"/>
                  <a:gd name="T27" fmla="*/ 331 h 1760"/>
                  <a:gd name="T28" fmla="*/ 506 w 3422"/>
                  <a:gd name="T29" fmla="*/ 301 h 1760"/>
                  <a:gd name="T30" fmla="*/ 525 w 3422"/>
                  <a:gd name="T31" fmla="*/ 276 h 1760"/>
                  <a:gd name="T32" fmla="*/ 537 w 3422"/>
                  <a:gd name="T33" fmla="*/ 246 h 1760"/>
                  <a:gd name="T34" fmla="*/ 554 w 3422"/>
                  <a:gd name="T35" fmla="*/ 217 h 1760"/>
                  <a:gd name="T36" fmla="*/ 582 w 3422"/>
                  <a:gd name="T37" fmla="*/ 202 h 1760"/>
                  <a:gd name="T38" fmla="*/ 603 w 3422"/>
                  <a:gd name="T39" fmla="*/ 187 h 1760"/>
                  <a:gd name="T40" fmla="*/ 614 w 3422"/>
                  <a:gd name="T41" fmla="*/ 176 h 1760"/>
                  <a:gd name="T42" fmla="*/ 603 w 3422"/>
                  <a:gd name="T43" fmla="*/ 165 h 1760"/>
                  <a:gd name="T44" fmla="*/ 568 w 3422"/>
                  <a:gd name="T45" fmla="*/ 182 h 1760"/>
                  <a:gd name="T46" fmla="*/ 563 w 3422"/>
                  <a:gd name="T47" fmla="*/ 165 h 1760"/>
                  <a:gd name="T48" fmla="*/ 582 w 3422"/>
                  <a:gd name="T49" fmla="*/ 160 h 1760"/>
                  <a:gd name="T50" fmla="*/ 592 w 3422"/>
                  <a:gd name="T51" fmla="*/ 148 h 1760"/>
                  <a:gd name="T52" fmla="*/ 591 w 3422"/>
                  <a:gd name="T53" fmla="*/ 125 h 1760"/>
                  <a:gd name="T54" fmla="*/ 625 w 3422"/>
                  <a:gd name="T55" fmla="*/ 114 h 1760"/>
                  <a:gd name="T56" fmla="*/ 645 w 3422"/>
                  <a:gd name="T57" fmla="*/ 90 h 1760"/>
                  <a:gd name="T58" fmla="*/ 648 w 3422"/>
                  <a:gd name="T59" fmla="*/ 68 h 1760"/>
                  <a:gd name="T60" fmla="*/ 625 w 3422"/>
                  <a:gd name="T61" fmla="*/ 45 h 1760"/>
                  <a:gd name="T62" fmla="*/ 620 w 3422"/>
                  <a:gd name="T63" fmla="*/ 68 h 1760"/>
                  <a:gd name="T64" fmla="*/ 602 w 3422"/>
                  <a:gd name="T65" fmla="*/ 63 h 1760"/>
                  <a:gd name="T66" fmla="*/ 570 w 3422"/>
                  <a:gd name="T67" fmla="*/ 70 h 1760"/>
                  <a:gd name="T68" fmla="*/ 551 w 3422"/>
                  <a:gd name="T69" fmla="*/ 51 h 1760"/>
                  <a:gd name="T70" fmla="*/ 564 w 3422"/>
                  <a:gd name="T71" fmla="*/ 39 h 1760"/>
                  <a:gd name="T72" fmla="*/ 586 w 3422"/>
                  <a:gd name="T73" fmla="*/ 49 h 1760"/>
                  <a:gd name="T74" fmla="*/ 599 w 3422"/>
                  <a:gd name="T75" fmla="*/ 34 h 1760"/>
                  <a:gd name="T76" fmla="*/ 620 w 3422"/>
                  <a:gd name="T77" fmla="*/ 28 h 1760"/>
                  <a:gd name="T78" fmla="*/ 591 w 3422"/>
                  <a:gd name="T79" fmla="*/ 0 h 1760"/>
                  <a:gd name="T80" fmla="*/ 554 w 3422"/>
                  <a:gd name="T81" fmla="*/ 17 h 1760"/>
                  <a:gd name="T82" fmla="*/ 512 w 3422"/>
                  <a:gd name="T83" fmla="*/ 23 h 1760"/>
                  <a:gd name="T84" fmla="*/ 351 w 3422"/>
                  <a:gd name="T85" fmla="*/ 70 h 1760"/>
                  <a:gd name="T86" fmla="*/ 280 w 3422"/>
                  <a:gd name="T87" fmla="*/ 101 h 1760"/>
                  <a:gd name="T88" fmla="*/ 178 w 3422"/>
                  <a:gd name="T89" fmla="*/ 129 h 1760"/>
                  <a:gd name="T90" fmla="*/ 178 w 3422"/>
                  <a:gd name="T91" fmla="*/ 151 h 1760"/>
                  <a:gd name="T92" fmla="*/ 165 w 3422"/>
                  <a:gd name="T93" fmla="*/ 169 h 1760"/>
                  <a:gd name="T94" fmla="*/ 97 w 3422"/>
                  <a:gd name="T95" fmla="*/ 202 h 1760"/>
                  <a:gd name="T96" fmla="*/ 103 w 3422"/>
                  <a:gd name="T97" fmla="*/ 220 h 1760"/>
                  <a:gd name="T98" fmla="*/ 32 w 3422"/>
                  <a:gd name="T99" fmla="*/ 275 h 1760"/>
                  <a:gd name="T100" fmla="*/ 18 w 3422"/>
                  <a:gd name="T101" fmla="*/ 300 h 1760"/>
                  <a:gd name="T102" fmla="*/ 1 w 3422"/>
                  <a:gd name="T103" fmla="*/ 305 h 1760"/>
                  <a:gd name="T104" fmla="*/ 0 w 3422"/>
                  <a:gd name="T105" fmla="*/ 333 h 176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422" h="1760">
                    <a:moveTo>
                      <a:pt x="0" y="1760"/>
                    </a:moveTo>
                    <a:lnTo>
                      <a:pt x="168" y="1738"/>
                    </a:lnTo>
                    <a:lnTo>
                      <a:pt x="369" y="1675"/>
                    </a:lnTo>
                    <a:lnTo>
                      <a:pt x="487" y="1657"/>
                    </a:lnTo>
                    <a:lnTo>
                      <a:pt x="848" y="1490"/>
                    </a:lnTo>
                    <a:lnTo>
                      <a:pt x="1082" y="1419"/>
                    </a:lnTo>
                    <a:lnTo>
                      <a:pt x="1283" y="1365"/>
                    </a:lnTo>
                    <a:lnTo>
                      <a:pt x="1452" y="1386"/>
                    </a:lnTo>
                    <a:lnTo>
                      <a:pt x="1542" y="1478"/>
                    </a:lnTo>
                    <a:lnTo>
                      <a:pt x="1726" y="1418"/>
                    </a:lnTo>
                    <a:lnTo>
                      <a:pt x="1961" y="1298"/>
                    </a:lnTo>
                    <a:lnTo>
                      <a:pt x="2209" y="1511"/>
                    </a:lnTo>
                    <a:lnTo>
                      <a:pt x="2411" y="1626"/>
                    </a:lnTo>
                    <a:lnTo>
                      <a:pt x="2468" y="1748"/>
                    </a:lnTo>
                    <a:lnTo>
                      <a:pt x="2672" y="1590"/>
                    </a:lnTo>
                    <a:lnTo>
                      <a:pt x="2772" y="1460"/>
                    </a:lnTo>
                    <a:lnTo>
                      <a:pt x="2836" y="1300"/>
                    </a:lnTo>
                    <a:lnTo>
                      <a:pt x="2924" y="1148"/>
                    </a:lnTo>
                    <a:lnTo>
                      <a:pt x="3076" y="1068"/>
                    </a:lnTo>
                    <a:lnTo>
                      <a:pt x="3182" y="990"/>
                    </a:lnTo>
                    <a:lnTo>
                      <a:pt x="3244" y="932"/>
                    </a:lnTo>
                    <a:lnTo>
                      <a:pt x="3182" y="870"/>
                    </a:lnTo>
                    <a:lnTo>
                      <a:pt x="3002" y="960"/>
                    </a:lnTo>
                    <a:lnTo>
                      <a:pt x="2972" y="870"/>
                    </a:lnTo>
                    <a:lnTo>
                      <a:pt x="3076" y="844"/>
                    </a:lnTo>
                    <a:lnTo>
                      <a:pt x="3124" y="780"/>
                    </a:lnTo>
                    <a:lnTo>
                      <a:pt x="3122" y="660"/>
                    </a:lnTo>
                    <a:lnTo>
                      <a:pt x="3302" y="600"/>
                    </a:lnTo>
                    <a:lnTo>
                      <a:pt x="3404" y="476"/>
                    </a:lnTo>
                    <a:lnTo>
                      <a:pt x="3422" y="360"/>
                    </a:lnTo>
                    <a:lnTo>
                      <a:pt x="3302" y="240"/>
                    </a:lnTo>
                    <a:lnTo>
                      <a:pt x="3272" y="360"/>
                    </a:lnTo>
                    <a:lnTo>
                      <a:pt x="3180" y="332"/>
                    </a:lnTo>
                    <a:lnTo>
                      <a:pt x="3012" y="372"/>
                    </a:lnTo>
                    <a:lnTo>
                      <a:pt x="2912" y="270"/>
                    </a:lnTo>
                    <a:lnTo>
                      <a:pt x="2980" y="204"/>
                    </a:lnTo>
                    <a:lnTo>
                      <a:pt x="3092" y="260"/>
                    </a:lnTo>
                    <a:lnTo>
                      <a:pt x="3164" y="180"/>
                    </a:lnTo>
                    <a:lnTo>
                      <a:pt x="3272" y="150"/>
                    </a:lnTo>
                    <a:lnTo>
                      <a:pt x="3122" y="0"/>
                    </a:lnTo>
                    <a:lnTo>
                      <a:pt x="2924" y="92"/>
                    </a:lnTo>
                    <a:lnTo>
                      <a:pt x="2702" y="120"/>
                    </a:lnTo>
                    <a:lnTo>
                      <a:pt x="1852" y="372"/>
                    </a:lnTo>
                    <a:lnTo>
                      <a:pt x="1477" y="532"/>
                    </a:lnTo>
                    <a:lnTo>
                      <a:pt x="939" y="683"/>
                    </a:lnTo>
                    <a:lnTo>
                      <a:pt x="942" y="797"/>
                    </a:lnTo>
                    <a:lnTo>
                      <a:pt x="871" y="892"/>
                    </a:lnTo>
                    <a:lnTo>
                      <a:pt x="513" y="1070"/>
                    </a:lnTo>
                    <a:lnTo>
                      <a:pt x="545" y="1164"/>
                    </a:lnTo>
                    <a:lnTo>
                      <a:pt x="171" y="1451"/>
                    </a:lnTo>
                    <a:lnTo>
                      <a:pt x="93" y="1583"/>
                    </a:lnTo>
                    <a:lnTo>
                      <a:pt x="3" y="1614"/>
                    </a:lnTo>
                    <a:lnTo>
                      <a:pt x="0" y="176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1" name="Freeform 35"/>
              <p:cNvSpPr>
                <a:spLocks/>
              </p:cNvSpPr>
              <p:nvPr/>
            </p:nvSpPr>
            <p:spPr bwMode="auto">
              <a:xfrm>
                <a:off x="5951128" y="3023971"/>
                <a:ext cx="510982" cy="371984"/>
              </a:xfrm>
              <a:custGeom>
                <a:avLst/>
                <a:gdLst>
                  <a:gd name="T0" fmla="*/ 0 w 2320"/>
                  <a:gd name="T1" fmla="*/ 115 h 1689"/>
                  <a:gd name="T2" fmla="*/ 21 w 2320"/>
                  <a:gd name="T3" fmla="*/ 97 h 1689"/>
                  <a:gd name="T4" fmla="*/ 45 w 2320"/>
                  <a:gd name="T5" fmla="*/ 98 h 1689"/>
                  <a:gd name="T6" fmla="*/ 118 w 2320"/>
                  <a:gd name="T7" fmla="*/ 74 h 1689"/>
                  <a:gd name="T8" fmla="*/ 226 w 2320"/>
                  <a:gd name="T9" fmla="*/ 38 h 1689"/>
                  <a:gd name="T10" fmla="*/ 350 w 2320"/>
                  <a:gd name="T11" fmla="*/ 0 h 1689"/>
                  <a:gd name="T12" fmla="*/ 399 w 2320"/>
                  <a:gd name="T13" fmla="*/ 33 h 1689"/>
                  <a:gd name="T14" fmla="*/ 417 w 2320"/>
                  <a:gd name="T15" fmla="*/ 41 h 1689"/>
                  <a:gd name="T16" fmla="*/ 402 w 2320"/>
                  <a:gd name="T17" fmla="*/ 64 h 1689"/>
                  <a:gd name="T18" fmla="*/ 392 w 2320"/>
                  <a:gd name="T19" fmla="*/ 92 h 1689"/>
                  <a:gd name="T20" fmla="*/ 412 w 2320"/>
                  <a:gd name="T21" fmla="*/ 124 h 1689"/>
                  <a:gd name="T22" fmla="*/ 438 w 2320"/>
                  <a:gd name="T23" fmla="*/ 143 h 1689"/>
                  <a:gd name="T24" fmla="*/ 439 w 2320"/>
                  <a:gd name="T25" fmla="*/ 159 h 1689"/>
                  <a:gd name="T26" fmla="*/ 429 w 2320"/>
                  <a:gd name="T27" fmla="*/ 177 h 1689"/>
                  <a:gd name="T28" fmla="*/ 422 w 2320"/>
                  <a:gd name="T29" fmla="*/ 196 h 1689"/>
                  <a:gd name="T30" fmla="*/ 408 w 2320"/>
                  <a:gd name="T31" fmla="*/ 211 h 1689"/>
                  <a:gd name="T32" fmla="*/ 386 w 2320"/>
                  <a:gd name="T33" fmla="*/ 213 h 1689"/>
                  <a:gd name="T34" fmla="*/ 374 w 2320"/>
                  <a:gd name="T35" fmla="*/ 221 h 1689"/>
                  <a:gd name="T36" fmla="*/ 362 w 2320"/>
                  <a:gd name="T37" fmla="*/ 225 h 1689"/>
                  <a:gd name="T38" fmla="*/ 338 w 2320"/>
                  <a:gd name="T39" fmla="*/ 224 h 1689"/>
                  <a:gd name="T40" fmla="*/ 325 w 2320"/>
                  <a:gd name="T41" fmla="*/ 225 h 1689"/>
                  <a:gd name="T42" fmla="*/ 298 w 2320"/>
                  <a:gd name="T43" fmla="*/ 237 h 1689"/>
                  <a:gd name="T44" fmla="*/ 277 w 2320"/>
                  <a:gd name="T45" fmla="*/ 242 h 1689"/>
                  <a:gd name="T46" fmla="*/ 262 w 2320"/>
                  <a:gd name="T47" fmla="*/ 259 h 1689"/>
                  <a:gd name="T48" fmla="*/ 229 w 2320"/>
                  <a:gd name="T49" fmla="*/ 265 h 1689"/>
                  <a:gd name="T50" fmla="*/ 204 w 2320"/>
                  <a:gd name="T51" fmla="*/ 274 h 1689"/>
                  <a:gd name="T52" fmla="*/ 164 w 2320"/>
                  <a:gd name="T53" fmla="*/ 285 h 1689"/>
                  <a:gd name="T54" fmla="*/ 130 w 2320"/>
                  <a:gd name="T55" fmla="*/ 297 h 1689"/>
                  <a:gd name="T56" fmla="*/ 113 w 2320"/>
                  <a:gd name="T57" fmla="*/ 297 h 1689"/>
                  <a:gd name="T58" fmla="*/ 93 w 2320"/>
                  <a:gd name="T59" fmla="*/ 313 h 1689"/>
                  <a:gd name="T60" fmla="*/ 56 w 2320"/>
                  <a:gd name="T61" fmla="*/ 320 h 1689"/>
                  <a:gd name="T62" fmla="*/ 44 w 2320"/>
                  <a:gd name="T63" fmla="*/ 300 h 1689"/>
                  <a:gd name="T64" fmla="*/ 39 w 2320"/>
                  <a:gd name="T65" fmla="*/ 248 h 1689"/>
                  <a:gd name="T66" fmla="*/ 26 w 2320"/>
                  <a:gd name="T67" fmla="*/ 252 h 1689"/>
                  <a:gd name="T68" fmla="*/ 23 w 2320"/>
                  <a:gd name="T69" fmla="*/ 196 h 1689"/>
                  <a:gd name="T70" fmla="*/ 0 w 2320"/>
                  <a:gd name="T71" fmla="*/ 115 h 168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320" h="1689">
                    <a:moveTo>
                      <a:pt x="0" y="606"/>
                    </a:moveTo>
                    <a:lnTo>
                      <a:pt x="112" y="510"/>
                    </a:lnTo>
                    <a:lnTo>
                      <a:pt x="238" y="516"/>
                    </a:lnTo>
                    <a:lnTo>
                      <a:pt x="622" y="390"/>
                    </a:lnTo>
                    <a:lnTo>
                      <a:pt x="1192" y="198"/>
                    </a:lnTo>
                    <a:lnTo>
                      <a:pt x="1852" y="0"/>
                    </a:lnTo>
                    <a:lnTo>
                      <a:pt x="2110" y="174"/>
                    </a:lnTo>
                    <a:lnTo>
                      <a:pt x="2206" y="216"/>
                    </a:lnTo>
                    <a:lnTo>
                      <a:pt x="2122" y="336"/>
                    </a:lnTo>
                    <a:lnTo>
                      <a:pt x="2071" y="486"/>
                    </a:lnTo>
                    <a:lnTo>
                      <a:pt x="2176" y="654"/>
                    </a:lnTo>
                    <a:lnTo>
                      <a:pt x="2314" y="756"/>
                    </a:lnTo>
                    <a:lnTo>
                      <a:pt x="2320" y="840"/>
                    </a:lnTo>
                    <a:lnTo>
                      <a:pt x="2266" y="935"/>
                    </a:lnTo>
                    <a:lnTo>
                      <a:pt x="2230" y="1037"/>
                    </a:lnTo>
                    <a:lnTo>
                      <a:pt x="2156" y="1115"/>
                    </a:lnTo>
                    <a:lnTo>
                      <a:pt x="2042" y="1125"/>
                    </a:lnTo>
                    <a:lnTo>
                      <a:pt x="1978" y="1167"/>
                    </a:lnTo>
                    <a:lnTo>
                      <a:pt x="1912" y="1189"/>
                    </a:lnTo>
                    <a:lnTo>
                      <a:pt x="1786" y="1181"/>
                    </a:lnTo>
                    <a:lnTo>
                      <a:pt x="1718" y="1187"/>
                    </a:lnTo>
                    <a:lnTo>
                      <a:pt x="1574" y="1251"/>
                    </a:lnTo>
                    <a:lnTo>
                      <a:pt x="1462" y="1275"/>
                    </a:lnTo>
                    <a:lnTo>
                      <a:pt x="1382" y="1367"/>
                    </a:lnTo>
                    <a:lnTo>
                      <a:pt x="1208" y="1397"/>
                    </a:lnTo>
                    <a:lnTo>
                      <a:pt x="1080" y="1445"/>
                    </a:lnTo>
                    <a:lnTo>
                      <a:pt x="866" y="1505"/>
                    </a:lnTo>
                    <a:lnTo>
                      <a:pt x="687" y="1568"/>
                    </a:lnTo>
                    <a:lnTo>
                      <a:pt x="597" y="1568"/>
                    </a:lnTo>
                    <a:lnTo>
                      <a:pt x="489" y="1653"/>
                    </a:lnTo>
                    <a:lnTo>
                      <a:pt x="297" y="1689"/>
                    </a:lnTo>
                    <a:lnTo>
                      <a:pt x="234" y="1581"/>
                    </a:lnTo>
                    <a:lnTo>
                      <a:pt x="208" y="1307"/>
                    </a:lnTo>
                    <a:lnTo>
                      <a:pt x="136" y="1329"/>
                    </a:lnTo>
                    <a:lnTo>
                      <a:pt x="122" y="1035"/>
                    </a:lnTo>
                    <a:lnTo>
                      <a:pt x="0" y="606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2" name="Freeform 36"/>
              <p:cNvSpPr>
                <a:spLocks/>
              </p:cNvSpPr>
              <p:nvPr/>
            </p:nvSpPr>
            <p:spPr bwMode="auto">
              <a:xfrm>
                <a:off x="5974407" y="2646174"/>
                <a:ext cx="573837" cy="490555"/>
              </a:xfrm>
              <a:custGeom>
                <a:avLst/>
                <a:gdLst>
                  <a:gd name="T0" fmla="*/ 0 w 2597"/>
                  <a:gd name="T1" fmla="*/ 421 h 2224"/>
                  <a:gd name="T2" fmla="*/ 24 w 2597"/>
                  <a:gd name="T3" fmla="*/ 422 h 2224"/>
                  <a:gd name="T4" fmla="*/ 207 w 2597"/>
                  <a:gd name="T5" fmla="*/ 361 h 2224"/>
                  <a:gd name="T6" fmla="*/ 330 w 2597"/>
                  <a:gd name="T7" fmla="*/ 324 h 2224"/>
                  <a:gd name="T8" fmla="*/ 380 w 2597"/>
                  <a:gd name="T9" fmla="*/ 357 h 2224"/>
                  <a:gd name="T10" fmla="*/ 398 w 2597"/>
                  <a:gd name="T11" fmla="*/ 365 h 2224"/>
                  <a:gd name="T12" fmla="*/ 436 w 2597"/>
                  <a:gd name="T13" fmla="*/ 367 h 2224"/>
                  <a:gd name="T14" fmla="*/ 474 w 2597"/>
                  <a:gd name="T15" fmla="*/ 373 h 2224"/>
                  <a:gd name="T16" fmla="*/ 493 w 2597"/>
                  <a:gd name="T17" fmla="*/ 346 h 2224"/>
                  <a:gd name="T18" fmla="*/ 483 w 2597"/>
                  <a:gd name="T19" fmla="*/ 334 h 2224"/>
                  <a:gd name="T20" fmla="*/ 482 w 2597"/>
                  <a:gd name="T21" fmla="*/ 314 h 2224"/>
                  <a:gd name="T22" fmla="*/ 465 w 2597"/>
                  <a:gd name="T23" fmla="*/ 301 h 2224"/>
                  <a:gd name="T24" fmla="*/ 459 w 2597"/>
                  <a:gd name="T25" fmla="*/ 278 h 2224"/>
                  <a:gd name="T26" fmla="*/ 454 w 2597"/>
                  <a:gd name="T27" fmla="*/ 241 h 2224"/>
                  <a:gd name="T28" fmla="*/ 447 w 2597"/>
                  <a:gd name="T29" fmla="*/ 198 h 2224"/>
                  <a:gd name="T30" fmla="*/ 439 w 2597"/>
                  <a:gd name="T31" fmla="*/ 170 h 2224"/>
                  <a:gd name="T32" fmla="*/ 433 w 2597"/>
                  <a:gd name="T33" fmla="*/ 132 h 2224"/>
                  <a:gd name="T34" fmla="*/ 396 w 2597"/>
                  <a:gd name="T35" fmla="*/ 73 h 2224"/>
                  <a:gd name="T36" fmla="*/ 385 w 2597"/>
                  <a:gd name="T37" fmla="*/ 28 h 2224"/>
                  <a:gd name="T38" fmla="*/ 377 w 2597"/>
                  <a:gd name="T39" fmla="*/ 11 h 2224"/>
                  <a:gd name="T40" fmla="*/ 362 w 2597"/>
                  <a:gd name="T41" fmla="*/ 0 h 2224"/>
                  <a:gd name="T42" fmla="*/ 351 w 2597"/>
                  <a:gd name="T43" fmla="*/ 11 h 2224"/>
                  <a:gd name="T44" fmla="*/ 328 w 2597"/>
                  <a:gd name="T45" fmla="*/ 16 h 2224"/>
                  <a:gd name="T46" fmla="*/ 301 w 2597"/>
                  <a:gd name="T47" fmla="*/ 29 h 2224"/>
                  <a:gd name="T48" fmla="*/ 260 w 2597"/>
                  <a:gd name="T49" fmla="*/ 39 h 2224"/>
                  <a:gd name="T50" fmla="*/ 243 w 2597"/>
                  <a:gd name="T51" fmla="*/ 61 h 2224"/>
                  <a:gd name="T52" fmla="*/ 225 w 2597"/>
                  <a:gd name="T53" fmla="*/ 85 h 2224"/>
                  <a:gd name="T54" fmla="*/ 227 w 2597"/>
                  <a:gd name="T55" fmla="*/ 108 h 2224"/>
                  <a:gd name="T56" fmla="*/ 233 w 2597"/>
                  <a:gd name="T57" fmla="*/ 123 h 2224"/>
                  <a:gd name="T58" fmla="*/ 197 w 2597"/>
                  <a:gd name="T59" fmla="*/ 159 h 2224"/>
                  <a:gd name="T60" fmla="*/ 211 w 2597"/>
                  <a:gd name="T61" fmla="*/ 165 h 2224"/>
                  <a:gd name="T62" fmla="*/ 225 w 2597"/>
                  <a:gd name="T63" fmla="*/ 159 h 2224"/>
                  <a:gd name="T64" fmla="*/ 228 w 2597"/>
                  <a:gd name="T65" fmla="*/ 173 h 2224"/>
                  <a:gd name="T66" fmla="*/ 214 w 2597"/>
                  <a:gd name="T67" fmla="*/ 187 h 2224"/>
                  <a:gd name="T68" fmla="*/ 237 w 2597"/>
                  <a:gd name="T69" fmla="*/ 198 h 2224"/>
                  <a:gd name="T70" fmla="*/ 242 w 2597"/>
                  <a:gd name="T71" fmla="*/ 216 h 2224"/>
                  <a:gd name="T72" fmla="*/ 213 w 2597"/>
                  <a:gd name="T73" fmla="*/ 225 h 2224"/>
                  <a:gd name="T74" fmla="*/ 183 w 2597"/>
                  <a:gd name="T75" fmla="*/ 243 h 2224"/>
                  <a:gd name="T76" fmla="*/ 151 w 2597"/>
                  <a:gd name="T77" fmla="*/ 267 h 2224"/>
                  <a:gd name="T78" fmla="*/ 120 w 2597"/>
                  <a:gd name="T79" fmla="*/ 261 h 2224"/>
                  <a:gd name="T80" fmla="*/ 88 w 2597"/>
                  <a:gd name="T81" fmla="*/ 273 h 2224"/>
                  <a:gd name="T82" fmla="*/ 60 w 2597"/>
                  <a:gd name="T83" fmla="*/ 291 h 2224"/>
                  <a:gd name="T84" fmla="*/ 58 w 2597"/>
                  <a:gd name="T85" fmla="*/ 310 h 2224"/>
                  <a:gd name="T86" fmla="*/ 77 w 2597"/>
                  <a:gd name="T87" fmla="*/ 329 h 2224"/>
                  <a:gd name="T88" fmla="*/ 76 w 2597"/>
                  <a:gd name="T89" fmla="*/ 351 h 2224"/>
                  <a:gd name="T90" fmla="*/ 60 w 2597"/>
                  <a:gd name="T91" fmla="*/ 369 h 2224"/>
                  <a:gd name="T92" fmla="*/ 0 w 2597"/>
                  <a:gd name="T93" fmla="*/ 421 h 222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597" h="2224">
                    <a:moveTo>
                      <a:pt x="0" y="2218"/>
                    </a:moveTo>
                    <a:lnTo>
                      <a:pt x="128" y="2224"/>
                    </a:lnTo>
                    <a:lnTo>
                      <a:pt x="1088" y="1905"/>
                    </a:lnTo>
                    <a:lnTo>
                      <a:pt x="1737" y="1708"/>
                    </a:lnTo>
                    <a:lnTo>
                      <a:pt x="2003" y="1884"/>
                    </a:lnTo>
                    <a:lnTo>
                      <a:pt x="2094" y="1924"/>
                    </a:lnTo>
                    <a:lnTo>
                      <a:pt x="2298" y="1936"/>
                    </a:lnTo>
                    <a:lnTo>
                      <a:pt x="2498" y="1968"/>
                    </a:lnTo>
                    <a:lnTo>
                      <a:pt x="2597" y="1826"/>
                    </a:lnTo>
                    <a:lnTo>
                      <a:pt x="2546" y="1760"/>
                    </a:lnTo>
                    <a:lnTo>
                      <a:pt x="2538" y="1656"/>
                    </a:lnTo>
                    <a:lnTo>
                      <a:pt x="2450" y="1584"/>
                    </a:lnTo>
                    <a:lnTo>
                      <a:pt x="2417" y="1466"/>
                    </a:lnTo>
                    <a:lnTo>
                      <a:pt x="2394" y="1272"/>
                    </a:lnTo>
                    <a:lnTo>
                      <a:pt x="2357" y="1046"/>
                    </a:lnTo>
                    <a:lnTo>
                      <a:pt x="2314" y="896"/>
                    </a:lnTo>
                    <a:lnTo>
                      <a:pt x="2282" y="696"/>
                    </a:lnTo>
                    <a:lnTo>
                      <a:pt x="2087" y="386"/>
                    </a:lnTo>
                    <a:lnTo>
                      <a:pt x="2027" y="146"/>
                    </a:lnTo>
                    <a:lnTo>
                      <a:pt x="1986" y="56"/>
                    </a:lnTo>
                    <a:lnTo>
                      <a:pt x="1906" y="0"/>
                    </a:lnTo>
                    <a:lnTo>
                      <a:pt x="1847" y="56"/>
                    </a:lnTo>
                    <a:lnTo>
                      <a:pt x="1727" y="86"/>
                    </a:lnTo>
                    <a:lnTo>
                      <a:pt x="1586" y="152"/>
                    </a:lnTo>
                    <a:lnTo>
                      <a:pt x="1367" y="206"/>
                    </a:lnTo>
                    <a:lnTo>
                      <a:pt x="1282" y="320"/>
                    </a:lnTo>
                    <a:lnTo>
                      <a:pt x="1186" y="446"/>
                    </a:lnTo>
                    <a:lnTo>
                      <a:pt x="1194" y="568"/>
                    </a:lnTo>
                    <a:lnTo>
                      <a:pt x="1226" y="648"/>
                    </a:lnTo>
                    <a:lnTo>
                      <a:pt x="1036" y="836"/>
                    </a:lnTo>
                    <a:lnTo>
                      <a:pt x="1114" y="872"/>
                    </a:lnTo>
                    <a:lnTo>
                      <a:pt x="1186" y="836"/>
                    </a:lnTo>
                    <a:lnTo>
                      <a:pt x="1202" y="912"/>
                    </a:lnTo>
                    <a:lnTo>
                      <a:pt x="1126" y="986"/>
                    </a:lnTo>
                    <a:lnTo>
                      <a:pt x="1247" y="1046"/>
                    </a:lnTo>
                    <a:lnTo>
                      <a:pt x="1277" y="1136"/>
                    </a:lnTo>
                    <a:lnTo>
                      <a:pt x="1122" y="1184"/>
                    </a:lnTo>
                    <a:lnTo>
                      <a:pt x="962" y="1280"/>
                    </a:lnTo>
                    <a:lnTo>
                      <a:pt x="796" y="1406"/>
                    </a:lnTo>
                    <a:lnTo>
                      <a:pt x="634" y="1376"/>
                    </a:lnTo>
                    <a:lnTo>
                      <a:pt x="466" y="1440"/>
                    </a:lnTo>
                    <a:lnTo>
                      <a:pt x="314" y="1536"/>
                    </a:lnTo>
                    <a:lnTo>
                      <a:pt x="306" y="1632"/>
                    </a:lnTo>
                    <a:lnTo>
                      <a:pt x="406" y="1736"/>
                    </a:lnTo>
                    <a:lnTo>
                      <a:pt x="402" y="1848"/>
                    </a:lnTo>
                    <a:lnTo>
                      <a:pt x="316" y="1946"/>
                    </a:lnTo>
                    <a:lnTo>
                      <a:pt x="0" y="2218"/>
                    </a:lnTo>
                    <a:close/>
                  </a:path>
                </a:pathLst>
              </a:custGeom>
              <a:solidFill>
                <a:srgbClr val="C3B996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93" name="Freeform 37"/>
              <p:cNvSpPr>
                <a:spLocks/>
              </p:cNvSpPr>
              <p:nvPr/>
            </p:nvSpPr>
            <p:spPr bwMode="auto">
              <a:xfrm>
                <a:off x="6395764" y="2590376"/>
                <a:ext cx="162956" cy="289450"/>
              </a:xfrm>
              <a:custGeom>
                <a:avLst/>
                <a:gdLst>
                  <a:gd name="T0" fmla="*/ 0 w 734"/>
                  <a:gd name="T1" fmla="*/ 48 h 1311"/>
                  <a:gd name="T2" fmla="*/ 68 w 734"/>
                  <a:gd name="T3" fmla="*/ 27 h 1311"/>
                  <a:gd name="T4" fmla="*/ 106 w 734"/>
                  <a:gd name="T5" fmla="*/ 4 h 1311"/>
                  <a:gd name="T6" fmla="*/ 124 w 734"/>
                  <a:gd name="T7" fmla="*/ 0 h 1311"/>
                  <a:gd name="T8" fmla="*/ 136 w 734"/>
                  <a:gd name="T9" fmla="*/ 34 h 1311"/>
                  <a:gd name="T10" fmla="*/ 140 w 734"/>
                  <a:gd name="T11" fmla="*/ 56 h 1311"/>
                  <a:gd name="T12" fmla="*/ 124 w 734"/>
                  <a:gd name="T13" fmla="*/ 80 h 1311"/>
                  <a:gd name="T14" fmla="*/ 122 w 734"/>
                  <a:gd name="T15" fmla="*/ 126 h 1311"/>
                  <a:gd name="T16" fmla="*/ 124 w 734"/>
                  <a:gd name="T17" fmla="*/ 154 h 1311"/>
                  <a:gd name="T18" fmla="*/ 126 w 734"/>
                  <a:gd name="T19" fmla="*/ 182 h 1311"/>
                  <a:gd name="T20" fmla="*/ 134 w 734"/>
                  <a:gd name="T21" fmla="*/ 217 h 1311"/>
                  <a:gd name="T22" fmla="*/ 140 w 734"/>
                  <a:gd name="T23" fmla="*/ 231 h 1311"/>
                  <a:gd name="T24" fmla="*/ 87 w 734"/>
                  <a:gd name="T25" fmla="*/ 249 h 1311"/>
                  <a:gd name="T26" fmla="*/ 77 w 734"/>
                  <a:gd name="T27" fmla="*/ 219 h 1311"/>
                  <a:gd name="T28" fmla="*/ 71 w 734"/>
                  <a:gd name="T29" fmla="*/ 181 h 1311"/>
                  <a:gd name="T30" fmla="*/ 34 w 734"/>
                  <a:gd name="T31" fmla="*/ 121 h 1311"/>
                  <a:gd name="T32" fmla="*/ 23 w 734"/>
                  <a:gd name="T33" fmla="*/ 78 h 1311"/>
                  <a:gd name="T34" fmla="*/ 16 w 734"/>
                  <a:gd name="T35" fmla="*/ 60 h 1311"/>
                  <a:gd name="T36" fmla="*/ 0 w 734"/>
                  <a:gd name="T37" fmla="*/ 48 h 13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34" h="1311">
                    <a:moveTo>
                      <a:pt x="0" y="255"/>
                    </a:moveTo>
                    <a:lnTo>
                      <a:pt x="358" y="143"/>
                    </a:lnTo>
                    <a:lnTo>
                      <a:pt x="558" y="23"/>
                    </a:lnTo>
                    <a:lnTo>
                      <a:pt x="651" y="0"/>
                    </a:lnTo>
                    <a:lnTo>
                      <a:pt x="711" y="180"/>
                    </a:lnTo>
                    <a:lnTo>
                      <a:pt x="734" y="295"/>
                    </a:lnTo>
                    <a:lnTo>
                      <a:pt x="651" y="420"/>
                    </a:lnTo>
                    <a:lnTo>
                      <a:pt x="638" y="663"/>
                    </a:lnTo>
                    <a:lnTo>
                      <a:pt x="651" y="810"/>
                    </a:lnTo>
                    <a:lnTo>
                      <a:pt x="662" y="959"/>
                    </a:lnTo>
                    <a:lnTo>
                      <a:pt x="702" y="1143"/>
                    </a:lnTo>
                    <a:lnTo>
                      <a:pt x="734" y="1215"/>
                    </a:lnTo>
                    <a:lnTo>
                      <a:pt x="454" y="1311"/>
                    </a:lnTo>
                    <a:lnTo>
                      <a:pt x="406" y="1155"/>
                    </a:lnTo>
                    <a:lnTo>
                      <a:pt x="374" y="953"/>
                    </a:lnTo>
                    <a:lnTo>
                      <a:pt x="180" y="639"/>
                    </a:lnTo>
                    <a:lnTo>
                      <a:pt x="122" y="409"/>
                    </a:lnTo>
                    <a:lnTo>
                      <a:pt x="82" y="315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4" name="Freeform 38"/>
              <p:cNvSpPr>
                <a:spLocks/>
              </p:cNvSpPr>
              <p:nvPr/>
            </p:nvSpPr>
            <p:spPr bwMode="auto">
              <a:xfrm>
                <a:off x="6407404" y="3070469"/>
                <a:ext cx="132692" cy="262714"/>
              </a:xfrm>
              <a:custGeom>
                <a:avLst/>
                <a:gdLst>
                  <a:gd name="T0" fmla="*/ 10 w 601"/>
                  <a:gd name="T1" fmla="*/ 23 h 1190"/>
                  <a:gd name="T2" fmla="*/ 0 w 601"/>
                  <a:gd name="T3" fmla="*/ 51 h 1190"/>
                  <a:gd name="T4" fmla="*/ 20 w 601"/>
                  <a:gd name="T5" fmla="*/ 84 h 1190"/>
                  <a:gd name="T6" fmla="*/ 46 w 601"/>
                  <a:gd name="T7" fmla="*/ 103 h 1190"/>
                  <a:gd name="T8" fmla="*/ 47 w 601"/>
                  <a:gd name="T9" fmla="*/ 119 h 1190"/>
                  <a:gd name="T10" fmla="*/ 38 w 601"/>
                  <a:gd name="T11" fmla="*/ 136 h 1190"/>
                  <a:gd name="T12" fmla="*/ 30 w 601"/>
                  <a:gd name="T13" fmla="*/ 156 h 1190"/>
                  <a:gd name="T14" fmla="*/ 17 w 601"/>
                  <a:gd name="T15" fmla="*/ 171 h 1190"/>
                  <a:gd name="T16" fmla="*/ 27 w 601"/>
                  <a:gd name="T17" fmla="*/ 201 h 1190"/>
                  <a:gd name="T18" fmla="*/ 48 w 601"/>
                  <a:gd name="T19" fmla="*/ 198 h 1190"/>
                  <a:gd name="T20" fmla="*/ 66 w 601"/>
                  <a:gd name="T21" fmla="*/ 216 h 1190"/>
                  <a:gd name="T22" fmla="*/ 85 w 601"/>
                  <a:gd name="T23" fmla="*/ 226 h 1190"/>
                  <a:gd name="T24" fmla="*/ 91 w 601"/>
                  <a:gd name="T25" fmla="*/ 188 h 1190"/>
                  <a:gd name="T26" fmla="*/ 97 w 601"/>
                  <a:gd name="T27" fmla="*/ 165 h 1190"/>
                  <a:gd name="T28" fmla="*/ 102 w 601"/>
                  <a:gd name="T29" fmla="*/ 137 h 1190"/>
                  <a:gd name="T30" fmla="*/ 114 w 601"/>
                  <a:gd name="T31" fmla="*/ 108 h 1190"/>
                  <a:gd name="T32" fmla="*/ 108 w 601"/>
                  <a:gd name="T33" fmla="*/ 74 h 1190"/>
                  <a:gd name="T34" fmla="*/ 86 w 601"/>
                  <a:gd name="T35" fmla="*/ 57 h 1190"/>
                  <a:gd name="T36" fmla="*/ 86 w 601"/>
                  <a:gd name="T37" fmla="*/ 33 h 1190"/>
                  <a:gd name="T38" fmla="*/ 102 w 601"/>
                  <a:gd name="T39" fmla="*/ 9 h 1190"/>
                  <a:gd name="T40" fmla="*/ 64 w 601"/>
                  <a:gd name="T41" fmla="*/ 2 h 1190"/>
                  <a:gd name="T42" fmla="*/ 26 w 601"/>
                  <a:gd name="T43" fmla="*/ 0 h 1190"/>
                  <a:gd name="T44" fmla="*/ 10 w 601"/>
                  <a:gd name="T45" fmla="*/ 23 h 119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01" h="1190">
                    <a:moveTo>
                      <a:pt x="54" y="119"/>
                    </a:moveTo>
                    <a:lnTo>
                      <a:pt x="0" y="269"/>
                    </a:lnTo>
                    <a:lnTo>
                      <a:pt x="106" y="440"/>
                    </a:lnTo>
                    <a:lnTo>
                      <a:pt x="244" y="540"/>
                    </a:lnTo>
                    <a:lnTo>
                      <a:pt x="250" y="624"/>
                    </a:lnTo>
                    <a:lnTo>
                      <a:pt x="199" y="716"/>
                    </a:lnTo>
                    <a:lnTo>
                      <a:pt x="159" y="821"/>
                    </a:lnTo>
                    <a:lnTo>
                      <a:pt x="87" y="902"/>
                    </a:lnTo>
                    <a:lnTo>
                      <a:pt x="141" y="1059"/>
                    </a:lnTo>
                    <a:lnTo>
                      <a:pt x="254" y="1044"/>
                    </a:lnTo>
                    <a:lnTo>
                      <a:pt x="346" y="1135"/>
                    </a:lnTo>
                    <a:lnTo>
                      <a:pt x="446" y="1190"/>
                    </a:lnTo>
                    <a:lnTo>
                      <a:pt x="481" y="989"/>
                    </a:lnTo>
                    <a:lnTo>
                      <a:pt x="511" y="869"/>
                    </a:lnTo>
                    <a:lnTo>
                      <a:pt x="538" y="724"/>
                    </a:lnTo>
                    <a:lnTo>
                      <a:pt x="601" y="569"/>
                    </a:lnTo>
                    <a:lnTo>
                      <a:pt x="571" y="389"/>
                    </a:lnTo>
                    <a:lnTo>
                      <a:pt x="451" y="299"/>
                    </a:lnTo>
                    <a:lnTo>
                      <a:pt x="455" y="175"/>
                    </a:lnTo>
                    <a:lnTo>
                      <a:pt x="540" y="45"/>
                    </a:lnTo>
                    <a:lnTo>
                      <a:pt x="340" y="12"/>
                    </a:lnTo>
                    <a:lnTo>
                      <a:pt x="135" y="0"/>
                    </a:lnTo>
                    <a:lnTo>
                      <a:pt x="54" y="119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5" name="Freeform 39"/>
              <p:cNvSpPr>
                <a:spLocks/>
              </p:cNvSpPr>
              <p:nvPr/>
            </p:nvSpPr>
            <p:spPr bwMode="auto">
              <a:xfrm>
                <a:off x="6508669" y="2910050"/>
                <a:ext cx="154808" cy="138332"/>
              </a:xfrm>
              <a:custGeom>
                <a:avLst/>
                <a:gdLst>
                  <a:gd name="T0" fmla="*/ 34 w 700"/>
                  <a:gd name="T1" fmla="*/ 119 h 630"/>
                  <a:gd name="T2" fmla="*/ 93 w 700"/>
                  <a:gd name="T3" fmla="*/ 80 h 630"/>
                  <a:gd name="T4" fmla="*/ 133 w 700"/>
                  <a:gd name="T5" fmla="*/ 55 h 630"/>
                  <a:gd name="T6" fmla="*/ 130 w 700"/>
                  <a:gd name="T7" fmla="*/ 24 h 630"/>
                  <a:gd name="T8" fmla="*/ 104 w 700"/>
                  <a:gd name="T9" fmla="*/ 0 h 630"/>
                  <a:gd name="T10" fmla="*/ 0 w 700"/>
                  <a:gd name="T11" fmla="*/ 52 h 630"/>
                  <a:gd name="T12" fmla="*/ 6 w 700"/>
                  <a:gd name="T13" fmla="*/ 73 h 630"/>
                  <a:gd name="T14" fmla="*/ 23 w 700"/>
                  <a:gd name="T15" fmla="*/ 87 h 630"/>
                  <a:gd name="T16" fmla="*/ 25 w 700"/>
                  <a:gd name="T17" fmla="*/ 108 h 630"/>
                  <a:gd name="T18" fmla="*/ 34 w 700"/>
                  <a:gd name="T19" fmla="*/ 119 h 63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00" h="630">
                    <a:moveTo>
                      <a:pt x="181" y="630"/>
                    </a:moveTo>
                    <a:lnTo>
                      <a:pt x="490" y="421"/>
                    </a:lnTo>
                    <a:lnTo>
                      <a:pt x="700" y="293"/>
                    </a:lnTo>
                    <a:lnTo>
                      <a:pt x="682" y="128"/>
                    </a:lnTo>
                    <a:lnTo>
                      <a:pt x="545" y="0"/>
                    </a:lnTo>
                    <a:lnTo>
                      <a:pt x="0" y="276"/>
                    </a:lnTo>
                    <a:lnTo>
                      <a:pt x="31" y="388"/>
                    </a:lnTo>
                    <a:lnTo>
                      <a:pt x="120" y="463"/>
                    </a:lnTo>
                    <a:lnTo>
                      <a:pt x="130" y="570"/>
                    </a:lnTo>
                    <a:lnTo>
                      <a:pt x="181" y="63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6" name="Freeform 40"/>
              <p:cNvSpPr>
                <a:spLocks/>
              </p:cNvSpPr>
              <p:nvPr/>
            </p:nvSpPr>
            <p:spPr bwMode="auto">
              <a:xfrm>
                <a:off x="6497029" y="2784505"/>
                <a:ext cx="303796" cy="187155"/>
              </a:xfrm>
              <a:custGeom>
                <a:avLst/>
                <a:gdLst>
                  <a:gd name="T0" fmla="*/ 142 w 1383"/>
                  <a:gd name="T1" fmla="*/ 17 h 850"/>
                  <a:gd name="T2" fmla="*/ 131 w 1383"/>
                  <a:gd name="T3" fmla="*/ 40 h 850"/>
                  <a:gd name="T4" fmla="*/ 53 w 1383"/>
                  <a:gd name="T5" fmla="*/ 64 h 850"/>
                  <a:gd name="T6" fmla="*/ 0 w 1383"/>
                  <a:gd name="T7" fmla="*/ 83 h 850"/>
                  <a:gd name="T8" fmla="*/ 6 w 1383"/>
                  <a:gd name="T9" fmla="*/ 122 h 850"/>
                  <a:gd name="T10" fmla="*/ 11 w 1383"/>
                  <a:gd name="T11" fmla="*/ 161 h 850"/>
                  <a:gd name="T12" fmla="*/ 113 w 1383"/>
                  <a:gd name="T13" fmla="*/ 109 h 850"/>
                  <a:gd name="T14" fmla="*/ 156 w 1383"/>
                  <a:gd name="T15" fmla="*/ 96 h 850"/>
                  <a:gd name="T16" fmla="*/ 172 w 1383"/>
                  <a:gd name="T17" fmla="*/ 128 h 850"/>
                  <a:gd name="T18" fmla="*/ 193 w 1383"/>
                  <a:gd name="T19" fmla="*/ 142 h 850"/>
                  <a:gd name="T20" fmla="*/ 201 w 1383"/>
                  <a:gd name="T21" fmla="*/ 125 h 850"/>
                  <a:gd name="T22" fmla="*/ 233 w 1383"/>
                  <a:gd name="T23" fmla="*/ 102 h 850"/>
                  <a:gd name="T24" fmla="*/ 261 w 1383"/>
                  <a:gd name="T25" fmla="*/ 85 h 850"/>
                  <a:gd name="T26" fmla="*/ 252 w 1383"/>
                  <a:gd name="T27" fmla="*/ 73 h 850"/>
                  <a:gd name="T28" fmla="*/ 250 w 1383"/>
                  <a:gd name="T29" fmla="*/ 62 h 850"/>
                  <a:gd name="T30" fmla="*/ 245 w 1383"/>
                  <a:gd name="T31" fmla="*/ 44 h 850"/>
                  <a:gd name="T32" fmla="*/ 240 w 1383"/>
                  <a:gd name="T33" fmla="*/ 50 h 850"/>
                  <a:gd name="T34" fmla="*/ 243 w 1383"/>
                  <a:gd name="T35" fmla="*/ 60 h 850"/>
                  <a:gd name="T36" fmla="*/ 240 w 1383"/>
                  <a:gd name="T37" fmla="*/ 70 h 850"/>
                  <a:gd name="T38" fmla="*/ 245 w 1383"/>
                  <a:gd name="T39" fmla="*/ 82 h 850"/>
                  <a:gd name="T40" fmla="*/ 227 w 1383"/>
                  <a:gd name="T41" fmla="*/ 97 h 850"/>
                  <a:gd name="T42" fmla="*/ 204 w 1383"/>
                  <a:gd name="T43" fmla="*/ 85 h 850"/>
                  <a:gd name="T44" fmla="*/ 176 w 1383"/>
                  <a:gd name="T45" fmla="*/ 51 h 850"/>
                  <a:gd name="T46" fmla="*/ 168 w 1383"/>
                  <a:gd name="T47" fmla="*/ 23 h 850"/>
                  <a:gd name="T48" fmla="*/ 142 w 1383"/>
                  <a:gd name="T49" fmla="*/ 0 h 850"/>
                  <a:gd name="T50" fmla="*/ 142 w 1383"/>
                  <a:gd name="T51" fmla="*/ 17 h 85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383" h="850">
                    <a:moveTo>
                      <a:pt x="753" y="90"/>
                    </a:moveTo>
                    <a:lnTo>
                      <a:pt x="693" y="210"/>
                    </a:lnTo>
                    <a:lnTo>
                      <a:pt x="281" y="340"/>
                    </a:lnTo>
                    <a:lnTo>
                      <a:pt x="0" y="436"/>
                    </a:lnTo>
                    <a:lnTo>
                      <a:pt x="30" y="645"/>
                    </a:lnTo>
                    <a:lnTo>
                      <a:pt x="57" y="850"/>
                    </a:lnTo>
                    <a:lnTo>
                      <a:pt x="597" y="573"/>
                    </a:lnTo>
                    <a:lnTo>
                      <a:pt x="825" y="507"/>
                    </a:lnTo>
                    <a:lnTo>
                      <a:pt x="913" y="675"/>
                    </a:lnTo>
                    <a:lnTo>
                      <a:pt x="1023" y="750"/>
                    </a:lnTo>
                    <a:lnTo>
                      <a:pt x="1065" y="659"/>
                    </a:lnTo>
                    <a:lnTo>
                      <a:pt x="1233" y="540"/>
                    </a:lnTo>
                    <a:lnTo>
                      <a:pt x="1383" y="450"/>
                    </a:lnTo>
                    <a:lnTo>
                      <a:pt x="1337" y="383"/>
                    </a:lnTo>
                    <a:lnTo>
                      <a:pt x="1325" y="325"/>
                    </a:lnTo>
                    <a:lnTo>
                      <a:pt x="1297" y="233"/>
                    </a:lnTo>
                    <a:lnTo>
                      <a:pt x="1273" y="263"/>
                    </a:lnTo>
                    <a:lnTo>
                      <a:pt x="1285" y="319"/>
                    </a:lnTo>
                    <a:lnTo>
                      <a:pt x="1273" y="371"/>
                    </a:lnTo>
                    <a:lnTo>
                      <a:pt x="1297" y="435"/>
                    </a:lnTo>
                    <a:lnTo>
                      <a:pt x="1203" y="510"/>
                    </a:lnTo>
                    <a:lnTo>
                      <a:pt x="1081" y="451"/>
                    </a:lnTo>
                    <a:lnTo>
                      <a:pt x="933" y="270"/>
                    </a:lnTo>
                    <a:lnTo>
                      <a:pt x="889" y="123"/>
                    </a:lnTo>
                    <a:lnTo>
                      <a:pt x="753" y="0"/>
                    </a:lnTo>
                    <a:lnTo>
                      <a:pt x="753" y="9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7" name="Freeform 41"/>
              <p:cNvSpPr>
                <a:spLocks/>
              </p:cNvSpPr>
              <p:nvPr/>
            </p:nvSpPr>
            <p:spPr bwMode="auto">
              <a:xfrm>
                <a:off x="6537768" y="2569452"/>
                <a:ext cx="135020" cy="288288"/>
              </a:xfrm>
              <a:custGeom>
                <a:avLst/>
                <a:gdLst>
                  <a:gd name="T0" fmla="*/ 66 w 615"/>
                  <a:gd name="T1" fmla="*/ 233 h 1311"/>
                  <a:gd name="T2" fmla="*/ 96 w 615"/>
                  <a:gd name="T3" fmla="*/ 224 h 1311"/>
                  <a:gd name="T4" fmla="*/ 107 w 615"/>
                  <a:gd name="T5" fmla="*/ 201 h 1311"/>
                  <a:gd name="T6" fmla="*/ 107 w 615"/>
                  <a:gd name="T7" fmla="*/ 184 h 1311"/>
                  <a:gd name="T8" fmla="*/ 116 w 615"/>
                  <a:gd name="T9" fmla="*/ 170 h 1311"/>
                  <a:gd name="T10" fmla="*/ 96 w 615"/>
                  <a:gd name="T11" fmla="*/ 162 h 1311"/>
                  <a:gd name="T12" fmla="*/ 89 w 615"/>
                  <a:gd name="T13" fmla="*/ 136 h 1311"/>
                  <a:gd name="T14" fmla="*/ 54 w 615"/>
                  <a:gd name="T15" fmla="*/ 74 h 1311"/>
                  <a:gd name="T16" fmla="*/ 25 w 615"/>
                  <a:gd name="T17" fmla="*/ 0 h 1311"/>
                  <a:gd name="T18" fmla="*/ 9 w 615"/>
                  <a:gd name="T19" fmla="*/ 6 h 1311"/>
                  <a:gd name="T20" fmla="*/ 2 w 615"/>
                  <a:gd name="T21" fmla="*/ 18 h 1311"/>
                  <a:gd name="T22" fmla="*/ 14 w 615"/>
                  <a:gd name="T23" fmla="*/ 52 h 1311"/>
                  <a:gd name="T24" fmla="*/ 18 w 615"/>
                  <a:gd name="T25" fmla="*/ 74 h 1311"/>
                  <a:gd name="T26" fmla="*/ 2 w 615"/>
                  <a:gd name="T27" fmla="*/ 97 h 1311"/>
                  <a:gd name="T28" fmla="*/ 0 w 615"/>
                  <a:gd name="T29" fmla="*/ 145 h 1311"/>
                  <a:gd name="T30" fmla="*/ 5 w 615"/>
                  <a:gd name="T31" fmla="*/ 200 h 1311"/>
                  <a:gd name="T32" fmla="*/ 12 w 615"/>
                  <a:gd name="T33" fmla="*/ 234 h 1311"/>
                  <a:gd name="T34" fmla="*/ 18 w 615"/>
                  <a:gd name="T35" fmla="*/ 248 h 1311"/>
                  <a:gd name="T36" fmla="*/ 66 w 615"/>
                  <a:gd name="T37" fmla="*/ 233 h 13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615" h="1311">
                    <a:moveTo>
                      <a:pt x="349" y="1231"/>
                    </a:moveTo>
                    <a:lnTo>
                      <a:pt x="507" y="1183"/>
                    </a:lnTo>
                    <a:lnTo>
                      <a:pt x="567" y="1063"/>
                    </a:lnTo>
                    <a:lnTo>
                      <a:pt x="567" y="975"/>
                    </a:lnTo>
                    <a:lnTo>
                      <a:pt x="615" y="900"/>
                    </a:lnTo>
                    <a:lnTo>
                      <a:pt x="508" y="859"/>
                    </a:lnTo>
                    <a:lnTo>
                      <a:pt x="472" y="721"/>
                    </a:lnTo>
                    <a:lnTo>
                      <a:pt x="285" y="390"/>
                    </a:lnTo>
                    <a:lnTo>
                      <a:pt x="135" y="0"/>
                    </a:lnTo>
                    <a:lnTo>
                      <a:pt x="46" y="31"/>
                    </a:lnTo>
                    <a:lnTo>
                      <a:pt x="13" y="97"/>
                    </a:lnTo>
                    <a:lnTo>
                      <a:pt x="75" y="277"/>
                    </a:lnTo>
                    <a:lnTo>
                      <a:pt x="96" y="393"/>
                    </a:lnTo>
                    <a:lnTo>
                      <a:pt x="12" y="514"/>
                    </a:lnTo>
                    <a:lnTo>
                      <a:pt x="0" y="766"/>
                    </a:lnTo>
                    <a:lnTo>
                      <a:pt x="24" y="1056"/>
                    </a:lnTo>
                    <a:lnTo>
                      <a:pt x="64" y="1239"/>
                    </a:lnTo>
                    <a:lnTo>
                      <a:pt x="96" y="1311"/>
                    </a:lnTo>
                    <a:lnTo>
                      <a:pt x="349" y="1231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8" name="Freeform 42"/>
              <p:cNvSpPr>
                <a:spLocks/>
              </p:cNvSpPr>
              <p:nvPr/>
            </p:nvSpPr>
            <p:spPr bwMode="auto">
              <a:xfrm>
                <a:off x="6566867" y="2281164"/>
                <a:ext cx="306124" cy="487067"/>
              </a:xfrm>
              <a:custGeom>
                <a:avLst/>
                <a:gdLst>
                  <a:gd name="T0" fmla="*/ 0 w 1386"/>
                  <a:gd name="T1" fmla="*/ 249 h 2211"/>
                  <a:gd name="T2" fmla="*/ 29 w 1386"/>
                  <a:gd name="T3" fmla="*/ 323 h 2211"/>
                  <a:gd name="T4" fmla="*/ 64 w 1386"/>
                  <a:gd name="T5" fmla="*/ 385 h 2211"/>
                  <a:gd name="T6" fmla="*/ 71 w 1386"/>
                  <a:gd name="T7" fmla="*/ 411 h 2211"/>
                  <a:gd name="T8" fmla="*/ 92 w 1386"/>
                  <a:gd name="T9" fmla="*/ 419 h 2211"/>
                  <a:gd name="T10" fmla="*/ 109 w 1386"/>
                  <a:gd name="T11" fmla="*/ 374 h 2211"/>
                  <a:gd name="T12" fmla="*/ 109 w 1386"/>
                  <a:gd name="T13" fmla="*/ 351 h 2211"/>
                  <a:gd name="T14" fmla="*/ 125 w 1386"/>
                  <a:gd name="T15" fmla="*/ 333 h 2211"/>
                  <a:gd name="T16" fmla="*/ 143 w 1386"/>
                  <a:gd name="T17" fmla="*/ 318 h 2211"/>
                  <a:gd name="T18" fmla="*/ 166 w 1386"/>
                  <a:gd name="T19" fmla="*/ 289 h 2211"/>
                  <a:gd name="T20" fmla="*/ 172 w 1386"/>
                  <a:gd name="T21" fmla="*/ 266 h 2211"/>
                  <a:gd name="T22" fmla="*/ 164 w 1386"/>
                  <a:gd name="T23" fmla="*/ 260 h 2211"/>
                  <a:gd name="T24" fmla="*/ 178 w 1386"/>
                  <a:gd name="T25" fmla="*/ 245 h 2211"/>
                  <a:gd name="T26" fmla="*/ 189 w 1386"/>
                  <a:gd name="T27" fmla="*/ 266 h 2211"/>
                  <a:gd name="T28" fmla="*/ 195 w 1386"/>
                  <a:gd name="T29" fmla="*/ 261 h 2211"/>
                  <a:gd name="T30" fmla="*/ 195 w 1386"/>
                  <a:gd name="T31" fmla="*/ 232 h 2211"/>
                  <a:gd name="T32" fmla="*/ 229 w 1386"/>
                  <a:gd name="T33" fmla="*/ 215 h 2211"/>
                  <a:gd name="T34" fmla="*/ 245 w 1386"/>
                  <a:gd name="T35" fmla="*/ 200 h 2211"/>
                  <a:gd name="T36" fmla="*/ 263 w 1386"/>
                  <a:gd name="T37" fmla="*/ 181 h 2211"/>
                  <a:gd name="T38" fmla="*/ 263 w 1386"/>
                  <a:gd name="T39" fmla="*/ 158 h 2211"/>
                  <a:gd name="T40" fmla="*/ 248 w 1386"/>
                  <a:gd name="T41" fmla="*/ 150 h 2211"/>
                  <a:gd name="T42" fmla="*/ 246 w 1386"/>
                  <a:gd name="T43" fmla="*/ 136 h 2211"/>
                  <a:gd name="T44" fmla="*/ 226 w 1386"/>
                  <a:gd name="T45" fmla="*/ 138 h 2211"/>
                  <a:gd name="T46" fmla="*/ 212 w 1386"/>
                  <a:gd name="T47" fmla="*/ 130 h 2211"/>
                  <a:gd name="T48" fmla="*/ 202 w 1386"/>
                  <a:gd name="T49" fmla="*/ 114 h 2211"/>
                  <a:gd name="T50" fmla="*/ 183 w 1386"/>
                  <a:gd name="T51" fmla="*/ 113 h 2211"/>
                  <a:gd name="T52" fmla="*/ 170 w 1386"/>
                  <a:gd name="T53" fmla="*/ 100 h 2211"/>
                  <a:gd name="T54" fmla="*/ 167 w 1386"/>
                  <a:gd name="T55" fmla="*/ 76 h 2211"/>
                  <a:gd name="T56" fmla="*/ 152 w 1386"/>
                  <a:gd name="T57" fmla="*/ 56 h 2211"/>
                  <a:gd name="T58" fmla="*/ 144 w 1386"/>
                  <a:gd name="T59" fmla="*/ 35 h 2211"/>
                  <a:gd name="T60" fmla="*/ 129 w 1386"/>
                  <a:gd name="T61" fmla="*/ 0 h 2211"/>
                  <a:gd name="T62" fmla="*/ 109 w 1386"/>
                  <a:gd name="T63" fmla="*/ 2 h 2211"/>
                  <a:gd name="T64" fmla="*/ 90 w 1386"/>
                  <a:gd name="T65" fmla="*/ 2 h 2211"/>
                  <a:gd name="T66" fmla="*/ 70 w 1386"/>
                  <a:gd name="T67" fmla="*/ 24 h 2211"/>
                  <a:gd name="T68" fmla="*/ 52 w 1386"/>
                  <a:gd name="T69" fmla="*/ 33 h 2211"/>
                  <a:gd name="T70" fmla="*/ 35 w 1386"/>
                  <a:gd name="T71" fmla="*/ 23 h 2211"/>
                  <a:gd name="T72" fmla="*/ 30 w 1386"/>
                  <a:gd name="T73" fmla="*/ 11 h 2211"/>
                  <a:gd name="T74" fmla="*/ 15 w 1386"/>
                  <a:gd name="T75" fmla="*/ 41 h 2211"/>
                  <a:gd name="T76" fmla="*/ 21 w 1386"/>
                  <a:gd name="T77" fmla="*/ 56 h 2211"/>
                  <a:gd name="T78" fmla="*/ 18 w 1386"/>
                  <a:gd name="T79" fmla="*/ 74 h 2211"/>
                  <a:gd name="T80" fmla="*/ 11 w 1386"/>
                  <a:gd name="T81" fmla="*/ 104 h 2211"/>
                  <a:gd name="T82" fmla="*/ 15 w 1386"/>
                  <a:gd name="T83" fmla="*/ 133 h 2211"/>
                  <a:gd name="T84" fmla="*/ 24 w 1386"/>
                  <a:gd name="T85" fmla="*/ 163 h 2211"/>
                  <a:gd name="T86" fmla="*/ 18 w 1386"/>
                  <a:gd name="T87" fmla="*/ 187 h 2211"/>
                  <a:gd name="T88" fmla="*/ 11 w 1386"/>
                  <a:gd name="T89" fmla="*/ 224 h 2211"/>
                  <a:gd name="T90" fmla="*/ 0 w 1386"/>
                  <a:gd name="T91" fmla="*/ 249 h 221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386" h="2211">
                    <a:moveTo>
                      <a:pt x="0" y="1313"/>
                    </a:moveTo>
                    <a:lnTo>
                      <a:pt x="153" y="1703"/>
                    </a:lnTo>
                    <a:lnTo>
                      <a:pt x="337" y="2030"/>
                    </a:lnTo>
                    <a:lnTo>
                      <a:pt x="373" y="2169"/>
                    </a:lnTo>
                    <a:lnTo>
                      <a:pt x="483" y="2211"/>
                    </a:lnTo>
                    <a:lnTo>
                      <a:pt x="576" y="1976"/>
                    </a:lnTo>
                    <a:lnTo>
                      <a:pt x="577" y="1853"/>
                    </a:lnTo>
                    <a:lnTo>
                      <a:pt x="657" y="1757"/>
                    </a:lnTo>
                    <a:lnTo>
                      <a:pt x="753" y="1677"/>
                    </a:lnTo>
                    <a:lnTo>
                      <a:pt x="876" y="1526"/>
                    </a:lnTo>
                    <a:lnTo>
                      <a:pt x="906" y="1406"/>
                    </a:lnTo>
                    <a:lnTo>
                      <a:pt x="865" y="1373"/>
                    </a:lnTo>
                    <a:lnTo>
                      <a:pt x="937" y="1293"/>
                    </a:lnTo>
                    <a:lnTo>
                      <a:pt x="996" y="1406"/>
                    </a:lnTo>
                    <a:lnTo>
                      <a:pt x="1026" y="1376"/>
                    </a:lnTo>
                    <a:lnTo>
                      <a:pt x="1026" y="1226"/>
                    </a:lnTo>
                    <a:lnTo>
                      <a:pt x="1206" y="1136"/>
                    </a:lnTo>
                    <a:lnTo>
                      <a:pt x="1289" y="1056"/>
                    </a:lnTo>
                    <a:lnTo>
                      <a:pt x="1386" y="956"/>
                    </a:lnTo>
                    <a:lnTo>
                      <a:pt x="1386" y="836"/>
                    </a:lnTo>
                    <a:lnTo>
                      <a:pt x="1305" y="792"/>
                    </a:lnTo>
                    <a:lnTo>
                      <a:pt x="1296" y="716"/>
                    </a:lnTo>
                    <a:lnTo>
                      <a:pt x="1193" y="728"/>
                    </a:lnTo>
                    <a:lnTo>
                      <a:pt x="1116" y="686"/>
                    </a:lnTo>
                    <a:lnTo>
                      <a:pt x="1065" y="600"/>
                    </a:lnTo>
                    <a:lnTo>
                      <a:pt x="966" y="596"/>
                    </a:lnTo>
                    <a:lnTo>
                      <a:pt x="897" y="528"/>
                    </a:lnTo>
                    <a:lnTo>
                      <a:pt x="881" y="400"/>
                    </a:lnTo>
                    <a:lnTo>
                      <a:pt x="801" y="296"/>
                    </a:lnTo>
                    <a:lnTo>
                      <a:pt x="761" y="184"/>
                    </a:lnTo>
                    <a:lnTo>
                      <a:pt x="681" y="0"/>
                    </a:lnTo>
                    <a:lnTo>
                      <a:pt x="577" y="8"/>
                    </a:lnTo>
                    <a:lnTo>
                      <a:pt x="473" y="8"/>
                    </a:lnTo>
                    <a:lnTo>
                      <a:pt x="369" y="128"/>
                    </a:lnTo>
                    <a:lnTo>
                      <a:pt x="276" y="176"/>
                    </a:lnTo>
                    <a:lnTo>
                      <a:pt x="185" y="120"/>
                    </a:lnTo>
                    <a:lnTo>
                      <a:pt x="156" y="56"/>
                    </a:lnTo>
                    <a:lnTo>
                      <a:pt x="81" y="216"/>
                    </a:lnTo>
                    <a:lnTo>
                      <a:pt x="113" y="296"/>
                    </a:lnTo>
                    <a:lnTo>
                      <a:pt x="97" y="392"/>
                    </a:lnTo>
                    <a:lnTo>
                      <a:pt x="57" y="549"/>
                    </a:lnTo>
                    <a:lnTo>
                      <a:pt x="81" y="704"/>
                    </a:lnTo>
                    <a:lnTo>
                      <a:pt x="129" y="861"/>
                    </a:lnTo>
                    <a:lnTo>
                      <a:pt x="96" y="986"/>
                    </a:lnTo>
                    <a:lnTo>
                      <a:pt x="57" y="1184"/>
                    </a:lnTo>
                    <a:lnTo>
                      <a:pt x="0" y="1313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99" name="Freeform 43"/>
              <p:cNvSpPr>
                <a:spLocks/>
              </p:cNvSpPr>
              <p:nvPr/>
            </p:nvSpPr>
            <p:spPr bwMode="auto">
              <a:xfrm>
                <a:off x="6524964" y="3014671"/>
                <a:ext cx="137348" cy="115083"/>
              </a:xfrm>
              <a:custGeom>
                <a:avLst/>
                <a:gdLst>
                  <a:gd name="T0" fmla="*/ 11 w 622"/>
                  <a:gd name="T1" fmla="*/ 61 h 519"/>
                  <a:gd name="T2" fmla="*/ 28 w 622"/>
                  <a:gd name="T3" fmla="*/ 46 h 519"/>
                  <a:gd name="T4" fmla="*/ 53 w 622"/>
                  <a:gd name="T5" fmla="*/ 36 h 519"/>
                  <a:gd name="T6" fmla="*/ 83 w 622"/>
                  <a:gd name="T7" fmla="*/ 19 h 519"/>
                  <a:gd name="T8" fmla="*/ 101 w 622"/>
                  <a:gd name="T9" fmla="*/ 6 h 519"/>
                  <a:gd name="T10" fmla="*/ 115 w 622"/>
                  <a:gd name="T11" fmla="*/ 0 h 519"/>
                  <a:gd name="T12" fmla="*/ 118 w 622"/>
                  <a:gd name="T13" fmla="*/ 6 h 519"/>
                  <a:gd name="T14" fmla="*/ 111 w 622"/>
                  <a:gd name="T15" fmla="*/ 16 h 519"/>
                  <a:gd name="T16" fmla="*/ 85 w 622"/>
                  <a:gd name="T17" fmla="*/ 39 h 519"/>
                  <a:gd name="T18" fmla="*/ 50 w 622"/>
                  <a:gd name="T19" fmla="*/ 68 h 519"/>
                  <a:gd name="T20" fmla="*/ 27 w 622"/>
                  <a:gd name="T21" fmla="*/ 84 h 519"/>
                  <a:gd name="T22" fmla="*/ 17 w 622"/>
                  <a:gd name="T23" fmla="*/ 94 h 519"/>
                  <a:gd name="T24" fmla="*/ 2 w 622"/>
                  <a:gd name="T25" fmla="*/ 99 h 519"/>
                  <a:gd name="T26" fmla="*/ 0 w 622"/>
                  <a:gd name="T27" fmla="*/ 84 h 519"/>
                  <a:gd name="T28" fmla="*/ 11 w 622"/>
                  <a:gd name="T29" fmla="*/ 61 h 51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22" h="519">
                    <a:moveTo>
                      <a:pt x="60" y="322"/>
                    </a:moveTo>
                    <a:lnTo>
                      <a:pt x="147" y="240"/>
                    </a:lnTo>
                    <a:lnTo>
                      <a:pt x="281" y="187"/>
                    </a:lnTo>
                    <a:lnTo>
                      <a:pt x="435" y="101"/>
                    </a:lnTo>
                    <a:lnTo>
                      <a:pt x="531" y="34"/>
                    </a:lnTo>
                    <a:lnTo>
                      <a:pt x="608" y="0"/>
                    </a:lnTo>
                    <a:lnTo>
                      <a:pt x="622" y="34"/>
                    </a:lnTo>
                    <a:lnTo>
                      <a:pt x="584" y="82"/>
                    </a:lnTo>
                    <a:lnTo>
                      <a:pt x="450" y="202"/>
                    </a:lnTo>
                    <a:lnTo>
                      <a:pt x="262" y="355"/>
                    </a:lnTo>
                    <a:lnTo>
                      <a:pt x="142" y="442"/>
                    </a:lnTo>
                    <a:lnTo>
                      <a:pt x="89" y="495"/>
                    </a:lnTo>
                    <a:lnTo>
                      <a:pt x="8" y="519"/>
                    </a:lnTo>
                    <a:lnTo>
                      <a:pt x="0" y="442"/>
                    </a:lnTo>
                    <a:lnTo>
                      <a:pt x="60" y="322"/>
                    </a:lnTo>
                    <a:close/>
                  </a:path>
                </a:pathLst>
              </a:custGeom>
              <a:solidFill>
                <a:srgbClr val="C3B996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" name="Freeform 44"/>
              <p:cNvSpPr>
                <a:spLocks/>
              </p:cNvSpPr>
              <p:nvPr/>
            </p:nvSpPr>
            <p:spPr bwMode="auto">
              <a:xfrm>
                <a:off x="6628558" y="2896101"/>
                <a:ext cx="68674" cy="79047"/>
              </a:xfrm>
              <a:custGeom>
                <a:avLst/>
                <a:gdLst>
                  <a:gd name="T0" fmla="*/ 0 w 314"/>
                  <a:gd name="T1" fmla="*/ 13 h 363"/>
                  <a:gd name="T2" fmla="*/ 42 w 314"/>
                  <a:gd name="T3" fmla="*/ 0 h 363"/>
                  <a:gd name="T4" fmla="*/ 59 w 314"/>
                  <a:gd name="T5" fmla="*/ 32 h 363"/>
                  <a:gd name="T6" fmla="*/ 51 w 314"/>
                  <a:gd name="T7" fmla="*/ 36 h 363"/>
                  <a:gd name="T8" fmla="*/ 45 w 314"/>
                  <a:gd name="T9" fmla="*/ 53 h 363"/>
                  <a:gd name="T10" fmla="*/ 29 w 314"/>
                  <a:gd name="T11" fmla="*/ 68 h 363"/>
                  <a:gd name="T12" fmla="*/ 26 w 314"/>
                  <a:gd name="T13" fmla="*/ 37 h 363"/>
                  <a:gd name="T14" fmla="*/ 0 w 314"/>
                  <a:gd name="T15" fmla="*/ 13 h 36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14" h="363">
                    <a:moveTo>
                      <a:pt x="0" y="69"/>
                    </a:moveTo>
                    <a:lnTo>
                      <a:pt x="225" y="0"/>
                    </a:lnTo>
                    <a:lnTo>
                      <a:pt x="314" y="171"/>
                    </a:lnTo>
                    <a:lnTo>
                      <a:pt x="273" y="192"/>
                    </a:lnTo>
                    <a:lnTo>
                      <a:pt x="237" y="282"/>
                    </a:lnTo>
                    <a:lnTo>
                      <a:pt x="156" y="363"/>
                    </a:lnTo>
                    <a:lnTo>
                      <a:pt x="138" y="195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1" name="Freeform 45"/>
              <p:cNvSpPr>
                <a:spLocks/>
              </p:cNvSpPr>
              <p:nvPr/>
            </p:nvSpPr>
            <p:spPr bwMode="auto">
              <a:xfrm>
                <a:off x="5088627" y="2710109"/>
                <a:ext cx="481883" cy="223191"/>
              </a:xfrm>
              <a:custGeom>
                <a:avLst/>
                <a:gdLst>
                  <a:gd name="T0" fmla="*/ 0 w 2182"/>
                  <a:gd name="T1" fmla="*/ 106 h 1010"/>
                  <a:gd name="T2" fmla="*/ 28 w 2182"/>
                  <a:gd name="T3" fmla="*/ 92 h 1010"/>
                  <a:gd name="T4" fmla="*/ 59 w 2182"/>
                  <a:gd name="T5" fmla="*/ 67 h 1010"/>
                  <a:gd name="T6" fmla="*/ 77 w 2182"/>
                  <a:gd name="T7" fmla="*/ 47 h 1010"/>
                  <a:gd name="T8" fmla="*/ 104 w 2182"/>
                  <a:gd name="T9" fmla="*/ 17 h 1010"/>
                  <a:gd name="T10" fmla="*/ 147 w 2182"/>
                  <a:gd name="T11" fmla="*/ 0 h 1010"/>
                  <a:gd name="T12" fmla="*/ 148 w 2182"/>
                  <a:gd name="T13" fmla="*/ 20 h 1010"/>
                  <a:gd name="T14" fmla="*/ 132 w 2182"/>
                  <a:gd name="T15" fmla="*/ 30 h 1010"/>
                  <a:gd name="T16" fmla="*/ 113 w 2182"/>
                  <a:gd name="T17" fmla="*/ 39 h 1010"/>
                  <a:gd name="T18" fmla="*/ 120 w 2182"/>
                  <a:gd name="T19" fmla="*/ 52 h 1010"/>
                  <a:gd name="T20" fmla="*/ 117 w 2182"/>
                  <a:gd name="T21" fmla="*/ 55 h 1010"/>
                  <a:gd name="T22" fmla="*/ 121 w 2182"/>
                  <a:gd name="T23" fmla="*/ 69 h 1010"/>
                  <a:gd name="T24" fmla="*/ 141 w 2182"/>
                  <a:gd name="T25" fmla="*/ 57 h 1010"/>
                  <a:gd name="T26" fmla="*/ 160 w 2182"/>
                  <a:gd name="T27" fmla="*/ 56 h 1010"/>
                  <a:gd name="T28" fmla="*/ 190 w 2182"/>
                  <a:gd name="T29" fmla="*/ 78 h 1010"/>
                  <a:gd name="T30" fmla="*/ 213 w 2182"/>
                  <a:gd name="T31" fmla="*/ 77 h 1010"/>
                  <a:gd name="T32" fmla="*/ 233 w 2182"/>
                  <a:gd name="T33" fmla="*/ 86 h 1010"/>
                  <a:gd name="T34" fmla="*/ 249 w 2182"/>
                  <a:gd name="T35" fmla="*/ 78 h 1010"/>
                  <a:gd name="T36" fmla="*/ 259 w 2182"/>
                  <a:gd name="T37" fmla="*/ 69 h 1010"/>
                  <a:gd name="T38" fmla="*/ 282 w 2182"/>
                  <a:gd name="T39" fmla="*/ 53 h 1010"/>
                  <a:gd name="T40" fmla="*/ 311 w 2182"/>
                  <a:gd name="T41" fmla="*/ 43 h 1010"/>
                  <a:gd name="T42" fmla="*/ 327 w 2182"/>
                  <a:gd name="T43" fmla="*/ 36 h 1010"/>
                  <a:gd name="T44" fmla="*/ 335 w 2182"/>
                  <a:gd name="T45" fmla="*/ 53 h 1010"/>
                  <a:gd name="T46" fmla="*/ 345 w 2182"/>
                  <a:gd name="T47" fmla="*/ 69 h 1010"/>
                  <a:gd name="T48" fmla="*/ 366 w 2182"/>
                  <a:gd name="T49" fmla="*/ 68 h 1010"/>
                  <a:gd name="T50" fmla="*/ 382 w 2182"/>
                  <a:gd name="T51" fmla="*/ 59 h 1010"/>
                  <a:gd name="T52" fmla="*/ 406 w 2182"/>
                  <a:gd name="T53" fmla="*/ 62 h 1010"/>
                  <a:gd name="T54" fmla="*/ 414 w 2182"/>
                  <a:gd name="T55" fmla="*/ 78 h 1010"/>
                  <a:gd name="T56" fmla="*/ 414 w 2182"/>
                  <a:gd name="T57" fmla="*/ 95 h 1010"/>
                  <a:gd name="T58" fmla="*/ 404 w 2182"/>
                  <a:gd name="T59" fmla="*/ 88 h 1010"/>
                  <a:gd name="T60" fmla="*/ 388 w 2182"/>
                  <a:gd name="T61" fmla="*/ 86 h 1010"/>
                  <a:gd name="T62" fmla="*/ 371 w 2182"/>
                  <a:gd name="T63" fmla="*/ 103 h 1010"/>
                  <a:gd name="T64" fmla="*/ 354 w 2182"/>
                  <a:gd name="T65" fmla="*/ 95 h 1010"/>
                  <a:gd name="T66" fmla="*/ 338 w 2182"/>
                  <a:gd name="T67" fmla="*/ 92 h 1010"/>
                  <a:gd name="T68" fmla="*/ 319 w 2182"/>
                  <a:gd name="T69" fmla="*/ 95 h 1010"/>
                  <a:gd name="T70" fmla="*/ 302 w 2182"/>
                  <a:gd name="T71" fmla="*/ 112 h 1010"/>
                  <a:gd name="T72" fmla="*/ 268 w 2182"/>
                  <a:gd name="T73" fmla="*/ 138 h 1010"/>
                  <a:gd name="T74" fmla="*/ 259 w 2182"/>
                  <a:gd name="T75" fmla="*/ 155 h 1010"/>
                  <a:gd name="T76" fmla="*/ 250 w 2182"/>
                  <a:gd name="T77" fmla="*/ 155 h 1010"/>
                  <a:gd name="T78" fmla="*/ 250 w 2182"/>
                  <a:gd name="T79" fmla="*/ 138 h 1010"/>
                  <a:gd name="T80" fmla="*/ 234 w 2182"/>
                  <a:gd name="T81" fmla="*/ 133 h 1010"/>
                  <a:gd name="T82" fmla="*/ 224 w 2182"/>
                  <a:gd name="T83" fmla="*/ 135 h 1010"/>
                  <a:gd name="T84" fmla="*/ 220 w 2182"/>
                  <a:gd name="T85" fmla="*/ 145 h 1010"/>
                  <a:gd name="T86" fmla="*/ 213 w 2182"/>
                  <a:gd name="T87" fmla="*/ 174 h 1010"/>
                  <a:gd name="T88" fmla="*/ 194 w 2182"/>
                  <a:gd name="T89" fmla="*/ 192 h 1010"/>
                  <a:gd name="T90" fmla="*/ 176 w 2182"/>
                  <a:gd name="T91" fmla="*/ 174 h 1010"/>
                  <a:gd name="T92" fmla="*/ 175 w 2182"/>
                  <a:gd name="T93" fmla="*/ 162 h 1010"/>
                  <a:gd name="T94" fmla="*/ 147 w 2182"/>
                  <a:gd name="T95" fmla="*/ 140 h 1010"/>
                  <a:gd name="T96" fmla="*/ 113 w 2182"/>
                  <a:gd name="T97" fmla="*/ 146 h 1010"/>
                  <a:gd name="T98" fmla="*/ 108 w 2182"/>
                  <a:gd name="T99" fmla="*/ 134 h 1010"/>
                  <a:gd name="T100" fmla="*/ 84 w 2182"/>
                  <a:gd name="T101" fmla="*/ 135 h 1010"/>
                  <a:gd name="T102" fmla="*/ 61 w 2182"/>
                  <a:gd name="T103" fmla="*/ 134 h 1010"/>
                  <a:gd name="T104" fmla="*/ 28 w 2182"/>
                  <a:gd name="T105" fmla="*/ 134 h 1010"/>
                  <a:gd name="T106" fmla="*/ 11 w 2182"/>
                  <a:gd name="T107" fmla="*/ 121 h 1010"/>
                  <a:gd name="T108" fmla="*/ 0 w 2182"/>
                  <a:gd name="T109" fmla="*/ 106 h 101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182" h="1010">
                    <a:moveTo>
                      <a:pt x="0" y="557"/>
                    </a:moveTo>
                    <a:lnTo>
                      <a:pt x="148" y="482"/>
                    </a:lnTo>
                    <a:lnTo>
                      <a:pt x="310" y="350"/>
                    </a:lnTo>
                    <a:lnTo>
                      <a:pt x="406" y="248"/>
                    </a:lnTo>
                    <a:lnTo>
                      <a:pt x="549" y="90"/>
                    </a:lnTo>
                    <a:lnTo>
                      <a:pt x="776" y="0"/>
                    </a:lnTo>
                    <a:lnTo>
                      <a:pt x="778" y="104"/>
                    </a:lnTo>
                    <a:lnTo>
                      <a:pt x="694" y="158"/>
                    </a:lnTo>
                    <a:lnTo>
                      <a:pt x="598" y="206"/>
                    </a:lnTo>
                    <a:lnTo>
                      <a:pt x="634" y="272"/>
                    </a:lnTo>
                    <a:lnTo>
                      <a:pt x="616" y="290"/>
                    </a:lnTo>
                    <a:lnTo>
                      <a:pt x="640" y="363"/>
                    </a:lnTo>
                    <a:lnTo>
                      <a:pt x="742" y="302"/>
                    </a:lnTo>
                    <a:lnTo>
                      <a:pt x="844" y="297"/>
                    </a:lnTo>
                    <a:lnTo>
                      <a:pt x="1003" y="408"/>
                    </a:lnTo>
                    <a:lnTo>
                      <a:pt x="1120" y="404"/>
                    </a:lnTo>
                    <a:lnTo>
                      <a:pt x="1229" y="453"/>
                    </a:lnTo>
                    <a:lnTo>
                      <a:pt x="1312" y="410"/>
                    </a:lnTo>
                    <a:lnTo>
                      <a:pt x="1366" y="362"/>
                    </a:lnTo>
                    <a:lnTo>
                      <a:pt x="1486" y="278"/>
                    </a:lnTo>
                    <a:lnTo>
                      <a:pt x="1638" y="227"/>
                    </a:lnTo>
                    <a:lnTo>
                      <a:pt x="1726" y="188"/>
                    </a:lnTo>
                    <a:lnTo>
                      <a:pt x="1768" y="278"/>
                    </a:lnTo>
                    <a:lnTo>
                      <a:pt x="1819" y="363"/>
                    </a:lnTo>
                    <a:lnTo>
                      <a:pt x="1930" y="356"/>
                    </a:lnTo>
                    <a:lnTo>
                      <a:pt x="2014" y="308"/>
                    </a:lnTo>
                    <a:lnTo>
                      <a:pt x="2140" y="326"/>
                    </a:lnTo>
                    <a:lnTo>
                      <a:pt x="2182" y="408"/>
                    </a:lnTo>
                    <a:lnTo>
                      <a:pt x="2182" y="499"/>
                    </a:lnTo>
                    <a:lnTo>
                      <a:pt x="2128" y="464"/>
                    </a:lnTo>
                    <a:lnTo>
                      <a:pt x="2046" y="453"/>
                    </a:lnTo>
                    <a:lnTo>
                      <a:pt x="1955" y="544"/>
                    </a:lnTo>
                    <a:lnTo>
                      <a:pt x="1865" y="499"/>
                    </a:lnTo>
                    <a:lnTo>
                      <a:pt x="1780" y="482"/>
                    </a:lnTo>
                    <a:lnTo>
                      <a:pt x="1683" y="499"/>
                    </a:lnTo>
                    <a:lnTo>
                      <a:pt x="1592" y="589"/>
                    </a:lnTo>
                    <a:lnTo>
                      <a:pt x="1411" y="725"/>
                    </a:lnTo>
                    <a:lnTo>
                      <a:pt x="1366" y="816"/>
                    </a:lnTo>
                    <a:lnTo>
                      <a:pt x="1320" y="816"/>
                    </a:lnTo>
                    <a:lnTo>
                      <a:pt x="1320" y="725"/>
                    </a:lnTo>
                    <a:lnTo>
                      <a:pt x="1234" y="698"/>
                    </a:lnTo>
                    <a:lnTo>
                      <a:pt x="1180" y="710"/>
                    </a:lnTo>
                    <a:lnTo>
                      <a:pt x="1162" y="764"/>
                    </a:lnTo>
                    <a:lnTo>
                      <a:pt x="1120" y="914"/>
                    </a:lnTo>
                    <a:lnTo>
                      <a:pt x="1020" y="1010"/>
                    </a:lnTo>
                    <a:lnTo>
                      <a:pt x="928" y="914"/>
                    </a:lnTo>
                    <a:lnTo>
                      <a:pt x="924" y="853"/>
                    </a:lnTo>
                    <a:lnTo>
                      <a:pt x="777" y="736"/>
                    </a:lnTo>
                    <a:lnTo>
                      <a:pt x="598" y="767"/>
                    </a:lnTo>
                    <a:lnTo>
                      <a:pt x="568" y="707"/>
                    </a:lnTo>
                    <a:lnTo>
                      <a:pt x="442" y="710"/>
                    </a:lnTo>
                    <a:lnTo>
                      <a:pt x="321" y="703"/>
                    </a:lnTo>
                    <a:lnTo>
                      <a:pt x="147" y="706"/>
                    </a:lnTo>
                    <a:lnTo>
                      <a:pt x="58" y="637"/>
                    </a:lnTo>
                    <a:lnTo>
                      <a:pt x="0" y="557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2" name="Freeform 46"/>
              <p:cNvSpPr>
                <a:spLocks/>
              </p:cNvSpPr>
              <p:nvPr/>
            </p:nvSpPr>
            <p:spPr bwMode="auto">
              <a:xfrm>
                <a:off x="5420358" y="2846115"/>
                <a:ext cx="349191" cy="449869"/>
              </a:xfrm>
              <a:custGeom>
                <a:avLst/>
                <a:gdLst>
                  <a:gd name="T0" fmla="*/ 96 w 1586"/>
                  <a:gd name="T1" fmla="*/ 0 h 2040"/>
                  <a:gd name="T2" fmla="*/ 74 w 1586"/>
                  <a:gd name="T3" fmla="*/ 9 h 2040"/>
                  <a:gd name="T4" fmla="*/ 70 w 1586"/>
                  <a:gd name="T5" fmla="*/ 25 h 2040"/>
                  <a:gd name="T6" fmla="*/ 82 w 1586"/>
                  <a:gd name="T7" fmla="*/ 39 h 2040"/>
                  <a:gd name="T8" fmla="*/ 69 w 1586"/>
                  <a:gd name="T9" fmla="*/ 56 h 2040"/>
                  <a:gd name="T10" fmla="*/ 73 w 1586"/>
                  <a:gd name="T11" fmla="*/ 72 h 2040"/>
                  <a:gd name="T12" fmla="*/ 63 w 1586"/>
                  <a:gd name="T13" fmla="*/ 89 h 2040"/>
                  <a:gd name="T14" fmla="*/ 50 w 1586"/>
                  <a:gd name="T15" fmla="*/ 79 h 2040"/>
                  <a:gd name="T16" fmla="*/ 42 w 1586"/>
                  <a:gd name="T17" fmla="*/ 63 h 2040"/>
                  <a:gd name="T18" fmla="*/ 24 w 1586"/>
                  <a:gd name="T19" fmla="*/ 88 h 2040"/>
                  <a:gd name="T20" fmla="*/ 13 w 1586"/>
                  <a:gd name="T21" fmla="*/ 91 h 2040"/>
                  <a:gd name="T22" fmla="*/ 5 w 1586"/>
                  <a:gd name="T23" fmla="*/ 123 h 2040"/>
                  <a:gd name="T24" fmla="*/ 13 w 1586"/>
                  <a:gd name="T25" fmla="*/ 142 h 2040"/>
                  <a:gd name="T26" fmla="*/ 0 w 1586"/>
                  <a:gd name="T27" fmla="*/ 168 h 2040"/>
                  <a:gd name="T28" fmla="*/ 7 w 1586"/>
                  <a:gd name="T29" fmla="*/ 186 h 2040"/>
                  <a:gd name="T30" fmla="*/ 12 w 1586"/>
                  <a:gd name="T31" fmla="*/ 213 h 2040"/>
                  <a:gd name="T32" fmla="*/ 34 w 1586"/>
                  <a:gd name="T33" fmla="*/ 241 h 2040"/>
                  <a:gd name="T34" fmla="*/ 40 w 1586"/>
                  <a:gd name="T35" fmla="*/ 271 h 2040"/>
                  <a:gd name="T36" fmla="*/ 45 w 1586"/>
                  <a:gd name="T37" fmla="*/ 300 h 2040"/>
                  <a:gd name="T38" fmla="*/ 26 w 1586"/>
                  <a:gd name="T39" fmla="*/ 387 h 2040"/>
                  <a:gd name="T40" fmla="*/ 58 w 1586"/>
                  <a:gd name="T41" fmla="*/ 382 h 2040"/>
                  <a:gd name="T42" fmla="*/ 145 w 1586"/>
                  <a:gd name="T43" fmla="*/ 365 h 2040"/>
                  <a:gd name="T44" fmla="*/ 161 w 1586"/>
                  <a:gd name="T45" fmla="*/ 376 h 2040"/>
                  <a:gd name="T46" fmla="*/ 184 w 1586"/>
                  <a:gd name="T47" fmla="*/ 361 h 2040"/>
                  <a:gd name="T48" fmla="*/ 221 w 1586"/>
                  <a:gd name="T49" fmla="*/ 359 h 2040"/>
                  <a:gd name="T50" fmla="*/ 221 w 1586"/>
                  <a:gd name="T51" fmla="*/ 352 h 2040"/>
                  <a:gd name="T52" fmla="*/ 257 w 1586"/>
                  <a:gd name="T53" fmla="*/ 349 h 2040"/>
                  <a:gd name="T54" fmla="*/ 266 w 1586"/>
                  <a:gd name="T55" fmla="*/ 332 h 2040"/>
                  <a:gd name="T56" fmla="*/ 276 w 1586"/>
                  <a:gd name="T57" fmla="*/ 323 h 2040"/>
                  <a:gd name="T58" fmla="*/ 277 w 1586"/>
                  <a:gd name="T59" fmla="*/ 313 h 2040"/>
                  <a:gd name="T60" fmla="*/ 267 w 1586"/>
                  <a:gd name="T61" fmla="*/ 308 h 2040"/>
                  <a:gd name="T62" fmla="*/ 278 w 1586"/>
                  <a:gd name="T63" fmla="*/ 278 h 2040"/>
                  <a:gd name="T64" fmla="*/ 292 w 1586"/>
                  <a:gd name="T65" fmla="*/ 266 h 2040"/>
                  <a:gd name="T66" fmla="*/ 298 w 1586"/>
                  <a:gd name="T67" fmla="*/ 246 h 2040"/>
                  <a:gd name="T68" fmla="*/ 300 w 1586"/>
                  <a:gd name="T69" fmla="*/ 201 h 2040"/>
                  <a:gd name="T70" fmla="*/ 284 w 1586"/>
                  <a:gd name="T71" fmla="*/ 171 h 2040"/>
                  <a:gd name="T72" fmla="*/ 272 w 1586"/>
                  <a:gd name="T73" fmla="*/ 140 h 2040"/>
                  <a:gd name="T74" fmla="*/ 250 w 1586"/>
                  <a:gd name="T75" fmla="*/ 132 h 2040"/>
                  <a:gd name="T76" fmla="*/ 230 w 1586"/>
                  <a:gd name="T77" fmla="*/ 134 h 2040"/>
                  <a:gd name="T78" fmla="*/ 221 w 1586"/>
                  <a:gd name="T79" fmla="*/ 149 h 2040"/>
                  <a:gd name="T80" fmla="*/ 215 w 1586"/>
                  <a:gd name="T81" fmla="*/ 168 h 2040"/>
                  <a:gd name="T82" fmla="*/ 197 w 1586"/>
                  <a:gd name="T83" fmla="*/ 174 h 2040"/>
                  <a:gd name="T84" fmla="*/ 180 w 1586"/>
                  <a:gd name="T85" fmla="*/ 159 h 2040"/>
                  <a:gd name="T86" fmla="*/ 193 w 1586"/>
                  <a:gd name="T87" fmla="*/ 143 h 2040"/>
                  <a:gd name="T88" fmla="*/ 201 w 1586"/>
                  <a:gd name="T89" fmla="*/ 126 h 2040"/>
                  <a:gd name="T90" fmla="*/ 209 w 1586"/>
                  <a:gd name="T91" fmla="*/ 94 h 2040"/>
                  <a:gd name="T92" fmla="*/ 201 w 1586"/>
                  <a:gd name="T93" fmla="*/ 66 h 2040"/>
                  <a:gd name="T94" fmla="*/ 187 w 1586"/>
                  <a:gd name="T95" fmla="*/ 47 h 2040"/>
                  <a:gd name="T96" fmla="*/ 197 w 1586"/>
                  <a:gd name="T97" fmla="*/ 30 h 2040"/>
                  <a:gd name="T98" fmla="*/ 162 w 1586"/>
                  <a:gd name="T99" fmla="*/ 15 h 2040"/>
                  <a:gd name="T100" fmla="*/ 134 w 1586"/>
                  <a:gd name="T101" fmla="*/ 9 h 2040"/>
                  <a:gd name="T102" fmla="*/ 114 w 1586"/>
                  <a:gd name="T103" fmla="*/ 7 h 2040"/>
                  <a:gd name="T104" fmla="*/ 96 w 1586"/>
                  <a:gd name="T105" fmla="*/ 0 h 204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586" h="2040">
                    <a:moveTo>
                      <a:pt x="506" y="0"/>
                    </a:moveTo>
                    <a:lnTo>
                      <a:pt x="392" y="48"/>
                    </a:lnTo>
                    <a:lnTo>
                      <a:pt x="368" y="132"/>
                    </a:lnTo>
                    <a:lnTo>
                      <a:pt x="434" y="204"/>
                    </a:lnTo>
                    <a:lnTo>
                      <a:pt x="363" y="293"/>
                    </a:lnTo>
                    <a:lnTo>
                      <a:pt x="386" y="378"/>
                    </a:lnTo>
                    <a:lnTo>
                      <a:pt x="332" y="468"/>
                    </a:lnTo>
                    <a:lnTo>
                      <a:pt x="266" y="414"/>
                    </a:lnTo>
                    <a:lnTo>
                      <a:pt x="224" y="330"/>
                    </a:lnTo>
                    <a:lnTo>
                      <a:pt x="128" y="462"/>
                    </a:lnTo>
                    <a:lnTo>
                      <a:pt x="68" y="480"/>
                    </a:lnTo>
                    <a:lnTo>
                      <a:pt x="26" y="648"/>
                    </a:lnTo>
                    <a:lnTo>
                      <a:pt x="68" y="750"/>
                    </a:lnTo>
                    <a:lnTo>
                      <a:pt x="0" y="883"/>
                    </a:lnTo>
                    <a:lnTo>
                      <a:pt x="38" y="978"/>
                    </a:lnTo>
                    <a:lnTo>
                      <a:pt x="62" y="1122"/>
                    </a:lnTo>
                    <a:lnTo>
                      <a:pt x="182" y="1272"/>
                    </a:lnTo>
                    <a:lnTo>
                      <a:pt x="212" y="1428"/>
                    </a:lnTo>
                    <a:lnTo>
                      <a:pt x="236" y="1584"/>
                    </a:lnTo>
                    <a:lnTo>
                      <a:pt x="137" y="2040"/>
                    </a:lnTo>
                    <a:lnTo>
                      <a:pt x="304" y="2013"/>
                    </a:lnTo>
                    <a:lnTo>
                      <a:pt x="766" y="1926"/>
                    </a:lnTo>
                    <a:lnTo>
                      <a:pt x="851" y="1983"/>
                    </a:lnTo>
                    <a:lnTo>
                      <a:pt x="973" y="1905"/>
                    </a:lnTo>
                    <a:lnTo>
                      <a:pt x="1166" y="1895"/>
                    </a:lnTo>
                    <a:lnTo>
                      <a:pt x="1166" y="1857"/>
                    </a:lnTo>
                    <a:lnTo>
                      <a:pt x="1360" y="1841"/>
                    </a:lnTo>
                    <a:lnTo>
                      <a:pt x="1406" y="1752"/>
                    </a:lnTo>
                    <a:lnTo>
                      <a:pt x="1460" y="1704"/>
                    </a:lnTo>
                    <a:lnTo>
                      <a:pt x="1466" y="1650"/>
                    </a:lnTo>
                    <a:lnTo>
                      <a:pt x="1409" y="1626"/>
                    </a:lnTo>
                    <a:lnTo>
                      <a:pt x="1472" y="1464"/>
                    </a:lnTo>
                    <a:lnTo>
                      <a:pt x="1544" y="1404"/>
                    </a:lnTo>
                    <a:lnTo>
                      <a:pt x="1574" y="1296"/>
                    </a:lnTo>
                    <a:lnTo>
                      <a:pt x="1586" y="1062"/>
                    </a:lnTo>
                    <a:lnTo>
                      <a:pt x="1502" y="900"/>
                    </a:lnTo>
                    <a:lnTo>
                      <a:pt x="1436" y="738"/>
                    </a:lnTo>
                    <a:lnTo>
                      <a:pt x="1322" y="696"/>
                    </a:lnTo>
                    <a:lnTo>
                      <a:pt x="1214" y="708"/>
                    </a:lnTo>
                    <a:lnTo>
                      <a:pt x="1166" y="786"/>
                    </a:lnTo>
                    <a:lnTo>
                      <a:pt x="1136" y="888"/>
                    </a:lnTo>
                    <a:lnTo>
                      <a:pt x="1040" y="918"/>
                    </a:lnTo>
                    <a:lnTo>
                      <a:pt x="952" y="837"/>
                    </a:lnTo>
                    <a:lnTo>
                      <a:pt x="1022" y="756"/>
                    </a:lnTo>
                    <a:lnTo>
                      <a:pt x="1064" y="666"/>
                    </a:lnTo>
                    <a:lnTo>
                      <a:pt x="1106" y="498"/>
                    </a:lnTo>
                    <a:lnTo>
                      <a:pt x="1064" y="348"/>
                    </a:lnTo>
                    <a:lnTo>
                      <a:pt x="986" y="246"/>
                    </a:lnTo>
                    <a:lnTo>
                      <a:pt x="1040" y="156"/>
                    </a:lnTo>
                    <a:lnTo>
                      <a:pt x="854" y="78"/>
                    </a:lnTo>
                    <a:lnTo>
                      <a:pt x="710" y="48"/>
                    </a:lnTo>
                    <a:lnTo>
                      <a:pt x="602" y="36"/>
                    </a:lnTo>
                    <a:lnTo>
                      <a:pt x="506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3" name="Freeform 47"/>
              <p:cNvSpPr>
                <a:spLocks/>
              </p:cNvSpPr>
              <p:nvPr/>
            </p:nvSpPr>
            <p:spPr bwMode="auto">
              <a:xfrm>
                <a:off x="2487157" y="2398572"/>
                <a:ext cx="593624" cy="432432"/>
              </a:xfrm>
              <a:custGeom>
                <a:avLst/>
                <a:gdLst>
                  <a:gd name="T0" fmla="*/ 17 w 2687"/>
                  <a:gd name="T1" fmla="*/ 25 h 1962"/>
                  <a:gd name="T2" fmla="*/ 0 w 2687"/>
                  <a:gd name="T3" fmla="*/ 48 h 1962"/>
                  <a:gd name="T4" fmla="*/ 11 w 2687"/>
                  <a:gd name="T5" fmla="*/ 93 h 1962"/>
                  <a:gd name="T6" fmla="*/ 15 w 2687"/>
                  <a:gd name="T7" fmla="*/ 130 h 1962"/>
                  <a:gd name="T8" fmla="*/ 6 w 2687"/>
                  <a:gd name="T9" fmla="*/ 150 h 1962"/>
                  <a:gd name="T10" fmla="*/ 22 w 2687"/>
                  <a:gd name="T11" fmla="*/ 166 h 1962"/>
                  <a:gd name="T12" fmla="*/ 6 w 2687"/>
                  <a:gd name="T13" fmla="*/ 173 h 1962"/>
                  <a:gd name="T14" fmla="*/ 23 w 2687"/>
                  <a:gd name="T15" fmla="*/ 196 h 1962"/>
                  <a:gd name="T16" fmla="*/ 0 w 2687"/>
                  <a:gd name="T17" fmla="*/ 213 h 1962"/>
                  <a:gd name="T18" fmla="*/ 6 w 2687"/>
                  <a:gd name="T19" fmla="*/ 230 h 1962"/>
                  <a:gd name="T20" fmla="*/ 28 w 2687"/>
                  <a:gd name="T21" fmla="*/ 236 h 1962"/>
                  <a:gd name="T22" fmla="*/ 47 w 2687"/>
                  <a:gd name="T23" fmla="*/ 246 h 1962"/>
                  <a:gd name="T24" fmla="*/ 63 w 2687"/>
                  <a:gd name="T25" fmla="*/ 264 h 1962"/>
                  <a:gd name="T26" fmla="*/ 74 w 2687"/>
                  <a:gd name="T27" fmla="*/ 309 h 1962"/>
                  <a:gd name="T28" fmla="*/ 106 w 2687"/>
                  <a:gd name="T29" fmla="*/ 310 h 1962"/>
                  <a:gd name="T30" fmla="*/ 142 w 2687"/>
                  <a:gd name="T31" fmla="*/ 309 h 1962"/>
                  <a:gd name="T32" fmla="*/ 171 w 2687"/>
                  <a:gd name="T33" fmla="*/ 338 h 1962"/>
                  <a:gd name="T34" fmla="*/ 194 w 2687"/>
                  <a:gd name="T35" fmla="*/ 321 h 1962"/>
                  <a:gd name="T36" fmla="*/ 233 w 2687"/>
                  <a:gd name="T37" fmla="*/ 344 h 1962"/>
                  <a:gd name="T38" fmla="*/ 285 w 2687"/>
                  <a:gd name="T39" fmla="*/ 338 h 1962"/>
                  <a:gd name="T40" fmla="*/ 302 w 2687"/>
                  <a:gd name="T41" fmla="*/ 349 h 1962"/>
                  <a:gd name="T42" fmla="*/ 322 w 2687"/>
                  <a:gd name="T43" fmla="*/ 341 h 1962"/>
                  <a:gd name="T44" fmla="*/ 352 w 2687"/>
                  <a:gd name="T45" fmla="*/ 341 h 1962"/>
                  <a:gd name="T46" fmla="*/ 371 w 2687"/>
                  <a:gd name="T47" fmla="*/ 354 h 1962"/>
                  <a:gd name="T48" fmla="*/ 427 w 2687"/>
                  <a:gd name="T49" fmla="*/ 372 h 1962"/>
                  <a:gd name="T50" fmla="*/ 456 w 2687"/>
                  <a:gd name="T51" fmla="*/ 372 h 1962"/>
                  <a:gd name="T52" fmla="*/ 456 w 2687"/>
                  <a:gd name="T53" fmla="*/ 338 h 1962"/>
                  <a:gd name="T54" fmla="*/ 467 w 2687"/>
                  <a:gd name="T55" fmla="*/ 298 h 1962"/>
                  <a:gd name="T56" fmla="*/ 478 w 2687"/>
                  <a:gd name="T57" fmla="*/ 258 h 1962"/>
                  <a:gd name="T58" fmla="*/ 484 w 2687"/>
                  <a:gd name="T59" fmla="*/ 232 h 1962"/>
                  <a:gd name="T60" fmla="*/ 482 w 2687"/>
                  <a:gd name="T61" fmla="*/ 196 h 1962"/>
                  <a:gd name="T62" fmla="*/ 494 w 2687"/>
                  <a:gd name="T63" fmla="*/ 159 h 1962"/>
                  <a:gd name="T64" fmla="*/ 501 w 2687"/>
                  <a:gd name="T65" fmla="*/ 120 h 1962"/>
                  <a:gd name="T66" fmla="*/ 510 w 2687"/>
                  <a:gd name="T67" fmla="*/ 102 h 1962"/>
                  <a:gd name="T68" fmla="*/ 439 w 2687"/>
                  <a:gd name="T69" fmla="*/ 78 h 1962"/>
                  <a:gd name="T70" fmla="*/ 389 w 2687"/>
                  <a:gd name="T71" fmla="*/ 66 h 1962"/>
                  <a:gd name="T72" fmla="*/ 321 w 2687"/>
                  <a:gd name="T73" fmla="*/ 54 h 1962"/>
                  <a:gd name="T74" fmla="*/ 234 w 2687"/>
                  <a:gd name="T75" fmla="*/ 35 h 1962"/>
                  <a:gd name="T76" fmla="*/ 137 w 2687"/>
                  <a:gd name="T77" fmla="*/ 0 h 1962"/>
                  <a:gd name="T78" fmla="*/ 144 w 2687"/>
                  <a:gd name="T79" fmla="*/ 26 h 1962"/>
                  <a:gd name="T80" fmla="*/ 165 w 2687"/>
                  <a:gd name="T81" fmla="*/ 42 h 1962"/>
                  <a:gd name="T82" fmla="*/ 142 w 2687"/>
                  <a:gd name="T83" fmla="*/ 53 h 1962"/>
                  <a:gd name="T84" fmla="*/ 159 w 2687"/>
                  <a:gd name="T85" fmla="*/ 71 h 1962"/>
                  <a:gd name="T86" fmla="*/ 154 w 2687"/>
                  <a:gd name="T87" fmla="*/ 116 h 1962"/>
                  <a:gd name="T88" fmla="*/ 137 w 2687"/>
                  <a:gd name="T89" fmla="*/ 162 h 1962"/>
                  <a:gd name="T90" fmla="*/ 108 w 2687"/>
                  <a:gd name="T91" fmla="*/ 179 h 1962"/>
                  <a:gd name="T92" fmla="*/ 120 w 2687"/>
                  <a:gd name="T93" fmla="*/ 156 h 1962"/>
                  <a:gd name="T94" fmla="*/ 125 w 2687"/>
                  <a:gd name="T95" fmla="*/ 156 h 1962"/>
                  <a:gd name="T96" fmla="*/ 125 w 2687"/>
                  <a:gd name="T97" fmla="*/ 110 h 1962"/>
                  <a:gd name="T98" fmla="*/ 114 w 2687"/>
                  <a:gd name="T99" fmla="*/ 105 h 1962"/>
                  <a:gd name="T100" fmla="*/ 125 w 2687"/>
                  <a:gd name="T101" fmla="*/ 93 h 1962"/>
                  <a:gd name="T102" fmla="*/ 104 w 2687"/>
                  <a:gd name="T103" fmla="*/ 73 h 1962"/>
                  <a:gd name="T104" fmla="*/ 80 w 2687"/>
                  <a:gd name="T105" fmla="*/ 62 h 1962"/>
                  <a:gd name="T106" fmla="*/ 54 w 2687"/>
                  <a:gd name="T107" fmla="*/ 50 h 1962"/>
                  <a:gd name="T108" fmla="*/ 17 w 2687"/>
                  <a:gd name="T109" fmla="*/ 25 h 196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687" h="1962">
                    <a:moveTo>
                      <a:pt x="90" y="132"/>
                    </a:moveTo>
                    <a:lnTo>
                      <a:pt x="0" y="252"/>
                    </a:lnTo>
                    <a:lnTo>
                      <a:pt x="60" y="492"/>
                    </a:lnTo>
                    <a:lnTo>
                      <a:pt x="81" y="686"/>
                    </a:lnTo>
                    <a:lnTo>
                      <a:pt x="30" y="792"/>
                    </a:lnTo>
                    <a:lnTo>
                      <a:pt x="118" y="878"/>
                    </a:lnTo>
                    <a:lnTo>
                      <a:pt x="30" y="912"/>
                    </a:lnTo>
                    <a:lnTo>
                      <a:pt x="120" y="1032"/>
                    </a:lnTo>
                    <a:lnTo>
                      <a:pt x="0" y="1122"/>
                    </a:lnTo>
                    <a:lnTo>
                      <a:pt x="30" y="1212"/>
                    </a:lnTo>
                    <a:lnTo>
                      <a:pt x="145" y="1243"/>
                    </a:lnTo>
                    <a:lnTo>
                      <a:pt x="246" y="1298"/>
                    </a:lnTo>
                    <a:lnTo>
                      <a:pt x="330" y="1392"/>
                    </a:lnTo>
                    <a:lnTo>
                      <a:pt x="390" y="1632"/>
                    </a:lnTo>
                    <a:lnTo>
                      <a:pt x="556" y="1637"/>
                    </a:lnTo>
                    <a:lnTo>
                      <a:pt x="750" y="1632"/>
                    </a:lnTo>
                    <a:lnTo>
                      <a:pt x="900" y="1782"/>
                    </a:lnTo>
                    <a:lnTo>
                      <a:pt x="1020" y="1692"/>
                    </a:lnTo>
                    <a:lnTo>
                      <a:pt x="1230" y="1812"/>
                    </a:lnTo>
                    <a:lnTo>
                      <a:pt x="1501" y="1782"/>
                    </a:lnTo>
                    <a:lnTo>
                      <a:pt x="1591" y="1842"/>
                    </a:lnTo>
                    <a:lnTo>
                      <a:pt x="1699" y="1801"/>
                    </a:lnTo>
                    <a:lnTo>
                      <a:pt x="1855" y="1801"/>
                    </a:lnTo>
                    <a:lnTo>
                      <a:pt x="1955" y="1865"/>
                    </a:lnTo>
                    <a:lnTo>
                      <a:pt x="2251" y="1962"/>
                    </a:lnTo>
                    <a:lnTo>
                      <a:pt x="2401" y="1962"/>
                    </a:lnTo>
                    <a:lnTo>
                      <a:pt x="2401" y="1782"/>
                    </a:lnTo>
                    <a:lnTo>
                      <a:pt x="2461" y="1572"/>
                    </a:lnTo>
                    <a:lnTo>
                      <a:pt x="2521" y="1362"/>
                    </a:lnTo>
                    <a:lnTo>
                      <a:pt x="2550" y="1225"/>
                    </a:lnTo>
                    <a:lnTo>
                      <a:pt x="2540" y="1033"/>
                    </a:lnTo>
                    <a:lnTo>
                      <a:pt x="2604" y="841"/>
                    </a:lnTo>
                    <a:lnTo>
                      <a:pt x="2641" y="631"/>
                    </a:lnTo>
                    <a:lnTo>
                      <a:pt x="2687" y="539"/>
                    </a:lnTo>
                    <a:lnTo>
                      <a:pt x="2312" y="411"/>
                    </a:lnTo>
                    <a:lnTo>
                      <a:pt x="2047" y="347"/>
                    </a:lnTo>
                    <a:lnTo>
                      <a:pt x="1690" y="283"/>
                    </a:lnTo>
                    <a:lnTo>
                      <a:pt x="1233" y="183"/>
                    </a:lnTo>
                    <a:lnTo>
                      <a:pt x="721" y="0"/>
                    </a:lnTo>
                    <a:lnTo>
                      <a:pt x="758" y="137"/>
                    </a:lnTo>
                    <a:lnTo>
                      <a:pt x="870" y="222"/>
                    </a:lnTo>
                    <a:lnTo>
                      <a:pt x="750" y="282"/>
                    </a:lnTo>
                    <a:lnTo>
                      <a:pt x="840" y="372"/>
                    </a:lnTo>
                    <a:lnTo>
                      <a:pt x="810" y="612"/>
                    </a:lnTo>
                    <a:lnTo>
                      <a:pt x="720" y="852"/>
                    </a:lnTo>
                    <a:lnTo>
                      <a:pt x="570" y="942"/>
                    </a:lnTo>
                    <a:lnTo>
                      <a:pt x="630" y="822"/>
                    </a:lnTo>
                    <a:lnTo>
                      <a:pt x="660" y="822"/>
                    </a:lnTo>
                    <a:lnTo>
                      <a:pt x="660" y="582"/>
                    </a:lnTo>
                    <a:lnTo>
                      <a:pt x="600" y="552"/>
                    </a:lnTo>
                    <a:lnTo>
                      <a:pt x="660" y="492"/>
                    </a:lnTo>
                    <a:lnTo>
                      <a:pt x="547" y="384"/>
                    </a:lnTo>
                    <a:lnTo>
                      <a:pt x="419" y="329"/>
                    </a:lnTo>
                    <a:lnTo>
                      <a:pt x="282" y="265"/>
                    </a:lnTo>
                    <a:lnTo>
                      <a:pt x="90" y="132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4" name="Freeform 48"/>
              <p:cNvSpPr>
                <a:spLocks/>
              </p:cNvSpPr>
              <p:nvPr/>
            </p:nvSpPr>
            <p:spPr bwMode="auto">
              <a:xfrm>
                <a:off x="2320710" y="2665935"/>
                <a:ext cx="718169" cy="588200"/>
              </a:xfrm>
              <a:custGeom>
                <a:avLst/>
                <a:gdLst>
                  <a:gd name="T0" fmla="*/ 150 w 3256"/>
                  <a:gd name="T1" fmla="*/ 0 h 2669"/>
                  <a:gd name="T2" fmla="*/ 127 w 3256"/>
                  <a:gd name="T3" fmla="*/ 29 h 2669"/>
                  <a:gd name="T4" fmla="*/ 132 w 3256"/>
                  <a:gd name="T5" fmla="*/ 68 h 2669"/>
                  <a:gd name="T6" fmla="*/ 109 w 3256"/>
                  <a:gd name="T7" fmla="*/ 85 h 2669"/>
                  <a:gd name="T8" fmla="*/ 103 w 3256"/>
                  <a:gd name="T9" fmla="*/ 114 h 2669"/>
                  <a:gd name="T10" fmla="*/ 91 w 3256"/>
                  <a:gd name="T11" fmla="*/ 139 h 2669"/>
                  <a:gd name="T12" fmla="*/ 79 w 3256"/>
                  <a:gd name="T13" fmla="*/ 173 h 2669"/>
                  <a:gd name="T14" fmla="*/ 58 w 3256"/>
                  <a:gd name="T15" fmla="*/ 207 h 2669"/>
                  <a:gd name="T16" fmla="*/ 30 w 3256"/>
                  <a:gd name="T17" fmla="*/ 240 h 2669"/>
                  <a:gd name="T18" fmla="*/ 29 w 3256"/>
                  <a:gd name="T19" fmla="*/ 263 h 2669"/>
                  <a:gd name="T20" fmla="*/ 12 w 3256"/>
                  <a:gd name="T21" fmla="*/ 284 h 2669"/>
                  <a:gd name="T22" fmla="*/ 17 w 3256"/>
                  <a:gd name="T23" fmla="*/ 325 h 2669"/>
                  <a:gd name="T24" fmla="*/ 0 w 3256"/>
                  <a:gd name="T25" fmla="*/ 357 h 2669"/>
                  <a:gd name="T26" fmla="*/ 9 w 3256"/>
                  <a:gd name="T27" fmla="*/ 370 h 2669"/>
                  <a:gd name="T28" fmla="*/ 46 w 3256"/>
                  <a:gd name="T29" fmla="*/ 381 h 2669"/>
                  <a:gd name="T30" fmla="*/ 302 w 3256"/>
                  <a:gd name="T31" fmla="*/ 460 h 2669"/>
                  <a:gd name="T32" fmla="*/ 524 w 3256"/>
                  <a:gd name="T33" fmla="*/ 506 h 2669"/>
                  <a:gd name="T34" fmla="*/ 547 w 3256"/>
                  <a:gd name="T35" fmla="*/ 352 h 2669"/>
                  <a:gd name="T36" fmla="*/ 569 w 3256"/>
                  <a:gd name="T37" fmla="*/ 318 h 2669"/>
                  <a:gd name="T38" fmla="*/ 552 w 3256"/>
                  <a:gd name="T39" fmla="*/ 296 h 2669"/>
                  <a:gd name="T40" fmla="*/ 552 w 3256"/>
                  <a:gd name="T41" fmla="*/ 273 h 2669"/>
                  <a:gd name="T42" fmla="*/ 581 w 3256"/>
                  <a:gd name="T43" fmla="*/ 256 h 2669"/>
                  <a:gd name="T44" fmla="*/ 586 w 3256"/>
                  <a:gd name="T45" fmla="*/ 227 h 2669"/>
                  <a:gd name="T46" fmla="*/ 586 w 3256"/>
                  <a:gd name="T47" fmla="*/ 222 h 2669"/>
                  <a:gd name="T48" fmla="*/ 592 w 3256"/>
                  <a:gd name="T49" fmla="*/ 210 h 2669"/>
                  <a:gd name="T50" fmla="*/ 615 w 3256"/>
                  <a:gd name="T51" fmla="*/ 205 h 2669"/>
                  <a:gd name="T52" fmla="*/ 617 w 3256"/>
                  <a:gd name="T53" fmla="*/ 187 h 2669"/>
                  <a:gd name="T54" fmla="*/ 615 w 3256"/>
                  <a:gd name="T55" fmla="*/ 165 h 2669"/>
                  <a:gd name="T56" fmla="*/ 598 w 3256"/>
                  <a:gd name="T57" fmla="*/ 142 h 2669"/>
                  <a:gd name="T58" fmla="*/ 571 w 3256"/>
                  <a:gd name="T59" fmla="*/ 142 h 2669"/>
                  <a:gd name="T60" fmla="*/ 514 w 3256"/>
                  <a:gd name="T61" fmla="*/ 124 h 2669"/>
                  <a:gd name="T62" fmla="*/ 496 w 3256"/>
                  <a:gd name="T63" fmla="*/ 111 h 2669"/>
                  <a:gd name="T64" fmla="*/ 466 w 3256"/>
                  <a:gd name="T65" fmla="*/ 111 h 2669"/>
                  <a:gd name="T66" fmla="*/ 446 w 3256"/>
                  <a:gd name="T67" fmla="*/ 119 h 2669"/>
                  <a:gd name="T68" fmla="*/ 428 w 3256"/>
                  <a:gd name="T69" fmla="*/ 108 h 2669"/>
                  <a:gd name="T70" fmla="*/ 377 w 3256"/>
                  <a:gd name="T71" fmla="*/ 114 h 2669"/>
                  <a:gd name="T72" fmla="*/ 337 w 3256"/>
                  <a:gd name="T73" fmla="*/ 91 h 2669"/>
                  <a:gd name="T74" fmla="*/ 314 w 3256"/>
                  <a:gd name="T75" fmla="*/ 108 h 2669"/>
                  <a:gd name="T76" fmla="*/ 286 w 3256"/>
                  <a:gd name="T77" fmla="*/ 79 h 2669"/>
                  <a:gd name="T78" fmla="*/ 252 w 3256"/>
                  <a:gd name="T79" fmla="*/ 80 h 2669"/>
                  <a:gd name="T80" fmla="*/ 218 w 3256"/>
                  <a:gd name="T81" fmla="*/ 79 h 2669"/>
                  <a:gd name="T82" fmla="*/ 206 w 3256"/>
                  <a:gd name="T83" fmla="*/ 34 h 2669"/>
                  <a:gd name="T84" fmla="*/ 191 w 3256"/>
                  <a:gd name="T85" fmla="*/ 16 h 2669"/>
                  <a:gd name="T86" fmla="*/ 171 w 3256"/>
                  <a:gd name="T87" fmla="*/ 5 h 2669"/>
                  <a:gd name="T88" fmla="*/ 150 w 3256"/>
                  <a:gd name="T89" fmla="*/ 0 h 266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256" h="2669">
                    <a:moveTo>
                      <a:pt x="789" y="0"/>
                    </a:moveTo>
                    <a:lnTo>
                      <a:pt x="672" y="155"/>
                    </a:lnTo>
                    <a:lnTo>
                      <a:pt x="694" y="359"/>
                    </a:lnTo>
                    <a:lnTo>
                      <a:pt x="574" y="449"/>
                    </a:lnTo>
                    <a:lnTo>
                      <a:pt x="544" y="599"/>
                    </a:lnTo>
                    <a:lnTo>
                      <a:pt x="480" y="731"/>
                    </a:lnTo>
                    <a:lnTo>
                      <a:pt x="416" y="915"/>
                    </a:lnTo>
                    <a:lnTo>
                      <a:pt x="304" y="1091"/>
                    </a:lnTo>
                    <a:lnTo>
                      <a:pt x="160" y="1267"/>
                    </a:lnTo>
                    <a:lnTo>
                      <a:pt x="152" y="1387"/>
                    </a:lnTo>
                    <a:lnTo>
                      <a:pt x="64" y="1499"/>
                    </a:lnTo>
                    <a:lnTo>
                      <a:pt x="88" y="1715"/>
                    </a:lnTo>
                    <a:lnTo>
                      <a:pt x="0" y="1883"/>
                    </a:lnTo>
                    <a:lnTo>
                      <a:pt x="48" y="1952"/>
                    </a:lnTo>
                    <a:lnTo>
                      <a:pt x="244" y="2009"/>
                    </a:lnTo>
                    <a:lnTo>
                      <a:pt x="1594" y="2429"/>
                    </a:lnTo>
                    <a:lnTo>
                      <a:pt x="2765" y="2669"/>
                    </a:lnTo>
                    <a:lnTo>
                      <a:pt x="2885" y="1859"/>
                    </a:lnTo>
                    <a:lnTo>
                      <a:pt x="3005" y="1679"/>
                    </a:lnTo>
                    <a:lnTo>
                      <a:pt x="2915" y="1559"/>
                    </a:lnTo>
                    <a:lnTo>
                      <a:pt x="2915" y="1439"/>
                    </a:lnTo>
                    <a:lnTo>
                      <a:pt x="3065" y="1349"/>
                    </a:lnTo>
                    <a:lnTo>
                      <a:pt x="3095" y="1199"/>
                    </a:lnTo>
                    <a:lnTo>
                      <a:pt x="3095" y="1169"/>
                    </a:lnTo>
                    <a:lnTo>
                      <a:pt x="3125" y="1109"/>
                    </a:lnTo>
                    <a:lnTo>
                      <a:pt x="3245" y="1079"/>
                    </a:lnTo>
                    <a:lnTo>
                      <a:pt x="3256" y="987"/>
                    </a:lnTo>
                    <a:lnTo>
                      <a:pt x="3245" y="869"/>
                    </a:lnTo>
                    <a:lnTo>
                      <a:pt x="3158" y="749"/>
                    </a:lnTo>
                    <a:lnTo>
                      <a:pt x="3012" y="749"/>
                    </a:lnTo>
                    <a:lnTo>
                      <a:pt x="2715" y="653"/>
                    </a:lnTo>
                    <a:lnTo>
                      <a:pt x="2615" y="587"/>
                    </a:lnTo>
                    <a:lnTo>
                      <a:pt x="2460" y="587"/>
                    </a:lnTo>
                    <a:lnTo>
                      <a:pt x="2351" y="629"/>
                    </a:lnTo>
                    <a:lnTo>
                      <a:pt x="2259" y="569"/>
                    </a:lnTo>
                    <a:lnTo>
                      <a:pt x="1989" y="599"/>
                    </a:lnTo>
                    <a:lnTo>
                      <a:pt x="1779" y="480"/>
                    </a:lnTo>
                    <a:lnTo>
                      <a:pt x="1659" y="569"/>
                    </a:lnTo>
                    <a:lnTo>
                      <a:pt x="1508" y="419"/>
                    </a:lnTo>
                    <a:lnTo>
                      <a:pt x="1331" y="423"/>
                    </a:lnTo>
                    <a:lnTo>
                      <a:pt x="1148" y="419"/>
                    </a:lnTo>
                    <a:lnTo>
                      <a:pt x="1088" y="180"/>
                    </a:lnTo>
                    <a:lnTo>
                      <a:pt x="1010" y="87"/>
                    </a:lnTo>
                    <a:lnTo>
                      <a:pt x="905" y="29"/>
                    </a:lnTo>
                    <a:lnTo>
                      <a:pt x="789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5" name="Freeform 49"/>
              <p:cNvSpPr>
                <a:spLocks/>
              </p:cNvSpPr>
              <p:nvPr/>
            </p:nvSpPr>
            <p:spPr bwMode="auto">
              <a:xfrm>
                <a:off x="2269495" y="3096042"/>
                <a:ext cx="770547" cy="1231036"/>
              </a:xfrm>
              <a:custGeom>
                <a:avLst/>
                <a:gdLst>
                  <a:gd name="T0" fmla="*/ 42 w 3498"/>
                  <a:gd name="T1" fmla="*/ 24 h 5586"/>
                  <a:gd name="T2" fmla="*/ 38 w 3498"/>
                  <a:gd name="T3" fmla="*/ 71 h 5586"/>
                  <a:gd name="T4" fmla="*/ 0 w 3498"/>
                  <a:gd name="T5" fmla="*/ 138 h 5586"/>
                  <a:gd name="T6" fmla="*/ 23 w 3498"/>
                  <a:gd name="T7" fmla="*/ 193 h 5586"/>
                  <a:gd name="T8" fmla="*/ 25 w 3498"/>
                  <a:gd name="T9" fmla="*/ 248 h 5586"/>
                  <a:gd name="T10" fmla="*/ 28 w 3498"/>
                  <a:gd name="T11" fmla="*/ 341 h 5586"/>
                  <a:gd name="T12" fmla="*/ 47 w 3498"/>
                  <a:gd name="T13" fmla="*/ 399 h 5586"/>
                  <a:gd name="T14" fmla="*/ 64 w 3498"/>
                  <a:gd name="T15" fmla="*/ 430 h 5586"/>
                  <a:gd name="T16" fmla="*/ 91 w 3498"/>
                  <a:gd name="T17" fmla="*/ 390 h 5586"/>
                  <a:gd name="T18" fmla="*/ 92 w 3498"/>
                  <a:gd name="T19" fmla="*/ 425 h 5586"/>
                  <a:gd name="T20" fmla="*/ 72 w 3498"/>
                  <a:gd name="T21" fmla="*/ 452 h 5586"/>
                  <a:gd name="T22" fmla="*/ 61 w 3498"/>
                  <a:gd name="T23" fmla="*/ 486 h 5586"/>
                  <a:gd name="T24" fmla="*/ 111 w 3498"/>
                  <a:gd name="T25" fmla="*/ 538 h 5586"/>
                  <a:gd name="T26" fmla="*/ 90 w 3498"/>
                  <a:gd name="T27" fmla="*/ 569 h 5586"/>
                  <a:gd name="T28" fmla="*/ 124 w 3498"/>
                  <a:gd name="T29" fmla="*/ 637 h 5586"/>
                  <a:gd name="T30" fmla="*/ 152 w 3498"/>
                  <a:gd name="T31" fmla="*/ 708 h 5586"/>
                  <a:gd name="T32" fmla="*/ 156 w 3498"/>
                  <a:gd name="T33" fmla="*/ 783 h 5586"/>
                  <a:gd name="T34" fmla="*/ 235 w 3498"/>
                  <a:gd name="T35" fmla="*/ 820 h 5586"/>
                  <a:gd name="T36" fmla="*/ 288 w 3498"/>
                  <a:gd name="T37" fmla="*/ 862 h 5586"/>
                  <a:gd name="T38" fmla="*/ 322 w 3498"/>
                  <a:gd name="T39" fmla="*/ 879 h 5586"/>
                  <a:gd name="T40" fmla="*/ 351 w 3498"/>
                  <a:gd name="T41" fmla="*/ 918 h 5586"/>
                  <a:gd name="T42" fmla="*/ 385 w 3498"/>
                  <a:gd name="T43" fmla="*/ 959 h 5586"/>
                  <a:gd name="T44" fmla="*/ 395 w 3498"/>
                  <a:gd name="T45" fmla="*/ 1023 h 5586"/>
                  <a:gd name="T46" fmla="*/ 441 w 3498"/>
                  <a:gd name="T47" fmla="*/ 1040 h 5586"/>
                  <a:gd name="T48" fmla="*/ 503 w 3498"/>
                  <a:gd name="T49" fmla="*/ 1049 h 5586"/>
                  <a:gd name="T50" fmla="*/ 594 w 3498"/>
                  <a:gd name="T51" fmla="*/ 1059 h 5586"/>
                  <a:gd name="T52" fmla="*/ 612 w 3498"/>
                  <a:gd name="T53" fmla="*/ 1027 h 5586"/>
                  <a:gd name="T54" fmla="*/ 612 w 3498"/>
                  <a:gd name="T55" fmla="*/ 983 h 5586"/>
                  <a:gd name="T56" fmla="*/ 623 w 3498"/>
                  <a:gd name="T57" fmla="*/ 953 h 5586"/>
                  <a:gd name="T58" fmla="*/ 646 w 3498"/>
                  <a:gd name="T59" fmla="*/ 919 h 5586"/>
                  <a:gd name="T60" fmla="*/ 657 w 3498"/>
                  <a:gd name="T61" fmla="*/ 919 h 5586"/>
                  <a:gd name="T62" fmla="*/ 640 w 3498"/>
                  <a:gd name="T63" fmla="*/ 867 h 5586"/>
                  <a:gd name="T64" fmla="*/ 561 w 3498"/>
                  <a:gd name="T65" fmla="*/ 737 h 5586"/>
                  <a:gd name="T66" fmla="*/ 402 w 3498"/>
                  <a:gd name="T67" fmla="*/ 513 h 5586"/>
                  <a:gd name="T68" fmla="*/ 295 w 3498"/>
                  <a:gd name="T69" fmla="*/ 367 h 5586"/>
                  <a:gd name="T70" fmla="*/ 84 w 3498"/>
                  <a:gd name="T71" fmla="*/ 9 h 558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498" h="5586">
                    <a:moveTo>
                      <a:pt x="284" y="0"/>
                    </a:moveTo>
                    <a:lnTo>
                      <a:pt x="222" y="126"/>
                    </a:lnTo>
                    <a:lnTo>
                      <a:pt x="292" y="225"/>
                    </a:lnTo>
                    <a:lnTo>
                      <a:pt x="202" y="375"/>
                    </a:lnTo>
                    <a:lnTo>
                      <a:pt x="202" y="555"/>
                    </a:lnTo>
                    <a:lnTo>
                      <a:pt x="0" y="726"/>
                    </a:lnTo>
                    <a:lnTo>
                      <a:pt x="36" y="906"/>
                    </a:lnTo>
                    <a:lnTo>
                      <a:pt x="120" y="1020"/>
                    </a:lnTo>
                    <a:lnTo>
                      <a:pt x="142" y="1125"/>
                    </a:lnTo>
                    <a:lnTo>
                      <a:pt x="132" y="1308"/>
                    </a:lnTo>
                    <a:lnTo>
                      <a:pt x="72" y="1560"/>
                    </a:lnTo>
                    <a:lnTo>
                      <a:pt x="150" y="1800"/>
                    </a:lnTo>
                    <a:lnTo>
                      <a:pt x="262" y="1965"/>
                    </a:lnTo>
                    <a:lnTo>
                      <a:pt x="246" y="2106"/>
                    </a:lnTo>
                    <a:lnTo>
                      <a:pt x="262" y="2265"/>
                    </a:lnTo>
                    <a:lnTo>
                      <a:pt x="336" y="2268"/>
                    </a:lnTo>
                    <a:lnTo>
                      <a:pt x="408" y="2166"/>
                    </a:lnTo>
                    <a:lnTo>
                      <a:pt x="480" y="2058"/>
                    </a:lnTo>
                    <a:lnTo>
                      <a:pt x="516" y="2118"/>
                    </a:lnTo>
                    <a:lnTo>
                      <a:pt x="486" y="2244"/>
                    </a:lnTo>
                    <a:lnTo>
                      <a:pt x="442" y="2385"/>
                    </a:lnTo>
                    <a:lnTo>
                      <a:pt x="382" y="2385"/>
                    </a:lnTo>
                    <a:lnTo>
                      <a:pt x="366" y="2466"/>
                    </a:lnTo>
                    <a:lnTo>
                      <a:pt x="322" y="2565"/>
                    </a:lnTo>
                    <a:lnTo>
                      <a:pt x="492" y="2742"/>
                    </a:lnTo>
                    <a:lnTo>
                      <a:pt x="588" y="2838"/>
                    </a:lnTo>
                    <a:lnTo>
                      <a:pt x="592" y="2926"/>
                    </a:lnTo>
                    <a:lnTo>
                      <a:pt x="474" y="3000"/>
                    </a:lnTo>
                    <a:lnTo>
                      <a:pt x="606" y="3180"/>
                    </a:lnTo>
                    <a:lnTo>
                      <a:pt x="654" y="3360"/>
                    </a:lnTo>
                    <a:lnTo>
                      <a:pt x="768" y="3564"/>
                    </a:lnTo>
                    <a:lnTo>
                      <a:pt x="802" y="3736"/>
                    </a:lnTo>
                    <a:lnTo>
                      <a:pt x="892" y="3856"/>
                    </a:lnTo>
                    <a:lnTo>
                      <a:pt x="822" y="4128"/>
                    </a:lnTo>
                    <a:lnTo>
                      <a:pt x="1042" y="4246"/>
                    </a:lnTo>
                    <a:lnTo>
                      <a:pt x="1242" y="4326"/>
                    </a:lnTo>
                    <a:lnTo>
                      <a:pt x="1372" y="4456"/>
                    </a:lnTo>
                    <a:lnTo>
                      <a:pt x="1522" y="4546"/>
                    </a:lnTo>
                    <a:lnTo>
                      <a:pt x="1612" y="4546"/>
                    </a:lnTo>
                    <a:lnTo>
                      <a:pt x="1702" y="4636"/>
                    </a:lnTo>
                    <a:lnTo>
                      <a:pt x="1702" y="4756"/>
                    </a:lnTo>
                    <a:lnTo>
                      <a:pt x="1854" y="4842"/>
                    </a:lnTo>
                    <a:lnTo>
                      <a:pt x="1962" y="4944"/>
                    </a:lnTo>
                    <a:lnTo>
                      <a:pt x="2033" y="5056"/>
                    </a:lnTo>
                    <a:lnTo>
                      <a:pt x="2063" y="5236"/>
                    </a:lnTo>
                    <a:lnTo>
                      <a:pt x="2088" y="5394"/>
                    </a:lnTo>
                    <a:lnTo>
                      <a:pt x="2123" y="5506"/>
                    </a:lnTo>
                    <a:lnTo>
                      <a:pt x="2328" y="5484"/>
                    </a:lnTo>
                    <a:lnTo>
                      <a:pt x="2466" y="5532"/>
                    </a:lnTo>
                    <a:lnTo>
                      <a:pt x="2658" y="5532"/>
                    </a:lnTo>
                    <a:lnTo>
                      <a:pt x="2856" y="5544"/>
                    </a:lnTo>
                    <a:lnTo>
                      <a:pt x="3138" y="5586"/>
                    </a:lnTo>
                    <a:lnTo>
                      <a:pt x="3233" y="5536"/>
                    </a:lnTo>
                    <a:lnTo>
                      <a:pt x="3233" y="5416"/>
                    </a:lnTo>
                    <a:lnTo>
                      <a:pt x="3192" y="5292"/>
                    </a:lnTo>
                    <a:lnTo>
                      <a:pt x="3234" y="5184"/>
                    </a:lnTo>
                    <a:lnTo>
                      <a:pt x="3323" y="5116"/>
                    </a:lnTo>
                    <a:lnTo>
                      <a:pt x="3293" y="5026"/>
                    </a:lnTo>
                    <a:lnTo>
                      <a:pt x="3348" y="4950"/>
                    </a:lnTo>
                    <a:lnTo>
                      <a:pt x="3413" y="4846"/>
                    </a:lnTo>
                    <a:lnTo>
                      <a:pt x="3473" y="4846"/>
                    </a:lnTo>
                    <a:lnTo>
                      <a:pt x="3498" y="4770"/>
                    </a:lnTo>
                    <a:lnTo>
                      <a:pt x="3384" y="4572"/>
                    </a:lnTo>
                    <a:lnTo>
                      <a:pt x="3353" y="4396"/>
                    </a:lnTo>
                    <a:lnTo>
                      <a:pt x="2963" y="3886"/>
                    </a:lnTo>
                    <a:lnTo>
                      <a:pt x="2453" y="3226"/>
                    </a:lnTo>
                    <a:lnTo>
                      <a:pt x="2124" y="2706"/>
                    </a:lnTo>
                    <a:lnTo>
                      <a:pt x="1702" y="2175"/>
                    </a:lnTo>
                    <a:lnTo>
                      <a:pt x="1560" y="1938"/>
                    </a:lnTo>
                    <a:lnTo>
                      <a:pt x="1822" y="474"/>
                    </a:lnTo>
                    <a:lnTo>
                      <a:pt x="444" y="45"/>
                    </a:lnTo>
                    <a:lnTo>
                      <a:pt x="284" y="0"/>
                    </a:lnTo>
                    <a:close/>
                  </a:path>
                </a:pathLst>
              </a:custGeom>
              <a:solidFill>
                <a:srgbClr val="C3B996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6" name="Freeform 50"/>
              <p:cNvSpPr>
                <a:spLocks/>
              </p:cNvSpPr>
              <p:nvPr/>
            </p:nvSpPr>
            <p:spPr bwMode="auto">
              <a:xfrm>
                <a:off x="2614030" y="3200663"/>
                <a:ext cx="565689" cy="853239"/>
              </a:xfrm>
              <a:custGeom>
                <a:avLst/>
                <a:gdLst>
                  <a:gd name="T0" fmla="*/ 49 w 2565"/>
                  <a:gd name="T1" fmla="*/ 0 h 3871"/>
                  <a:gd name="T2" fmla="*/ 272 w 2565"/>
                  <a:gd name="T3" fmla="*/ 46 h 3871"/>
                  <a:gd name="T4" fmla="*/ 486 w 2565"/>
                  <a:gd name="T5" fmla="*/ 88 h 3871"/>
                  <a:gd name="T6" fmla="*/ 480 w 2565"/>
                  <a:gd name="T7" fmla="*/ 110 h 3871"/>
                  <a:gd name="T8" fmla="*/ 465 w 2565"/>
                  <a:gd name="T9" fmla="*/ 183 h 3871"/>
                  <a:gd name="T10" fmla="*/ 458 w 2565"/>
                  <a:gd name="T11" fmla="*/ 251 h 3871"/>
                  <a:gd name="T12" fmla="*/ 450 w 2565"/>
                  <a:gd name="T13" fmla="*/ 318 h 3871"/>
                  <a:gd name="T14" fmla="*/ 425 w 2565"/>
                  <a:gd name="T15" fmla="*/ 472 h 3871"/>
                  <a:gd name="T16" fmla="*/ 414 w 2565"/>
                  <a:gd name="T17" fmla="*/ 569 h 3871"/>
                  <a:gd name="T18" fmla="*/ 409 w 2565"/>
                  <a:gd name="T19" fmla="*/ 587 h 3871"/>
                  <a:gd name="T20" fmla="*/ 409 w 2565"/>
                  <a:gd name="T21" fmla="*/ 612 h 3871"/>
                  <a:gd name="T22" fmla="*/ 399 w 2565"/>
                  <a:gd name="T23" fmla="*/ 624 h 3871"/>
                  <a:gd name="T24" fmla="*/ 404 w 2565"/>
                  <a:gd name="T25" fmla="*/ 652 h 3871"/>
                  <a:gd name="T26" fmla="*/ 376 w 2565"/>
                  <a:gd name="T27" fmla="*/ 642 h 3871"/>
                  <a:gd name="T28" fmla="*/ 357 w 2565"/>
                  <a:gd name="T29" fmla="*/ 637 h 3871"/>
                  <a:gd name="T30" fmla="*/ 342 w 2565"/>
                  <a:gd name="T31" fmla="*/ 646 h 3871"/>
                  <a:gd name="T32" fmla="*/ 341 w 2565"/>
                  <a:gd name="T33" fmla="*/ 662 h 3871"/>
                  <a:gd name="T34" fmla="*/ 348 w 2565"/>
                  <a:gd name="T35" fmla="*/ 695 h 3871"/>
                  <a:gd name="T36" fmla="*/ 346 w 2565"/>
                  <a:gd name="T37" fmla="*/ 718 h 3871"/>
                  <a:gd name="T38" fmla="*/ 333 w 2565"/>
                  <a:gd name="T39" fmla="*/ 734 h 3871"/>
                  <a:gd name="T40" fmla="*/ 214 w 2565"/>
                  <a:gd name="T41" fmla="*/ 579 h 3871"/>
                  <a:gd name="T42" fmla="*/ 170 w 2565"/>
                  <a:gd name="T43" fmla="*/ 523 h 3871"/>
                  <a:gd name="T44" fmla="*/ 108 w 2565"/>
                  <a:gd name="T45" fmla="*/ 424 h 3871"/>
                  <a:gd name="T46" fmla="*/ 27 w 2565"/>
                  <a:gd name="T47" fmla="*/ 323 h 3871"/>
                  <a:gd name="T48" fmla="*/ 0 w 2565"/>
                  <a:gd name="T49" fmla="*/ 277 h 3871"/>
                  <a:gd name="T50" fmla="*/ 49 w 2565"/>
                  <a:gd name="T51" fmla="*/ 0 h 38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565" h="3871">
                    <a:moveTo>
                      <a:pt x="261" y="0"/>
                    </a:moveTo>
                    <a:lnTo>
                      <a:pt x="1437" y="241"/>
                    </a:lnTo>
                    <a:lnTo>
                      <a:pt x="2565" y="465"/>
                    </a:lnTo>
                    <a:lnTo>
                      <a:pt x="2532" y="580"/>
                    </a:lnTo>
                    <a:lnTo>
                      <a:pt x="2454" y="964"/>
                    </a:lnTo>
                    <a:lnTo>
                      <a:pt x="2418" y="1324"/>
                    </a:lnTo>
                    <a:lnTo>
                      <a:pt x="2376" y="1678"/>
                    </a:lnTo>
                    <a:lnTo>
                      <a:pt x="2243" y="2489"/>
                    </a:lnTo>
                    <a:lnTo>
                      <a:pt x="2183" y="2999"/>
                    </a:lnTo>
                    <a:lnTo>
                      <a:pt x="2160" y="3094"/>
                    </a:lnTo>
                    <a:lnTo>
                      <a:pt x="2160" y="3226"/>
                    </a:lnTo>
                    <a:lnTo>
                      <a:pt x="2106" y="3292"/>
                    </a:lnTo>
                    <a:lnTo>
                      <a:pt x="2130" y="3436"/>
                    </a:lnTo>
                    <a:lnTo>
                      <a:pt x="1986" y="3388"/>
                    </a:lnTo>
                    <a:lnTo>
                      <a:pt x="1883" y="3359"/>
                    </a:lnTo>
                    <a:lnTo>
                      <a:pt x="1806" y="3406"/>
                    </a:lnTo>
                    <a:lnTo>
                      <a:pt x="1800" y="3490"/>
                    </a:lnTo>
                    <a:lnTo>
                      <a:pt x="1836" y="3664"/>
                    </a:lnTo>
                    <a:lnTo>
                      <a:pt x="1824" y="3784"/>
                    </a:lnTo>
                    <a:lnTo>
                      <a:pt x="1757" y="3871"/>
                    </a:lnTo>
                    <a:lnTo>
                      <a:pt x="1130" y="3054"/>
                    </a:lnTo>
                    <a:lnTo>
                      <a:pt x="899" y="2758"/>
                    </a:lnTo>
                    <a:lnTo>
                      <a:pt x="569" y="2236"/>
                    </a:lnTo>
                    <a:lnTo>
                      <a:pt x="144" y="1702"/>
                    </a:lnTo>
                    <a:lnTo>
                      <a:pt x="0" y="1459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7" name="Freeform 51"/>
              <p:cNvSpPr>
                <a:spLocks/>
              </p:cNvSpPr>
              <p:nvPr/>
            </p:nvSpPr>
            <p:spPr bwMode="auto">
              <a:xfrm>
                <a:off x="2930629" y="2514817"/>
                <a:ext cx="521458" cy="836965"/>
              </a:xfrm>
              <a:custGeom>
                <a:avLst/>
                <a:gdLst>
                  <a:gd name="T0" fmla="*/ 129 w 2360"/>
                  <a:gd name="T1" fmla="*/ 2 h 3800"/>
                  <a:gd name="T2" fmla="*/ 152 w 2360"/>
                  <a:gd name="T3" fmla="*/ 0 h 3800"/>
                  <a:gd name="T4" fmla="*/ 186 w 2360"/>
                  <a:gd name="T5" fmla="*/ 12 h 3800"/>
                  <a:gd name="T6" fmla="*/ 181 w 2360"/>
                  <a:gd name="T7" fmla="*/ 59 h 3800"/>
                  <a:gd name="T8" fmla="*/ 180 w 2360"/>
                  <a:gd name="T9" fmla="*/ 100 h 3800"/>
                  <a:gd name="T10" fmla="*/ 180 w 2360"/>
                  <a:gd name="T11" fmla="*/ 152 h 3800"/>
                  <a:gd name="T12" fmla="*/ 198 w 2360"/>
                  <a:gd name="T13" fmla="*/ 179 h 3800"/>
                  <a:gd name="T14" fmla="*/ 226 w 2360"/>
                  <a:gd name="T15" fmla="*/ 209 h 3800"/>
                  <a:gd name="T16" fmla="*/ 237 w 2360"/>
                  <a:gd name="T17" fmla="*/ 230 h 3800"/>
                  <a:gd name="T18" fmla="*/ 260 w 2360"/>
                  <a:gd name="T19" fmla="*/ 243 h 3800"/>
                  <a:gd name="T20" fmla="*/ 241 w 2360"/>
                  <a:gd name="T21" fmla="*/ 299 h 3800"/>
                  <a:gd name="T22" fmla="*/ 241 w 2360"/>
                  <a:gd name="T23" fmla="*/ 320 h 3800"/>
                  <a:gd name="T24" fmla="*/ 241 w 2360"/>
                  <a:gd name="T25" fmla="*/ 341 h 3800"/>
                  <a:gd name="T26" fmla="*/ 271 w 2360"/>
                  <a:gd name="T27" fmla="*/ 340 h 3800"/>
                  <a:gd name="T28" fmla="*/ 288 w 2360"/>
                  <a:gd name="T29" fmla="*/ 391 h 3800"/>
                  <a:gd name="T30" fmla="*/ 291 w 2360"/>
                  <a:gd name="T31" fmla="*/ 421 h 3800"/>
                  <a:gd name="T32" fmla="*/ 300 w 2360"/>
                  <a:gd name="T33" fmla="*/ 440 h 3800"/>
                  <a:gd name="T34" fmla="*/ 316 w 2360"/>
                  <a:gd name="T35" fmla="*/ 456 h 3800"/>
                  <a:gd name="T36" fmla="*/ 334 w 2360"/>
                  <a:gd name="T37" fmla="*/ 465 h 3800"/>
                  <a:gd name="T38" fmla="*/ 380 w 2360"/>
                  <a:gd name="T39" fmla="*/ 465 h 3800"/>
                  <a:gd name="T40" fmla="*/ 397 w 2360"/>
                  <a:gd name="T41" fmla="*/ 476 h 3800"/>
                  <a:gd name="T42" fmla="*/ 420 w 2360"/>
                  <a:gd name="T43" fmla="*/ 471 h 3800"/>
                  <a:gd name="T44" fmla="*/ 420 w 2360"/>
                  <a:gd name="T45" fmla="*/ 454 h 3800"/>
                  <a:gd name="T46" fmla="*/ 448 w 2360"/>
                  <a:gd name="T47" fmla="*/ 465 h 3800"/>
                  <a:gd name="T48" fmla="*/ 435 w 2360"/>
                  <a:gd name="T49" fmla="*/ 590 h 3800"/>
                  <a:gd name="T50" fmla="*/ 427 w 2360"/>
                  <a:gd name="T51" fmla="*/ 662 h 3800"/>
                  <a:gd name="T52" fmla="*/ 421 w 2360"/>
                  <a:gd name="T53" fmla="*/ 720 h 3800"/>
                  <a:gd name="T54" fmla="*/ 324 w 2360"/>
                  <a:gd name="T55" fmla="*/ 694 h 3800"/>
                  <a:gd name="T56" fmla="*/ 212 w 2360"/>
                  <a:gd name="T57" fmla="*/ 678 h 3800"/>
                  <a:gd name="T58" fmla="*/ 0 w 2360"/>
                  <a:gd name="T59" fmla="*/ 636 h 3800"/>
                  <a:gd name="T60" fmla="*/ 23 w 2360"/>
                  <a:gd name="T61" fmla="*/ 482 h 3800"/>
                  <a:gd name="T62" fmla="*/ 46 w 2360"/>
                  <a:gd name="T63" fmla="*/ 448 h 3800"/>
                  <a:gd name="T64" fmla="*/ 28 w 2360"/>
                  <a:gd name="T65" fmla="*/ 425 h 3800"/>
                  <a:gd name="T66" fmla="*/ 28 w 2360"/>
                  <a:gd name="T67" fmla="*/ 403 h 3800"/>
                  <a:gd name="T68" fmla="*/ 57 w 2360"/>
                  <a:gd name="T69" fmla="*/ 385 h 3800"/>
                  <a:gd name="T70" fmla="*/ 63 w 2360"/>
                  <a:gd name="T71" fmla="*/ 358 h 3800"/>
                  <a:gd name="T72" fmla="*/ 63 w 2360"/>
                  <a:gd name="T73" fmla="*/ 351 h 3800"/>
                  <a:gd name="T74" fmla="*/ 69 w 2360"/>
                  <a:gd name="T75" fmla="*/ 340 h 3800"/>
                  <a:gd name="T76" fmla="*/ 91 w 2360"/>
                  <a:gd name="T77" fmla="*/ 334 h 3800"/>
                  <a:gd name="T78" fmla="*/ 93 w 2360"/>
                  <a:gd name="T79" fmla="*/ 317 h 3800"/>
                  <a:gd name="T80" fmla="*/ 91 w 2360"/>
                  <a:gd name="T81" fmla="*/ 294 h 3800"/>
                  <a:gd name="T82" fmla="*/ 75 w 2360"/>
                  <a:gd name="T83" fmla="*/ 271 h 3800"/>
                  <a:gd name="T84" fmla="*/ 75 w 2360"/>
                  <a:gd name="T85" fmla="*/ 237 h 3800"/>
                  <a:gd name="T86" fmla="*/ 99 w 2360"/>
                  <a:gd name="T87" fmla="*/ 156 h 3800"/>
                  <a:gd name="T88" fmla="*/ 103 w 2360"/>
                  <a:gd name="T89" fmla="*/ 131 h 3800"/>
                  <a:gd name="T90" fmla="*/ 102 w 2360"/>
                  <a:gd name="T91" fmla="*/ 96 h 3800"/>
                  <a:gd name="T92" fmla="*/ 114 w 2360"/>
                  <a:gd name="T93" fmla="*/ 59 h 3800"/>
                  <a:gd name="T94" fmla="*/ 120 w 2360"/>
                  <a:gd name="T95" fmla="*/ 20 h 3800"/>
                  <a:gd name="T96" fmla="*/ 129 w 2360"/>
                  <a:gd name="T97" fmla="*/ 2 h 380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360" h="3800">
                    <a:moveTo>
                      <a:pt x="681" y="12"/>
                    </a:moveTo>
                    <a:lnTo>
                      <a:pt x="803" y="0"/>
                    </a:lnTo>
                    <a:lnTo>
                      <a:pt x="979" y="64"/>
                    </a:lnTo>
                    <a:lnTo>
                      <a:pt x="955" y="312"/>
                    </a:lnTo>
                    <a:lnTo>
                      <a:pt x="947" y="528"/>
                    </a:lnTo>
                    <a:lnTo>
                      <a:pt x="950" y="804"/>
                    </a:lnTo>
                    <a:lnTo>
                      <a:pt x="1043" y="944"/>
                    </a:lnTo>
                    <a:lnTo>
                      <a:pt x="1190" y="1104"/>
                    </a:lnTo>
                    <a:lnTo>
                      <a:pt x="1251" y="1216"/>
                    </a:lnTo>
                    <a:lnTo>
                      <a:pt x="1370" y="1284"/>
                    </a:lnTo>
                    <a:lnTo>
                      <a:pt x="1267" y="1576"/>
                    </a:lnTo>
                    <a:lnTo>
                      <a:pt x="1267" y="1688"/>
                    </a:lnTo>
                    <a:lnTo>
                      <a:pt x="1267" y="1800"/>
                    </a:lnTo>
                    <a:lnTo>
                      <a:pt x="1430" y="1794"/>
                    </a:lnTo>
                    <a:lnTo>
                      <a:pt x="1515" y="2064"/>
                    </a:lnTo>
                    <a:lnTo>
                      <a:pt x="1531" y="2224"/>
                    </a:lnTo>
                    <a:lnTo>
                      <a:pt x="1579" y="2320"/>
                    </a:lnTo>
                    <a:lnTo>
                      <a:pt x="1667" y="2408"/>
                    </a:lnTo>
                    <a:lnTo>
                      <a:pt x="1760" y="2454"/>
                    </a:lnTo>
                    <a:lnTo>
                      <a:pt x="2000" y="2454"/>
                    </a:lnTo>
                    <a:lnTo>
                      <a:pt x="2090" y="2514"/>
                    </a:lnTo>
                    <a:lnTo>
                      <a:pt x="2210" y="2484"/>
                    </a:lnTo>
                    <a:lnTo>
                      <a:pt x="2210" y="2394"/>
                    </a:lnTo>
                    <a:lnTo>
                      <a:pt x="2360" y="2454"/>
                    </a:lnTo>
                    <a:lnTo>
                      <a:pt x="2291" y="3112"/>
                    </a:lnTo>
                    <a:lnTo>
                      <a:pt x="2251" y="3496"/>
                    </a:lnTo>
                    <a:lnTo>
                      <a:pt x="2219" y="3800"/>
                    </a:lnTo>
                    <a:lnTo>
                      <a:pt x="1707" y="3664"/>
                    </a:lnTo>
                    <a:lnTo>
                      <a:pt x="1115" y="3576"/>
                    </a:lnTo>
                    <a:lnTo>
                      <a:pt x="0" y="3355"/>
                    </a:lnTo>
                    <a:lnTo>
                      <a:pt x="121" y="2544"/>
                    </a:lnTo>
                    <a:lnTo>
                      <a:pt x="241" y="2365"/>
                    </a:lnTo>
                    <a:lnTo>
                      <a:pt x="150" y="2242"/>
                    </a:lnTo>
                    <a:lnTo>
                      <a:pt x="150" y="2125"/>
                    </a:lnTo>
                    <a:lnTo>
                      <a:pt x="300" y="2034"/>
                    </a:lnTo>
                    <a:lnTo>
                      <a:pt x="330" y="1887"/>
                    </a:lnTo>
                    <a:lnTo>
                      <a:pt x="330" y="1852"/>
                    </a:lnTo>
                    <a:lnTo>
                      <a:pt x="361" y="1794"/>
                    </a:lnTo>
                    <a:lnTo>
                      <a:pt x="478" y="1764"/>
                    </a:lnTo>
                    <a:lnTo>
                      <a:pt x="492" y="1671"/>
                    </a:lnTo>
                    <a:lnTo>
                      <a:pt x="480" y="1554"/>
                    </a:lnTo>
                    <a:lnTo>
                      <a:pt x="393" y="1432"/>
                    </a:lnTo>
                    <a:lnTo>
                      <a:pt x="396" y="1252"/>
                    </a:lnTo>
                    <a:lnTo>
                      <a:pt x="519" y="823"/>
                    </a:lnTo>
                    <a:lnTo>
                      <a:pt x="544" y="691"/>
                    </a:lnTo>
                    <a:lnTo>
                      <a:pt x="535" y="505"/>
                    </a:lnTo>
                    <a:lnTo>
                      <a:pt x="598" y="312"/>
                    </a:lnTo>
                    <a:lnTo>
                      <a:pt x="633" y="105"/>
                    </a:lnTo>
                    <a:lnTo>
                      <a:pt x="681" y="12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8" name="Freeform 52"/>
              <p:cNvSpPr>
                <a:spLocks/>
              </p:cNvSpPr>
              <p:nvPr/>
            </p:nvSpPr>
            <p:spPr bwMode="auto">
              <a:xfrm>
                <a:off x="5892929" y="3358757"/>
                <a:ext cx="580820" cy="426620"/>
              </a:xfrm>
              <a:custGeom>
                <a:avLst/>
                <a:gdLst>
                  <a:gd name="T0" fmla="*/ 10 w 2495"/>
                  <a:gd name="T1" fmla="*/ 256 h 1836"/>
                  <a:gd name="T2" fmla="*/ 35 w 2495"/>
                  <a:gd name="T3" fmla="*/ 274 h 1836"/>
                  <a:gd name="T4" fmla="*/ 55 w 2495"/>
                  <a:gd name="T5" fmla="*/ 272 h 1836"/>
                  <a:gd name="T6" fmla="*/ 68 w 2495"/>
                  <a:gd name="T7" fmla="*/ 288 h 1836"/>
                  <a:gd name="T8" fmla="*/ 82 w 2495"/>
                  <a:gd name="T9" fmla="*/ 292 h 1836"/>
                  <a:gd name="T10" fmla="*/ 97 w 2495"/>
                  <a:gd name="T11" fmla="*/ 277 h 1836"/>
                  <a:gd name="T12" fmla="*/ 127 w 2495"/>
                  <a:gd name="T13" fmla="*/ 262 h 1836"/>
                  <a:gd name="T14" fmla="*/ 161 w 2495"/>
                  <a:gd name="T15" fmla="*/ 247 h 1836"/>
                  <a:gd name="T16" fmla="*/ 167 w 2495"/>
                  <a:gd name="T17" fmla="*/ 228 h 1836"/>
                  <a:gd name="T18" fmla="*/ 162 w 2495"/>
                  <a:gd name="T19" fmla="*/ 205 h 1836"/>
                  <a:gd name="T20" fmla="*/ 179 w 2495"/>
                  <a:gd name="T21" fmla="*/ 166 h 1836"/>
                  <a:gd name="T22" fmla="*/ 202 w 2495"/>
                  <a:gd name="T23" fmla="*/ 148 h 1836"/>
                  <a:gd name="T24" fmla="*/ 229 w 2495"/>
                  <a:gd name="T25" fmla="*/ 102 h 1836"/>
                  <a:gd name="T26" fmla="*/ 255 w 2495"/>
                  <a:gd name="T27" fmla="*/ 60 h 1836"/>
                  <a:gd name="T28" fmla="*/ 262 w 2495"/>
                  <a:gd name="T29" fmla="*/ 34 h 1836"/>
                  <a:gd name="T30" fmla="*/ 272 w 2495"/>
                  <a:gd name="T31" fmla="*/ 22 h 1836"/>
                  <a:gd name="T32" fmla="*/ 297 w 2495"/>
                  <a:gd name="T33" fmla="*/ 20 h 1836"/>
                  <a:gd name="T34" fmla="*/ 315 w 2495"/>
                  <a:gd name="T35" fmla="*/ 0 h 1836"/>
                  <a:gd name="T36" fmla="*/ 339 w 2495"/>
                  <a:gd name="T37" fmla="*/ 11 h 1836"/>
                  <a:gd name="T38" fmla="*/ 340 w 2495"/>
                  <a:gd name="T39" fmla="*/ 16 h 1836"/>
                  <a:gd name="T40" fmla="*/ 340 w 2495"/>
                  <a:gd name="T41" fmla="*/ 21 h 1836"/>
                  <a:gd name="T42" fmla="*/ 338 w 2495"/>
                  <a:gd name="T43" fmla="*/ 37 h 1836"/>
                  <a:gd name="T44" fmla="*/ 350 w 2495"/>
                  <a:gd name="T45" fmla="*/ 57 h 1836"/>
                  <a:gd name="T46" fmla="*/ 407 w 2495"/>
                  <a:gd name="T47" fmla="*/ 91 h 1836"/>
                  <a:gd name="T48" fmla="*/ 431 w 2495"/>
                  <a:gd name="T49" fmla="*/ 87 h 1836"/>
                  <a:gd name="T50" fmla="*/ 452 w 2495"/>
                  <a:gd name="T51" fmla="*/ 108 h 1836"/>
                  <a:gd name="T52" fmla="*/ 447 w 2495"/>
                  <a:gd name="T53" fmla="*/ 119 h 1836"/>
                  <a:gd name="T54" fmla="*/ 424 w 2495"/>
                  <a:gd name="T55" fmla="*/ 108 h 1836"/>
                  <a:gd name="T56" fmla="*/ 418 w 2495"/>
                  <a:gd name="T57" fmla="*/ 131 h 1836"/>
                  <a:gd name="T58" fmla="*/ 458 w 2495"/>
                  <a:gd name="T59" fmla="*/ 142 h 1836"/>
                  <a:gd name="T60" fmla="*/ 464 w 2495"/>
                  <a:gd name="T61" fmla="*/ 171 h 1836"/>
                  <a:gd name="T62" fmla="*/ 447 w 2495"/>
                  <a:gd name="T63" fmla="*/ 188 h 1836"/>
                  <a:gd name="T64" fmla="*/ 482 w 2495"/>
                  <a:gd name="T65" fmla="*/ 193 h 1836"/>
                  <a:gd name="T66" fmla="*/ 499 w 2495"/>
                  <a:gd name="T67" fmla="*/ 193 h 1836"/>
                  <a:gd name="T68" fmla="*/ 493 w 2495"/>
                  <a:gd name="T69" fmla="*/ 217 h 1836"/>
                  <a:gd name="T70" fmla="*/ 457 w 2495"/>
                  <a:gd name="T71" fmla="*/ 234 h 1836"/>
                  <a:gd name="T72" fmla="*/ 414 w 2495"/>
                  <a:gd name="T73" fmla="*/ 240 h 1836"/>
                  <a:gd name="T74" fmla="*/ 255 w 2495"/>
                  <a:gd name="T75" fmla="*/ 287 h 1836"/>
                  <a:gd name="T76" fmla="*/ 181 w 2495"/>
                  <a:gd name="T77" fmla="*/ 318 h 1836"/>
                  <a:gd name="T78" fmla="*/ 80 w 2495"/>
                  <a:gd name="T79" fmla="*/ 346 h 1836"/>
                  <a:gd name="T80" fmla="*/ 54 w 2495"/>
                  <a:gd name="T81" fmla="*/ 359 h 1836"/>
                  <a:gd name="T82" fmla="*/ 7 w 2495"/>
                  <a:gd name="T83" fmla="*/ 367 h 1836"/>
                  <a:gd name="T84" fmla="*/ 11 w 2495"/>
                  <a:gd name="T85" fmla="*/ 350 h 1836"/>
                  <a:gd name="T86" fmla="*/ 0 w 2495"/>
                  <a:gd name="T87" fmla="*/ 324 h 1836"/>
                  <a:gd name="T88" fmla="*/ 12 w 2495"/>
                  <a:gd name="T89" fmla="*/ 303 h 1836"/>
                  <a:gd name="T90" fmla="*/ 13 w 2495"/>
                  <a:gd name="T91" fmla="*/ 280 h 1836"/>
                  <a:gd name="T92" fmla="*/ 10 w 2495"/>
                  <a:gd name="T93" fmla="*/ 256 h 18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495" h="1836">
                    <a:moveTo>
                      <a:pt x="51" y="1279"/>
                    </a:moveTo>
                    <a:lnTo>
                      <a:pt x="175" y="1371"/>
                    </a:lnTo>
                    <a:lnTo>
                      <a:pt x="277" y="1363"/>
                    </a:lnTo>
                    <a:lnTo>
                      <a:pt x="339" y="1440"/>
                    </a:lnTo>
                    <a:lnTo>
                      <a:pt x="411" y="1462"/>
                    </a:lnTo>
                    <a:lnTo>
                      <a:pt x="486" y="1386"/>
                    </a:lnTo>
                    <a:lnTo>
                      <a:pt x="637" y="1310"/>
                    </a:lnTo>
                    <a:lnTo>
                      <a:pt x="804" y="1234"/>
                    </a:lnTo>
                    <a:lnTo>
                      <a:pt x="835" y="1143"/>
                    </a:lnTo>
                    <a:lnTo>
                      <a:pt x="811" y="1026"/>
                    </a:lnTo>
                    <a:lnTo>
                      <a:pt x="895" y="831"/>
                    </a:lnTo>
                    <a:lnTo>
                      <a:pt x="1010" y="740"/>
                    </a:lnTo>
                    <a:lnTo>
                      <a:pt x="1146" y="512"/>
                    </a:lnTo>
                    <a:lnTo>
                      <a:pt x="1275" y="299"/>
                    </a:lnTo>
                    <a:lnTo>
                      <a:pt x="1312" y="170"/>
                    </a:lnTo>
                    <a:lnTo>
                      <a:pt x="1358" y="109"/>
                    </a:lnTo>
                    <a:lnTo>
                      <a:pt x="1487" y="102"/>
                    </a:lnTo>
                    <a:lnTo>
                      <a:pt x="1574" y="0"/>
                    </a:lnTo>
                    <a:lnTo>
                      <a:pt x="1694" y="56"/>
                    </a:lnTo>
                    <a:lnTo>
                      <a:pt x="1698" y="78"/>
                    </a:lnTo>
                    <a:lnTo>
                      <a:pt x="1698" y="106"/>
                    </a:lnTo>
                    <a:lnTo>
                      <a:pt x="1692" y="185"/>
                    </a:lnTo>
                    <a:lnTo>
                      <a:pt x="1751" y="284"/>
                    </a:lnTo>
                    <a:lnTo>
                      <a:pt x="2034" y="455"/>
                    </a:lnTo>
                    <a:lnTo>
                      <a:pt x="2154" y="436"/>
                    </a:lnTo>
                    <a:lnTo>
                      <a:pt x="2262" y="540"/>
                    </a:lnTo>
                    <a:lnTo>
                      <a:pt x="2233" y="597"/>
                    </a:lnTo>
                    <a:lnTo>
                      <a:pt x="2119" y="540"/>
                    </a:lnTo>
                    <a:lnTo>
                      <a:pt x="2091" y="654"/>
                    </a:lnTo>
                    <a:lnTo>
                      <a:pt x="2290" y="711"/>
                    </a:lnTo>
                    <a:lnTo>
                      <a:pt x="2319" y="853"/>
                    </a:lnTo>
                    <a:lnTo>
                      <a:pt x="2233" y="940"/>
                    </a:lnTo>
                    <a:lnTo>
                      <a:pt x="2412" y="968"/>
                    </a:lnTo>
                    <a:lnTo>
                      <a:pt x="2495" y="968"/>
                    </a:lnTo>
                    <a:lnTo>
                      <a:pt x="2467" y="1088"/>
                    </a:lnTo>
                    <a:lnTo>
                      <a:pt x="2285" y="1173"/>
                    </a:lnTo>
                    <a:lnTo>
                      <a:pt x="2072" y="1199"/>
                    </a:lnTo>
                    <a:lnTo>
                      <a:pt x="1273" y="1436"/>
                    </a:lnTo>
                    <a:lnTo>
                      <a:pt x="904" y="1593"/>
                    </a:lnTo>
                    <a:lnTo>
                      <a:pt x="402" y="1733"/>
                    </a:lnTo>
                    <a:lnTo>
                      <a:pt x="268" y="1794"/>
                    </a:lnTo>
                    <a:lnTo>
                      <a:pt x="34" y="1836"/>
                    </a:lnTo>
                    <a:lnTo>
                      <a:pt x="54" y="1753"/>
                    </a:lnTo>
                    <a:lnTo>
                      <a:pt x="0" y="1620"/>
                    </a:lnTo>
                    <a:lnTo>
                      <a:pt x="58" y="1517"/>
                    </a:lnTo>
                    <a:lnTo>
                      <a:pt x="66" y="1400"/>
                    </a:lnTo>
                    <a:lnTo>
                      <a:pt x="51" y="1279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09" name="Freeform 53"/>
              <p:cNvSpPr>
                <a:spLocks/>
              </p:cNvSpPr>
              <p:nvPr/>
            </p:nvSpPr>
            <p:spPr bwMode="auto">
              <a:xfrm>
                <a:off x="5864994" y="3312258"/>
                <a:ext cx="394585" cy="385934"/>
              </a:xfrm>
              <a:custGeom>
                <a:avLst/>
                <a:gdLst>
                  <a:gd name="T0" fmla="*/ 100 w 1790"/>
                  <a:gd name="T1" fmla="*/ 5 h 1751"/>
                  <a:gd name="T2" fmla="*/ 113 w 1790"/>
                  <a:gd name="T3" fmla="*/ 0 h 1751"/>
                  <a:gd name="T4" fmla="*/ 118 w 1790"/>
                  <a:gd name="T5" fmla="*/ 52 h 1751"/>
                  <a:gd name="T6" fmla="*/ 130 w 1790"/>
                  <a:gd name="T7" fmla="*/ 72 h 1751"/>
                  <a:gd name="T8" fmla="*/ 166 w 1790"/>
                  <a:gd name="T9" fmla="*/ 65 h 1751"/>
                  <a:gd name="T10" fmla="*/ 187 w 1790"/>
                  <a:gd name="T11" fmla="*/ 49 h 1751"/>
                  <a:gd name="T12" fmla="*/ 204 w 1790"/>
                  <a:gd name="T13" fmla="*/ 49 h 1751"/>
                  <a:gd name="T14" fmla="*/ 209 w 1790"/>
                  <a:gd name="T15" fmla="*/ 78 h 1751"/>
                  <a:gd name="T16" fmla="*/ 221 w 1790"/>
                  <a:gd name="T17" fmla="*/ 78 h 1751"/>
                  <a:gd name="T18" fmla="*/ 239 w 1790"/>
                  <a:gd name="T19" fmla="*/ 58 h 1751"/>
                  <a:gd name="T20" fmla="*/ 259 w 1790"/>
                  <a:gd name="T21" fmla="*/ 46 h 1751"/>
                  <a:gd name="T22" fmla="*/ 280 w 1790"/>
                  <a:gd name="T23" fmla="*/ 42 h 1751"/>
                  <a:gd name="T24" fmla="*/ 289 w 1790"/>
                  <a:gd name="T25" fmla="*/ 27 h 1751"/>
                  <a:gd name="T26" fmla="*/ 302 w 1790"/>
                  <a:gd name="T27" fmla="*/ 21 h 1751"/>
                  <a:gd name="T28" fmla="*/ 318 w 1790"/>
                  <a:gd name="T29" fmla="*/ 32 h 1751"/>
                  <a:gd name="T30" fmla="*/ 339 w 1790"/>
                  <a:gd name="T31" fmla="*/ 40 h 1751"/>
                  <a:gd name="T32" fmla="*/ 321 w 1790"/>
                  <a:gd name="T33" fmla="*/ 61 h 1751"/>
                  <a:gd name="T34" fmla="*/ 295 w 1790"/>
                  <a:gd name="T35" fmla="*/ 62 h 1751"/>
                  <a:gd name="T36" fmla="*/ 287 w 1790"/>
                  <a:gd name="T37" fmla="*/ 74 h 1751"/>
                  <a:gd name="T38" fmla="*/ 279 w 1790"/>
                  <a:gd name="T39" fmla="*/ 100 h 1751"/>
                  <a:gd name="T40" fmla="*/ 225 w 1790"/>
                  <a:gd name="T41" fmla="*/ 188 h 1751"/>
                  <a:gd name="T42" fmla="*/ 203 w 1790"/>
                  <a:gd name="T43" fmla="*/ 206 h 1751"/>
                  <a:gd name="T44" fmla="*/ 187 w 1790"/>
                  <a:gd name="T45" fmla="*/ 245 h 1751"/>
                  <a:gd name="T46" fmla="*/ 191 w 1790"/>
                  <a:gd name="T47" fmla="*/ 268 h 1751"/>
                  <a:gd name="T48" fmla="*/ 185 w 1790"/>
                  <a:gd name="T49" fmla="*/ 286 h 1751"/>
                  <a:gd name="T50" fmla="*/ 149 w 1790"/>
                  <a:gd name="T51" fmla="*/ 303 h 1751"/>
                  <a:gd name="T52" fmla="*/ 121 w 1790"/>
                  <a:gd name="T53" fmla="*/ 317 h 1751"/>
                  <a:gd name="T54" fmla="*/ 106 w 1790"/>
                  <a:gd name="T55" fmla="*/ 332 h 1751"/>
                  <a:gd name="T56" fmla="*/ 92 w 1790"/>
                  <a:gd name="T57" fmla="*/ 327 h 1751"/>
                  <a:gd name="T58" fmla="*/ 80 w 1790"/>
                  <a:gd name="T59" fmla="*/ 312 h 1751"/>
                  <a:gd name="T60" fmla="*/ 59 w 1790"/>
                  <a:gd name="T61" fmla="*/ 314 h 1751"/>
                  <a:gd name="T62" fmla="*/ 35 w 1790"/>
                  <a:gd name="T63" fmla="*/ 296 h 1751"/>
                  <a:gd name="T64" fmla="*/ 15 w 1790"/>
                  <a:gd name="T65" fmla="*/ 279 h 1751"/>
                  <a:gd name="T66" fmla="*/ 11 w 1790"/>
                  <a:gd name="T67" fmla="*/ 245 h 1751"/>
                  <a:gd name="T68" fmla="*/ 0 w 1790"/>
                  <a:gd name="T69" fmla="*/ 233 h 1751"/>
                  <a:gd name="T70" fmla="*/ 23 w 1790"/>
                  <a:gd name="T71" fmla="*/ 210 h 1751"/>
                  <a:gd name="T72" fmla="*/ 28 w 1790"/>
                  <a:gd name="T73" fmla="*/ 191 h 1751"/>
                  <a:gd name="T74" fmla="*/ 28 w 1790"/>
                  <a:gd name="T75" fmla="*/ 165 h 1751"/>
                  <a:gd name="T76" fmla="*/ 47 w 1790"/>
                  <a:gd name="T77" fmla="*/ 168 h 1751"/>
                  <a:gd name="T78" fmla="*/ 54 w 1790"/>
                  <a:gd name="T79" fmla="*/ 150 h 1751"/>
                  <a:gd name="T80" fmla="*/ 52 w 1790"/>
                  <a:gd name="T81" fmla="*/ 131 h 1751"/>
                  <a:gd name="T82" fmla="*/ 71 w 1790"/>
                  <a:gd name="T83" fmla="*/ 117 h 1751"/>
                  <a:gd name="T84" fmla="*/ 91 w 1790"/>
                  <a:gd name="T85" fmla="*/ 90 h 1751"/>
                  <a:gd name="T86" fmla="*/ 103 w 1790"/>
                  <a:gd name="T87" fmla="*/ 56 h 1751"/>
                  <a:gd name="T88" fmla="*/ 100 w 1790"/>
                  <a:gd name="T89" fmla="*/ 5 h 175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790" h="1751">
                    <a:moveTo>
                      <a:pt x="527" y="24"/>
                    </a:moveTo>
                    <a:lnTo>
                      <a:pt x="599" y="0"/>
                    </a:lnTo>
                    <a:lnTo>
                      <a:pt x="623" y="272"/>
                    </a:lnTo>
                    <a:lnTo>
                      <a:pt x="686" y="380"/>
                    </a:lnTo>
                    <a:lnTo>
                      <a:pt x="879" y="344"/>
                    </a:lnTo>
                    <a:lnTo>
                      <a:pt x="986" y="260"/>
                    </a:lnTo>
                    <a:lnTo>
                      <a:pt x="1076" y="260"/>
                    </a:lnTo>
                    <a:lnTo>
                      <a:pt x="1106" y="410"/>
                    </a:lnTo>
                    <a:lnTo>
                      <a:pt x="1166" y="410"/>
                    </a:lnTo>
                    <a:lnTo>
                      <a:pt x="1262" y="304"/>
                    </a:lnTo>
                    <a:lnTo>
                      <a:pt x="1366" y="240"/>
                    </a:lnTo>
                    <a:lnTo>
                      <a:pt x="1478" y="224"/>
                    </a:lnTo>
                    <a:lnTo>
                      <a:pt x="1526" y="140"/>
                    </a:lnTo>
                    <a:lnTo>
                      <a:pt x="1595" y="113"/>
                    </a:lnTo>
                    <a:lnTo>
                      <a:pt x="1678" y="168"/>
                    </a:lnTo>
                    <a:lnTo>
                      <a:pt x="1790" y="213"/>
                    </a:lnTo>
                    <a:lnTo>
                      <a:pt x="1694" y="320"/>
                    </a:lnTo>
                    <a:lnTo>
                      <a:pt x="1560" y="325"/>
                    </a:lnTo>
                    <a:lnTo>
                      <a:pt x="1513" y="391"/>
                    </a:lnTo>
                    <a:lnTo>
                      <a:pt x="1471" y="525"/>
                    </a:lnTo>
                    <a:lnTo>
                      <a:pt x="1190" y="991"/>
                    </a:lnTo>
                    <a:lnTo>
                      <a:pt x="1070" y="1087"/>
                    </a:lnTo>
                    <a:lnTo>
                      <a:pt x="987" y="1291"/>
                    </a:lnTo>
                    <a:lnTo>
                      <a:pt x="1007" y="1414"/>
                    </a:lnTo>
                    <a:lnTo>
                      <a:pt x="976" y="1510"/>
                    </a:lnTo>
                    <a:lnTo>
                      <a:pt x="786" y="1597"/>
                    </a:lnTo>
                    <a:lnTo>
                      <a:pt x="639" y="1672"/>
                    </a:lnTo>
                    <a:lnTo>
                      <a:pt x="561" y="1751"/>
                    </a:lnTo>
                    <a:lnTo>
                      <a:pt x="486" y="1726"/>
                    </a:lnTo>
                    <a:lnTo>
                      <a:pt x="423" y="1648"/>
                    </a:lnTo>
                    <a:lnTo>
                      <a:pt x="309" y="1654"/>
                    </a:lnTo>
                    <a:lnTo>
                      <a:pt x="186" y="1562"/>
                    </a:lnTo>
                    <a:lnTo>
                      <a:pt x="77" y="1471"/>
                    </a:lnTo>
                    <a:lnTo>
                      <a:pt x="56" y="1292"/>
                    </a:lnTo>
                    <a:lnTo>
                      <a:pt x="0" y="1228"/>
                    </a:lnTo>
                    <a:lnTo>
                      <a:pt x="123" y="1109"/>
                    </a:lnTo>
                    <a:lnTo>
                      <a:pt x="150" y="1007"/>
                    </a:lnTo>
                    <a:lnTo>
                      <a:pt x="150" y="872"/>
                    </a:lnTo>
                    <a:lnTo>
                      <a:pt x="248" y="886"/>
                    </a:lnTo>
                    <a:lnTo>
                      <a:pt x="287" y="792"/>
                    </a:lnTo>
                    <a:lnTo>
                      <a:pt x="273" y="690"/>
                    </a:lnTo>
                    <a:lnTo>
                      <a:pt x="374" y="615"/>
                    </a:lnTo>
                    <a:lnTo>
                      <a:pt x="483" y="476"/>
                    </a:lnTo>
                    <a:lnTo>
                      <a:pt x="543" y="294"/>
                    </a:lnTo>
                    <a:lnTo>
                      <a:pt x="527" y="24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0" name="Freeform 54"/>
              <p:cNvSpPr>
                <a:spLocks/>
              </p:cNvSpPr>
              <p:nvPr/>
            </p:nvSpPr>
            <p:spPr bwMode="auto">
              <a:xfrm>
                <a:off x="6101280" y="3271573"/>
                <a:ext cx="389929" cy="192967"/>
              </a:xfrm>
              <a:custGeom>
                <a:avLst/>
                <a:gdLst>
                  <a:gd name="T0" fmla="*/ 171 w 1675"/>
                  <a:gd name="T1" fmla="*/ 132 h 830"/>
                  <a:gd name="T2" fmla="*/ 227 w 1675"/>
                  <a:gd name="T3" fmla="*/ 166 h 830"/>
                  <a:gd name="T4" fmla="*/ 251 w 1675"/>
                  <a:gd name="T5" fmla="*/ 162 h 830"/>
                  <a:gd name="T6" fmla="*/ 254 w 1675"/>
                  <a:gd name="T7" fmla="*/ 147 h 830"/>
                  <a:gd name="T8" fmla="*/ 250 w 1675"/>
                  <a:gd name="T9" fmla="*/ 139 h 830"/>
                  <a:gd name="T10" fmla="*/ 250 w 1675"/>
                  <a:gd name="T11" fmla="*/ 129 h 830"/>
                  <a:gd name="T12" fmla="*/ 241 w 1675"/>
                  <a:gd name="T13" fmla="*/ 116 h 830"/>
                  <a:gd name="T14" fmla="*/ 233 w 1675"/>
                  <a:gd name="T15" fmla="*/ 99 h 830"/>
                  <a:gd name="T16" fmla="*/ 226 w 1675"/>
                  <a:gd name="T17" fmla="*/ 79 h 830"/>
                  <a:gd name="T18" fmla="*/ 218 w 1675"/>
                  <a:gd name="T19" fmla="*/ 68 h 830"/>
                  <a:gd name="T20" fmla="*/ 227 w 1675"/>
                  <a:gd name="T21" fmla="*/ 50 h 830"/>
                  <a:gd name="T22" fmla="*/ 227 w 1675"/>
                  <a:gd name="T23" fmla="*/ 28 h 830"/>
                  <a:gd name="T24" fmla="*/ 250 w 1675"/>
                  <a:gd name="T25" fmla="*/ 45 h 830"/>
                  <a:gd name="T26" fmla="*/ 246 w 1675"/>
                  <a:gd name="T27" fmla="*/ 68 h 830"/>
                  <a:gd name="T28" fmla="*/ 244 w 1675"/>
                  <a:gd name="T29" fmla="*/ 84 h 830"/>
                  <a:gd name="T30" fmla="*/ 255 w 1675"/>
                  <a:gd name="T31" fmla="*/ 92 h 830"/>
                  <a:gd name="T32" fmla="*/ 263 w 1675"/>
                  <a:gd name="T33" fmla="*/ 100 h 830"/>
                  <a:gd name="T34" fmla="*/ 259 w 1675"/>
                  <a:gd name="T35" fmla="*/ 111 h 830"/>
                  <a:gd name="T36" fmla="*/ 269 w 1675"/>
                  <a:gd name="T37" fmla="*/ 123 h 830"/>
                  <a:gd name="T38" fmla="*/ 284 w 1675"/>
                  <a:gd name="T39" fmla="*/ 124 h 830"/>
                  <a:gd name="T40" fmla="*/ 301 w 1675"/>
                  <a:gd name="T41" fmla="*/ 141 h 830"/>
                  <a:gd name="T42" fmla="*/ 316 w 1675"/>
                  <a:gd name="T43" fmla="*/ 141 h 830"/>
                  <a:gd name="T44" fmla="*/ 332 w 1675"/>
                  <a:gd name="T45" fmla="*/ 137 h 830"/>
                  <a:gd name="T46" fmla="*/ 334 w 1675"/>
                  <a:gd name="T47" fmla="*/ 118 h 830"/>
                  <a:gd name="T48" fmla="*/ 335 w 1675"/>
                  <a:gd name="T49" fmla="*/ 103 h 830"/>
                  <a:gd name="T50" fmla="*/ 321 w 1675"/>
                  <a:gd name="T51" fmla="*/ 105 h 830"/>
                  <a:gd name="T52" fmla="*/ 303 w 1675"/>
                  <a:gd name="T53" fmla="*/ 113 h 830"/>
                  <a:gd name="T54" fmla="*/ 297 w 1675"/>
                  <a:gd name="T55" fmla="*/ 102 h 830"/>
                  <a:gd name="T56" fmla="*/ 289 w 1675"/>
                  <a:gd name="T57" fmla="*/ 82 h 830"/>
                  <a:gd name="T58" fmla="*/ 284 w 1675"/>
                  <a:gd name="T59" fmla="*/ 63 h 830"/>
                  <a:gd name="T60" fmla="*/ 276 w 1675"/>
                  <a:gd name="T61" fmla="*/ 50 h 830"/>
                  <a:gd name="T62" fmla="*/ 272 w 1675"/>
                  <a:gd name="T63" fmla="*/ 33 h 830"/>
                  <a:gd name="T64" fmla="*/ 265 w 1675"/>
                  <a:gd name="T65" fmla="*/ 19 h 830"/>
                  <a:gd name="T66" fmla="*/ 258 w 1675"/>
                  <a:gd name="T67" fmla="*/ 0 h 830"/>
                  <a:gd name="T68" fmla="*/ 244 w 1675"/>
                  <a:gd name="T69" fmla="*/ 9 h 830"/>
                  <a:gd name="T70" fmla="*/ 233 w 1675"/>
                  <a:gd name="T71" fmla="*/ 13 h 830"/>
                  <a:gd name="T72" fmla="*/ 210 w 1675"/>
                  <a:gd name="T73" fmla="*/ 11 h 830"/>
                  <a:gd name="T74" fmla="*/ 195 w 1675"/>
                  <a:gd name="T75" fmla="*/ 13 h 830"/>
                  <a:gd name="T76" fmla="*/ 170 w 1675"/>
                  <a:gd name="T77" fmla="*/ 24 h 830"/>
                  <a:gd name="T78" fmla="*/ 147 w 1675"/>
                  <a:gd name="T79" fmla="*/ 29 h 830"/>
                  <a:gd name="T80" fmla="*/ 132 w 1675"/>
                  <a:gd name="T81" fmla="*/ 46 h 830"/>
                  <a:gd name="T82" fmla="*/ 100 w 1675"/>
                  <a:gd name="T83" fmla="*/ 52 h 830"/>
                  <a:gd name="T84" fmla="*/ 75 w 1675"/>
                  <a:gd name="T85" fmla="*/ 61 h 830"/>
                  <a:gd name="T86" fmla="*/ 33 w 1675"/>
                  <a:gd name="T87" fmla="*/ 73 h 830"/>
                  <a:gd name="T88" fmla="*/ 0 w 1675"/>
                  <a:gd name="T89" fmla="*/ 85 h 830"/>
                  <a:gd name="T90" fmla="*/ 6 w 1675"/>
                  <a:gd name="T91" fmla="*/ 113 h 830"/>
                  <a:gd name="T92" fmla="*/ 18 w 1675"/>
                  <a:gd name="T93" fmla="*/ 113 h 830"/>
                  <a:gd name="T94" fmla="*/ 36 w 1675"/>
                  <a:gd name="T95" fmla="*/ 92 h 830"/>
                  <a:gd name="T96" fmla="*/ 55 w 1675"/>
                  <a:gd name="T97" fmla="*/ 81 h 830"/>
                  <a:gd name="T98" fmla="*/ 76 w 1675"/>
                  <a:gd name="T99" fmla="*/ 78 h 830"/>
                  <a:gd name="T100" fmla="*/ 86 w 1675"/>
                  <a:gd name="T101" fmla="*/ 62 h 830"/>
                  <a:gd name="T102" fmla="*/ 98 w 1675"/>
                  <a:gd name="T103" fmla="*/ 56 h 830"/>
                  <a:gd name="T104" fmla="*/ 114 w 1675"/>
                  <a:gd name="T105" fmla="*/ 67 h 830"/>
                  <a:gd name="T106" fmla="*/ 136 w 1675"/>
                  <a:gd name="T107" fmla="*/ 76 h 830"/>
                  <a:gd name="T108" fmla="*/ 151 w 1675"/>
                  <a:gd name="T109" fmla="*/ 82 h 830"/>
                  <a:gd name="T110" fmla="*/ 160 w 1675"/>
                  <a:gd name="T111" fmla="*/ 74 h 830"/>
                  <a:gd name="T112" fmla="*/ 174 w 1675"/>
                  <a:gd name="T113" fmla="*/ 85 h 830"/>
                  <a:gd name="T114" fmla="*/ 161 w 1675"/>
                  <a:gd name="T115" fmla="*/ 97 h 830"/>
                  <a:gd name="T116" fmla="*/ 159 w 1675"/>
                  <a:gd name="T117" fmla="*/ 113 h 830"/>
                  <a:gd name="T118" fmla="*/ 171 w 1675"/>
                  <a:gd name="T119" fmla="*/ 132 h 83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675" h="830">
                    <a:moveTo>
                      <a:pt x="853" y="659"/>
                    </a:moveTo>
                    <a:lnTo>
                      <a:pt x="1136" y="830"/>
                    </a:lnTo>
                    <a:lnTo>
                      <a:pt x="1256" y="810"/>
                    </a:lnTo>
                    <a:lnTo>
                      <a:pt x="1269" y="736"/>
                    </a:lnTo>
                    <a:lnTo>
                      <a:pt x="1250" y="697"/>
                    </a:lnTo>
                    <a:lnTo>
                      <a:pt x="1250" y="646"/>
                    </a:lnTo>
                    <a:lnTo>
                      <a:pt x="1205" y="579"/>
                    </a:lnTo>
                    <a:lnTo>
                      <a:pt x="1165" y="494"/>
                    </a:lnTo>
                    <a:lnTo>
                      <a:pt x="1131" y="397"/>
                    </a:lnTo>
                    <a:lnTo>
                      <a:pt x="1091" y="340"/>
                    </a:lnTo>
                    <a:lnTo>
                      <a:pt x="1136" y="251"/>
                    </a:lnTo>
                    <a:lnTo>
                      <a:pt x="1136" y="138"/>
                    </a:lnTo>
                    <a:lnTo>
                      <a:pt x="1250" y="223"/>
                    </a:lnTo>
                    <a:lnTo>
                      <a:pt x="1228" y="340"/>
                    </a:lnTo>
                    <a:lnTo>
                      <a:pt x="1222" y="420"/>
                    </a:lnTo>
                    <a:lnTo>
                      <a:pt x="1273" y="460"/>
                    </a:lnTo>
                    <a:lnTo>
                      <a:pt x="1313" y="499"/>
                    </a:lnTo>
                    <a:lnTo>
                      <a:pt x="1296" y="556"/>
                    </a:lnTo>
                    <a:lnTo>
                      <a:pt x="1347" y="613"/>
                    </a:lnTo>
                    <a:lnTo>
                      <a:pt x="1421" y="619"/>
                    </a:lnTo>
                    <a:lnTo>
                      <a:pt x="1507" y="705"/>
                    </a:lnTo>
                    <a:lnTo>
                      <a:pt x="1581" y="703"/>
                    </a:lnTo>
                    <a:lnTo>
                      <a:pt x="1661" y="686"/>
                    </a:lnTo>
                    <a:lnTo>
                      <a:pt x="1672" y="590"/>
                    </a:lnTo>
                    <a:lnTo>
                      <a:pt x="1675" y="517"/>
                    </a:lnTo>
                    <a:lnTo>
                      <a:pt x="1605" y="527"/>
                    </a:lnTo>
                    <a:lnTo>
                      <a:pt x="1515" y="564"/>
                    </a:lnTo>
                    <a:lnTo>
                      <a:pt x="1484" y="511"/>
                    </a:lnTo>
                    <a:lnTo>
                      <a:pt x="1444" y="408"/>
                    </a:lnTo>
                    <a:lnTo>
                      <a:pt x="1418" y="314"/>
                    </a:lnTo>
                    <a:lnTo>
                      <a:pt x="1381" y="249"/>
                    </a:lnTo>
                    <a:lnTo>
                      <a:pt x="1362" y="163"/>
                    </a:lnTo>
                    <a:lnTo>
                      <a:pt x="1323" y="95"/>
                    </a:lnTo>
                    <a:lnTo>
                      <a:pt x="1288" y="0"/>
                    </a:lnTo>
                    <a:lnTo>
                      <a:pt x="1222" y="45"/>
                    </a:lnTo>
                    <a:lnTo>
                      <a:pt x="1165" y="63"/>
                    </a:lnTo>
                    <a:lnTo>
                      <a:pt x="1051" y="54"/>
                    </a:lnTo>
                    <a:lnTo>
                      <a:pt x="977" y="63"/>
                    </a:lnTo>
                    <a:lnTo>
                      <a:pt x="851" y="119"/>
                    </a:lnTo>
                    <a:lnTo>
                      <a:pt x="735" y="143"/>
                    </a:lnTo>
                    <a:lnTo>
                      <a:pt x="662" y="232"/>
                    </a:lnTo>
                    <a:lnTo>
                      <a:pt x="501" y="260"/>
                    </a:lnTo>
                    <a:lnTo>
                      <a:pt x="376" y="304"/>
                    </a:lnTo>
                    <a:lnTo>
                      <a:pt x="165" y="365"/>
                    </a:lnTo>
                    <a:lnTo>
                      <a:pt x="0" y="423"/>
                    </a:lnTo>
                    <a:lnTo>
                      <a:pt x="29" y="564"/>
                    </a:lnTo>
                    <a:lnTo>
                      <a:pt x="88" y="564"/>
                    </a:lnTo>
                    <a:lnTo>
                      <a:pt x="178" y="461"/>
                    </a:lnTo>
                    <a:lnTo>
                      <a:pt x="277" y="403"/>
                    </a:lnTo>
                    <a:lnTo>
                      <a:pt x="380" y="388"/>
                    </a:lnTo>
                    <a:lnTo>
                      <a:pt x="428" y="308"/>
                    </a:lnTo>
                    <a:lnTo>
                      <a:pt x="491" y="282"/>
                    </a:lnTo>
                    <a:lnTo>
                      <a:pt x="571" y="334"/>
                    </a:lnTo>
                    <a:lnTo>
                      <a:pt x="680" y="378"/>
                    </a:lnTo>
                    <a:lnTo>
                      <a:pt x="754" y="412"/>
                    </a:lnTo>
                    <a:lnTo>
                      <a:pt x="802" y="372"/>
                    </a:lnTo>
                    <a:lnTo>
                      <a:pt x="871" y="424"/>
                    </a:lnTo>
                    <a:lnTo>
                      <a:pt x="805" y="483"/>
                    </a:lnTo>
                    <a:lnTo>
                      <a:pt x="795" y="563"/>
                    </a:lnTo>
                    <a:lnTo>
                      <a:pt x="853" y="659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1" name="Freeform 55"/>
              <p:cNvSpPr>
                <a:spLocks/>
              </p:cNvSpPr>
              <p:nvPr/>
            </p:nvSpPr>
            <p:spPr bwMode="auto">
              <a:xfrm>
                <a:off x="6400420" y="3269248"/>
                <a:ext cx="96609" cy="133682"/>
              </a:xfrm>
              <a:custGeom>
                <a:avLst/>
                <a:gdLst>
                  <a:gd name="T0" fmla="*/ 64 w 438"/>
                  <a:gd name="T1" fmla="*/ 107 h 605"/>
                  <a:gd name="T2" fmla="*/ 78 w 438"/>
                  <a:gd name="T3" fmla="*/ 105 h 605"/>
                  <a:gd name="T4" fmla="*/ 83 w 438"/>
                  <a:gd name="T5" fmla="*/ 79 h 605"/>
                  <a:gd name="T6" fmla="*/ 66 w 438"/>
                  <a:gd name="T7" fmla="*/ 62 h 605"/>
                  <a:gd name="T8" fmla="*/ 49 w 438"/>
                  <a:gd name="T9" fmla="*/ 49 h 605"/>
                  <a:gd name="T10" fmla="*/ 33 w 438"/>
                  <a:gd name="T11" fmla="*/ 31 h 605"/>
                  <a:gd name="T12" fmla="*/ 22 w 438"/>
                  <a:gd name="T13" fmla="*/ 0 h 605"/>
                  <a:gd name="T14" fmla="*/ 0 w 438"/>
                  <a:gd name="T15" fmla="*/ 2 h 605"/>
                  <a:gd name="T16" fmla="*/ 7 w 438"/>
                  <a:gd name="T17" fmla="*/ 19 h 605"/>
                  <a:gd name="T18" fmla="*/ 15 w 438"/>
                  <a:gd name="T19" fmla="*/ 33 h 605"/>
                  <a:gd name="T20" fmla="*/ 19 w 438"/>
                  <a:gd name="T21" fmla="*/ 52 h 605"/>
                  <a:gd name="T22" fmla="*/ 26 w 438"/>
                  <a:gd name="T23" fmla="*/ 63 h 605"/>
                  <a:gd name="T24" fmla="*/ 31 w 438"/>
                  <a:gd name="T25" fmla="*/ 82 h 605"/>
                  <a:gd name="T26" fmla="*/ 40 w 438"/>
                  <a:gd name="T27" fmla="*/ 104 h 605"/>
                  <a:gd name="T28" fmla="*/ 45 w 438"/>
                  <a:gd name="T29" fmla="*/ 115 h 605"/>
                  <a:gd name="T30" fmla="*/ 64 w 438"/>
                  <a:gd name="T31" fmla="*/ 107 h 60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38" h="605">
                    <a:moveTo>
                      <a:pt x="336" y="563"/>
                    </a:moveTo>
                    <a:lnTo>
                      <a:pt x="410" y="552"/>
                    </a:lnTo>
                    <a:lnTo>
                      <a:pt x="438" y="415"/>
                    </a:lnTo>
                    <a:lnTo>
                      <a:pt x="348" y="325"/>
                    </a:lnTo>
                    <a:lnTo>
                      <a:pt x="258" y="258"/>
                    </a:lnTo>
                    <a:lnTo>
                      <a:pt x="174" y="162"/>
                    </a:lnTo>
                    <a:lnTo>
                      <a:pt x="117" y="0"/>
                    </a:lnTo>
                    <a:lnTo>
                      <a:pt x="0" y="12"/>
                    </a:lnTo>
                    <a:lnTo>
                      <a:pt x="35" y="101"/>
                    </a:lnTo>
                    <a:lnTo>
                      <a:pt x="78" y="176"/>
                    </a:lnTo>
                    <a:lnTo>
                      <a:pt x="102" y="272"/>
                    </a:lnTo>
                    <a:lnTo>
                      <a:pt x="137" y="333"/>
                    </a:lnTo>
                    <a:lnTo>
                      <a:pt x="164" y="432"/>
                    </a:lnTo>
                    <a:lnTo>
                      <a:pt x="210" y="549"/>
                    </a:lnTo>
                    <a:lnTo>
                      <a:pt x="240" y="605"/>
                    </a:lnTo>
                    <a:lnTo>
                      <a:pt x="336" y="563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2" name="Freeform 56"/>
              <p:cNvSpPr>
                <a:spLocks/>
              </p:cNvSpPr>
              <p:nvPr/>
            </p:nvSpPr>
            <p:spPr bwMode="auto">
              <a:xfrm>
                <a:off x="6450470" y="3430829"/>
                <a:ext cx="44231" cy="83697"/>
              </a:xfrm>
              <a:custGeom>
                <a:avLst/>
                <a:gdLst>
                  <a:gd name="T0" fmla="*/ 1 w 198"/>
                  <a:gd name="T1" fmla="*/ 4 h 384"/>
                  <a:gd name="T2" fmla="*/ 16 w 198"/>
                  <a:gd name="T3" fmla="*/ 3 h 384"/>
                  <a:gd name="T4" fmla="*/ 32 w 198"/>
                  <a:gd name="T5" fmla="*/ 0 h 384"/>
                  <a:gd name="T6" fmla="*/ 38 w 198"/>
                  <a:gd name="T7" fmla="*/ 24 h 384"/>
                  <a:gd name="T8" fmla="*/ 37 w 198"/>
                  <a:gd name="T9" fmla="*/ 45 h 384"/>
                  <a:gd name="T10" fmla="*/ 30 w 198"/>
                  <a:gd name="T11" fmla="*/ 61 h 384"/>
                  <a:gd name="T12" fmla="*/ 24 w 198"/>
                  <a:gd name="T13" fmla="*/ 70 h 384"/>
                  <a:gd name="T14" fmla="*/ 18 w 198"/>
                  <a:gd name="T15" fmla="*/ 72 h 384"/>
                  <a:gd name="T16" fmla="*/ 10 w 198"/>
                  <a:gd name="T17" fmla="*/ 59 h 384"/>
                  <a:gd name="T18" fmla="*/ 6 w 198"/>
                  <a:gd name="T19" fmla="*/ 41 h 384"/>
                  <a:gd name="T20" fmla="*/ 0 w 198"/>
                  <a:gd name="T21" fmla="*/ 27 h 384"/>
                  <a:gd name="T22" fmla="*/ 1 w 198"/>
                  <a:gd name="T23" fmla="*/ 4 h 38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8" h="384">
                    <a:moveTo>
                      <a:pt x="3" y="20"/>
                    </a:moveTo>
                    <a:lnTo>
                      <a:pt x="84" y="18"/>
                    </a:lnTo>
                    <a:lnTo>
                      <a:pt x="168" y="0"/>
                    </a:lnTo>
                    <a:lnTo>
                      <a:pt x="198" y="126"/>
                    </a:lnTo>
                    <a:lnTo>
                      <a:pt x="192" y="240"/>
                    </a:lnTo>
                    <a:lnTo>
                      <a:pt x="156" y="324"/>
                    </a:lnTo>
                    <a:lnTo>
                      <a:pt x="125" y="372"/>
                    </a:lnTo>
                    <a:lnTo>
                      <a:pt x="96" y="384"/>
                    </a:lnTo>
                    <a:lnTo>
                      <a:pt x="54" y="312"/>
                    </a:lnTo>
                    <a:lnTo>
                      <a:pt x="30" y="216"/>
                    </a:lnTo>
                    <a:lnTo>
                      <a:pt x="0" y="144"/>
                    </a:lnTo>
                    <a:lnTo>
                      <a:pt x="3" y="2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3" name="Freeform 57"/>
              <p:cNvSpPr>
                <a:spLocks/>
              </p:cNvSpPr>
              <p:nvPr/>
            </p:nvSpPr>
            <p:spPr bwMode="auto">
              <a:xfrm>
                <a:off x="6275875" y="3357594"/>
                <a:ext cx="27935" cy="25574"/>
              </a:xfrm>
              <a:custGeom>
                <a:avLst/>
                <a:gdLst>
                  <a:gd name="T0" fmla="*/ 0 w 51"/>
                  <a:gd name="T1" fmla="*/ 8 h 51"/>
                  <a:gd name="T2" fmla="*/ 10 w 51"/>
                  <a:gd name="T3" fmla="*/ 0 h 51"/>
                  <a:gd name="T4" fmla="*/ 24 w 51"/>
                  <a:gd name="T5" fmla="*/ 10 h 51"/>
                  <a:gd name="T6" fmla="*/ 10 w 51"/>
                  <a:gd name="T7" fmla="*/ 22 h 51"/>
                  <a:gd name="T8" fmla="*/ 10 w 51"/>
                  <a:gd name="T9" fmla="*/ 16 h 51"/>
                  <a:gd name="T10" fmla="*/ 9 w 51"/>
                  <a:gd name="T11" fmla="*/ 13 h 51"/>
                  <a:gd name="T12" fmla="*/ 6 w 51"/>
                  <a:gd name="T13" fmla="*/ 10 h 51"/>
                  <a:gd name="T14" fmla="*/ 0 w 51"/>
                  <a:gd name="T15" fmla="*/ 8 h 5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1" h="51">
                    <a:moveTo>
                      <a:pt x="0" y="18"/>
                    </a:moveTo>
                    <a:lnTo>
                      <a:pt x="21" y="0"/>
                    </a:lnTo>
                    <a:lnTo>
                      <a:pt x="51" y="24"/>
                    </a:lnTo>
                    <a:lnTo>
                      <a:pt x="22" y="51"/>
                    </a:lnTo>
                    <a:lnTo>
                      <a:pt x="22" y="38"/>
                    </a:lnTo>
                    <a:lnTo>
                      <a:pt x="20" y="29"/>
                    </a:lnTo>
                    <a:lnTo>
                      <a:pt x="12" y="23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214" name="组合 213"/>
              <p:cNvGrpSpPr/>
              <p:nvPr/>
            </p:nvGrpSpPr>
            <p:grpSpPr>
              <a:xfrm>
                <a:off x="2438271" y="5402347"/>
                <a:ext cx="734464" cy="456843"/>
                <a:chOff x="2438271" y="4945147"/>
                <a:chExt cx="734464" cy="456843"/>
              </a:xfrm>
            </p:grpSpPr>
            <p:sp>
              <p:nvSpPr>
                <p:cNvPr id="216" name="Freeform 63"/>
                <p:cNvSpPr>
                  <a:spLocks/>
                </p:cNvSpPr>
                <p:nvPr/>
              </p:nvSpPr>
              <p:spPr bwMode="auto">
                <a:xfrm>
                  <a:off x="2988828" y="5185774"/>
                  <a:ext cx="183907" cy="216216"/>
                </a:xfrm>
                <a:custGeom>
                  <a:avLst/>
                  <a:gdLst>
                    <a:gd name="T0" fmla="*/ 43 w 834"/>
                    <a:gd name="T1" fmla="*/ 181 h 980"/>
                    <a:gd name="T2" fmla="*/ 35 w 834"/>
                    <a:gd name="T3" fmla="*/ 172 h 980"/>
                    <a:gd name="T4" fmla="*/ 26 w 834"/>
                    <a:gd name="T5" fmla="*/ 155 h 980"/>
                    <a:gd name="T6" fmla="*/ 32 w 834"/>
                    <a:gd name="T7" fmla="*/ 143 h 980"/>
                    <a:gd name="T8" fmla="*/ 26 w 834"/>
                    <a:gd name="T9" fmla="*/ 124 h 980"/>
                    <a:gd name="T10" fmla="*/ 17 w 834"/>
                    <a:gd name="T11" fmla="*/ 103 h 980"/>
                    <a:gd name="T12" fmla="*/ 0 w 834"/>
                    <a:gd name="T13" fmla="*/ 86 h 980"/>
                    <a:gd name="T14" fmla="*/ 9 w 834"/>
                    <a:gd name="T15" fmla="*/ 69 h 980"/>
                    <a:gd name="T16" fmla="*/ 19 w 834"/>
                    <a:gd name="T17" fmla="*/ 55 h 980"/>
                    <a:gd name="T18" fmla="*/ 28 w 834"/>
                    <a:gd name="T19" fmla="*/ 46 h 980"/>
                    <a:gd name="T20" fmla="*/ 20 w 834"/>
                    <a:gd name="T21" fmla="*/ 30 h 980"/>
                    <a:gd name="T22" fmla="*/ 9 w 834"/>
                    <a:gd name="T23" fmla="*/ 26 h 980"/>
                    <a:gd name="T24" fmla="*/ 9 w 834"/>
                    <a:gd name="T25" fmla="*/ 16 h 980"/>
                    <a:gd name="T26" fmla="*/ 17 w 834"/>
                    <a:gd name="T27" fmla="*/ 0 h 980"/>
                    <a:gd name="T28" fmla="*/ 26 w 834"/>
                    <a:gd name="T29" fmla="*/ 10 h 980"/>
                    <a:gd name="T30" fmla="*/ 44 w 834"/>
                    <a:gd name="T31" fmla="*/ 17 h 980"/>
                    <a:gd name="T32" fmla="*/ 60 w 834"/>
                    <a:gd name="T33" fmla="*/ 17 h 980"/>
                    <a:gd name="T34" fmla="*/ 76 w 834"/>
                    <a:gd name="T35" fmla="*/ 24 h 980"/>
                    <a:gd name="T36" fmla="*/ 91 w 834"/>
                    <a:gd name="T37" fmla="*/ 27 h 980"/>
                    <a:gd name="T38" fmla="*/ 103 w 834"/>
                    <a:gd name="T39" fmla="*/ 43 h 980"/>
                    <a:gd name="T40" fmla="*/ 117 w 834"/>
                    <a:gd name="T41" fmla="*/ 54 h 980"/>
                    <a:gd name="T42" fmla="*/ 120 w 834"/>
                    <a:gd name="T43" fmla="*/ 69 h 980"/>
                    <a:gd name="T44" fmla="*/ 144 w 834"/>
                    <a:gd name="T45" fmla="*/ 78 h 980"/>
                    <a:gd name="T46" fmla="*/ 158 w 834"/>
                    <a:gd name="T47" fmla="*/ 92 h 980"/>
                    <a:gd name="T48" fmla="*/ 150 w 834"/>
                    <a:gd name="T49" fmla="*/ 102 h 980"/>
                    <a:gd name="T50" fmla="*/ 140 w 834"/>
                    <a:gd name="T51" fmla="*/ 121 h 980"/>
                    <a:gd name="T52" fmla="*/ 125 w 834"/>
                    <a:gd name="T53" fmla="*/ 124 h 980"/>
                    <a:gd name="T54" fmla="*/ 103 w 834"/>
                    <a:gd name="T55" fmla="*/ 134 h 980"/>
                    <a:gd name="T56" fmla="*/ 91 w 834"/>
                    <a:gd name="T57" fmla="*/ 147 h 980"/>
                    <a:gd name="T58" fmla="*/ 79 w 834"/>
                    <a:gd name="T59" fmla="*/ 157 h 980"/>
                    <a:gd name="T60" fmla="*/ 76 w 834"/>
                    <a:gd name="T61" fmla="*/ 171 h 980"/>
                    <a:gd name="T62" fmla="*/ 67 w 834"/>
                    <a:gd name="T63" fmla="*/ 186 h 980"/>
                    <a:gd name="T64" fmla="*/ 43 w 834"/>
                    <a:gd name="T65" fmla="*/ 181 h 980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834" h="980">
                      <a:moveTo>
                        <a:pt x="226" y="952"/>
                      </a:moveTo>
                      <a:lnTo>
                        <a:pt x="186" y="908"/>
                      </a:lnTo>
                      <a:lnTo>
                        <a:pt x="136" y="816"/>
                      </a:lnTo>
                      <a:lnTo>
                        <a:pt x="170" y="756"/>
                      </a:lnTo>
                      <a:lnTo>
                        <a:pt x="138" y="652"/>
                      </a:lnTo>
                      <a:lnTo>
                        <a:pt x="90" y="544"/>
                      </a:lnTo>
                      <a:lnTo>
                        <a:pt x="0" y="453"/>
                      </a:lnTo>
                      <a:lnTo>
                        <a:pt x="45" y="363"/>
                      </a:lnTo>
                      <a:lnTo>
                        <a:pt x="98" y="292"/>
                      </a:lnTo>
                      <a:lnTo>
                        <a:pt x="146" y="244"/>
                      </a:lnTo>
                      <a:lnTo>
                        <a:pt x="106" y="156"/>
                      </a:lnTo>
                      <a:lnTo>
                        <a:pt x="45" y="136"/>
                      </a:lnTo>
                      <a:lnTo>
                        <a:pt x="50" y="84"/>
                      </a:lnTo>
                      <a:lnTo>
                        <a:pt x="90" y="0"/>
                      </a:lnTo>
                      <a:lnTo>
                        <a:pt x="138" y="52"/>
                      </a:lnTo>
                      <a:lnTo>
                        <a:pt x="234" y="92"/>
                      </a:lnTo>
                      <a:lnTo>
                        <a:pt x="317" y="91"/>
                      </a:lnTo>
                      <a:lnTo>
                        <a:pt x="402" y="124"/>
                      </a:lnTo>
                      <a:lnTo>
                        <a:pt x="482" y="140"/>
                      </a:lnTo>
                      <a:lnTo>
                        <a:pt x="544" y="227"/>
                      </a:lnTo>
                      <a:lnTo>
                        <a:pt x="618" y="284"/>
                      </a:lnTo>
                      <a:lnTo>
                        <a:pt x="635" y="363"/>
                      </a:lnTo>
                      <a:lnTo>
                        <a:pt x="762" y="412"/>
                      </a:lnTo>
                      <a:lnTo>
                        <a:pt x="834" y="484"/>
                      </a:lnTo>
                      <a:lnTo>
                        <a:pt x="794" y="540"/>
                      </a:lnTo>
                      <a:lnTo>
                        <a:pt x="738" y="636"/>
                      </a:lnTo>
                      <a:lnTo>
                        <a:pt x="658" y="652"/>
                      </a:lnTo>
                      <a:lnTo>
                        <a:pt x="546" y="708"/>
                      </a:lnTo>
                      <a:lnTo>
                        <a:pt x="482" y="772"/>
                      </a:lnTo>
                      <a:lnTo>
                        <a:pt x="418" y="828"/>
                      </a:lnTo>
                      <a:lnTo>
                        <a:pt x="402" y="900"/>
                      </a:lnTo>
                      <a:lnTo>
                        <a:pt x="354" y="980"/>
                      </a:lnTo>
                      <a:lnTo>
                        <a:pt x="226" y="952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17" name="Freeform 64"/>
                <p:cNvSpPr>
                  <a:spLocks/>
                </p:cNvSpPr>
                <p:nvPr/>
              </p:nvSpPr>
              <p:spPr bwMode="auto">
                <a:xfrm>
                  <a:off x="2648949" y="5005594"/>
                  <a:ext cx="90790" cy="80209"/>
                </a:xfrm>
                <a:custGeom>
                  <a:avLst/>
                  <a:gdLst>
                    <a:gd name="T0" fmla="*/ 0 w 414"/>
                    <a:gd name="T1" fmla="*/ 20 h 364"/>
                    <a:gd name="T2" fmla="*/ 20 w 414"/>
                    <a:gd name="T3" fmla="*/ 18 h 364"/>
                    <a:gd name="T4" fmla="*/ 24 w 414"/>
                    <a:gd name="T5" fmla="*/ 7 h 364"/>
                    <a:gd name="T6" fmla="*/ 37 w 414"/>
                    <a:gd name="T7" fmla="*/ 0 h 364"/>
                    <a:gd name="T8" fmla="*/ 49 w 414"/>
                    <a:gd name="T9" fmla="*/ 13 h 364"/>
                    <a:gd name="T10" fmla="*/ 57 w 414"/>
                    <a:gd name="T11" fmla="*/ 30 h 364"/>
                    <a:gd name="T12" fmla="*/ 66 w 414"/>
                    <a:gd name="T13" fmla="*/ 35 h 364"/>
                    <a:gd name="T14" fmla="*/ 77 w 414"/>
                    <a:gd name="T15" fmla="*/ 39 h 364"/>
                    <a:gd name="T16" fmla="*/ 78 w 414"/>
                    <a:gd name="T17" fmla="*/ 52 h 364"/>
                    <a:gd name="T18" fmla="*/ 61 w 414"/>
                    <a:gd name="T19" fmla="*/ 61 h 364"/>
                    <a:gd name="T20" fmla="*/ 43 w 414"/>
                    <a:gd name="T21" fmla="*/ 69 h 364"/>
                    <a:gd name="T22" fmla="*/ 26 w 414"/>
                    <a:gd name="T23" fmla="*/ 60 h 364"/>
                    <a:gd name="T24" fmla="*/ 17 w 414"/>
                    <a:gd name="T25" fmla="*/ 52 h 364"/>
                    <a:gd name="T26" fmla="*/ 17 w 414"/>
                    <a:gd name="T27" fmla="*/ 43 h 364"/>
                    <a:gd name="T28" fmla="*/ 2 w 414"/>
                    <a:gd name="T29" fmla="*/ 36 h 364"/>
                    <a:gd name="T30" fmla="*/ 0 w 414"/>
                    <a:gd name="T31" fmla="*/ 20 h 364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14" h="364">
                      <a:moveTo>
                        <a:pt x="0" y="108"/>
                      </a:moveTo>
                      <a:lnTo>
                        <a:pt x="108" y="96"/>
                      </a:lnTo>
                      <a:lnTo>
                        <a:pt x="126" y="36"/>
                      </a:lnTo>
                      <a:lnTo>
                        <a:pt x="198" y="0"/>
                      </a:lnTo>
                      <a:lnTo>
                        <a:pt x="258" y="66"/>
                      </a:lnTo>
                      <a:lnTo>
                        <a:pt x="300" y="156"/>
                      </a:lnTo>
                      <a:lnTo>
                        <a:pt x="348" y="186"/>
                      </a:lnTo>
                      <a:lnTo>
                        <a:pt x="408" y="204"/>
                      </a:lnTo>
                      <a:lnTo>
                        <a:pt x="414" y="276"/>
                      </a:lnTo>
                      <a:lnTo>
                        <a:pt x="324" y="324"/>
                      </a:lnTo>
                      <a:lnTo>
                        <a:pt x="226" y="364"/>
                      </a:lnTo>
                      <a:lnTo>
                        <a:pt x="136" y="319"/>
                      </a:lnTo>
                      <a:lnTo>
                        <a:pt x="90" y="274"/>
                      </a:lnTo>
                      <a:lnTo>
                        <a:pt x="90" y="228"/>
                      </a:lnTo>
                      <a:lnTo>
                        <a:pt x="12" y="192"/>
                      </a:lnTo>
                      <a:lnTo>
                        <a:pt x="0" y="108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18" name="Freeform 65"/>
                <p:cNvSpPr>
                  <a:spLocks/>
                </p:cNvSpPr>
                <p:nvPr/>
              </p:nvSpPr>
              <p:spPr bwMode="auto">
                <a:xfrm>
                  <a:off x="2438271" y="4945147"/>
                  <a:ext cx="62854" cy="58123"/>
                </a:xfrm>
                <a:custGeom>
                  <a:avLst/>
                  <a:gdLst>
                    <a:gd name="T0" fmla="*/ 47 w 285"/>
                    <a:gd name="T1" fmla="*/ 47 h 259"/>
                    <a:gd name="T2" fmla="*/ 54 w 285"/>
                    <a:gd name="T3" fmla="*/ 35 h 259"/>
                    <a:gd name="T4" fmla="*/ 54 w 285"/>
                    <a:gd name="T5" fmla="*/ 18 h 259"/>
                    <a:gd name="T6" fmla="*/ 52 w 285"/>
                    <a:gd name="T7" fmla="*/ 1 h 259"/>
                    <a:gd name="T8" fmla="*/ 37 w 285"/>
                    <a:gd name="T9" fmla="*/ 0 h 259"/>
                    <a:gd name="T10" fmla="*/ 23 w 285"/>
                    <a:gd name="T11" fmla="*/ 1 h 259"/>
                    <a:gd name="T12" fmla="*/ 11 w 285"/>
                    <a:gd name="T13" fmla="*/ 9 h 259"/>
                    <a:gd name="T14" fmla="*/ 2 w 285"/>
                    <a:gd name="T15" fmla="*/ 26 h 259"/>
                    <a:gd name="T16" fmla="*/ 0 w 285"/>
                    <a:gd name="T17" fmla="*/ 40 h 259"/>
                    <a:gd name="T18" fmla="*/ 8 w 285"/>
                    <a:gd name="T19" fmla="*/ 47 h 259"/>
                    <a:gd name="T20" fmla="*/ 20 w 285"/>
                    <a:gd name="T21" fmla="*/ 44 h 259"/>
                    <a:gd name="T22" fmla="*/ 33 w 285"/>
                    <a:gd name="T23" fmla="*/ 50 h 259"/>
                    <a:gd name="T24" fmla="*/ 47 w 285"/>
                    <a:gd name="T25" fmla="*/ 47 h 25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85" h="259">
                      <a:moveTo>
                        <a:pt x="246" y="241"/>
                      </a:moveTo>
                      <a:lnTo>
                        <a:pt x="285" y="182"/>
                      </a:lnTo>
                      <a:lnTo>
                        <a:pt x="285" y="91"/>
                      </a:lnTo>
                      <a:lnTo>
                        <a:pt x="276" y="7"/>
                      </a:lnTo>
                      <a:lnTo>
                        <a:pt x="194" y="0"/>
                      </a:lnTo>
                      <a:lnTo>
                        <a:pt x="120" y="7"/>
                      </a:lnTo>
                      <a:lnTo>
                        <a:pt x="58" y="46"/>
                      </a:lnTo>
                      <a:lnTo>
                        <a:pt x="13" y="136"/>
                      </a:lnTo>
                      <a:lnTo>
                        <a:pt x="0" y="205"/>
                      </a:lnTo>
                      <a:lnTo>
                        <a:pt x="41" y="241"/>
                      </a:lnTo>
                      <a:lnTo>
                        <a:pt x="104" y="227"/>
                      </a:lnTo>
                      <a:lnTo>
                        <a:pt x="173" y="259"/>
                      </a:lnTo>
                      <a:lnTo>
                        <a:pt x="246" y="241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19" name="Freeform 66"/>
                <p:cNvSpPr>
                  <a:spLocks/>
                </p:cNvSpPr>
                <p:nvPr/>
              </p:nvSpPr>
              <p:spPr bwMode="auto">
                <a:xfrm>
                  <a:off x="2878251" y="5090453"/>
                  <a:ext cx="100101" cy="66260"/>
                </a:xfrm>
                <a:custGeom>
                  <a:avLst/>
                  <a:gdLst>
                    <a:gd name="T0" fmla="*/ 50 w 453"/>
                    <a:gd name="T1" fmla="*/ 57 h 300"/>
                    <a:gd name="T2" fmla="*/ 43 w 453"/>
                    <a:gd name="T3" fmla="*/ 48 h 300"/>
                    <a:gd name="T4" fmla="*/ 36 w 453"/>
                    <a:gd name="T5" fmla="*/ 38 h 300"/>
                    <a:gd name="T6" fmla="*/ 23 w 453"/>
                    <a:gd name="T7" fmla="*/ 29 h 300"/>
                    <a:gd name="T8" fmla="*/ 9 w 453"/>
                    <a:gd name="T9" fmla="*/ 31 h 300"/>
                    <a:gd name="T10" fmla="*/ 2 w 453"/>
                    <a:gd name="T11" fmla="*/ 22 h 300"/>
                    <a:gd name="T12" fmla="*/ 0 w 453"/>
                    <a:gd name="T13" fmla="*/ 13 h 300"/>
                    <a:gd name="T14" fmla="*/ 9 w 453"/>
                    <a:gd name="T15" fmla="*/ 5 h 300"/>
                    <a:gd name="T16" fmla="*/ 10 w 453"/>
                    <a:gd name="T17" fmla="*/ 0 h 300"/>
                    <a:gd name="T18" fmla="*/ 26 w 453"/>
                    <a:gd name="T19" fmla="*/ 5 h 300"/>
                    <a:gd name="T20" fmla="*/ 37 w 453"/>
                    <a:gd name="T21" fmla="*/ 9 h 300"/>
                    <a:gd name="T22" fmla="*/ 43 w 453"/>
                    <a:gd name="T23" fmla="*/ 5 h 300"/>
                    <a:gd name="T24" fmla="*/ 61 w 453"/>
                    <a:gd name="T25" fmla="*/ 2 h 300"/>
                    <a:gd name="T26" fmla="*/ 69 w 453"/>
                    <a:gd name="T27" fmla="*/ 13 h 300"/>
                    <a:gd name="T28" fmla="*/ 86 w 453"/>
                    <a:gd name="T29" fmla="*/ 22 h 300"/>
                    <a:gd name="T30" fmla="*/ 86 w 453"/>
                    <a:gd name="T31" fmla="*/ 39 h 300"/>
                    <a:gd name="T32" fmla="*/ 74 w 453"/>
                    <a:gd name="T33" fmla="*/ 49 h 300"/>
                    <a:gd name="T34" fmla="*/ 67 w 453"/>
                    <a:gd name="T35" fmla="*/ 50 h 300"/>
                    <a:gd name="T36" fmla="*/ 58 w 453"/>
                    <a:gd name="T37" fmla="*/ 51 h 300"/>
                    <a:gd name="T38" fmla="*/ 50 w 453"/>
                    <a:gd name="T39" fmla="*/ 57 h 300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453" h="300">
                      <a:moveTo>
                        <a:pt x="265" y="300"/>
                      </a:moveTo>
                      <a:lnTo>
                        <a:pt x="226" y="252"/>
                      </a:lnTo>
                      <a:lnTo>
                        <a:pt x="187" y="198"/>
                      </a:lnTo>
                      <a:lnTo>
                        <a:pt x="121" y="150"/>
                      </a:lnTo>
                      <a:lnTo>
                        <a:pt x="45" y="162"/>
                      </a:lnTo>
                      <a:lnTo>
                        <a:pt x="13" y="114"/>
                      </a:lnTo>
                      <a:lnTo>
                        <a:pt x="0" y="71"/>
                      </a:lnTo>
                      <a:lnTo>
                        <a:pt x="45" y="26"/>
                      </a:lnTo>
                      <a:lnTo>
                        <a:pt x="55" y="0"/>
                      </a:lnTo>
                      <a:lnTo>
                        <a:pt x="136" y="26"/>
                      </a:lnTo>
                      <a:lnTo>
                        <a:pt x="193" y="48"/>
                      </a:lnTo>
                      <a:lnTo>
                        <a:pt x="226" y="26"/>
                      </a:lnTo>
                      <a:lnTo>
                        <a:pt x="319" y="12"/>
                      </a:lnTo>
                      <a:lnTo>
                        <a:pt x="363" y="71"/>
                      </a:lnTo>
                      <a:lnTo>
                        <a:pt x="453" y="116"/>
                      </a:lnTo>
                      <a:lnTo>
                        <a:pt x="453" y="207"/>
                      </a:lnTo>
                      <a:lnTo>
                        <a:pt x="391" y="258"/>
                      </a:lnTo>
                      <a:lnTo>
                        <a:pt x="355" y="264"/>
                      </a:lnTo>
                      <a:lnTo>
                        <a:pt x="307" y="270"/>
                      </a:lnTo>
                      <a:lnTo>
                        <a:pt x="265" y="30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20" name="Freeform 67"/>
                <p:cNvSpPr>
                  <a:spLocks/>
                </p:cNvSpPr>
                <p:nvPr/>
              </p:nvSpPr>
              <p:spPr bwMode="auto">
                <a:xfrm>
                  <a:off x="2788625" y="5066042"/>
                  <a:ext cx="89626" cy="30224"/>
                </a:xfrm>
                <a:custGeom>
                  <a:avLst/>
                  <a:gdLst>
                    <a:gd name="T0" fmla="*/ 27 w 409"/>
                    <a:gd name="T1" fmla="*/ 2 h 136"/>
                    <a:gd name="T2" fmla="*/ 13 w 409"/>
                    <a:gd name="T3" fmla="*/ 0 h 136"/>
                    <a:gd name="T4" fmla="*/ 0 w 409"/>
                    <a:gd name="T5" fmla="*/ 9 h 136"/>
                    <a:gd name="T6" fmla="*/ 8 w 409"/>
                    <a:gd name="T7" fmla="*/ 21 h 136"/>
                    <a:gd name="T8" fmla="*/ 17 w 409"/>
                    <a:gd name="T9" fmla="*/ 26 h 136"/>
                    <a:gd name="T10" fmla="*/ 34 w 409"/>
                    <a:gd name="T11" fmla="*/ 17 h 136"/>
                    <a:gd name="T12" fmla="*/ 43 w 409"/>
                    <a:gd name="T13" fmla="*/ 17 h 136"/>
                    <a:gd name="T14" fmla="*/ 63 w 409"/>
                    <a:gd name="T15" fmla="*/ 22 h 136"/>
                    <a:gd name="T16" fmla="*/ 70 w 409"/>
                    <a:gd name="T17" fmla="*/ 19 h 136"/>
                    <a:gd name="T18" fmla="*/ 77 w 409"/>
                    <a:gd name="T19" fmla="*/ 17 h 136"/>
                    <a:gd name="T20" fmla="*/ 77 w 409"/>
                    <a:gd name="T21" fmla="*/ 9 h 136"/>
                    <a:gd name="T22" fmla="*/ 68 w 409"/>
                    <a:gd name="T23" fmla="*/ 0 h 136"/>
                    <a:gd name="T24" fmla="*/ 57 w 409"/>
                    <a:gd name="T25" fmla="*/ 3 h 136"/>
                    <a:gd name="T26" fmla="*/ 43 w 409"/>
                    <a:gd name="T27" fmla="*/ 9 h 136"/>
                    <a:gd name="T28" fmla="*/ 27 w 409"/>
                    <a:gd name="T29" fmla="*/ 2 h 1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09" h="136">
                      <a:moveTo>
                        <a:pt x="146" y="8"/>
                      </a:moveTo>
                      <a:lnTo>
                        <a:pt x="68" y="2"/>
                      </a:lnTo>
                      <a:lnTo>
                        <a:pt x="0" y="45"/>
                      </a:lnTo>
                      <a:lnTo>
                        <a:pt x="44" y="110"/>
                      </a:lnTo>
                      <a:lnTo>
                        <a:pt x="91" y="136"/>
                      </a:lnTo>
                      <a:lnTo>
                        <a:pt x="182" y="90"/>
                      </a:lnTo>
                      <a:lnTo>
                        <a:pt x="227" y="90"/>
                      </a:lnTo>
                      <a:lnTo>
                        <a:pt x="332" y="116"/>
                      </a:lnTo>
                      <a:lnTo>
                        <a:pt x="374" y="98"/>
                      </a:lnTo>
                      <a:lnTo>
                        <a:pt x="409" y="90"/>
                      </a:lnTo>
                      <a:lnTo>
                        <a:pt x="409" y="45"/>
                      </a:lnTo>
                      <a:lnTo>
                        <a:pt x="363" y="0"/>
                      </a:lnTo>
                      <a:lnTo>
                        <a:pt x="302" y="14"/>
                      </a:lnTo>
                      <a:lnTo>
                        <a:pt x="227" y="45"/>
                      </a:lnTo>
                      <a:lnTo>
                        <a:pt x="146" y="8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21" name="Freeform 68"/>
                <p:cNvSpPr>
                  <a:spLocks/>
                </p:cNvSpPr>
                <p:nvPr/>
              </p:nvSpPr>
              <p:spPr bwMode="auto">
                <a:xfrm>
                  <a:off x="2828200" y="5105565"/>
                  <a:ext cx="36083" cy="40686"/>
                </a:xfrm>
                <a:custGeom>
                  <a:avLst/>
                  <a:gdLst>
                    <a:gd name="T0" fmla="*/ 31 w 162"/>
                    <a:gd name="T1" fmla="*/ 13 h 181"/>
                    <a:gd name="T2" fmla="*/ 17 w 162"/>
                    <a:gd name="T3" fmla="*/ 9 h 181"/>
                    <a:gd name="T4" fmla="*/ 9 w 162"/>
                    <a:gd name="T5" fmla="*/ 0 h 181"/>
                    <a:gd name="T6" fmla="*/ 0 w 162"/>
                    <a:gd name="T7" fmla="*/ 9 h 181"/>
                    <a:gd name="T8" fmla="*/ 7 w 162"/>
                    <a:gd name="T9" fmla="*/ 23 h 181"/>
                    <a:gd name="T10" fmla="*/ 13 w 162"/>
                    <a:gd name="T11" fmla="*/ 32 h 181"/>
                    <a:gd name="T12" fmla="*/ 20 w 162"/>
                    <a:gd name="T13" fmla="*/ 35 h 181"/>
                    <a:gd name="T14" fmla="*/ 29 w 162"/>
                    <a:gd name="T15" fmla="*/ 25 h 181"/>
                    <a:gd name="T16" fmla="*/ 31 w 162"/>
                    <a:gd name="T17" fmla="*/ 13 h 18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2" h="181">
                      <a:moveTo>
                        <a:pt x="162" y="67"/>
                      </a:moveTo>
                      <a:lnTo>
                        <a:pt x="91" y="45"/>
                      </a:lnTo>
                      <a:lnTo>
                        <a:pt x="45" y="0"/>
                      </a:lnTo>
                      <a:lnTo>
                        <a:pt x="0" y="45"/>
                      </a:lnTo>
                      <a:lnTo>
                        <a:pt x="36" y="121"/>
                      </a:lnTo>
                      <a:lnTo>
                        <a:pt x="66" y="163"/>
                      </a:lnTo>
                      <a:lnTo>
                        <a:pt x="102" y="181"/>
                      </a:lnTo>
                      <a:lnTo>
                        <a:pt x="150" y="127"/>
                      </a:lnTo>
                      <a:lnTo>
                        <a:pt x="162" y="67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215" name="Rectangle 69"/>
              <p:cNvSpPr>
                <a:spLocks noChangeArrowheads="1"/>
              </p:cNvSpPr>
              <p:nvPr/>
            </p:nvSpPr>
            <p:spPr bwMode="auto">
              <a:xfrm>
                <a:off x="2318382" y="5343062"/>
                <a:ext cx="890436" cy="541702"/>
              </a:xfrm>
              <a:prstGeom prst="rect">
                <a:avLst/>
              </a:prstGeom>
              <a:noFill/>
              <a:ln w="3175" cmpd="sng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53" name="Group 134"/>
            <p:cNvGrpSpPr>
              <a:grpSpLocks/>
            </p:cNvGrpSpPr>
            <p:nvPr/>
          </p:nvGrpSpPr>
          <p:grpSpPr bwMode="auto">
            <a:xfrm>
              <a:off x="1295400" y="1571625"/>
              <a:ext cx="7212013" cy="4535488"/>
              <a:chOff x="612" y="1026"/>
              <a:chExt cx="4543" cy="2857"/>
            </a:xfrm>
          </p:grpSpPr>
          <p:sp>
            <p:nvSpPr>
              <p:cNvPr id="54" name="Rectangle 135"/>
              <p:cNvSpPr>
                <a:spLocks noChangeArrowheads="1"/>
              </p:cNvSpPr>
              <p:nvPr/>
            </p:nvSpPr>
            <p:spPr bwMode="auto">
              <a:xfrm>
                <a:off x="1204" y="1129"/>
                <a:ext cx="238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WA</a:t>
                </a:r>
              </a:p>
            </p:txBody>
          </p:sp>
          <p:sp>
            <p:nvSpPr>
              <p:cNvPr id="55" name="Rectangle 136"/>
              <p:cNvSpPr>
                <a:spLocks noChangeArrowheads="1"/>
              </p:cNvSpPr>
              <p:nvPr/>
            </p:nvSpPr>
            <p:spPr bwMode="auto">
              <a:xfrm>
                <a:off x="1111" y="1434"/>
                <a:ext cx="220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OR</a:t>
                </a:r>
              </a:p>
            </p:txBody>
          </p:sp>
          <p:sp>
            <p:nvSpPr>
              <p:cNvPr id="56" name="Rectangle 137"/>
              <p:cNvSpPr>
                <a:spLocks noChangeArrowheads="1"/>
              </p:cNvSpPr>
              <p:nvPr/>
            </p:nvSpPr>
            <p:spPr bwMode="auto">
              <a:xfrm>
                <a:off x="1020" y="2069"/>
                <a:ext cx="21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CA</a:t>
                </a:r>
              </a:p>
            </p:txBody>
          </p:sp>
          <p:sp>
            <p:nvSpPr>
              <p:cNvPr id="57" name="Rectangle 138"/>
              <p:cNvSpPr>
                <a:spLocks noChangeArrowheads="1"/>
              </p:cNvSpPr>
              <p:nvPr/>
            </p:nvSpPr>
            <p:spPr bwMode="auto">
              <a:xfrm>
                <a:off x="1882" y="1298"/>
                <a:ext cx="221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dirty="0" smtClean="0">
                    <a:solidFill>
                      <a:srgbClr val="000000"/>
                    </a:solidFill>
                    <a:latin typeface="Verdana" pitchFamily="34" charset="0"/>
                  </a:rPr>
                  <a:t>MT</a:t>
                </a:r>
              </a:p>
            </p:txBody>
          </p:sp>
          <p:sp>
            <p:nvSpPr>
              <p:cNvPr id="58" name="Rectangle 139"/>
              <p:cNvSpPr>
                <a:spLocks noChangeArrowheads="1"/>
              </p:cNvSpPr>
              <p:nvPr/>
            </p:nvSpPr>
            <p:spPr bwMode="auto">
              <a:xfrm>
                <a:off x="1553" y="1519"/>
                <a:ext cx="204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ID</a:t>
                </a:r>
              </a:p>
            </p:txBody>
          </p:sp>
          <p:sp>
            <p:nvSpPr>
              <p:cNvPr id="59" name="Rectangle 140"/>
              <p:cNvSpPr>
                <a:spLocks noChangeArrowheads="1"/>
              </p:cNvSpPr>
              <p:nvPr/>
            </p:nvSpPr>
            <p:spPr bwMode="auto">
              <a:xfrm>
                <a:off x="1292" y="1933"/>
                <a:ext cx="21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NV</a:t>
                </a:r>
              </a:p>
            </p:txBody>
          </p:sp>
          <p:sp>
            <p:nvSpPr>
              <p:cNvPr id="60" name="Rectangle 141"/>
              <p:cNvSpPr>
                <a:spLocks noChangeArrowheads="1"/>
              </p:cNvSpPr>
              <p:nvPr/>
            </p:nvSpPr>
            <p:spPr bwMode="auto">
              <a:xfrm>
                <a:off x="1610" y="2478"/>
                <a:ext cx="210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AZ</a:t>
                </a:r>
              </a:p>
            </p:txBody>
          </p:sp>
          <p:sp>
            <p:nvSpPr>
              <p:cNvPr id="61" name="Rectangle 142"/>
              <p:cNvSpPr>
                <a:spLocks noChangeArrowheads="1"/>
              </p:cNvSpPr>
              <p:nvPr/>
            </p:nvSpPr>
            <p:spPr bwMode="auto">
              <a:xfrm>
                <a:off x="1701" y="2024"/>
                <a:ext cx="21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UT</a:t>
                </a:r>
              </a:p>
            </p:txBody>
          </p:sp>
          <p:sp>
            <p:nvSpPr>
              <p:cNvPr id="62" name="Rectangle 143"/>
              <p:cNvSpPr>
                <a:spLocks noChangeArrowheads="1"/>
              </p:cNvSpPr>
              <p:nvPr/>
            </p:nvSpPr>
            <p:spPr bwMode="auto">
              <a:xfrm>
                <a:off x="2018" y="1661"/>
                <a:ext cx="235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WY</a:t>
                </a:r>
              </a:p>
            </p:txBody>
          </p:sp>
          <p:sp>
            <p:nvSpPr>
              <p:cNvPr id="63" name="Rectangle 144"/>
              <p:cNvSpPr>
                <a:spLocks noChangeArrowheads="1"/>
              </p:cNvSpPr>
              <p:nvPr/>
            </p:nvSpPr>
            <p:spPr bwMode="auto">
              <a:xfrm>
                <a:off x="2109" y="2069"/>
                <a:ext cx="21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CO</a:t>
                </a:r>
              </a:p>
            </p:txBody>
          </p:sp>
          <p:sp>
            <p:nvSpPr>
              <p:cNvPr id="64" name="Rectangle 145"/>
              <p:cNvSpPr>
                <a:spLocks noChangeArrowheads="1"/>
              </p:cNvSpPr>
              <p:nvPr/>
            </p:nvSpPr>
            <p:spPr bwMode="auto">
              <a:xfrm>
                <a:off x="2064" y="2478"/>
                <a:ext cx="231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NM</a:t>
                </a:r>
              </a:p>
            </p:txBody>
          </p:sp>
          <p:sp>
            <p:nvSpPr>
              <p:cNvPr id="65" name="Rectangle 146"/>
              <p:cNvSpPr>
                <a:spLocks noChangeArrowheads="1"/>
              </p:cNvSpPr>
              <p:nvPr/>
            </p:nvSpPr>
            <p:spPr bwMode="auto">
              <a:xfrm>
                <a:off x="2608" y="2795"/>
                <a:ext cx="20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TX</a:t>
                </a:r>
              </a:p>
            </p:txBody>
          </p:sp>
          <p:sp>
            <p:nvSpPr>
              <p:cNvPr id="66" name="Rectangle 147"/>
              <p:cNvSpPr>
                <a:spLocks noChangeArrowheads="1"/>
              </p:cNvSpPr>
              <p:nvPr/>
            </p:nvSpPr>
            <p:spPr bwMode="auto">
              <a:xfrm>
                <a:off x="2789" y="2432"/>
                <a:ext cx="21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OK</a:t>
                </a:r>
              </a:p>
            </p:txBody>
          </p:sp>
          <p:sp>
            <p:nvSpPr>
              <p:cNvPr id="67" name="Rectangle 148"/>
              <p:cNvSpPr>
                <a:spLocks noChangeArrowheads="1"/>
              </p:cNvSpPr>
              <p:nvPr/>
            </p:nvSpPr>
            <p:spPr bwMode="auto">
              <a:xfrm>
                <a:off x="2653" y="2115"/>
                <a:ext cx="210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KS</a:t>
                </a:r>
              </a:p>
            </p:txBody>
          </p:sp>
          <p:sp>
            <p:nvSpPr>
              <p:cNvPr id="68" name="Rectangle 149"/>
              <p:cNvSpPr>
                <a:spLocks noChangeArrowheads="1"/>
              </p:cNvSpPr>
              <p:nvPr/>
            </p:nvSpPr>
            <p:spPr bwMode="auto">
              <a:xfrm>
                <a:off x="2562" y="1842"/>
                <a:ext cx="214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NE</a:t>
                </a:r>
              </a:p>
            </p:txBody>
          </p:sp>
          <p:sp>
            <p:nvSpPr>
              <p:cNvPr id="69" name="Rectangle 150"/>
              <p:cNvSpPr>
                <a:spLocks noChangeArrowheads="1"/>
              </p:cNvSpPr>
              <p:nvPr/>
            </p:nvSpPr>
            <p:spPr bwMode="auto">
              <a:xfrm>
                <a:off x="2562" y="1570"/>
                <a:ext cx="214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SD</a:t>
                </a:r>
              </a:p>
            </p:txBody>
          </p:sp>
          <p:sp>
            <p:nvSpPr>
              <p:cNvPr id="70" name="Rectangle 151"/>
              <p:cNvSpPr>
                <a:spLocks noChangeArrowheads="1"/>
              </p:cNvSpPr>
              <p:nvPr/>
            </p:nvSpPr>
            <p:spPr bwMode="auto">
              <a:xfrm>
                <a:off x="2513" y="1298"/>
                <a:ext cx="223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ND</a:t>
                </a:r>
              </a:p>
            </p:txBody>
          </p:sp>
          <p:sp>
            <p:nvSpPr>
              <p:cNvPr id="71" name="Rectangle 152"/>
              <p:cNvSpPr>
                <a:spLocks noChangeArrowheads="1"/>
              </p:cNvSpPr>
              <p:nvPr/>
            </p:nvSpPr>
            <p:spPr bwMode="auto">
              <a:xfrm>
                <a:off x="2892" y="1389"/>
                <a:ext cx="231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MN</a:t>
                </a:r>
              </a:p>
            </p:txBody>
          </p:sp>
          <p:sp>
            <p:nvSpPr>
              <p:cNvPr id="72" name="Rectangle 153"/>
              <p:cNvSpPr>
                <a:spLocks noChangeArrowheads="1"/>
              </p:cNvSpPr>
              <p:nvPr/>
            </p:nvSpPr>
            <p:spPr bwMode="auto">
              <a:xfrm>
                <a:off x="3016" y="1764"/>
                <a:ext cx="201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IA</a:t>
                </a:r>
              </a:p>
            </p:txBody>
          </p:sp>
          <p:sp>
            <p:nvSpPr>
              <p:cNvPr id="73" name="Rectangle 154"/>
              <p:cNvSpPr>
                <a:spLocks noChangeArrowheads="1"/>
              </p:cNvSpPr>
              <p:nvPr/>
            </p:nvSpPr>
            <p:spPr bwMode="auto">
              <a:xfrm>
                <a:off x="3107" y="2115"/>
                <a:ext cx="231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MO</a:t>
                </a:r>
              </a:p>
            </p:txBody>
          </p:sp>
          <p:sp>
            <p:nvSpPr>
              <p:cNvPr id="83" name="Rectangle 155"/>
              <p:cNvSpPr>
                <a:spLocks noChangeArrowheads="1"/>
              </p:cNvSpPr>
              <p:nvPr/>
            </p:nvSpPr>
            <p:spPr bwMode="auto">
              <a:xfrm>
                <a:off x="3152" y="2432"/>
                <a:ext cx="21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AR</a:t>
                </a:r>
              </a:p>
            </p:txBody>
          </p:sp>
          <p:sp>
            <p:nvSpPr>
              <p:cNvPr id="96" name="Rectangle 156"/>
              <p:cNvSpPr>
                <a:spLocks noChangeArrowheads="1"/>
              </p:cNvSpPr>
              <p:nvPr/>
            </p:nvSpPr>
            <p:spPr bwMode="auto">
              <a:xfrm>
                <a:off x="3193" y="2795"/>
                <a:ext cx="207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LA</a:t>
                </a:r>
              </a:p>
            </p:txBody>
          </p:sp>
          <p:sp>
            <p:nvSpPr>
              <p:cNvPr id="97" name="Rectangle 157"/>
              <p:cNvSpPr>
                <a:spLocks noChangeArrowheads="1"/>
              </p:cNvSpPr>
              <p:nvPr/>
            </p:nvSpPr>
            <p:spPr bwMode="auto">
              <a:xfrm>
                <a:off x="3424" y="2614"/>
                <a:ext cx="22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MS</a:t>
                </a:r>
              </a:p>
            </p:txBody>
          </p:sp>
          <p:sp>
            <p:nvSpPr>
              <p:cNvPr id="98" name="Rectangle 158"/>
              <p:cNvSpPr>
                <a:spLocks noChangeArrowheads="1"/>
              </p:cNvSpPr>
              <p:nvPr/>
            </p:nvSpPr>
            <p:spPr bwMode="auto">
              <a:xfrm>
                <a:off x="3651" y="2568"/>
                <a:ext cx="207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AL</a:t>
                </a:r>
              </a:p>
            </p:txBody>
          </p:sp>
          <p:sp>
            <p:nvSpPr>
              <p:cNvPr id="100" name="Rectangle 159"/>
              <p:cNvSpPr>
                <a:spLocks noChangeArrowheads="1"/>
              </p:cNvSpPr>
              <p:nvPr/>
            </p:nvSpPr>
            <p:spPr bwMode="auto">
              <a:xfrm>
                <a:off x="3878" y="2523"/>
                <a:ext cx="218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GA</a:t>
                </a:r>
              </a:p>
            </p:txBody>
          </p:sp>
          <p:sp>
            <p:nvSpPr>
              <p:cNvPr id="103" name="Rectangle 160"/>
              <p:cNvSpPr>
                <a:spLocks noChangeArrowheads="1"/>
              </p:cNvSpPr>
              <p:nvPr/>
            </p:nvSpPr>
            <p:spPr bwMode="auto">
              <a:xfrm>
                <a:off x="4105" y="2886"/>
                <a:ext cx="19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FL</a:t>
                </a:r>
              </a:p>
            </p:txBody>
          </p:sp>
          <p:sp>
            <p:nvSpPr>
              <p:cNvPr id="104" name="Rectangle 161"/>
              <p:cNvSpPr>
                <a:spLocks noChangeArrowheads="1"/>
              </p:cNvSpPr>
              <p:nvPr/>
            </p:nvSpPr>
            <p:spPr bwMode="auto">
              <a:xfrm>
                <a:off x="4105" y="2341"/>
                <a:ext cx="205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SC</a:t>
                </a:r>
              </a:p>
            </p:txBody>
          </p:sp>
          <p:sp>
            <p:nvSpPr>
              <p:cNvPr id="107" name="Rectangle 162"/>
              <p:cNvSpPr>
                <a:spLocks noChangeArrowheads="1"/>
              </p:cNvSpPr>
              <p:nvPr/>
            </p:nvSpPr>
            <p:spPr bwMode="auto">
              <a:xfrm>
                <a:off x="3606" y="2296"/>
                <a:ext cx="214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TN</a:t>
                </a:r>
              </a:p>
            </p:txBody>
          </p:sp>
          <p:sp>
            <p:nvSpPr>
              <p:cNvPr id="108" name="Rectangle 163"/>
              <p:cNvSpPr>
                <a:spLocks noChangeArrowheads="1"/>
              </p:cNvSpPr>
              <p:nvPr/>
            </p:nvSpPr>
            <p:spPr bwMode="auto">
              <a:xfrm>
                <a:off x="4195" y="2160"/>
                <a:ext cx="21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NC</a:t>
                </a:r>
              </a:p>
            </p:txBody>
          </p:sp>
          <p:sp>
            <p:nvSpPr>
              <p:cNvPr id="109" name="Rectangle 164"/>
              <p:cNvSpPr>
                <a:spLocks noChangeArrowheads="1"/>
              </p:cNvSpPr>
              <p:nvPr/>
            </p:nvSpPr>
            <p:spPr bwMode="auto">
              <a:xfrm>
                <a:off x="3379" y="1888"/>
                <a:ext cx="19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IL</a:t>
                </a:r>
              </a:p>
            </p:txBody>
          </p:sp>
          <p:sp>
            <p:nvSpPr>
              <p:cNvPr id="110" name="Rectangle 165"/>
              <p:cNvSpPr>
                <a:spLocks noChangeArrowheads="1"/>
              </p:cNvSpPr>
              <p:nvPr/>
            </p:nvSpPr>
            <p:spPr bwMode="auto">
              <a:xfrm>
                <a:off x="3243" y="1525"/>
                <a:ext cx="223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WI</a:t>
                </a:r>
              </a:p>
            </p:txBody>
          </p:sp>
          <p:sp>
            <p:nvSpPr>
              <p:cNvPr id="111" name="Rectangle 166"/>
              <p:cNvSpPr>
                <a:spLocks noChangeArrowheads="1"/>
              </p:cNvSpPr>
              <p:nvPr/>
            </p:nvSpPr>
            <p:spPr bwMode="auto">
              <a:xfrm>
                <a:off x="3618" y="1564"/>
                <a:ext cx="21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MI</a:t>
                </a:r>
              </a:p>
            </p:txBody>
          </p:sp>
          <p:sp>
            <p:nvSpPr>
              <p:cNvPr id="112" name="Rectangle 167"/>
              <p:cNvSpPr>
                <a:spLocks noChangeArrowheads="1"/>
              </p:cNvSpPr>
              <p:nvPr/>
            </p:nvSpPr>
            <p:spPr bwMode="auto">
              <a:xfrm>
                <a:off x="3787" y="1797"/>
                <a:ext cx="224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OH</a:t>
                </a:r>
              </a:p>
            </p:txBody>
          </p:sp>
          <p:sp>
            <p:nvSpPr>
              <p:cNvPr id="113" name="Rectangle 168"/>
              <p:cNvSpPr>
                <a:spLocks noChangeArrowheads="1"/>
              </p:cNvSpPr>
              <p:nvPr/>
            </p:nvSpPr>
            <p:spPr bwMode="auto">
              <a:xfrm>
                <a:off x="3590" y="1876"/>
                <a:ext cx="205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IN</a:t>
                </a:r>
              </a:p>
            </p:txBody>
          </p:sp>
          <p:sp>
            <p:nvSpPr>
              <p:cNvPr id="127" name="Rectangle 169"/>
              <p:cNvSpPr>
                <a:spLocks noChangeArrowheads="1"/>
              </p:cNvSpPr>
              <p:nvPr/>
            </p:nvSpPr>
            <p:spPr bwMode="auto">
              <a:xfrm>
                <a:off x="3696" y="2069"/>
                <a:ext cx="21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KY</a:t>
                </a:r>
              </a:p>
            </p:txBody>
          </p:sp>
          <p:sp>
            <p:nvSpPr>
              <p:cNvPr id="128" name="Rectangle 170"/>
              <p:cNvSpPr>
                <a:spLocks noChangeArrowheads="1"/>
              </p:cNvSpPr>
              <p:nvPr/>
            </p:nvSpPr>
            <p:spPr bwMode="auto">
              <a:xfrm>
                <a:off x="3969" y="1915"/>
                <a:ext cx="237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WV</a:t>
                </a:r>
              </a:p>
            </p:txBody>
          </p:sp>
          <p:sp>
            <p:nvSpPr>
              <p:cNvPr id="129" name="Rectangle 171"/>
              <p:cNvSpPr>
                <a:spLocks noChangeArrowheads="1"/>
              </p:cNvSpPr>
              <p:nvPr/>
            </p:nvSpPr>
            <p:spPr bwMode="auto">
              <a:xfrm>
                <a:off x="4168" y="1933"/>
                <a:ext cx="215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VA</a:t>
                </a:r>
              </a:p>
            </p:txBody>
          </p:sp>
          <p:sp>
            <p:nvSpPr>
              <p:cNvPr id="130" name="Rectangle 172"/>
              <p:cNvSpPr>
                <a:spLocks noChangeArrowheads="1"/>
              </p:cNvSpPr>
              <p:nvPr/>
            </p:nvSpPr>
            <p:spPr bwMode="auto">
              <a:xfrm>
                <a:off x="4105" y="1661"/>
                <a:ext cx="213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PA</a:t>
                </a:r>
              </a:p>
            </p:txBody>
          </p:sp>
          <p:sp>
            <p:nvSpPr>
              <p:cNvPr id="131" name="Rectangle 173"/>
              <p:cNvSpPr>
                <a:spLocks noChangeArrowheads="1"/>
              </p:cNvSpPr>
              <p:nvPr/>
            </p:nvSpPr>
            <p:spPr bwMode="auto">
              <a:xfrm>
                <a:off x="4232" y="1407"/>
                <a:ext cx="217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NY</a:t>
                </a:r>
              </a:p>
            </p:txBody>
          </p:sp>
          <p:sp>
            <p:nvSpPr>
              <p:cNvPr id="132" name="Rectangle 174"/>
              <p:cNvSpPr>
                <a:spLocks noChangeArrowheads="1"/>
              </p:cNvSpPr>
              <p:nvPr/>
            </p:nvSpPr>
            <p:spPr bwMode="auto">
              <a:xfrm>
                <a:off x="4570" y="1026"/>
                <a:ext cx="221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ME</a:t>
                </a:r>
              </a:p>
            </p:txBody>
          </p:sp>
          <p:sp>
            <p:nvSpPr>
              <p:cNvPr id="133" name="Rectangle 175"/>
              <p:cNvSpPr>
                <a:spLocks noChangeArrowheads="1"/>
              </p:cNvSpPr>
              <p:nvPr/>
            </p:nvSpPr>
            <p:spPr bwMode="auto">
              <a:xfrm>
                <a:off x="4392" y="1177"/>
                <a:ext cx="20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VT</a:t>
                </a:r>
              </a:p>
            </p:txBody>
          </p:sp>
          <p:sp>
            <p:nvSpPr>
              <p:cNvPr id="134" name="Rectangle 176"/>
              <p:cNvSpPr>
                <a:spLocks noChangeArrowheads="1"/>
              </p:cNvSpPr>
              <p:nvPr/>
            </p:nvSpPr>
            <p:spPr bwMode="auto">
              <a:xfrm>
                <a:off x="4492" y="1253"/>
                <a:ext cx="224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NH</a:t>
                </a:r>
              </a:p>
            </p:txBody>
          </p:sp>
          <p:sp>
            <p:nvSpPr>
              <p:cNvPr id="135" name="Rectangle 177"/>
              <p:cNvSpPr>
                <a:spLocks noChangeArrowheads="1"/>
              </p:cNvSpPr>
              <p:nvPr/>
            </p:nvSpPr>
            <p:spPr bwMode="auto">
              <a:xfrm>
                <a:off x="4428" y="1652"/>
                <a:ext cx="20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NJ</a:t>
                </a:r>
              </a:p>
            </p:txBody>
          </p:sp>
          <p:sp>
            <p:nvSpPr>
              <p:cNvPr id="136" name="Rectangle 178"/>
              <p:cNvSpPr>
                <a:spLocks noChangeArrowheads="1"/>
              </p:cNvSpPr>
              <p:nvPr/>
            </p:nvSpPr>
            <p:spPr bwMode="auto">
              <a:xfrm>
                <a:off x="4495" y="1722"/>
                <a:ext cx="213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DE</a:t>
                </a:r>
              </a:p>
            </p:txBody>
          </p:sp>
          <p:sp>
            <p:nvSpPr>
              <p:cNvPr id="137" name="Line 179"/>
              <p:cNvSpPr>
                <a:spLocks noChangeShapeType="1"/>
              </p:cNvSpPr>
              <p:nvPr/>
            </p:nvSpPr>
            <p:spPr bwMode="auto">
              <a:xfrm flipH="1">
                <a:off x="4489" y="1803"/>
                <a:ext cx="45" cy="45"/>
              </a:xfrm>
              <a:prstGeom prst="line">
                <a:avLst/>
              </a:prstGeom>
              <a:noFill/>
              <a:ln w="317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38" name="Rectangle 180"/>
              <p:cNvSpPr>
                <a:spLocks noChangeArrowheads="1"/>
              </p:cNvSpPr>
              <p:nvPr/>
            </p:nvSpPr>
            <p:spPr bwMode="auto">
              <a:xfrm>
                <a:off x="4258" y="1649"/>
                <a:ext cx="230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MD</a:t>
                </a:r>
              </a:p>
            </p:txBody>
          </p:sp>
          <p:sp>
            <p:nvSpPr>
              <p:cNvPr id="139" name="Rectangle 181"/>
              <p:cNvSpPr>
                <a:spLocks noChangeArrowheads="1"/>
              </p:cNvSpPr>
              <p:nvPr/>
            </p:nvSpPr>
            <p:spPr bwMode="auto">
              <a:xfrm>
                <a:off x="4441" y="1921"/>
                <a:ext cx="714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Washington D.C.</a:t>
                </a:r>
              </a:p>
            </p:txBody>
          </p:sp>
          <p:sp>
            <p:nvSpPr>
              <p:cNvPr id="143" name="Line 182"/>
              <p:cNvSpPr>
                <a:spLocks noChangeShapeType="1"/>
              </p:cNvSpPr>
              <p:nvPr/>
            </p:nvSpPr>
            <p:spPr bwMode="auto">
              <a:xfrm flipH="1" flipV="1">
                <a:off x="4352" y="1856"/>
                <a:ext cx="134" cy="123"/>
              </a:xfrm>
              <a:prstGeom prst="line">
                <a:avLst/>
              </a:prstGeom>
              <a:noFill/>
              <a:ln w="317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44" name="Rectangle 183"/>
              <p:cNvSpPr>
                <a:spLocks noChangeArrowheads="1"/>
              </p:cNvSpPr>
              <p:nvPr/>
            </p:nvSpPr>
            <p:spPr bwMode="auto">
              <a:xfrm>
                <a:off x="4664" y="1259"/>
                <a:ext cx="227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MA</a:t>
                </a:r>
              </a:p>
            </p:txBody>
          </p:sp>
          <p:sp>
            <p:nvSpPr>
              <p:cNvPr id="145" name="Line 184"/>
              <p:cNvSpPr>
                <a:spLocks noChangeShapeType="1"/>
              </p:cNvSpPr>
              <p:nvPr/>
            </p:nvSpPr>
            <p:spPr bwMode="auto">
              <a:xfrm flipH="1">
                <a:off x="4669" y="1353"/>
                <a:ext cx="45" cy="45"/>
              </a:xfrm>
              <a:prstGeom prst="line">
                <a:avLst/>
              </a:prstGeom>
              <a:noFill/>
              <a:ln w="317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46" name="Rectangle 185"/>
              <p:cNvSpPr>
                <a:spLocks noChangeArrowheads="1"/>
              </p:cNvSpPr>
              <p:nvPr/>
            </p:nvSpPr>
            <p:spPr bwMode="auto">
              <a:xfrm>
                <a:off x="4625" y="1576"/>
                <a:ext cx="20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CT</a:t>
                </a:r>
              </a:p>
            </p:txBody>
          </p:sp>
          <p:sp>
            <p:nvSpPr>
              <p:cNvPr id="147" name="Line 186"/>
              <p:cNvSpPr>
                <a:spLocks noChangeShapeType="1"/>
              </p:cNvSpPr>
              <p:nvPr/>
            </p:nvSpPr>
            <p:spPr bwMode="auto">
              <a:xfrm>
                <a:off x="4598" y="1513"/>
                <a:ext cx="90" cy="91"/>
              </a:xfrm>
              <a:prstGeom prst="line">
                <a:avLst/>
              </a:prstGeom>
              <a:noFill/>
              <a:ln w="317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48" name="Line 187"/>
              <p:cNvSpPr>
                <a:spLocks noChangeShapeType="1"/>
              </p:cNvSpPr>
              <p:nvPr/>
            </p:nvSpPr>
            <p:spPr bwMode="auto">
              <a:xfrm>
                <a:off x="4670" y="1471"/>
                <a:ext cx="90" cy="91"/>
              </a:xfrm>
              <a:prstGeom prst="line">
                <a:avLst/>
              </a:prstGeom>
              <a:noFill/>
              <a:ln w="317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149" name="Rectangle 188"/>
              <p:cNvSpPr>
                <a:spLocks noChangeArrowheads="1"/>
              </p:cNvSpPr>
              <p:nvPr/>
            </p:nvSpPr>
            <p:spPr bwMode="auto">
              <a:xfrm>
                <a:off x="4716" y="1486"/>
                <a:ext cx="201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RI</a:t>
                </a:r>
              </a:p>
            </p:txBody>
          </p:sp>
          <p:sp>
            <p:nvSpPr>
              <p:cNvPr id="150" name="Rectangle 189"/>
              <p:cNvSpPr>
                <a:spLocks noChangeArrowheads="1"/>
              </p:cNvSpPr>
              <p:nvPr/>
            </p:nvSpPr>
            <p:spPr bwMode="auto">
              <a:xfrm>
                <a:off x="612" y="2795"/>
                <a:ext cx="215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AK</a:t>
                </a:r>
              </a:p>
            </p:txBody>
          </p:sp>
          <p:sp>
            <p:nvSpPr>
              <p:cNvPr id="151" name="Rectangle 190"/>
              <p:cNvSpPr>
                <a:spLocks noChangeArrowheads="1"/>
              </p:cNvSpPr>
              <p:nvPr/>
            </p:nvSpPr>
            <p:spPr bwMode="auto">
              <a:xfrm>
                <a:off x="1202" y="3748"/>
                <a:ext cx="205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smtClean="0">
                    <a:solidFill>
                      <a:srgbClr val="000000"/>
                    </a:solidFill>
                    <a:latin typeface="Verdana" pitchFamily="34" charset="0"/>
                  </a:rPr>
                  <a:t>HI</a:t>
                </a:r>
              </a:p>
            </p:txBody>
          </p:sp>
          <p:sp>
            <p:nvSpPr>
              <p:cNvPr id="152" name="Line 191"/>
              <p:cNvSpPr>
                <a:spLocks noChangeShapeType="1"/>
              </p:cNvSpPr>
              <p:nvPr/>
            </p:nvSpPr>
            <p:spPr bwMode="auto">
              <a:xfrm flipH="1">
                <a:off x="4349" y="1757"/>
                <a:ext cx="45" cy="45"/>
              </a:xfrm>
              <a:prstGeom prst="line">
                <a:avLst/>
              </a:prstGeom>
              <a:noFill/>
              <a:ln w="317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 smtClean="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0937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6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2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1"/>
            <a:ext cx="7030928" cy="1168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6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5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199"/>
            <a:ext cx="7030928" cy="10947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5" y="4472808"/>
            <a:ext cx="5778555" cy="2909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4" y="987574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308</Words>
  <Application>Microsoft Office PowerPoint</Application>
  <PresentationFormat>全屏显示(16:9)</PresentationFormat>
  <Paragraphs>108</Paragraphs>
  <Slides>4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主题​​</vt:lpstr>
      <vt:lpstr>Outline map</vt:lpstr>
      <vt:lpstr>Political map_1</vt:lpstr>
      <vt:lpstr>Political map_2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31</cp:revision>
  <dcterms:created xsi:type="dcterms:W3CDTF">2016-05-15T02:42:52Z</dcterms:created>
  <dcterms:modified xsi:type="dcterms:W3CDTF">2016-10-27T00:33:20Z</dcterms:modified>
</cp:coreProperties>
</file>