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276" r:id="rId3"/>
    <p:sldId id="277" r:id="rId4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5082BE"/>
    <a:srgbClr val="F5B90F"/>
    <a:srgbClr val="C3B996"/>
    <a:srgbClr val="73BC4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088" autoAdjust="0"/>
    <p:restoredTop sz="92991" autoAdjust="0"/>
  </p:normalViewPr>
  <p:slideViewPr>
    <p:cSldViewPr>
      <p:cViewPr>
        <p:scale>
          <a:sx n="75" d="100"/>
          <a:sy n="75" d="100"/>
        </p:scale>
        <p:origin x="-1494" y="-5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2017/1/13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1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2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2017/1/13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3"/>
            <a:ext cx="4032448" cy="276999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 smtClean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1518" y="4684880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Outline map</a:t>
            </a:r>
            <a:endParaRPr lang="en-US" altLang="zh-CN" dirty="0"/>
          </a:p>
        </p:txBody>
      </p:sp>
      <p:grpSp>
        <p:nvGrpSpPr>
          <p:cNvPr id="97" name="组合 96"/>
          <p:cNvGrpSpPr/>
          <p:nvPr/>
        </p:nvGrpSpPr>
        <p:grpSpPr>
          <a:xfrm>
            <a:off x="671882" y="1214428"/>
            <a:ext cx="7800236" cy="3308025"/>
            <a:chOff x="671882" y="1214428"/>
            <a:chExt cx="7800236" cy="3308025"/>
          </a:xfrm>
        </p:grpSpPr>
        <p:grpSp>
          <p:nvGrpSpPr>
            <p:cNvPr id="39" name="组合 38"/>
            <p:cNvGrpSpPr/>
            <p:nvPr/>
          </p:nvGrpSpPr>
          <p:grpSpPr>
            <a:xfrm>
              <a:off x="671882" y="1214428"/>
              <a:ext cx="7800236" cy="3308025"/>
              <a:chOff x="-651949" y="1262077"/>
              <a:chExt cx="8313797" cy="3525823"/>
            </a:xfrm>
          </p:grpSpPr>
          <p:sp>
            <p:nvSpPr>
              <p:cNvPr id="40" name="任意多边形 14"/>
              <p:cNvSpPr>
                <a:spLocks/>
              </p:cNvSpPr>
              <p:nvPr/>
            </p:nvSpPr>
            <p:spPr bwMode="auto">
              <a:xfrm>
                <a:off x="693738" y="1597025"/>
                <a:ext cx="6372225" cy="3190875"/>
              </a:xfrm>
              <a:custGeom>
                <a:avLst/>
                <a:gdLst>
                  <a:gd name="T0" fmla="*/ 0 w 83115713"/>
                  <a:gd name="T1" fmla="*/ 0 h 41605336"/>
                  <a:gd name="T2" fmla="*/ 83115713 w 83115713"/>
                  <a:gd name="T3" fmla="*/ 41605336 h 41605336"/>
                </a:gdLst>
                <a:ahLst/>
                <a:cxnLst>
                  <a:cxn ang="0">
                    <a:pos x="5246907" y="23865612"/>
                  </a:cxn>
                  <a:cxn ang="0">
                    <a:pos x="6289165" y="20727065"/>
                  </a:cxn>
                  <a:cxn ang="0">
                    <a:pos x="6390721" y="17568208"/>
                  </a:cxn>
                  <a:cxn ang="0">
                    <a:pos x="5246132" y="14172216"/>
                  </a:cxn>
                  <a:cxn ang="0">
                    <a:pos x="2598279" y="13135909"/>
                  </a:cxn>
                  <a:cxn ang="0">
                    <a:pos x="424369" y="10225761"/>
                  </a:cxn>
                  <a:cxn ang="0">
                    <a:pos x="642293" y="8090919"/>
                  </a:cxn>
                  <a:cxn ang="0">
                    <a:pos x="4150577" y="7352354"/>
                  </a:cxn>
                  <a:cxn ang="0">
                    <a:pos x="6732255" y="5316792"/>
                  </a:cxn>
                  <a:cxn ang="0">
                    <a:pos x="10541579" y="4482688"/>
                  </a:cxn>
                  <a:cxn ang="0">
                    <a:pos x="13830775" y="3855510"/>
                  </a:cxn>
                  <a:cxn ang="0">
                    <a:pos x="17647800" y="5515763"/>
                  </a:cxn>
                  <a:cxn ang="0">
                    <a:pos x="20026046" y="8191557"/>
                  </a:cxn>
                  <a:cxn ang="0">
                    <a:pos x="23762213" y="8987757"/>
                  </a:cxn>
                  <a:cxn ang="0">
                    <a:pos x="27244883" y="6743794"/>
                  </a:cxn>
                  <a:cxn ang="0">
                    <a:pos x="26381735" y="3895742"/>
                  </a:cxn>
                  <a:cxn ang="0">
                    <a:pos x="28445617" y="1105069"/>
                  </a:cxn>
                  <a:cxn ang="0">
                    <a:pos x="32152610" y="1651780"/>
                  </a:cxn>
                  <a:cxn ang="0">
                    <a:pos x="36008637" y="3094435"/>
                  </a:cxn>
                  <a:cxn ang="0">
                    <a:pos x="37632149" y="7176983"/>
                  </a:cxn>
                  <a:cxn ang="0">
                    <a:pos x="40366159" y="8146214"/>
                  </a:cxn>
                  <a:cxn ang="0">
                    <a:pos x="43821533" y="7228410"/>
                  </a:cxn>
                  <a:cxn ang="0">
                    <a:pos x="46939706" y="7533975"/>
                  </a:cxn>
                  <a:cxn ang="0">
                    <a:pos x="50353224" y="8582638"/>
                  </a:cxn>
                  <a:cxn ang="0">
                    <a:pos x="52335609" y="11138769"/>
                  </a:cxn>
                  <a:cxn ang="0">
                    <a:pos x="57472122" y="10991290"/>
                  </a:cxn>
                  <a:cxn ang="0">
                    <a:pos x="61231771" y="10292313"/>
                  </a:cxn>
                  <a:cxn ang="0">
                    <a:pos x="64128009" y="7935344"/>
                  </a:cxn>
                  <a:cxn ang="0">
                    <a:pos x="68642522" y="6487709"/>
                  </a:cxn>
                  <a:cxn ang="0">
                    <a:pos x="72313487" y="6436542"/>
                  </a:cxn>
                  <a:cxn ang="0">
                    <a:pos x="71055894" y="12043959"/>
                  </a:cxn>
                  <a:cxn ang="0">
                    <a:pos x="73375862" y="14592456"/>
                  </a:cxn>
                  <a:cxn ang="0">
                    <a:pos x="78332826" y="13018299"/>
                  </a:cxn>
                  <a:cxn ang="0">
                    <a:pos x="82732254" y="16501097"/>
                  </a:cxn>
                  <a:cxn ang="0">
                    <a:pos x="79401853" y="17880166"/>
                  </a:cxn>
                  <a:cxn ang="0">
                    <a:pos x="76326760" y="20313396"/>
                  </a:cxn>
                  <a:cxn ang="0">
                    <a:pos x="72860199" y="24044321"/>
                  </a:cxn>
                  <a:cxn ang="0">
                    <a:pos x="69246609" y="25904191"/>
                  </a:cxn>
                  <a:cxn ang="0">
                    <a:pos x="64763663" y="27468064"/>
                  </a:cxn>
                  <a:cxn ang="0">
                    <a:pos x="61600146" y="29212795"/>
                  </a:cxn>
                  <a:cxn ang="0">
                    <a:pos x="63231294" y="32743721"/>
                  </a:cxn>
                  <a:cxn ang="0">
                    <a:pos x="60287637" y="34785672"/>
                  </a:cxn>
                  <a:cxn ang="0">
                    <a:pos x="57292041" y="37301375"/>
                  </a:cxn>
                  <a:cxn ang="0">
                    <a:pos x="53774832" y="38112128"/>
                  </a:cxn>
                  <a:cxn ang="0">
                    <a:pos x="49356440" y="38865247"/>
                  </a:cxn>
                  <a:cxn ang="0">
                    <a:pos x="45599768" y="40699371"/>
                  </a:cxn>
                  <a:cxn ang="0">
                    <a:pos x="41712952" y="40434101"/>
                  </a:cxn>
                  <a:cxn ang="0">
                    <a:pos x="36878252" y="39590553"/>
                  </a:cxn>
                  <a:cxn ang="0">
                    <a:pos x="33047065" y="37518973"/>
                  </a:cxn>
                  <a:cxn ang="0">
                    <a:pos x="29998816" y="37397754"/>
                  </a:cxn>
                  <a:cxn ang="0">
                    <a:pos x="26226751" y="37293677"/>
                  </a:cxn>
                  <a:cxn ang="0">
                    <a:pos x="20450438" y="35890420"/>
                  </a:cxn>
                  <a:cxn ang="0">
                    <a:pos x="18183838" y="32693718"/>
                  </a:cxn>
                  <a:cxn ang="0">
                    <a:pos x="15961478" y="29561510"/>
                  </a:cxn>
                  <a:cxn ang="0">
                    <a:pos x="10760265" y="26146378"/>
                  </a:cxn>
                  <a:cxn ang="0">
                    <a:pos x="7342614" y="25349856"/>
                  </a:cxn>
                </a:cxnLst>
                <a:rect l="T0" t="T1" r="T2" b="T3"/>
                <a:pathLst>
                  <a:path w="83115713" h="41605336">
                    <a:moveTo>
                      <a:pt x="7075779" y="25199752"/>
                    </a:moveTo>
                    <a:lnTo>
                      <a:pt x="6663364" y="25105156"/>
                    </a:lnTo>
                    <a:lnTo>
                      <a:pt x="6312969" y="24842538"/>
                    </a:lnTo>
                    <a:lnTo>
                      <a:pt x="5838057" y="24665045"/>
                    </a:lnTo>
                    <a:lnTo>
                      <a:pt x="5426069" y="24749173"/>
                    </a:lnTo>
                    <a:lnTo>
                      <a:pt x="5364141" y="24348790"/>
                    </a:lnTo>
                    <a:lnTo>
                      <a:pt x="5440313" y="24048086"/>
                    </a:lnTo>
                    <a:lnTo>
                      <a:pt x="5246907" y="23865612"/>
                    </a:lnTo>
                    <a:lnTo>
                      <a:pt x="5263466" y="23473496"/>
                    </a:lnTo>
                    <a:lnTo>
                      <a:pt x="5254474" y="23177178"/>
                    </a:lnTo>
                    <a:lnTo>
                      <a:pt x="5457902" y="22832734"/>
                    </a:lnTo>
                    <a:lnTo>
                      <a:pt x="5760241" y="22561771"/>
                    </a:lnTo>
                    <a:lnTo>
                      <a:pt x="6063611" y="22196822"/>
                    </a:lnTo>
                    <a:lnTo>
                      <a:pt x="6471640" y="21760332"/>
                    </a:lnTo>
                    <a:lnTo>
                      <a:pt x="6598162" y="21069827"/>
                    </a:lnTo>
                    <a:lnTo>
                      <a:pt x="6289165" y="20727065"/>
                    </a:lnTo>
                    <a:lnTo>
                      <a:pt x="6493826" y="20279967"/>
                    </a:lnTo>
                    <a:lnTo>
                      <a:pt x="6693183" y="19937854"/>
                    </a:lnTo>
                    <a:lnTo>
                      <a:pt x="6831608" y="19628854"/>
                    </a:lnTo>
                    <a:lnTo>
                      <a:pt x="7047200" y="19292690"/>
                    </a:lnTo>
                    <a:lnTo>
                      <a:pt x="7162719" y="18720407"/>
                    </a:lnTo>
                    <a:lnTo>
                      <a:pt x="6923267" y="18136525"/>
                    </a:lnTo>
                    <a:lnTo>
                      <a:pt x="6688787" y="17753011"/>
                    </a:lnTo>
                    <a:lnTo>
                      <a:pt x="6390721" y="17568208"/>
                    </a:lnTo>
                    <a:lnTo>
                      <a:pt x="6145309" y="17113154"/>
                    </a:lnTo>
                    <a:lnTo>
                      <a:pt x="5882811" y="16744966"/>
                    </a:lnTo>
                    <a:lnTo>
                      <a:pt x="6033077" y="16046703"/>
                    </a:lnTo>
                    <a:cubicBezTo>
                      <a:pt x="6034717" y="15830226"/>
                      <a:pt x="6036358" y="15613750"/>
                      <a:pt x="6037998" y="15397273"/>
                    </a:cubicBezTo>
                    <a:lnTo>
                      <a:pt x="5977388" y="14964082"/>
                    </a:lnTo>
                    <a:lnTo>
                      <a:pt x="5519359" y="14754440"/>
                    </a:lnTo>
                    <a:lnTo>
                      <a:pt x="5132870" y="14506052"/>
                    </a:lnTo>
                    <a:lnTo>
                      <a:pt x="5246132" y="14172216"/>
                    </a:lnTo>
                    <a:lnTo>
                      <a:pt x="5100075" y="13863219"/>
                    </a:lnTo>
                    <a:lnTo>
                      <a:pt x="4628138" y="14136446"/>
                    </a:lnTo>
                    <a:lnTo>
                      <a:pt x="4368819" y="13827449"/>
                    </a:lnTo>
                    <a:lnTo>
                      <a:pt x="4090611" y="13378346"/>
                    </a:lnTo>
                    <a:lnTo>
                      <a:pt x="3547134" y="13055442"/>
                    </a:lnTo>
                    <a:lnTo>
                      <a:pt x="3213298" y="13254152"/>
                    </a:lnTo>
                    <a:lnTo>
                      <a:pt x="3017563" y="13392253"/>
                    </a:lnTo>
                    <a:lnTo>
                      <a:pt x="2598279" y="13135909"/>
                    </a:lnTo>
                    <a:lnTo>
                      <a:pt x="2314121" y="12788166"/>
                    </a:lnTo>
                    <a:lnTo>
                      <a:pt x="1969354" y="12421535"/>
                    </a:lnTo>
                    <a:lnTo>
                      <a:pt x="1806414" y="11888989"/>
                    </a:lnTo>
                    <a:lnTo>
                      <a:pt x="1869999" y="11566085"/>
                    </a:lnTo>
                    <a:lnTo>
                      <a:pt x="1588816" y="11359418"/>
                    </a:lnTo>
                    <a:lnTo>
                      <a:pt x="1095016" y="11050421"/>
                    </a:lnTo>
                    <a:lnTo>
                      <a:pt x="637951" y="10753908"/>
                    </a:lnTo>
                    <a:lnTo>
                      <a:pt x="424369" y="10225761"/>
                    </a:lnTo>
                    <a:lnTo>
                      <a:pt x="835696" y="9867086"/>
                    </a:lnTo>
                    <a:lnTo>
                      <a:pt x="565445" y="9657444"/>
                    </a:lnTo>
                    <a:lnTo>
                      <a:pt x="235550" y="9477168"/>
                    </a:lnTo>
                    <a:lnTo>
                      <a:pt x="0" y="9191422"/>
                    </a:lnTo>
                    <a:lnTo>
                      <a:pt x="234264" y="8841387"/>
                    </a:lnTo>
                    <a:lnTo>
                      <a:pt x="554193" y="8830455"/>
                    </a:lnTo>
                    <a:lnTo>
                      <a:pt x="532006" y="8532390"/>
                    </a:lnTo>
                    <a:lnTo>
                      <a:pt x="642293" y="8090919"/>
                    </a:lnTo>
                    <a:lnTo>
                      <a:pt x="1370897" y="8035938"/>
                    </a:lnTo>
                    <a:lnTo>
                      <a:pt x="1436810" y="7660704"/>
                    </a:lnTo>
                    <a:lnTo>
                      <a:pt x="1900468" y="7274539"/>
                    </a:lnTo>
                    <a:lnTo>
                      <a:pt x="2694662" y="7142388"/>
                    </a:lnTo>
                    <a:lnTo>
                      <a:pt x="3102367" y="7352354"/>
                    </a:lnTo>
                    <a:lnTo>
                      <a:pt x="3543838" y="7694469"/>
                    </a:lnTo>
                    <a:lnTo>
                      <a:pt x="3797530" y="7241743"/>
                    </a:lnTo>
                    <a:lnTo>
                      <a:pt x="4150577" y="7352354"/>
                    </a:lnTo>
                    <a:lnTo>
                      <a:pt x="4658284" y="6954933"/>
                    </a:lnTo>
                    <a:lnTo>
                      <a:pt x="5199109" y="6977120"/>
                    </a:lnTo>
                    <a:lnTo>
                      <a:pt x="5441870" y="6612818"/>
                    </a:lnTo>
                    <a:lnTo>
                      <a:pt x="5419683" y="6259771"/>
                    </a:lnTo>
                    <a:lnTo>
                      <a:pt x="5651511" y="5829232"/>
                    </a:lnTo>
                    <a:lnTo>
                      <a:pt x="6026745" y="5884537"/>
                    </a:lnTo>
                    <a:lnTo>
                      <a:pt x="6553077" y="5568796"/>
                    </a:lnTo>
                    <a:lnTo>
                      <a:pt x="6732255" y="5316792"/>
                    </a:lnTo>
                    <a:lnTo>
                      <a:pt x="7075533" y="5549528"/>
                    </a:lnTo>
                    <a:lnTo>
                      <a:pt x="7497792" y="5201782"/>
                    </a:lnTo>
                    <a:lnTo>
                      <a:pt x="7720173" y="4800870"/>
                    </a:lnTo>
                    <a:lnTo>
                      <a:pt x="8143861" y="5052752"/>
                    </a:lnTo>
                    <a:lnTo>
                      <a:pt x="8472975" y="5223387"/>
                    </a:lnTo>
                    <a:lnTo>
                      <a:pt x="8675166" y="4792392"/>
                    </a:lnTo>
                    <a:lnTo>
                      <a:pt x="9777528" y="4628746"/>
                    </a:lnTo>
                    <a:lnTo>
                      <a:pt x="10541579" y="4482688"/>
                    </a:lnTo>
                    <a:lnTo>
                      <a:pt x="11284025" y="3900465"/>
                    </a:lnTo>
                    <a:lnTo>
                      <a:pt x="11717219" y="3782480"/>
                    </a:lnTo>
                    <a:lnTo>
                      <a:pt x="12397306" y="4052473"/>
                    </a:lnTo>
                    <a:lnTo>
                      <a:pt x="12479781" y="3585259"/>
                    </a:lnTo>
                    <a:lnTo>
                      <a:pt x="12845567" y="3393076"/>
                    </a:lnTo>
                    <a:lnTo>
                      <a:pt x="13114915" y="3746710"/>
                    </a:lnTo>
                    <a:lnTo>
                      <a:pt x="13484522" y="4113082"/>
                    </a:lnTo>
                    <a:lnTo>
                      <a:pt x="13830775" y="3855510"/>
                    </a:lnTo>
                    <a:lnTo>
                      <a:pt x="14239130" y="4164507"/>
                    </a:lnTo>
                    <a:lnTo>
                      <a:pt x="14110472" y="4790199"/>
                    </a:lnTo>
                    <a:lnTo>
                      <a:pt x="14857380" y="5071121"/>
                    </a:lnTo>
                    <a:lnTo>
                      <a:pt x="15129122" y="4673959"/>
                    </a:lnTo>
                    <a:lnTo>
                      <a:pt x="15704999" y="5004045"/>
                    </a:lnTo>
                    <a:lnTo>
                      <a:pt x="16486326" y="4984445"/>
                    </a:lnTo>
                    <a:lnTo>
                      <a:pt x="17113505" y="5088523"/>
                    </a:lnTo>
                    <a:lnTo>
                      <a:pt x="17647800" y="5515763"/>
                    </a:lnTo>
                    <a:lnTo>
                      <a:pt x="17613775" y="5897529"/>
                    </a:lnTo>
                    <a:lnTo>
                      <a:pt x="17412347" y="6357305"/>
                    </a:lnTo>
                    <a:lnTo>
                      <a:pt x="17724061" y="6896060"/>
                    </a:lnTo>
                    <a:lnTo>
                      <a:pt x="17823675" y="7315344"/>
                    </a:lnTo>
                    <a:lnTo>
                      <a:pt x="18523883" y="7236363"/>
                    </a:lnTo>
                    <a:lnTo>
                      <a:pt x="18817486" y="7647691"/>
                    </a:lnTo>
                    <a:lnTo>
                      <a:pt x="19486644" y="7831008"/>
                    </a:lnTo>
                    <a:lnTo>
                      <a:pt x="20026046" y="8191557"/>
                    </a:lnTo>
                    <a:lnTo>
                      <a:pt x="20438732" y="7980040"/>
                    </a:lnTo>
                    <a:lnTo>
                      <a:pt x="20859505" y="7694396"/>
                    </a:lnTo>
                    <a:lnTo>
                      <a:pt x="21488431" y="7803193"/>
                    </a:lnTo>
                    <a:lnTo>
                      <a:pt x="22016512" y="8295246"/>
                    </a:lnTo>
                    <a:lnTo>
                      <a:pt x="22507337" y="8248802"/>
                    </a:lnTo>
                    <a:lnTo>
                      <a:pt x="23059999" y="8312390"/>
                    </a:lnTo>
                    <a:lnTo>
                      <a:pt x="23709041" y="8537686"/>
                    </a:lnTo>
                    <a:lnTo>
                      <a:pt x="23762213" y="8987757"/>
                    </a:lnTo>
                    <a:lnTo>
                      <a:pt x="24254268" y="9202121"/>
                    </a:lnTo>
                    <a:lnTo>
                      <a:pt x="24698391" y="8978572"/>
                    </a:lnTo>
                    <a:lnTo>
                      <a:pt x="25217029" y="8574943"/>
                    </a:lnTo>
                    <a:lnTo>
                      <a:pt x="25864710" y="8647451"/>
                    </a:lnTo>
                    <a:lnTo>
                      <a:pt x="25982825" y="8197380"/>
                    </a:lnTo>
                    <a:lnTo>
                      <a:pt x="26505605" y="7886699"/>
                    </a:lnTo>
                    <a:lnTo>
                      <a:pt x="26853930" y="7240828"/>
                    </a:lnTo>
                    <a:lnTo>
                      <a:pt x="27244883" y="6743794"/>
                    </a:lnTo>
                    <a:lnTo>
                      <a:pt x="27127156" y="6279556"/>
                    </a:lnTo>
                    <a:lnTo>
                      <a:pt x="26853930" y="6107171"/>
                    </a:lnTo>
                    <a:lnTo>
                      <a:pt x="26459485" y="5785755"/>
                    </a:lnTo>
                    <a:lnTo>
                      <a:pt x="26302754" y="5558970"/>
                    </a:lnTo>
                    <a:lnTo>
                      <a:pt x="26336777" y="5071382"/>
                    </a:lnTo>
                    <a:lnTo>
                      <a:pt x="26538463" y="4705009"/>
                    </a:lnTo>
                    <a:lnTo>
                      <a:pt x="26051133" y="4431525"/>
                    </a:lnTo>
                    <a:lnTo>
                      <a:pt x="26381735" y="3895742"/>
                    </a:lnTo>
                    <a:lnTo>
                      <a:pt x="26361619" y="3383315"/>
                    </a:lnTo>
                    <a:lnTo>
                      <a:pt x="26231732" y="2812021"/>
                    </a:lnTo>
                    <a:lnTo>
                      <a:pt x="26905096" y="2482649"/>
                    </a:lnTo>
                    <a:lnTo>
                      <a:pt x="27288607" y="2460786"/>
                    </a:lnTo>
                    <a:lnTo>
                      <a:pt x="27184790" y="2015177"/>
                    </a:lnTo>
                    <a:lnTo>
                      <a:pt x="27723548" y="1653269"/>
                    </a:lnTo>
                    <a:lnTo>
                      <a:pt x="28055894" y="1139350"/>
                    </a:lnTo>
                    <a:lnTo>
                      <a:pt x="28445617" y="1105069"/>
                    </a:lnTo>
                    <a:lnTo>
                      <a:pt x="28639865" y="617478"/>
                    </a:lnTo>
                    <a:lnTo>
                      <a:pt x="29063219" y="0"/>
                    </a:lnTo>
                    <a:lnTo>
                      <a:pt x="29638394" y="505702"/>
                    </a:lnTo>
                    <a:lnTo>
                      <a:pt x="30192806" y="1049179"/>
                    </a:lnTo>
                    <a:lnTo>
                      <a:pt x="30652322" y="954547"/>
                    </a:lnTo>
                    <a:lnTo>
                      <a:pt x="31241015" y="1375320"/>
                    </a:lnTo>
                    <a:lnTo>
                      <a:pt x="31657321" y="1754110"/>
                    </a:lnTo>
                    <a:lnTo>
                      <a:pt x="32152610" y="1651780"/>
                    </a:lnTo>
                    <a:lnTo>
                      <a:pt x="32708509" y="1619243"/>
                    </a:lnTo>
                    <a:lnTo>
                      <a:pt x="33296939" y="1886258"/>
                    </a:lnTo>
                    <a:lnTo>
                      <a:pt x="33860793" y="2367643"/>
                    </a:lnTo>
                    <a:lnTo>
                      <a:pt x="34148188" y="2731037"/>
                    </a:lnTo>
                    <a:lnTo>
                      <a:pt x="34575167" y="2723339"/>
                    </a:lnTo>
                    <a:lnTo>
                      <a:pt x="34800463" y="3043010"/>
                    </a:lnTo>
                    <a:lnTo>
                      <a:pt x="35336245" y="2894235"/>
                    </a:lnTo>
                    <a:lnTo>
                      <a:pt x="36008637" y="3094435"/>
                    </a:lnTo>
                    <a:lnTo>
                      <a:pt x="36516602" y="3196760"/>
                    </a:lnTo>
                    <a:lnTo>
                      <a:pt x="36800502" y="3634937"/>
                    </a:lnTo>
                    <a:lnTo>
                      <a:pt x="36685751" y="4436245"/>
                    </a:lnTo>
                    <a:lnTo>
                      <a:pt x="36842482" y="4982956"/>
                    </a:lnTo>
                    <a:lnTo>
                      <a:pt x="36778899" y="5439499"/>
                    </a:lnTo>
                    <a:lnTo>
                      <a:pt x="37045914" y="5965836"/>
                    </a:lnTo>
                    <a:lnTo>
                      <a:pt x="36923468" y="6520246"/>
                    </a:lnTo>
                    <a:lnTo>
                      <a:pt x="37632149" y="7176983"/>
                    </a:lnTo>
                    <a:lnTo>
                      <a:pt x="38030539" y="7431840"/>
                    </a:lnTo>
                    <a:lnTo>
                      <a:pt x="38400145" y="7591805"/>
                    </a:lnTo>
                    <a:lnTo>
                      <a:pt x="38620719" y="7728419"/>
                    </a:lnTo>
                    <a:lnTo>
                      <a:pt x="38805522" y="7602739"/>
                    </a:lnTo>
                    <a:lnTo>
                      <a:pt x="39257343" y="7626086"/>
                    </a:lnTo>
                    <a:lnTo>
                      <a:pt x="39550946" y="7986250"/>
                    </a:lnTo>
                    <a:lnTo>
                      <a:pt x="39926310" y="8216978"/>
                    </a:lnTo>
                    <a:lnTo>
                      <a:pt x="40366159" y="8146214"/>
                    </a:lnTo>
                    <a:lnTo>
                      <a:pt x="40710926" y="7939808"/>
                    </a:lnTo>
                    <a:lnTo>
                      <a:pt x="41153565" y="8295247"/>
                    </a:lnTo>
                    <a:lnTo>
                      <a:pt x="41843097" y="8082371"/>
                    </a:lnTo>
                    <a:lnTo>
                      <a:pt x="42080814" y="7764190"/>
                    </a:lnTo>
                    <a:lnTo>
                      <a:pt x="42422345" y="7658623"/>
                    </a:lnTo>
                    <a:lnTo>
                      <a:pt x="43097842" y="7544907"/>
                    </a:lnTo>
                    <a:lnTo>
                      <a:pt x="43354059" y="7332488"/>
                    </a:lnTo>
                    <a:lnTo>
                      <a:pt x="43821533" y="7228410"/>
                    </a:lnTo>
                    <a:lnTo>
                      <a:pt x="43993916" y="6962879"/>
                    </a:lnTo>
                    <a:lnTo>
                      <a:pt x="44238163" y="6881184"/>
                    </a:lnTo>
                    <a:lnTo>
                      <a:pt x="44542114" y="7118121"/>
                    </a:lnTo>
                    <a:lnTo>
                      <a:pt x="45098012" y="7098005"/>
                    </a:lnTo>
                    <a:lnTo>
                      <a:pt x="45595048" y="7215989"/>
                    </a:lnTo>
                    <a:lnTo>
                      <a:pt x="46185676" y="7245097"/>
                    </a:lnTo>
                    <a:lnTo>
                      <a:pt x="46508132" y="7481518"/>
                    </a:lnTo>
                    <a:lnTo>
                      <a:pt x="46939706" y="7533975"/>
                    </a:lnTo>
                    <a:lnTo>
                      <a:pt x="47494243" y="7299951"/>
                    </a:lnTo>
                    <a:lnTo>
                      <a:pt x="47918247" y="7430354"/>
                    </a:lnTo>
                    <a:lnTo>
                      <a:pt x="48325113" y="7703839"/>
                    </a:lnTo>
                    <a:lnTo>
                      <a:pt x="48485077" y="8048348"/>
                    </a:lnTo>
                    <a:lnTo>
                      <a:pt x="48787865" y="8175775"/>
                    </a:lnTo>
                    <a:lnTo>
                      <a:pt x="49076743" y="8585614"/>
                    </a:lnTo>
                    <a:lnTo>
                      <a:pt x="49570543" y="8792022"/>
                    </a:lnTo>
                    <a:lnTo>
                      <a:pt x="50353224" y="8582638"/>
                    </a:lnTo>
                    <a:lnTo>
                      <a:pt x="50888748" y="8683741"/>
                    </a:lnTo>
                    <a:lnTo>
                      <a:pt x="50957314" y="9213053"/>
                    </a:lnTo>
                    <a:lnTo>
                      <a:pt x="50806792" y="9613710"/>
                    </a:lnTo>
                    <a:lnTo>
                      <a:pt x="51087975" y="10034480"/>
                    </a:lnTo>
                    <a:lnTo>
                      <a:pt x="51559911" y="10210098"/>
                    </a:lnTo>
                    <a:lnTo>
                      <a:pt x="51999311" y="10454022"/>
                    </a:lnTo>
                    <a:lnTo>
                      <a:pt x="52089482" y="10893422"/>
                    </a:lnTo>
                    <a:lnTo>
                      <a:pt x="52335609" y="11138769"/>
                    </a:lnTo>
                    <a:lnTo>
                      <a:pt x="53325728" y="10954031"/>
                    </a:lnTo>
                    <a:lnTo>
                      <a:pt x="54078850" y="10918260"/>
                    </a:lnTo>
                    <a:lnTo>
                      <a:pt x="54597486" y="10940124"/>
                    </a:lnTo>
                    <a:lnTo>
                      <a:pt x="55156618" y="11190001"/>
                    </a:lnTo>
                    <a:lnTo>
                      <a:pt x="55971836" y="11286380"/>
                    </a:lnTo>
                    <a:lnTo>
                      <a:pt x="56487497" y="11539230"/>
                    </a:lnTo>
                    <a:lnTo>
                      <a:pt x="56987509" y="11374804"/>
                    </a:lnTo>
                    <a:lnTo>
                      <a:pt x="57472122" y="10991290"/>
                    </a:lnTo>
                    <a:lnTo>
                      <a:pt x="58096327" y="11388711"/>
                    </a:lnTo>
                    <a:lnTo>
                      <a:pt x="58453515" y="11219559"/>
                    </a:lnTo>
                    <a:lnTo>
                      <a:pt x="58864579" y="11181330"/>
                    </a:lnTo>
                    <a:lnTo>
                      <a:pt x="59222286" y="10787858"/>
                    </a:lnTo>
                    <a:lnTo>
                      <a:pt x="59771976" y="10503699"/>
                    </a:lnTo>
                    <a:lnTo>
                      <a:pt x="60096624" y="10724015"/>
                    </a:lnTo>
                    <a:lnTo>
                      <a:pt x="60677359" y="10343735"/>
                    </a:lnTo>
                    <a:lnTo>
                      <a:pt x="61231771" y="10292313"/>
                    </a:lnTo>
                    <a:lnTo>
                      <a:pt x="61576538" y="9787837"/>
                    </a:lnTo>
                    <a:lnTo>
                      <a:pt x="62106109" y="9525286"/>
                    </a:lnTo>
                    <a:lnTo>
                      <a:pt x="62693052" y="9587382"/>
                    </a:lnTo>
                    <a:lnTo>
                      <a:pt x="63157294" y="9532982"/>
                    </a:lnTo>
                    <a:lnTo>
                      <a:pt x="63654327" y="9292292"/>
                    </a:lnTo>
                    <a:lnTo>
                      <a:pt x="63908924" y="9023269"/>
                    </a:lnTo>
                    <a:lnTo>
                      <a:pt x="63899737" y="8675784"/>
                    </a:lnTo>
                    <a:lnTo>
                      <a:pt x="64128009" y="7935344"/>
                    </a:lnTo>
                    <a:lnTo>
                      <a:pt x="64454149" y="7795237"/>
                    </a:lnTo>
                    <a:lnTo>
                      <a:pt x="64954158" y="7399303"/>
                    </a:lnTo>
                    <a:lnTo>
                      <a:pt x="65403003" y="7142962"/>
                    </a:lnTo>
                    <a:lnTo>
                      <a:pt x="65834708" y="6653882"/>
                    </a:lnTo>
                    <a:lnTo>
                      <a:pt x="66187171" y="6288998"/>
                    </a:lnTo>
                    <a:lnTo>
                      <a:pt x="66566801" y="6015123"/>
                    </a:lnTo>
                    <a:lnTo>
                      <a:pt x="68097297" y="6203550"/>
                    </a:lnTo>
                    <a:lnTo>
                      <a:pt x="68642522" y="6487709"/>
                    </a:lnTo>
                    <a:lnTo>
                      <a:pt x="69192209" y="6841661"/>
                    </a:lnTo>
                    <a:lnTo>
                      <a:pt x="69703149" y="6925622"/>
                    </a:lnTo>
                    <a:lnTo>
                      <a:pt x="70057362" y="7086815"/>
                    </a:lnTo>
                    <a:lnTo>
                      <a:pt x="70467203" y="6784288"/>
                    </a:lnTo>
                    <a:lnTo>
                      <a:pt x="70942374" y="6531177"/>
                    </a:lnTo>
                    <a:lnTo>
                      <a:pt x="71310491" y="6288998"/>
                    </a:lnTo>
                    <a:lnTo>
                      <a:pt x="71829130" y="6290485"/>
                    </a:lnTo>
                    <a:lnTo>
                      <a:pt x="72313487" y="6436542"/>
                    </a:lnTo>
                    <a:lnTo>
                      <a:pt x="72575007" y="6966368"/>
                    </a:lnTo>
                    <a:lnTo>
                      <a:pt x="72530639" y="7425691"/>
                    </a:lnTo>
                    <a:lnTo>
                      <a:pt x="72264068" y="8024993"/>
                    </a:lnTo>
                    <a:lnTo>
                      <a:pt x="72029587" y="9051339"/>
                    </a:lnTo>
                    <a:lnTo>
                      <a:pt x="71883530" y="9989261"/>
                    </a:lnTo>
                    <a:lnTo>
                      <a:pt x="71447364" y="10805966"/>
                    </a:lnTo>
                    <a:lnTo>
                      <a:pt x="71527831" y="11599836"/>
                    </a:lnTo>
                    <a:lnTo>
                      <a:pt x="71055894" y="12043959"/>
                    </a:lnTo>
                    <a:lnTo>
                      <a:pt x="71201951" y="12689767"/>
                    </a:lnTo>
                    <a:lnTo>
                      <a:pt x="71486109" y="12954067"/>
                    </a:lnTo>
                    <a:lnTo>
                      <a:pt x="71077757" y="13254138"/>
                    </a:lnTo>
                    <a:lnTo>
                      <a:pt x="70644566" y="13637651"/>
                    </a:lnTo>
                    <a:lnTo>
                      <a:pt x="70782667" y="14319230"/>
                    </a:lnTo>
                    <a:lnTo>
                      <a:pt x="71850735" y="15373390"/>
                    </a:lnTo>
                    <a:lnTo>
                      <a:pt x="72290917" y="14563218"/>
                    </a:lnTo>
                    <a:lnTo>
                      <a:pt x="73375862" y="14592456"/>
                    </a:lnTo>
                    <a:lnTo>
                      <a:pt x="74051489" y="14170197"/>
                    </a:lnTo>
                    <a:lnTo>
                      <a:pt x="74865218" y="14322205"/>
                    </a:lnTo>
                    <a:lnTo>
                      <a:pt x="75584573" y="14808049"/>
                    </a:lnTo>
                    <a:lnTo>
                      <a:pt x="76152889" y="14222850"/>
                    </a:lnTo>
                    <a:lnTo>
                      <a:pt x="76224430" y="13455824"/>
                    </a:lnTo>
                    <a:lnTo>
                      <a:pt x="76594036" y="13111056"/>
                    </a:lnTo>
                    <a:lnTo>
                      <a:pt x="77438555" y="12975931"/>
                    </a:lnTo>
                    <a:lnTo>
                      <a:pt x="78332826" y="13018299"/>
                    </a:lnTo>
                    <a:lnTo>
                      <a:pt x="78607982" y="13455824"/>
                    </a:lnTo>
                    <a:lnTo>
                      <a:pt x="79041173" y="13825430"/>
                    </a:lnTo>
                    <a:lnTo>
                      <a:pt x="79650241" y="14015214"/>
                    </a:lnTo>
                    <a:lnTo>
                      <a:pt x="80304005" y="14434497"/>
                    </a:lnTo>
                    <a:lnTo>
                      <a:pt x="80861390" y="14881595"/>
                    </a:lnTo>
                    <a:lnTo>
                      <a:pt x="81380029" y="15276040"/>
                    </a:lnTo>
                    <a:lnTo>
                      <a:pt x="82097378" y="15808586"/>
                    </a:lnTo>
                    <a:lnTo>
                      <a:pt x="82732254" y="16501097"/>
                    </a:lnTo>
                    <a:lnTo>
                      <a:pt x="82839566" y="17066438"/>
                    </a:lnTo>
                    <a:lnTo>
                      <a:pt x="83115713" y="17609527"/>
                    </a:lnTo>
                    <a:lnTo>
                      <a:pt x="82342790" y="17905005"/>
                    </a:lnTo>
                    <a:lnTo>
                      <a:pt x="81838059" y="18092784"/>
                    </a:lnTo>
                    <a:lnTo>
                      <a:pt x="80833576" y="18032174"/>
                    </a:lnTo>
                    <a:lnTo>
                      <a:pt x="80279167" y="17297943"/>
                    </a:lnTo>
                    <a:lnTo>
                      <a:pt x="79995008" y="17844396"/>
                    </a:lnTo>
                    <a:lnTo>
                      <a:pt x="79401853" y="17880166"/>
                    </a:lnTo>
                    <a:lnTo>
                      <a:pt x="79131602" y="18227909"/>
                    </a:lnTo>
                    <a:lnTo>
                      <a:pt x="78574217" y="18150417"/>
                    </a:lnTo>
                    <a:lnTo>
                      <a:pt x="78155904" y="18641242"/>
                    </a:lnTo>
                    <a:lnTo>
                      <a:pt x="77488232" y="19201602"/>
                    </a:lnTo>
                    <a:lnTo>
                      <a:pt x="77179235" y="18903537"/>
                    </a:lnTo>
                    <a:lnTo>
                      <a:pt x="76735113" y="18911493"/>
                    </a:lnTo>
                    <a:lnTo>
                      <a:pt x="76437047" y="19689451"/>
                    </a:lnTo>
                    <a:lnTo>
                      <a:pt x="76326760" y="20313396"/>
                    </a:lnTo>
                    <a:lnTo>
                      <a:pt x="75220918" y="20108735"/>
                    </a:lnTo>
                    <a:lnTo>
                      <a:pt x="74750986" y="20557839"/>
                    </a:lnTo>
                    <a:lnTo>
                      <a:pt x="74172708" y="21096335"/>
                    </a:lnTo>
                    <a:lnTo>
                      <a:pt x="74186615" y="21777914"/>
                    </a:lnTo>
                    <a:lnTo>
                      <a:pt x="73924321" y="22371069"/>
                    </a:lnTo>
                    <a:lnTo>
                      <a:pt x="74189591" y="22840031"/>
                    </a:lnTo>
                    <a:lnTo>
                      <a:pt x="73546758" y="23284153"/>
                    </a:lnTo>
                    <a:lnTo>
                      <a:pt x="72860199" y="24044321"/>
                    </a:lnTo>
                    <a:lnTo>
                      <a:pt x="72010699" y="24416903"/>
                    </a:lnTo>
                    <a:lnTo>
                      <a:pt x="71034031" y="24714968"/>
                    </a:lnTo>
                    <a:lnTo>
                      <a:pt x="70206395" y="24764646"/>
                    </a:lnTo>
                    <a:lnTo>
                      <a:pt x="69897398" y="24491419"/>
                    </a:lnTo>
                    <a:lnTo>
                      <a:pt x="69340013" y="24891753"/>
                    </a:lnTo>
                    <a:lnTo>
                      <a:pt x="69662918" y="25275266"/>
                    </a:lnTo>
                    <a:lnTo>
                      <a:pt x="69588401" y="25609102"/>
                    </a:lnTo>
                    <a:lnTo>
                      <a:pt x="69246609" y="25904191"/>
                    </a:lnTo>
                    <a:lnTo>
                      <a:pt x="68799511" y="26061180"/>
                    </a:lnTo>
                    <a:lnTo>
                      <a:pt x="68592845" y="26828207"/>
                    </a:lnTo>
                    <a:lnTo>
                      <a:pt x="68041351" y="27251306"/>
                    </a:lnTo>
                    <a:lnTo>
                      <a:pt x="67544635" y="27702545"/>
                    </a:lnTo>
                    <a:lnTo>
                      <a:pt x="66937573" y="27851578"/>
                    </a:lnTo>
                    <a:lnTo>
                      <a:pt x="66123844" y="27812832"/>
                    </a:lnTo>
                    <a:lnTo>
                      <a:pt x="65345886" y="27777061"/>
                    </a:lnTo>
                    <a:lnTo>
                      <a:pt x="64763663" y="27468064"/>
                    </a:lnTo>
                    <a:lnTo>
                      <a:pt x="64366242" y="27010035"/>
                    </a:lnTo>
                    <a:lnTo>
                      <a:pt x="63912158" y="26750715"/>
                    </a:lnTo>
                    <a:lnTo>
                      <a:pt x="63153088" y="26836163"/>
                    </a:lnTo>
                    <a:lnTo>
                      <a:pt x="62515110" y="27044514"/>
                    </a:lnTo>
                    <a:lnTo>
                      <a:pt x="62207209" y="27577381"/>
                    </a:lnTo>
                    <a:lnTo>
                      <a:pt x="61947889" y="28206307"/>
                    </a:lnTo>
                    <a:lnTo>
                      <a:pt x="61665549" y="28726755"/>
                    </a:lnTo>
                    <a:lnTo>
                      <a:pt x="61600146" y="29212795"/>
                    </a:lnTo>
                    <a:lnTo>
                      <a:pt x="61326920" y="29436344"/>
                    </a:lnTo>
                    <a:lnTo>
                      <a:pt x="61446133" y="30080147"/>
                    </a:lnTo>
                    <a:lnTo>
                      <a:pt x="61898212" y="30413012"/>
                    </a:lnTo>
                    <a:lnTo>
                      <a:pt x="62320471" y="31009143"/>
                    </a:lnTo>
                    <a:lnTo>
                      <a:pt x="62703984" y="31169107"/>
                    </a:lnTo>
                    <a:lnTo>
                      <a:pt x="63211691" y="31651976"/>
                    </a:lnTo>
                    <a:lnTo>
                      <a:pt x="63297139" y="32234199"/>
                    </a:lnTo>
                    <a:lnTo>
                      <a:pt x="63231294" y="32743721"/>
                    </a:lnTo>
                    <a:lnTo>
                      <a:pt x="62888787" y="32813447"/>
                    </a:lnTo>
                    <a:lnTo>
                      <a:pt x="62541045" y="33161190"/>
                    </a:lnTo>
                    <a:lnTo>
                      <a:pt x="62072083" y="33519865"/>
                    </a:lnTo>
                    <a:lnTo>
                      <a:pt x="61627961" y="33605313"/>
                    </a:lnTo>
                    <a:lnTo>
                      <a:pt x="61081508" y="33804023"/>
                    </a:lnTo>
                    <a:lnTo>
                      <a:pt x="60850002" y="33974919"/>
                    </a:lnTo>
                    <a:lnTo>
                      <a:pt x="60413836" y="34422017"/>
                    </a:lnTo>
                    <a:lnTo>
                      <a:pt x="60287637" y="34785672"/>
                    </a:lnTo>
                    <a:lnTo>
                      <a:pt x="59859427" y="35257609"/>
                    </a:lnTo>
                    <a:lnTo>
                      <a:pt x="59807744" y="35933237"/>
                    </a:lnTo>
                    <a:lnTo>
                      <a:pt x="59239427" y="36402198"/>
                    </a:lnTo>
                    <a:lnTo>
                      <a:pt x="58844982" y="36512485"/>
                    </a:lnTo>
                    <a:lnTo>
                      <a:pt x="58464445" y="36945675"/>
                    </a:lnTo>
                    <a:lnTo>
                      <a:pt x="58020322" y="37020192"/>
                    </a:lnTo>
                    <a:lnTo>
                      <a:pt x="57611970" y="36967539"/>
                    </a:lnTo>
                    <a:lnTo>
                      <a:pt x="57292041" y="37301375"/>
                    </a:lnTo>
                    <a:lnTo>
                      <a:pt x="56975088" y="37695820"/>
                    </a:lnTo>
                    <a:lnTo>
                      <a:pt x="56574692" y="37770336"/>
                    </a:lnTo>
                    <a:lnTo>
                      <a:pt x="56190923" y="38093180"/>
                    </a:lnTo>
                    <a:lnTo>
                      <a:pt x="55703330" y="37924349"/>
                    </a:lnTo>
                    <a:lnTo>
                      <a:pt x="55220461" y="38172737"/>
                    </a:lnTo>
                    <a:lnTo>
                      <a:pt x="54812109" y="38222415"/>
                    </a:lnTo>
                    <a:lnTo>
                      <a:pt x="54145147" y="38141885"/>
                    </a:lnTo>
                    <a:lnTo>
                      <a:pt x="53774832" y="38112128"/>
                    </a:lnTo>
                    <a:lnTo>
                      <a:pt x="53270100" y="37949188"/>
                    </a:lnTo>
                    <a:lnTo>
                      <a:pt x="52503073" y="38172737"/>
                    </a:lnTo>
                    <a:lnTo>
                      <a:pt x="52069882" y="38222415"/>
                    </a:lnTo>
                    <a:lnTo>
                      <a:pt x="51600921" y="38261161"/>
                    </a:lnTo>
                    <a:lnTo>
                      <a:pt x="51021673" y="37924349"/>
                    </a:lnTo>
                    <a:lnTo>
                      <a:pt x="50439449" y="38133991"/>
                    </a:lnTo>
                    <a:lnTo>
                      <a:pt x="50232783" y="38666537"/>
                    </a:lnTo>
                    <a:lnTo>
                      <a:pt x="49356440" y="38865247"/>
                    </a:lnTo>
                    <a:lnTo>
                      <a:pt x="48261528" y="38823526"/>
                    </a:lnTo>
                    <a:lnTo>
                      <a:pt x="47831313" y="39278580"/>
                    </a:lnTo>
                    <a:lnTo>
                      <a:pt x="47458731" y="39852848"/>
                    </a:lnTo>
                    <a:lnTo>
                      <a:pt x="46989770" y="39665069"/>
                    </a:lnTo>
                    <a:lnTo>
                      <a:pt x="46612207" y="39835965"/>
                    </a:lnTo>
                    <a:lnTo>
                      <a:pt x="46250557" y="40155894"/>
                    </a:lnTo>
                    <a:lnTo>
                      <a:pt x="46019052" y="40464891"/>
                    </a:lnTo>
                    <a:lnTo>
                      <a:pt x="45599768" y="40699371"/>
                    </a:lnTo>
                    <a:lnTo>
                      <a:pt x="44896326" y="40958691"/>
                    </a:lnTo>
                    <a:lnTo>
                      <a:pt x="44455179" y="41165357"/>
                    </a:lnTo>
                    <a:lnTo>
                      <a:pt x="44011701" y="41605336"/>
                    </a:lnTo>
                    <a:lnTo>
                      <a:pt x="43346361" y="41364067"/>
                    </a:lnTo>
                    <a:lnTo>
                      <a:pt x="42540588" y="41253781"/>
                    </a:lnTo>
                    <a:lnTo>
                      <a:pt x="42540588" y="40895106"/>
                    </a:lnTo>
                    <a:lnTo>
                      <a:pt x="42554495" y="40547363"/>
                    </a:lnTo>
                    <a:lnTo>
                      <a:pt x="41712952" y="40434101"/>
                    </a:lnTo>
                    <a:lnTo>
                      <a:pt x="41084027" y="40781844"/>
                    </a:lnTo>
                    <a:lnTo>
                      <a:pt x="40130192" y="40848404"/>
                    </a:lnTo>
                    <a:lnTo>
                      <a:pt x="39597646" y="40602992"/>
                    </a:lnTo>
                    <a:lnTo>
                      <a:pt x="39355209" y="40230410"/>
                    </a:lnTo>
                    <a:lnTo>
                      <a:pt x="38772985" y="40219478"/>
                    </a:lnTo>
                    <a:lnTo>
                      <a:pt x="38339794" y="39885643"/>
                    </a:lnTo>
                    <a:lnTo>
                      <a:pt x="37791336" y="39576646"/>
                    </a:lnTo>
                    <a:lnTo>
                      <a:pt x="36878252" y="39590553"/>
                    </a:lnTo>
                    <a:lnTo>
                      <a:pt x="36296029" y="39505105"/>
                    </a:lnTo>
                    <a:lnTo>
                      <a:pt x="35862838" y="39245785"/>
                    </a:lnTo>
                    <a:lnTo>
                      <a:pt x="35446529" y="38939764"/>
                    </a:lnTo>
                    <a:lnTo>
                      <a:pt x="35087855" y="38456895"/>
                    </a:lnTo>
                    <a:lnTo>
                      <a:pt x="34743087" y="38123060"/>
                    </a:lnTo>
                    <a:lnTo>
                      <a:pt x="34213517" y="37952164"/>
                    </a:lnTo>
                    <a:lnTo>
                      <a:pt x="33620362" y="37678937"/>
                    </a:lnTo>
                    <a:lnTo>
                      <a:pt x="33047065" y="37518973"/>
                    </a:lnTo>
                    <a:lnTo>
                      <a:pt x="32486704" y="37692844"/>
                    </a:lnTo>
                    <a:lnTo>
                      <a:pt x="32354554" y="37582557"/>
                    </a:lnTo>
                    <a:lnTo>
                      <a:pt x="31832940" y="37458363"/>
                    </a:lnTo>
                    <a:lnTo>
                      <a:pt x="31416632" y="37223883"/>
                    </a:lnTo>
                    <a:lnTo>
                      <a:pt x="31135449" y="37223883"/>
                    </a:lnTo>
                    <a:lnTo>
                      <a:pt x="30716165" y="37220907"/>
                    </a:lnTo>
                    <a:lnTo>
                      <a:pt x="30382329" y="37582557"/>
                    </a:lnTo>
                    <a:lnTo>
                      <a:pt x="29998816" y="37397754"/>
                    </a:lnTo>
                    <a:lnTo>
                      <a:pt x="29623259" y="37220907"/>
                    </a:lnTo>
                    <a:lnTo>
                      <a:pt x="29206951" y="37394779"/>
                    </a:lnTo>
                    <a:lnTo>
                      <a:pt x="28739218" y="37397754"/>
                    </a:lnTo>
                    <a:lnTo>
                      <a:pt x="28512432" y="37387926"/>
                    </a:lnTo>
                    <a:lnTo>
                      <a:pt x="28006214" y="37619817"/>
                    </a:lnTo>
                    <a:lnTo>
                      <a:pt x="27383500" y="37739288"/>
                    </a:lnTo>
                    <a:lnTo>
                      <a:pt x="26557353" y="37511019"/>
                    </a:lnTo>
                    <a:lnTo>
                      <a:pt x="26226751" y="37293677"/>
                    </a:lnTo>
                    <a:lnTo>
                      <a:pt x="25769950" y="37225369"/>
                    </a:lnTo>
                    <a:lnTo>
                      <a:pt x="25085135" y="37146133"/>
                    </a:lnTo>
                    <a:lnTo>
                      <a:pt x="24066487" y="36895998"/>
                    </a:lnTo>
                    <a:lnTo>
                      <a:pt x="23446749" y="36658542"/>
                    </a:lnTo>
                    <a:lnTo>
                      <a:pt x="22825518" y="36475228"/>
                    </a:lnTo>
                    <a:lnTo>
                      <a:pt x="21960367" y="35972241"/>
                    </a:lnTo>
                    <a:lnTo>
                      <a:pt x="21229111" y="35950377"/>
                    </a:lnTo>
                    <a:lnTo>
                      <a:pt x="20450438" y="35890420"/>
                    </a:lnTo>
                    <a:lnTo>
                      <a:pt x="19972749" y="35833881"/>
                    </a:lnTo>
                    <a:lnTo>
                      <a:pt x="19750686" y="35388272"/>
                    </a:lnTo>
                    <a:lnTo>
                      <a:pt x="19666725" y="35006246"/>
                    </a:lnTo>
                    <a:lnTo>
                      <a:pt x="19166716" y="34551191"/>
                    </a:lnTo>
                    <a:lnTo>
                      <a:pt x="18718131" y="34206424"/>
                    </a:lnTo>
                    <a:lnTo>
                      <a:pt x="18792387" y="33825886"/>
                    </a:lnTo>
                    <a:lnTo>
                      <a:pt x="18444644" y="33344504"/>
                    </a:lnTo>
                    <a:lnTo>
                      <a:pt x="18183838" y="32693718"/>
                    </a:lnTo>
                    <a:lnTo>
                      <a:pt x="18155766" y="31574226"/>
                    </a:lnTo>
                    <a:lnTo>
                      <a:pt x="17688737" y="31096669"/>
                    </a:lnTo>
                    <a:lnTo>
                      <a:pt x="17334339" y="30844198"/>
                    </a:lnTo>
                    <a:lnTo>
                      <a:pt x="17539250" y="30198332"/>
                    </a:lnTo>
                    <a:lnTo>
                      <a:pt x="17399152" y="29993212"/>
                    </a:lnTo>
                    <a:lnTo>
                      <a:pt x="17028317" y="29949744"/>
                    </a:lnTo>
                    <a:lnTo>
                      <a:pt x="16581217" y="29825550"/>
                    </a:lnTo>
                    <a:lnTo>
                      <a:pt x="15961478" y="29561510"/>
                    </a:lnTo>
                    <a:lnTo>
                      <a:pt x="15472523" y="29306212"/>
                    </a:lnTo>
                    <a:lnTo>
                      <a:pt x="14974647" y="28691452"/>
                    </a:lnTo>
                    <a:lnTo>
                      <a:pt x="13979811" y="27618844"/>
                    </a:lnTo>
                    <a:lnTo>
                      <a:pt x="13235675" y="27093232"/>
                    </a:lnTo>
                    <a:lnTo>
                      <a:pt x="12801196" y="26763136"/>
                    </a:lnTo>
                    <a:lnTo>
                      <a:pt x="12154407" y="26451375"/>
                    </a:lnTo>
                    <a:lnTo>
                      <a:pt x="11456924" y="26296965"/>
                    </a:lnTo>
                    <a:lnTo>
                      <a:pt x="10760265" y="26146378"/>
                    </a:lnTo>
                    <a:lnTo>
                      <a:pt x="10258712" y="25942947"/>
                    </a:lnTo>
                    <a:lnTo>
                      <a:pt x="9755986" y="26058215"/>
                    </a:lnTo>
                    <a:lnTo>
                      <a:pt x="9297633" y="26008214"/>
                    </a:lnTo>
                    <a:lnTo>
                      <a:pt x="8988636" y="25666099"/>
                    </a:lnTo>
                    <a:lnTo>
                      <a:pt x="8388492" y="25648247"/>
                    </a:lnTo>
                    <a:lnTo>
                      <a:pt x="7865647" y="25629810"/>
                    </a:lnTo>
                    <a:lnTo>
                      <a:pt x="7521466" y="25661828"/>
                    </a:lnTo>
                    <a:lnTo>
                      <a:pt x="7342614" y="25349856"/>
                    </a:lnTo>
                    <a:lnTo>
                      <a:pt x="7075779" y="25199752"/>
                    </a:lnTo>
                    <a:close/>
                  </a:path>
                </a:pathLst>
              </a:custGeom>
              <a:solidFill>
                <a:srgbClr val="4BAFC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41" name="组合 62"/>
              <p:cNvGrpSpPr/>
              <p:nvPr/>
            </p:nvGrpSpPr>
            <p:grpSpPr>
              <a:xfrm>
                <a:off x="4330019" y="2776850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76" name="椭圆 75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77" name="椭圆 76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42" name="圆角矩形 41"/>
              <p:cNvSpPr/>
              <p:nvPr/>
            </p:nvSpPr>
            <p:spPr>
              <a:xfrm>
                <a:off x="6143636" y="3571876"/>
                <a:ext cx="1303898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Ulaanbaatar</a:t>
                </a:r>
              </a:p>
            </p:txBody>
          </p:sp>
          <p:cxnSp>
            <p:nvCxnSpPr>
              <p:cNvPr id="43" name="肘形连接符 187"/>
              <p:cNvCxnSpPr>
                <a:stCxn id="77" idx="4"/>
                <a:endCxn id="42" idx="1"/>
              </p:cNvCxnSpPr>
              <p:nvPr/>
            </p:nvCxnSpPr>
            <p:spPr>
              <a:xfrm rot="16200000" flipH="1">
                <a:off x="4870689" y="2452179"/>
                <a:ext cx="804276" cy="1741617"/>
              </a:xfrm>
              <a:prstGeom prst="bentConnector2">
                <a:avLst/>
              </a:prstGeom>
              <a:noFill/>
              <a:ln w="9525">
                <a:solidFill>
                  <a:srgbClr val="FF0000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44" name="Oval 25"/>
              <p:cNvSpPr>
                <a:spLocks noChangeArrowheads="1"/>
              </p:cNvSpPr>
              <p:nvPr/>
            </p:nvSpPr>
            <p:spPr bwMode="gray">
              <a:xfrm>
                <a:off x="1429096" y="2669280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45" name="圆角矩形 44"/>
              <p:cNvSpPr/>
              <p:nvPr/>
            </p:nvSpPr>
            <p:spPr>
              <a:xfrm>
                <a:off x="-651949" y="2214554"/>
                <a:ext cx="1303898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200" b="1" kern="0" dirty="0" err="1" smtClean="0">
                    <a:solidFill>
                      <a:sysClr val="windowText" lastClr="000000"/>
                    </a:solidFill>
                  </a:rPr>
                  <a:t>Khovd</a:t>
                </a:r>
                <a:endParaRPr lang="en-US" altLang="zh-CN" sz="12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46" name="肘形连接符 205"/>
              <p:cNvCxnSpPr>
                <a:stCxn id="44" idx="0"/>
                <a:endCxn id="45" idx="3"/>
              </p:cNvCxnSpPr>
              <p:nvPr/>
            </p:nvCxnSpPr>
            <p:spPr>
              <a:xfrm rot="16200000" flipV="1">
                <a:off x="916990" y="2102763"/>
                <a:ext cx="301476" cy="831558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47" name="Oval 25"/>
              <p:cNvSpPr>
                <a:spLocks noChangeArrowheads="1"/>
              </p:cNvSpPr>
              <p:nvPr/>
            </p:nvSpPr>
            <p:spPr bwMode="gray">
              <a:xfrm>
                <a:off x="4167533" y="2354955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48" name="圆角矩形 47"/>
              <p:cNvSpPr/>
              <p:nvPr/>
            </p:nvSpPr>
            <p:spPr>
              <a:xfrm>
                <a:off x="4572000" y="1714488"/>
                <a:ext cx="1303898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200" b="1" kern="0" dirty="0" err="1" smtClean="0">
                    <a:solidFill>
                      <a:sysClr val="windowText" lastClr="000000"/>
                    </a:solidFill>
                  </a:rPr>
                  <a:t>Darkhan</a:t>
                </a:r>
                <a:endParaRPr lang="en-US" altLang="zh-CN" sz="12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62" name="肘形连接符 205"/>
              <p:cNvCxnSpPr>
                <a:stCxn id="47" idx="0"/>
                <a:endCxn id="48" idx="1"/>
              </p:cNvCxnSpPr>
              <p:nvPr/>
            </p:nvCxnSpPr>
            <p:spPr>
              <a:xfrm rot="5400000" flipH="1" flipV="1">
                <a:off x="4153364" y="1936319"/>
                <a:ext cx="487217" cy="350056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67" name="Oval 25"/>
              <p:cNvSpPr>
                <a:spLocks noChangeArrowheads="1"/>
              </p:cNvSpPr>
              <p:nvPr/>
            </p:nvSpPr>
            <p:spPr bwMode="gray">
              <a:xfrm>
                <a:off x="3824147" y="2497830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68" name="圆角矩形 67"/>
              <p:cNvSpPr/>
              <p:nvPr/>
            </p:nvSpPr>
            <p:spPr>
              <a:xfrm>
                <a:off x="2200279" y="1262077"/>
                <a:ext cx="1303898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200" b="1" kern="0" dirty="0" err="1" smtClean="0">
                    <a:solidFill>
                      <a:sysClr val="windowText" lastClr="000000"/>
                    </a:solidFill>
                  </a:rPr>
                  <a:t>Erdenet</a:t>
                </a:r>
                <a:endParaRPr lang="en-US" altLang="zh-CN" sz="12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69" name="肘形连接符 205"/>
              <p:cNvCxnSpPr>
                <a:stCxn id="67" idx="0"/>
                <a:endCxn id="68" idx="3"/>
              </p:cNvCxnSpPr>
              <p:nvPr/>
            </p:nvCxnSpPr>
            <p:spPr>
              <a:xfrm rot="16200000" flipV="1">
                <a:off x="3150117" y="1769388"/>
                <a:ext cx="1082503" cy="374381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70" name="Oval 25"/>
              <p:cNvSpPr>
                <a:spLocks noChangeArrowheads="1"/>
              </p:cNvSpPr>
              <p:nvPr/>
            </p:nvSpPr>
            <p:spPr bwMode="gray">
              <a:xfrm>
                <a:off x="5896320" y="2650230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71" name="圆角矩形 70"/>
              <p:cNvSpPr/>
              <p:nvPr/>
            </p:nvSpPr>
            <p:spPr>
              <a:xfrm>
                <a:off x="6357950" y="2214554"/>
                <a:ext cx="1303898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200" b="1" kern="0" dirty="0" err="1" smtClean="0">
                    <a:solidFill>
                      <a:sysClr val="windowText" lastClr="000000"/>
                    </a:solidFill>
                  </a:rPr>
                  <a:t>Choibalsan</a:t>
                </a:r>
                <a:endParaRPr lang="en-US" altLang="zh-CN" sz="12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72" name="肘形连接符 205"/>
              <p:cNvCxnSpPr>
                <a:stCxn id="70" idx="0"/>
                <a:endCxn id="71" idx="1"/>
              </p:cNvCxnSpPr>
              <p:nvPr/>
            </p:nvCxnSpPr>
            <p:spPr>
              <a:xfrm rot="5400000" flipH="1" flipV="1">
                <a:off x="6013127" y="2305408"/>
                <a:ext cx="282426" cy="407219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73" name="Oval 25"/>
              <p:cNvSpPr>
                <a:spLocks noChangeArrowheads="1"/>
              </p:cNvSpPr>
              <p:nvPr/>
            </p:nvSpPr>
            <p:spPr bwMode="gray">
              <a:xfrm>
                <a:off x="3019771" y="2288280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74" name="圆角矩形 73"/>
              <p:cNvSpPr/>
              <p:nvPr/>
            </p:nvSpPr>
            <p:spPr>
              <a:xfrm>
                <a:off x="928662" y="1571612"/>
                <a:ext cx="1303898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200" b="1" kern="0" dirty="0" err="1" smtClean="0">
                    <a:solidFill>
                      <a:sysClr val="windowText" lastClr="000000"/>
                    </a:solidFill>
                  </a:rPr>
                  <a:t>Mörön</a:t>
                </a:r>
                <a:endParaRPr lang="en-US" altLang="zh-CN" sz="12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75" name="肘形连接符 205"/>
              <p:cNvCxnSpPr>
                <a:stCxn id="73" idx="0"/>
                <a:endCxn id="74" idx="3"/>
              </p:cNvCxnSpPr>
              <p:nvPr/>
            </p:nvCxnSpPr>
            <p:spPr>
              <a:xfrm rot="16200000" flipV="1">
                <a:off x="2371662" y="1585760"/>
                <a:ext cx="563418" cy="841622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</p:grpSp>
        <p:grpSp>
          <p:nvGrpSpPr>
            <p:cNvPr id="88" name="组合 124"/>
            <p:cNvGrpSpPr/>
            <p:nvPr/>
          </p:nvGrpSpPr>
          <p:grpSpPr>
            <a:xfrm>
              <a:off x="1071538" y="3714758"/>
              <a:ext cx="1322139" cy="660986"/>
              <a:chOff x="1595202" y="1311876"/>
              <a:chExt cx="1322139" cy="660986"/>
            </a:xfrm>
          </p:grpSpPr>
          <p:sp>
            <p:nvSpPr>
              <p:cNvPr id="89" name="圆角矩形 88"/>
              <p:cNvSpPr/>
              <p:nvPr/>
            </p:nvSpPr>
            <p:spPr>
              <a:xfrm>
                <a:off x="1595202" y="1442780"/>
                <a:ext cx="1322139" cy="492700"/>
              </a:xfrm>
              <a:prstGeom prst="roundRect">
                <a:avLst>
                  <a:gd name="adj" fmla="val 16005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3940"/>
                <a:r>
                  <a:rPr lang="en-US" altLang="zh-CN" sz="1600" b="1" kern="0" dirty="0">
                    <a:solidFill>
                      <a:sysClr val="windowText" lastClr="000000"/>
                    </a:solidFill>
                  </a:rPr>
                  <a:t>          </a:t>
                </a:r>
                <a:endParaRPr lang="zh-CN" altLang="en-US" sz="16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0" name="圆角矩形 89"/>
              <p:cNvSpPr/>
              <p:nvPr/>
            </p:nvSpPr>
            <p:spPr>
              <a:xfrm>
                <a:off x="1776513" y="1311876"/>
                <a:ext cx="959516" cy="23259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3940">
                  <a:defRPr/>
                </a:pPr>
                <a:r>
                  <a:rPr lang="en-US" altLang="zh-CN" sz="1400" b="1" kern="0" dirty="0">
                    <a:solidFill>
                      <a:sysClr val="windowText" lastClr="000000"/>
                    </a:solidFill>
                  </a:rPr>
                  <a:t>Legend</a:t>
                </a:r>
              </a:p>
            </p:txBody>
          </p:sp>
          <p:sp>
            <p:nvSpPr>
              <p:cNvPr id="91" name="Text Box 16"/>
              <p:cNvSpPr txBox="1">
                <a:spLocks noChangeArrowheads="1"/>
              </p:cNvSpPr>
              <p:nvPr/>
            </p:nvSpPr>
            <p:spPr bwMode="auto">
              <a:xfrm>
                <a:off x="1896545" y="1523822"/>
                <a:ext cx="782754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Capital</a:t>
                </a:r>
              </a:p>
            </p:txBody>
          </p:sp>
          <p:grpSp>
            <p:nvGrpSpPr>
              <p:cNvPr id="92" name="组合 62"/>
              <p:cNvGrpSpPr/>
              <p:nvPr/>
            </p:nvGrpSpPr>
            <p:grpSpPr>
              <a:xfrm>
                <a:off x="1831676" y="1620638"/>
                <a:ext cx="109278" cy="109278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95" name="椭圆 94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96" name="椭圆 95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93" name="Oval 25"/>
              <p:cNvSpPr>
                <a:spLocks noChangeArrowheads="1"/>
              </p:cNvSpPr>
              <p:nvPr/>
            </p:nvSpPr>
            <p:spPr bwMode="gray">
              <a:xfrm>
                <a:off x="1843513" y="1780152"/>
                <a:ext cx="82580" cy="82580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94" name="Text Box 16"/>
              <p:cNvSpPr txBox="1">
                <a:spLocks noChangeArrowheads="1"/>
              </p:cNvSpPr>
              <p:nvPr/>
            </p:nvSpPr>
            <p:spPr bwMode="auto">
              <a:xfrm>
                <a:off x="1896544" y="1670022"/>
                <a:ext cx="1020797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Major cities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45526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Political map</a:t>
            </a:r>
            <a:endParaRPr lang="en-US" altLang="zh-CN" dirty="0"/>
          </a:p>
        </p:txBody>
      </p:sp>
      <p:grpSp>
        <p:nvGrpSpPr>
          <p:cNvPr id="39" name="组合 38"/>
          <p:cNvGrpSpPr/>
          <p:nvPr/>
        </p:nvGrpSpPr>
        <p:grpSpPr>
          <a:xfrm>
            <a:off x="1228114" y="1071552"/>
            <a:ext cx="6687771" cy="3860816"/>
            <a:chOff x="634972" y="1282684"/>
            <a:chExt cx="7824698" cy="5194703"/>
          </a:xfrm>
        </p:grpSpPr>
        <p:grpSp>
          <p:nvGrpSpPr>
            <p:cNvPr id="40" name="组合 118"/>
            <p:cNvGrpSpPr/>
            <p:nvPr/>
          </p:nvGrpSpPr>
          <p:grpSpPr>
            <a:xfrm>
              <a:off x="1135038" y="2497130"/>
              <a:ext cx="6372226" cy="3190875"/>
              <a:chOff x="693738" y="1597025"/>
              <a:chExt cx="6372226" cy="3190875"/>
            </a:xfrm>
          </p:grpSpPr>
          <p:sp>
            <p:nvSpPr>
              <p:cNvPr id="75" name="任意多边形 5"/>
              <p:cNvSpPr>
                <a:spLocks/>
              </p:cNvSpPr>
              <p:nvPr/>
            </p:nvSpPr>
            <p:spPr bwMode="auto">
              <a:xfrm>
                <a:off x="1611313" y="2824163"/>
                <a:ext cx="1103313" cy="1603375"/>
              </a:xfrm>
              <a:custGeom>
                <a:avLst/>
                <a:gdLst>
                  <a:gd name="T0" fmla="*/ 0 w 30211314"/>
                  <a:gd name="T1" fmla="*/ 0 h 43938769"/>
                  <a:gd name="T2" fmla="*/ 30211314 w 30211314"/>
                  <a:gd name="T3" fmla="*/ 43938769 h 43938769"/>
                </a:gdLst>
                <a:ahLst/>
                <a:cxnLst>
                  <a:cxn ang="0">
                    <a:pos x="24924738" y="10039357"/>
                  </a:cxn>
                  <a:cxn ang="0">
                    <a:pos x="22582127" y="10503557"/>
                  </a:cxn>
                  <a:cxn ang="0">
                    <a:pos x="21539547" y="8787988"/>
                  </a:cxn>
                  <a:cxn ang="0">
                    <a:pos x="19359100" y="8161625"/>
                  </a:cxn>
                  <a:cxn ang="0">
                    <a:pos x="18407728" y="6908897"/>
                  </a:cxn>
                  <a:cxn ang="0">
                    <a:pos x="18802332" y="5308869"/>
                  </a:cxn>
                  <a:cxn ang="0">
                    <a:pos x="16204988" y="3731813"/>
                  </a:cxn>
                  <a:cxn ang="0">
                    <a:pos x="14050911" y="2133144"/>
                  </a:cxn>
                  <a:cxn ang="0">
                    <a:pos x="12242095" y="1507460"/>
                  </a:cxn>
                  <a:cxn ang="0">
                    <a:pos x="10063007" y="788528"/>
                  </a:cxn>
                  <a:cxn ang="0">
                    <a:pos x="7627828" y="0"/>
                  </a:cxn>
                  <a:cxn ang="0">
                    <a:pos x="5471712" y="92568"/>
                  </a:cxn>
                  <a:cxn ang="0">
                    <a:pos x="4776432" y="1739220"/>
                  </a:cxn>
                  <a:cxn ang="0">
                    <a:pos x="5958884" y="3431816"/>
                  </a:cxn>
                  <a:cxn ang="0">
                    <a:pos x="6817687" y="6331875"/>
                  </a:cxn>
                  <a:cxn ang="0">
                    <a:pos x="7931222" y="8163663"/>
                  </a:cxn>
                  <a:cxn ang="0">
                    <a:pos x="5844023" y="8812999"/>
                  </a:cxn>
                  <a:cxn ang="0">
                    <a:pos x="3733172" y="8903529"/>
                  </a:cxn>
                  <a:cxn ang="0">
                    <a:pos x="3663576" y="10828564"/>
                  </a:cxn>
                  <a:cxn ang="0">
                    <a:pos x="3014919" y="12892113"/>
                  </a:cxn>
                  <a:cxn ang="0">
                    <a:pos x="2319639" y="15002285"/>
                  </a:cxn>
                  <a:cxn ang="0">
                    <a:pos x="116220" y="16022573"/>
                  </a:cxn>
                  <a:cxn ang="0">
                    <a:pos x="417575" y="17672891"/>
                  </a:cxn>
                  <a:cxn ang="0">
                    <a:pos x="417575" y="20382109"/>
                  </a:cxn>
                  <a:cxn ang="0">
                    <a:pos x="1576376" y="22558479"/>
                  </a:cxn>
                  <a:cxn ang="0">
                    <a:pos x="4150747" y="24390947"/>
                  </a:cxn>
                  <a:cxn ang="0">
                    <a:pos x="6237267" y="26640311"/>
                  </a:cxn>
                  <a:cxn ang="0">
                    <a:pos x="8347439" y="28518043"/>
                  </a:cxn>
                  <a:cxn ang="0">
                    <a:pos x="10573151" y="29329543"/>
                  </a:cxn>
                  <a:cxn ang="0">
                    <a:pos x="11662355" y="29885631"/>
                  </a:cxn>
                  <a:cxn ang="0">
                    <a:pos x="11987363" y="31764043"/>
                  </a:cxn>
                  <a:cxn ang="0">
                    <a:pos x="13029944" y="35055988"/>
                  </a:cxn>
                  <a:cxn ang="0">
                    <a:pos x="14305643" y="37467516"/>
                  </a:cxn>
                  <a:cxn ang="0">
                    <a:pos x="15140795" y="39044572"/>
                  </a:cxn>
                  <a:cxn ang="0">
                    <a:pos x="16322567" y="40783792"/>
                  </a:cxn>
                  <a:cxn ang="0">
                    <a:pos x="19313155" y="41942592"/>
                  </a:cxn>
                  <a:cxn ang="0">
                    <a:pos x="22767943" y="43032476"/>
                  </a:cxn>
                  <a:cxn ang="0">
                    <a:pos x="25434871" y="43938769"/>
                  </a:cxn>
                  <a:cxn ang="0">
                    <a:pos x="25365286" y="41387183"/>
                  </a:cxn>
                  <a:cxn ang="0">
                    <a:pos x="24901087" y="38861474"/>
                  </a:cxn>
                  <a:cxn ang="0">
                    <a:pos x="25527450" y="37215502"/>
                  </a:cxn>
                  <a:cxn ang="0">
                    <a:pos x="26246382" y="34919514"/>
                  </a:cxn>
                  <a:cxn ang="0">
                    <a:pos x="26478142" y="32066758"/>
                  </a:cxn>
                  <a:cxn ang="0">
                    <a:pos x="26283213" y="29448897"/>
                  </a:cxn>
                  <a:cxn ang="0">
                    <a:pos x="27660594" y="28425475"/>
                  </a:cxn>
                  <a:cxn ang="0">
                    <a:pos x="28008574" y="25874755"/>
                  </a:cxn>
                  <a:cxn ang="0">
                    <a:pos x="29121430" y="23974050"/>
                  </a:cxn>
                  <a:cxn ang="0">
                    <a:pos x="29863334" y="21632118"/>
                  </a:cxn>
                  <a:cxn ang="0">
                    <a:pos x="30072122" y="19476002"/>
                  </a:cxn>
                  <a:cxn ang="0">
                    <a:pos x="29423466" y="17319206"/>
                  </a:cxn>
                  <a:cxn ang="0">
                    <a:pos x="28171418" y="14958647"/>
                  </a:cxn>
                  <a:cxn ang="0">
                    <a:pos x="26446058" y="13157448"/>
                  </a:cxn>
                  <a:cxn ang="0">
                    <a:pos x="25822905" y="11094333"/>
                  </a:cxn>
                </a:cxnLst>
                <a:rect l="T0" t="T1" r="T2" b="T3"/>
                <a:pathLst>
                  <a:path w="30211314" h="43938769">
                    <a:moveTo>
                      <a:pt x="25822905" y="11094333"/>
                    </a:moveTo>
                    <a:lnTo>
                      <a:pt x="24924738" y="10039357"/>
                    </a:lnTo>
                    <a:lnTo>
                      <a:pt x="23649039" y="11292085"/>
                    </a:lnTo>
                    <a:lnTo>
                      <a:pt x="22582127" y="10503557"/>
                    </a:lnTo>
                    <a:lnTo>
                      <a:pt x="22513211" y="9692057"/>
                    </a:lnTo>
                    <a:lnTo>
                      <a:pt x="21539547" y="8787988"/>
                    </a:lnTo>
                    <a:lnTo>
                      <a:pt x="20426011" y="7859589"/>
                    </a:lnTo>
                    <a:lnTo>
                      <a:pt x="19359100" y="8161625"/>
                    </a:lnTo>
                    <a:lnTo>
                      <a:pt x="18571931" y="7744728"/>
                    </a:lnTo>
                    <a:lnTo>
                      <a:pt x="18407728" y="6908897"/>
                    </a:lnTo>
                    <a:lnTo>
                      <a:pt x="18802332" y="6236589"/>
                    </a:lnTo>
                    <a:lnTo>
                      <a:pt x="18802332" y="5308869"/>
                    </a:lnTo>
                    <a:lnTo>
                      <a:pt x="17642852" y="4450745"/>
                    </a:lnTo>
                    <a:lnTo>
                      <a:pt x="16204988" y="3731813"/>
                    </a:lnTo>
                    <a:lnTo>
                      <a:pt x="15557691" y="3060864"/>
                    </a:lnTo>
                    <a:lnTo>
                      <a:pt x="14050911" y="2133144"/>
                    </a:lnTo>
                    <a:lnTo>
                      <a:pt x="12751560" y="2133144"/>
                    </a:lnTo>
                    <a:lnTo>
                      <a:pt x="12242095" y="1507460"/>
                    </a:lnTo>
                    <a:lnTo>
                      <a:pt x="11361679" y="1066912"/>
                    </a:lnTo>
                    <a:lnTo>
                      <a:pt x="10063007" y="788528"/>
                    </a:lnTo>
                    <a:lnTo>
                      <a:pt x="8926499" y="695960"/>
                    </a:lnTo>
                    <a:lnTo>
                      <a:pt x="7627828" y="0"/>
                    </a:lnTo>
                    <a:lnTo>
                      <a:pt x="6469027" y="46624"/>
                    </a:lnTo>
                    <a:lnTo>
                      <a:pt x="5471712" y="92568"/>
                    </a:lnTo>
                    <a:lnTo>
                      <a:pt x="4351381" y="618889"/>
                    </a:lnTo>
                    <a:lnTo>
                      <a:pt x="4776432" y="1739220"/>
                    </a:lnTo>
                    <a:lnTo>
                      <a:pt x="5239952" y="3037892"/>
                    </a:lnTo>
                    <a:lnTo>
                      <a:pt x="5958884" y="3431816"/>
                    </a:lnTo>
                    <a:lnTo>
                      <a:pt x="6933907" y="4429811"/>
                    </a:lnTo>
                    <a:lnTo>
                      <a:pt x="6817687" y="6331875"/>
                    </a:lnTo>
                    <a:lnTo>
                      <a:pt x="7652838" y="6934587"/>
                    </a:lnTo>
                    <a:lnTo>
                      <a:pt x="7931222" y="8163663"/>
                    </a:lnTo>
                    <a:lnTo>
                      <a:pt x="7073099" y="8533936"/>
                    </a:lnTo>
                    <a:lnTo>
                      <a:pt x="5844023" y="8812999"/>
                    </a:lnTo>
                    <a:lnTo>
                      <a:pt x="4568323" y="9578555"/>
                    </a:lnTo>
                    <a:lnTo>
                      <a:pt x="3733172" y="8903529"/>
                    </a:lnTo>
                    <a:lnTo>
                      <a:pt x="3571008" y="9623140"/>
                    </a:lnTo>
                    <a:lnTo>
                      <a:pt x="3663576" y="10828564"/>
                    </a:lnTo>
                    <a:lnTo>
                      <a:pt x="3942639" y="11871825"/>
                    </a:lnTo>
                    <a:lnTo>
                      <a:pt x="3014919" y="12892113"/>
                    </a:lnTo>
                    <a:lnTo>
                      <a:pt x="2318960" y="13703613"/>
                    </a:lnTo>
                    <a:cubicBezTo>
                      <a:pt x="2319186" y="14136504"/>
                      <a:pt x="2319413" y="14569394"/>
                      <a:pt x="2319639" y="15002285"/>
                    </a:cubicBezTo>
                    <a:lnTo>
                      <a:pt x="1043940" y="15536080"/>
                    </a:lnTo>
                    <a:lnTo>
                      <a:pt x="116220" y="16022573"/>
                    </a:lnTo>
                    <a:lnTo>
                      <a:pt x="0" y="17112457"/>
                    </a:lnTo>
                    <a:lnTo>
                      <a:pt x="417575" y="17672891"/>
                    </a:lnTo>
                    <a:lnTo>
                      <a:pt x="440548" y="19134406"/>
                    </a:lnTo>
                    <a:lnTo>
                      <a:pt x="417575" y="20382109"/>
                    </a:lnTo>
                    <a:lnTo>
                      <a:pt x="353811" y="21987825"/>
                    </a:lnTo>
                    <a:lnTo>
                      <a:pt x="1576376" y="22558479"/>
                    </a:lnTo>
                    <a:lnTo>
                      <a:pt x="2829104" y="23486878"/>
                    </a:lnTo>
                    <a:lnTo>
                      <a:pt x="4150747" y="24390947"/>
                    </a:lnTo>
                    <a:lnTo>
                      <a:pt x="5263603" y="25620023"/>
                    </a:lnTo>
                    <a:lnTo>
                      <a:pt x="6237267" y="26640311"/>
                    </a:lnTo>
                    <a:lnTo>
                      <a:pt x="7280527" y="27961955"/>
                    </a:lnTo>
                    <a:lnTo>
                      <a:pt x="8347439" y="28518043"/>
                    </a:lnTo>
                    <a:lnTo>
                      <a:pt x="9738679" y="29097783"/>
                    </a:lnTo>
                    <a:lnTo>
                      <a:pt x="10573151" y="29329543"/>
                    </a:lnTo>
                    <a:lnTo>
                      <a:pt x="11384651" y="29422111"/>
                    </a:lnTo>
                    <a:lnTo>
                      <a:pt x="11662355" y="29885631"/>
                    </a:lnTo>
                    <a:lnTo>
                      <a:pt x="11244780" y="31207955"/>
                    </a:lnTo>
                    <a:lnTo>
                      <a:pt x="11987363" y="31764043"/>
                    </a:lnTo>
                    <a:lnTo>
                      <a:pt x="12984679" y="32761359"/>
                    </a:lnTo>
                    <a:lnTo>
                      <a:pt x="13029944" y="35055988"/>
                    </a:lnTo>
                    <a:lnTo>
                      <a:pt x="13586711" y="36516824"/>
                    </a:lnTo>
                    <a:lnTo>
                      <a:pt x="14305643" y="37467516"/>
                    </a:lnTo>
                    <a:lnTo>
                      <a:pt x="14166451" y="38256044"/>
                    </a:lnTo>
                    <a:lnTo>
                      <a:pt x="15140795" y="39044572"/>
                    </a:lnTo>
                    <a:lnTo>
                      <a:pt x="16174657" y="40025185"/>
                    </a:lnTo>
                    <a:lnTo>
                      <a:pt x="16322567" y="40783792"/>
                    </a:lnTo>
                    <a:lnTo>
                      <a:pt x="16832711" y="41734484"/>
                    </a:lnTo>
                    <a:lnTo>
                      <a:pt x="19313155" y="41942592"/>
                    </a:lnTo>
                    <a:lnTo>
                      <a:pt x="21005751" y="41988537"/>
                    </a:lnTo>
                    <a:lnTo>
                      <a:pt x="22767943" y="43032476"/>
                    </a:lnTo>
                    <a:lnTo>
                      <a:pt x="23997019" y="43403428"/>
                    </a:lnTo>
                    <a:lnTo>
                      <a:pt x="25434871" y="43938769"/>
                    </a:lnTo>
                    <a:cubicBezTo>
                      <a:pt x="25432063" y="43441976"/>
                      <a:pt x="25228902" y="43090080"/>
                      <a:pt x="25226094" y="42593287"/>
                    </a:cubicBezTo>
                    <a:lnTo>
                      <a:pt x="25365286" y="41387183"/>
                    </a:lnTo>
                    <a:lnTo>
                      <a:pt x="25249067" y="39835138"/>
                    </a:lnTo>
                    <a:lnTo>
                      <a:pt x="24901087" y="38861474"/>
                    </a:lnTo>
                    <a:lnTo>
                      <a:pt x="25109875" y="37679022"/>
                    </a:lnTo>
                    <a:lnTo>
                      <a:pt x="25527450" y="37215502"/>
                    </a:lnTo>
                    <a:lnTo>
                      <a:pt x="25597046" y="36055342"/>
                    </a:lnTo>
                    <a:lnTo>
                      <a:pt x="26246382" y="34919514"/>
                    </a:lnTo>
                    <a:lnTo>
                      <a:pt x="26408546" y="33435026"/>
                    </a:lnTo>
                    <a:lnTo>
                      <a:pt x="26478142" y="32066758"/>
                    </a:lnTo>
                    <a:lnTo>
                      <a:pt x="26338950" y="30860654"/>
                    </a:lnTo>
                    <a:lnTo>
                      <a:pt x="26283213" y="29448897"/>
                    </a:lnTo>
                    <a:lnTo>
                      <a:pt x="26941662" y="28518043"/>
                    </a:lnTo>
                    <a:lnTo>
                      <a:pt x="27660594" y="28425475"/>
                    </a:lnTo>
                    <a:lnTo>
                      <a:pt x="27869382" y="27289646"/>
                    </a:lnTo>
                    <a:lnTo>
                      <a:pt x="28008574" y="25874755"/>
                    </a:lnTo>
                    <a:lnTo>
                      <a:pt x="28286279" y="24599734"/>
                    </a:lnTo>
                    <a:lnTo>
                      <a:pt x="29121430" y="23974050"/>
                    </a:lnTo>
                    <a:lnTo>
                      <a:pt x="29561978" y="22883487"/>
                    </a:lnTo>
                    <a:lnTo>
                      <a:pt x="29863334" y="21632118"/>
                    </a:lnTo>
                    <a:lnTo>
                      <a:pt x="30211314" y="20681426"/>
                    </a:lnTo>
                    <a:lnTo>
                      <a:pt x="30072122" y="19476002"/>
                    </a:lnTo>
                    <a:lnTo>
                      <a:pt x="30026178" y="18339494"/>
                    </a:lnTo>
                    <a:lnTo>
                      <a:pt x="29423466" y="17319206"/>
                    </a:lnTo>
                    <a:lnTo>
                      <a:pt x="28704534" y="16415137"/>
                    </a:lnTo>
                    <a:lnTo>
                      <a:pt x="28171418" y="14958647"/>
                    </a:lnTo>
                    <a:lnTo>
                      <a:pt x="27256878" y="14038544"/>
                    </a:lnTo>
                    <a:lnTo>
                      <a:pt x="26446058" y="13157448"/>
                    </a:lnTo>
                    <a:lnTo>
                      <a:pt x="26051448" y="12114188"/>
                    </a:lnTo>
                    <a:lnTo>
                      <a:pt x="25822905" y="11094333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6" name="任意多边形 6"/>
              <p:cNvSpPr>
                <a:spLocks/>
              </p:cNvSpPr>
              <p:nvPr/>
            </p:nvSpPr>
            <p:spPr bwMode="auto">
              <a:xfrm>
                <a:off x="2520951" y="2903538"/>
                <a:ext cx="835025" cy="1587500"/>
              </a:xfrm>
              <a:custGeom>
                <a:avLst/>
                <a:gdLst>
                  <a:gd name="T0" fmla="*/ 0 w 22884832"/>
                  <a:gd name="T1" fmla="*/ 0 h 43496670"/>
                  <a:gd name="T2" fmla="*/ 22884832 w 22884832"/>
                  <a:gd name="T3" fmla="*/ 43496670 h 43496670"/>
                </a:gdLst>
                <a:ahLst/>
                <a:cxnLst>
                  <a:cxn ang="0">
                    <a:pos x="1158110" y="8045404"/>
                  </a:cxn>
                  <a:cxn ang="0">
                    <a:pos x="1854749" y="6862952"/>
                  </a:cxn>
                  <a:cxn ang="0">
                    <a:pos x="2272325" y="4961568"/>
                  </a:cxn>
                  <a:cxn ang="0">
                    <a:pos x="3895325" y="3477760"/>
                  </a:cxn>
                  <a:cxn ang="0">
                    <a:pos x="4660201" y="2318280"/>
                  </a:cxn>
                  <a:cxn ang="0">
                    <a:pos x="5656837" y="764876"/>
                  </a:cxn>
                  <a:cxn ang="0">
                    <a:pos x="7373085" y="0"/>
                  </a:cxn>
                  <a:cxn ang="0">
                    <a:pos x="8068365" y="1136508"/>
                  </a:cxn>
                  <a:cxn ang="0">
                    <a:pos x="10016373" y="2249364"/>
                  </a:cxn>
                  <a:cxn ang="0">
                    <a:pos x="11685997" y="1553404"/>
                  </a:cxn>
                  <a:cxn ang="0">
                    <a:pos x="13053585" y="1507460"/>
                  </a:cxn>
                  <a:cxn ang="0">
                    <a:pos x="13609673" y="3014240"/>
                  </a:cxn>
                  <a:cxn ang="0">
                    <a:pos x="13934681" y="4800084"/>
                  </a:cxn>
                  <a:cxn ang="0">
                    <a:pos x="14675226" y="5285897"/>
                  </a:cxn>
                  <a:cxn ang="0">
                    <a:pos x="16599582" y="5773069"/>
                  </a:cxn>
                  <a:cxn ang="0">
                    <a:pos x="17202973" y="7187960"/>
                  </a:cxn>
                  <a:cxn ang="0">
                    <a:pos x="19058413" y="7721076"/>
                  </a:cxn>
                  <a:cxn ang="0">
                    <a:pos x="21398037" y="8277405"/>
                  </a:cxn>
                  <a:cxn ang="0">
                    <a:pos x="22536852" y="10178549"/>
                  </a:cxn>
                  <a:cxn ang="0">
                    <a:pos x="22119277" y="12868461"/>
                  </a:cxn>
                  <a:cxn ang="0">
                    <a:pos x="20890201" y="14815789"/>
                  </a:cxn>
                  <a:cxn ang="0">
                    <a:pos x="21377373" y="17064473"/>
                  </a:cxn>
                  <a:cxn ang="0">
                    <a:pos x="20240865" y="18942885"/>
                  </a:cxn>
                  <a:cxn ang="0">
                    <a:pos x="20334113" y="20681426"/>
                  </a:cxn>
                  <a:cxn ang="0">
                    <a:pos x="19777345" y="22582810"/>
                  </a:cxn>
                  <a:cxn ang="0">
                    <a:pos x="21980085" y="23879443"/>
                  </a:cxn>
                  <a:cxn ang="0">
                    <a:pos x="22420632" y="26199762"/>
                  </a:cxn>
                  <a:cxn ang="0">
                    <a:pos x="22884832" y="29493066"/>
                  </a:cxn>
                  <a:cxn ang="0">
                    <a:pos x="22119276" y="31416742"/>
                  </a:cxn>
                  <a:cxn ang="0">
                    <a:pos x="20217892" y="32553250"/>
                  </a:cxn>
                  <a:cxn ang="0">
                    <a:pos x="14929958" y="32599874"/>
                  </a:cxn>
                  <a:cxn ang="0">
                    <a:pos x="13445470" y="31092414"/>
                  </a:cxn>
                  <a:cxn ang="0">
                    <a:pos x="10917723" y="29978878"/>
                  </a:cxn>
                  <a:cxn ang="0">
                    <a:pos x="9993400" y="32807298"/>
                  </a:cxn>
                  <a:cxn ang="0">
                    <a:pos x="9782569" y="42747708"/>
                  </a:cxn>
                  <a:cxn ang="0">
                    <a:pos x="7454507" y="43496670"/>
                  </a:cxn>
                  <a:cxn ang="0">
                    <a:pos x="4960878" y="42568950"/>
                  </a:cxn>
                  <a:cxn ang="0">
                    <a:pos x="2549350" y="42255768"/>
                  </a:cxn>
                  <a:cxn ang="0">
                    <a:pos x="568583" y="41701236"/>
                  </a:cxn>
                  <a:cxn ang="0">
                    <a:pos x="464199" y="39184442"/>
                  </a:cxn>
                  <a:cxn ang="0">
                    <a:pos x="0" y="36658733"/>
                  </a:cxn>
                  <a:cxn ang="0">
                    <a:pos x="626363" y="35012761"/>
                  </a:cxn>
                  <a:cxn ang="0">
                    <a:pos x="1345295" y="32716773"/>
                  </a:cxn>
                  <a:cxn ang="0">
                    <a:pos x="1577055" y="29864017"/>
                  </a:cxn>
                  <a:cxn ang="0">
                    <a:pos x="1382126" y="27246156"/>
                  </a:cxn>
                  <a:cxn ang="0">
                    <a:pos x="2759507" y="26222734"/>
                  </a:cxn>
                  <a:cxn ang="0">
                    <a:pos x="3107487" y="23672014"/>
                  </a:cxn>
                  <a:cxn ang="0">
                    <a:pos x="4220343" y="21771309"/>
                  </a:cxn>
                  <a:cxn ang="0">
                    <a:pos x="4962247" y="19429377"/>
                  </a:cxn>
                  <a:cxn ang="0">
                    <a:pos x="5171035" y="17273261"/>
                  </a:cxn>
                  <a:cxn ang="0">
                    <a:pos x="4522379" y="15116465"/>
                  </a:cxn>
                  <a:cxn ang="0">
                    <a:pos x="3270331" y="12755906"/>
                  </a:cxn>
                  <a:cxn ang="0">
                    <a:pos x="1544971" y="10954707"/>
                  </a:cxn>
                  <a:cxn ang="0">
                    <a:pos x="921818" y="8891592"/>
                  </a:cxn>
                </a:cxnLst>
                <a:rect l="T0" t="T1" r="T2" b="T3"/>
                <a:pathLst>
                  <a:path w="22884832" h="43496670">
                    <a:moveTo>
                      <a:pt x="921818" y="8891592"/>
                    </a:moveTo>
                    <a:lnTo>
                      <a:pt x="1158110" y="8045404"/>
                    </a:lnTo>
                    <a:lnTo>
                      <a:pt x="1762181" y="7651480"/>
                    </a:lnTo>
                    <a:lnTo>
                      <a:pt x="1854749" y="6862952"/>
                    </a:lnTo>
                    <a:lnTo>
                      <a:pt x="1668933" y="5912260"/>
                    </a:lnTo>
                    <a:lnTo>
                      <a:pt x="2272325" y="4961568"/>
                    </a:lnTo>
                    <a:lnTo>
                      <a:pt x="3049701" y="4189080"/>
                    </a:lnTo>
                    <a:lnTo>
                      <a:pt x="3895325" y="3477760"/>
                    </a:lnTo>
                    <a:lnTo>
                      <a:pt x="4915613" y="3223028"/>
                    </a:lnTo>
                    <a:lnTo>
                      <a:pt x="4660201" y="2318280"/>
                    </a:lnTo>
                    <a:lnTo>
                      <a:pt x="5170345" y="1506780"/>
                    </a:lnTo>
                    <a:lnTo>
                      <a:pt x="5656837" y="764876"/>
                    </a:lnTo>
                    <a:lnTo>
                      <a:pt x="6515641" y="22972"/>
                    </a:lnTo>
                    <a:lnTo>
                      <a:pt x="7373085" y="0"/>
                    </a:lnTo>
                    <a:lnTo>
                      <a:pt x="7952145" y="370952"/>
                    </a:lnTo>
                    <a:lnTo>
                      <a:pt x="8068365" y="1136508"/>
                    </a:lnTo>
                    <a:lnTo>
                      <a:pt x="8856893" y="1878412"/>
                    </a:lnTo>
                    <a:lnTo>
                      <a:pt x="10016373" y="2249364"/>
                    </a:lnTo>
                    <a:lnTo>
                      <a:pt x="10758277" y="1854760"/>
                    </a:lnTo>
                    <a:lnTo>
                      <a:pt x="11685997" y="1553404"/>
                    </a:lnTo>
                    <a:lnTo>
                      <a:pt x="12450873" y="1182452"/>
                    </a:lnTo>
                    <a:lnTo>
                      <a:pt x="13053585" y="1507460"/>
                    </a:lnTo>
                    <a:lnTo>
                      <a:pt x="13006961" y="2226392"/>
                    </a:lnTo>
                    <a:lnTo>
                      <a:pt x="13609673" y="3014240"/>
                    </a:lnTo>
                    <a:lnTo>
                      <a:pt x="13865085" y="3710200"/>
                    </a:lnTo>
                    <a:lnTo>
                      <a:pt x="13934681" y="4800084"/>
                    </a:lnTo>
                    <a:lnTo>
                      <a:pt x="13888057" y="5611584"/>
                    </a:lnTo>
                    <a:lnTo>
                      <a:pt x="14675226" y="5285897"/>
                    </a:lnTo>
                    <a:lnTo>
                      <a:pt x="15881329" y="5193329"/>
                    </a:lnTo>
                    <a:lnTo>
                      <a:pt x="16599582" y="5773069"/>
                    </a:lnTo>
                    <a:lnTo>
                      <a:pt x="16576610" y="6538624"/>
                    </a:lnTo>
                    <a:lnTo>
                      <a:pt x="17202973" y="7187960"/>
                    </a:lnTo>
                    <a:lnTo>
                      <a:pt x="18200289" y="7558912"/>
                    </a:lnTo>
                    <a:lnTo>
                      <a:pt x="19058413" y="7721076"/>
                    </a:lnTo>
                    <a:lnTo>
                      <a:pt x="19939509" y="7860268"/>
                    </a:lnTo>
                    <a:lnTo>
                      <a:pt x="21398037" y="8277405"/>
                    </a:lnTo>
                    <a:lnTo>
                      <a:pt x="22590134" y="8915491"/>
                    </a:lnTo>
                    <a:lnTo>
                      <a:pt x="22536852" y="10178549"/>
                    </a:lnTo>
                    <a:lnTo>
                      <a:pt x="22281441" y="11429917"/>
                    </a:lnTo>
                    <a:lnTo>
                      <a:pt x="22119277" y="12868461"/>
                    </a:lnTo>
                    <a:lnTo>
                      <a:pt x="21492913" y="13521463"/>
                    </a:lnTo>
                    <a:lnTo>
                      <a:pt x="20890201" y="14815789"/>
                    </a:lnTo>
                    <a:lnTo>
                      <a:pt x="20936825" y="15812425"/>
                    </a:lnTo>
                    <a:lnTo>
                      <a:pt x="21377373" y="17064473"/>
                    </a:lnTo>
                    <a:lnTo>
                      <a:pt x="20820605" y="18084761"/>
                    </a:lnTo>
                    <a:lnTo>
                      <a:pt x="20240865" y="18942885"/>
                    </a:lnTo>
                    <a:lnTo>
                      <a:pt x="19800317" y="19684789"/>
                    </a:lnTo>
                    <a:lnTo>
                      <a:pt x="20334113" y="20681426"/>
                    </a:lnTo>
                    <a:lnTo>
                      <a:pt x="19661125" y="21423330"/>
                    </a:lnTo>
                    <a:lnTo>
                      <a:pt x="19777345" y="22582810"/>
                    </a:lnTo>
                    <a:lnTo>
                      <a:pt x="20959797" y="23276051"/>
                    </a:lnTo>
                    <a:lnTo>
                      <a:pt x="21980085" y="23879443"/>
                    </a:lnTo>
                    <a:lnTo>
                      <a:pt x="22119276" y="25086906"/>
                    </a:lnTo>
                    <a:lnTo>
                      <a:pt x="22420632" y="26199762"/>
                    </a:lnTo>
                    <a:lnTo>
                      <a:pt x="22745640" y="27545737"/>
                    </a:lnTo>
                    <a:lnTo>
                      <a:pt x="22884832" y="29493066"/>
                    </a:lnTo>
                    <a:cubicBezTo>
                      <a:pt x="22880934" y="29981735"/>
                      <a:pt x="22877035" y="30470405"/>
                      <a:pt x="22873137" y="30959074"/>
                    </a:cubicBezTo>
                    <a:lnTo>
                      <a:pt x="22119276" y="31416742"/>
                    </a:lnTo>
                    <a:lnTo>
                      <a:pt x="20982769" y="31857290"/>
                    </a:lnTo>
                    <a:lnTo>
                      <a:pt x="20217892" y="32553250"/>
                    </a:lnTo>
                    <a:lnTo>
                      <a:pt x="17736769" y="32553250"/>
                    </a:lnTo>
                    <a:lnTo>
                      <a:pt x="14929958" y="32599874"/>
                    </a:lnTo>
                    <a:lnTo>
                      <a:pt x="14071834" y="32089730"/>
                    </a:lnTo>
                    <a:lnTo>
                      <a:pt x="13445470" y="31092414"/>
                    </a:lnTo>
                    <a:lnTo>
                      <a:pt x="12472486" y="30048474"/>
                    </a:lnTo>
                    <a:lnTo>
                      <a:pt x="10917723" y="29978878"/>
                    </a:lnTo>
                    <a:lnTo>
                      <a:pt x="9758922" y="30092380"/>
                    </a:lnTo>
                    <a:lnTo>
                      <a:pt x="9993400" y="32807298"/>
                    </a:lnTo>
                    <a:lnTo>
                      <a:pt x="10274502" y="42758169"/>
                    </a:lnTo>
                    <a:lnTo>
                      <a:pt x="9782569" y="42747708"/>
                    </a:lnTo>
                    <a:lnTo>
                      <a:pt x="8810949" y="43241258"/>
                    </a:lnTo>
                    <a:lnTo>
                      <a:pt x="7454507" y="43496670"/>
                    </a:lnTo>
                    <a:lnTo>
                      <a:pt x="5749405" y="43009498"/>
                    </a:lnTo>
                    <a:lnTo>
                      <a:pt x="4960878" y="42568950"/>
                    </a:lnTo>
                    <a:lnTo>
                      <a:pt x="4033837" y="42394960"/>
                    </a:lnTo>
                    <a:lnTo>
                      <a:pt x="2549350" y="42255768"/>
                    </a:lnTo>
                    <a:lnTo>
                      <a:pt x="1588191" y="41954412"/>
                    </a:lnTo>
                    <a:lnTo>
                      <a:pt x="568583" y="41701236"/>
                    </a:lnTo>
                    <a:lnTo>
                      <a:pt x="325007" y="40390546"/>
                    </a:lnTo>
                    <a:lnTo>
                      <a:pt x="464199" y="39184442"/>
                    </a:lnTo>
                    <a:lnTo>
                      <a:pt x="347980" y="37632397"/>
                    </a:lnTo>
                    <a:lnTo>
                      <a:pt x="0" y="36658733"/>
                    </a:lnTo>
                    <a:lnTo>
                      <a:pt x="208788" y="35476281"/>
                    </a:lnTo>
                    <a:lnTo>
                      <a:pt x="626363" y="35012761"/>
                    </a:lnTo>
                    <a:lnTo>
                      <a:pt x="695959" y="33852601"/>
                    </a:lnTo>
                    <a:lnTo>
                      <a:pt x="1345295" y="32716773"/>
                    </a:lnTo>
                    <a:lnTo>
                      <a:pt x="1507459" y="31232285"/>
                    </a:lnTo>
                    <a:lnTo>
                      <a:pt x="1577055" y="29864017"/>
                    </a:lnTo>
                    <a:lnTo>
                      <a:pt x="1437863" y="28657913"/>
                    </a:lnTo>
                    <a:lnTo>
                      <a:pt x="1382126" y="27246156"/>
                    </a:lnTo>
                    <a:lnTo>
                      <a:pt x="2040575" y="26315302"/>
                    </a:lnTo>
                    <a:lnTo>
                      <a:pt x="2759507" y="26222734"/>
                    </a:lnTo>
                    <a:lnTo>
                      <a:pt x="2968295" y="25086905"/>
                    </a:lnTo>
                    <a:lnTo>
                      <a:pt x="3107487" y="23672014"/>
                    </a:lnTo>
                    <a:lnTo>
                      <a:pt x="3385192" y="22396993"/>
                    </a:lnTo>
                    <a:lnTo>
                      <a:pt x="4220343" y="21771309"/>
                    </a:lnTo>
                    <a:lnTo>
                      <a:pt x="4660891" y="20680746"/>
                    </a:lnTo>
                    <a:lnTo>
                      <a:pt x="4962247" y="19429377"/>
                    </a:lnTo>
                    <a:lnTo>
                      <a:pt x="5310227" y="18478685"/>
                    </a:lnTo>
                    <a:lnTo>
                      <a:pt x="5171035" y="17273261"/>
                    </a:lnTo>
                    <a:lnTo>
                      <a:pt x="5125091" y="16136753"/>
                    </a:lnTo>
                    <a:lnTo>
                      <a:pt x="4522379" y="15116465"/>
                    </a:lnTo>
                    <a:lnTo>
                      <a:pt x="3803447" y="14212396"/>
                    </a:lnTo>
                    <a:lnTo>
                      <a:pt x="3270331" y="12755906"/>
                    </a:lnTo>
                    <a:lnTo>
                      <a:pt x="2355791" y="11835803"/>
                    </a:lnTo>
                    <a:lnTo>
                      <a:pt x="1544971" y="10954707"/>
                    </a:lnTo>
                    <a:lnTo>
                      <a:pt x="1150361" y="9911447"/>
                    </a:lnTo>
                    <a:lnTo>
                      <a:pt x="921818" y="8891592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7" name="任意多边形 8"/>
              <p:cNvSpPr>
                <a:spLocks/>
              </p:cNvSpPr>
              <p:nvPr/>
            </p:nvSpPr>
            <p:spPr bwMode="auto">
              <a:xfrm>
                <a:off x="4703763" y="2387600"/>
                <a:ext cx="868363" cy="1003300"/>
              </a:xfrm>
              <a:custGeom>
                <a:avLst/>
                <a:gdLst>
                  <a:gd name="T0" fmla="*/ 0 w 11323326"/>
                  <a:gd name="T1" fmla="*/ 0 h 13082146"/>
                  <a:gd name="T2" fmla="*/ 11323326 w 11323326"/>
                  <a:gd name="T3" fmla="*/ 13082146 h 13082146"/>
                </a:gdLst>
                <a:ahLst/>
                <a:cxnLst>
                  <a:cxn ang="0">
                    <a:pos x="45740" y="7959925"/>
                  </a:cxn>
                  <a:cxn ang="0">
                    <a:pos x="871757" y="9375415"/>
                  </a:cxn>
                  <a:cxn ang="0">
                    <a:pos x="1491237" y="9925102"/>
                  </a:cxn>
                  <a:cxn ang="0">
                    <a:pos x="1649457" y="10276337"/>
                  </a:cxn>
                  <a:cxn ang="0">
                    <a:pos x="1696159" y="10832235"/>
                  </a:cxn>
                  <a:cxn ang="0">
                    <a:pos x="1621643" y="11625589"/>
                  </a:cxn>
                  <a:cxn ang="0">
                    <a:pos x="2074238" y="12403544"/>
                  </a:cxn>
                  <a:cxn ang="0">
                    <a:pos x="2912805" y="12982793"/>
                  </a:cxn>
                  <a:cxn ang="0">
                    <a:pos x="4123955" y="12720496"/>
                  </a:cxn>
                  <a:cxn ang="0">
                    <a:pos x="4416069" y="11928630"/>
                  </a:cxn>
                  <a:cxn ang="0">
                    <a:pos x="4249896" y="11333212"/>
                  </a:cxn>
                  <a:cxn ang="0">
                    <a:pos x="4872093" y="11054292"/>
                  </a:cxn>
                  <a:cxn ang="0">
                    <a:pos x="5544746" y="12069707"/>
                  </a:cxn>
                  <a:cxn ang="0">
                    <a:pos x="6212417" y="12996698"/>
                  </a:cxn>
                  <a:cxn ang="0">
                    <a:pos x="7153316" y="12982791"/>
                  </a:cxn>
                  <a:cxn ang="0">
                    <a:pos x="7729784" y="12414528"/>
                  </a:cxn>
                  <a:cxn ang="0">
                    <a:pos x="8265110" y="11530954"/>
                  </a:cxn>
                  <a:cxn ang="0">
                    <a:pos x="7836642" y="11052548"/>
                  </a:cxn>
                  <a:cxn ang="0">
                    <a:pos x="7917370" y="10232610"/>
                  </a:cxn>
                  <a:cxn ang="0">
                    <a:pos x="8226367" y="9345854"/>
                  </a:cxn>
                  <a:cxn ang="0">
                    <a:pos x="8404958" y="8223128"/>
                  </a:cxn>
                  <a:cxn ang="0">
                    <a:pos x="9164222" y="7635016"/>
                  </a:cxn>
                  <a:cxn ang="0">
                    <a:pos x="9799422" y="7746210"/>
                  </a:cxn>
                  <a:cxn ang="0">
                    <a:pos x="9611643" y="6949622"/>
                  </a:cxn>
                  <a:cxn ang="0">
                    <a:pos x="10045092" y="6224575"/>
                  </a:cxn>
                  <a:cxn ang="0">
                    <a:pos x="11323326" y="5893647"/>
                  </a:cxn>
                  <a:cxn ang="0">
                    <a:pos x="10662774" y="5257351"/>
                  </a:cxn>
                  <a:cxn ang="0">
                    <a:pos x="10352345" y="4030031"/>
                  </a:cxn>
                  <a:cxn ang="0">
                    <a:pos x="9728142" y="2863837"/>
                  </a:cxn>
                  <a:cxn ang="0">
                    <a:pos x="9282600" y="2063108"/>
                  </a:cxn>
                  <a:cxn ang="0">
                    <a:pos x="9100705" y="1102743"/>
                  </a:cxn>
                  <a:cxn ang="0">
                    <a:pos x="8366458" y="25720"/>
                  </a:cxn>
                  <a:cxn ang="0">
                    <a:pos x="7450195" y="197171"/>
                  </a:cxn>
                  <a:cxn ang="0">
                    <a:pos x="6543278" y="882166"/>
                  </a:cxn>
                  <a:cxn ang="0">
                    <a:pos x="5775255" y="1069945"/>
                  </a:cxn>
                  <a:cxn ang="0">
                    <a:pos x="4672387" y="1062998"/>
                  </a:cxn>
                  <a:cxn ang="0">
                    <a:pos x="3661928" y="972582"/>
                  </a:cxn>
                  <a:cxn ang="0">
                    <a:pos x="2288579" y="627387"/>
                  </a:cxn>
                  <a:cxn ang="0">
                    <a:pos x="999210" y="652653"/>
                  </a:cxn>
                  <a:cxn ang="0">
                    <a:pos x="35197" y="840831"/>
                  </a:cxn>
                  <a:cxn ang="0">
                    <a:pos x="637015" y="2343709"/>
                  </a:cxn>
                  <a:cxn ang="0">
                    <a:pos x="986508" y="3158927"/>
                  </a:cxn>
                  <a:cxn ang="0">
                    <a:pos x="1371508" y="4162179"/>
                  </a:cxn>
                  <a:cxn ang="0">
                    <a:pos x="1287807" y="5260066"/>
                  </a:cxn>
                  <a:cxn ang="0">
                    <a:pos x="1104490" y="5907621"/>
                  </a:cxn>
                  <a:cxn ang="0">
                    <a:pos x="213079" y="6209570"/>
                  </a:cxn>
                  <a:cxn ang="0">
                    <a:pos x="254991" y="6950527"/>
                  </a:cxn>
                  <a:cxn ang="0">
                    <a:pos x="0" y="7244910"/>
                  </a:cxn>
                </a:cxnLst>
                <a:rect l="T0" t="T1" r="T2" b="T3"/>
                <a:pathLst>
                  <a:path w="11323326" h="13082146">
                    <a:moveTo>
                      <a:pt x="0" y="7244910"/>
                    </a:moveTo>
                    <a:lnTo>
                      <a:pt x="45740" y="7959925"/>
                    </a:lnTo>
                    <a:lnTo>
                      <a:pt x="605967" y="8611364"/>
                    </a:lnTo>
                    <a:lnTo>
                      <a:pt x="871757" y="9375415"/>
                    </a:lnTo>
                    <a:lnTo>
                      <a:pt x="1214777" y="9727878"/>
                    </a:lnTo>
                    <a:lnTo>
                      <a:pt x="1491237" y="9925102"/>
                    </a:lnTo>
                    <a:lnTo>
                      <a:pt x="1810908" y="10025946"/>
                    </a:lnTo>
                    <a:lnTo>
                      <a:pt x="1649457" y="10276337"/>
                    </a:lnTo>
                    <a:lnTo>
                      <a:pt x="1807935" y="10534170"/>
                    </a:lnTo>
                    <a:lnTo>
                      <a:pt x="1696159" y="10832235"/>
                    </a:lnTo>
                    <a:lnTo>
                      <a:pt x="1621643" y="11153653"/>
                    </a:lnTo>
                    <a:lnTo>
                      <a:pt x="1621643" y="11625589"/>
                    </a:lnTo>
                    <a:lnTo>
                      <a:pt x="1743638" y="11886780"/>
                    </a:lnTo>
                    <a:lnTo>
                      <a:pt x="2074238" y="12403544"/>
                    </a:lnTo>
                    <a:lnTo>
                      <a:pt x="2333557" y="12847667"/>
                    </a:lnTo>
                    <a:lnTo>
                      <a:pt x="2912805" y="12982793"/>
                    </a:lnTo>
                    <a:lnTo>
                      <a:pt x="3580477" y="13082146"/>
                    </a:lnTo>
                    <a:lnTo>
                      <a:pt x="4123955" y="12720496"/>
                    </a:lnTo>
                    <a:lnTo>
                      <a:pt x="4308758" y="12312144"/>
                    </a:lnTo>
                    <a:lnTo>
                      <a:pt x="4416069" y="11928630"/>
                    </a:lnTo>
                    <a:lnTo>
                      <a:pt x="4319689" y="11669311"/>
                    </a:lnTo>
                    <a:lnTo>
                      <a:pt x="4249896" y="11333212"/>
                    </a:lnTo>
                    <a:lnTo>
                      <a:pt x="4291875" y="11037410"/>
                    </a:lnTo>
                    <a:lnTo>
                      <a:pt x="4872093" y="11054292"/>
                    </a:lnTo>
                    <a:lnTo>
                      <a:pt x="5274495" y="11512322"/>
                    </a:lnTo>
                    <a:lnTo>
                      <a:pt x="5544746" y="12069707"/>
                    </a:lnTo>
                    <a:lnTo>
                      <a:pt x="5878582" y="12563507"/>
                    </a:lnTo>
                    <a:lnTo>
                      <a:pt x="6212417" y="12996698"/>
                    </a:lnTo>
                    <a:lnTo>
                      <a:pt x="6819480" y="13007630"/>
                    </a:lnTo>
                    <a:lnTo>
                      <a:pt x="7153316" y="12982791"/>
                    </a:lnTo>
                    <a:lnTo>
                      <a:pt x="7498083" y="12684725"/>
                    </a:lnTo>
                    <a:lnTo>
                      <a:pt x="7729784" y="12414528"/>
                    </a:lnTo>
                    <a:lnTo>
                      <a:pt x="7993373" y="12060264"/>
                    </a:lnTo>
                    <a:lnTo>
                      <a:pt x="8265110" y="11530954"/>
                    </a:lnTo>
                    <a:lnTo>
                      <a:pt x="8109869" y="11391106"/>
                    </a:lnTo>
                    <a:lnTo>
                      <a:pt x="7836642" y="11052548"/>
                    </a:lnTo>
                    <a:lnTo>
                      <a:pt x="7748218" y="10634753"/>
                    </a:lnTo>
                    <a:lnTo>
                      <a:pt x="7917370" y="10232610"/>
                    </a:lnTo>
                    <a:lnTo>
                      <a:pt x="8167244" y="9774322"/>
                    </a:lnTo>
                    <a:lnTo>
                      <a:pt x="8226367" y="9345854"/>
                    </a:lnTo>
                    <a:lnTo>
                      <a:pt x="8136522" y="8785167"/>
                    </a:lnTo>
                    <a:lnTo>
                      <a:pt x="8404958" y="8223128"/>
                    </a:lnTo>
                    <a:lnTo>
                      <a:pt x="8785496" y="7771307"/>
                    </a:lnTo>
                    <a:lnTo>
                      <a:pt x="9164222" y="7635016"/>
                    </a:lnTo>
                    <a:lnTo>
                      <a:pt x="9563455" y="7625250"/>
                    </a:lnTo>
                    <a:lnTo>
                      <a:pt x="9799422" y="7746210"/>
                    </a:lnTo>
                    <a:lnTo>
                      <a:pt x="9884870" y="7261853"/>
                    </a:lnTo>
                    <a:lnTo>
                      <a:pt x="9611643" y="6949622"/>
                    </a:lnTo>
                    <a:lnTo>
                      <a:pt x="9678464" y="6583249"/>
                    </a:lnTo>
                    <a:lnTo>
                      <a:pt x="10045092" y="6224575"/>
                    </a:lnTo>
                    <a:lnTo>
                      <a:pt x="10436304" y="6067586"/>
                    </a:lnTo>
                    <a:lnTo>
                      <a:pt x="11323326" y="5893647"/>
                    </a:lnTo>
                    <a:lnTo>
                      <a:pt x="10868008" y="5545713"/>
                    </a:lnTo>
                    <a:lnTo>
                      <a:pt x="10662774" y="5257351"/>
                    </a:lnTo>
                    <a:lnTo>
                      <a:pt x="10324531" y="4466456"/>
                    </a:lnTo>
                    <a:lnTo>
                      <a:pt x="10352345" y="4030031"/>
                    </a:lnTo>
                    <a:lnTo>
                      <a:pt x="10324880" y="3367017"/>
                    </a:lnTo>
                    <a:lnTo>
                      <a:pt x="9728142" y="2863837"/>
                    </a:lnTo>
                    <a:lnTo>
                      <a:pt x="9475031" y="2560791"/>
                    </a:lnTo>
                    <a:lnTo>
                      <a:pt x="9282600" y="2063108"/>
                    </a:lnTo>
                    <a:lnTo>
                      <a:pt x="9318368" y="1552164"/>
                    </a:lnTo>
                    <a:lnTo>
                      <a:pt x="9100705" y="1102743"/>
                    </a:lnTo>
                    <a:lnTo>
                      <a:pt x="8913701" y="0"/>
                    </a:lnTo>
                    <a:lnTo>
                      <a:pt x="8366458" y="25720"/>
                    </a:lnTo>
                    <a:lnTo>
                      <a:pt x="7790198" y="412209"/>
                    </a:lnTo>
                    <a:lnTo>
                      <a:pt x="7450195" y="197171"/>
                    </a:lnTo>
                    <a:lnTo>
                      <a:pt x="6911888" y="473814"/>
                    </a:lnTo>
                    <a:lnTo>
                      <a:pt x="6543278" y="882166"/>
                    </a:lnTo>
                    <a:lnTo>
                      <a:pt x="6165729" y="910977"/>
                    </a:lnTo>
                    <a:lnTo>
                      <a:pt x="5775255" y="1069945"/>
                    </a:lnTo>
                    <a:lnTo>
                      <a:pt x="5149292" y="685448"/>
                    </a:lnTo>
                    <a:lnTo>
                      <a:pt x="4672387" y="1062998"/>
                    </a:lnTo>
                    <a:lnTo>
                      <a:pt x="4182559" y="1230905"/>
                    </a:lnTo>
                    <a:lnTo>
                      <a:pt x="3661928" y="972582"/>
                    </a:lnTo>
                    <a:lnTo>
                      <a:pt x="2813450" y="871235"/>
                    </a:lnTo>
                    <a:lnTo>
                      <a:pt x="2288579" y="627387"/>
                    </a:lnTo>
                    <a:lnTo>
                      <a:pt x="1815915" y="612911"/>
                    </a:lnTo>
                    <a:lnTo>
                      <a:pt x="999210" y="652653"/>
                    </a:lnTo>
                    <a:lnTo>
                      <a:pt x="426883" y="754001"/>
                    </a:lnTo>
                    <a:lnTo>
                      <a:pt x="35197" y="840831"/>
                    </a:lnTo>
                    <a:lnTo>
                      <a:pt x="24135" y="1594728"/>
                    </a:lnTo>
                    <a:lnTo>
                      <a:pt x="637015" y="2343709"/>
                    </a:lnTo>
                    <a:lnTo>
                      <a:pt x="901057" y="2781622"/>
                    </a:lnTo>
                    <a:lnTo>
                      <a:pt x="986508" y="3158927"/>
                    </a:lnTo>
                    <a:lnTo>
                      <a:pt x="1171308" y="3745870"/>
                    </a:lnTo>
                    <a:lnTo>
                      <a:pt x="1371508" y="4162179"/>
                    </a:lnTo>
                    <a:lnTo>
                      <a:pt x="1461678" y="4711868"/>
                    </a:lnTo>
                    <a:lnTo>
                      <a:pt x="1287807" y="5260066"/>
                    </a:lnTo>
                    <a:lnTo>
                      <a:pt x="1409995" y="5649791"/>
                    </a:lnTo>
                    <a:lnTo>
                      <a:pt x="1104490" y="5907621"/>
                    </a:lnTo>
                    <a:lnTo>
                      <a:pt x="764445" y="6056657"/>
                    </a:lnTo>
                    <a:lnTo>
                      <a:pt x="213079" y="6209570"/>
                    </a:lnTo>
                    <a:lnTo>
                      <a:pt x="254991" y="6569666"/>
                    </a:lnTo>
                    <a:lnTo>
                      <a:pt x="254991" y="6950527"/>
                    </a:lnTo>
                    <a:lnTo>
                      <a:pt x="89399" y="7104864"/>
                    </a:lnTo>
                    <a:lnTo>
                      <a:pt x="0" y="724491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8" name="任意多边形 9"/>
              <p:cNvSpPr>
                <a:spLocks/>
              </p:cNvSpPr>
              <p:nvPr/>
            </p:nvSpPr>
            <p:spPr bwMode="auto">
              <a:xfrm>
                <a:off x="1700213" y="2187575"/>
                <a:ext cx="1192213" cy="1049338"/>
              </a:xfrm>
              <a:custGeom>
                <a:avLst/>
                <a:gdLst>
                  <a:gd name="T0" fmla="*/ 0 w 15543317"/>
                  <a:gd name="T1" fmla="*/ 0 h 13672844"/>
                  <a:gd name="T2" fmla="*/ 15543317 w 15543317"/>
                  <a:gd name="T3" fmla="*/ 13672844 h 13672844"/>
                </a:gdLst>
                <a:ahLst/>
                <a:cxnLst>
                  <a:cxn ang="0">
                    <a:pos x="6586999" y="1291291"/>
                  </a:cxn>
                  <a:cxn ang="0">
                    <a:pos x="6840691" y="2549466"/>
                  </a:cxn>
                  <a:cxn ang="0">
                    <a:pos x="6818827" y="3366170"/>
                  </a:cxn>
                  <a:cxn ang="0">
                    <a:pos x="6576067" y="4558108"/>
                  </a:cxn>
                  <a:cxn ang="0">
                    <a:pos x="5616281" y="4855203"/>
                  </a:cxn>
                  <a:cxn ang="0">
                    <a:pos x="4402480" y="5098287"/>
                  </a:cxn>
                  <a:cxn ang="0">
                    <a:pos x="3442370" y="4645885"/>
                  </a:cxn>
                  <a:cxn ang="0">
                    <a:pos x="2338856" y="4988000"/>
                  </a:cxn>
                  <a:cxn ang="0">
                    <a:pos x="1665880" y="4921117"/>
                  </a:cxn>
                  <a:cxn ang="0">
                    <a:pos x="1067155" y="5627662"/>
                  </a:cxn>
                  <a:cxn ang="0">
                    <a:pos x="0" y="6918180"/>
                  </a:cxn>
                  <a:cxn ang="0">
                    <a:pos x="308674" y="7690511"/>
                  </a:cxn>
                  <a:cxn ang="0">
                    <a:pos x="917272" y="8596674"/>
                  </a:cxn>
                  <a:cxn ang="0">
                    <a:pos x="2466025" y="8298418"/>
                  </a:cxn>
                  <a:cxn ang="0">
                    <a:pos x="3643151" y="8675723"/>
                  </a:cxn>
                  <a:cxn ang="0">
                    <a:pos x="4643169" y="8997138"/>
                  </a:cxn>
                  <a:cxn ang="0">
                    <a:pos x="5532904" y="9310857"/>
                  </a:cxn>
                  <a:cxn ang="0">
                    <a:pos x="6589069" y="10099747"/>
                  </a:cxn>
                  <a:cxn ang="0">
                    <a:pos x="7792262" y="10826539"/>
                  </a:cxn>
                  <a:cxn ang="0">
                    <a:pos x="7597046" y="11579661"/>
                  </a:cxn>
                  <a:cxn ang="0">
                    <a:pos x="8053848" y="12179026"/>
                  </a:cxn>
                  <a:cxn ang="0">
                    <a:pos x="9128124" y="12503677"/>
                  </a:cxn>
                  <a:cxn ang="0">
                    <a:pos x="9587899" y="13292567"/>
                  </a:cxn>
                  <a:cxn ang="0">
                    <a:pos x="10699695" y="13072249"/>
                  </a:cxn>
                  <a:cxn ang="0">
                    <a:pos x="11246407" y="13166881"/>
                  </a:cxn>
                  <a:cxn ang="0">
                    <a:pos x="11580240" y="12626379"/>
                  </a:cxn>
                  <a:cxn ang="0">
                    <a:pos x="11785420" y="11697643"/>
                  </a:cxn>
                  <a:cxn ang="0">
                    <a:pos x="12553936" y="11005133"/>
                  </a:cxn>
                  <a:cxn ang="0">
                    <a:pos x="12914357" y="10446004"/>
                  </a:cxn>
                  <a:cxn ang="0">
                    <a:pos x="13815472" y="9357364"/>
                  </a:cxn>
                  <a:cxn ang="0">
                    <a:pos x="13448906" y="8650623"/>
                  </a:cxn>
                  <a:cxn ang="0">
                    <a:pos x="14232815" y="7966392"/>
                  </a:cxn>
                  <a:cxn ang="0">
                    <a:pos x="14994214" y="7723632"/>
                  </a:cxn>
                  <a:cxn ang="0">
                    <a:pos x="15443962" y="7191083"/>
                  </a:cxn>
                  <a:cxn ang="0">
                    <a:pos x="15096219" y="6622767"/>
                  </a:cxn>
                  <a:cxn ang="0">
                    <a:pos x="15479732" y="5830901"/>
                  </a:cxn>
                  <a:cxn ang="0">
                    <a:pos x="15256183" y="4975451"/>
                  </a:cxn>
                  <a:cxn ang="0">
                    <a:pos x="15394284" y="4407135"/>
                  </a:cxn>
                  <a:cxn ang="0">
                    <a:pos x="14801129" y="4467744"/>
                  </a:cxn>
                  <a:cxn ang="0">
                    <a:pos x="14048010" y="4953588"/>
                  </a:cxn>
                  <a:cxn ang="0">
                    <a:pos x="12911377" y="4644591"/>
                  </a:cxn>
                  <a:cxn ang="0">
                    <a:pos x="12103599" y="4159717"/>
                  </a:cxn>
                  <a:cxn ang="0">
                    <a:pos x="11044458" y="3652010"/>
                  </a:cxn>
                  <a:cxn ang="0">
                    <a:pos x="10128398" y="3161185"/>
                  </a:cxn>
                  <a:cxn ang="0">
                    <a:pos x="10114491" y="2386202"/>
                  </a:cxn>
                  <a:cxn ang="0">
                    <a:pos x="10682808" y="1707599"/>
                  </a:cxn>
                  <a:cxn ang="0">
                    <a:pos x="10570195" y="849823"/>
                  </a:cxn>
                  <a:cxn ang="0">
                    <a:pos x="9367002" y="551757"/>
                  </a:cxn>
                  <a:cxn ang="0">
                    <a:pos x="8340656" y="110287"/>
                  </a:cxn>
                  <a:cxn ang="0">
                    <a:pos x="7292769" y="275876"/>
                  </a:cxn>
                </a:cxnLst>
                <a:rect l="T0" t="T1" r="T2" b="T3"/>
                <a:pathLst>
                  <a:path w="15543317" h="13672844">
                    <a:moveTo>
                      <a:pt x="6880652" y="498911"/>
                    </a:moveTo>
                    <a:lnTo>
                      <a:pt x="6586999" y="1291291"/>
                    </a:lnTo>
                    <a:lnTo>
                      <a:pt x="6586999" y="1964590"/>
                    </a:lnTo>
                    <a:lnTo>
                      <a:pt x="6840691" y="2549466"/>
                    </a:lnTo>
                    <a:lnTo>
                      <a:pt x="7249366" y="3024055"/>
                    </a:lnTo>
                    <a:lnTo>
                      <a:pt x="6818827" y="3366170"/>
                    </a:lnTo>
                    <a:lnTo>
                      <a:pt x="6553880" y="3884809"/>
                    </a:lnTo>
                    <a:lnTo>
                      <a:pt x="6576067" y="4558108"/>
                    </a:lnTo>
                    <a:lnTo>
                      <a:pt x="6289257" y="4734631"/>
                    </a:lnTo>
                    <a:lnTo>
                      <a:pt x="5616281" y="4855203"/>
                    </a:lnTo>
                    <a:lnTo>
                      <a:pt x="4987355" y="5252624"/>
                    </a:lnTo>
                    <a:lnTo>
                      <a:pt x="4402480" y="5098287"/>
                    </a:lnTo>
                    <a:lnTo>
                      <a:pt x="3916959" y="4767103"/>
                    </a:lnTo>
                    <a:lnTo>
                      <a:pt x="3442370" y="4645885"/>
                    </a:lnTo>
                    <a:lnTo>
                      <a:pt x="2879681" y="4601511"/>
                    </a:lnTo>
                    <a:lnTo>
                      <a:pt x="2338856" y="4988000"/>
                    </a:lnTo>
                    <a:lnTo>
                      <a:pt x="2063301" y="4722730"/>
                    </a:lnTo>
                    <a:lnTo>
                      <a:pt x="1665880" y="4921117"/>
                    </a:lnTo>
                    <a:lnTo>
                      <a:pt x="1875845" y="5219182"/>
                    </a:lnTo>
                    <a:lnTo>
                      <a:pt x="1067155" y="5627662"/>
                    </a:lnTo>
                    <a:lnTo>
                      <a:pt x="551757" y="6245205"/>
                    </a:lnTo>
                    <a:lnTo>
                      <a:pt x="0" y="6918180"/>
                    </a:lnTo>
                    <a:lnTo>
                      <a:pt x="54982" y="7238109"/>
                    </a:lnTo>
                    <a:lnTo>
                      <a:pt x="308674" y="7690511"/>
                    </a:lnTo>
                    <a:lnTo>
                      <a:pt x="595161" y="8297897"/>
                    </a:lnTo>
                    <a:lnTo>
                      <a:pt x="917272" y="8596674"/>
                    </a:lnTo>
                    <a:lnTo>
                      <a:pt x="1442657" y="8348093"/>
                    </a:lnTo>
                    <a:lnTo>
                      <a:pt x="2466025" y="8298418"/>
                    </a:lnTo>
                    <a:lnTo>
                      <a:pt x="3098310" y="8633289"/>
                    </a:lnTo>
                    <a:lnTo>
                      <a:pt x="3643151" y="8675723"/>
                    </a:lnTo>
                    <a:lnTo>
                      <a:pt x="4242518" y="8806126"/>
                    </a:lnTo>
                    <a:lnTo>
                      <a:pt x="4643169" y="8997138"/>
                    </a:lnTo>
                    <a:lnTo>
                      <a:pt x="4898739" y="9315577"/>
                    </a:lnTo>
                    <a:lnTo>
                      <a:pt x="5532904" y="9310857"/>
                    </a:lnTo>
                    <a:lnTo>
                      <a:pt x="6250511" y="9754980"/>
                    </a:lnTo>
                    <a:lnTo>
                      <a:pt x="6589069" y="10099747"/>
                    </a:lnTo>
                    <a:lnTo>
                      <a:pt x="7256741" y="10427372"/>
                    </a:lnTo>
                    <a:lnTo>
                      <a:pt x="7792262" y="10826539"/>
                    </a:lnTo>
                    <a:cubicBezTo>
                      <a:pt x="7793922" y="10964727"/>
                      <a:pt x="7795583" y="11102915"/>
                      <a:pt x="7797243" y="11241103"/>
                    </a:cubicBezTo>
                    <a:lnTo>
                      <a:pt x="7597046" y="11579661"/>
                    </a:lnTo>
                    <a:lnTo>
                      <a:pt x="7679261" y="11974104"/>
                    </a:lnTo>
                    <a:lnTo>
                      <a:pt x="8053848" y="12179026"/>
                    </a:lnTo>
                    <a:lnTo>
                      <a:pt x="8556572" y="12033224"/>
                    </a:lnTo>
                    <a:lnTo>
                      <a:pt x="9128124" y="12503677"/>
                    </a:lnTo>
                    <a:lnTo>
                      <a:pt x="9541197" y="12896633"/>
                    </a:lnTo>
                    <a:lnTo>
                      <a:pt x="9587899" y="13292567"/>
                    </a:lnTo>
                    <a:lnTo>
                      <a:pt x="10094119" y="13672844"/>
                    </a:lnTo>
                    <a:lnTo>
                      <a:pt x="10699695" y="13072249"/>
                    </a:lnTo>
                    <a:lnTo>
                      <a:pt x="11123050" y="13569671"/>
                    </a:lnTo>
                    <a:lnTo>
                      <a:pt x="11246407" y="13166881"/>
                    </a:lnTo>
                    <a:lnTo>
                      <a:pt x="11525840" y="12983567"/>
                    </a:lnTo>
                    <a:lnTo>
                      <a:pt x="11580240" y="12626379"/>
                    </a:lnTo>
                    <a:lnTo>
                      <a:pt x="11495053" y="12158909"/>
                    </a:lnTo>
                    <a:lnTo>
                      <a:pt x="11785420" y="11697643"/>
                    </a:lnTo>
                    <a:lnTo>
                      <a:pt x="12131676" y="11357599"/>
                    </a:lnTo>
                    <a:lnTo>
                      <a:pt x="12553936" y="11005133"/>
                    </a:lnTo>
                    <a:lnTo>
                      <a:pt x="13024383" y="10890124"/>
                    </a:lnTo>
                    <a:lnTo>
                      <a:pt x="12914357" y="10446004"/>
                    </a:lnTo>
                    <a:lnTo>
                      <a:pt x="13397223" y="9699091"/>
                    </a:lnTo>
                    <a:lnTo>
                      <a:pt x="13815472" y="9357364"/>
                    </a:lnTo>
                    <a:lnTo>
                      <a:pt x="13669803" y="9003670"/>
                    </a:lnTo>
                    <a:lnTo>
                      <a:pt x="13448906" y="8650623"/>
                    </a:lnTo>
                    <a:lnTo>
                      <a:pt x="13791345" y="8220084"/>
                    </a:lnTo>
                    <a:lnTo>
                      <a:pt x="14232815" y="7966392"/>
                    </a:lnTo>
                    <a:lnTo>
                      <a:pt x="14718336" y="7922342"/>
                    </a:lnTo>
                    <a:lnTo>
                      <a:pt x="14994214" y="7723632"/>
                    </a:lnTo>
                    <a:lnTo>
                      <a:pt x="15296997" y="7479174"/>
                    </a:lnTo>
                    <a:lnTo>
                      <a:pt x="15443962" y="7191083"/>
                    </a:lnTo>
                    <a:lnTo>
                      <a:pt x="15294929" y="6871154"/>
                    </a:lnTo>
                    <a:lnTo>
                      <a:pt x="15096219" y="6622767"/>
                    </a:lnTo>
                    <a:lnTo>
                      <a:pt x="15294929" y="6164737"/>
                    </a:lnTo>
                    <a:lnTo>
                      <a:pt x="15479732" y="5830901"/>
                    </a:lnTo>
                    <a:lnTo>
                      <a:pt x="15543317" y="5353984"/>
                    </a:lnTo>
                    <a:lnTo>
                      <a:pt x="15256183" y="4975451"/>
                    </a:lnTo>
                    <a:lnTo>
                      <a:pt x="15543317" y="4655523"/>
                    </a:lnTo>
                    <a:lnTo>
                      <a:pt x="15394284" y="4407135"/>
                    </a:lnTo>
                    <a:lnTo>
                      <a:pt x="15159804" y="4421042"/>
                    </a:lnTo>
                    <a:lnTo>
                      <a:pt x="14801129" y="4467744"/>
                    </a:lnTo>
                    <a:lnTo>
                      <a:pt x="14367938" y="4666454"/>
                    </a:lnTo>
                    <a:lnTo>
                      <a:pt x="14048010" y="4953588"/>
                    </a:lnTo>
                    <a:lnTo>
                      <a:pt x="13416109" y="4655523"/>
                    </a:lnTo>
                    <a:lnTo>
                      <a:pt x="12911377" y="4644591"/>
                    </a:lnTo>
                    <a:lnTo>
                      <a:pt x="12434459" y="4579001"/>
                    </a:lnTo>
                    <a:lnTo>
                      <a:pt x="12103599" y="4159717"/>
                    </a:lnTo>
                    <a:lnTo>
                      <a:pt x="11673383" y="3850720"/>
                    </a:lnTo>
                    <a:lnTo>
                      <a:pt x="11044458" y="3652010"/>
                    </a:lnTo>
                    <a:lnTo>
                      <a:pt x="10561589" y="3704663"/>
                    </a:lnTo>
                    <a:lnTo>
                      <a:pt x="10128398" y="3161185"/>
                    </a:lnTo>
                    <a:lnTo>
                      <a:pt x="9918756" y="2805486"/>
                    </a:lnTo>
                    <a:lnTo>
                      <a:pt x="10114491" y="2386202"/>
                    </a:lnTo>
                    <a:lnTo>
                      <a:pt x="10409581" y="2027528"/>
                    </a:lnTo>
                    <a:lnTo>
                      <a:pt x="10682808" y="1707599"/>
                    </a:lnTo>
                    <a:lnTo>
                      <a:pt x="10605702" y="1289935"/>
                    </a:lnTo>
                    <a:lnTo>
                      <a:pt x="10570195" y="849823"/>
                    </a:lnTo>
                    <a:lnTo>
                      <a:pt x="9907827" y="617994"/>
                    </a:lnTo>
                    <a:lnTo>
                      <a:pt x="9367002" y="551757"/>
                    </a:lnTo>
                    <a:lnTo>
                      <a:pt x="8870549" y="607062"/>
                    </a:lnTo>
                    <a:lnTo>
                      <a:pt x="8340656" y="110287"/>
                    </a:lnTo>
                    <a:lnTo>
                      <a:pt x="7700798" y="0"/>
                    </a:lnTo>
                    <a:lnTo>
                      <a:pt x="7292769" y="275876"/>
                    </a:lnTo>
                    <a:lnTo>
                      <a:pt x="6880652" y="498911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9" name="任意多边形 10"/>
              <p:cNvSpPr>
                <a:spLocks/>
              </p:cNvSpPr>
              <p:nvPr/>
            </p:nvSpPr>
            <p:spPr bwMode="auto">
              <a:xfrm>
                <a:off x="2462213" y="1597025"/>
                <a:ext cx="1116013" cy="1192213"/>
              </a:xfrm>
              <a:custGeom>
                <a:avLst/>
                <a:gdLst>
                  <a:gd name="T0" fmla="*/ 0 w 14565684"/>
                  <a:gd name="T1" fmla="*/ 0 h 15545580"/>
                  <a:gd name="T2" fmla="*/ 14565684 w 14565684"/>
                  <a:gd name="T3" fmla="*/ 15545580 h 15545580"/>
                </a:gdLst>
                <a:ahLst/>
                <a:cxnLst>
                  <a:cxn ang="0">
                    <a:pos x="6631046" y="573229"/>
                  </a:cxn>
                  <a:cxn ang="0">
                    <a:pos x="7590832" y="959071"/>
                  </a:cxn>
                  <a:cxn ang="0">
                    <a:pos x="8594992" y="1764844"/>
                  </a:cxn>
                  <a:cxn ang="0">
                    <a:pos x="9643201" y="1621116"/>
                  </a:cxn>
                  <a:cxn ang="0">
                    <a:pos x="10801051" y="2381868"/>
                  </a:cxn>
                  <a:cxn ang="0">
                    <a:pos x="11507145" y="2723660"/>
                  </a:cxn>
                  <a:cxn ang="0">
                    <a:pos x="12279799" y="2900183"/>
                  </a:cxn>
                  <a:cxn ang="0">
                    <a:pos x="13460482" y="3209180"/>
                  </a:cxn>
                  <a:cxn ang="0">
                    <a:pos x="13614819" y="4456423"/>
                  </a:cxn>
                  <a:cxn ang="0">
                    <a:pos x="13714174" y="5460583"/>
                  </a:cxn>
                  <a:cxn ang="0">
                    <a:pos x="13857579" y="6520047"/>
                  </a:cxn>
                  <a:cxn ang="0">
                    <a:pos x="14288118" y="7502020"/>
                  </a:cxn>
                  <a:cxn ang="0">
                    <a:pos x="13692311" y="8339941"/>
                  </a:cxn>
                  <a:cxn ang="0">
                    <a:pos x="13306145" y="9498760"/>
                  </a:cxn>
                  <a:cxn ang="0">
                    <a:pos x="14089731" y="9995213"/>
                  </a:cxn>
                  <a:cxn ang="0">
                    <a:pos x="13714498" y="11231847"/>
                  </a:cxn>
                  <a:cxn ang="0">
                    <a:pos x="12721593" y="11242456"/>
                  </a:cxn>
                  <a:cxn ang="0">
                    <a:pos x="11761160" y="12235360"/>
                  </a:cxn>
                  <a:cxn ang="0">
                    <a:pos x="11485605" y="13129232"/>
                  </a:cxn>
                  <a:cxn ang="0">
                    <a:pos x="10834493" y="12522170"/>
                  </a:cxn>
                  <a:cxn ang="0">
                    <a:pos x="9764096" y="12014463"/>
                  </a:cxn>
                  <a:cxn ang="0">
                    <a:pos x="9024561" y="12499983"/>
                  </a:cxn>
                  <a:cxn ang="0">
                    <a:pos x="9356068" y="13084859"/>
                  </a:cxn>
                  <a:cxn ang="0">
                    <a:pos x="8385027" y="13890308"/>
                  </a:cxn>
                  <a:cxn ang="0">
                    <a:pos x="8142590" y="14740131"/>
                  </a:cxn>
                  <a:cxn ang="0">
                    <a:pos x="7403377" y="14629844"/>
                  </a:cxn>
                  <a:cxn ang="0">
                    <a:pos x="6840688" y="15335938"/>
                  </a:cxn>
                  <a:cxn ang="0">
                    <a:pos x="5847784" y="15424362"/>
                  </a:cxn>
                  <a:cxn ang="0">
                    <a:pos x="5525206" y="14891492"/>
                  </a:cxn>
                  <a:cxn ang="0">
                    <a:pos x="5177463" y="14323176"/>
                  </a:cxn>
                  <a:cxn ang="0">
                    <a:pos x="5560976" y="13531310"/>
                  </a:cxn>
                  <a:cxn ang="0">
                    <a:pos x="5337427" y="12675860"/>
                  </a:cxn>
                  <a:cxn ang="0">
                    <a:pos x="5475528" y="12107544"/>
                  </a:cxn>
                  <a:cxn ang="0">
                    <a:pos x="4882373" y="12168153"/>
                  </a:cxn>
                  <a:cxn ang="0">
                    <a:pos x="4129254" y="12653997"/>
                  </a:cxn>
                  <a:cxn ang="0">
                    <a:pos x="2992621" y="12345000"/>
                  </a:cxn>
                  <a:cxn ang="0">
                    <a:pos x="2184843" y="11860126"/>
                  </a:cxn>
                  <a:cxn ang="0">
                    <a:pos x="1125702" y="11352419"/>
                  </a:cxn>
                  <a:cxn ang="0">
                    <a:pos x="209642" y="10861594"/>
                  </a:cxn>
                  <a:cxn ang="0">
                    <a:pos x="195735" y="10086611"/>
                  </a:cxn>
                  <a:cxn ang="0">
                    <a:pos x="764052" y="9408008"/>
                  </a:cxn>
                  <a:cxn ang="0">
                    <a:pos x="1184947" y="9198559"/>
                  </a:cxn>
                  <a:cxn ang="0">
                    <a:pos x="2151721" y="8572739"/>
                  </a:cxn>
                  <a:cxn ang="0">
                    <a:pos x="2918422" y="8200674"/>
                  </a:cxn>
                  <a:cxn ang="0">
                    <a:pos x="3795738" y="7226465"/>
                  </a:cxn>
                  <a:cxn ang="0">
                    <a:pos x="4071294" y="6288865"/>
                  </a:cxn>
                  <a:cxn ang="0">
                    <a:pos x="3397994" y="5792413"/>
                  </a:cxn>
                  <a:cxn ang="0">
                    <a:pos x="3265844" y="5075064"/>
                  </a:cxn>
                  <a:cxn ang="0">
                    <a:pos x="2978711" y="4435207"/>
                  </a:cxn>
                  <a:cxn ang="0">
                    <a:pos x="3298963" y="3397929"/>
                  </a:cxn>
                  <a:cxn ang="0">
                    <a:pos x="3828857" y="2482193"/>
                  </a:cxn>
                  <a:cxn ang="0">
                    <a:pos x="4115020" y="2019183"/>
                  </a:cxn>
                  <a:cxn ang="0">
                    <a:pos x="4997961" y="1136242"/>
                  </a:cxn>
                  <a:cxn ang="0">
                    <a:pos x="5571905" y="617603"/>
                  </a:cxn>
                </a:cxnLst>
                <a:rect l="T0" t="T1" r="T2" b="T3"/>
                <a:pathLst>
                  <a:path w="14565684" h="15545580">
                    <a:moveTo>
                      <a:pt x="5995385" y="0"/>
                    </a:moveTo>
                    <a:lnTo>
                      <a:pt x="6631046" y="573229"/>
                    </a:lnTo>
                    <a:lnTo>
                      <a:pt x="7116244" y="1047495"/>
                    </a:lnTo>
                    <a:lnTo>
                      <a:pt x="7590832" y="959071"/>
                    </a:lnTo>
                    <a:lnTo>
                      <a:pt x="8153521" y="1367424"/>
                    </a:lnTo>
                    <a:lnTo>
                      <a:pt x="8594992" y="1764844"/>
                    </a:lnTo>
                    <a:lnTo>
                      <a:pt x="9113631" y="1654234"/>
                    </a:lnTo>
                    <a:lnTo>
                      <a:pt x="9643201" y="1621116"/>
                    </a:lnTo>
                    <a:lnTo>
                      <a:pt x="10228077" y="1886062"/>
                    </a:lnTo>
                    <a:lnTo>
                      <a:pt x="10801051" y="2381868"/>
                    </a:lnTo>
                    <a:lnTo>
                      <a:pt x="11087861" y="2734915"/>
                    </a:lnTo>
                    <a:lnTo>
                      <a:pt x="11507145" y="2723660"/>
                    </a:lnTo>
                    <a:lnTo>
                      <a:pt x="11716787" y="3043912"/>
                    </a:lnTo>
                    <a:lnTo>
                      <a:pt x="12279799" y="2900183"/>
                    </a:lnTo>
                    <a:lnTo>
                      <a:pt x="12941843" y="3098894"/>
                    </a:lnTo>
                    <a:lnTo>
                      <a:pt x="13460482" y="3209180"/>
                    </a:lnTo>
                    <a:lnTo>
                      <a:pt x="13736361" y="3650651"/>
                    </a:lnTo>
                    <a:lnTo>
                      <a:pt x="13614819" y="4456423"/>
                    </a:lnTo>
                    <a:lnTo>
                      <a:pt x="13780411" y="4996926"/>
                    </a:lnTo>
                    <a:lnTo>
                      <a:pt x="13714174" y="5460583"/>
                    </a:lnTo>
                    <a:lnTo>
                      <a:pt x="13979121" y="5968290"/>
                    </a:lnTo>
                    <a:lnTo>
                      <a:pt x="13857579" y="6520047"/>
                    </a:lnTo>
                    <a:lnTo>
                      <a:pt x="14565684" y="7175431"/>
                    </a:lnTo>
                    <a:lnTo>
                      <a:pt x="14288118" y="7502020"/>
                    </a:lnTo>
                    <a:lnTo>
                      <a:pt x="13802598" y="7666642"/>
                    </a:lnTo>
                    <a:lnTo>
                      <a:pt x="13692311" y="8339941"/>
                    </a:lnTo>
                    <a:lnTo>
                      <a:pt x="13217722" y="8880766"/>
                    </a:lnTo>
                    <a:lnTo>
                      <a:pt x="13306145" y="9498760"/>
                    </a:lnTo>
                    <a:lnTo>
                      <a:pt x="13780734" y="9498437"/>
                    </a:lnTo>
                    <a:lnTo>
                      <a:pt x="14089731" y="9995213"/>
                    </a:lnTo>
                    <a:lnTo>
                      <a:pt x="14100663" y="10712885"/>
                    </a:lnTo>
                    <a:lnTo>
                      <a:pt x="13714498" y="11231847"/>
                    </a:lnTo>
                    <a:lnTo>
                      <a:pt x="13284282" y="11143424"/>
                    </a:lnTo>
                    <a:lnTo>
                      <a:pt x="12721593" y="11242456"/>
                    </a:lnTo>
                    <a:lnTo>
                      <a:pt x="12136717" y="11893568"/>
                    </a:lnTo>
                    <a:lnTo>
                      <a:pt x="11761160" y="12235360"/>
                    </a:lnTo>
                    <a:lnTo>
                      <a:pt x="12004567" y="12865579"/>
                    </a:lnTo>
                    <a:lnTo>
                      <a:pt x="11485605" y="13129232"/>
                    </a:lnTo>
                    <a:lnTo>
                      <a:pt x="11110371" y="12864286"/>
                    </a:lnTo>
                    <a:lnTo>
                      <a:pt x="10834493" y="12522170"/>
                    </a:lnTo>
                    <a:lnTo>
                      <a:pt x="10183380" y="12246292"/>
                    </a:lnTo>
                    <a:lnTo>
                      <a:pt x="9764096" y="12014463"/>
                    </a:lnTo>
                    <a:lnTo>
                      <a:pt x="9256389" y="12124750"/>
                    </a:lnTo>
                    <a:lnTo>
                      <a:pt x="9024561" y="12499983"/>
                    </a:lnTo>
                    <a:lnTo>
                      <a:pt x="9168289" y="12775862"/>
                    </a:lnTo>
                    <a:lnTo>
                      <a:pt x="9356068" y="13084859"/>
                    </a:lnTo>
                    <a:lnTo>
                      <a:pt x="8773907" y="13415975"/>
                    </a:lnTo>
                    <a:lnTo>
                      <a:pt x="8385027" y="13890308"/>
                    </a:lnTo>
                    <a:lnTo>
                      <a:pt x="8594992" y="14530489"/>
                    </a:lnTo>
                    <a:lnTo>
                      <a:pt x="8142590" y="14740131"/>
                    </a:lnTo>
                    <a:lnTo>
                      <a:pt x="7844848" y="15038196"/>
                    </a:lnTo>
                    <a:lnTo>
                      <a:pt x="7403377" y="14629844"/>
                    </a:lnTo>
                    <a:lnTo>
                      <a:pt x="7039075" y="14684826"/>
                    </a:lnTo>
                    <a:lnTo>
                      <a:pt x="6840688" y="15335938"/>
                    </a:lnTo>
                    <a:lnTo>
                      <a:pt x="6399541" y="15545580"/>
                    </a:lnTo>
                    <a:lnTo>
                      <a:pt x="5847784" y="15424362"/>
                    </a:lnTo>
                    <a:lnTo>
                      <a:pt x="5378241" y="15179583"/>
                    </a:lnTo>
                    <a:lnTo>
                      <a:pt x="5525206" y="14891492"/>
                    </a:lnTo>
                    <a:lnTo>
                      <a:pt x="5376173" y="14571563"/>
                    </a:lnTo>
                    <a:lnTo>
                      <a:pt x="5177463" y="14323176"/>
                    </a:lnTo>
                    <a:lnTo>
                      <a:pt x="5376173" y="13865146"/>
                    </a:lnTo>
                    <a:lnTo>
                      <a:pt x="5560976" y="13531310"/>
                    </a:lnTo>
                    <a:lnTo>
                      <a:pt x="5624561" y="13054393"/>
                    </a:lnTo>
                    <a:lnTo>
                      <a:pt x="5337427" y="12675860"/>
                    </a:lnTo>
                    <a:lnTo>
                      <a:pt x="5624561" y="12355932"/>
                    </a:lnTo>
                    <a:lnTo>
                      <a:pt x="5475528" y="12107544"/>
                    </a:lnTo>
                    <a:lnTo>
                      <a:pt x="5241048" y="12121451"/>
                    </a:lnTo>
                    <a:lnTo>
                      <a:pt x="4882373" y="12168153"/>
                    </a:lnTo>
                    <a:lnTo>
                      <a:pt x="4449182" y="12366863"/>
                    </a:lnTo>
                    <a:lnTo>
                      <a:pt x="4129254" y="12653997"/>
                    </a:lnTo>
                    <a:lnTo>
                      <a:pt x="3497353" y="12355932"/>
                    </a:lnTo>
                    <a:lnTo>
                      <a:pt x="2992621" y="12345000"/>
                    </a:lnTo>
                    <a:lnTo>
                      <a:pt x="2515703" y="12279410"/>
                    </a:lnTo>
                    <a:lnTo>
                      <a:pt x="2184843" y="11860126"/>
                    </a:lnTo>
                    <a:lnTo>
                      <a:pt x="1754627" y="11551129"/>
                    </a:lnTo>
                    <a:lnTo>
                      <a:pt x="1125702" y="11352419"/>
                    </a:lnTo>
                    <a:lnTo>
                      <a:pt x="642833" y="11405072"/>
                    </a:lnTo>
                    <a:lnTo>
                      <a:pt x="209642" y="10861594"/>
                    </a:lnTo>
                    <a:lnTo>
                      <a:pt x="0" y="10505895"/>
                    </a:lnTo>
                    <a:lnTo>
                      <a:pt x="195735" y="10086611"/>
                    </a:lnTo>
                    <a:lnTo>
                      <a:pt x="490825" y="9727937"/>
                    </a:lnTo>
                    <a:lnTo>
                      <a:pt x="764052" y="9408008"/>
                    </a:lnTo>
                    <a:lnTo>
                      <a:pt x="686946" y="8990344"/>
                    </a:lnTo>
                    <a:lnTo>
                      <a:pt x="1184947" y="9198559"/>
                    </a:lnTo>
                    <a:lnTo>
                      <a:pt x="1622151" y="8992023"/>
                    </a:lnTo>
                    <a:lnTo>
                      <a:pt x="2151721" y="8572739"/>
                    </a:lnTo>
                    <a:lnTo>
                      <a:pt x="2802834" y="8661163"/>
                    </a:lnTo>
                    <a:lnTo>
                      <a:pt x="2918422" y="8200674"/>
                    </a:lnTo>
                    <a:lnTo>
                      <a:pt x="3442691" y="7888509"/>
                    </a:lnTo>
                    <a:lnTo>
                      <a:pt x="3795738" y="7226465"/>
                    </a:lnTo>
                    <a:lnTo>
                      <a:pt x="4181904" y="6752199"/>
                    </a:lnTo>
                    <a:lnTo>
                      <a:pt x="4071294" y="6288865"/>
                    </a:lnTo>
                    <a:lnTo>
                      <a:pt x="3773228" y="6101410"/>
                    </a:lnTo>
                    <a:lnTo>
                      <a:pt x="3397994" y="5792413"/>
                    </a:lnTo>
                    <a:lnTo>
                      <a:pt x="3232726" y="5560585"/>
                    </a:lnTo>
                    <a:lnTo>
                      <a:pt x="3265844" y="5075064"/>
                    </a:lnTo>
                    <a:lnTo>
                      <a:pt x="3475486" y="4711085"/>
                    </a:lnTo>
                    <a:lnTo>
                      <a:pt x="2978711" y="4435207"/>
                    </a:lnTo>
                    <a:lnTo>
                      <a:pt x="3321149" y="3916568"/>
                    </a:lnTo>
                    <a:lnTo>
                      <a:pt x="3298963" y="3397929"/>
                    </a:lnTo>
                    <a:lnTo>
                      <a:pt x="3166489" y="2813053"/>
                    </a:lnTo>
                    <a:lnTo>
                      <a:pt x="3828857" y="2482193"/>
                    </a:lnTo>
                    <a:lnTo>
                      <a:pt x="4225630" y="2460653"/>
                    </a:lnTo>
                    <a:lnTo>
                      <a:pt x="4115020" y="2019183"/>
                    </a:lnTo>
                    <a:lnTo>
                      <a:pt x="4644914" y="1677067"/>
                    </a:lnTo>
                    <a:lnTo>
                      <a:pt x="4997961" y="1136242"/>
                    </a:lnTo>
                    <a:lnTo>
                      <a:pt x="5373195" y="1114378"/>
                    </a:lnTo>
                    <a:lnTo>
                      <a:pt x="5571905" y="617603"/>
                    </a:lnTo>
                    <a:lnTo>
                      <a:pt x="5995385" y="0"/>
                    </a:lnTo>
                    <a:close/>
                  </a:path>
                </a:pathLst>
              </a:custGeom>
              <a:solidFill>
                <a:srgbClr val="4BAFC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0" name="任意多边形 12"/>
              <p:cNvSpPr>
                <a:spLocks/>
              </p:cNvSpPr>
              <p:nvPr/>
            </p:nvSpPr>
            <p:spPr bwMode="auto">
              <a:xfrm>
                <a:off x="1095376" y="2403475"/>
                <a:ext cx="806450" cy="1223963"/>
              </a:xfrm>
              <a:custGeom>
                <a:avLst/>
                <a:gdLst>
                  <a:gd name="T0" fmla="*/ 0 w 10523674"/>
                  <a:gd name="T1" fmla="*/ 0 h 15953258"/>
                  <a:gd name="T2" fmla="*/ 10523674 w 10523674"/>
                  <a:gd name="T3" fmla="*/ 15953258 h 15953258"/>
                </a:gdLst>
                <a:ahLst/>
                <a:cxnLst>
                  <a:cxn ang="0">
                    <a:pos x="2129531" y="1907994"/>
                  </a:cxn>
                  <a:cxn ang="0">
                    <a:pos x="2074226" y="2878712"/>
                  </a:cxn>
                  <a:cxn ang="0">
                    <a:pos x="2482578" y="4170005"/>
                  </a:cxn>
                  <a:cxn ang="0">
                    <a:pos x="2946235" y="5052946"/>
                  </a:cxn>
                  <a:cxn ang="0">
                    <a:pos x="2709366" y="5982265"/>
                  </a:cxn>
                  <a:cxn ang="0">
                    <a:pos x="3134014" y="6863201"/>
                  </a:cxn>
                  <a:cxn ang="0">
                    <a:pos x="3288027" y="7845174"/>
                  </a:cxn>
                  <a:cxn ang="0">
                    <a:pos x="4071937" y="8915570"/>
                  </a:cxn>
                  <a:cxn ang="0">
                    <a:pos x="3189319" y="8838402"/>
                  </a:cxn>
                  <a:cxn ang="0">
                    <a:pos x="2295446" y="8585033"/>
                  </a:cxn>
                  <a:cxn ang="0">
                    <a:pos x="1804299" y="8784844"/>
                  </a:cxn>
                  <a:cxn ang="0">
                    <a:pos x="1447114" y="9437122"/>
                  </a:cxn>
                  <a:cxn ang="0">
                    <a:pos x="1054413" y="10236683"/>
                  </a:cxn>
                  <a:cxn ang="0">
                    <a:pos x="1217353" y="11268271"/>
                  </a:cxn>
                  <a:cxn ang="0">
                    <a:pos x="517147" y="12060133"/>
                  </a:cxn>
                  <a:cxn ang="0">
                    <a:pos x="4720" y="12676641"/>
                  </a:cxn>
                  <a:cxn ang="0">
                    <a:pos x="0" y="13369151"/>
                  </a:cxn>
                  <a:cxn ang="0">
                    <a:pos x="114746" y="13841346"/>
                  </a:cxn>
                  <a:cxn ang="0">
                    <a:pos x="589916" y="14155066"/>
                  </a:cxn>
                  <a:cxn ang="0">
                    <a:pos x="1412691" y="14603202"/>
                  </a:cxn>
                  <a:cxn ang="0">
                    <a:pos x="2086968" y="14833669"/>
                  </a:cxn>
                  <a:cxn ang="0">
                    <a:pos x="2610332" y="15124037"/>
                  </a:cxn>
                  <a:cxn ang="0">
                    <a:pos x="4051497" y="15495132"/>
                  </a:cxn>
                  <a:cxn ang="0">
                    <a:pos x="5039356" y="15434520"/>
                  </a:cxn>
                  <a:cxn ang="0">
                    <a:pos x="6910830" y="15953258"/>
                  </a:cxn>
                  <a:cxn ang="0">
                    <a:pos x="6940167" y="13898978"/>
                  </a:cxn>
                  <a:cxn ang="0">
                    <a:pos x="6794243" y="13108346"/>
                  </a:cxn>
                  <a:cxn ang="0">
                    <a:pos x="7849890" y="12626964"/>
                  </a:cxn>
                  <a:cxn ang="0">
                    <a:pos x="8621639" y="11126675"/>
                  </a:cxn>
                  <a:cxn ang="0">
                    <a:pos x="8444792" y="10095607"/>
                  </a:cxn>
                  <a:cxn ang="0">
                    <a:pos x="8919963" y="10044184"/>
                  </a:cxn>
                  <a:cxn ang="0">
                    <a:pos x="10097086" y="9548895"/>
                  </a:cxn>
                  <a:cxn ang="0">
                    <a:pos x="10381247" y="8789564"/>
                  </a:cxn>
                  <a:cxn ang="0">
                    <a:pos x="10040683" y="7589088"/>
                  </a:cxn>
                  <a:cxn ang="0">
                    <a:pos x="9232196" y="6936813"/>
                  </a:cxn>
                  <a:cxn ang="0">
                    <a:pos x="8494470" y="5483226"/>
                  </a:cxn>
                  <a:cxn ang="0">
                    <a:pos x="7949506" y="4419623"/>
                  </a:cxn>
                  <a:cxn ang="0">
                    <a:pos x="8956513" y="2817766"/>
                  </a:cxn>
                  <a:cxn ang="0">
                    <a:pos x="8186636" y="2328248"/>
                  </a:cxn>
                  <a:cxn ang="0">
                    <a:pos x="7712047" y="1698999"/>
                  </a:cxn>
                  <a:cxn ang="0">
                    <a:pos x="7171545" y="2052369"/>
                  </a:cxn>
                  <a:cxn ang="0">
                    <a:pos x="6167062" y="1577780"/>
                  </a:cxn>
                  <a:cxn ang="0">
                    <a:pos x="5682512" y="926991"/>
                  </a:cxn>
                  <a:cxn ang="0">
                    <a:pos x="5141363" y="518962"/>
                  </a:cxn>
                  <a:cxn ang="0">
                    <a:pos x="4645234" y="275879"/>
                  </a:cxn>
                  <a:cxn ang="0">
                    <a:pos x="4064429" y="662949"/>
                  </a:cxn>
                  <a:cxn ang="0">
                    <a:pos x="3034659" y="816381"/>
                  </a:cxn>
                  <a:cxn ang="0">
                    <a:pos x="2074550" y="915736"/>
                  </a:cxn>
                </a:cxnLst>
                <a:rect l="T0" t="T1" r="T2" b="T3"/>
                <a:pathLst>
                  <a:path w="10523674" h="15953258">
                    <a:moveTo>
                      <a:pt x="2368015" y="1443455"/>
                    </a:moveTo>
                    <a:lnTo>
                      <a:pt x="2129531" y="1907994"/>
                    </a:lnTo>
                    <a:lnTo>
                      <a:pt x="1963939" y="2294159"/>
                    </a:lnTo>
                    <a:lnTo>
                      <a:pt x="2074226" y="2878712"/>
                    </a:lnTo>
                    <a:lnTo>
                      <a:pt x="2504765" y="3441724"/>
                    </a:lnTo>
                    <a:lnTo>
                      <a:pt x="2482578" y="4170005"/>
                    </a:lnTo>
                    <a:lnTo>
                      <a:pt x="2615052" y="4644594"/>
                    </a:lnTo>
                    <a:lnTo>
                      <a:pt x="2946235" y="5052946"/>
                    </a:lnTo>
                    <a:lnTo>
                      <a:pt x="2758457" y="5483485"/>
                    </a:lnTo>
                    <a:lnTo>
                      <a:pt x="2709366" y="5982265"/>
                    </a:lnTo>
                    <a:lnTo>
                      <a:pt x="2990286" y="6399544"/>
                    </a:lnTo>
                    <a:lnTo>
                      <a:pt x="3134014" y="6863201"/>
                    </a:lnTo>
                    <a:lnTo>
                      <a:pt x="2868744" y="7171875"/>
                    </a:lnTo>
                    <a:lnTo>
                      <a:pt x="3288027" y="7845174"/>
                    </a:lnTo>
                    <a:lnTo>
                      <a:pt x="3762616" y="8176034"/>
                    </a:lnTo>
                    <a:lnTo>
                      <a:pt x="4071937" y="8915570"/>
                    </a:lnTo>
                    <a:lnTo>
                      <a:pt x="3685771" y="8882452"/>
                    </a:lnTo>
                    <a:lnTo>
                      <a:pt x="3189319" y="8838402"/>
                    </a:lnTo>
                    <a:lnTo>
                      <a:pt x="2582257" y="8860588"/>
                    </a:lnTo>
                    <a:lnTo>
                      <a:pt x="2295446" y="8585033"/>
                    </a:lnTo>
                    <a:lnTo>
                      <a:pt x="1919553" y="8213466"/>
                    </a:lnTo>
                    <a:lnTo>
                      <a:pt x="1804299" y="8784844"/>
                    </a:lnTo>
                    <a:lnTo>
                      <a:pt x="1588448" y="9121913"/>
                    </a:lnTo>
                    <a:lnTo>
                      <a:pt x="1447114" y="9437122"/>
                    </a:lnTo>
                    <a:lnTo>
                      <a:pt x="1249890" y="9775678"/>
                    </a:lnTo>
                    <a:lnTo>
                      <a:pt x="1054413" y="10236683"/>
                    </a:lnTo>
                    <a:lnTo>
                      <a:pt x="1351754" y="10572915"/>
                    </a:lnTo>
                    <a:lnTo>
                      <a:pt x="1217353" y="11268271"/>
                    </a:lnTo>
                    <a:lnTo>
                      <a:pt x="883520" y="11614524"/>
                    </a:lnTo>
                    <a:lnTo>
                      <a:pt x="517147" y="12060133"/>
                    </a:lnTo>
                    <a:lnTo>
                      <a:pt x="219397" y="12315706"/>
                    </a:lnTo>
                    <a:lnTo>
                      <a:pt x="4720" y="12676641"/>
                    </a:lnTo>
                    <a:lnTo>
                      <a:pt x="16880" y="13008988"/>
                    </a:lnTo>
                    <a:lnTo>
                      <a:pt x="0" y="13369151"/>
                    </a:lnTo>
                    <a:lnTo>
                      <a:pt x="201938" y="13549232"/>
                    </a:lnTo>
                    <a:lnTo>
                      <a:pt x="114746" y="13841346"/>
                    </a:lnTo>
                    <a:lnTo>
                      <a:pt x="179363" y="14239090"/>
                    </a:lnTo>
                    <a:lnTo>
                      <a:pt x="589916" y="14155066"/>
                    </a:lnTo>
                    <a:lnTo>
                      <a:pt x="1071295" y="14341356"/>
                    </a:lnTo>
                    <a:lnTo>
                      <a:pt x="1412691" y="14603202"/>
                    </a:lnTo>
                    <a:lnTo>
                      <a:pt x="1829138" y="14703266"/>
                    </a:lnTo>
                    <a:lnTo>
                      <a:pt x="2086968" y="14833669"/>
                    </a:lnTo>
                    <a:lnTo>
                      <a:pt x="2276874" y="15160845"/>
                    </a:lnTo>
                    <a:lnTo>
                      <a:pt x="2610332" y="15124037"/>
                    </a:lnTo>
                    <a:lnTo>
                      <a:pt x="3728593" y="15158318"/>
                    </a:lnTo>
                    <a:lnTo>
                      <a:pt x="4051497" y="15495132"/>
                    </a:lnTo>
                    <a:lnTo>
                      <a:pt x="4509527" y="15555741"/>
                    </a:lnTo>
                    <a:lnTo>
                      <a:pt x="5039356" y="15434520"/>
                    </a:lnTo>
                    <a:lnTo>
                      <a:pt x="5511292" y="15634977"/>
                    </a:lnTo>
                    <a:lnTo>
                      <a:pt x="6910830" y="15953258"/>
                    </a:lnTo>
                    <a:lnTo>
                      <a:pt x="6955433" y="14821251"/>
                    </a:lnTo>
                    <a:lnTo>
                      <a:pt x="6940167" y="13898978"/>
                    </a:lnTo>
                    <a:lnTo>
                      <a:pt x="6738096" y="13639403"/>
                    </a:lnTo>
                    <a:lnTo>
                      <a:pt x="6794243" y="13108346"/>
                    </a:lnTo>
                    <a:lnTo>
                      <a:pt x="7236618" y="12881561"/>
                    </a:lnTo>
                    <a:lnTo>
                      <a:pt x="7849890" y="12626964"/>
                    </a:lnTo>
                    <a:lnTo>
                      <a:pt x="7850148" y="12001013"/>
                    </a:lnTo>
                    <a:lnTo>
                      <a:pt x="8621639" y="11126675"/>
                    </a:lnTo>
                    <a:lnTo>
                      <a:pt x="8488318" y="10634041"/>
                    </a:lnTo>
                    <a:lnTo>
                      <a:pt x="8444792" y="10095607"/>
                    </a:lnTo>
                    <a:lnTo>
                      <a:pt x="8513673" y="9712745"/>
                    </a:lnTo>
                    <a:lnTo>
                      <a:pt x="8919963" y="10044184"/>
                    </a:lnTo>
                    <a:lnTo>
                      <a:pt x="9516354" y="9676325"/>
                    </a:lnTo>
                    <a:lnTo>
                      <a:pt x="10097086" y="9548895"/>
                    </a:lnTo>
                    <a:lnTo>
                      <a:pt x="10523674" y="9372181"/>
                    </a:lnTo>
                    <a:lnTo>
                      <a:pt x="10381247" y="8789564"/>
                    </a:lnTo>
                    <a:lnTo>
                      <a:pt x="9983827" y="8508381"/>
                    </a:lnTo>
                    <a:lnTo>
                      <a:pt x="10040683" y="7589088"/>
                    </a:lnTo>
                    <a:lnTo>
                      <a:pt x="9578450" y="7120129"/>
                    </a:lnTo>
                    <a:lnTo>
                      <a:pt x="9232196" y="6936813"/>
                    </a:lnTo>
                    <a:lnTo>
                      <a:pt x="8816529" y="5777474"/>
                    </a:lnTo>
                    <a:lnTo>
                      <a:pt x="8494470" y="5483226"/>
                    </a:lnTo>
                    <a:lnTo>
                      <a:pt x="8224219" y="4896280"/>
                    </a:lnTo>
                    <a:lnTo>
                      <a:pt x="7949506" y="4419623"/>
                    </a:lnTo>
                    <a:lnTo>
                      <a:pt x="7901573" y="4104157"/>
                    </a:lnTo>
                    <a:lnTo>
                      <a:pt x="8956513" y="2817766"/>
                    </a:lnTo>
                    <a:lnTo>
                      <a:pt x="8451583" y="2637245"/>
                    </a:lnTo>
                    <a:lnTo>
                      <a:pt x="8186636" y="2328248"/>
                    </a:lnTo>
                    <a:lnTo>
                      <a:pt x="8219754" y="1930827"/>
                    </a:lnTo>
                    <a:lnTo>
                      <a:pt x="7712047" y="1698999"/>
                    </a:lnTo>
                    <a:lnTo>
                      <a:pt x="7425237" y="1963946"/>
                    </a:lnTo>
                    <a:lnTo>
                      <a:pt x="7171545" y="2052369"/>
                    </a:lnTo>
                    <a:lnTo>
                      <a:pt x="6707888" y="1654949"/>
                    </a:lnTo>
                    <a:lnTo>
                      <a:pt x="6167062" y="1577780"/>
                    </a:lnTo>
                    <a:lnTo>
                      <a:pt x="5714660" y="1368138"/>
                    </a:lnTo>
                    <a:lnTo>
                      <a:pt x="5682512" y="926991"/>
                    </a:lnTo>
                    <a:lnTo>
                      <a:pt x="5185736" y="872009"/>
                    </a:lnTo>
                    <a:lnTo>
                      <a:pt x="5141363" y="518962"/>
                    </a:lnTo>
                    <a:lnTo>
                      <a:pt x="5163873" y="0"/>
                    </a:lnTo>
                    <a:lnTo>
                      <a:pt x="4645234" y="275879"/>
                    </a:lnTo>
                    <a:lnTo>
                      <a:pt x="4336237" y="518639"/>
                    </a:lnTo>
                    <a:lnTo>
                      <a:pt x="4064429" y="662949"/>
                    </a:lnTo>
                    <a:lnTo>
                      <a:pt x="3742367" y="827639"/>
                    </a:lnTo>
                    <a:lnTo>
                      <a:pt x="3034659" y="816381"/>
                    </a:lnTo>
                    <a:lnTo>
                      <a:pt x="2493833" y="904804"/>
                    </a:lnTo>
                    <a:lnTo>
                      <a:pt x="2074550" y="915736"/>
                    </a:lnTo>
                    <a:lnTo>
                      <a:pt x="2368015" y="1443455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1" name="任意多边形 13"/>
              <p:cNvSpPr>
                <a:spLocks/>
              </p:cNvSpPr>
              <p:nvPr/>
            </p:nvSpPr>
            <p:spPr bwMode="auto">
              <a:xfrm>
                <a:off x="693738" y="2025650"/>
                <a:ext cx="714375" cy="1062038"/>
              </a:xfrm>
              <a:custGeom>
                <a:avLst/>
                <a:gdLst>
                  <a:gd name="T0" fmla="*/ 0 w 9315102"/>
                  <a:gd name="T1" fmla="*/ 0 h 13844528"/>
                  <a:gd name="T2" fmla="*/ 9315102 w 9315102"/>
                  <a:gd name="T3" fmla="*/ 13844528 h 13844528"/>
                </a:gdLst>
                <a:ahLst/>
                <a:cxnLst>
                  <a:cxn ang="0">
                    <a:pos x="7372697" y="6836952"/>
                  </a:cxn>
                  <a:cxn ang="0">
                    <a:pos x="7317392" y="7807670"/>
                  </a:cxn>
                  <a:cxn ang="0">
                    <a:pos x="7725744" y="9098963"/>
                  </a:cxn>
                  <a:cxn ang="0">
                    <a:pos x="8189401" y="9981904"/>
                  </a:cxn>
                  <a:cxn ang="0">
                    <a:pos x="7952532" y="10911223"/>
                  </a:cxn>
                  <a:cxn ang="0">
                    <a:pos x="8377180" y="11792159"/>
                  </a:cxn>
                  <a:cxn ang="0">
                    <a:pos x="8531193" y="12774132"/>
                  </a:cxn>
                  <a:cxn ang="0">
                    <a:pos x="9315103" y="13844528"/>
                  </a:cxn>
                  <a:cxn ang="0">
                    <a:pos x="8432485" y="13767360"/>
                  </a:cxn>
                  <a:cxn ang="0">
                    <a:pos x="7538612" y="13513991"/>
                  </a:cxn>
                  <a:cxn ang="0">
                    <a:pos x="6923267" y="12558542"/>
                  </a:cxn>
                  <a:cxn ang="0">
                    <a:pos x="6390721" y="11990225"/>
                  </a:cxn>
                  <a:cxn ang="0">
                    <a:pos x="5882811" y="11166983"/>
                  </a:cxn>
                  <a:cxn ang="0">
                    <a:pos x="6037998" y="9819290"/>
                  </a:cxn>
                  <a:cxn ang="0">
                    <a:pos x="5519359" y="9176457"/>
                  </a:cxn>
                  <a:cxn ang="0">
                    <a:pos x="5246132" y="8594233"/>
                  </a:cxn>
                  <a:cxn ang="0">
                    <a:pos x="4628138" y="8558463"/>
                  </a:cxn>
                  <a:cxn ang="0">
                    <a:pos x="4090611" y="7800363"/>
                  </a:cxn>
                  <a:cxn ang="0">
                    <a:pos x="3213298" y="7676169"/>
                  </a:cxn>
                  <a:cxn ang="0">
                    <a:pos x="2598279" y="7557926"/>
                  </a:cxn>
                  <a:cxn ang="0">
                    <a:pos x="1969354" y="6843552"/>
                  </a:cxn>
                  <a:cxn ang="0">
                    <a:pos x="1869999" y="5988102"/>
                  </a:cxn>
                  <a:cxn ang="0">
                    <a:pos x="1095016" y="5472438"/>
                  </a:cxn>
                  <a:cxn ang="0">
                    <a:pos x="424369" y="4647778"/>
                  </a:cxn>
                  <a:cxn ang="0">
                    <a:pos x="565445" y="4079461"/>
                  </a:cxn>
                  <a:cxn ang="0">
                    <a:pos x="0" y="3613439"/>
                  </a:cxn>
                  <a:cxn ang="0">
                    <a:pos x="554193" y="3252472"/>
                  </a:cxn>
                  <a:cxn ang="0">
                    <a:pos x="642293" y="2512936"/>
                  </a:cxn>
                  <a:cxn ang="0">
                    <a:pos x="1436810" y="2082721"/>
                  </a:cxn>
                  <a:cxn ang="0">
                    <a:pos x="2694662" y="1564405"/>
                  </a:cxn>
                  <a:cxn ang="0">
                    <a:pos x="3543838" y="2116486"/>
                  </a:cxn>
                  <a:cxn ang="0">
                    <a:pos x="4150577" y="1774371"/>
                  </a:cxn>
                  <a:cxn ang="0">
                    <a:pos x="5199109" y="1399137"/>
                  </a:cxn>
                  <a:cxn ang="0">
                    <a:pos x="5419683" y="681788"/>
                  </a:cxn>
                  <a:cxn ang="0">
                    <a:pos x="6026745" y="306554"/>
                  </a:cxn>
                  <a:cxn ang="0">
                    <a:pos x="6732839" y="317162"/>
                  </a:cxn>
                  <a:cxn ang="0">
                    <a:pos x="6810008" y="1310390"/>
                  </a:cxn>
                  <a:cxn ang="0">
                    <a:pos x="7174310" y="2126771"/>
                  </a:cxn>
                  <a:cxn ang="0">
                    <a:pos x="7930081" y="3252149"/>
                  </a:cxn>
                  <a:cxn ang="0">
                    <a:pos x="8233451" y="3892006"/>
                  </a:cxn>
                  <a:cxn ang="0">
                    <a:pos x="8851445" y="4763692"/>
                  </a:cxn>
                  <a:cxn ang="0">
                    <a:pos x="8985533" y="5756597"/>
                  </a:cxn>
                  <a:cxn ang="0">
                    <a:pos x="7736999" y="5833762"/>
                  </a:cxn>
                  <a:cxn ang="0">
                    <a:pos x="7611181" y="6372413"/>
                  </a:cxn>
                </a:cxnLst>
                <a:rect l="T0" t="T1" r="T2" b="T3"/>
                <a:pathLst>
                  <a:path w="9315102" h="13844528">
                    <a:moveTo>
                      <a:pt x="7611181" y="6372413"/>
                    </a:moveTo>
                    <a:lnTo>
                      <a:pt x="7372697" y="6836952"/>
                    </a:lnTo>
                    <a:lnTo>
                      <a:pt x="7207105" y="7223117"/>
                    </a:lnTo>
                    <a:lnTo>
                      <a:pt x="7317392" y="7807670"/>
                    </a:lnTo>
                    <a:lnTo>
                      <a:pt x="7747931" y="8370682"/>
                    </a:lnTo>
                    <a:lnTo>
                      <a:pt x="7725744" y="9098963"/>
                    </a:lnTo>
                    <a:lnTo>
                      <a:pt x="7858218" y="9573552"/>
                    </a:lnTo>
                    <a:lnTo>
                      <a:pt x="8189401" y="9981904"/>
                    </a:lnTo>
                    <a:lnTo>
                      <a:pt x="8001623" y="10412443"/>
                    </a:lnTo>
                    <a:lnTo>
                      <a:pt x="7952532" y="10911223"/>
                    </a:lnTo>
                    <a:lnTo>
                      <a:pt x="8233452" y="11328502"/>
                    </a:lnTo>
                    <a:lnTo>
                      <a:pt x="8377180" y="11792159"/>
                    </a:lnTo>
                    <a:lnTo>
                      <a:pt x="8111910" y="12100833"/>
                    </a:lnTo>
                    <a:lnTo>
                      <a:pt x="8531193" y="12774132"/>
                    </a:lnTo>
                    <a:lnTo>
                      <a:pt x="9005782" y="13104992"/>
                    </a:lnTo>
                    <a:lnTo>
                      <a:pt x="9315103" y="13844528"/>
                    </a:lnTo>
                    <a:lnTo>
                      <a:pt x="8928937" y="13811410"/>
                    </a:lnTo>
                    <a:lnTo>
                      <a:pt x="8432485" y="13767360"/>
                    </a:lnTo>
                    <a:lnTo>
                      <a:pt x="7825423" y="13789546"/>
                    </a:lnTo>
                    <a:lnTo>
                      <a:pt x="7538612" y="13513991"/>
                    </a:lnTo>
                    <a:lnTo>
                      <a:pt x="7162719" y="13142424"/>
                    </a:lnTo>
                    <a:lnTo>
                      <a:pt x="6923267" y="12558542"/>
                    </a:lnTo>
                    <a:lnTo>
                      <a:pt x="6688787" y="12175028"/>
                    </a:lnTo>
                    <a:lnTo>
                      <a:pt x="6390721" y="11990225"/>
                    </a:lnTo>
                    <a:lnTo>
                      <a:pt x="6145309" y="11535171"/>
                    </a:lnTo>
                    <a:lnTo>
                      <a:pt x="5882811" y="11166983"/>
                    </a:lnTo>
                    <a:lnTo>
                      <a:pt x="6033077" y="10468720"/>
                    </a:lnTo>
                    <a:cubicBezTo>
                      <a:pt x="6034717" y="10252243"/>
                      <a:pt x="6036358" y="10035767"/>
                      <a:pt x="6037998" y="9819290"/>
                    </a:cubicBezTo>
                    <a:lnTo>
                      <a:pt x="5977388" y="9386099"/>
                    </a:lnTo>
                    <a:lnTo>
                      <a:pt x="5519359" y="9176457"/>
                    </a:lnTo>
                    <a:lnTo>
                      <a:pt x="5132870" y="8928069"/>
                    </a:lnTo>
                    <a:lnTo>
                      <a:pt x="5246132" y="8594233"/>
                    </a:lnTo>
                    <a:lnTo>
                      <a:pt x="5100075" y="8285236"/>
                    </a:lnTo>
                    <a:lnTo>
                      <a:pt x="4628138" y="8558463"/>
                    </a:lnTo>
                    <a:lnTo>
                      <a:pt x="4368819" y="8249466"/>
                    </a:lnTo>
                    <a:lnTo>
                      <a:pt x="4090611" y="7800363"/>
                    </a:lnTo>
                    <a:lnTo>
                      <a:pt x="3547134" y="7477459"/>
                    </a:lnTo>
                    <a:lnTo>
                      <a:pt x="3213298" y="7676169"/>
                    </a:lnTo>
                    <a:lnTo>
                      <a:pt x="3017563" y="7814270"/>
                    </a:lnTo>
                    <a:lnTo>
                      <a:pt x="2598279" y="7557926"/>
                    </a:lnTo>
                    <a:lnTo>
                      <a:pt x="2314121" y="7210183"/>
                    </a:lnTo>
                    <a:lnTo>
                      <a:pt x="1969354" y="6843552"/>
                    </a:lnTo>
                    <a:lnTo>
                      <a:pt x="1806414" y="6311006"/>
                    </a:lnTo>
                    <a:lnTo>
                      <a:pt x="1869999" y="5988102"/>
                    </a:lnTo>
                    <a:lnTo>
                      <a:pt x="1588816" y="5781435"/>
                    </a:lnTo>
                    <a:lnTo>
                      <a:pt x="1095016" y="5472438"/>
                    </a:lnTo>
                    <a:lnTo>
                      <a:pt x="637951" y="5175925"/>
                    </a:lnTo>
                    <a:lnTo>
                      <a:pt x="424369" y="4647778"/>
                    </a:lnTo>
                    <a:lnTo>
                      <a:pt x="835696" y="4289103"/>
                    </a:lnTo>
                    <a:lnTo>
                      <a:pt x="565445" y="4079461"/>
                    </a:lnTo>
                    <a:lnTo>
                      <a:pt x="235550" y="3899185"/>
                    </a:lnTo>
                    <a:lnTo>
                      <a:pt x="0" y="3613439"/>
                    </a:lnTo>
                    <a:lnTo>
                      <a:pt x="234264" y="3263404"/>
                    </a:lnTo>
                    <a:lnTo>
                      <a:pt x="554193" y="3252472"/>
                    </a:lnTo>
                    <a:lnTo>
                      <a:pt x="532006" y="2954407"/>
                    </a:lnTo>
                    <a:lnTo>
                      <a:pt x="642293" y="2512936"/>
                    </a:lnTo>
                    <a:lnTo>
                      <a:pt x="1370897" y="2457955"/>
                    </a:lnTo>
                    <a:lnTo>
                      <a:pt x="1436810" y="2082721"/>
                    </a:lnTo>
                    <a:lnTo>
                      <a:pt x="1900468" y="1696556"/>
                    </a:lnTo>
                    <a:lnTo>
                      <a:pt x="2694662" y="1564405"/>
                    </a:lnTo>
                    <a:lnTo>
                      <a:pt x="3102367" y="1774371"/>
                    </a:lnTo>
                    <a:lnTo>
                      <a:pt x="3543838" y="2116486"/>
                    </a:lnTo>
                    <a:lnTo>
                      <a:pt x="3797530" y="1663760"/>
                    </a:lnTo>
                    <a:lnTo>
                      <a:pt x="4150577" y="1774371"/>
                    </a:lnTo>
                    <a:lnTo>
                      <a:pt x="4658284" y="1376950"/>
                    </a:lnTo>
                    <a:lnTo>
                      <a:pt x="5199109" y="1399137"/>
                    </a:lnTo>
                    <a:lnTo>
                      <a:pt x="5441870" y="1034835"/>
                    </a:lnTo>
                    <a:lnTo>
                      <a:pt x="5419683" y="681788"/>
                    </a:lnTo>
                    <a:lnTo>
                      <a:pt x="5651511" y="251249"/>
                    </a:lnTo>
                    <a:lnTo>
                      <a:pt x="6026745" y="306554"/>
                    </a:lnTo>
                    <a:lnTo>
                      <a:pt x="6554764" y="0"/>
                    </a:lnTo>
                    <a:lnTo>
                      <a:pt x="6732839" y="317162"/>
                    </a:lnTo>
                    <a:lnTo>
                      <a:pt x="6876244" y="835801"/>
                    </a:lnTo>
                    <a:lnTo>
                      <a:pt x="6810008" y="1310390"/>
                    </a:lnTo>
                    <a:lnTo>
                      <a:pt x="6865313" y="1751537"/>
                    </a:lnTo>
                    <a:lnTo>
                      <a:pt x="7174310" y="2126771"/>
                    </a:lnTo>
                    <a:lnTo>
                      <a:pt x="7714812" y="2711000"/>
                    </a:lnTo>
                    <a:lnTo>
                      <a:pt x="7930081" y="3252149"/>
                    </a:lnTo>
                    <a:lnTo>
                      <a:pt x="8050450" y="3454932"/>
                    </a:lnTo>
                    <a:lnTo>
                      <a:pt x="8233451" y="3892006"/>
                    </a:lnTo>
                    <a:lnTo>
                      <a:pt x="8415279" y="4471254"/>
                    </a:lnTo>
                    <a:lnTo>
                      <a:pt x="8851445" y="4763692"/>
                    </a:lnTo>
                    <a:lnTo>
                      <a:pt x="9006105" y="5161436"/>
                    </a:lnTo>
                    <a:lnTo>
                      <a:pt x="8985533" y="5756597"/>
                    </a:lnTo>
                    <a:lnTo>
                      <a:pt x="8277825" y="5745339"/>
                    </a:lnTo>
                    <a:lnTo>
                      <a:pt x="7736999" y="5833762"/>
                    </a:lnTo>
                    <a:lnTo>
                      <a:pt x="7317716" y="5844694"/>
                    </a:lnTo>
                    <a:lnTo>
                      <a:pt x="7611181" y="6372413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2" name="任意多边形 16"/>
              <p:cNvSpPr>
                <a:spLocks/>
              </p:cNvSpPr>
              <p:nvPr/>
            </p:nvSpPr>
            <p:spPr bwMode="auto">
              <a:xfrm>
                <a:off x="1195388" y="1857375"/>
                <a:ext cx="1060450" cy="762000"/>
              </a:xfrm>
              <a:custGeom>
                <a:avLst/>
                <a:gdLst>
                  <a:gd name="T0" fmla="*/ 0 w 13843483"/>
                  <a:gd name="T1" fmla="*/ 0 h 9929365"/>
                  <a:gd name="T2" fmla="*/ 13843483 w 13843483"/>
                  <a:gd name="T3" fmla="*/ 9929365 h 9929365"/>
                </a:gdLst>
                <a:ahLst/>
                <a:cxnLst>
                  <a:cxn ang="0">
                    <a:pos x="193148" y="2525466"/>
                  </a:cxn>
                  <a:cxn ang="0">
                    <a:pos x="259969" y="3536419"/>
                  </a:cxn>
                  <a:cxn ang="0">
                    <a:pos x="704091" y="4404548"/>
                  </a:cxn>
                  <a:cxn ang="0">
                    <a:pos x="1387738" y="5460001"/>
                  </a:cxn>
                  <a:cxn ang="0">
                    <a:pos x="1683994" y="6073987"/>
                  </a:cxn>
                  <a:cxn ang="0">
                    <a:pos x="2312919" y="6960743"/>
                  </a:cxn>
                  <a:cxn ang="0">
                    <a:pos x="2431611" y="7933010"/>
                  </a:cxn>
                  <a:cxn ang="0">
                    <a:pos x="3327106" y="7398654"/>
                  </a:cxn>
                  <a:cxn ang="0">
                    <a:pos x="3839533" y="7633138"/>
                  </a:cxn>
                  <a:cxn ang="0">
                    <a:pos x="4378291" y="8043234"/>
                  </a:cxn>
                  <a:cxn ang="0">
                    <a:pos x="4856697" y="8686067"/>
                  </a:cxn>
                  <a:cxn ang="0">
                    <a:pos x="5872370" y="9162727"/>
                  </a:cxn>
                  <a:cxn ang="0">
                    <a:pos x="6408150" y="8819706"/>
                  </a:cxn>
                  <a:cxn ang="0">
                    <a:pos x="6881834" y="9439187"/>
                  </a:cxn>
                  <a:cxn ang="0">
                    <a:pos x="7649755" y="9929365"/>
                  </a:cxn>
                  <a:cxn ang="0">
                    <a:pos x="8268602" y="9223594"/>
                  </a:cxn>
                  <a:cxn ang="0">
                    <a:pos x="8943507" y="9289442"/>
                  </a:cxn>
                  <a:cxn ang="0">
                    <a:pos x="10051301" y="8950112"/>
                  </a:cxn>
                  <a:cxn ang="0">
                    <a:pos x="11015808" y="9412864"/>
                  </a:cxn>
                  <a:cxn ang="0">
                    <a:pos x="12186725" y="9172175"/>
                  </a:cxn>
                  <a:cxn ang="0">
                    <a:pos x="13169402" y="8873911"/>
                  </a:cxn>
                  <a:cxn ang="0">
                    <a:pos x="13412039" y="7675120"/>
                  </a:cxn>
                  <a:cxn ang="0">
                    <a:pos x="13436878" y="6850460"/>
                  </a:cxn>
                  <a:cxn ang="0">
                    <a:pos x="13183770" y="5625145"/>
                  </a:cxn>
                  <a:cxn ang="0">
                    <a:pos x="12940425" y="4446530"/>
                  </a:cxn>
                  <a:cxn ang="0">
                    <a:pos x="11969384" y="3839467"/>
                  </a:cxn>
                  <a:cxn ang="0">
                    <a:pos x="11163612" y="3486420"/>
                  </a:cxn>
                  <a:cxn ang="0">
                    <a:pos x="11064257" y="2493193"/>
                  </a:cxn>
                  <a:cxn ang="0">
                    <a:pos x="10557519" y="1688067"/>
                  </a:cxn>
                  <a:cxn ang="0">
                    <a:pos x="9155939" y="1610898"/>
                  </a:cxn>
                  <a:cxn ang="0">
                    <a:pos x="8295508" y="1677135"/>
                  </a:cxn>
                  <a:cxn ang="0">
                    <a:pos x="7699378" y="772331"/>
                  </a:cxn>
                  <a:cxn ang="0">
                    <a:pos x="6938302" y="728281"/>
                  </a:cxn>
                  <a:cxn ang="0">
                    <a:pos x="6287513" y="0"/>
                  </a:cxn>
                  <a:cxn ang="0">
                    <a:pos x="5846042" y="662044"/>
                  </a:cxn>
                  <a:cxn ang="0">
                    <a:pos x="4731596" y="507384"/>
                  </a:cxn>
                  <a:cxn ang="0">
                    <a:pos x="3981452" y="1092260"/>
                  </a:cxn>
                  <a:cxn ang="0">
                    <a:pos x="2756719" y="1301901"/>
                  </a:cxn>
                  <a:cxn ang="0">
                    <a:pos x="1918151" y="1831795"/>
                  </a:cxn>
                  <a:cxn ang="0">
                    <a:pos x="1167683" y="1401256"/>
                  </a:cxn>
                  <a:cxn ang="0">
                    <a:pos x="516571" y="2162979"/>
                  </a:cxn>
                  <a:cxn ang="0">
                    <a:pos x="0" y="2179864"/>
                  </a:cxn>
                </a:cxnLst>
                <a:rect l="T0" t="T1" r="T2" b="T3"/>
                <a:pathLst>
                  <a:path w="13843483" h="9929365">
                    <a:moveTo>
                      <a:pt x="0" y="2179864"/>
                    </a:moveTo>
                    <a:lnTo>
                      <a:pt x="193148" y="2525466"/>
                    </a:lnTo>
                    <a:lnTo>
                      <a:pt x="323553" y="3022502"/>
                    </a:lnTo>
                    <a:lnTo>
                      <a:pt x="259969" y="3536419"/>
                    </a:lnTo>
                    <a:lnTo>
                      <a:pt x="319092" y="3944771"/>
                    </a:lnTo>
                    <a:lnTo>
                      <a:pt x="704091" y="4404548"/>
                    </a:lnTo>
                    <a:lnTo>
                      <a:pt x="1155912" y="4890652"/>
                    </a:lnTo>
                    <a:lnTo>
                      <a:pt x="1387738" y="5460001"/>
                    </a:lnTo>
                    <a:lnTo>
                      <a:pt x="1510125" y="5673331"/>
                    </a:lnTo>
                    <a:lnTo>
                      <a:pt x="1683994" y="6073987"/>
                    </a:lnTo>
                    <a:lnTo>
                      <a:pt x="1861101" y="6660931"/>
                    </a:lnTo>
                    <a:lnTo>
                      <a:pt x="2312919" y="6960743"/>
                    </a:lnTo>
                    <a:lnTo>
                      <a:pt x="2455743" y="7336559"/>
                    </a:lnTo>
                    <a:lnTo>
                      <a:pt x="2431611" y="7933010"/>
                    </a:lnTo>
                    <a:lnTo>
                      <a:pt x="3014872" y="7651765"/>
                    </a:lnTo>
                    <a:lnTo>
                      <a:pt x="3327106" y="7398654"/>
                    </a:lnTo>
                    <a:lnTo>
                      <a:pt x="3859394" y="7119480"/>
                    </a:lnTo>
                    <a:lnTo>
                      <a:pt x="3839533" y="7633138"/>
                    </a:lnTo>
                    <a:lnTo>
                      <a:pt x="3881515" y="7985601"/>
                    </a:lnTo>
                    <a:lnTo>
                      <a:pt x="4378291" y="8043234"/>
                    </a:lnTo>
                    <a:lnTo>
                      <a:pt x="4422278" y="8488846"/>
                    </a:lnTo>
                    <a:lnTo>
                      <a:pt x="4856697" y="8686067"/>
                    </a:lnTo>
                    <a:lnTo>
                      <a:pt x="5412593" y="8771515"/>
                    </a:lnTo>
                    <a:lnTo>
                      <a:pt x="5872370" y="9162727"/>
                    </a:lnTo>
                    <a:lnTo>
                      <a:pt x="6106851" y="9086721"/>
                    </a:lnTo>
                    <a:lnTo>
                      <a:pt x="6408150" y="8819706"/>
                    </a:lnTo>
                    <a:lnTo>
                      <a:pt x="6916498" y="9050304"/>
                    </a:lnTo>
                    <a:lnTo>
                      <a:pt x="6881834" y="9439187"/>
                    </a:lnTo>
                    <a:lnTo>
                      <a:pt x="7153574" y="9759118"/>
                    </a:lnTo>
                    <a:lnTo>
                      <a:pt x="7649755" y="9929365"/>
                    </a:lnTo>
                    <a:lnTo>
                      <a:pt x="8476494" y="9529357"/>
                    </a:lnTo>
                    <a:lnTo>
                      <a:pt x="8268602" y="9223594"/>
                    </a:lnTo>
                    <a:lnTo>
                      <a:pt x="8658322" y="9029351"/>
                    </a:lnTo>
                    <a:lnTo>
                      <a:pt x="8943507" y="9289442"/>
                    </a:lnTo>
                    <a:lnTo>
                      <a:pt x="9484471" y="8909880"/>
                    </a:lnTo>
                    <a:lnTo>
                      <a:pt x="10051301" y="8950112"/>
                    </a:lnTo>
                    <a:lnTo>
                      <a:pt x="10518774" y="9072817"/>
                    </a:lnTo>
                    <a:lnTo>
                      <a:pt x="11015808" y="9412864"/>
                    </a:lnTo>
                    <a:lnTo>
                      <a:pt x="11590333" y="9558661"/>
                    </a:lnTo>
                    <a:lnTo>
                      <a:pt x="12186725" y="9172175"/>
                    </a:lnTo>
                    <a:lnTo>
                      <a:pt x="12883958" y="9043258"/>
                    </a:lnTo>
                    <a:lnTo>
                      <a:pt x="13169402" y="8873911"/>
                    </a:lnTo>
                    <a:lnTo>
                      <a:pt x="13154206" y="8198479"/>
                    </a:lnTo>
                    <a:lnTo>
                      <a:pt x="13412039" y="7675120"/>
                    </a:lnTo>
                    <a:lnTo>
                      <a:pt x="13843483" y="7339537"/>
                    </a:lnTo>
                    <a:lnTo>
                      <a:pt x="13436878" y="6850460"/>
                    </a:lnTo>
                    <a:lnTo>
                      <a:pt x="13189977" y="6277420"/>
                    </a:lnTo>
                    <a:lnTo>
                      <a:pt x="13183770" y="5625145"/>
                    </a:lnTo>
                    <a:lnTo>
                      <a:pt x="13476917" y="4800273"/>
                    </a:lnTo>
                    <a:lnTo>
                      <a:pt x="12940425" y="4446530"/>
                    </a:lnTo>
                    <a:lnTo>
                      <a:pt x="12267126" y="4247819"/>
                    </a:lnTo>
                    <a:lnTo>
                      <a:pt x="11969384" y="3839467"/>
                    </a:lnTo>
                    <a:lnTo>
                      <a:pt x="11273898" y="3927891"/>
                    </a:lnTo>
                    <a:lnTo>
                      <a:pt x="11163612" y="3486420"/>
                    </a:lnTo>
                    <a:lnTo>
                      <a:pt x="10865546" y="2967781"/>
                    </a:lnTo>
                    <a:lnTo>
                      <a:pt x="11064257" y="2493193"/>
                    </a:lnTo>
                    <a:lnTo>
                      <a:pt x="11098022" y="2118606"/>
                    </a:lnTo>
                    <a:lnTo>
                      <a:pt x="10557519" y="1688067"/>
                    </a:lnTo>
                    <a:lnTo>
                      <a:pt x="9906407" y="1588712"/>
                    </a:lnTo>
                    <a:lnTo>
                      <a:pt x="9155939" y="1610898"/>
                    </a:lnTo>
                    <a:lnTo>
                      <a:pt x="8571387" y="1279715"/>
                    </a:lnTo>
                    <a:lnTo>
                      <a:pt x="8295508" y="1677135"/>
                    </a:lnTo>
                    <a:lnTo>
                      <a:pt x="7555973" y="1401580"/>
                    </a:lnTo>
                    <a:lnTo>
                      <a:pt x="7699378" y="772331"/>
                    </a:lnTo>
                    <a:lnTo>
                      <a:pt x="7280417" y="463334"/>
                    </a:lnTo>
                    <a:lnTo>
                      <a:pt x="6938302" y="728281"/>
                    </a:lnTo>
                    <a:lnTo>
                      <a:pt x="6563068" y="364302"/>
                    </a:lnTo>
                    <a:lnTo>
                      <a:pt x="6287513" y="0"/>
                    </a:lnTo>
                    <a:lnTo>
                      <a:pt x="5923211" y="198387"/>
                    </a:lnTo>
                    <a:lnTo>
                      <a:pt x="5846042" y="662044"/>
                    </a:lnTo>
                    <a:lnTo>
                      <a:pt x="5173066" y="397097"/>
                    </a:lnTo>
                    <a:lnTo>
                      <a:pt x="4731596" y="507384"/>
                    </a:lnTo>
                    <a:lnTo>
                      <a:pt x="4367617" y="783263"/>
                    </a:lnTo>
                    <a:lnTo>
                      <a:pt x="3981452" y="1092260"/>
                    </a:lnTo>
                    <a:lnTo>
                      <a:pt x="3308476" y="1224733"/>
                    </a:lnTo>
                    <a:lnTo>
                      <a:pt x="2756719" y="1301901"/>
                    </a:lnTo>
                    <a:lnTo>
                      <a:pt x="2119576" y="1397245"/>
                    </a:lnTo>
                    <a:lnTo>
                      <a:pt x="1918151" y="1831795"/>
                    </a:lnTo>
                    <a:lnTo>
                      <a:pt x="1576036" y="1655271"/>
                    </a:lnTo>
                    <a:lnTo>
                      <a:pt x="1167683" y="1401256"/>
                    </a:lnTo>
                    <a:lnTo>
                      <a:pt x="947110" y="1809608"/>
                    </a:lnTo>
                    <a:lnTo>
                      <a:pt x="516571" y="2162979"/>
                    </a:lnTo>
                    <a:lnTo>
                      <a:pt x="174779" y="1919895"/>
                    </a:lnTo>
                    <a:lnTo>
                      <a:pt x="0" y="2179864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4" name="任意多边形 18"/>
              <p:cNvSpPr>
                <a:spLocks/>
              </p:cNvSpPr>
              <p:nvPr/>
            </p:nvSpPr>
            <p:spPr bwMode="auto">
              <a:xfrm>
                <a:off x="5297488" y="2840038"/>
                <a:ext cx="1103313" cy="892175"/>
              </a:xfrm>
              <a:custGeom>
                <a:avLst/>
                <a:gdLst>
                  <a:gd name="T0" fmla="*/ 0 w 14391284"/>
                  <a:gd name="T1" fmla="*/ 0 h 11641235"/>
                  <a:gd name="T2" fmla="*/ 14391284 w 14391284"/>
                  <a:gd name="T3" fmla="*/ 11641235 h 11641235"/>
                </a:gdLst>
                <a:ahLst/>
                <a:cxnLst>
                  <a:cxn ang="0">
                    <a:pos x="3017321" y="115912"/>
                  </a:cxn>
                  <a:cxn ang="0">
                    <a:pos x="2299972" y="336485"/>
                  </a:cxn>
                  <a:cxn ang="0">
                    <a:pos x="1877713" y="1053834"/>
                  </a:cxn>
                  <a:cxn ang="0">
                    <a:pos x="2070279" y="1843371"/>
                  </a:cxn>
                  <a:cxn ang="0">
                    <a:pos x="1453448" y="1737418"/>
                  </a:cxn>
                  <a:cxn ang="0">
                    <a:pos x="675489" y="2319642"/>
                  </a:cxn>
                  <a:cxn ang="0">
                    <a:pos x="493664" y="3481114"/>
                  </a:cxn>
                  <a:cxn ang="0">
                    <a:pos x="209506" y="4297818"/>
                  </a:cxn>
                  <a:cxn ang="0">
                    <a:pos x="110148" y="5164200"/>
                  </a:cxn>
                  <a:cxn ang="0">
                    <a:pos x="532408" y="5630186"/>
                  </a:cxn>
                  <a:cxn ang="0">
                    <a:pos x="0" y="6531754"/>
                  </a:cxn>
                  <a:cxn ang="0">
                    <a:pos x="937787" y="6925813"/>
                  </a:cxn>
                  <a:cxn ang="0">
                    <a:pos x="1354095" y="7998861"/>
                  </a:cxn>
                  <a:cxn ang="0">
                    <a:pos x="1375958" y="8930833"/>
                  </a:cxn>
                  <a:cxn ang="0">
                    <a:pos x="1958182" y="9573666"/>
                  </a:cxn>
                  <a:cxn ang="0">
                    <a:pos x="2292018" y="10340692"/>
                  </a:cxn>
                  <a:cxn ang="0">
                    <a:pos x="3136798" y="10631062"/>
                  </a:cxn>
                  <a:cxn ang="0">
                    <a:pos x="4326339" y="10809654"/>
                  </a:cxn>
                  <a:cxn ang="0">
                    <a:pos x="5304758" y="11575194"/>
                  </a:cxn>
                  <a:cxn ang="0">
                    <a:pos x="7503765" y="11502164"/>
                  </a:cxn>
                  <a:cxn ang="0">
                    <a:pos x="8547252" y="10637010"/>
                  </a:cxn>
                  <a:cxn ang="0">
                    <a:pos x="9199530" y="9702324"/>
                  </a:cxn>
                  <a:cxn ang="0">
                    <a:pos x="9617067" y="9076632"/>
                  </a:cxn>
                  <a:cxn ang="0">
                    <a:pos x="9854268" y="8296861"/>
                  </a:cxn>
                  <a:cxn ang="0">
                    <a:pos x="10974532" y="8518986"/>
                  </a:cxn>
                  <a:cxn ang="0">
                    <a:pos x="12822305" y="7844589"/>
                  </a:cxn>
                  <a:cxn ang="0">
                    <a:pos x="14145486" y="6639910"/>
                  </a:cxn>
                  <a:cxn ang="0">
                    <a:pos x="14145744" y="5586975"/>
                  </a:cxn>
                  <a:cxn ang="0">
                    <a:pos x="14391284" y="4635002"/>
                  </a:cxn>
                  <a:cxn ang="0">
                    <a:pos x="13774649" y="4142834"/>
                  </a:cxn>
                  <a:cxn ang="0">
                    <a:pos x="13380204" y="3400646"/>
                  </a:cxn>
                  <a:cxn ang="0">
                    <a:pos x="12662854" y="3375807"/>
                  </a:cxn>
                  <a:cxn ang="0">
                    <a:pos x="11860057" y="3461255"/>
                  </a:cxn>
                  <a:cxn ang="0">
                    <a:pos x="11101957" y="4021616"/>
                  </a:cxn>
                  <a:cxn ang="0">
                    <a:pos x="10089518" y="3944124"/>
                  </a:cxn>
                  <a:cxn ang="0">
                    <a:pos x="9300628" y="4170648"/>
                  </a:cxn>
                  <a:cxn ang="0">
                    <a:pos x="9008450" y="3380465"/>
                  </a:cxn>
                  <a:cxn ang="0">
                    <a:pos x="8188833" y="3036991"/>
                  </a:cxn>
                  <a:cxn ang="0">
                    <a:pos x="8153063" y="2074229"/>
                  </a:cxn>
                  <a:cxn ang="0">
                    <a:pos x="7698009" y="1690716"/>
                  </a:cxn>
                  <a:cxn ang="0">
                    <a:pos x="7107829" y="1271432"/>
                  </a:cxn>
                  <a:cxn ang="0">
                    <a:pos x="6244422" y="841217"/>
                  </a:cxn>
                  <a:cxn ang="0">
                    <a:pos x="5483346" y="617668"/>
                  </a:cxn>
                  <a:cxn ang="0">
                    <a:pos x="4719295" y="432865"/>
                  </a:cxn>
                  <a:cxn ang="0">
                    <a:pos x="4021676" y="615339"/>
                  </a:cxn>
                  <a:cxn ang="0">
                    <a:pos x="3458852" y="456345"/>
                  </a:cxn>
                </a:cxnLst>
                <a:rect l="T0" t="T1" r="T2" b="T3"/>
                <a:pathLst>
                  <a:path w="14391284" h="11641235">
                    <a:moveTo>
                      <a:pt x="3596953" y="0"/>
                    </a:moveTo>
                    <a:lnTo>
                      <a:pt x="3017321" y="115912"/>
                    </a:lnTo>
                    <a:lnTo>
                      <a:pt x="2697392" y="176521"/>
                    </a:lnTo>
                    <a:lnTo>
                      <a:pt x="2299972" y="336485"/>
                    </a:lnTo>
                    <a:lnTo>
                      <a:pt x="1941297" y="695160"/>
                    </a:lnTo>
                    <a:lnTo>
                      <a:pt x="1877713" y="1053834"/>
                    </a:lnTo>
                    <a:lnTo>
                      <a:pt x="2150939" y="1351900"/>
                    </a:lnTo>
                    <a:lnTo>
                      <a:pt x="2070279" y="1843371"/>
                    </a:lnTo>
                    <a:lnTo>
                      <a:pt x="1812122" y="1723511"/>
                    </a:lnTo>
                    <a:lnTo>
                      <a:pt x="1453448" y="1737418"/>
                    </a:lnTo>
                    <a:lnTo>
                      <a:pt x="1045096" y="1875519"/>
                    </a:lnTo>
                    <a:lnTo>
                      <a:pt x="675489" y="2319642"/>
                    </a:lnTo>
                    <a:lnTo>
                      <a:pt x="405238" y="2874051"/>
                    </a:lnTo>
                    <a:lnTo>
                      <a:pt x="493664" y="3481114"/>
                    </a:lnTo>
                    <a:lnTo>
                      <a:pt x="433055" y="3889466"/>
                    </a:lnTo>
                    <a:lnTo>
                      <a:pt x="209506" y="4297818"/>
                    </a:lnTo>
                    <a:lnTo>
                      <a:pt x="10793" y="4741940"/>
                    </a:lnTo>
                    <a:lnTo>
                      <a:pt x="110148" y="5164200"/>
                    </a:lnTo>
                    <a:lnTo>
                      <a:pt x="319790" y="5434451"/>
                    </a:lnTo>
                    <a:lnTo>
                      <a:pt x="532408" y="5630186"/>
                    </a:lnTo>
                    <a:lnTo>
                      <a:pt x="248249" y="6181619"/>
                    </a:lnTo>
                    <a:lnTo>
                      <a:pt x="0" y="6531754"/>
                    </a:lnTo>
                    <a:lnTo>
                      <a:pt x="656414" y="6680145"/>
                    </a:lnTo>
                    <a:lnTo>
                      <a:pt x="937787" y="6925813"/>
                    </a:lnTo>
                    <a:lnTo>
                      <a:pt x="1257715" y="7496197"/>
                    </a:lnTo>
                    <a:lnTo>
                      <a:pt x="1354095" y="7998861"/>
                    </a:lnTo>
                    <a:lnTo>
                      <a:pt x="1375958" y="8572158"/>
                    </a:lnTo>
                    <a:lnTo>
                      <a:pt x="1375958" y="8930833"/>
                    </a:lnTo>
                    <a:lnTo>
                      <a:pt x="1698863" y="9190152"/>
                    </a:lnTo>
                    <a:lnTo>
                      <a:pt x="1958182" y="9573666"/>
                    </a:lnTo>
                    <a:lnTo>
                      <a:pt x="2093308" y="9882663"/>
                    </a:lnTo>
                    <a:lnTo>
                      <a:pt x="2292018" y="10340692"/>
                    </a:lnTo>
                    <a:lnTo>
                      <a:pt x="2466727" y="10849367"/>
                    </a:lnTo>
                    <a:lnTo>
                      <a:pt x="3136798" y="10631062"/>
                    </a:lnTo>
                    <a:lnTo>
                      <a:pt x="3863589" y="10553570"/>
                    </a:lnTo>
                    <a:lnTo>
                      <a:pt x="4326339" y="10809654"/>
                    </a:lnTo>
                    <a:lnTo>
                      <a:pt x="4719298" y="11275381"/>
                    </a:lnTo>
                    <a:lnTo>
                      <a:pt x="5304758" y="11575194"/>
                    </a:lnTo>
                    <a:lnTo>
                      <a:pt x="6904138" y="11641235"/>
                    </a:lnTo>
                    <a:lnTo>
                      <a:pt x="7503765" y="11502164"/>
                    </a:lnTo>
                    <a:lnTo>
                      <a:pt x="7997566" y="11056555"/>
                    </a:lnTo>
                    <a:lnTo>
                      <a:pt x="8547252" y="10637010"/>
                    </a:lnTo>
                    <a:lnTo>
                      <a:pt x="8760130" y="9867008"/>
                    </a:lnTo>
                    <a:lnTo>
                      <a:pt x="9199530" y="9702324"/>
                    </a:lnTo>
                    <a:lnTo>
                      <a:pt x="9544298" y="9418166"/>
                    </a:lnTo>
                    <a:lnTo>
                      <a:pt x="9617067" y="9076632"/>
                    </a:lnTo>
                    <a:lnTo>
                      <a:pt x="9309815" y="8693119"/>
                    </a:lnTo>
                    <a:lnTo>
                      <a:pt x="9854268" y="8296861"/>
                    </a:lnTo>
                    <a:lnTo>
                      <a:pt x="10170248" y="8570155"/>
                    </a:lnTo>
                    <a:lnTo>
                      <a:pt x="10974532" y="8518986"/>
                    </a:lnTo>
                    <a:lnTo>
                      <a:pt x="11934318" y="8228619"/>
                    </a:lnTo>
                    <a:lnTo>
                      <a:pt x="12822305" y="7844589"/>
                    </a:lnTo>
                    <a:lnTo>
                      <a:pt x="13491982" y="7101171"/>
                    </a:lnTo>
                    <a:lnTo>
                      <a:pt x="14145486" y="6639910"/>
                    </a:lnTo>
                    <a:lnTo>
                      <a:pt x="13884938" y="6166223"/>
                    </a:lnTo>
                    <a:lnTo>
                      <a:pt x="14145744" y="5586975"/>
                    </a:lnTo>
                    <a:lnTo>
                      <a:pt x="14133328" y="4894465"/>
                    </a:lnTo>
                    <a:lnTo>
                      <a:pt x="14391284" y="4635002"/>
                    </a:lnTo>
                    <a:lnTo>
                      <a:pt x="13909774" y="4451831"/>
                    </a:lnTo>
                    <a:lnTo>
                      <a:pt x="13774649" y="4142834"/>
                    </a:lnTo>
                    <a:lnTo>
                      <a:pt x="13551100" y="3784160"/>
                    </a:lnTo>
                    <a:lnTo>
                      <a:pt x="13380204" y="3400646"/>
                    </a:lnTo>
                    <a:lnTo>
                      <a:pt x="12922174" y="3152258"/>
                    </a:lnTo>
                    <a:lnTo>
                      <a:pt x="12662854" y="3375807"/>
                    </a:lnTo>
                    <a:lnTo>
                      <a:pt x="12304180" y="3337062"/>
                    </a:lnTo>
                    <a:lnTo>
                      <a:pt x="11860057" y="3461255"/>
                    </a:lnTo>
                    <a:lnTo>
                      <a:pt x="11462637" y="3819930"/>
                    </a:lnTo>
                    <a:lnTo>
                      <a:pt x="11101957" y="4021616"/>
                    </a:lnTo>
                    <a:lnTo>
                      <a:pt x="10635971" y="3858676"/>
                    </a:lnTo>
                    <a:lnTo>
                      <a:pt x="10089518" y="3944124"/>
                    </a:lnTo>
                    <a:lnTo>
                      <a:pt x="9648370" y="4291867"/>
                    </a:lnTo>
                    <a:lnTo>
                      <a:pt x="9300628" y="4170648"/>
                    </a:lnTo>
                    <a:lnTo>
                      <a:pt x="9212204" y="3801042"/>
                    </a:lnTo>
                    <a:lnTo>
                      <a:pt x="9008450" y="3380465"/>
                    </a:lnTo>
                    <a:lnTo>
                      <a:pt x="8682633" y="3243657"/>
                    </a:lnTo>
                    <a:lnTo>
                      <a:pt x="8188833" y="3036991"/>
                    </a:lnTo>
                    <a:lnTo>
                      <a:pt x="8103385" y="2606775"/>
                    </a:lnTo>
                    <a:lnTo>
                      <a:pt x="8153063" y="2074229"/>
                    </a:lnTo>
                    <a:lnTo>
                      <a:pt x="8020913" y="1740394"/>
                    </a:lnTo>
                    <a:lnTo>
                      <a:pt x="7698009" y="1690716"/>
                    </a:lnTo>
                    <a:lnTo>
                      <a:pt x="7402919" y="1505913"/>
                    </a:lnTo>
                    <a:lnTo>
                      <a:pt x="7107829" y="1271432"/>
                    </a:lnTo>
                    <a:lnTo>
                      <a:pt x="6691520" y="1125375"/>
                    </a:lnTo>
                    <a:lnTo>
                      <a:pt x="6244422" y="841217"/>
                    </a:lnTo>
                    <a:lnTo>
                      <a:pt x="5952308" y="617668"/>
                    </a:lnTo>
                    <a:lnTo>
                      <a:pt x="5483346" y="617668"/>
                    </a:lnTo>
                    <a:lnTo>
                      <a:pt x="5110765" y="706091"/>
                    </a:lnTo>
                    <a:lnTo>
                      <a:pt x="4719295" y="432865"/>
                    </a:lnTo>
                    <a:lnTo>
                      <a:pt x="4286104" y="443797"/>
                    </a:lnTo>
                    <a:lnTo>
                      <a:pt x="4021676" y="615339"/>
                    </a:lnTo>
                    <a:lnTo>
                      <a:pt x="3728719" y="830285"/>
                    </a:lnTo>
                    <a:lnTo>
                      <a:pt x="3458852" y="456345"/>
                    </a:lnTo>
                    <a:lnTo>
                      <a:pt x="3596953" y="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5" name="任意多边形 19"/>
              <p:cNvSpPr>
                <a:spLocks/>
              </p:cNvSpPr>
              <p:nvPr/>
            </p:nvSpPr>
            <p:spPr bwMode="auto">
              <a:xfrm>
                <a:off x="5387976" y="2058988"/>
                <a:ext cx="1677988" cy="1136650"/>
              </a:xfrm>
              <a:custGeom>
                <a:avLst/>
                <a:gdLst>
                  <a:gd name="T0" fmla="*/ 0 w 21894363"/>
                  <a:gd name="T1" fmla="*/ 0 h 14831711"/>
                  <a:gd name="T2" fmla="*/ 21894363 w 21894363"/>
                  <a:gd name="T3" fmla="*/ 14831711 h 14831711"/>
                </a:gdLst>
                <a:ahLst/>
                <a:cxnLst>
                  <a:cxn ang="0">
                    <a:pos x="1964457" y="9847218"/>
                  </a:cxn>
                  <a:cxn ang="0">
                    <a:pos x="1630621" y="9278902"/>
                  </a:cxn>
                  <a:cxn ang="0">
                    <a:pos x="1445818" y="8368793"/>
                  </a:cxn>
                  <a:cxn ang="0">
                    <a:pos x="816892" y="7160620"/>
                  </a:cxn>
                  <a:cxn ang="0">
                    <a:pos x="372769" y="6332984"/>
                  </a:cxn>
                  <a:cxn ang="0">
                    <a:pos x="198898" y="5405993"/>
                  </a:cxn>
                  <a:cxn ang="0">
                    <a:pos x="0" y="4297492"/>
                  </a:cxn>
                  <a:cxn ang="0">
                    <a:pos x="358862" y="3773554"/>
                  </a:cxn>
                  <a:cxn ang="0">
                    <a:pos x="1448793" y="3577819"/>
                  </a:cxn>
                  <a:cxn ang="0">
                    <a:pos x="2419511" y="3279754"/>
                  </a:cxn>
                  <a:cxn ang="0">
                    <a:pos x="2675855" y="2675667"/>
                  </a:cxn>
                  <a:cxn ang="0">
                    <a:pos x="2910336" y="1922547"/>
                  </a:cxn>
                  <a:cxn ang="0">
                    <a:pos x="3724064" y="1392976"/>
                  </a:cxn>
                  <a:cxn ang="0">
                    <a:pos x="4452345" y="813728"/>
                  </a:cxn>
                  <a:cxn ang="0">
                    <a:pos x="4981916" y="259319"/>
                  </a:cxn>
                  <a:cxn ang="0">
                    <a:pos x="6065896" y="88423"/>
                  </a:cxn>
                  <a:cxn ang="0">
                    <a:pos x="7425108" y="482868"/>
                  </a:cxn>
                  <a:cxn ang="0">
                    <a:pos x="8473317" y="916059"/>
                  </a:cxn>
                  <a:cxn ang="0">
                    <a:pos x="9240344" y="777958"/>
                  </a:cxn>
                  <a:cxn ang="0">
                    <a:pos x="10081887" y="270251"/>
                  </a:cxn>
                  <a:cxn ang="0">
                    <a:pos x="11083395" y="419284"/>
                  </a:cxn>
                  <a:cxn ang="0">
                    <a:pos x="11313155" y="1419302"/>
                  </a:cxn>
                  <a:cxn ang="0">
                    <a:pos x="10817866" y="3010989"/>
                  </a:cxn>
                  <a:cxn ang="0">
                    <a:pos x="10230920" y="4790716"/>
                  </a:cxn>
                  <a:cxn ang="0">
                    <a:pos x="9847409" y="6040872"/>
                  </a:cxn>
                  <a:cxn ang="0">
                    <a:pos x="10255500" y="6952467"/>
                  </a:cxn>
                  <a:cxn ang="0">
                    <a:pos x="9423924" y="7631391"/>
                  </a:cxn>
                  <a:cxn ang="0">
                    <a:pos x="10625628" y="9359758"/>
                  </a:cxn>
                  <a:cxn ang="0">
                    <a:pos x="12162652" y="8581411"/>
                  </a:cxn>
                  <a:cxn ang="0">
                    <a:pos x="13645541" y="8323839"/>
                  </a:cxn>
                  <a:cxn ang="0">
                    <a:pos x="14934441" y="8213294"/>
                  </a:cxn>
                  <a:cxn ang="0">
                    <a:pos x="15381872" y="7103698"/>
                  </a:cxn>
                  <a:cxn ang="0">
                    <a:pos x="17109394" y="7013462"/>
                  </a:cxn>
                  <a:cxn ang="0">
                    <a:pos x="17832504" y="7824930"/>
                  </a:cxn>
                  <a:cxn ang="0">
                    <a:pos x="19016022" y="8379728"/>
                  </a:cxn>
                  <a:cxn ang="0">
                    <a:pos x="20879449" y="9797541"/>
                  </a:cxn>
                  <a:cxn ang="0">
                    <a:pos x="21624871" y="11086440"/>
                  </a:cxn>
                  <a:cxn ang="0">
                    <a:pos x="20627828" y="12086461"/>
                  </a:cxn>
                  <a:cxn ang="0">
                    <a:pos x="19071911" y="11291620"/>
                  </a:cxn>
                  <a:cxn ang="0">
                    <a:pos x="18185288" y="11874426"/>
                  </a:cxn>
                  <a:cxn ang="0">
                    <a:pos x="17351049" y="12142606"/>
                  </a:cxn>
                  <a:cxn ang="0">
                    <a:pos x="16273276" y="13190557"/>
                  </a:cxn>
                  <a:cxn ang="0">
                    <a:pos x="15520933" y="12908146"/>
                  </a:cxn>
                  <a:cxn ang="0">
                    <a:pos x="15114599" y="14306235"/>
                  </a:cxn>
                  <a:cxn ang="0">
                    <a:pos x="13228148" y="14831711"/>
                  </a:cxn>
                  <a:cxn ang="0">
                    <a:pos x="12597593" y="14332168"/>
                  </a:cxn>
                  <a:cxn ang="0">
                    <a:pos x="12203148" y="13589980"/>
                  </a:cxn>
                  <a:cxn ang="0">
                    <a:pos x="11485798" y="13565141"/>
                  </a:cxn>
                  <a:cxn ang="0">
                    <a:pos x="10683001" y="13650589"/>
                  </a:cxn>
                  <a:cxn ang="0">
                    <a:pos x="9924901" y="14210950"/>
                  </a:cxn>
                  <a:cxn ang="0">
                    <a:pos x="8912462" y="14133458"/>
                  </a:cxn>
                  <a:cxn ang="0">
                    <a:pos x="8123572" y="14359982"/>
                  </a:cxn>
                  <a:cxn ang="0">
                    <a:pos x="7831394" y="13569799"/>
                  </a:cxn>
                  <a:cxn ang="0">
                    <a:pos x="7011777" y="13226325"/>
                  </a:cxn>
                  <a:cxn ang="0">
                    <a:pos x="6976007" y="12263563"/>
                  </a:cxn>
                  <a:cxn ang="0">
                    <a:pos x="6520953" y="11880050"/>
                  </a:cxn>
                  <a:cxn ang="0">
                    <a:pos x="5930773" y="11460766"/>
                  </a:cxn>
                  <a:cxn ang="0">
                    <a:pos x="5067366" y="11030551"/>
                  </a:cxn>
                  <a:cxn ang="0">
                    <a:pos x="4306290" y="10807002"/>
                  </a:cxn>
                  <a:cxn ang="0">
                    <a:pos x="3542239" y="10622199"/>
                  </a:cxn>
                  <a:cxn ang="0">
                    <a:pos x="2844620" y="10804673"/>
                  </a:cxn>
                  <a:cxn ang="0">
                    <a:pos x="2281796" y="10645679"/>
                  </a:cxn>
                </a:cxnLst>
                <a:rect l="T0" t="T1" r="T2" b="T3"/>
                <a:pathLst>
                  <a:path w="21894363" h="14831711">
                    <a:moveTo>
                      <a:pt x="2419897" y="10189334"/>
                    </a:moveTo>
                    <a:lnTo>
                      <a:pt x="1964457" y="9847218"/>
                    </a:lnTo>
                    <a:lnTo>
                      <a:pt x="1740908" y="9538221"/>
                    </a:lnTo>
                    <a:lnTo>
                      <a:pt x="1630621" y="9278902"/>
                    </a:lnTo>
                    <a:lnTo>
                      <a:pt x="1407072" y="8735424"/>
                    </a:lnTo>
                    <a:lnTo>
                      <a:pt x="1445818" y="8368793"/>
                    </a:lnTo>
                    <a:lnTo>
                      <a:pt x="1414840" y="7661080"/>
                    </a:lnTo>
                    <a:lnTo>
                      <a:pt x="816892" y="7160620"/>
                    </a:lnTo>
                    <a:lnTo>
                      <a:pt x="557573" y="6840691"/>
                    </a:lnTo>
                    <a:lnTo>
                      <a:pt x="372769" y="6332984"/>
                    </a:lnTo>
                    <a:lnTo>
                      <a:pt x="408540" y="5847140"/>
                    </a:lnTo>
                    <a:lnTo>
                      <a:pt x="198898" y="5405993"/>
                    </a:lnTo>
                    <a:lnTo>
                      <a:pt x="88611" y="4840652"/>
                    </a:lnTo>
                    <a:lnTo>
                      <a:pt x="0" y="4297492"/>
                    </a:lnTo>
                    <a:lnTo>
                      <a:pt x="174059" y="4057712"/>
                    </a:lnTo>
                    <a:lnTo>
                      <a:pt x="358862" y="3773554"/>
                    </a:lnTo>
                    <a:lnTo>
                      <a:pt x="866570" y="3514234"/>
                    </a:lnTo>
                    <a:lnTo>
                      <a:pt x="1448793" y="3577819"/>
                    </a:lnTo>
                    <a:lnTo>
                      <a:pt x="1939618" y="3528141"/>
                    </a:lnTo>
                    <a:lnTo>
                      <a:pt x="2419511" y="3279754"/>
                    </a:lnTo>
                    <a:lnTo>
                      <a:pt x="2689762" y="3009502"/>
                    </a:lnTo>
                    <a:lnTo>
                      <a:pt x="2675855" y="2675667"/>
                    </a:lnTo>
                    <a:lnTo>
                      <a:pt x="2789117" y="2316992"/>
                    </a:lnTo>
                    <a:lnTo>
                      <a:pt x="2910336" y="1922547"/>
                    </a:lnTo>
                    <a:lnTo>
                      <a:pt x="3233115" y="1787938"/>
                    </a:lnTo>
                    <a:lnTo>
                      <a:pt x="3724064" y="1392976"/>
                    </a:lnTo>
                    <a:lnTo>
                      <a:pt x="4168187" y="1147564"/>
                    </a:lnTo>
                    <a:lnTo>
                      <a:pt x="4452345" y="813728"/>
                    </a:lnTo>
                    <a:lnTo>
                      <a:pt x="4672919" y="568316"/>
                    </a:lnTo>
                    <a:lnTo>
                      <a:pt x="4981916" y="259319"/>
                    </a:lnTo>
                    <a:lnTo>
                      <a:pt x="5351522" y="0"/>
                    </a:lnTo>
                    <a:lnTo>
                      <a:pt x="6065896" y="88423"/>
                    </a:lnTo>
                    <a:lnTo>
                      <a:pt x="6882600" y="187779"/>
                    </a:lnTo>
                    <a:lnTo>
                      <a:pt x="7425108" y="482868"/>
                    </a:lnTo>
                    <a:lnTo>
                      <a:pt x="7957654" y="816704"/>
                    </a:lnTo>
                    <a:lnTo>
                      <a:pt x="8473317" y="916059"/>
                    </a:lnTo>
                    <a:lnTo>
                      <a:pt x="8845899" y="1076024"/>
                    </a:lnTo>
                    <a:lnTo>
                      <a:pt x="9240344" y="777958"/>
                    </a:lnTo>
                    <a:lnTo>
                      <a:pt x="9698374" y="543478"/>
                    </a:lnTo>
                    <a:lnTo>
                      <a:pt x="10081887" y="270251"/>
                    </a:lnTo>
                    <a:lnTo>
                      <a:pt x="10610425" y="279694"/>
                    </a:lnTo>
                    <a:lnTo>
                      <a:pt x="11083395" y="419284"/>
                    </a:lnTo>
                    <a:lnTo>
                      <a:pt x="11359537" y="951181"/>
                    </a:lnTo>
                    <a:lnTo>
                      <a:pt x="11313155" y="1419302"/>
                    </a:lnTo>
                    <a:lnTo>
                      <a:pt x="11052347" y="1979923"/>
                    </a:lnTo>
                    <a:lnTo>
                      <a:pt x="10817866" y="3010989"/>
                    </a:lnTo>
                    <a:lnTo>
                      <a:pt x="10665597" y="3972267"/>
                    </a:lnTo>
                    <a:lnTo>
                      <a:pt x="10230920" y="4790716"/>
                    </a:lnTo>
                    <a:lnTo>
                      <a:pt x="10308876" y="5584649"/>
                    </a:lnTo>
                    <a:lnTo>
                      <a:pt x="9847409" y="6040872"/>
                    </a:lnTo>
                    <a:lnTo>
                      <a:pt x="9980787" y="6682216"/>
                    </a:lnTo>
                    <a:lnTo>
                      <a:pt x="10255500" y="6952467"/>
                    </a:lnTo>
                    <a:lnTo>
                      <a:pt x="9870501" y="7235136"/>
                    </a:lnTo>
                    <a:lnTo>
                      <a:pt x="9423924" y="7631391"/>
                    </a:lnTo>
                    <a:lnTo>
                      <a:pt x="9566224" y="8320605"/>
                    </a:lnTo>
                    <a:lnTo>
                      <a:pt x="10625628" y="9359758"/>
                    </a:lnTo>
                    <a:lnTo>
                      <a:pt x="11066512" y="8556833"/>
                    </a:lnTo>
                    <a:lnTo>
                      <a:pt x="12162652" y="8581411"/>
                    </a:lnTo>
                    <a:lnTo>
                      <a:pt x="12848956" y="8157665"/>
                    </a:lnTo>
                    <a:lnTo>
                      <a:pt x="13645541" y="8323839"/>
                    </a:lnTo>
                    <a:lnTo>
                      <a:pt x="14355195" y="8798751"/>
                    </a:lnTo>
                    <a:lnTo>
                      <a:pt x="14934441" y="8213294"/>
                    </a:lnTo>
                    <a:lnTo>
                      <a:pt x="15006240" y="7452476"/>
                    </a:lnTo>
                    <a:lnTo>
                      <a:pt x="15381872" y="7103698"/>
                    </a:lnTo>
                    <a:lnTo>
                      <a:pt x="16220625" y="6964885"/>
                    </a:lnTo>
                    <a:lnTo>
                      <a:pt x="17109394" y="7013462"/>
                    </a:lnTo>
                    <a:lnTo>
                      <a:pt x="17391540" y="7446267"/>
                    </a:lnTo>
                    <a:lnTo>
                      <a:pt x="17832504" y="7824930"/>
                    </a:lnTo>
                    <a:lnTo>
                      <a:pt x="18424095" y="8005399"/>
                    </a:lnTo>
                    <a:lnTo>
                      <a:pt x="19016022" y="8379728"/>
                    </a:lnTo>
                    <a:lnTo>
                      <a:pt x="19793667" y="8994744"/>
                    </a:lnTo>
                    <a:lnTo>
                      <a:pt x="20879449" y="9797541"/>
                    </a:lnTo>
                    <a:lnTo>
                      <a:pt x="21497443" y="10479378"/>
                    </a:lnTo>
                    <a:lnTo>
                      <a:pt x="21624871" y="11086440"/>
                    </a:lnTo>
                    <a:lnTo>
                      <a:pt x="21894363" y="11598802"/>
                    </a:lnTo>
                    <a:lnTo>
                      <a:pt x="20627828" y="12086461"/>
                    </a:lnTo>
                    <a:lnTo>
                      <a:pt x="19618620" y="12033550"/>
                    </a:lnTo>
                    <a:lnTo>
                      <a:pt x="19071911" y="11291620"/>
                    </a:lnTo>
                    <a:lnTo>
                      <a:pt x="18768862" y="11828628"/>
                    </a:lnTo>
                    <a:lnTo>
                      <a:pt x="18185288" y="11874426"/>
                    </a:lnTo>
                    <a:lnTo>
                      <a:pt x="17916390" y="12221587"/>
                    </a:lnTo>
                    <a:lnTo>
                      <a:pt x="17351049" y="12142606"/>
                    </a:lnTo>
                    <a:lnTo>
                      <a:pt x="16925814" y="12650313"/>
                    </a:lnTo>
                    <a:lnTo>
                      <a:pt x="16273276" y="13190557"/>
                    </a:lnTo>
                    <a:lnTo>
                      <a:pt x="15964281" y="12897215"/>
                    </a:lnTo>
                    <a:lnTo>
                      <a:pt x="15520933" y="12908146"/>
                    </a:lnTo>
                    <a:lnTo>
                      <a:pt x="15217371" y="13675173"/>
                    </a:lnTo>
                    <a:lnTo>
                      <a:pt x="15114599" y="14306235"/>
                    </a:lnTo>
                    <a:lnTo>
                      <a:pt x="13996776" y="14096204"/>
                    </a:lnTo>
                    <a:lnTo>
                      <a:pt x="13228148" y="14831711"/>
                    </a:lnTo>
                    <a:lnTo>
                      <a:pt x="12732718" y="14641165"/>
                    </a:lnTo>
                    <a:lnTo>
                      <a:pt x="12597593" y="14332168"/>
                    </a:lnTo>
                    <a:lnTo>
                      <a:pt x="12374044" y="13973494"/>
                    </a:lnTo>
                    <a:lnTo>
                      <a:pt x="12203148" y="13589980"/>
                    </a:lnTo>
                    <a:lnTo>
                      <a:pt x="11745118" y="13341592"/>
                    </a:lnTo>
                    <a:lnTo>
                      <a:pt x="11485798" y="13565141"/>
                    </a:lnTo>
                    <a:lnTo>
                      <a:pt x="11127124" y="13526396"/>
                    </a:lnTo>
                    <a:lnTo>
                      <a:pt x="10683001" y="13650589"/>
                    </a:lnTo>
                    <a:lnTo>
                      <a:pt x="10285581" y="14009264"/>
                    </a:lnTo>
                    <a:lnTo>
                      <a:pt x="9924901" y="14210950"/>
                    </a:lnTo>
                    <a:lnTo>
                      <a:pt x="9458915" y="14048010"/>
                    </a:lnTo>
                    <a:lnTo>
                      <a:pt x="8912462" y="14133458"/>
                    </a:lnTo>
                    <a:lnTo>
                      <a:pt x="8471314" y="14481201"/>
                    </a:lnTo>
                    <a:lnTo>
                      <a:pt x="8123572" y="14359982"/>
                    </a:lnTo>
                    <a:lnTo>
                      <a:pt x="8035148" y="13990376"/>
                    </a:lnTo>
                    <a:lnTo>
                      <a:pt x="7831394" y="13569799"/>
                    </a:lnTo>
                    <a:lnTo>
                      <a:pt x="7505577" y="13432991"/>
                    </a:lnTo>
                    <a:lnTo>
                      <a:pt x="7011777" y="13226325"/>
                    </a:lnTo>
                    <a:lnTo>
                      <a:pt x="6926329" y="12796109"/>
                    </a:lnTo>
                    <a:lnTo>
                      <a:pt x="6976007" y="12263563"/>
                    </a:lnTo>
                    <a:lnTo>
                      <a:pt x="6843857" y="11929728"/>
                    </a:lnTo>
                    <a:lnTo>
                      <a:pt x="6520953" y="11880050"/>
                    </a:lnTo>
                    <a:lnTo>
                      <a:pt x="6225863" y="11695247"/>
                    </a:lnTo>
                    <a:lnTo>
                      <a:pt x="5930773" y="11460766"/>
                    </a:lnTo>
                    <a:lnTo>
                      <a:pt x="5514464" y="11314709"/>
                    </a:lnTo>
                    <a:lnTo>
                      <a:pt x="5067366" y="11030551"/>
                    </a:lnTo>
                    <a:lnTo>
                      <a:pt x="4775252" y="10807002"/>
                    </a:lnTo>
                    <a:lnTo>
                      <a:pt x="4306290" y="10807002"/>
                    </a:lnTo>
                    <a:lnTo>
                      <a:pt x="3933709" y="10895425"/>
                    </a:lnTo>
                    <a:lnTo>
                      <a:pt x="3542239" y="10622199"/>
                    </a:lnTo>
                    <a:lnTo>
                      <a:pt x="3109048" y="10633131"/>
                    </a:lnTo>
                    <a:lnTo>
                      <a:pt x="2844620" y="10804673"/>
                    </a:lnTo>
                    <a:lnTo>
                      <a:pt x="2551663" y="11019619"/>
                    </a:lnTo>
                    <a:lnTo>
                      <a:pt x="2281796" y="10645679"/>
                    </a:lnTo>
                    <a:lnTo>
                      <a:pt x="2419897" y="10189334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6" name="任意多边形 20"/>
              <p:cNvSpPr>
                <a:spLocks/>
              </p:cNvSpPr>
              <p:nvPr/>
            </p:nvSpPr>
            <p:spPr bwMode="auto">
              <a:xfrm>
                <a:off x="2876551" y="3708400"/>
                <a:ext cx="1827213" cy="1079500"/>
              </a:xfrm>
              <a:custGeom>
                <a:avLst/>
                <a:gdLst>
                  <a:gd name="T0" fmla="*/ 0 w 23823172"/>
                  <a:gd name="T1" fmla="*/ 0 h 14065995"/>
                  <a:gd name="T2" fmla="*/ 23823172 w 23823172"/>
                  <a:gd name="T3" fmla="*/ 14065995 h 14065995"/>
                </a:gdLst>
                <a:ahLst/>
                <a:cxnLst>
                  <a:cxn ang="0">
                    <a:pos x="11674811" y="465848"/>
                  </a:cxn>
                  <a:cxn ang="0">
                    <a:pos x="10687211" y="1020257"/>
                  </a:cxn>
                  <a:cxn ang="0">
                    <a:pos x="10146708" y="1980043"/>
                  </a:cxn>
                  <a:cxn ang="0">
                    <a:pos x="9890364" y="2857356"/>
                  </a:cxn>
                  <a:cxn ang="0">
                    <a:pos x="9379682" y="3323342"/>
                  </a:cxn>
                  <a:cxn ang="0">
                    <a:pos x="9559504" y="3928399"/>
                  </a:cxn>
                  <a:cxn ang="0">
                    <a:pos x="8469573" y="3902590"/>
                  </a:cxn>
                  <a:cxn ang="0">
                    <a:pos x="6806345" y="4023809"/>
                  </a:cxn>
                  <a:cxn ang="0">
                    <a:pos x="5885302" y="4450791"/>
                  </a:cxn>
                  <a:cxn ang="0">
                    <a:pos x="4979916" y="4998730"/>
                  </a:cxn>
                  <a:cxn ang="0">
                    <a:pos x="2476636" y="5025316"/>
                  </a:cxn>
                  <a:cxn ang="0">
                    <a:pos x="1762263" y="4317152"/>
                  </a:cxn>
                  <a:cxn ang="0">
                    <a:pos x="554089" y="3776910"/>
                  </a:cxn>
                  <a:cxn ang="0">
                    <a:pos x="117661" y="5158955"/>
                  </a:cxn>
                  <a:cxn ang="0">
                    <a:pos x="727957" y="9867456"/>
                  </a:cxn>
                  <a:cxn ang="0">
                    <a:pos x="1898875" y="10053746"/>
                  </a:cxn>
                  <a:cxn ang="0">
                    <a:pos x="2905363" y="9681425"/>
                  </a:cxn>
                  <a:cxn ang="0">
                    <a:pos x="3871100" y="10050770"/>
                  </a:cxn>
                  <a:cxn ang="0">
                    <a:pos x="4605848" y="9985699"/>
                  </a:cxn>
                  <a:cxn ang="0">
                    <a:pos x="5730063" y="10420377"/>
                  </a:cxn>
                  <a:cxn ang="0">
                    <a:pos x="6585771" y="10900272"/>
                  </a:cxn>
                  <a:cxn ang="0">
                    <a:pos x="7374661" y="11707789"/>
                  </a:cxn>
                  <a:cxn ang="0">
                    <a:pos x="8373193" y="12060255"/>
                  </a:cxn>
                  <a:cxn ang="0">
                    <a:pos x="9884155" y="12367763"/>
                  </a:cxn>
                  <a:cxn ang="0">
                    <a:pos x="10850153" y="12686205"/>
                  </a:cxn>
                  <a:cxn ang="0">
                    <a:pos x="11660906" y="13322568"/>
                  </a:cxn>
                  <a:cxn ang="0">
                    <a:pos x="13255566" y="12902056"/>
                  </a:cxn>
                  <a:cxn ang="0">
                    <a:pos x="14060371" y="13718761"/>
                  </a:cxn>
                  <a:cxn ang="0">
                    <a:pos x="15534011" y="14065995"/>
                  </a:cxn>
                  <a:cxn ang="0">
                    <a:pos x="16437713" y="13414486"/>
                  </a:cxn>
                  <a:cxn ang="0">
                    <a:pos x="17516973" y="12947014"/>
                  </a:cxn>
                  <a:cxn ang="0">
                    <a:pos x="18113359" y="12318086"/>
                  </a:cxn>
                  <a:cxn ang="0">
                    <a:pos x="18984463" y="12314852"/>
                  </a:cxn>
                  <a:cxn ang="0">
                    <a:pos x="19767403" y="11301182"/>
                  </a:cxn>
                  <a:cxn ang="0">
                    <a:pos x="21756507" y="11137726"/>
                  </a:cxn>
                  <a:cxn ang="0">
                    <a:pos x="22532977" y="10391076"/>
                  </a:cxn>
                  <a:cxn ang="0">
                    <a:pos x="23823172" y="10660809"/>
                  </a:cxn>
                  <a:cxn ang="0">
                    <a:pos x="23714829" y="9926577"/>
                  </a:cxn>
                  <a:cxn ang="0">
                    <a:pos x="23714829" y="9008512"/>
                  </a:cxn>
                  <a:cxn ang="0">
                    <a:pos x="23717804" y="7612560"/>
                  </a:cxn>
                  <a:cxn ang="0">
                    <a:pos x="23157444" y="6462020"/>
                  </a:cxn>
                  <a:cxn ang="0">
                    <a:pos x="23182283" y="5595638"/>
                  </a:cxn>
                  <a:cxn ang="0">
                    <a:pos x="22823608" y="4580224"/>
                  </a:cxn>
                  <a:cxn ang="0">
                    <a:pos x="22467909" y="3676066"/>
                  </a:cxn>
                  <a:cxn ang="0">
                    <a:pos x="22233428" y="2989507"/>
                  </a:cxn>
                  <a:cxn ang="0">
                    <a:pos x="22295333" y="2253326"/>
                  </a:cxn>
                  <a:cxn ang="0">
                    <a:pos x="21292853" y="2250294"/>
                  </a:cxn>
                  <a:cxn ang="0">
                    <a:pos x="20542385" y="2581478"/>
                  </a:cxn>
                  <a:cxn ang="0">
                    <a:pos x="19604463" y="3033880"/>
                  </a:cxn>
                  <a:cxn ang="0">
                    <a:pos x="18402240" y="3739974"/>
                  </a:cxn>
                  <a:cxn ang="0">
                    <a:pos x="17364962" y="3651874"/>
                  </a:cxn>
                  <a:cxn ang="0">
                    <a:pos x="17011591" y="2813306"/>
                  </a:cxn>
                  <a:cxn ang="0">
                    <a:pos x="16217397" y="1919436"/>
                  </a:cxn>
                  <a:cxn ang="0">
                    <a:pos x="14871445" y="1786963"/>
                  </a:cxn>
                  <a:cxn ang="0">
                    <a:pos x="13867286" y="1709794"/>
                  </a:cxn>
                  <a:cxn ang="0">
                    <a:pos x="12752840" y="1345816"/>
                  </a:cxn>
                  <a:cxn ang="0">
                    <a:pos x="12631621" y="551298"/>
                  </a:cxn>
                  <a:cxn ang="0">
                    <a:pos x="12620689" y="109828"/>
                  </a:cxn>
                  <a:cxn ang="0">
                    <a:pos x="11995321" y="0"/>
                  </a:cxn>
                </a:cxnLst>
                <a:rect l="T0" t="T1" r="T2" b="T3"/>
                <a:pathLst>
                  <a:path w="23823172" h="14065995">
                    <a:moveTo>
                      <a:pt x="11995321" y="0"/>
                    </a:moveTo>
                    <a:lnTo>
                      <a:pt x="11674811" y="465848"/>
                    </a:lnTo>
                    <a:lnTo>
                      <a:pt x="11241620" y="675490"/>
                    </a:lnTo>
                    <a:lnTo>
                      <a:pt x="10687211" y="1020257"/>
                    </a:lnTo>
                    <a:lnTo>
                      <a:pt x="10264951" y="1602481"/>
                    </a:lnTo>
                    <a:lnTo>
                      <a:pt x="10146708" y="1980043"/>
                    </a:lnTo>
                    <a:lnTo>
                      <a:pt x="9823804" y="2498682"/>
                    </a:lnTo>
                    <a:lnTo>
                      <a:pt x="9890364" y="2857356"/>
                    </a:lnTo>
                    <a:lnTo>
                      <a:pt x="9542621" y="2978575"/>
                    </a:lnTo>
                    <a:lnTo>
                      <a:pt x="9379682" y="3323342"/>
                    </a:lnTo>
                    <a:lnTo>
                      <a:pt x="9649933" y="3574705"/>
                    </a:lnTo>
                    <a:lnTo>
                      <a:pt x="9559504" y="3928399"/>
                    </a:lnTo>
                    <a:lnTo>
                      <a:pt x="8913696" y="3927429"/>
                    </a:lnTo>
                    <a:lnTo>
                      <a:pt x="8469573" y="3902590"/>
                    </a:lnTo>
                    <a:lnTo>
                      <a:pt x="7680683" y="3863844"/>
                    </a:lnTo>
                    <a:lnTo>
                      <a:pt x="6806345" y="4023809"/>
                    </a:lnTo>
                    <a:lnTo>
                      <a:pt x="6248378" y="4236168"/>
                    </a:lnTo>
                    <a:lnTo>
                      <a:pt x="5885302" y="4450791"/>
                    </a:lnTo>
                    <a:lnTo>
                      <a:pt x="5340338" y="4666642"/>
                    </a:lnTo>
                    <a:lnTo>
                      <a:pt x="4979916" y="4998730"/>
                    </a:lnTo>
                    <a:lnTo>
                      <a:pt x="3745417" y="4998991"/>
                    </a:lnTo>
                    <a:lnTo>
                      <a:pt x="2476636" y="5025316"/>
                    </a:lnTo>
                    <a:lnTo>
                      <a:pt x="2051143" y="4779904"/>
                    </a:lnTo>
                    <a:lnTo>
                      <a:pt x="1762263" y="4317152"/>
                    </a:lnTo>
                    <a:lnTo>
                      <a:pt x="1277647" y="3803238"/>
                    </a:lnTo>
                    <a:lnTo>
                      <a:pt x="554089" y="3776910"/>
                    </a:lnTo>
                    <a:lnTo>
                      <a:pt x="0" y="3831701"/>
                    </a:lnTo>
                    <a:lnTo>
                      <a:pt x="117661" y="5158955"/>
                    </a:lnTo>
                    <a:lnTo>
                      <a:pt x="248646" y="9853359"/>
                    </a:lnTo>
                    <a:lnTo>
                      <a:pt x="727957" y="9867456"/>
                    </a:lnTo>
                    <a:lnTo>
                      <a:pt x="1147244" y="9690610"/>
                    </a:lnTo>
                    <a:lnTo>
                      <a:pt x="1898875" y="10053746"/>
                    </a:lnTo>
                    <a:lnTo>
                      <a:pt x="2223526" y="9692096"/>
                    </a:lnTo>
                    <a:lnTo>
                      <a:pt x="2905363" y="9681425"/>
                    </a:lnTo>
                    <a:lnTo>
                      <a:pt x="3356341" y="9931237"/>
                    </a:lnTo>
                    <a:lnTo>
                      <a:pt x="3871100" y="10050770"/>
                    </a:lnTo>
                    <a:lnTo>
                      <a:pt x="4018643" y="10157824"/>
                    </a:lnTo>
                    <a:lnTo>
                      <a:pt x="4605848" y="9985699"/>
                    </a:lnTo>
                    <a:lnTo>
                      <a:pt x="5157026" y="10148639"/>
                    </a:lnTo>
                    <a:lnTo>
                      <a:pt x="5730063" y="10420377"/>
                    </a:lnTo>
                    <a:lnTo>
                      <a:pt x="6265842" y="10589786"/>
                    </a:lnTo>
                    <a:lnTo>
                      <a:pt x="6585771" y="10900272"/>
                    </a:lnTo>
                    <a:lnTo>
                      <a:pt x="6963075" y="11407977"/>
                    </a:lnTo>
                    <a:lnTo>
                      <a:pt x="7374661" y="11707789"/>
                    </a:lnTo>
                    <a:lnTo>
                      <a:pt x="7829715" y="11979269"/>
                    </a:lnTo>
                    <a:lnTo>
                      <a:pt x="8373193" y="12060255"/>
                    </a:lnTo>
                    <a:lnTo>
                      <a:pt x="9287766" y="12038650"/>
                    </a:lnTo>
                    <a:lnTo>
                      <a:pt x="9884155" y="12367763"/>
                    </a:lnTo>
                    <a:lnTo>
                      <a:pt x="10295741" y="12689181"/>
                    </a:lnTo>
                    <a:lnTo>
                      <a:pt x="10850153" y="12686205"/>
                    </a:lnTo>
                    <a:lnTo>
                      <a:pt x="11114192" y="13063507"/>
                    </a:lnTo>
                    <a:lnTo>
                      <a:pt x="11660906" y="13322568"/>
                    </a:lnTo>
                    <a:lnTo>
                      <a:pt x="12587897" y="13249799"/>
                    </a:lnTo>
                    <a:lnTo>
                      <a:pt x="13255566" y="12902056"/>
                    </a:lnTo>
                    <a:lnTo>
                      <a:pt x="14070589" y="13004131"/>
                    </a:lnTo>
                    <a:lnTo>
                      <a:pt x="14060371" y="13718761"/>
                    </a:lnTo>
                    <a:lnTo>
                      <a:pt x="14849001" y="13833767"/>
                    </a:lnTo>
                    <a:lnTo>
                      <a:pt x="15534011" y="14065995"/>
                    </a:lnTo>
                    <a:lnTo>
                      <a:pt x="15962542" y="13647481"/>
                    </a:lnTo>
                    <a:lnTo>
                      <a:pt x="16437713" y="13414486"/>
                    </a:lnTo>
                    <a:lnTo>
                      <a:pt x="17158295" y="13150444"/>
                    </a:lnTo>
                    <a:lnTo>
                      <a:pt x="17516973" y="12947014"/>
                    </a:lnTo>
                    <a:lnTo>
                      <a:pt x="17791944" y="12608456"/>
                    </a:lnTo>
                    <a:lnTo>
                      <a:pt x="18113359" y="12318086"/>
                    </a:lnTo>
                    <a:lnTo>
                      <a:pt x="18515502" y="12136516"/>
                    </a:lnTo>
                    <a:lnTo>
                      <a:pt x="18984463" y="12314852"/>
                    </a:lnTo>
                    <a:lnTo>
                      <a:pt x="19371213" y="11720210"/>
                    </a:lnTo>
                    <a:lnTo>
                      <a:pt x="19767403" y="11301182"/>
                    </a:lnTo>
                    <a:lnTo>
                      <a:pt x="20891612" y="11333461"/>
                    </a:lnTo>
                    <a:lnTo>
                      <a:pt x="21756507" y="11137726"/>
                    </a:lnTo>
                    <a:lnTo>
                      <a:pt x="21963174" y="10603694"/>
                    </a:lnTo>
                    <a:lnTo>
                      <a:pt x="22532977" y="10391076"/>
                    </a:lnTo>
                    <a:lnTo>
                      <a:pt x="23121670" y="10729374"/>
                    </a:lnTo>
                    <a:lnTo>
                      <a:pt x="23823172" y="10660809"/>
                    </a:lnTo>
                    <a:lnTo>
                      <a:pt x="23764506" y="10221666"/>
                    </a:lnTo>
                    <a:lnTo>
                      <a:pt x="23714829" y="9926577"/>
                    </a:lnTo>
                    <a:lnTo>
                      <a:pt x="23540957" y="9421845"/>
                    </a:lnTo>
                    <a:lnTo>
                      <a:pt x="23714829" y="9008512"/>
                    </a:lnTo>
                    <a:lnTo>
                      <a:pt x="23652926" y="8349702"/>
                    </a:lnTo>
                    <a:lnTo>
                      <a:pt x="23717804" y="7612560"/>
                    </a:lnTo>
                    <a:lnTo>
                      <a:pt x="23405832" y="6955820"/>
                    </a:lnTo>
                    <a:lnTo>
                      <a:pt x="23157444" y="6462020"/>
                    </a:lnTo>
                    <a:lnTo>
                      <a:pt x="23132605" y="6003990"/>
                    </a:lnTo>
                    <a:lnTo>
                      <a:pt x="23182283" y="5595638"/>
                    </a:lnTo>
                    <a:lnTo>
                      <a:pt x="23071996" y="5176354"/>
                    </a:lnTo>
                    <a:lnTo>
                      <a:pt x="22823608" y="4580224"/>
                    </a:lnTo>
                    <a:lnTo>
                      <a:pt x="22801745" y="4208612"/>
                    </a:lnTo>
                    <a:lnTo>
                      <a:pt x="22467909" y="3676066"/>
                    </a:lnTo>
                    <a:lnTo>
                      <a:pt x="22432138" y="3356137"/>
                    </a:lnTo>
                    <a:lnTo>
                      <a:pt x="22233428" y="2989507"/>
                    </a:lnTo>
                    <a:lnTo>
                      <a:pt x="22343715" y="2724236"/>
                    </a:lnTo>
                    <a:lnTo>
                      <a:pt x="22295333" y="2253326"/>
                    </a:lnTo>
                    <a:lnTo>
                      <a:pt x="21789305" y="2404954"/>
                    </a:lnTo>
                    <a:lnTo>
                      <a:pt x="21292853" y="2250294"/>
                    </a:lnTo>
                    <a:lnTo>
                      <a:pt x="20950737" y="2482123"/>
                    </a:lnTo>
                    <a:lnTo>
                      <a:pt x="20542385" y="2581478"/>
                    </a:lnTo>
                    <a:lnTo>
                      <a:pt x="20100915" y="2758001"/>
                    </a:lnTo>
                    <a:lnTo>
                      <a:pt x="19604463" y="3033880"/>
                    </a:lnTo>
                    <a:lnTo>
                      <a:pt x="18853995" y="3386927"/>
                    </a:lnTo>
                    <a:lnTo>
                      <a:pt x="18402240" y="3739974"/>
                    </a:lnTo>
                    <a:lnTo>
                      <a:pt x="17949837" y="3706855"/>
                    </a:lnTo>
                    <a:lnTo>
                      <a:pt x="17364962" y="3651874"/>
                    </a:lnTo>
                    <a:lnTo>
                      <a:pt x="17022846" y="3265708"/>
                    </a:lnTo>
                    <a:lnTo>
                      <a:pt x="17011591" y="2813306"/>
                    </a:lnTo>
                    <a:lnTo>
                      <a:pt x="16658867" y="2394025"/>
                    </a:lnTo>
                    <a:lnTo>
                      <a:pt x="16217397" y="1919436"/>
                    </a:lnTo>
                    <a:lnTo>
                      <a:pt x="15467253" y="1753844"/>
                    </a:lnTo>
                    <a:lnTo>
                      <a:pt x="14871445" y="1786963"/>
                    </a:lnTo>
                    <a:lnTo>
                      <a:pt x="14286570" y="1753844"/>
                    </a:lnTo>
                    <a:lnTo>
                      <a:pt x="13867286" y="1709794"/>
                    </a:lnTo>
                    <a:lnTo>
                      <a:pt x="13348970" y="1566389"/>
                    </a:lnTo>
                    <a:lnTo>
                      <a:pt x="12752840" y="1345816"/>
                    </a:lnTo>
                    <a:lnTo>
                      <a:pt x="12796890" y="904345"/>
                    </a:lnTo>
                    <a:lnTo>
                      <a:pt x="12631621" y="551298"/>
                    </a:lnTo>
                    <a:lnTo>
                      <a:pt x="12775026" y="308538"/>
                    </a:lnTo>
                    <a:lnTo>
                      <a:pt x="12620689" y="109828"/>
                    </a:lnTo>
                    <a:lnTo>
                      <a:pt x="12309556" y="95078"/>
                    </a:lnTo>
                    <a:lnTo>
                      <a:pt x="11995321" y="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7" name="任意多边形 21"/>
              <p:cNvSpPr>
                <a:spLocks/>
              </p:cNvSpPr>
              <p:nvPr/>
            </p:nvSpPr>
            <p:spPr bwMode="auto">
              <a:xfrm>
                <a:off x="3743326" y="3221038"/>
                <a:ext cx="1028700" cy="774700"/>
              </a:xfrm>
              <a:custGeom>
                <a:avLst/>
                <a:gdLst>
                  <a:gd name="T0" fmla="*/ 0 w 13403178"/>
                  <a:gd name="T1" fmla="*/ 0 h 10092947"/>
                  <a:gd name="T2" fmla="*/ 13403178 w 13403178"/>
                  <a:gd name="T3" fmla="*/ 10092947 h 10092947"/>
                </a:gdLst>
                <a:ahLst/>
                <a:cxnLst>
                  <a:cxn ang="0">
                    <a:pos x="579246" y="5958393"/>
                  </a:cxn>
                  <a:cxn ang="0">
                    <a:pos x="344765" y="5428822"/>
                  </a:cxn>
                  <a:cxn ang="0">
                    <a:pos x="0" y="4711473"/>
                  </a:cxn>
                  <a:cxn ang="0">
                    <a:pos x="576275" y="4052728"/>
                  </a:cxn>
                  <a:cxn ang="0">
                    <a:pos x="1403911" y="3834222"/>
                  </a:cxn>
                  <a:cxn ang="0">
                    <a:pos x="1588714" y="2979680"/>
                  </a:cxn>
                  <a:cxn ang="0">
                    <a:pos x="2256386" y="2510718"/>
                  </a:cxn>
                  <a:cxn ang="0">
                    <a:pos x="2714416" y="1815233"/>
                  </a:cxn>
                  <a:cxn ang="0">
                    <a:pos x="2967784" y="1083977"/>
                  </a:cxn>
                  <a:cxn ang="0">
                    <a:pos x="3539076" y="667671"/>
                  </a:cxn>
                  <a:cxn ang="0">
                    <a:pos x="4275313" y="827635"/>
                  </a:cxn>
                  <a:cxn ang="0">
                    <a:pos x="4965430" y="811465"/>
                  </a:cxn>
                  <a:cxn ang="0">
                    <a:pos x="5398039" y="85448"/>
                  </a:cxn>
                  <a:cxn ang="0">
                    <a:pos x="6137252" y="212620"/>
                  </a:cxn>
                  <a:cxn ang="0">
                    <a:pos x="6901303" y="568319"/>
                  </a:cxn>
                  <a:cxn ang="0">
                    <a:pos x="7803455" y="458032"/>
                  </a:cxn>
                  <a:cxn ang="0">
                    <a:pos x="8735425" y="617997"/>
                  </a:cxn>
                  <a:cxn ang="0">
                    <a:pos x="10061842" y="998534"/>
                  </a:cxn>
                  <a:cxn ang="0">
                    <a:pos x="10779191" y="515666"/>
                  </a:cxn>
                  <a:cxn ang="0">
                    <a:pos x="11659480" y="529573"/>
                  </a:cxn>
                  <a:cxn ang="0">
                    <a:pos x="12058582" y="847238"/>
                  </a:cxn>
                  <a:cxn ang="0">
                    <a:pos x="12384788" y="1872872"/>
                  </a:cxn>
                  <a:cxn ang="0">
                    <a:pos x="12012206" y="2592289"/>
                  </a:cxn>
                  <a:cxn ang="0">
                    <a:pos x="12663830" y="3265977"/>
                  </a:cxn>
                  <a:cxn ang="0">
                    <a:pos x="13080274" y="4018968"/>
                  </a:cxn>
                  <a:cxn ang="0">
                    <a:pos x="12991851" y="5450691"/>
                  </a:cxn>
                  <a:cxn ang="0">
                    <a:pos x="13403178" y="6200835"/>
                  </a:cxn>
                  <a:cxn ang="0">
                    <a:pos x="12815001" y="6868506"/>
                  </a:cxn>
                  <a:cxn ang="0">
                    <a:pos x="12260591" y="7276858"/>
                  </a:cxn>
                  <a:cxn ang="0">
                    <a:pos x="11468726" y="7436823"/>
                  </a:cxn>
                  <a:cxn ang="0">
                    <a:pos x="11151773" y="8186967"/>
                  </a:cxn>
                  <a:cxn ang="0">
                    <a:pos x="10487074" y="8757927"/>
                  </a:cxn>
                  <a:cxn ang="0">
                    <a:pos x="9648506" y="8835096"/>
                  </a:cxn>
                  <a:cxn ang="0">
                    <a:pos x="8798684" y="9110974"/>
                  </a:cxn>
                  <a:cxn ang="0">
                    <a:pos x="7551764" y="9739900"/>
                  </a:cxn>
                  <a:cxn ang="0">
                    <a:pos x="6647606" y="10059828"/>
                  </a:cxn>
                  <a:cxn ang="0">
                    <a:pos x="5720615" y="9618681"/>
                  </a:cxn>
                  <a:cxn ang="0">
                    <a:pos x="5356636" y="8746998"/>
                  </a:cxn>
                  <a:cxn ang="0">
                    <a:pos x="4165022" y="8106817"/>
                  </a:cxn>
                  <a:cxn ang="0">
                    <a:pos x="2984339" y="8106817"/>
                  </a:cxn>
                  <a:cxn ang="0">
                    <a:pos x="2046739" y="7919362"/>
                  </a:cxn>
                  <a:cxn ang="0">
                    <a:pos x="1494659" y="7257318"/>
                  </a:cxn>
                  <a:cxn ang="0">
                    <a:pos x="1472795" y="6661511"/>
                  </a:cxn>
                  <a:cxn ang="0">
                    <a:pos x="1007325" y="6448051"/>
                  </a:cxn>
                </a:cxnLst>
                <a:rect l="T0" t="T1" r="T2" b="T3"/>
                <a:pathLst>
                  <a:path w="13403178" h="10092947">
                    <a:moveTo>
                      <a:pt x="693090" y="6352973"/>
                    </a:moveTo>
                    <a:lnTo>
                      <a:pt x="579246" y="5958393"/>
                    </a:lnTo>
                    <a:lnTo>
                      <a:pt x="604085" y="5500363"/>
                    </a:lnTo>
                    <a:lnTo>
                      <a:pt x="344765" y="5428822"/>
                    </a:lnTo>
                    <a:lnTo>
                      <a:pt x="85448" y="5105918"/>
                    </a:lnTo>
                    <a:lnTo>
                      <a:pt x="0" y="4711473"/>
                    </a:lnTo>
                    <a:lnTo>
                      <a:pt x="273229" y="4380613"/>
                    </a:lnTo>
                    <a:lnTo>
                      <a:pt x="576275" y="4052728"/>
                    </a:lnTo>
                    <a:lnTo>
                      <a:pt x="970720" y="3859061"/>
                    </a:lnTo>
                    <a:lnTo>
                      <a:pt x="1403911" y="3834222"/>
                    </a:lnTo>
                    <a:lnTo>
                      <a:pt x="1425775" y="3387124"/>
                    </a:lnTo>
                    <a:lnTo>
                      <a:pt x="1588714" y="2979680"/>
                    </a:lnTo>
                    <a:lnTo>
                      <a:pt x="1947389" y="2447134"/>
                    </a:lnTo>
                    <a:lnTo>
                      <a:pt x="2256386" y="2510718"/>
                    </a:lnTo>
                    <a:lnTo>
                      <a:pt x="2604129" y="2187814"/>
                    </a:lnTo>
                    <a:lnTo>
                      <a:pt x="2714416" y="1815233"/>
                    </a:lnTo>
                    <a:lnTo>
                      <a:pt x="2736084" y="1382496"/>
                    </a:lnTo>
                    <a:lnTo>
                      <a:pt x="2967784" y="1083977"/>
                    </a:lnTo>
                    <a:lnTo>
                      <a:pt x="3279757" y="838567"/>
                    </a:lnTo>
                    <a:lnTo>
                      <a:pt x="3539076" y="667671"/>
                    </a:lnTo>
                    <a:lnTo>
                      <a:pt x="3853054" y="728280"/>
                    </a:lnTo>
                    <a:lnTo>
                      <a:pt x="4275313" y="827635"/>
                    </a:lnTo>
                    <a:lnTo>
                      <a:pt x="4772673" y="1070784"/>
                    </a:lnTo>
                    <a:lnTo>
                      <a:pt x="4965430" y="811465"/>
                    </a:lnTo>
                    <a:lnTo>
                      <a:pt x="5089042" y="430215"/>
                    </a:lnTo>
                    <a:lnTo>
                      <a:pt x="5398039" y="85448"/>
                    </a:lnTo>
                    <a:lnTo>
                      <a:pt x="5792484" y="0"/>
                    </a:lnTo>
                    <a:lnTo>
                      <a:pt x="6137252" y="212620"/>
                    </a:lnTo>
                    <a:lnTo>
                      <a:pt x="6492951" y="471939"/>
                    </a:lnTo>
                    <a:lnTo>
                      <a:pt x="6901303" y="568319"/>
                    </a:lnTo>
                    <a:lnTo>
                      <a:pt x="7309655" y="394448"/>
                    </a:lnTo>
                    <a:lnTo>
                      <a:pt x="7803455" y="458032"/>
                    </a:lnTo>
                    <a:lnTo>
                      <a:pt x="8297256" y="607065"/>
                    </a:lnTo>
                    <a:lnTo>
                      <a:pt x="8735425" y="617997"/>
                    </a:lnTo>
                    <a:lnTo>
                      <a:pt x="9297790" y="1026349"/>
                    </a:lnTo>
                    <a:lnTo>
                      <a:pt x="10061842" y="998534"/>
                    </a:lnTo>
                    <a:lnTo>
                      <a:pt x="10257577" y="725308"/>
                    </a:lnTo>
                    <a:lnTo>
                      <a:pt x="10779191" y="515666"/>
                    </a:lnTo>
                    <a:lnTo>
                      <a:pt x="11262059" y="554412"/>
                    </a:lnTo>
                    <a:lnTo>
                      <a:pt x="11659480" y="529573"/>
                    </a:lnTo>
                    <a:lnTo>
                      <a:pt x="12004247" y="604089"/>
                    </a:lnTo>
                    <a:lnTo>
                      <a:pt x="12058582" y="847238"/>
                    </a:lnTo>
                    <a:lnTo>
                      <a:pt x="12383176" y="1383599"/>
                    </a:lnTo>
                    <a:cubicBezTo>
                      <a:pt x="12383713" y="1546690"/>
                      <a:pt x="12384251" y="1709781"/>
                      <a:pt x="12384788" y="1872872"/>
                    </a:cubicBezTo>
                    <a:lnTo>
                      <a:pt x="12240413" y="2205542"/>
                    </a:lnTo>
                    <a:lnTo>
                      <a:pt x="12012206" y="2592289"/>
                    </a:lnTo>
                    <a:lnTo>
                      <a:pt x="12249662" y="3039387"/>
                    </a:lnTo>
                    <a:lnTo>
                      <a:pt x="12663830" y="3265977"/>
                    </a:lnTo>
                    <a:lnTo>
                      <a:pt x="13019665" y="3337390"/>
                    </a:lnTo>
                    <a:lnTo>
                      <a:pt x="13080274" y="4018968"/>
                    </a:lnTo>
                    <a:lnTo>
                      <a:pt x="13055435" y="4772088"/>
                    </a:lnTo>
                    <a:lnTo>
                      <a:pt x="12991851" y="5450691"/>
                    </a:lnTo>
                    <a:lnTo>
                      <a:pt x="13080274" y="5831229"/>
                    </a:lnTo>
                    <a:lnTo>
                      <a:pt x="13403178" y="6200835"/>
                    </a:lnTo>
                    <a:lnTo>
                      <a:pt x="12914356" y="6435316"/>
                    </a:lnTo>
                    <a:lnTo>
                      <a:pt x="12815001" y="6868506"/>
                    </a:lnTo>
                    <a:lnTo>
                      <a:pt x="12842815" y="7216249"/>
                    </a:lnTo>
                    <a:lnTo>
                      <a:pt x="12260591" y="7276858"/>
                    </a:lnTo>
                    <a:lnTo>
                      <a:pt x="11852239" y="7351375"/>
                    </a:lnTo>
                    <a:lnTo>
                      <a:pt x="11468726" y="7436823"/>
                    </a:lnTo>
                    <a:lnTo>
                      <a:pt x="11358439" y="7781590"/>
                    </a:lnTo>
                    <a:lnTo>
                      <a:pt x="11151773" y="8186967"/>
                    </a:lnTo>
                    <a:lnTo>
                      <a:pt x="10993102" y="8606299"/>
                    </a:lnTo>
                    <a:lnTo>
                      <a:pt x="10487074" y="8757927"/>
                    </a:lnTo>
                    <a:lnTo>
                      <a:pt x="9990622" y="8603267"/>
                    </a:lnTo>
                    <a:lnTo>
                      <a:pt x="9648506" y="8835096"/>
                    </a:lnTo>
                    <a:lnTo>
                      <a:pt x="9240154" y="8934451"/>
                    </a:lnTo>
                    <a:lnTo>
                      <a:pt x="8798684" y="9110974"/>
                    </a:lnTo>
                    <a:lnTo>
                      <a:pt x="8302232" y="9386853"/>
                    </a:lnTo>
                    <a:lnTo>
                      <a:pt x="7551764" y="9739900"/>
                    </a:lnTo>
                    <a:lnTo>
                      <a:pt x="7100009" y="10092947"/>
                    </a:lnTo>
                    <a:lnTo>
                      <a:pt x="6647606" y="10059828"/>
                    </a:lnTo>
                    <a:lnTo>
                      <a:pt x="6062731" y="10004847"/>
                    </a:lnTo>
                    <a:lnTo>
                      <a:pt x="5720615" y="9618681"/>
                    </a:lnTo>
                    <a:lnTo>
                      <a:pt x="5709360" y="9166279"/>
                    </a:lnTo>
                    <a:lnTo>
                      <a:pt x="5356636" y="8746998"/>
                    </a:lnTo>
                    <a:lnTo>
                      <a:pt x="4915166" y="8272409"/>
                    </a:lnTo>
                    <a:lnTo>
                      <a:pt x="4165022" y="8106817"/>
                    </a:lnTo>
                    <a:lnTo>
                      <a:pt x="3569214" y="8139936"/>
                    </a:lnTo>
                    <a:lnTo>
                      <a:pt x="2984339" y="8106817"/>
                    </a:lnTo>
                    <a:lnTo>
                      <a:pt x="2565055" y="8062767"/>
                    </a:lnTo>
                    <a:lnTo>
                      <a:pt x="2046739" y="7919362"/>
                    </a:lnTo>
                    <a:lnTo>
                      <a:pt x="1450609" y="7698789"/>
                    </a:lnTo>
                    <a:lnTo>
                      <a:pt x="1494659" y="7257318"/>
                    </a:lnTo>
                    <a:lnTo>
                      <a:pt x="1329390" y="6904271"/>
                    </a:lnTo>
                    <a:lnTo>
                      <a:pt x="1472795" y="6661511"/>
                    </a:lnTo>
                    <a:lnTo>
                      <a:pt x="1318458" y="6462801"/>
                    </a:lnTo>
                    <a:lnTo>
                      <a:pt x="1007325" y="6448051"/>
                    </a:lnTo>
                    <a:lnTo>
                      <a:pt x="693090" y="6352973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8" name="任意多边形 22"/>
              <p:cNvSpPr>
                <a:spLocks/>
              </p:cNvSpPr>
              <p:nvPr/>
            </p:nvSpPr>
            <p:spPr bwMode="auto">
              <a:xfrm>
                <a:off x="2732088" y="2519363"/>
                <a:ext cx="1046163" cy="709613"/>
              </a:xfrm>
              <a:custGeom>
                <a:avLst/>
                <a:gdLst>
                  <a:gd name="T0" fmla="*/ 0 w 13631894"/>
                  <a:gd name="T1" fmla="*/ 0 h 9260725"/>
                  <a:gd name="T2" fmla="*/ 13631894 w 13631894"/>
                  <a:gd name="T3" fmla="*/ 9260725 h 9260725"/>
                </a:gdLst>
                <a:ahLst/>
                <a:cxnLst>
                  <a:cxn ang="0">
                    <a:pos x="5671004" y="815218"/>
                  </a:cxn>
                  <a:cxn ang="0">
                    <a:pos x="5244022" y="1399186"/>
                  </a:cxn>
                  <a:cxn ang="0">
                    <a:pos x="5065170" y="2512211"/>
                  </a:cxn>
                  <a:cxn ang="0">
                    <a:pos x="4315287" y="3017201"/>
                  </a:cxn>
                  <a:cxn ang="0">
                    <a:pos x="3506278" y="2666482"/>
                  </a:cxn>
                  <a:cxn ang="0">
                    <a:pos x="2866421" y="3534351"/>
                  </a:cxn>
                  <a:cxn ang="0">
                    <a:pos x="1842075" y="3169983"/>
                  </a:cxn>
                  <a:cxn ang="0">
                    <a:pos x="777700" y="3647874"/>
                  </a:cxn>
                  <a:cxn ang="0">
                    <a:pos x="0" y="4334175"/>
                  </a:cxn>
                  <a:cxn ang="0">
                    <a:pos x="356403" y="5034446"/>
                  </a:cxn>
                  <a:cxn ang="0">
                    <a:pos x="1023952" y="5203209"/>
                  </a:cxn>
                  <a:cxn ang="0">
                    <a:pos x="1456306" y="5916675"/>
                  </a:cxn>
                  <a:cxn ang="0">
                    <a:pos x="2372623" y="5898048"/>
                  </a:cxn>
                  <a:cxn ang="0">
                    <a:pos x="3156791" y="5582839"/>
                  </a:cxn>
                  <a:cxn ang="0">
                    <a:pos x="3420833" y="6076642"/>
                  </a:cxn>
                  <a:cxn ang="0">
                    <a:pos x="3841603" y="6811129"/>
                  </a:cxn>
                  <a:cxn ang="0">
                    <a:pos x="3851567" y="7693165"/>
                  </a:cxn>
                  <a:cxn ang="0">
                    <a:pos x="4785737" y="7489993"/>
                  </a:cxn>
                  <a:cxn ang="0">
                    <a:pos x="5123065" y="8140521"/>
                  </a:cxn>
                  <a:cxn ang="0">
                    <a:pos x="5896301" y="8626623"/>
                  </a:cxn>
                  <a:cxn ang="0">
                    <a:pos x="7434553" y="8973847"/>
                  </a:cxn>
                  <a:cxn ang="0">
                    <a:pos x="8412713" y="9136531"/>
                  </a:cxn>
                  <a:cxn ang="0">
                    <a:pos x="8791310" y="8586391"/>
                  </a:cxn>
                  <a:cxn ang="0">
                    <a:pos x="9892173" y="8636068"/>
                  </a:cxn>
                  <a:cxn ang="0">
                    <a:pos x="10373547" y="8505600"/>
                  </a:cxn>
                  <a:cxn ang="0">
                    <a:pos x="10923500" y="7690189"/>
                  </a:cxn>
                  <a:cxn ang="0">
                    <a:pos x="10572781" y="7022518"/>
                  </a:cxn>
                  <a:cxn ang="0">
                    <a:pos x="11342783" y="7160619"/>
                  </a:cxn>
                  <a:cxn ang="0">
                    <a:pos x="12010455" y="7593810"/>
                  </a:cxn>
                  <a:cxn ang="0">
                    <a:pos x="12741711" y="7902807"/>
                  </a:cxn>
                  <a:cxn ang="0">
                    <a:pos x="13631894" y="7428591"/>
                  </a:cxn>
                  <a:cxn ang="0">
                    <a:pos x="13086992" y="6895022"/>
                  </a:cxn>
                  <a:cxn ang="0">
                    <a:pos x="12518160" y="6346890"/>
                  </a:cxn>
                  <a:cxn ang="0">
                    <a:pos x="11959286" y="5557677"/>
                  </a:cxn>
                  <a:cxn ang="0">
                    <a:pos x="11348731" y="5017498"/>
                  </a:cxn>
                  <a:cxn ang="0">
                    <a:pos x="11351707" y="4065668"/>
                  </a:cxn>
                  <a:cxn ang="0">
                    <a:pos x="10573748" y="3820256"/>
                  </a:cxn>
                  <a:cxn ang="0">
                    <a:pos x="9955754" y="3130721"/>
                  </a:cxn>
                  <a:cxn ang="0">
                    <a:pos x="9621919" y="2035809"/>
                  </a:cxn>
                  <a:cxn ang="0">
                    <a:pos x="9315897" y="1627457"/>
                  </a:cxn>
                  <a:cxn ang="0">
                    <a:pos x="8725717" y="1108818"/>
                  </a:cxn>
                  <a:cxn ang="0">
                    <a:pos x="7949248" y="1111794"/>
                  </a:cxn>
                  <a:cxn ang="0">
                    <a:pos x="7295226" y="512430"/>
                  </a:cxn>
                  <a:cxn ang="0">
                    <a:pos x="6230134" y="0"/>
                  </a:cxn>
                  <a:cxn ang="0">
                    <a:pos x="5486965" y="485523"/>
                  </a:cxn>
                </a:cxnLst>
                <a:rect l="T0" t="T1" r="T2" b="T3"/>
                <a:pathLst>
                  <a:path w="13631894" h="9260725">
                    <a:moveTo>
                      <a:pt x="5486965" y="485523"/>
                    </a:moveTo>
                    <a:lnTo>
                      <a:pt x="5671004" y="815218"/>
                    </a:lnTo>
                    <a:lnTo>
                      <a:pt x="5821523" y="1074537"/>
                    </a:lnTo>
                    <a:lnTo>
                      <a:pt x="5244022" y="1399186"/>
                    </a:lnTo>
                    <a:lnTo>
                      <a:pt x="4852814" y="1875845"/>
                    </a:lnTo>
                    <a:lnTo>
                      <a:pt x="5065170" y="2512211"/>
                    </a:lnTo>
                    <a:lnTo>
                      <a:pt x="4604165" y="2736279"/>
                    </a:lnTo>
                    <a:lnTo>
                      <a:pt x="4315287" y="3017201"/>
                    </a:lnTo>
                    <a:lnTo>
                      <a:pt x="3864952" y="2618291"/>
                    </a:lnTo>
                    <a:lnTo>
                      <a:pt x="3506278" y="2666482"/>
                    </a:lnTo>
                    <a:lnTo>
                      <a:pt x="3299611" y="3323222"/>
                    </a:lnTo>
                    <a:lnTo>
                      <a:pt x="2866421" y="3534351"/>
                    </a:lnTo>
                    <a:lnTo>
                      <a:pt x="2326176" y="3419344"/>
                    </a:lnTo>
                    <a:lnTo>
                      <a:pt x="1842075" y="3169983"/>
                    </a:lnTo>
                    <a:lnTo>
                      <a:pt x="1277712" y="3594960"/>
                    </a:lnTo>
                    <a:lnTo>
                      <a:pt x="777700" y="3647874"/>
                    </a:lnTo>
                    <a:lnTo>
                      <a:pt x="333578" y="3900984"/>
                    </a:lnTo>
                    <a:lnTo>
                      <a:pt x="0" y="4334175"/>
                    </a:lnTo>
                    <a:lnTo>
                      <a:pt x="224780" y="4702292"/>
                    </a:lnTo>
                    <a:lnTo>
                      <a:pt x="356403" y="5034446"/>
                    </a:lnTo>
                    <a:lnTo>
                      <a:pt x="748141" y="5022221"/>
                    </a:lnTo>
                    <a:lnTo>
                      <a:pt x="1023952" y="5203209"/>
                    </a:lnTo>
                    <a:lnTo>
                      <a:pt x="1077515" y="5564209"/>
                    </a:lnTo>
                    <a:lnTo>
                      <a:pt x="1456306" y="5916675"/>
                    </a:lnTo>
                    <a:lnTo>
                      <a:pt x="2004506" y="6093522"/>
                    </a:lnTo>
                    <a:lnTo>
                      <a:pt x="2372623" y="5898048"/>
                    </a:lnTo>
                    <a:lnTo>
                      <a:pt x="2785698" y="5773854"/>
                    </a:lnTo>
                    <a:lnTo>
                      <a:pt x="3156791" y="5582839"/>
                    </a:lnTo>
                    <a:lnTo>
                      <a:pt x="3445411" y="5744550"/>
                    </a:lnTo>
                    <a:lnTo>
                      <a:pt x="3420833" y="6076642"/>
                    </a:lnTo>
                    <a:lnTo>
                      <a:pt x="3729830" y="6483502"/>
                    </a:lnTo>
                    <a:lnTo>
                      <a:pt x="3841603" y="6811129"/>
                    </a:lnTo>
                    <a:cubicBezTo>
                      <a:pt x="3840483" y="6973185"/>
                      <a:pt x="3866076" y="7170945"/>
                      <a:pt x="3864956" y="7333001"/>
                    </a:cubicBezTo>
                    <a:lnTo>
                      <a:pt x="3851567" y="7693165"/>
                    </a:lnTo>
                    <a:lnTo>
                      <a:pt x="4222141" y="7536437"/>
                    </a:lnTo>
                    <a:lnTo>
                      <a:pt x="4785737" y="7489993"/>
                    </a:lnTo>
                    <a:lnTo>
                      <a:pt x="5130505" y="7770915"/>
                    </a:lnTo>
                    <a:lnTo>
                      <a:pt x="5123065" y="8140521"/>
                    </a:lnTo>
                    <a:lnTo>
                      <a:pt x="5410199" y="8443309"/>
                    </a:lnTo>
                    <a:lnTo>
                      <a:pt x="5896301" y="8626623"/>
                    </a:lnTo>
                    <a:lnTo>
                      <a:pt x="6717728" y="8761751"/>
                    </a:lnTo>
                    <a:lnTo>
                      <a:pt x="7434553" y="8973847"/>
                    </a:lnTo>
                    <a:lnTo>
                      <a:pt x="7983984" y="9260725"/>
                    </a:lnTo>
                    <a:lnTo>
                      <a:pt x="8412713" y="9136531"/>
                    </a:lnTo>
                    <a:lnTo>
                      <a:pt x="8606507" y="8870549"/>
                    </a:lnTo>
                    <a:lnTo>
                      <a:pt x="8791310" y="8586391"/>
                    </a:lnTo>
                    <a:lnTo>
                      <a:pt x="9334788" y="8600298"/>
                    </a:lnTo>
                    <a:lnTo>
                      <a:pt x="9892173" y="8636068"/>
                    </a:lnTo>
                    <a:lnTo>
                      <a:pt x="10236940" y="8934133"/>
                    </a:lnTo>
                    <a:lnTo>
                      <a:pt x="10373547" y="8505600"/>
                    </a:lnTo>
                    <a:lnTo>
                      <a:pt x="10788374" y="8010118"/>
                    </a:lnTo>
                    <a:lnTo>
                      <a:pt x="10923500" y="7690189"/>
                    </a:lnTo>
                    <a:lnTo>
                      <a:pt x="10835076" y="7331515"/>
                    </a:lnTo>
                    <a:lnTo>
                      <a:pt x="10572781" y="7022518"/>
                    </a:lnTo>
                    <a:lnTo>
                      <a:pt x="10984109" y="6812876"/>
                    </a:lnTo>
                    <a:lnTo>
                      <a:pt x="11342783" y="7160619"/>
                    </a:lnTo>
                    <a:lnTo>
                      <a:pt x="11925007" y="7270906"/>
                    </a:lnTo>
                    <a:lnTo>
                      <a:pt x="12010455" y="7593810"/>
                    </a:lnTo>
                    <a:lnTo>
                      <a:pt x="12244936" y="7778613"/>
                    </a:lnTo>
                    <a:lnTo>
                      <a:pt x="12741711" y="7902807"/>
                    </a:lnTo>
                    <a:lnTo>
                      <a:pt x="13235511" y="7853129"/>
                    </a:lnTo>
                    <a:lnTo>
                      <a:pt x="13631894" y="7428591"/>
                    </a:lnTo>
                    <a:lnTo>
                      <a:pt x="13345796" y="7086100"/>
                    </a:lnTo>
                    <a:lnTo>
                      <a:pt x="13086992" y="6895022"/>
                    </a:lnTo>
                    <a:lnTo>
                      <a:pt x="12894233" y="6613840"/>
                    </a:lnTo>
                    <a:lnTo>
                      <a:pt x="12518160" y="6346890"/>
                    </a:lnTo>
                    <a:lnTo>
                      <a:pt x="12493321" y="5811369"/>
                    </a:lnTo>
                    <a:lnTo>
                      <a:pt x="11959286" y="5557677"/>
                    </a:lnTo>
                    <a:lnTo>
                      <a:pt x="11701455" y="5342407"/>
                    </a:lnTo>
                    <a:lnTo>
                      <a:pt x="11348731" y="5017498"/>
                    </a:lnTo>
                    <a:lnTo>
                      <a:pt x="11235469" y="4548537"/>
                    </a:lnTo>
                    <a:lnTo>
                      <a:pt x="11351707" y="4065668"/>
                    </a:lnTo>
                    <a:lnTo>
                      <a:pt x="10957262" y="3955381"/>
                    </a:lnTo>
                    <a:lnTo>
                      <a:pt x="10573748" y="3820256"/>
                    </a:lnTo>
                    <a:lnTo>
                      <a:pt x="10215074" y="3536098"/>
                    </a:lnTo>
                    <a:lnTo>
                      <a:pt x="9955754" y="3130721"/>
                    </a:lnTo>
                    <a:lnTo>
                      <a:pt x="9746112" y="2650828"/>
                    </a:lnTo>
                    <a:lnTo>
                      <a:pt x="9621919" y="2035809"/>
                    </a:lnTo>
                    <a:lnTo>
                      <a:pt x="9713317" y="1464518"/>
                    </a:lnTo>
                    <a:lnTo>
                      <a:pt x="9315897" y="1627457"/>
                    </a:lnTo>
                    <a:lnTo>
                      <a:pt x="9031739" y="1191291"/>
                    </a:lnTo>
                    <a:lnTo>
                      <a:pt x="8725717" y="1108818"/>
                    </a:lnTo>
                    <a:lnTo>
                      <a:pt x="8471246" y="854480"/>
                    </a:lnTo>
                    <a:lnTo>
                      <a:pt x="7949248" y="1111794"/>
                    </a:lnTo>
                    <a:lnTo>
                      <a:pt x="7571947" y="840057"/>
                    </a:lnTo>
                    <a:lnTo>
                      <a:pt x="7295226" y="512430"/>
                    </a:lnTo>
                    <a:lnTo>
                      <a:pt x="6605949" y="204922"/>
                    </a:lnTo>
                    <a:lnTo>
                      <a:pt x="6230134" y="0"/>
                    </a:lnTo>
                    <a:lnTo>
                      <a:pt x="5711495" y="110289"/>
                    </a:lnTo>
                    <a:lnTo>
                      <a:pt x="5486965" y="485523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9" name="任意多边形 23"/>
              <p:cNvSpPr>
                <a:spLocks/>
              </p:cNvSpPr>
              <p:nvPr/>
            </p:nvSpPr>
            <p:spPr bwMode="auto">
              <a:xfrm>
                <a:off x="3363913" y="2147888"/>
                <a:ext cx="609600" cy="949325"/>
              </a:xfrm>
              <a:custGeom>
                <a:avLst/>
                <a:gdLst>
                  <a:gd name="T0" fmla="*/ 0 w 7947767"/>
                  <a:gd name="T1" fmla="*/ 0 h 12384588"/>
                  <a:gd name="T2" fmla="*/ 7947767 w 7947767"/>
                  <a:gd name="T3" fmla="*/ 12384588 h 12384588"/>
                </a:gdLst>
                <a:ahLst/>
                <a:cxnLst>
                  <a:cxn ang="0">
                    <a:pos x="3177685" y="242241"/>
                  </a:cxn>
                  <a:cxn ang="0">
                    <a:pos x="3795679" y="551238"/>
                  </a:cxn>
                  <a:cxn ang="0">
                    <a:pos x="4427581" y="437976"/>
                  </a:cxn>
                  <a:cxn ang="0">
                    <a:pos x="5106184" y="1045038"/>
                  </a:cxn>
                  <a:cxn ang="0">
                    <a:pos x="5884142" y="771811"/>
                  </a:cxn>
                  <a:cxn ang="0">
                    <a:pos x="6353104" y="1119554"/>
                  </a:cxn>
                  <a:cxn ang="0">
                    <a:pos x="7194647" y="1248729"/>
                  </a:cxn>
                  <a:cxn ang="0">
                    <a:pos x="7255254" y="2082316"/>
                  </a:cxn>
                  <a:cxn ang="0">
                    <a:pos x="7564251" y="2625793"/>
                  </a:cxn>
                  <a:cxn ang="0">
                    <a:pos x="7826546" y="3221924"/>
                  </a:cxn>
                  <a:cxn ang="0">
                    <a:pos x="7528481" y="3740563"/>
                  </a:cxn>
                  <a:cxn ang="0">
                    <a:pos x="6985003" y="3939273"/>
                  </a:cxn>
                  <a:cxn ang="0">
                    <a:pos x="6317331" y="4308879"/>
                  </a:cxn>
                  <a:cxn ang="0">
                    <a:pos x="5735107" y="4838450"/>
                  </a:cxn>
                  <a:cxn ang="0">
                    <a:pos x="5839443" y="5712788"/>
                  </a:cxn>
                  <a:cxn ang="0">
                    <a:pos x="6676006" y="6017839"/>
                  </a:cxn>
                  <a:cxn ang="0">
                    <a:pos x="7280093" y="6177804"/>
                  </a:cxn>
                  <a:cxn ang="0">
                    <a:pos x="7155899" y="6749096"/>
                  </a:cxn>
                  <a:cxn ang="0">
                    <a:pos x="7453964" y="7466445"/>
                  </a:cxn>
                  <a:cxn ang="0">
                    <a:pos x="7194645" y="8023830"/>
                  </a:cxn>
                  <a:cxn ang="0">
                    <a:pos x="6783317" y="8517630"/>
                  </a:cxn>
                  <a:cxn ang="0">
                    <a:pos x="7141541" y="9056773"/>
                  </a:cxn>
                  <a:cxn ang="0">
                    <a:pos x="7649699" y="9245911"/>
                  </a:cxn>
                  <a:cxn ang="0">
                    <a:pos x="7947767" y="10078527"/>
                  </a:cxn>
                  <a:cxn ang="0">
                    <a:pos x="7453966" y="10522650"/>
                  </a:cxn>
                  <a:cxn ang="0">
                    <a:pos x="6888625" y="10632937"/>
                  </a:cxn>
                  <a:cxn ang="0">
                    <a:pos x="6179232" y="11247955"/>
                  </a:cxn>
                  <a:cxn ang="0">
                    <a:pos x="6231885" y="11766594"/>
                  </a:cxn>
                  <a:cxn ang="0">
                    <a:pos x="6248768" y="12384588"/>
                  </a:cxn>
                  <a:cxn ang="0">
                    <a:pos x="5409167" y="12266071"/>
                  </a:cxn>
                  <a:cxn ang="0">
                    <a:pos x="4864265" y="11732502"/>
                  </a:cxn>
                  <a:cxn ang="0">
                    <a:pos x="4295433" y="11184370"/>
                  </a:cxn>
                  <a:cxn ang="0">
                    <a:pos x="3736559" y="10395157"/>
                  </a:cxn>
                  <a:cxn ang="0">
                    <a:pos x="3126004" y="9854978"/>
                  </a:cxn>
                  <a:cxn ang="0">
                    <a:pos x="3128980" y="8903148"/>
                  </a:cxn>
                  <a:cxn ang="0">
                    <a:pos x="2351021" y="8657736"/>
                  </a:cxn>
                  <a:cxn ang="0">
                    <a:pos x="1733027" y="7968201"/>
                  </a:cxn>
                  <a:cxn ang="0">
                    <a:pos x="1399192" y="6873289"/>
                  </a:cxn>
                  <a:cxn ang="0">
                    <a:pos x="1093170" y="6464937"/>
                  </a:cxn>
                  <a:cxn ang="0">
                    <a:pos x="502990" y="5946298"/>
                  </a:cxn>
                  <a:cxn ang="0">
                    <a:pos x="0" y="5062518"/>
                  </a:cxn>
                  <a:cxn ang="0">
                    <a:pos x="959528" y="4071942"/>
                  </a:cxn>
                  <a:cxn ang="0">
                    <a:pos x="1945384" y="4052796"/>
                  </a:cxn>
                  <a:cxn ang="0">
                    <a:pos x="2332131" y="2818553"/>
                  </a:cxn>
                  <a:cxn ang="0">
                    <a:pos x="1554433" y="2326242"/>
                  </a:cxn>
                  <a:cxn ang="0">
                    <a:pos x="1928502" y="1161539"/>
                  </a:cxn>
                  <a:cxn ang="0">
                    <a:pos x="2531102" y="324458"/>
                  </a:cxn>
                </a:cxnLst>
                <a:rect l="T0" t="T1" r="T2" b="T3"/>
                <a:pathLst>
                  <a:path w="7947767" h="12384588">
                    <a:moveTo>
                      <a:pt x="2811041" y="0"/>
                    </a:moveTo>
                    <a:lnTo>
                      <a:pt x="3177685" y="242241"/>
                    </a:lnTo>
                    <a:lnTo>
                      <a:pt x="3502076" y="377883"/>
                    </a:lnTo>
                    <a:lnTo>
                      <a:pt x="3795679" y="551238"/>
                    </a:lnTo>
                    <a:lnTo>
                      <a:pt x="3975502" y="427044"/>
                    </a:lnTo>
                    <a:lnTo>
                      <a:pt x="4427581" y="437976"/>
                    </a:lnTo>
                    <a:lnTo>
                      <a:pt x="4747509" y="824464"/>
                    </a:lnTo>
                    <a:lnTo>
                      <a:pt x="5106184" y="1045038"/>
                    </a:lnTo>
                    <a:lnTo>
                      <a:pt x="5525468" y="970522"/>
                    </a:lnTo>
                    <a:lnTo>
                      <a:pt x="5884142" y="771811"/>
                    </a:lnTo>
                    <a:lnTo>
                      <a:pt x="6118623" y="945683"/>
                    </a:lnTo>
                    <a:lnTo>
                      <a:pt x="6353104" y="1119554"/>
                    </a:lnTo>
                    <a:lnTo>
                      <a:pt x="7012756" y="908616"/>
                    </a:lnTo>
                    <a:lnTo>
                      <a:pt x="7194647" y="1248729"/>
                    </a:lnTo>
                    <a:lnTo>
                      <a:pt x="7304931" y="1574609"/>
                    </a:lnTo>
                    <a:lnTo>
                      <a:pt x="7255254" y="2082316"/>
                    </a:lnTo>
                    <a:lnTo>
                      <a:pt x="7379448" y="2479736"/>
                    </a:lnTo>
                    <a:lnTo>
                      <a:pt x="7564251" y="2625793"/>
                    </a:lnTo>
                    <a:lnTo>
                      <a:pt x="7812639" y="2909952"/>
                    </a:lnTo>
                    <a:lnTo>
                      <a:pt x="7826546" y="3221924"/>
                    </a:lnTo>
                    <a:lnTo>
                      <a:pt x="7528481" y="3343143"/>
                    </a:lnTo>
                    <a:lnTo>
                      <a:pt x="7528481" y="3740563"/>
                    </a:lnTo>
                    <a:lnTo>
                      <a:pt x="7318839" y="3914434"/>
                    </a:lnTo>
                    <a:lnTo>
                      <a:pt x="6985003" y="3939273"/>
                    </a:lnTo>
                    <a:lnTo>
                      <a:pt x="6601489" y="3922391"/>
                    </a:lnTo>
                    <a:lnTo>
                      <a:pt x="6317331" y="4308879"/>
                    </a:lnTo>
                    <a:lnTo>
                      <a:pt x="6082850" y="4419166"/>
                    </a:lnTo>
                    <a:lnTo>
                      <a:pt x="5735107" y="4838450"/>
                    </a:lnTo>
                    <a:lnTo>
                      <a:pt x="5759946" y="5282573"/>
                    </a:lnTo>
                    <a:lnTo>
                      <a:pt x="5839443" y="5712788"/>
                    </a:lnTo>
                    <a:lnTo>
                      <a:pt x="6253746" y="5982069"/>
                    </a:lnTo>
                    <a:lnTo>
                      <a:pt x="6676006" y="6017839"/>
                    </a:lnTo>
                    <a:lnTo>
                      <a:pt x="7084358" y="5943323"/>
                    </a:lnTo>
                    <a:lnTo>
                      <a:pt x="7280093" y="6177804"/>
                    </a:lnTo>
                    <a:lnTo>
                      <a:pt x="7404287" y="6451030"/>
                    </a:lnTo>
                    <a:lnTo>
                      <a:pt x="7155899" y="6749096"/>
                    </a:lnTo>
                    <a:lnTo>
                      <a:pt x="7313863" y="7069413"/>
                    </a:lnTo>
                    <a:lnTo>
                      <a:pt x="7453964" y="7466445"/>
                    </a:lnTo>
                    <a:lnTo>
                      <a:pt x="7354609" y="7750603"/>
                    </a:lnTo>
                    <a:lnTo>
                      <a:pt x="7194645" y="8023830"/>
                    </a:lnTo>
                    <a:lnTo>
                      <a:pt x="6871740" y="8208633"/>
                    </a:lnTo>
                    <a:lnTo>
                      <a:pt x="6783317" y="8517630"/>
                    </a:lnTo>
                    <a:lnTo>
                      <a:pt x="6932350" y="8776949"/>
                    </a:lnTo>
                    <a:lnTo>
                      <a:pt x="7141541" y="9056773"/>
                    </a:lnTo>
                    <a:lnTo>
                      <a:pt x="7415218" y="9124692"/>
                    </a:lnTo>
                    <a:lnTo>
                      <a:pt x="7649699" y="9245911"/>
                    </a:lnTo>
                    <a:lnTo>
                      <a:pt x="7848409" y="9665194"/>
                    </a:lnTo>
                    <a:lnTo>
                      <a:pt x="7947767" y="10078527"/>
                    </a:lnTo>
                    <a:lnTo>
                      <a:pt x="7812641" y="10451109"/>
                    </a:lnTo>
                    <a:lnTo>
                      <a:pt x="7453966" y="10522650"/>
                    </a:lnTo>
                    <a:lnTo>
                      <a:pt x="7208554" y="10795876"/>
                    </a:lnTo>
                    <a:lnTo>
                      <a:pt x="6888625" y="10632937"/>
                    </a:lnTo>
                    <a:lnTo>
                      <a:pt x="6430596" y="10952865"/>
                    </a:lnTo>
                    <a:lnTo>
                      <a:pt x="6179232" y="11247955"/>
                    </a:lnTo>
                    <a:lnTo>
                      <a:pt x="6505112" y="11592723"/>
                    </a:lnTo>
                    <a:lnTo>
                      <a:pt x="6231885" y="11766594"/>
                    </a:lnTo>
                    <a:lnTo>
                      <a:pt x="6207047" y="12050752"/>
                    </a:lnTo>
                    <a:lnTo>
                      <a:pt x="6248768" y="12384588"/>
                    </a:lnTo>
                    <a:lnTo>
                      <a:pt x="5848891" y="12154765"/>
                    </a:lnTo>
                    <a:lnTo>
                      <a:pt x="5409167" y="12266071"/>
                    </a:lnTo>
                    <a:lnTo>
                      <a:pt x="5123069" y="11923580"/>
                    </a:lnTo>
                    <a:lnTo>
                      <a:pt x="4864265" y="11732502"/>
                    </a:lnTo>
                    <a:lnTo>
                      <a:pt x="4671506" y="11451320"/>
                    </a:lnTo>
                    <a:lnTo>
                      <a:pt x="4295433" y="11184370"/>
                    </a:lnTo>
                    <a:lnTo>
                      <a:pt x="4270594" y="10648849"/>
                    </a:lnTo>
                    <a:lnTo>
                      <a:pt x="3736559" y="10395157"/>
                    </a:lnTo>
                    <a:lnTo>
                      <a:pt x="3478728" y="10179887"/>
                    </a:lnTo>
                    <a:lnTo>
                      <a:pt x="3126004" y="9854978"/>
                    </a:lnTo>
                    <a:lnTo>
                      <a:pt x="3012742" y="9386017"/>
                    </a:lnTo>
                    <a:lnTo>
                      <a:pt x="3128980" y="8903148"/>
                    </a:lnTo>
                    <a:lnTo>
                      <a:pt x="2734535" y="8792861"/>
                    </a:lnTo>
                    <a:lnTo>
                      <a:pt x="2351021" y="8657736"/>
                    </a:lnTo>
                    <a:lnTo>
                      <a:pt x="1992347" y="8373578"/>
                    </a:lnTo>
                    <a:lnTo>
                      <a:pt x="1733027" y="7968201"/>
                    </a:lnTo>
                    <a:lnTo>
                      <a:pt x="1523385" y="7488308"/>
                    </a:lnTo>
                    <a:lnTo>
                      <a:pt x="1399192" y="6873289"/>
                    </a:lnTo>
                    <a:lnTo>
                      <a:pt x="1490590" y="6301998"/>
                    </a:lnTo>
                    <a:lnTo>
                      <a:pt x="1093170" y="6464937"/>
                    </a:lnTo>
                    <a:lnTo>
                      <a:pt x="809012" y="6028771"/>
                    </a:lnTo>
                    <a:lnTo>
                      <a:pt x="502990" y="5946298"/>
                    </a:lnTo>
                    <a:lnTo>
                      <a:pt x="248975" y="5686591"/>
                    </a:lnTo>
                    <a:lnTo>
                      <a:pt x="0" y="5062518"/>
                    </a:lnTo>
                    <a:lnTo>
                      <a:pt x="385002" y="4711539"/>
                    </a:lnTo>
                    <a:lnTo>
                      <a:pt x="959528" y="4071942"/>
                    </a:lnTo>
                    <a:lnTo>
                      <a:pt x="1529334" y="3966375"/>
                    </a:lnTo>
                    <a:lnTo>
                      <a:pt x="1945384" y="4052796"/>
                    </a:lnTo>
                    <a:lnTo>
                      <a:pt x="2346296" y="3540624"/>
                    </a:lnTo>
                    <a:lnTo>
                      <a:pt x="2332131" y="2818553"/>
                    </a:lnTo>
                    <a:lnTo>
                      <a:pt x="2032579" y="2329475"/>
                    </a:lnTo>
                    <a:lnTo>
                      <a:pt x="1554433" y="2326242"/>
                    </a:lnTo>
                    <a:lnTo>
                      <a:pt x="1463034" y="1702036"/>
                    </a:lnTo>
                    <a:lnTo>
                      <a:pt x="1928502" y="1161539"/>
                    </a:lnTo>
                    <a:lnTo>
                      <a:pt x="2048234" y="481447"/>
                    </a:lnTo>
                    <a:lnTo>
                      <a:pt x="2531102" y="324458"/>
                    </a:lnTo>
                    <a:lnTo>
                      <a:pt x="2811041" y="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0" name="任意多边形 24"/>
              <p:cNvSpPr>
                <a:spLocks/>
              </p:cNvSpPr>
              <p:nvPr/>
            </p:nvSpPr>
            <p:spPr bwMode="auto">
              <a:xfrm>
                <a:off x="3836988" y="2452688"/>
                <a:ext cx="1006475" cy="874713"/>
              </a:xfrm>
              <a:custGeom>
                <a:avLst/>
                <a:gdLst>
                  <a:gd name="T0" fmla="*/ 0 w 3170"/>
                  <a:gd name="T1" fmla="*/ 0 h 2755"/>
                  <a:gd name="T2" fmla="*/ 3170 w 3170"/>
                  <a:gd name="T3" fmla="*/ 2755 h 2755"/>
                </a:gdLst>
                <a:ahLst/>
                <a:cxnLst>
                  <a:cxn ang="0">
                    <a:pos x="305" y="845"/>
                  </a:cxn>
                  <a:cxn ang="0">
                    <a:pos x="245" y="980"/>
                  </a:cxn>
                  <a:cxn ang="0">
                    <a:pos x="145" y="1100"/>
                  </a:cxn>
                  <a:cxn ang="0">
                    <a:pos x="235" y="1230"/>
                  </a:cxn>
                  <a:cxn ang="0">
                    <a:pos x="355" y="1275"/>
                  </a:cxn>
                  <a:cxn ang="0">
                    <a:pos x="425" y="1475"/>
                  </a:cxn>
                  <a:cxn ang="0">
                    <a:pos x="310" y="1580"/>
                  </a:cxn>
                  <a:cxn ang="0">
                    <a:pos x="175" y="1610"/>
                  </a:cxn>
                  <a:cxn ang="0">
                    <a:pos x="0" y="1760"/>
                  </a:cxn>
                  <a:cxn ang="0">
                    <a:pos x="10" y="1885"/>
                  </a:cxn>
                  <a:cxn ang="0">
                    <a:pos x="15" y="2035"/>
                  </a:cxn>
                  <a:cxn ang="0">
                    <a:pos x="155" y="2125"/>
                  </a:cxn>
                  <a:cxn ang="0">
                    <a:pos x="90" y="2335"/>
                  </a:cxn>
                  <a:cxn ang="0">
                    <a:pos x="195" y="2505"/>
                  </a:cxn>
                  <a:cxn ang="0">
                    <a:pos x="270" y="2695"/>
                  </a:cxn>
                  <a:cxn ang="0">
                    <a:pos x="425" y="2685"/>
                  </a:cxn>
                  <a:cxn ang="0">
                    <a:pos x="560" y="2585"/>
                  </a:cxn>
                  <a:cxn ang="0">
                    <a:pos x="855" y="2680"/>
                  </a:cxn>
                  <a:cxn ang="0">
                    <a:pos x="935" y="2530"/>
                  </a:cxn>
                  <a:cxn ang="0">
                    <a:pos x="1105" y="2420"/>
                  </a:cxn>
                  <a:cxn ang="0">
                    <a:pos x="1275" y="2535"/>
                  </a:cxn>
                  <a:cxn ang="0">
                    <a:pos x="1475" y="2520"/>
                  </a:cxn>
                  <a:cxn ang="0">
                    <a:pos x="1710" y="2570"/>
                  </a:cxn>
                  <a:cxn ang="0">
                    <a:pos x="1950" y="2670"/>
                  </a:cxn>
                  <a:cxn ang="0">
                    <a:pos x="2185" y="2600"/>
                  </a:cxn>
                  <a:cxn ang="0">
                    <a:pos x="2370" y="2555"/>
                  </a:cxn>
                  <a:cxn ang="0">
                    <a:pos x="2440" y="2365"/>
                  </a:cxn>
                  <a:cxn ang="0">
                    <a:pos x="2700" y="2360"/>
                  </a:cxn>
                  <a:cxn ang="0">
                    <a:pos x="2905" y="2315"/>
                  </a:cxn>
                  <a:cxn ang="0">
                    <a:pos x="3065" y="2300"/>
                  </a:cxn>
                  <a:cxn ang="0">
                    <a:pos x="3170" y="2220"/>
                  </a:cxn>
                  <a:cxn ang="0">
                    <a:pos x="3015" y="2135"/>
                  </a:cxn>
                  <a:cxn ang="0">
                    <a:pos x="2880" y="1880"/>
                  </a:cxn>
                  <a:cxn ang="0">
                    <a:pos x="2741" y="1718"/>
                  </a:cxn>
                  <a:cxn ang="0">
                    <a:pos x="2751" y="1513"/>
                  </a:cxn>
                  <a:cxn ang="0">
                    <a:pos x="2792" y="1387"/>
                  </a:cxn>
                  <a:cxn ang="0">
                    <a:pos x="2904" y="1261"/>
                  </a:cxn>
                  <a:cxn ang="0">
                    <a:pos x="3071" y="1160"/>
                  </a:cxn>
                  <a:cxn ang="0">
                    <a:pos x="3085" y="935"/>
                  </a:cxn>
                  <a:cxn ang="0">
                    <a:pos x="3015" y="710"/>
                  </a:cxn>
                  <a:cxn ang="0">
                    <a:pos x="2950" y="470"/>
                  </a:cxn>
                  <a:cxn ang="0">
                    <a:pos x="2800" y="260"/>
                  </a:cxn>
                  <a:cxn ang="0">
                    <a:pos x="2740" y="0"/>
                  </a:cxn>
                  <a:cxn ang="0">
                    <a:pos x="2640" y="175"/>
                  </a:cxn>
                  <a:cxn ang="0">
                    <a:pos x="2470" y="240"/>
                  </a:cxn>
                  <a:cxn ang="0">
                    <a:pos x="2270" y="195"/>
                  </a:cxn>
                  <a:cxn ang="0">
                    <a:pos x="2055" y="305"/>
                  </a:cxn>
                  <a:cxn ang="0">
                    <a:pos x="2245" y="485"/>
                  </a:cxn>
                  <a:cxn ang="0">
                    <a:pos x="2080" y="635"/>
                  </a:cxn>
                  <a:cxn ang="0">
                    <a:pos x="1870" y="645"/>
                  </a:cxn>
                  <a:cxn ang="0">
                    <a:pos x="1660" y="670"/>
                  </a:cxn>
                  <a:cxn ang="0">
                    <a:pos x="1520" y="760"/>
                  </a:cxn>
                  <a:cxn ang="0">
                    <a:pos x="1355" y="660"/>
                  </a:cxn>
                  <a:cxn ang="0">
                    <a:pos x="1205" y="660"/>
                  </a:cxn>
                  <a:cxn ang="0">
                    <a:pos x="1185" y="540"/>
                  </a:cxn>
                  <a:cxn ang="0">
                    <a:pos x="1100" y="415"/>
                  </a:cxn>
                  <a:cxn ang="0">
                    <a:pos x="860" y="495"/>
                  </a:cxn>
                  <a:cxn ang="0">
                    <a:pos x="800" y="640"/>
                  </a:cxn>
                  <a:cxn ang="0">
                    <a:pos x="670" y="720"/>
                  </a:cxn>
                  <a:cxn ang="0">
                    <a:pos x="500" y="730"/>
                  </a:cxn>
                  <a:cxn ang="0">
                    <a:pos x="355" y="685"/>
                  </a:cxn>
                </a:cxnLst>
                <a:rect l="T0" t="T1" r="T2" b="T3"/>
                <a:pathLst>
                  <a:path w="3170" h="2755">
                    <a:moveTo>
                      <a:pt x="275" y="745"/>
                    </a:moveTo>
                    <a:lnTo>
                      <a:pt x="305" y="845"/>
                    </a:lnTo>
                    <a:lnTo>
                      <a:pt x="285" y="910"/>
                    </a:lnTo>
                    <a:lnTo>
                      <a:pt x="245" y="980"/>
                    </a:lnTo>
                    <a:lnTo>
                      <a:pt x="165" y="1025"/>
                    </a:lnTo>
                    <a:lnTo>
                      <a:pt x="145" y="1100"/>
                    </a:lnTo>
                    <a:lnTo>
                      <a:pt x="180" y="1155"/>
                    </a:lnTo>
                    <a:lnTo>
                      <a:pt x="235" y="1230"/>
                    </a:lnTo>
                    <a:lnTo>
                      <a:pt x="300" y="1245"/>
                    </a:lnTo>
                    <a:lnTo>
                      <a:pt x="355" y="1275"/>
                    </a:lnTo>
                    <a:lnTo>
                      <a:pt x="405" y="1380"/>
                    </a:lnTo>
                    <a:lnTo>
                      <a:pt x="425" y="1475"/>
                    </a:lnTo>
                    <a:lnTo>
                      <a:pt x="395" y="1565"/>
                    </a:lnTo>
                    <a:lnTo>
                      <a:pt x="310" y="1580"/>
                    </a:lnTo>
                    <a:lnTo>
                      <a:pt x="250" y="1650"/>
                    </a:lnTo>
                    <a:lnTo>
                      <a:pt x="175" y="1610"/>
                    </a:lnTo>
                    <a:lnTo>
                      <a:pt x="60" y="1685"/>
                    </a:lnTo>
                    <a:lnTo>
                      <a:pt x="0" y="1760"/>
                    </a:lnTo>
                    <a:lnTo>
                      <a:pt x="80" y="1840"/>
                    </a:lnTo>
                    <a:lnTo>
                      <a:pt x="10" y="1885"/>
                    </a:lnTo>
                    <a:lnTo>
                      <a:pt x="10" y="1955"/>
                    </a:lnTo>
                    <a:lnTo>
                      <a:pt x="15" y="2035"/>
                    </a:lnTo>
                    <a:lnTo>
                      <a:pt x="75" y="2050"/>
                    </a:lnTo>
                    <a:lnTo>
                      <a:pt x="155" y="2125"/>
                    </a:lnTo>
                    <a:lnTo>
                      <a:pt x="155" y="2250"/>
                    </a:lnTo>
                    <a:lnTo>
                      <a:pt x="90" y="2335"/>
                    </a:lnTo>
                    <a:lnTo>
                      <a:pt x="110" y="2435"/>
                    </a:lnTo>
                    <a:lnTo>
                      <a:pt x="195" y="2505"/>
                    </a:lnTo>
                    <a:lnTo>
                      <a:pt x="210" y="2630"/>
                    </a:lnTo>
                    <a:lnTo>
                      <a:pt x="270" y="2695"/>
                    </a:lnTo>
                    <a:lnTo>
                      <a:pt x="365" y="2755"/>
                    </a:lnTo>
                    <a:lnTo>
                      <a:pt x="425" y="2685"/>
                    </a:lnTo>
                    <a:lnTo>
                      <a:pt x="500" y="2620"/>
                    </a:lnTo>
                    <a:lnTo>
                      <a:pt x="560" y="2585"/>
                    </a:lnTo>
                    <a:lnTo>
                      <a:pt x="740" y="2625"/>
                    </a:lnTo>
                    <a:lnTo>
                      <a:pt x="855" y="2680"/>
                    </a:lnTo>
                    <a:lnTo>
                      <a:pt x="905" y="2615"/>
                    </a:lnTo>
                    <a:lnTo>
                      <a:pt x="935" y="2530"/>
                    </a:lnTo>
                    <a:lnTo>
                      <a:pt x="1010" y="2440"/>
                    </a:lnTo>
                    <a:lnTo>
                      <a:pt x="1105" y="2420"/>
                    </a:lnTo>
                    <a:lnTo>
                      <a:pt x="1195" y="2475"/>
                    </a:lnTo>
                    <a:lnTo>
                      <a:pt x="1275" y="2535"/>
                    </a:lnTo>
                    <a:lnTo>
                      <a:pt x="1370" y="2560"/>
                    </a:lnTo>
                    <a:lnTo>
                      <a:pt x="1475" y="2520"/>
                    </a:lnTo>
                    <a:lnTo>
                      <a:pt x="1595" y="2535"/>
                    </a:lnTo>
                    <a:lnTo>
                      <a:pt x="1710" y="2570"/>
                    </a:lnTo>
                    <a:lnTo>
                      <a:pt x="1810" y="2570"/>
                    </a:lnTo>
                    <a:lnTo>
                      <a:pt x="1950" y="2670"/>
                    </a:lnTo>
                    <a:lnTo>
                      <a:pt x="2140" y="2665"/>
                    </a:lnTo>
                    <a:lnTo>
                      <a:pt x="2185" y="2600"/>
                    </a:lnTo>
                    <a:lnTo>
                      <a:pt x="2320" y="2545"/>
                    </a:lnTo>
                    <a:lnTo>
                      <a:pt x="2370" y="2555"/>
                    </a:lnTo>
                    <a:lnTo>
                      <a:pt x="2375" y="2455"/>
                    </a:lnTo>
                    <a:lnTo>
                      <a:pt x="2440" y="2365"/>
                    </a:lnTo>
                    <a:lnTo>
                      <a:pt x="2580" y="2355"/>
                    </a:lnTo>
                    <a:lnTo>
                      <a:pt x="2700" y="2360"/>
                    </a:lnTo>
                    <a:lnTo>
                      <a:pt x="2805" y="2395"/>
                    </a:lnTo>
                    <a:lnTo>
                      <a:pt x="2905" y="2315"/>
                    </a:lnTo>
                    <a:lnTo>
                      <a:pt x="3005" y="2245"/>
                    </a:lnTo>
                    <a:lnTo>
                      <a:pt x="3065" y="2300"/>
                    </a:lnTo>
                    <a:lnTo>
                      <a:pt x="3130" y="2280"/>
                    </a:lnTo>
                    <a:lnTo>
                      <a:pt x="3170" y="2220"/>
                    </a:lnTo>
                    <a:lnTo>
                      <a:pt x="3090" y="2195"/>
                    </a:lnTo>
                    <a:lnTo>
                      <a:pt x="3015" y="2135"/>
                    </a:lnTo>
                    <a:lnTo>
                      <a:pt x="2940" y="2055"/>
                    </a:lnTo>
                    <a:lnTo>
                      <a:pt x="2880" y="1880"/>
                    </a:lnTo>
                    <a:lnTo>
                      <a:pt x="2800" y="1790"/>
                    </a:lnTo>
                    <a:lnTo>
                      <a:pt x="2741" y="1718"/>
                    </a:lnTo>
                    <a:lnTo>
                      <a:pt x="2730" y="1545"/>
                    </a:lnTo>
                    <a:lnTo>
                      <a:pt x="2751" y="1513"/>
                    </a:lnTo>
                    <a:lnTo>
                      <a:pt x="2790" y="1474"/>
                    </a:lnTo>
                    <a:lnTo>
                      <a:pt x="2792" y="1387"/>
                    </a:lnTo>
                    <a:lnTo>
                      <a:pt x="2781" y="1297"/>
                    </a:lnTo>
                    <a:lnTo>
                      <a:pt x="2904" y="1261"/>
                    </a:lnTo>
                    <a:lnTo>
                      <a:pt x="3000" y="1220"/>
                    </a:lnTo>
                    <a:lnTo>
                      <a:pt x="3071" y="1160"/>
                    </a:lnTo>
                    <a:lnTo>
                      <a:pt x="3041" y="1066"/>
                    </a:lnTo>
                    <a:lnTo>
                      <a:pt x="3085" y="935"/>
                    </a:lnTo>
                    <a:lnTo>
                      <a:pt x="3065" y="805"/>
                    </a:lnTo>
                    <a:lnTo>
                      <a:pt x="3015" y="710"/>
                    </a:lnTo>
                    <a:lnTo>
                      <a:pt x="2975" y="570"/>
                    </a:lnTo>
                    <a:lnTo>
                      <a:pt x="2950" y="470"/>
                    </a:lnTo>
                    <a:lnTo>
                      <a:pt x="2885" y="360"/>
                    </a:lnTo>
                    <a:lnTo>
                      <a:pt x="2800" y="260"/>
                    </a:lnTo>
                    <a:lnTo>
                      <a:pt x="2740" y="185"/>
                    </a:lnTo>
                    <a:cubicBezTo>
                      <a:pt x="2740" y="125"/>
                      <a:pt x="2740" y="60"/>
                      <a:pt x="2740" y="0"/>
                    </a:cubicBezTo>
                    <a:lnTo>
                      <a:pt x="2700" y="110"/>
                    </a:lnTo>
                    <a:lnTo>
                      <a:pt x="2640" y="175"/>
                    </a:lnTo>
                    <a:lnTo>
                      <a:pt x="2570" y="220"/>
                    </a:lnTo>
                    <a:lnTo>
                      <a:pt x="2470" y="240"/>
                    </a:lnTo>
                    <a:lnTo>
                      <a:pt x="2365" y="240"/>
                    </a:lnTo>
                    <a:lnTo>
                      <a:pt x="2270" y="195"/>
                    </a:lnTo>
                    <a:lnTo>
                      <a:pt x="2160" y="215"/>
                    </a:lnTo>
                    <a:lnTo>
                      <a:pt x="2055" y="305"/>
                    </a:lnTo>
                    <a:lnTo>
                      <a:pt x="2170" y="410"/>
                    </a:lnTo>
                    <a:lnTo>
                      <a:pt x="2245" y="485"/>
                    </a:lnTo>
                    <a:lnTo>
                      <a:pt x="2190" y="575"/>
                    </a:lnTo>
                    <a:lnTo>
                      <a:pt x="2080" y="635"/>
                    </a:lnTo>
                    <a:lnTo>
                      <a:pt x="1970" y="630"/>
                    </a:lnTo>
                    <a:lnTo>
                      <a:pt x="1870" y="645"/>
                    </a:lnTo>
                    <a:lnTo>
                      <a:pt x="1760" y="605"/>
                    </a:lnTo>
                    <a:lnTo>
                      <a:pt x="1660" y="670"/>
                    </a:lnTo>
                    <a:lnTo>
                      <a:pt x="1615" y="750"/>
                    </a:lnTo>
                    <a:lnTo>
                      <a:pt x="1520" y="760"/>
                    </a:lnTo>
                    <a:lnTo>
                      <a:pt x="1465" y="685"/>
                    </a:lnTo>
                    <a:lnTo>
                      <a:pt x="1355" y="660"/>
                    </a:lnTo>
                    <a:lnTo>
                      <a:pt x="1285" y="605"/>
                    </a:lnTo>
                    <a:lnTo>
                      <a:pt x="1205" y="660"/>
                    </a:lnTo>
                    <a:lnTo>
                      <a:pt x="1150" y="625"/>
                    </a:lnTo>
                    <a:lnTo>
                      <a:pt x="1185" y="540"/>
                    </a:lnTo>
                    <a:lnTo>
                      <a:pt x="1180" y="455"/>
                    </a:lnTo>
                    <a:lnTo>
                      <a:pt x="1100" y="415"/>
                    </a:lnTo>
                    <a:lnTo>
                      <a:pt x="990" y="445"/>
                    </a:lnTo>
                    <a:lnTo>
                      <a:pt x="860" y="495"/>
                    </a:lnTo>
                    <a:lnTo>
                      <a:pt x="805" y="565"/>
                    </a:lnTo>
                    <a:lnTo>
                      <a:pt x="800" y="640"/>
                    </a:lnTo>
                    <a:cubicBezTo>
                      <a:pt x="800" y="670"/>
                      <a:pt x="800" y="695"/>
                      <a:pt x="800" y="720"/>
                    </a:cubicBezTo>
                    <a:lnTo>
                      <a:pt x="670" y="720"/>
                    </a:lnTo>
                    <a:lnTo>
                      <a:pt x="600" y="770"/>
                    </a:lnTo>
                    <a:lnTo>
                      <a:pt x="500" y="730"/>
                    </a:lnTo>
                    <a:lnTo>
                      <a:pt x="440" y="685"/>
                    </a:lnTo>
                    <a:lnTo>
                      <a:pt x="355" y="685"/>
                    </a:lnTo>
                    <a:lnTo>
                      <a:pt x="275" y="745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1" name="任意多边形 25"/>
              <p:cNvSpPr>
                <a:spLocks/>
              </p:cNvSpPr>
              <p:nvPr/>
            </p:nvSpPr>
            <p:spPr bwMode="auto">
              <a:xfrm>
                <a:off x="3902076" y="2125663"/>
                <a:ext cx="804863" cy="569913"/>
              </a:xfrm>
              <a:custGeom>
                <a:avLst/>
                <a:gdLst>
                  <a:gd name="T0" fmla="*/ 0 w 10499004"/>
                  <a:gd name="T1" fmla="*/ 0 h 7447745"/>
                  <a:gd name="T2" fmla="*/ 10499004 w 10499004"/>
                  <a:gd name="T3" fmla="*/ 7447745 h 7447745"/>
                </a:gdLst>
                <a:ahLst/>
                <a:cxnLst>
                  <a:cxn ang="0">
                    <a:pos x="145478" y="7050332"/>
                  </a:cxn>
                  <a:cxn ang="0">
                    <a:pos x="269672" y="6475807"/>
                  </a:cxn>
                  <a:cxn ang="0">
                    <a:pos x="155826" y="6005098"/>
                  </a:cxn>
                  <a:cxn ang="0">
                    <a:pos x="564178" y="5569579"/>
                  </a:cxn>
                  <a:cxn ang="0">
                    <a:pos x="492314" y="5028753"/>
                  </a:cxn>
                  <a:cxn ang="0">
                    <a:pos x="411719" y="4693170"/>
                  </a:cxn>
                  <a:cxn ang="0">
                    <a:pos x="516936" y="4039612"/>
                  </a:cxn>
                  <a:cxn ang="0">
                    <a:pos x="809914" y="3521933"/>
                  </a:cxn>
                  <a:cxn ang="0">
                    <a:pos x="564762" y="2939709"/>
                  </a:cxn>
                  <a:cxn ang="0">
                    <a:pos x="244833" y="2388275"/>
                  </a:cxn>
                  <a:cxn ang="0">
                    <a:pos x="178013" y="1555919"/>
                  </a:cxn>
                  <a:cxn ang="0">
                    <a:pos x="224715" y="899174"/>
                  </a:cxn>
                  <a:cxn ang="0">
                    <a:pos x="1261023" y="667669"/>
                  </a:cxn>
                  <a:cxn ang="0">
                    <a:pos x="1975396" y="358672"/>
                  </a:cxn>
                  <a:cxn ang="0">
                    <a:pos x="2383748" y="0"/>
                  </a:cxn>
                  <a:cxn ang="0">
                    <a:pos x="3264037" y="223549"/>
                  </a:cxn>
                  <a:cxn ang="0">
                    <a:pos x="4326154" y="372582"/>
                  </a:cxn>
                  <a:cxn ang="0">
                    <a:pos x="5093181" y="656740"/>
                  </a:cxn>
                  <a:cxn ang="0">
                    <a:pos x="6077806" y="554409"/>
                  </a:cxn>
                  <a:cxn ang="0">
                    <a:pos x="6643147" y="1183335"/>
                  </a:cxn>
                  <a:cxn ang="0">
                    <a:pos x="7236302" y="1715881"/>
                  </a:cxn>
                  <a:cxn ang="0">
                    <a:pos x="8033148" y="1826168"/>
                  </a:cxn>
                  <a:cxn ang="0">
                    <a:pos x="9043582" y="1809285"/>
                  </a:cxn>
                  <a:cxn ang="0">
                    <a:pos x="8968096" y="2733301"/>
                  </a:cxn>
                  <a:cxn ang="0">
                    <a:pos x="9674513" y="3312549"/>
                  </a:cxn>
                  <a:cxn ang="0">
                    <a:pos x="10242829" y="4018966"/>
                  </a:cxn>
                  <a:cxn ang="0">
                    <a:pos x="10331250" y="4722401"/>
                  </a:cxn>
                  <a:cxn ang="0">
                    <a:pos x="9787772" y="5180430"/>
                  </a:cxn>
                  <a:cxn ang="0">
                    <a:pos x="8946229" y="5254947"/>
                  </a:cxn>
                  <a:cxn ang="0">
                    <a:pos x="8107661" y="5166523"/>
                  </a:cxn>
                  <a:cxn ang="0">
                    <a:pos x="8151388" y="5958388"/>
                  </a:cxn>
                  <a:cxn ang="0">
                    <a:pos x="8223899" y="6644948"/>
                  </a:cxn>
                  <a:cxn ang="0">
                    <a:pos x="7310815" y="6879428"/>
                  </a:cxn>
                  <a:cxn ang="0">
                    <a:pos x="6447409" y="6780073"/>
                  </a:cxn>
                  <a:cxn ang="0">
                    <a:pos x="5843322" y="7373229"/>
                  </a:cxn>
                  <a:cxn ang="0">
                    <a:pos x="5217371" y="7113909"/>
                  </a:cxn>
                  <a:cxn ang="0">
                    <a:pos x="4486115" y="6780073"/>
                  </a:cxn>
                  <a:cxn ang="0">
                    <a:pos x="3917799" y="6857565"/>
                  </a:cxn>
                  <a:cxn ang="0">
                    <a:pos x="4044968" y="6154123"/>
                  </a:cxn>
                  <a:cxn ang="0">
                    <a:pos x="3267010" y="6101470"/>
                  </a:cxn>
                  <a:cxn ang="0">
                    <a:pos x="2502958" y="6606202"/>
                  </a:cxn>
                  <a:cxn ang="0">
                    <a:pos x="2481095" y="7249035"/>
                  </a:cxn>
                  <a:cxn ang="0">
                    <a:pos x="1653459" y="7447745"/>
                  </a:cxn>
                  <a:cxn ang="0">
                    <a:pos x="988763" y="7113909"/>
                  </a:cxn>
                  <a:cxn ang="0">
                    <a:pos x="296084" y="7368029"/>
                  </a:cxn>
                </a:cxnLst>
                <a:rect l="T0" t="T1" r="T2" b="T3"/>
                <a:pathLst>
                  <a:path w="10499004" h="7447745">
                    <a:moveTo>
                      <a:pt x="296084" y="7368029"/>
                    </a:moveTo>
                    <a:lnTo>
                      <a:pt x="145478" y="7050332"/>
                    </a:lnTo>
                    <a:lnTo>
                      <a:pt x="393864" y="6747544"/>
                    </a:lnTo>
                    <a:lnTo>
                      <a:pt x="269672" y="6475807"/>
                    </a:lnTo>
                    <a:lnTo>
                      <a:pt x="75904" y="6241738"/>
                    </a:lnTo>
                    <a:lnTo>
                      <a:pt x="155826" y="6005098"/>
                    </a:lnTo>
                    <a:lnTo>
                      <a:pt x="387655" y="5878576"/>
                    </a:lnTo>
                    <a:lnTo>
                      <a:pt x="564178" y="5569579"/>
                    </a:lnTo>
                    <a:lnTo>
                      <a:pt x="729770" y="5293700"/>
                    </a:lnTo>
                    <a:lnTo>
                      <a:pt x="492314" y="5028753"/>
                    </a:lnTo>
                    <a:lnTo>
                      <a:pt x="365468" y="4901907"/>
                    </a:lnTo>
                    <a:lnTo>
                      <a:pt x="411719" y="4693170"/>
                    </a:lnTo>
                    <a:lnTo>
                      <a:pt x="547619" y="4377641"/>
                    </a:lnTo>
                    <a:lnTo>
                      <a:pt x="516936" y="4039612"/>
                    </a:lnTo>
                    <a:lnTo>
                      <a:pt x="515085" y="3649360"/>
                    </a:lnTo>
                    <a:lnTo>
                      <a:pt x="809914" y="3521933"/>
                    </a:lnTo>
                    <a:lnTo>
                      <a:pt x="800729" y="3211449"/>
                    </a:lnTo>
                    <a:lnTo>
                      <a:pt x="564762" y="2939709"/>
                    </a:lnTo>
                    <a:lnTo>
                      <a:pt x="359843" y="2778258"/>
                    </a:lnTo>
                    <a:lnTo>
                      <a:pt x="244833" y="2388275"/>
                    </a:lnTo>
                    <a:lnTo>
                      <a:pt x="295997" y="1869636"/>
                    </a:lnTo>
                    <a:lnTo>
                      <a:pt x="178013" y="1555919"/>
                    </a:lnTo>
                    <a:lnTo>
                      <a:pt x="0" y="1220138"/>
                    </a:lnTo>
                    <a:lnTo>
                      <a:pt x="224715" y="899174"/>
                    </a:lnTo>
                    <a:lnTo>
                      <a:pt x="532742" y="791862"/>
                    </a:lnTo>
                    <a:lnTo>
                      <a:pt x="1261023" y="667669"/>
                    </a:lnTo>
                    <a:lnTo>
                      <a:pt x="1520342" y="458027"/>
                    </a:lnTo>
                    <a:lnTo>
                      <a:pt x="1975396" y="358672"/>
                    </a:lnTo>
                    <a:lnTo>
                      <a:pt x="2149268" y="85445"/>
                    </a:lnTo>
                    <a:lnTo>
                      <a:pt x="2383748" y="0"/>
                    </a:lnTo>
                    <a:lnTo>
                      <a:pt x="2706653" y="237456"/>
                    </a:lnTo>
                    <a:lnTo>
                      <a:pt x="3264037" y="223549"/>
                    </a:lnTo>
                    <a:lnTo>
                      <a:pt x="3757838" y="347743"/>
                    </a:lnTo>
                    <a:lnTo>
                      <a:pt x="4326154" y="372582"/>
                    </a:lnTo>
                    <a:lnTo>
                      <a:pt x="4670921" y="607062"/>
                    </a:lnTo>
                    <a:lnTo>
                      <a:pt x="5093181" y="656740"/>
                    </a:lnTo>
                    <a:lnTo>
                      <a:pt x="5659299" y="423933"/>
                    </a:lnTo>
                    <a:lnTo>
                      <a:pt x="6077806" y="554409"/>
                    </a:lnTo>
                    <a:lnTo>
                      <a:pt x="6483182" y="824660"/>
                    </a:lnTo>
                    <a:lnTo>
                      <a:pt x="6643147" y="1183335"/>
                    </a:lnTo>
                    <a:lnTo>
                      <a:pt x="6938237" y="1293622"/>
                    </a:lnTo>
                    <a:lnTo>
                      <a:pt x="7236302" y="1715881"/>
                    </a:lnTo>
                    <a:lnTo>
                      <a:pt x="7730102" y="1917567"/>
                    </a:lnTo>
                    <a:lnTo>
                      <a:pt x="8033148" y="1826168"/>
                    </a:lnTo>
                    <a:lnTo>
                      <a:pt x="8505085" y="1701974"/>
                    </a:lnTo>
                    <a:lnTo>
                      <a:pt x="9043582" y="1809285"/>
                    </a:lnTo>
                    <a:lnTo>
                      <a:pt x="9106197" y="2338856"/>
                    </a:lnTo>
                    <a:lnTo>
                      <a:pt x="8968096" y="2733301"/>
                    </a:lnTo>
                    <a:lnTo>
                      <a:pt x="9241322" y="3152585"/>
                    </a:lnTo>
                    <a:lnTo>
                      <a:pt x="9674513" y="3312549"/>
                    </a:lnTo>
                    <a:lnTo>
                      <a:pt x="10157381" y="3571868"/>
                    </a:lnTo>
                    <a:lnTo>
                      <a:pt x="10242829" y="4018966"/>
                    </a:lnTo>
                    <a:lnTo>
                      <a:pt x="10499004" y="4266671"/>
                    </a:lnTo>
                    <a:lnTo>
                      <a:pt x="10331250" y="4722401"/>
                    </a:lnTo>
                    <a:lnTo>
                      <a:pt x="10082862" y="4995627"/>
                    </a:lnTo>
                    <a:lnTo>
                      <a:pt x="9787772" y="5180430"/>
                    </a:lnTo>
                    <a:lnTo>
                      <a:pt x="9379420" y="5265878"/>
                    </a:lnTo>
                    <a:lnTo>
                      <a:pt x="8946229" y="5254947"/>
                    </a:lnTo>
                    <a:lnTo>
                      <a:pt x="8562716" y="5081075"/>
                    </a:lnTo>
                    <a:lnTo>
                      <a:pt x="8107661" y="5166523"/>
                    </a:lnTo>
                    <a:lnTo>
                      <a:pt x="7660563" y="5522222"/>
                    </a:lnTo>
                    <a:lnTo>
                      <a:pt x="8151388" y="5958388"/>
                    </a:lnTo>
                    <a:lnTo>
                      <a:pt x="8452429" y="6267385"/>
                    </a:lnTo>
                    <a:lnTo>
                      <a:pt x="8223899" y="6644948"/>
                    </a:lnTo>
                    <a:lnTo>
                      <a:pt x="7779776" y="6893336"/>
                    </a:lnTo>
                    <a:lnTo>
                      <a:pt x="7310815" y="6879428"/>
                    </a:lnTo>
                    <a:lnTo>
                      <a:pt x="6905438" y="6943013"/>
                    </a:lnTo>
                    <a:lnTo>
                      <a:pt x="6447409" y="6780073"/>
                    </a:lnTo>
                    <a:lnTo>
                      <a:pt x="6039057" y="7050324"/>
                    </a:lnTo>
                    <a:lnTo>
                      <a:pt x="5843322" y="7373229"/>
                    </a:lnTo>
                    <a:lnTo>
                      <a:pt x="5462784" y="7411974"/>
                    </a:lnTo>
                    <a:lnTo>
                      <a:pt x="5217371" y="7113909"/>
                    </a:lnTo>
                    <a:lnTo>
                      <a:pt x="4770273" y="6992691"/>
                    </a:lnTo>
                    <a:lnTo>
                      <a:pt x="4486115" y="6780073"/>
                    </a:lnTo>
                    <a:lnTo>
                      <a:pt x="4155255" y="7003622"/>
                    </a:lnTo>
                    <a:lnTo>
                      <a:pt x="3917799" y="6857565"/>
                    </a:lnTo>
                    <a:lnTo>
                      <a:pt x="4066831" y="6512798"/>
                    </a:lnTo>
                    <a:lnTo>
                      <a:pt x="4044968" y="6154123"/>
                    </a:lnTo>
                    <a:lnTo>
                      <a:pt x="3711132" y="5991183"/>
                    </a:lnTo>
                    <a:lnTo>
                      <a:pt x="3267010" y="6101470"/>
                    </a:lnTo>
                    <a:lnTo>
                      <a:pt x="2723532" y="6322044"/>
                    </a:lnTo>
                    <a:lnTo>
                      <a:pt x="2502958" y="6606202"/>
                    </a:lnTo>
                    <a:lnTo>
                      <a:pt x="2478120" y="6926131"/>
                    </a:lnTo>
                    <a:cubicBezTo>
                      <a:pt x="2479112" y="7033766"/>
                      <a:pt x="2480103" y="7141400"/>
                      <a:pt x="2481095" y="7249035"/>
                    </a:cubicBezTo>
                    <a:lnTo>
                      <a:pt x="1948549" y="7259966"/>
                    </a:lnTo>
                    <a:lnTo>
                      <a:pt x="1653459" y="7447745"/>
                    </a:lnTo>
                    <a:lnTo>
                      <a:pt x="1237151" y="7298712"/>
                    </a:lnTo>
                    <a:lnTo>
                      <a:pt x="988763" y="7113909"/>
                    </a:lnTo>
                    <a:lnTo>
                      <a:pt x="633064" y="7100002"/>
                    </a:lnTo>
                    <a:lnTo>
                      <a:pt x="296084" y="7368029"/>
                    </a:lnTo>
                    <a:close/>
                  </a:path>
                </a:pathLst>
              </a:custGeom>
              <a:solidFill>
                <a:srgbClr val="73BC44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2" name="任意多边形 26"/>
              <p:cNvSpPr>
                <a:spLocks/>
              </p:cNvSpPr>
              <p:nvPr/>
            </p:nvSpPr>
            <p:spPr bwMode="auto">
              <a:xfrm>
                <a:off x="3238501" y="3041650"/>
                <a:ext cx="714375" cy="992188"/>
              </a:xfrm>
              <a:custGeom>
                <a:avLst/>
                <a:gdLst>
                  <a:gd name="T0" fmla="*/ 0 w 9318035"/>
                  <a:gd name="T1" fmla="*/ 0 h 12940813"/>
                  <a:gd name="T2" fmla="*/ 9318035 w 9318035"/>
                  <a:gd name="T3" fmla="*/ 12940813 h 12940813"/>
                </a:gdLst>
                <a:ahLst/>
                <a:cxnLst>
                  <a:cxn ang="0">
                    <a:pos x="1369628" y="3051480"/>
                  </a:cxn>
                  <a:cxn ang="0">
                    <a:pos x="1172407" y="4315541"/>
                  </a:cxn>
                  <a:cxn ang="0">
                    <a:pos x="583971" y="5249001"/>
                  </a:cxn>
                  <a:cxn ang="0">
                    <a:pos x="816705" y="6322050"/>
                  </a:cxn>
                  <a:cxn ang="0">
                    <a:pos x="65332" y="7573692"/>
                  </a:cxn>
                  <a:cxn ang="0">
                    <a:pos x="0" y="8410770"/>
                  </a:cxn>
                  <a:cxn ang="0">
                    <a:pos x="1103841" y="9581687"/>
                  </a:cxn>
                  <a:cxn ang="0">
                    <a:pos x="1461287" y="11280686"/>
                  </a:cxn>
                  <a:cxn ang="0">
                    <a:pos x="1523568" y="12940813"/>
                  </a:cxn>
                  <a:cxn ang="0">
                    <a:pos x="2973996" y="12568098"/>
                  </a:cxn>
                  <a:cxn ang="0">
                    <a:pos x="4847766" y="12629743"/>
                  </a:cxn>
                  <a:cxn ang="0">
                    <a:pos x="4669759" y="12026110"/>
                  </a:cxn>
                  <a:cxn ang="0">
                    <a:pos x="5183678" y="11564846"/>
                  </a:cxn>
                  <a:cxn ang="0">
                    <a:pos x="5453929" y="10653252"/>
                  </a:cxn>
                  <a:cxn ang="0">
                    <a:pos x="5965128" y="9730722"/>
                  </a:cxn>
                  <a:cxn ang="0">
                    <a:pos x="6963402" y="9170104"/>
                  </a:cxn>
                  <a:cxn ang="0">
                    <a:pos x="7165346" y="8292788"/>
                  </a:cxn>
                  <a:cxn ang="0">
                    <a:pos x="6937077" y="7770916"/>
                  </a:cxn>
                  <a:cxn ang="0">
                    <a:pos x="6584609" y="7055053"/>
                  </a:cxn>
                  <a:cxn ang="0">
                    <a:pos x="7188696" y="6387384"/>
                  </a:cxn>
                  <a:cxn ang="0">
                    <a:pos x="7992982" y="6189902"/>
                  </a:cxn>
                  <a:cxn ang="0">
                    <a:pos x="8182505" y="5318798"/>
                  </a:cxn>
                  <a:cxn ang="0">
                    <a:pos x="8847204" y="4857534"/>
                  </a:cxn>
                  <a:cxn ang="0">
                    <a:pos x="9309956" y="4160304"/>
                  </a:cxn>
                  <a:cxn ang="0">
                    <a:pos x="8927929" y="3487907"/>
                  </a:cxn>
                  <a:cxn ang="0">
                    <a:pos x="8621908" y="2699017"/>
                  </a:cxn>
                  <a:cxn ang="0">
                    <a:pos x="8171834" y="1978437"/>
                  </a:cxn>
                  <a:cxn ang="0">
                    <a:pos x="8447778" y="1119750"/>
                  </a:cxn>
                  <a:cxn ang="0">
                    <a:pos x="7906045" y="746911"/>
                  </a:cxn>
                  <a:cxn ang="0">
                    <a:pos x="7044312" y="614500"/>
                  </a:cxn>
                  <a:cxn ang="0">
                    <a:pos x="6157371" y="1085208"/>
                  </a:cxn>
                  <a:cxn ang="0">
                    <a:pos x="5419903" y="777958"/>
                  </a:cxn>
                  <a:cxn ang="0">
                    <a:pos x="4742789" y="340045"/>
                  </a:cxn>
                  <a:cxn ang="0">
                    <a:pos x="3974015" y="205436"/>
                  </a:cxn>
                  <a:cxn ang="0">
                    <a:pos x="4327969" y="857197"/>
                  </a:cxn>
                  <a:cxn ang="0">
                    <a:pos x="3776791" y="1708183"/>
                  </a:cxn>
                  <a:cxn ang="0">
                    <a:pos x="3301362" y="1824682"/>
                  </a:cxn>
                  <a:cxn ang="0">
                    <a:pos x="2194291" y="1764331"/>
                  </a:cxn>
                  <a:cxn ang="0">
                    <a:pos x="1818475" y="2313759"/>
                  </a:cxn>
                </a:cxnLst>
                <a:rect l="T0" t="T1" r="T2" b="T3"/>
                <a:pathLst>
                  <a:path w="9318035" h="12940813">
                    <a:moveTo>
                      <a:pt x="1382038" y="2451083"/>
                    </a:moveTo>
                    <a:lnTo>
                      <a:pt x="1369628" y="3051480"/>
                    </a:lnTo>
                    <a:lnTo>
                      <a:pt x="1226804" y="3717663"/>
                    </a:lnTo>
                    <a:lnTo>
                      <a:pt x="1172407" y="4315541"/>
                    </a:lnTo>
                    <a:lnTo>
                      <a:pt x="882037" y="4627774"/>
                    </a:lnTo>
                    <a:lnTo>
                      <a:pt x="583971" y="5249001"/>
                    </a:lnTo>
                    <a:lnTo>
                      <a:pt x="604087" y="5742801"/>
                    </a:lnTo>
                    <a:lnTo>
                      <a:pt x="816705" y="6322050"/>
                    </a:lnTo>
                    <a:lnTo>
                      <a:pt x="524848" y="6834479"/>
                    </a:lnTo>
                    <a:lnTo>
                      <a:pt x="65332" y="7573692"/>
                    </a:lnTo>
                    <a:lnTo>
                      <a:pt x="310486" y="8028746"/>
                    </a:lnTo>
                    <a:lnTo>
                      <a:pt x="0" y="8410770"/>
                    </a:lnTo>
                    <a:lnTo>
                      <a:pt x="48382" y="8952634"/>
                    </a:lnTo>
                    <a:lnTo>
                      <a:pt x="1103841" y="9581687"/>
                    </a:lnTo>
                    <a:lnTo>
                      <a:pt x="1158499" y="10103560"/>
                    </a:lnTo>
                    <a:lnTo>
                      <a:pt x="1461287" y="11280686"/>
                    </a:lnTo>
                    <a:lnTo>
                      <a:pt x="1523383" y="12218611"/>
                    </a:lnTo>
                    <a:cubicBezTo>
                      <a:pt x="1523445" y="12459345"/>
                      <a:pt x="1523506" y="12700079"/>
                      <a:pt x="1523568" y="12940813"/>
                    </a:cubicBezTo>
                    <a:lnTo>
                      <a:pt x="2119774" y="12723343"/>
                    </a:lnTo>
                    <a:lnTo>
                      <a:pt x="2973996" y="12568098"/>
                    </a:lnTo>
                    <a:lnTo>
                      <a:pt x="4183657" y="12631683"/>
                    </a:lnTo>
                    <a:lnTo>
                      <a:pt x="4847766" y="12629743"/>
                    </a:lnTo>
                    <a:lnTo>
                      <a:pt x="4942985" y="12285429"/>
                    </a:lnTo>
                    <a:lnTo>
                      <a:pt x="4669759" y="12026110"/>
                    </a:lnTo>
                    <a:lnTo>
                      <a:pt x="4829723" y="11679853"/>
                    </a:lnTo>
                    <a:lnTo>
                      <a:pt x="5183678" y="11564846"/>
                    </a:lnTo>
                    <a:lnTo>
                      <a:pt x="5113881" y="11195238"/>
                    </a:lnTo>
                    <a:lnTo>
                      <a:pt x="5453929" y="10653252"/>
                    </a:lnTo>
                    <a:lnTo>
                      <a:pt x="5556515" y="10289854"/>
                    </a:lnTo>
                    <a:lnTo>
                      <a:pt x="5965128" y="9730722"/>
                    </a:lnTo>
                    <a:lnTo>
                      <a:pt x="6505372" y="9385955"/>
                    </a:lnTo>
                    <a:lnTo>
                      <a:pt x="6963402" y="9170104"/>
                    </a:lnTo>
                    <a:lnTo>
                      <a:pt x="7285589" y="8711941"/>
                    </a:lnTo>
                    <a:lnTo>
                      <a:pt x="7165346" y="8292788"/>
                    </a:lnTo>
                    <a:lnTo>
                      <a:pt x="7195679" y="7836503"/>
                    </a:lnTo>
                    <a:lnTo>
                      <a:pt x="6937077" y="7770916"/>
                    </a:lnTo>
                    <a:lnTo>
                      <a:pt x="6677755" y="7444778"/>
                    </a:lnTo>
                    <a:lnTo>
                      <a:pt x="6584609" y="7055053"/>
                    </a:lnTo>
                    <a:lnTo>
                      <a:pt x="6901306" y="6693145"/>
                    </a:lnTo>
                    <a:lnTo>
                      <a:pt x="7188696" y="6387384"/>
                    </a:lnTo>
                    <a:lnTo>
                      <a:pt x="7572209" y="6197858"/>
                    </a:lnTo>
                    <a:lnTo>
                      <a:pt x="7992982" y="6189902"/>
                    </a:lnTo>
                    <a:lnTo>
                      <a:pt x="8025777" y="5727150"/>
                    </a:lnTo>
                    <a:lnTo>
                      <a:pt x="8182505" y="5318798"/>
                    </a:lnTo>
                    <a:lnTo>
                      <a:pt x="8538204" y="4790974"/>
                    </a:lnTo>
                    <a:lnTo>
                      <a:pt x="8847204" y="4857534"/>
                    </a:lnTo>
                    <a:lnTo>
                      <a:pt x="9207367" y="4511280"/>
                    </a:lnTo>
                    <a:lnTo>
                      <a:pt x="9309956" y="4160304"/>
                    </a:lnTo>
                    <a:lnTo>
                      <a:pt x="9318035" y="3733565"/>
                    </a:lnTo>
                    <a:lnTo>
                      <a:pt x="8927929" y="3487907"/>
                    </a:lnTo>
                    <a:lnTo>
                      <a:pt x="8673332" y="3205238"/>
                    </a:lnTo>
                    <a:lnTo>
                      <a:pt x="8621908" y="2699017"/>
                    </a:lnTo>
                    <a:lnTo>
                      <a:pt x="8261747" y="2399207"/>
                    </a:lnTo>
                    <a:lnTo>
                      <a:pt x="8171834" y="1978437"/>
                    </a:lnTo>
                    <a:lnTo>
                      <a:pt x="8460457" y="1635156"/>
                    </a:lnTo>
                    <a:lnTo>
                      <a:pt x="8447778" y="1119750"/>
                    </a:lnTo>
                    <a:lnTo>
                      <a:pt x="8146735" y="807517"/>
                    </a:lnTo>
                    <a:lnTo>
                      <a:pt x="7906045" y="746911"/>
                    </a:lnTo>
                    <a:lnTo>
                      <a:pt x="7479065" y="503245"/>
                    </a:lnTo>
                    <a:lnTo>
                      <a:pt x="7044312" y="614500"/>
                    </a:lnTo>
                    <a:lnTo>
                      <a:pt x="6643473" y="1031069"/>
                    </a:lnTo>
                    <a:lnTo>
                      <a:pt x="6157371" y="1085208"/>
                    </a:lnTo>
                    <a:lnTo>
                      <a:pt x="5655870" y="962761"/>
                    </a:lnTo>
                    <a:lnTo>
                      <a:pt x="5419903" y="777958"/>
                    </a:lnTo>
                    <a:lnTo>
                      <a:pt x="5342153" y="455054"/>
                    </a:lnTo>
                    <a:lnTo>
                      <a:pt x="4742789" y="340045"/>
                    </a:lnTo>
                    <a:lnTo>
                      <a:pt x="4388576" y="0"/>
                    </a:lnTo>
                    <a:lnTo>
                      <a:pt x="3974015" y="205436"/>
                    </a:lnTo>
                    <a:lnTo>
                      <a:pt x="4247241" y="520128"/>
                    </a:lnTo>
                    <a:lnTo>
                      <a:pt x="4327969" y="857197"/>
                    </a:lnTo>
                    <a:lnTo>
                      <a:pt x="4205259" y="1180102"/>
                    </a:lnTo>
                    <a:lnTo>
                      <a:pt x="3776791" y="1708183"/>
                    </a:lnTo>
                    <a:lnTo>
                      <a:pt x="3650594" y="2119513"/>
                    </a:lnTo>
                    <a:lnTo>
                      <a:pt x="3301362" y="1824682"/>
                    </a:lnTo>
                    <a:lnTo>
                      <a:pt x="2761118" y="1787422"/>
                    </a:lnTo>
                    <a:lnTo>
                      <a:pt x="2194291" y="1764331"/>
                    </a:lnTo>
                    <a:lnTo>
                      <a:pt x="2021908" y="2034321"/>
                    </a:lnTo>
                    <a:lnTo>
                      <a:pt x="1818475" y="2313759"/>
                    </a:lnTo>
                    <a:lnTo>
                      <a:pt x="1382038" y="2451083"/>
                    </a:lnTo>
                    <a:close/>
                  </a:path>
                </a:pathLst>
              </a:custGeom>
              <a:solidFill>
                <a:srgbClr val="0070C0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3" name="任意多边形 27"/>
              <p:cNvSpPr>
                <a:spLocks/>
              </p:cNvSpPr>
              <p:nvPr/>
            </p:nvSpPr>
            <p:spPr bwMode="auto">
              <a:xfrm>
                <a:off x="4276726" y="2747963"/>
                <a:ext cx="246063" cy="155575"/>
              </a:xfrm>
              <a:custGeom>
                <a:avLst/>
                <a:gdLst>
                  <a:gd name="T0" fmla="*/ 0 w 3215851"/>
                  <a:gd name="T1" fmla="*/ 0 h 2036775"/>
                  <a:gd name="T2" fmla="*/ 1 w 3215851"/>
                  <a:gd name="T3" fmla="*/ 3 h 2036775"/>
                  <a:gd name="T4" fmla="*/ 1 w 3215851"/>
                  <a:gd name="T5" fmla="*/ 6 h 2036775"/>
                  <a:gd name="T6" fmla="*/ 2 w 3215851"/>
                  <a:gd name="T7" fmla="*/ 6 h 2036775"/>
                  <a:gd name="T8" fmla="*/ 3 w 3215851"/>
                  <a:gd name="T9" fmla="*/ 5 h 2036775"/>
                  <a:gd name="T10" fmla="*/ 4 w 3215851"/>
                  <a:gd name="T11" fmla="*/ 6 h 2036775"/>
                  <a:gd name="T12" fmla="*/ 6 w 3215851"/>
                  <a:gd name="T13" fmla="*/ 5 h 2036775"/>
                  <a:gd name="T14" fmla="*/ 8 w 3215851"/>
                  <a:gd name="T15" fmla="*/ 7 h 2036775"/>
                  <a:gd name="T16" fmla="*/ 10 w 3215851"/>
                  <a:gd name="T17" fmla="*/ 8 h 2036775"/>
                  <a:gd name="T18" fmla="*/ 11 w 3215851"/>
                  <a:gd name="T19" fmla="*/ 6 h 2036775"/>
                  <a:gd name="T20" fmla="*/ 12 w 3215851"/>
                  <a:gd name="T21" fmla="*/ 4 h 2036775"/>
                  <a:gd name="T22" fmla="*/ 11 w 3215851"/>
                  <a:gd name="T23" fmla="*/ 3 h 2036775"/>
                  <a:gd name="T24" fmla="*/ 10 w 3215851"/>
                  <a:gd name="T25" fmla="*/ 3 h 2036775"/>
                  <a:gd name="T26" fmla="*/ 7 w 3215851"/>
                  <a:gd name="T27" fmla="*/ 1 h 2036775"/>
                  <a:gd name="T28" fmla="*/ 6 w 3215851"/>
                  <a:gd name="T29" fmla="*/ 1 h 2036775"/>
                  <a:gd name="T30" fmla="*/ 5 w 3215851"/>
                  <a:gd name="T31" fmla="*/ 1 h 2036775"/>
                  <a:gd name="T32" fmla="*/ 2 w 3215851"/>
                  <a:gd name="T33" fmla="*/ 0 h 2036775"/>
                  <a:gd name="T34" fmla="*/ 0 w 3215851"/>
                  <a:gd name="T35" fmla="*/ 0 h 20367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215851"/>
                  <a:gd name="T55" fmla="*/ 0 h 2036775"/>
                  <a:gd name="T56" fmla="*/ 3215851 w 3215851"/>
                  <a:gd name="T57" fmla="*/ 2036775 h 20367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215851" h="2036775">
                    <a:moveTo>
                      <a:pt x="0" y="0"/>
                    </a:moveTo>
                    <a:lnTo>
                      <a:pt x="159323" y="783904"/>
                    </a:lnTo>
                    <a:lnTo>
                      <a:pt x="225560" y="1506557"/>
                    </a:lnTo>
                    <a:lnTo>
                      <a:pt x="417349" y="1714452"/>
                    </a:lnTo>
                    <a:lnTo>
                      <a:pt x="705129" y="1451576"/>
                    </a:lnTo>
                    <a:lnTo>
                      <a:pt x="1074736" y="1760896"/>
                    </a:lnTo>
                    <a:lnTo>
                      <a:pt x="1747388" y="1457203"/>
                    </a:lnTo>
                    <a:lnTo>
                      <a:pt x="2299145" y="1943047"/>
                    </a:lnTo>
                    <a:lnTo>
                      <a:pt x="2734988" y="2036775"/>
                    </a:lnTo>
                    <a:lnTo>
                      <a:pt x="2933375" y="1589677"/>
                    </a:lnTo>
                    <a:lnTo>
                      <a:pt x="3215851" y="1124455"/>
                    </a:lnTo>
                    <a:lnTo>
                      <a:pt x="2972444" y="778600"/>
                    </a:lnTo>
                    <a:lnTo>
                      <a:pt x="2630652" y="773296"/>
                    </a:lnTo>
                    <a:lnTo>
                      <a:pt x="2023590" y="348384"/>
                    </a:lnTo>
                    <a:lnTo>
                      <a:pt x="1639359" y="139068"/>
                    </a:lnTo>
                    <a:lnTo>
                      <a:pt x="1223768" y="227166"/>
                    </a:lnTo>
                    <a:lnTo>
                      <a:pt x="539537" y="1189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5B90F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4" name="任意多边形 28"/>
              <p:cNvSpPr>
                <a:spLocks/>
              </p:cNvSpPr>
              <p:nvPr/>
            </p:nvSpPr>
            <p:spPr bwMode="auto">
              <a:xfrm>
                <a:off x="4156076" y="2238375"/>
                <a:ext cx="222250" cy="282575"/>
              </a:xfrm>
              <a:custGeom>
                <a:avLst/>
                <a:gdLst>
                  <a:gd name="T0" fmla="*/ 2 w 2897863"/>
                  <a:gd name="T1" fmla="*/ 4 h 3680800"/>
                  <a:gd name="T2" fmla="*/ 1 w 2897863"/>
                  <a:gd name="T3" fmla="*/ 5 h 3680800"/>
                  <a:gd name="T4" fmla="*/ 1 w 2897863"/>
                  <a:gd name="T5" fmla="*/ 8 h 3680800"/>
                  <a:gd name="T6" fmla="*/ 1 w 2897863"/>
                  <a:gd name="T7" fmla="*/ 10 h 3680800"/>
                  <a:gd name="T8" fmla="*/ 0 w 2897863"/>
                  <a:gd name="T9" fmla="*/ 10 h 3680800"/>
                  <a:gd name="T10" fmla="*/ 0 w 2897863"/>
                  <a:gd name="T11" fmla="*/ 12 h 3680800"/>
                  <a:gd name="T12" fmla="*/ 1 w 2897863"/>
                  <a:gd name="T13" fmla="*/ 14 h 3680800"/>
                  <a:gd name="T14" fmla="*/ 4 w 2897863"/>
                  <a:gd name="T15" fmla="*/ 13 h 3680800"/>
                  <a:gd name="T16" fmla="*/ 7 w 2897863"/>
                  <a:gd name="T17" fmla="*/ 14 h 3680800"/>
                  <a:gd name="T18" fmla="*/ 8 w 2897863"/>
                  <a:gd name="T19" fmla="*/ 13 h 3680800"/>
                  <a:gd name="T20" fmla="*/ 10 w 2897863"/>
                  <a:gd name="T21" fmla="*/ 12 h 3680800"/>
                  <a:gd name="T22" fmla="*/ 11 w 2897863"/>
                  <a:gd name="T23" fmla="*/ 11 h 3680800"/>
                  <a:gd name="T24" fmla="*/ 11 w 2897863"/>
                  <a:gd name="T25" fmla="*/ 8 h 3680800"/>
                  <a:gd name="T26" fmla="*/ 10 w 2897863"/>
                  <a:gd name="T27" fmla="*/ 6 h 3680800"/>
                  <a:gd name="T28" fmla="*/ 8 w 2897863"/>
                  <a:gd name="T29" fmla="*/ 6 h 3680800"/>
                  <a:gd name="T30" fmla="*/ 6 w 2897863"/>
                  <a:gd name="T31" fmla="*/ 6 h 3680800"/>
                  <a:gd name="T32" fmla="*/ 6 w 2897863"/>
                  <a:gd name="T33" fmla="*/ 4 h 3680800"/>
                  <a:gd name="T34" fmla="*/ 5 w 2897863"/>
                  <a:gd name="T35" fmla="*/ 3 h 3680800"/>
                  <a:gd name="T36" fmla="*/ 5 w 2897863"/>
                  <a:gd name="T37" fmla="*/ 1 h 3680800"/>
                  <a:gd name="T38" fmla="*/ 4 w 2897863"/>
                  <a:gd name="T39" fmla="*/ 0 h 3680800"/>
                  <a:gd name="T40" fmla="*/ 3 w 2897863"/>
                  <a:gd name="T41" fmla="*/ 1 h 3680800"/>
                  <a:gd name="T42" fmla="*/ 3 w 2897863"/>
                  <a:gd name="T43" fmla="*/ 3 h 3680800"/>
                  <a:gd name="T44" fmla="*/ 2 w 2897863"/>
                  <a:gd name="T45" fmla="*/ 4 h 368080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897863"/>
                  <a:gd name="T70" fmla="*/ 0 h 3680800"/>
                  <a:gd name="T71" fmla="*/ 2897863 w 2897863"/>
                  <a:gd name="T72" fmla="*/ 3680800 h 368080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897863" h="3680800">
                    <a:moveTo>
                      <a:pt x="449356" y="1091231"/>
                    </a:moveTo>
                    <a:lnTo>
                      <a:pt x="316956" y="1445956"/>
                    </a:lnTo>
                    <a:lnTo>
                      <a:pt x="350074" y="2119255"/>
                    </a:lnTo>
                    <a:lnTo>
                      <a:pt x="322325" y="2702580"/>
                    </a:lnTo>
                    <a:lnTo>
                      <a:pt x="7959" y="2808467"/>
                    </a:lnTo>
                    <a:lnTo>
                      <a:pt x="0" y="3219662"/>
                    </a:lnTo>
                    <a:lnTo>
                      <a:pt x="365987" y="3680800"/>
                    </a:lnTo>
                    <a:lnTo>
                      <a:pt x="1066777" y="3586749"/>
                    </a:lnTo>
                    <a:lnTo>
                      <a:pt x="1767567" y="3642054"/>
                    </a:lnTo>
                    <a:lnTo>
                      <a:pt x="2236528" y="3476462"/>
                    </a:lnTo>
                    <a:lnTo>
                      <a:pt x="2661439" y="3283379"/>
                    </a:lnTo>
                    <a:lnTo>
                      <a:pt x="2837963" y="2941264"/>
                    </a:lnTo>
                    <a:lnTo>
                      <a:pt x="2897863" y="2248806"/>
                    </a:lnTo>
                    <a:lnTo>
                      <a:pt x="2656135" y="1683089"/>
                    </a:lnTo>
                    <a:lnTo>
                      <a:pt x="2153732" y="1550613"/>
                    </a:lnTo>
                    <a:lnTo>
                      <a:pt x="1530111" y="1594986"/>
                    </a:lnTo>
                    <a:lnTo>
                      <a:pt x="1518856" y="1042906"/>
                    </a:lnTo>
                    <a:lnTo>
                      <a:pt x="1237349" y="855450"/>
                    </a:lnTo>
                    <a:lnTo>
                      <a:pt x="1430755" y="215269"/>
                    </a:lnTo>
                    <a:lnTo>
                      <a:pt x="1177063" y="0"/>
                    </a:lnTo>
                    <a:lnTo>
                      <a:pt x="890253" y="358675"/>
                    </a:lnTo>
                    <a:lnTo>
                      <a:pt x="913014" y="855065"/>
                    </a:lnTo>
                    <a:lnTo>
                      <a:pt x="449356" y="1091231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5" name="任意多边形 29"/>
              <p:cNvSpPr>
                <a:spLocks/>
              </p:cNvSpPr>
              <p:nvPr/>
            </p:nvSpPr>
            <p:spPr bwMode="auto">
              <a:xfrm>
                <a:off x="3803651" y="2435225"/>
                <a:ext cx="153988" cy="174625"/>
              </a:xfrm>
              <a:custGeom>
                <a:avLst/>
                <a:gdLst>
                  <a:gd name="T0" fmla="*/ 0 w 2011355"/>
                  <a:gd name="T1" fmla="*/ 4 h 2279153"/>
                  <a:gd name="T2" fmla="*/ 0 w 2011355"/>
                  <a:gd name="T3" fmla="*/ 6 h 2279153"/>
                  <a:gd name="T4" fmla="*/ 0 w 2011355"/>
                  <a:gd name="T5" fmla="*/ 7 h 2279153"/>
                  <a:gd name="T6" fmla="*/ 2 w 2011355"/>
                  <a:gd name="T7" fmla="*/ 8 h 2279153"/>
                  <a:gd name="T8" fmla="*/ 3 w 2011355"/>
                  <a:gd name="T9" fmla="*/ 8 h 2279153"/>
                  <a:gd name="T10" fmla="*/ 5 w 2011355"/>
                  <a:gd name="T11" fmla="*/ 8 h 2279153"/>
                  <a:gd name="T12" fmla="*/ 5 w 2011355"/>
                  <a:gd name="T13" fmla="*/ 7 h 2279153"/>
                  <a:gd name="T14" fmla="*/ 6 w 2011355"/>
                  <a:gd name="T15" fmla="*/ 7 h 2279153"/>
                  <a:gd name="T16" fmla="*/ 7 w 2011355"/>
                  <a:gd name="T17" fmla="*/ 5 h 2279153"/>
                  <a:gd name="T18" fmla="*/ 6 w 2011355"/>
                  <a:gd name="T19" fmla="*/ 3 h 2279153"/>
                  <a:gd name="T20" fmla="*/ 6 w 2011355"/>
                  <a:gd name="T21" fmla="*/ 2 h 2279153"/>
                  <a:gd name="T22" fmla="*/ 7 w 2011355"/>
                  <a:gd name="T23" fmla="*/ 1 h 2279153"/>
                  <a:gd name="T24" fmla="*/ 7 w 2011355"/>
                  <a:gd name="T25" fmla="*/ 0 h 2279153"/>
                  <a:gd name="T26" fmla="*/ 6 w 2011355"/>
                  <a:gd name="T27" fmla="*/ 1 h 2279153"/>
                  <a:gd name="T28" fmla="*/ 5 w 2011355"/>
                  <a:gd name="T29" fmla="*/ 1 h 2279153"/>
                  <a:gd name="T30" fmla="*/ 3 w 2011355"/>
                  <a:gd name="T31" fmla="*/ 1 h 2279153"/>
                  <a:gd name="T32" fmla="*/ 2 w 2011355"/>
                  <a:gd name="T33" fmla="*/ 2 h 2279153"/>
                  <a:gd name="T34" fmla="*/ 1 w 2011355"/>
                  <a:gd name="T35" fmla="*/ 3 h 2279153"/>
                  <a:gd name="T36" fmla="*/ 0 w 2011355"/>
                  <a:gd name="T37" fmla="*/ 4 h 227915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011355"/>
                  <a:gd name="T58" fmla="*/ 0 h 2279153"/>
                  <a:gd name="T59" fmla="*/ 2011355 w 2011355"/>
                  <a:gd name="T60" fmla="*/ 2279153 h 227915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011355" h="2279153">
                    <a:moveTo>
                      <a:pt x="0" y="1098082"/>
                    </a:moveTo>
                    <a:lnTo>
                      <a:pt x="29882" y="1602034"/>
                    </a:lnTo>
                    <a:lnTo>
                      <a:pt x="110865" y="1973129"/>
                    </a:lnTo>
                    <a:lnTo>
                      <a:pt x="515986" y="2243383"/>
                    </a:lnTo>
                    <a:lnTo>
                      <a:pt x="922849" y="2279153"/>
                    </a:lnTo>
                    <a:lnTo>
                      <a:pt x="1344918" y="2207223"/>
                    </a:lnTo>
                    <a:lnTo>
                      <a:pt x="1445568" y="1964137"/>
                    </a:lnTo>
                    <a:lnTo>
                      <a:pt x="1662061" y="1842723"/>
                    </a:lnTo>
                    <a:lnTo>
                      <a:pt x="2011355" y="1254406"/>
                    </a:lnTo>
                    <a:lnTo>
                      <a:pt x="1648154" y="856610"/>
                    </a:lnTo>
                    <a:lnTo>
                      <a:pt x="1693109" y="645482"/>
                    </a:lnTo>
                    <a:lnTo>
                      <a:pt x="1829723" y="350392"/>
                    </a:lnTo>
                    <a:lnTo>
                      <a:pt x="1799841" y="0"/>
                    </a:lnTo>
                    <a:lnTo>
                      <a:pt x="1576610" y="184219"/>
                    </a:lnTo>
                    <a:lnTo>
                      <a:pt x="1255196" y="202848"/>
                    </a:lnTo>
                    <a:lnTo>
                      <a:pt x="869935" y="179759"/>
                    </a:lnTo>
                    <a:lnTo>
                      <a:pt x="590500" y="555311"/>
                    </a:lnTo>
                    <a:lnTo>
                      <a:pt x="323553" y="691344"/>
                    </a:lnTo>
                    <a:lnTo>
                      <a:pt x="0" y="1098082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9" name="任意多边形 30"/>
              <p:cNvSpPr>
                <a:spLocks/>
              </p:cNvSpPr>
              <p:nvPr/>
            </p:nvSpPr>
            <p:spPr bwMode="auto">
              <a:xfrm>
                <a:off x="4581526" y="3235325"/>
                <a:ext cx="965200" cy="1293813"/>
              </a:xfrm>
              <a:custGeom>
                <a:avLst/>
                <a:gdLst>
                  <a:gd name="T0" fmla="*/ 0 w 12579556"/>
                  <a:gd name="T1" fmla="*/ 0 h 16883384"/>
                  <a:gd name="T2" fmla="*/ 12579556 w 12579556"/>
                  <a:gd name="T3" fmla="*/ 16883384 h 16883384"/>
                </a:gdLst>
                <a:ahLst/>
                <a:cxnLst>
                  <a:cxn ang="0">
                    <a:pos x="2139888" y="5660071"/>
                  </a:cxn>
                  <a:cxn ang="0">
                    <a:pos x="2116538" y="4677191"/>
                  </a:cxn>
                  <a:cxn ang="0">
                    <a:pos x="2083412" y="3152840"/>
                  </a:cxn>
                  <a:cxn ang="0">
                    <a:pos x="2571589" y="2428247"/>
                  </a:cxn>
                  <a:cxn ang="0">
                    <a:pos x="2976966" y="1810253"/>
                  </a:cxn>
                  <a:cxn ang="0">
                    <a:pos x="3334932" y="849370"/>
                  </a:cxn>
                  <a:cxn ang="0">
                    <a:pos x="3924851" y="1810257"/>
                  </a:cxn>
                  <a:cxn ang="0">
                    <a:pos x="5171771" y="2044736"/>
                  </a:cxn>
                  <a:cxn ang="0">
                    <a:pos x="5900052" y="1274734"/>
                  </a:cxn>
                  <a:cxn ang="0">
                    <a:pos x="5910983" y="631901"/>
                  </a:cxn>
                  <a:cxn ang="0">
                    <a:pos x="5883169" y="0"/>
                  </a:cxn>
                  <a:cxn ang="0">
                    <a:pos x="6865789" y="474912"/>
                  </a:cxn>
                  <a:cxn ang="0">
                    <a:pos x="7469876" y="1526097"/>
                  </a:cxn>
                  <a:cxn ang="0">
                    <a:pos x="8410774" y="1970220"/>
                  </a:cxn>
                  <a:cxn ang="0">
                    <a:pos x="9089377" y="1647315"/>
                  </a:cxn>
                  <a:cxn ang="0">
                    <a:pos x="9961970" y="1532562"/>
                  </a:cxn>
                  <a:cxn ang="0">
                    <a:pos x="10587918" y="2368477"/>
                  </a:cxn>
                  <a:cxn ang="0">
                    <a:pos x="10695232" y="3779505"/>
                  </a:cxn>
                  <a:cxn ang="0">
                    <a:pos x="11283665" y="4435014"/>
                  </a:cxn>
                  <a:cxn ang="0">
                    <a:pos x="11792533" y="5707222"/>
                  </a:cxn>
                  <a:cxn ang="0">
                    <a:pos x="11227776" y="6865269"/>
                  </a:cxn>
                  <a:cxn ang="0">
                    <a:pos x="10867289" y="7880619"/>
                  </a:cxn>
                  <a:cxn ang="0">
                    <a:pos x="10733978" y="8738139"/>
                  </a:cxn>
                  <a:cxn ang="0">
                    <a:pos x="11609803" y="9669853"/>
                  </a:cxn>
                  <a:cxn ang="0">
                    <a:pos x="12496301" y="10308222"/>
                  </a:cxn>
                  <a:cxn ang="0">
                    <a:pos x="12514477" y="11394533"/>
                  </a:cxn>
                  <a:cxn ang="0">
                    <a:pos x="11814725" y="11819183"/>
                  </a:cxn>
                  <a:cxn ang="0">
                    <a:pos x="10907853" y="12268026"/>
                  </a:cxn>
                  <a:cxn ang="0">
                    <a:pos x="10143799" y="12619005"/>
                  </a:cxn>
                  <a:cxn ang="0">
                    <a:pos x="9578460" y="13426522"/>
                  </a:cxn>
                  <a:cxn ang="0">
                    <a:pos x="9100053" y="14575576"/>
                  </a:cxn>
                  <a:cxn ang="0">
                    <a:pos x="8115687" y="15170479"/>
                  </a:cxn>
                  <a:cxn ang="0">
                    <a:pos x="7303447" y="15681420"/>
                  </a:cxn>
                  <a:cxn ang="0">
                    <a:pos x="6558025" y="15964091"/>
                  </a:cxn>
                  <a:cxn ang="0">
                    <a:pos x="5862281" y="16422517"/>
                  </a:cxn>
                  <a:cxn ang="0">
                    <a:pos x="4974033" y="16579107"/>
                  </a:cxn>
                  <a:cxn ang="0">
                    <a:pos x="4068647" y="16883384"/>
                  </a:cxn>
                  <a:cxn ang="0">
                    <a:pos x="3052972" y="16766886"/>
                  </a:cxn>
                  <a:cxn ang="0">
                    <a:pos x="1759350" y="16839916"/>
                  </a:cxn>
                  <a:cxn ang="0">
                    <a:pos x="1489095" y="16145661"/>
                  </a:cxn>
                  <a:cxn ang="0">
                    <a:pos x="1489098" y="15192084"/>
                  </a:cxn>
                  <a:cxn ang="0">
                    <a:pos x="1483012" y="13803897"/>
                  </a:cxn>
                  <a:cxn ang="0">
                    <a:pos x="895943" y="12205933"/>
                  </a:cxn>
                  <a:cxn ang="0">
                    <a:pos x="816704" y="11331592"/>
                  </a:cxn>
                  <a:cxn ang="0">
                    <a:pos x="563594" y="10387461"/>
                  </a:cxn>
                  <a:cxn ang="0">
                    <a:pos x="187779" y="9537961"/>
                  </a:cxn>
                  <a:cxn ang="0">
                    <a:pos x="108540" y="8912011"/>
                  </a:cxn>
                  <a:cxn ang="0">
                    <a:pos x="200197" y="8074932"/>
                  </a:cxn>
                  <a:cxn ang="0">
                    <a:pos x="541989" y="7267671"/>
                  </a:cxn>
                  <a:cxn ang="0">
                    <a:pos x="1908382" y="7053048"/>
                  </a:cxn>
                  <a:cxn ang="0">
                    <a:pos x="1986132" y="6265905"/>
                  </a:cxn>
                </a:cxnLst>
                <a:rect l="T0" t="T1" r="T2" b="T3"/>
                <a:pathLst>
                  <a:path w="12579556" h="16883384">
                    <a:moveTo>
                      <a:pt x="2465569" y="6042552"/>
                    </a:moveTo>
                    <a:lnTo>
                      <a:pt x="2139888" y="5660071"/>
                    </a:lnTo>
                    <a:lnTo>
                      <a:pt x="2048228" y="5278044"/>
                    </a:lnTo>
                    <a:lnTo>
                      <a:pt x="2116538" y="4677191"/>
                    </a:lnTo>
                    <a:lnTo>
                      <a:pt x="2147586" y="3861975"/>
                    </a:lnTo>
                    <a:lnTo>
                      <a:pt x="2083412" y="3152840"/>
                    </a:lnTo>
                    <a:lnTo>
                      <a:pt x="2199007" y="2637889"/>
                    </a:lnTo>
                    <a:lnTo>
                      <a:pt x="2571589" y="2428247"/>
                    </a:lnTo>
                    <a:lnTo>
                      <a:pt x="3004780" y="2168928"/>
                    </a:lnTo>
                    <a:lnTo>
                      <a:pt x="2976966" y="1810253"/>
                    </a:lnTo>
                    <a:lnTo>
                      <a:pt x="3150837" y="1352223"/>
                    </a:lnTo>
                    <a:lnTo>
                      <a:pt x="3334932" y="849370"/>
                    </a:lnTo>
                    <a:lnTo>
                      <a:pt x="3665532" y="1366134"/>
                    </a:lnTo>
                    <a:lnTo>
                      <a:pt x="3924851" y="1810257"/>
                    </a:lnTo>
                    <a:lnTo>
                      <a:pt x="4504099" y="1945383"/>
                    </a:lnTo>
                    <a:lnTo>
                      <a:pt x="5171771" y="2044736"/>
                    </a:lnTo>
                    <a:lnTo>
                      <a:pt x="5715249" y="1683086"/>
                    </a:lnTo>
                    <a:lnTo>
                      <a:pt x="5900052" y="1274734"/>
                    </a:lnTo>
                    <a:lnTo>
                      <a:pt x="6007363" y="891220"/>
                    </a:lnTo>
                    <a:lnTo>
                      <a:pt x="5910983" y="631901"/>
                    </a:lnTo>
                    <a:lnTo>
                      <a:pt x="5841190" y="295802"/>
                    </a:lnTo>
                    <a:lnTo>
                      <a:pt x="5883169" y="0"/>
                    </a:lnTo>
                    <a:lnTo>
                      <a:pt x="6463387" y="16882"/>
                    </a:lnTo>
                    <a:lnTo>
                      <a:pt x="6865789" y="474912"/>
                    </a:lnTo>
                    <a:lnTo>
                      <a:pt x="7136040" y="1032297"/>
                    </a:lnTo>
                    <a:lnTo>
                      <a:pt x="7469876" y="1526097"/>
                    </a:lnTo>
                    <a:lnTo>
                      <a:pt x="7803711" y="1959288"/>
                    </a:lnTo>
                    <a:lnTo>
                      <a:pt x="8410774" y="1970220"/>
                    </a:lnTo>
                    <a:lnTo>
                      <a:pt x="8744610" y="1945381"/>
                    </a:lnTo>
                    <a:lnTo>
                      <a:pt x="9089377" y="1647315"/>
                    </a:lnTo>
                    <a:lnTo>
                      <a:pt x="9321078" y="1377118"/>
                    </a:lnTo>
                    <a:lnTo>
                      <a:pt x="9961970" y="1532562"/>
                    </a:lnTo>
                    <a:lnTo>
                      <a:pt x="10267992" y="1787161"/>
                    </a:lnTo>
                    <a:lnTo>
                      <a:pt x="10587918" y="2368477"/>
                    </a:lnTo>
                    <a:lnTo>
                      <a:pt x="10674855" y="2866419"/>
                    </a:lnTo>
                    <a:lnTo>
                      <a:pt x="10695232" y="3779505"/>
                    </a:lnTo>
                    <a:lnTo>
                      <a:pt x="11019623" y="4043545"/>
                    </a:lnTo>
                    <a:lnTo>
                      <a:pt x="11283665" y="4435014"/>
                    </a:lnTo>
                    <a:lnTo>
                      <a:pt x="11605080" y="5177202"/>
                    </a:lnTo>
                    <a:lnTo>
                      <a:pt x="11792533" y="5707222"/>
                    </a:lnTo>
                    <a:lnTo>
                      <a:pt x="11505727" y="6206782"/>
                    </a:lnTo>
                    <a:lnTo>
                      <a:pt x="11227776" y="6865269"/>
                    </a:lnTo>
                    <a:lnTo>
                      <a:pt x="10956038" y="7352860"/>
                    </a:lnTo>
                    <a:lnTo>
                      <a:pt x="10867289" y="7880619"/>
                    </a:lnTo>
                    <a:lnTo>
                      <a:pt x="10607127" y="8091168"/>
                    </a:lnTo>
                    <a:lnTo>
                      <a:pt x="10733978" y="8738139"/>
                    </a:lnTo>
                    <a:lnTo>
                      <a:pt x="11179587" y="9070489"/>
                    </a:lnTo>
                    <a:lnTo>
                      <a:pt x="11609803" y="9669853"/>
                    </a:lnTo>
                    <a:lnTo>
                      <a:pt x="11979409" y="9822119"/>
                    </a:lnTo>
                    <a:lnTo>
                      <a:pt x="12496301" y="10308222"/>
                    </a:lnTo>
                    <a:lnTo>
                      <a:pt x="12579556" y="10857269"/>
                    </a:lnTo>
                    <a:lnTo>
                      <a:pt x="12514477" y="11394533"/>
                    </a:lnTo>
                    <a:lnTo>
                      <a:pt x="12170424" y="11466718"/>
                    </a:lnTo>
                    <a:lnTo>
                      <a:pt x="11814725" y="11819183"/>
                    </a:lnTo>
                    <a:lnTo>
                      <a:pt x="11351135" y="12178382"/>
                    </a:lnTo>
                    <a:lnTo>
                      <a:pt x="10907853" y="12268026"/>
                    </a:lnTo>
                    <a:lnTo>
                      <a:pt x="10361397" y="12451343"/>
                    </a:lnTo>
                    <a:lnTo>
                      <a:pt x="10143799" y="12619005"/>
                    </a:lnTo>
                    <a:lnTo>
                      <a:pt x="9693470" y="13063128"/>
                    </a:lnTo>
                    <a:lnTo>
                      <a:pt x="9578460" y="13426522"/>
                    </a:lnTo>
                    <a:lnTo>
                      <a:pt x="9142294" y="13920325"/>
                    </a:lnTo>
                    <a:lnTo>
                      <a:pt x="9100053" y="14575576"/>
                    </a:lnTo>
                    <a:lnTo>
                      <a:pt x="8516341" y="15066401"/>
                    </a:lnTo>
                    <a:lnTo>
                      <a:pt x="8115687" y="15170479"/>
                    </a:lnTo>
                    <a:lnTo>
                      <a:pt x="7759987" y="15595972"/>
                    </a:lnTo>
                    <a:lnTo>
                      <a:pt x="7303447" y="15681420"/>
                    </a:lnTo>
                    <a:lnTo>
                      <a:pt x="6891858" y="15622557"/>
                    </a:lnTo>
                    <a:lnTo>
                      <a:pt x="6558025" y="15964091"/>
                    </a:lnTo>
                    <a:lnTo>
                      <a:pt x="6264935" y="16345279"/>
                    </a:lnTo>
                    <a:lnTo>
                      <a:pt x="5862281" y="16422517"/>
                    </a:lnTo>
                    <a:lnTo>
                      <a:pt x="5472556" y="16749748"/>
                    </a:lnTo>
                    <a:lnTo>
                      <a:pt x="4974033" y="16579107"/>
                    </a:lnTo>
                    <a:lnTo>
                      <a:pt x="4508047" y="16824264"/>
                    </a:lnTo>
                    <a:lnTo>
                      <a:pt x="4068647" y="16883384"/>
                    </a:lnTo>
                    <a:lnTo>
                      <a:pt x="3626011" y="16827497"/>
                    </a:lnTo>
                    <a:lnTo>
                      <a:pt x="3052972" y="16766886"/>
                    </a:lnTo>
                    <a:lnTo>
                      <a:pt x="2548240" y="16610158"/>
                    </a:lnTo>
                    <a:lnTo>
                      <a:pt x="1759350" y="16839916"/>
                    </a:lnTo>
                    <a:lnTo>
                      <a:pt x="1583470" y="16848910"/>
                    </a:lnTo>
                    <a:lnTo>
                      <a:pt x="1489095" y="16145661"/>
                    </a:lnTo>
                    <a:lnTo>
                      <a:pt x="1302934" y="15609498"/>
                    </a:lnTo>
                    <a:lnTo>
                      <a:pt x="1489098" y="15192084"/>
                    </a:lnTo>
                    <a:lnTo>
                      <a:pt x="1417748" y="14503717"/>
                    </a:lnTo>
                    <a:lnTo>
                      <a:pt x="1483012" y="13803897"/>
                    </a:lnTo>
                    <a:lnTo>
                      <a:pt x="931711" y="12670169"/>
                    </a:lnTo>
                    <a:lnTo>
                      <a:pt x="895943" y="12205933"/>
                    </a:lnTo>
                    <a:lnTo>
                      <a:pt x="953316" y="11794345"/>
                    </a:lnTo>
                    <a:lnTo>
                      <a:pt x="816704" y="11331592"/>
                    </a:lnTo>
                    <a:lnTo>
                      <a:pt x="582224" y="10764765"/>
                    </a:lnTo>
                    <a:lnTo>
                      <a:pt x="563594" y="10387461"/>
                    </a:lnTo>
                    <a:lnTo>
                      <a:pt x="223549" y="9865585"/>
                    </a:lnTo>
                    <a:lnTo>
                      <a:pt x="187779" y="9537961"/>
                    </a:lnTo>
                    <a:lnTo>
                      <a:pt x="0" y="9171589"/>
                    </a:lnTo>
                    <a:lnTo>
                      <a:pt x="108540" y="8912011"/>
                    </a:lnTo>
                    <a:lnTo>
                      <a:pt x="57824" y="8442147"/>
                    </a:lnTo>
                    <a:lnTo>
                      <a:pt x="200197" y="8074932"/>
                    </a:lnTo>
                    <a:lnTo>
                      <a:pt x="428468" y="7604482"/>
                    </a:lnTo>
                    <a:lnTo>
                      <a:pt x="541989" y="7267671"/>
                    </a:lnTo>
                    <a:lnTo>
                      <a:pt x="1246920" y="7123102"/>
                    </a:lnTo>
                    <a:lnTo>
                      <a:pt x="1908382" y="7053048"/>
                    </a:lnTo>
                    <a:lnTo>
                      <a:pt x="1875846" y="6717723"/>
                    </a:lnTo>
                    <a:lnTo>
                      <a:pt x="1986132" y="6265905"/>
                    </a:lnTo>
                    <a:lnTo>
                      <a:pt x="2465569" y="6042552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1" name="任意多边形 32"/>
              <p:cNvSpPr>
                <a:spLocks/>
              </p:cNvSpPr>
              <p:nvPr/>
            </p:nvSpPr>
            <p:spPr bwMode="auto">
              <a:xfrm>
                <a:off x="4589463" y="3165475"/>
                <a:ext cx="254000" cy="312738"/>
              </a:xfrm>
              <a:custGeom>
                <a:avLst/>
                <a:gdLst>
                  <a:gd name="T0" fmla="*/ 7 w 3301419"/>
                  <a:gd name="T1" fmla="*/ 2 h 4090828"/>
                  <a:gd name="T2" fmla="*/ 5 w 3301419"/>
                  <a:gd name="T3" fmla="*/ 2 h 4090828"/>
                  <a:gd name="T4" fmla="*/ 3 w 3301419"/>
                  <a:gd name="T5" fmla="*/ 2 h 4090828"/>
                  <a:gd name="T6" fmla="*/ 1 w 3301419"/>
                  <a:gd name="T7" fmla="*/ 2 h 4090828"/>
                  <a:gd name="T8" fmla="*/ 0 w 3301419"/>
                  <a:gd name="T9" fmla="*/ 3 h 4090828"/>
                  <a:gd name="T10" fmla="*/ 0 w 3301419"/>
                  <a:gd name="T11" fmla="*/ 5 h 4090828"/>
                  <a:gd name="T12" fmla="*/ 1 w 3301419"/>
                  <a:gd name="T13" fmla="*/ 5 h 4090828"/>
                  <a:gd name="T14" fmla="*/ 2 w 3301419"/>
                  <a:gd name="T15" fmla="*/ 5 h 4090828"/>
                  <a:gd name="T16" fmla="*/ 4 w 3301419"/>
                  <a:gd name="T17" fmla="*/ 5 h 4090828"/>
                  <a:gd name="T18" fmla="*/ 4 w 3301419"/>
                  <a:gd name="T19" fmla="*/ 6 h 4090828"/>
                  <a:gd name="T20" fmla="*/ 5 w 3301419"/>
                  <a:gd name="T21" fmla="*/ 8 h 4090828"/>
                  <a:gd name="T22" fmla="*/ 5 w 3301419"/>
                  <a:gd name="T23" fmla="*/ 10 h 4090828"/>
                  <a:gd name="T24" fmla="*/ 4 w 3301419"/>
                  <a:gd name="T25" fmla="*/ 11 h 4090828"/>
                  <a:gd name="T26" fmla="*/ 4 w 3301419"/>
                  <a:gd name="T27" fmla="*/ 12 h 4090828"/>
                  <a:gd name="T28" fmla="*/ 5 w 3301419"/>
                  <a:gd name="T29" fmla="*/ 14 h 4090828"/>
                  <a:gd name="T30" fmla="*/ 6 w 3301419"/>
                  <a:gd name="T31" fmla="*/ 15 h 4090828"/>
                  <a:gd name="T32" fmla="*/ 7 w 3301419"/>
                  <a:gd name="T33" fmla="*/ 15 h 4090828"/>
                  <a:gd name="T34" fmla="*/ 8 w 3301419"/>
                  <a:gd name="T35" fmla="*/ 13 h 4090828"/>
                  <a:gd name="T36" fmla="*/ 11 w 3301419"/>
                  <a:gd name="T37" fmla="*/ 11 h 4090828"/>
                  <a:gd name="T38" fmla="*/ 11 w 3301419"/>
                  <a:gd name="T39" fmla="*/ 10 h 4090828"/>
                  <a:gd name="T40" fmla="*/ 12 w 3301419"/>
                  <a:gd name="T41" fmla="*/ 6 h 4090828"/>
                  <a:gd name="T42" fmla="*/ 12 w 3301419"/>
                  <a:gd name="T43" fmla="*/ 6 h 4090828"/>
                  <a:gd name="T44" fmla="*/ 12 w 3301419"/>
                  <a:gd name="T45" fmla="*/ 4 h 4090828"/>
                  <a:gd name="T46" fmla="*/ 12 w 3301419"/>
                  <a:gd name="T47" fmla="*/ 3 h 4090828"/>
                  <a:gd name="T48" fmla="*/ 12 w 3301419"/>
                  <a:gd name="T49" fmla="*/ 2 h 4090828"/>
                  <a:gd name="T50" fmla="*/ 12 w 3301419"/>
                  <a:gd name="T51" fmla="*/ 1 h 4090828"/>
                  <a:gd name="T52" fmla="*/ 11 w 3301419"/>
                  <a:gd name="T53" fmla="*/ 1 h 4090828"/>
                  <a:gd name="T54" fmla="*/ 10 w 3301419"/>
                  <a:gd name="T55" fmla="*/ 0 h 4090828"/>
                  <a:gd name="T56" fmla="*/ 8 w 3301419"/>
                  <a:gd name="T57" fmla="*/ 1 h 4090828"/>
                  <a:gd name="T58" fmla="*/ 7 w 3301419"/>
                  <a:gd name="T59" fmla="*/ 2 h 409082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3301419"/>
                  <a:gd name="T91" fmla="*/ 0 h 4090828"/>
                  <a:gd name="T92" fmla="*/ 3301419 w 3301419"/>
                  <a:gd name="T93" fmla="*/ 4090828 h 409082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3301419" h="4090828">
                    <a:moveTo>
                      <a:pt x="1790582" y="632357"/>
                    </a:moveTo>
                    <a:lnTo>
                      <a:pt x="1360242" y="489080"/>
                    </a:lnTo>
                    <a:lnTo>
                      <a:pt x="816767" y="465728"/>
                    </a:lnTo>
                    <a:lnTo>
                      <a:pt x="282732" y="492314"/>
                    </a:lnTo>
                    <a:lnTo>
                      <a:pt x="15456" y="872594"/>
                    </a:lnTo>
                    <a:lnTo>
                      <a:pt x="0" y="1281916"/>
                    </a:lnTo>
                    <a:lnTo>
                      <a:pt x="274776" y="1296600"/>
                    </a:lnTo>
                    <a:lnTo>
                      <a:pt x="633450" y="1265549"/>
                    </a:lnTo>
                    <a:lnTo>
                      <a:pt x="968772" y="1341813"/>
                    </a:lnTo>
                    <a:lnTo>
                      <a:pt x="1026406" y="1593174"/>
                    </a:lnTo>
                    <a:lnTo>
                      <a:pt x="1350799" y="2113562"/>
                    </a:lnTo>
                    <a:cubicBezTo>
                      <a:pt x="1349807" y="2284868"/>
                      <a:pt x="1348816" y="2456173"/>
                      <a:pt x="1347824" y="2627479"/>
                    </a:cubicBezTo>
                    <a:lnTo>
                      <a:pt x="1200278" y="2972246"/>
                    </a:lnTo>
                    <a:lnTo>
                      <a:pt x="979965" y="3336872"/>
                    </a:lnTo>
                    <a:lnTo>
                      <a:pt x="1228352" y="3793670"/>
                    </a:lnTo>
                    <a:lnTo>
                      <a:pt x="1624284" y="4001826"/>
                    </a:lnTo>
                    <a:lnTo>
                      <a:pt x="1978948" y="4090828"/>
                    </a:lnTo>
                    <a:lnTo>
                      <a:pt x="2091756" y="3563915"/>
                    </a:lnTo>
                    <a:lnTo>
                      <a:pt x="2903740" y="3084019"/>
                    </a:lnTo>
                    <a:lnTo>
                      <a:pt x="2885369" y="2715902"/>
                    </a:lnTo>
                    <a:lnTo>
                      <a:pt x="3240440" y="1756557"/>
                    </a:lnTo>
                    <a:lnTo>
                      <a:pt x="3115841" y="1505465"/>
                    </a:lnTo>
                    <a:cubicBezTo>
                      <a:pt x="3115604" y="1351969"/>
                      <a:pt x="3115366" y="1198472"/>
                      <a:pt x="3115129" y="1044976"/>
                    </a:cubicBezTo>
                    <a:lnTo>
                      <a:pt x="3183437" y="731256"/>
                    </a:lnTo>
                    <a:lnTo>
                      <a:pt x="3301419" y="413075"/>
                    </a:lnTo>
                    <a:lnTo>
                      <a:pt x="3139966" y="155375"/>
                    </a:lnTo>
                    <a:lnTo>
                      <a:pt x="2862019" y="238945"/>
                    </a:lnTo>
                    <a:lnTo>
                      <a:pt x="2616607" y="0"/>
                    </a:lnTo>
                    <a:lnTo>
                      <a:pt x="2203532" y="293345"/>
                    </a:lnTo>
                    <a:lnTo>
                      <a:pt x="1790582" y="632357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41" name="组合 55"/>
            <p:cNvGrpSpPr/>
            <p:nvPr/>
          </p:nvGrpSpPr>
          <p:grpSpPr>
            <a:xfrm>
              <a:off x="6350012" y="4568832"/>
              <a:ext cx="2109658" cy="1479927"/>
              <a:chOff x="416520" y="4774171"/>
              <a:chExt cx="2109658" cy="1479927"/>
            </a:xfrm>
          </p:grpSpPr>
          <p:sp>
            <p:nvSpPr>
              <p:cNvPr id="62" name="圆角矩形 61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63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 smtClean="0"/>
                  <a:t>Ulaanbaatar</a:t>
                </a:r>
              </a:p>
            </p:txBody>
          </p:sp>
          <p:sp>
            <p:nvSpPr>
              <p:cNvPr id="74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42" name="Oval 25"/>
            <p:cNvSpPr>
              <a:spLocks noChangeArrowheads="1"/>
            </p:cNvSpPr>
            <p:nvPr/>
          </p:nvSpPr>
          <p:spPr bwMode="gray">
            <a:xfrm>
              <a:off x="4790007" y="3675891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43" name="肘形连接符 139"/>
            <p:cNvCxnSpPr>
              <a:stCxn id="62" idx="1"/>
              <a:endCxn id="42" idx="4"/>
            </p:cNvCxnSpPr>
            <p:nvPr/>
          </p:nvCxnSpPr>
          <p:spPr>
            <a:xfrm rot="10800000">
              <a:off x="4844418" y="3784712"/>
              <a:ext cx="1505594" cy="1619042"/>
            </a:xfrm>
            <a:prstGeom prst="bentConnector2">
              <a:avLst/>
            </a:prstGeom>
            <a:noFill/>
            <a:ln w="9525">
              <a:solidFill>
                <a:srgbClr val="C00000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44" name="组合 63"/>
            <p:cNvGrpSpPr/>
            <p:nvPr/>
          </p:nvGrpSpPr>
          <p:grpSpPr>
            <a:xfrm>
              <a:off x="992162" y="1282684"/>
              <a:ext cx="2109658" cy="1479927"/>
              <a:chOff x="416520" y="4774171"/>
              <a:chExt cx="2109658" cy="1479927"/>
            </a:xfrm>
          </p:grpSpPr>
          <p:sp>
            <p:nvSpPr>
              <p:cNvPr id="59" name="圆角矩形 58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60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 err="1" smtClean="0"/>
                  <a:t>Khövsgöl</a:t>
                </a:r>
                <a:endParaRPr lang="en-US" altLang="zh-CN" sz="1200" b="1" kern="0" dirty="0" smtClean="0"/>
              </a:p>
            </p:txBody>
          </p:sp>
          <p:sp>
            <p:nvSpPr>
              <p:cNvPr id="61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45" name="Oval 25"/>
            <p:cNvSpPr>
              <a:spLocks noChangeArrowheads="1"/>
            </p:cNvSpPr>
            <p:nvPr/>
          </p:nvSpPr>
          <p:spPr bwMode="gray">
            <a:xfrm>
              <a:off x="3502529" y="2975821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46" name="肘形连接符 139"/>
            <p:cNvCxnSpPr>
              <a:endCxn id="45" idx="0"/>
            </p:cNvCxnSpPr>
            <p:nvPr/>
          </p:nvCxnSpPr>
          <p:spPr>
            <a:xfrm>
              <a:off x="3122430" y="2020755"/>
              <a:ext cx="434510" cy="955066"/>
            </a:xfrm>
            <a:prstGeom prst="bentConnector2">
              <a:avLst/>
            </a:prstGeom>
            <a:noFill/>
            <a:ln w="9525">
              <a:solidFill>
                <a:srgbClr val="C00000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47" name="组合 69"/>
            <p:cNvGrpSpPr/>
            <p:nvPr/>
          </p:nvGrpSpPr>
          <p:grpSpPr>
            <a:xfrm>
              <a:off x="634972" y="4997460"/>
              <a:ext cx="2109658" cy="1479927"/>
              <a:chOff x="416520" y="4774171"/>
              <a:chExt cx="2109658" cy="1479927"/>
            </a:xfrm>
          </p:grpSpPr>
          <p:sp>
            <p:nvSpPr>
              <p:cNvPr id="56" name="圆角矩形 55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57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 err="1" smtClean="0"/>
                  <a:t>Övörkhangai</a:t>
                </a:r>
                <a:endParaRPr lang="en-US" altLang="zh-CN" sz="1200" b="1" kern="0" dirty="0" smtClean="0"/>
              </a:p>
            </p:txBody>
          </p:sp>
          <p:sp>
            <p:nvSpPr>
              <p:cNvPr id="58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48" name="Oval 25"/>
            <p:cNvSpPr>
              <a:spLocks noChangeArrowheads="1"/>
            </p:cNvSpPr>
            <p:nvPr/>
          </p:nvSpPr>
          <p:spPr bwMode="gray">
            <a:xfrm>
              <a:off x="3912660" y="4468445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49" name="肘形连接符 139"/>
            <p:cNvCxnSpPr>
              <a:stCxn id="56" idx="3"/>
              <a:endCxn id="48" idx="4"/>
            </p:cNvCxnSpPr>
            <p:nvPr/>
          </p:nvCxnSpPr>
          <p:spPr>
            <a:xfrm flipV="1">
              <a:off x="2744630" y="4577266"/>
              <a:ext cx="1222441" cy="1255116"/>
            </a:xfrm>
            <a:prstGeom prst="bentConnector2">
              <a:avLst/>
            </a:prstGeom>
            <a:noFill/>
            <a:ln w="9525">
              <a:solidFill>
                <a:srgbClr val="C00000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50" name="组合 80"/>
            <p:cNvGrpSpPr/>
            <p:nvPr/>
          </p:nvGrpSpPr>
          <p:grpSpPr>
            <a:xfrm>
              <a:off x="5299052" y="1400147"/>
              <a:ext cx="2109658" cy="1479927"/>
              <a:chOff x="416520" y="4774171"/>
              <a:chExt cx="2109658" cy="1479927"/>
            </a:xfrm>
          </p:grpSpPr>
          <p:sp>
            <p:nvSpPr>
              <p:cNvPr id="53" name="圆角矩形 52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54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 err="1" smtClean="0"/>
                  <a:t>Selenge</a:t>
                </a:r>
                <a:endParaRPr lang="en-US" altLang="zh-CN" sz="1200" b="1" kern="0" dirty="0" smtClean="0"/>
              </a:p>
            </p:txBody>
          </p:sp>
          <p:sp>
            <p:nvSpPr>
              <p:cNvPr id="55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51" name="Oval 25"/>
            <p:cNvSpPr>
              <a:spLocks noChangeArrowheads="1"/>
            </p:cNvSpPr>
            <p:nvPr/>
          </p:nvSpPr>
          <p:spPr bwMode="gray">
            <a:xfrm>
              <a:off x="4864138" y="3186097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52" name="肘形连接符 139"/>
            <p:cNvCxnSpPr>
              <a:endCxn id="51" idx="0"/>
            </p:cNvCxnSpPr>
            <p:nvPr/>
          </p:nvCxnSpPr>
          <p:spPr>
            <a:xfrm rot="10800000" flipV="1">
              <a:off x="4918550" y="2235069"/>
              <a:ext cx="380503" cy="951028"/>
            </a:xfrm>
            <a:prstGeom prst="bentConnector2">
              <a:avLst/>
            </a:prstGeom>
            <a:noFill/>
            <a:ln w="9525">
              <a:solidFill>
                <a:srgbClr val="C00000"/>
              </a:solidFill>
              <a:prstDash val="sysDash"/>
              <a:miter lim="800000"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xmlns="" val="217393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6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2"/>
            <a:ext cx="7969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1"/>
            <a:ext cx="7030928" cy="11680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6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5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199"/>
            <a:ext cx="7030928" cy="10947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5" y="4472808"/>
            <a:ext cx="5778555" cy="2909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3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4" y="987574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224</Words>
  <Application>Microsoft Office PowerPoint</Application>
  <PresentationFormat>全屏显示(16:9)</PresentationFormat>
  <Paragraphs>45</Paragraphs>
  <Slides>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Outline map</vt:lpstr>
      <vt:lpstr>Political map</vt:lpstr>
      <vt:lpstr>Terms of use</vt:lpstr>
    </vt:vector>
  </TitlesOfParts>
  <Company>YourFreeTemplates.com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curtchen</cp:lastModifiedBy>
  <cp:revision>39</cp:revision>
  <dcterms:created xsi:type="dcterms:W3CDTF">2016-05-15T02:42:52Z</dcterms:created>
  <dcterms:modified xsi:type="dcterms:W3CDTF">2017-01-13T01:19:27Z</dcterms:modified>
</cp:coreProperties>
</file>