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8" r:id="rId2"/>
    <p:sldId id="307" r:id="rId3"/>
    <p:sldId id="27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90F"/>
    <a:srgbClr val="73BC44"/>
    <a:srgbClr val="C3B996"/>
    <a:srgbClr val="4BAFC8"/>
    <a:srgbClr val="508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2991" autoAdjust="0"/>
  </p:normalViewPr>
  <p:slideViewPr>
    <p:cSldViewPr>
      <p:cViewPr>
        <p:scale>
          <a:sx n="100" d="100"/>
          <a:sy n="100" d="100"/>
        </p:scale>
        <p:origin x="-3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2017/3/12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5B6DF-BB0D-444C-9634-CCDA78E63692}" type="datetimeFigureOut">
              <a:rPr lang="zh-CN" altLang="en-US" smtClean="0"/>
              <a:pPr/>
              <a:t>2017/3/12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http://yourfreetemplates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102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16" y="6394447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699792" y="6532254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hlinkClick r:id="rId7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1264568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</a:t>
            </a:r>
            <a:r>
              <a:rPr lang="en-US" altLang="zh-CN" dirty="0" smtClean="0"/>
              <a:t>utline map</a:t>
            </a:r>
            <a:endParaRPr lang="en-US" altLang="zh-CN" dirty="0"/>
          </a:p>
        </p:txBody>
      </p:sp>
      <p:grpSp>
        <p:nvGrpSpPr>
          <p:cNvPr id="4" name="组合 3"/>
          <p:cNvGrpSpPr/>
          <p:nvPr/>
        </p:nvGrpSpPr>
        <p:grpSpPr>
          <a:xfrm>
            <a:off x="566708" y="1254091"/>
            <a:ext cx="8000228" cy="5376475"/>
            <a:chOff x="566708" y="1254091"/>
            <a:chExt cx="8000228" cy="5376475"/>
          </a:xfrm>
        </p:grpSpPr>
        <p:grpSp>
          <p:nvGrpSpPr>
            <p:cNvPr id="59" name="组合 58"/>
            <p:cNvGrpSpPr/>
            <p:nvPr/>
          </p:nvGrpSpPr>
          <p:grpSpPr>
            <a:xfrm>
              <a:off x="1746599" y="1254091"/>
              <a:ext cx="5107877" cy="5376475"/>
              <a:chOff x="-60653" y="792550"/>
              <a:chExt cx="5107877" cy="5376475"/>
            </a:xfrm>
          </p:grpSpPr>
          <p:grpSp>
            <p:nvGrpSpPr>
              <p:cNvPr id="60" name="Group 4"/>
              <p:cNvGrpSpPr>
                <a:grpSpLocks/>
              </p:cNvGrpSpPr>
              <p:nvPr/>
            </p:nvGrpSpPr>
            <p:grpSpPr bwMode="auto">
              <a:xfrm>
                <a:off x="1452563" y="1098550"/>
                <a:ext cx="2743200" cy="5070475"/>
                <a:chOff x="915" y="692"/>
                <a:chExt cx="1728" cy="3194"/>
              </a:xfrm>
            </p:grpSpPr>
            <p:sp>
              <p:nvSpPr>
                <p:cNvPr id="125" name="任意多边形 12"/>
                <p:cNvSpPr>
                  <a:spLocks/>
                </p:cNvSpPr>
                <p:nvPr/>
              </p:nvSpPr>
              <p:spPr bwMode="auto">
                <a:xfrm>
                  <a:off x="915" y="692"/>
                  <a:ext cx="1350" cy="3194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436116" h="50707036">
                      <a:moveTo>
                        <a:pt x="20022144" y="10466338"/>
                      </a:moveTo>
                      <a:lnTo>
                        <a:pt x="20296340" y="10292854"/>
                      </a:lnTo>
                      <a:lnTo>
                        <a:pt x="20202430" y="10072440"/>
                      </a:lnTo>
                      <a:lnTo>
                        <a:pt x="20270246" y="9706868"/>
                      </a:lnTo>
                      <a:lnTo>
                        <a:pt x="20407216" y="9498458"/>
                      </a:lnTo>
                      <a:lnTo>
                        <a:pt x="20678680" y="9176890"/>
                      </a:lnTo>
                      <a:lnTo>
                        <a:pt x="20700210" y="8715870"/>
                      </a:lnTo>
                      <a:lnTo>
                        <a:pt x="20871662" y="8346678"/>
                      </a:lnTo>
                      <a:lnTo>
                        <a:pt x="20990124" y="7826372"/>
                      </a:lnTo>
                      <a:lnTo>
                        <a:pt x="21118170" y="7560668"/>
                      </a:lnTo>
                      <a:lnTo>
                        <a:pt x="21173038" y="7160420"/>
                      </a:lnTo>
                      <a:lnTo>
                        <a:pt x="21274192" y="6784182"/>
                      </a:lnTo>
                      <a:lnTo>
                        <a:pt x="21298744" y="6396086"/>
                      </a:lnTo>
                      <a:lnTo>
                        <a:pt x="21292100" y="6041032"/>
                      </a:lnTo>
                      <a:lnTo>
                        <a:pt x="21119508" y="6463556"/>
                      </a:lnTo>
                      <a:lnTo>
                        <a:pt x="21053976" y="6255148"/>
                      </a:lnTo>
                      <a:lnTo>
                        <a:pt x="21092076" y="6069410"/>
                      </a:lnTo>
                      <a:lnTo>
                        <a:pt x="21188466" y="5868244"/>
                      </a:lnTo>
                      <a:lnTo>
                        <a:pt x="21420688" y="5775276"/>
                      </a:lnTo>
                      <a:lnTo>
                        <a:pt x="21406400" y="5527626"/>
                      </a:lnTo>
                      <a:lnTo>
                        <a:pt x="21286198" y="5383410"/>
                      </a:lnTo>
                      <a:lnTo>
                        <a:pt x="21252860" y="4943920"/>
                      </a:lnTo>
                      <a:lnTo>
                        <a:pt x="21273050" y="4692650"/>
                      </a:lnTo>
                      <a:cubicBezTo>
                        <a:pt x="21271711" y="4633167"/>
                        <a:pt x="21270371" y="4573683"/>
                        <a:pt x="21269032" y="4514200"/>
                      </a:cubicBezTo>
                      <a:lnTo>
                        <a:pt x="21314772" y="4294882"/>
                      </a:lnTo>
                      <a:lnTo>
                        <a:pt x="21436116" y="4275830"/>
                      </a:lnTo>
                      <a:lnTo>
                        <a:pt x="21330200" y="4110286"/>
                      </a:lnTo>
                      <a:lnTo>
                        <a:pt x="21130174" y="4217342"/>
                      </a:lnTo>
                      <a:lnTo>
                        <a:pt x="21121792" y="3993504"/>
                      </a:lnTo>
                      <a:lnTo>
                        <a:pt x="21183704" y="3862436"/>
                      </a:lnTo>
                      <a:lnTo>
                        <a:pt x="21213218" y="3723478"/>
                      </a:lnTo>
                      <a:lnTo>
                        <a:pt x="21177800" y="3483718"/>
                      </a:lnTo>
                      <a:lnTo>
                        <a:pt x="21245616" y="3251496"/>
                      </a:lnTo>
                      <a:lnTo>
                        <a:pt x="21196850" y="3063280"/>
                      </a:lnTo>
                      <a:lnTo>
                        <a:pt x="21268288" y="2834680"/>
                      </a:lnTo>
                      <a:lnTo>
                        <a:pt x="21160834" y="2719138"/>
                      </a:lnTo>
                      <a:lnTo>
                        <a:pt x="21250378" y="2465486"/>
                      </a:lnTo>
                      <a:lnTo>
                        <a:pt x="21151458" y="2375492"/>
                      </a:lnTo>
                      <a:lnTo>
                        <a:pt x="20890712" y="2605882"/>
                      </a:lnTo>
                      <a:lnTo>
                        <a:pt x="20639784" y="2551208"/>
                      </a:lnTo>
                      <a:lnTo>
                        <a:pt x="20479796" y="2741712"/>
                      </a:lnTo>
                      <a:lnTo>
                        <a:pt x="20350066" y="2836960"/>
                      </a:lnTo>
                      <a:lnTo>
                        <a:pt x="20041646" y="2864396"/>
                      </a:lnTo>
                      <a:lnTo>
                        <a:pt x="19838000" y="3103662"/>
                      </a:lnTo>
                      <a:lnTo>
                        <a:pt x="19368596" y="3094334"/>
                      </a:lnTo>
                      <a:lnTo>
                        <a:pt x="19042464" y="3400076"/>
                      </a:lnTo>
                      <a:lnTo>
                        <a:pt x="18866052" y="3313408"/>
                      </a:lnTo>
                      <a:lnTo>
                        <a:pt x="19142276" y="3087090"/>
                      </a:lnTo>
                      <a:lnTo>
                        <a:pt x="19239810" y="2891830"/>
                      </a:lnTo>
                      <a:lnTo>
                        <a:pt x="18887384" y="2996604"/>
                      </a:lnTo>
                      <a:lnTo>
                        <a:pt x="18662406" y="3126332"/>
                      </a:lnTo>
                      <a:lnTo>
                        <a:pt x="18643254" y="2744386"/>
                      </a:lnTo>
                      <a:lnTo>
                        <a:pt x="18481232" y="2808386"/>
                      </a:lnTo>
                      <a:lnTo>
                        <a:pt x="18221578" y="2802482"/>
                      </a:lnTo>
                      <a:lnTo>
                        <a:pt x="17946494" y="2931070"/>
                      </a:lnTo>
                      <a:lnTo>
                        <a:pt x="17520150" y="3044228"/>
                      </a:lnTo>
                      <a:lnTo>
                        <a:pt x="17053226" y="3213396"/>
                      </a:lnTo>
                      <a:lnTo>
                        <a:pt x="16630704" y="3391694"/>
                      </a:lnTo>
                      <a:lnTo>
                        <a:pt x="16717370" y="3133576"/>
                      </a:lnTo>
                      <a:lnTo>
                        <a:pt x="16863866" y="2877540"/>
                      </a:lnTo>
                      <a:lnTo>
                        <a:pt x="17187718" y="2603598"/>
                      </a:lnTo>
                      <a:lnTo>
                        <a:pt x="17044644" y="2478830"/>
                      </a:lnTo>
                      <a:lnTo>
                        <a:pt x="16595828" y="2751236"/>
                      </a:lnTo>
                      <a:lnTo>
                        <a:pt x="15876640" y="3021258"/>
                      </a:lnTo>
                      <a:lnTo>
                        <a:pt x="15620458" y="2561876"/>
                      </a:lnTo>
                      <a:lnTo>
                        <a:pt x="15707722" y="2322412"/>
                      </a:lnTo>
                      <a:lnTo>
                        <a:pt x="15971742" y="2293838"/>
                      </a:lnTo>
                      <a:lnTo>
                        <a:pt x="16183772" y="2004466"/>
                      </a:lnTo>
                      <a:lnTo>
                        <a:pt x="16376754" y="1800818"/>
                      </a:lnTo>
                      <a:lnTo>
                        <a:pt x="16769758" y="1654322"/>
                      </a:lnTo>
                      <a:lnTo>
                        <a:pt x="17082942" y="1480392"/>
                      </a:lnTo>
                      <a:lnTo>
                        <a:pt x="17174770" y="1130250"/>
                      </a:lnTo>
                      <a:lnTo>
                        <a:pt x="17569858" y="851742"/>
                      </a:lnTo>
                      <a:lnTo>
                        <a:pt x="17427182" y="510926"/>
                      </a:lnTo>
                      <a:lnTo>
                        <a:pt x="17193820" y="327470"/>
                      </a:lnTo>
                      <a:lnTo>
                        <a:pt x="17227894" y="91774"/>
                      </a:lnTo>
                      <a:lnTo>
                        <a:pt x="16688796" y="190498"/>
                      </a:lnTo>
                      <a:lnTo>
                        <a:pt x="16335032" y="208408"/>
                      </a:lnTo>
                      <a:lnTo>
                        <a:pt x="16040896" y="358328"/>
                      </a:lnTo>
                      <a:lnTo>
                        <a:pt x="15734758" y="185736"/>
                      </a:lnTo>
                      <a:lnTo>
                        <a:pt x="15571494" y="0"/>
                      </a:lnTo>
                      <a:lnTo>
                        <a:pt x="15110672" y="179832"/>
                      </a:lnTo>
                      <a:lnTo>
                        <a:pt x="14809492" y="366712"/>
                      </a:lnTo>
                      <a:lnTo>
                        <a:pt x="14482964" y="127446"/>
                      </a:lnTo>
                      <a:lnTo>
                        <a:pt x="14118534" y="88204"/>
                      </a:lnTo>
                      <a:lnTo>
                        <a:pt x="13499210" y="696662"/>
                      </a:lnTo>
                      <a:lnTo>
                        <a:pt x="13345568" y="955076"/>
                      </a:lnTo>
                      <a:lnTo>
                        <a:pt x="13250222" y="1313704"/>
                      </a:lnTo>
                      <a:lnTo>
                        <a:pt x="13032286" y="1935310"/>
                      </a:lnTo>
                      <a:lnTo>
                        <a:pt x="12822738" y="2320130"/>
                      </a:lnTo>
                      <a:lnTo>
                        <a:pt x="12953606" y="2603598"/>
                      </a:lnTo>
                      <a:lnTo>
                        <a:pt x="12621372" y="3039466"/>
                      </a:lnTo>
                      <a:lnTo>
                        <a:pt x="12337904" y="3351510"/>
                      </a:lnTo>
                      <a:lnTo>
                        <a:pt x="11865276" y="3905298"/>
                      </a:lnTo>
                      <a:lnTo>
                        <a:pt x="11924754" y="4157264"/>
                      </a:lnTo>
                      <a:lnTo>
                        <a:pt x="11822214" y="4640262"/>
                      </a:lnTo>
                      <a:lnTo>
                        <a:pt x="11860958" y="5031480"/>
                      </a:lnTo>
                      <a:lnTo>
                        <a:pt x="11563700" y="5397698"/>
                      </a:lnTo>
                      <a:lnTo>
                        <a:pt x="11302904" y="5439420"/>
                      </a:lnTo>
                      <a:lnTo>
                        <a:pt x="10905136" y="5633542"/>
                      </a:lnTo>
                      <a:lnTo>
                        <a:pt x="10611002" y="5866904"/>
                      </a:lnTo>
                      <a:lnTo>
                        <a:pt x="10244290" y="5952826"/>
                      </a:lnTo>
                      <a:lnTo>
                        <a:pt x="10091692" y="6139704"/>
                      </a:lnTo>
                      <a:lnTo>
                        <a:pt x="10353630" y="6223150"/>
                      </a:lnTo>
                      <a:lnTo>
                        <a:pt x="10484498" y="6330404"/>
                      </a:lnTo>
                      <a:lnTo>
                        <a:pt x="10315528" y="6692354"/>
                      </a:lnTo>
                      <a:lnTo>
                        <a:pt x="9965584" y="7079456"/>
                      </a:lnTo>
                      <a:lnTo>
                        <a:pt x="9842702" y="7461794"/>
                      </a:lnTo>
                      <a:lnTo>
                        <a:pt x="9723640" y="7940526"/>
                      </a:lnTo>
                      <a:lnTo>
                        <a:pt x="9739066" y="8345536"/>
                      </a:lnTo>
                      <a:lnTo>
                        <a:pt x="9675816" y="8588424"/>
                      </a:lnTo>
                      <a:lnTo>
                        <a:pt x="8730360" y="9072116"/>
                      </a:lnTo>
                      <a:lnTo>
                        <a:pt x="8719496" y="9351962"/>
                      </a:lnTo>
                      <a:lnTo>
                        <a:pt x="8386120" y="9811642"/>
                      </a:lnTo>
                      <a:lnTo>
                        <a:pt x="8436026" y="10047686"/>
                      </a:lnTo>
                      <a:lnTo>
                        <a:pt x="8202664" y="10230942"/>
                      </a:lnTo>
                      <a:lnTo>
                        <a:pt x="7848902" y="10652522"/>
                      </a:lnTo>
                      <a:lnTo>
                        <a:pt x="7489232" y="10716914"/>
                      </a:lnTo>
                      <a:lnTo>
                        <a:pt x="7122520" y="11105158"/>
                      </a:lnTo>
                      <a:lnTo>
                        <a:pt x="7197380" y="11302902"/>
                      </a:lnTo>
                      <a:lnTo>
                        <a:pt x="7080600" y="11637418"/>
                      </a:lnTo>
                      <a:lnTo>
                        <a:pt x="6791228" y="11738768"/>
                      </a:lnTo>
                      <a:lnTo>
                        <a:pt x="6593680" y="11692434"/>
                      </a:lnTo>
                      <a:lnTo>
                        <a:pt x="6417274" y="11492260"/>
                      </a:lnTo>
                      <a:lnTo>
                        <a:pt x="6208864" y="11320810"/>
                      </a:lnTo>
                      <a:lnTo>
                        <a:pt x="5963496" y="11243270"/>
                      </a:lnTo>
                      <a:lnTo>
                        <a:pt x="5836048" y="11090870"/>
                      </a:lnTo>
                      <a:lnTo>
                        <a:pt x="5741940" y="10844362"/>
                      </a:lnTo>
                      <a:lnTo>
                        <a:pt x="5595444" y="10664528"/>
                      </a:lnTo>
                      <a:lnTo>
                        <a:pt x="5322642" y="10479930"/>
                      </a:lnTo>
                      <a:lnTo>
                        <a:pt x="5038034" y="10466784"/>
                      </a:lnTo>
                      <a:lnTo>
                        <a:pt x="4696274" y="10497642"/>
                      </a:lnTo>
                      <a:lnTo>
                        <a:pt x="4469956" y="10267902"/>
                      </a:lnTo>
                      <a:lnTo>
                        <a:pt x="4432996" y="10013006"/>
                      </a:lnTo>
                      <a:lnTo>
                        <a:pt x="4324600" y="9827270"/>
                      </a:lnTo>
                      <a:lnTo>
                        <a:pt x="3974458" y="9720014"/>
                      </a:lnTo>
                      <a:lnTo>
                        <a:pt x="3820718" y="9562108"/>
                      </a:lnTo>
                      <a:lnTo>
                        <a:pt x="3554018" y="9615240"/>
                      </a:lnTo>
                      <a:lnTo>
                        <a:pt x="3307508" y="9858126"/>
                      </a:lnTo>
                      <a:lnTo>
                        <a:pt x="3114528" y="9829552"/>
                      </a:lnTo>
                      <a:lnTo>
                        <a:pt x="2768006" y="9818886"/>
                      </a:lnTo>
                      <a:lnTo>
                        <a:pt x="2522286" y="10058746"/>
                      </a:lnTo>
                      <a:lnTo>
                        <a:pt x="2284316" y="10260658"/>
                      </a:lnTo>
                      <a:lnTo>
                        <a:pt x="1960664" y="10111878"/>
                      </a:lnTo>
                      <a:lnTo>
                        <a:pt x="1929410" y="10358388"/>
                      </a:lnTo>
                      <a:lnTo>
                        <a:pt x="1859112" y="10541844"/>
                      </a:lnTo>
                      <a:lnTo>
                        <a:pt x="1716238" y="10721678"/>
                      </a:lnTo>
                      <a:lnTo>
                        <a:pt x="1569140" y="10849472"/>
                      </a:lnTo>
                      <a:lnTo>
                        <a:pt x="1607842" y="13078766"/>
                      </a:lnTo>
                      <a:lnTo>
                        <a:pt x="1593556" y="22894030"/>
                      </a:lnTo>
                      <a:lnTo>
                        <a:pt x="1540816" y="27154586"/>
                      </a:lnTo>
                      <a:lnTo>
                        <a:pt x="1518496" y="28768180"/>
                      </a:lnTo>
                      <a:lnTo>
                        <a:pt x="619324" y="40802422"/>
                      </a:lnTo>
                      <a:lnTo>
                        <a:pt x="0" y="50566690"/>
                      </a:lnTo>
                      <a:lnTo>
                        <a:pt x="113162" y="50707036"/>
                      </a:lnTo>
                      <a:lnTo>
                        <a:pt x="316808" y="50554634"/>
                      </a:lnTo>
                      <a:lnTo>
                        <a:pt x="562176" y="50424906"/>
                      </a:lnTo>
                      <a:lnTo>
                        <a:pt x="817068" y="50508150"/>
                      </a:lnTo>
                      <a:lnTo>
                        <a:pt x="715914" y="50216498"/>
                      </a:lnTo>
                      <a:lnTo>
                        <a:pt x="1056330" y="50139710"/>
                      </a:lnTo>
                      <a:lnTo>
                        <a:pt x="1247034" y="50438996"/>
                      </a:lnTo>
                      <a:lnTo>
                        <a:pt x="1611462" y="50470050"/>
                      </a:lnTo>
                      <a:lnTo>
                        <a:pt x="1789016" y="50280692"/>
                      </a:lnTo>
                      <a:lnTo>
                        <a:pt x="2141440" y="50409278"/>
                      </a:lnTo>
                      <a:lnTo>
                        <a:pt x="2463008" y="50147342"/>
                      </a:lnTo>
                      <a:lnTo>
                        <a:pt x="2825158" y="50305646"/>
                      </a:lnTo>
                      <a:lnTo>
                        <a:pt x="3190728" y="50294978"/>
                      </a:lnTo>
                      <a:lnTo>
                        <a:pt x="3317034" y="50092674"/>
                      </a:lnTo>
                      <a:lnTo>
                        <a:pt x="3868344" y="50199730"/>
                      </a:lnTo>
                      <a:lnTo>
                        <a:pt x="3922070" y="50490242"/>
                      </a:lnTo>
                      <a:lnTo>
                        <a:pt x="4120954" y="50527204"/>
                      </a:lnTo>
                      <a:lnTo>
                        <a:pt x="4471098" y="50349850"/>
                      </a:lnTo>
                      <a:lnTo>
                        <a:pt x="4790382" y="50545110"/>
                      </a:lnTo>
                      <a:lnTo>
                        <a:pt x="5121476" y="50610646"/>
                      </a:lnTo>
                      <a:lnTo>
                        <a:pt x="5801372" y="50689126"/>
                      </a:lnTo>
                      <a:lnTo>
                        <a:pt x="5960814" y="50470102"/>
                      </a:lnTo>
                      <a:lnTo>
                        <a:pt x="5921774" y="50129436"/>
                      </a:lnTo>
                      <a:lnTo>
                        <a:pt x="5603828" y="49481536"/>
                      </a:lnTo>
                      <a:lnTo>
                        <a:pt x="5580360" y="49128324"/>
                      </a:lnTo>
                      <a:lnTo>
                        <a:pt x="5601744" y="48754958"/>
                      </a:lnTo>
                      <a:lnTo>
                        <a:pt x="5957592" y="48494162"/>
                      </a:lnTo>
                      <a:lnTo>
                        <a:pt x="6417272" y="48228602"/>
                      </a:lnTo>
                      <a:lnTo>
                        <a:pt x="6739040" y="48118864"/>
                      </a:lnTo>
                      <a:lnTo>
                        <a:pt x="7132986" y="47780728"/>
                      </a:lnTo>
                      <a:lnTo>
                        <a:pt x="7160620" y="47299518"/>
                      </a:lnTo>
                      <a:lnTo>
                        <a:pt x="7298732" y="47148258"/>
                      </a:lnTo>
                      <a:lnTo>
                        <a:pt x="7617820" y="46938708"/>
                      </a:lnTo>
                      <a:lnTo>
                        <a:pt x="7889080" y="46944316"/>
                      </a:lnTo>
                      <a:lnTo>
                        <a:pt x="8095410" y="46586084"/>
                      </a:lnTo>
                      <a:lnTo>
                        <a:pt x="8213530" y="46182414"/>
                      </a:lnTo>
                      <a:lnTo>
                        <a:pt x="8676634" y="45932282"/>
                      </a:lnTo>
                      <a:lnTo>
                        <a:pt x="9090820" y="45851618"/>
                      </a:lnTo>
                      <a:lnTo>
                        <a:pt x="9034018" y="45574896"/>
                      </a:lnTo>
                      <a:lnTo>
                        <a:pt x="9138794" y="45366488"/>
                      </a:lnTo>
                      <a:lnTo>
                        <a:pt x="9286432" y="45148554"/>
                      </a:lnTo>
                      <a:lnTo>
                        <a:pt x="9167368" y="44914992"/>
                      </a:lnTo>
                      <a:lnTo>
                        <a:pt x="9140724" y="44634408"/>
                      </a:lnTo>
                      <a:lnTo>
                        <a:pt x="9081644" y="44439882"/>
                      </a:lnTo>
                      <a:lnTo>
                        <a:pt x="9142416" y="44211282"/>
                      </a:lnTo>
                      <a:lnTo>
                        <a:pt x="9294816" y="44209944"/>
                      </a:lnTo>
                      <a:lnTo>
                        <a:pt x="9501932" y="43919436"/>
                      </a:lnTo>
                      <a:lnTo>
                        <a:pt x="9828414" y="43931238"/>
                      </a:lnTo>
                      <a:lnTo>
                        <a:pt x="10567940" y="43597864"/>
                      </a:lnTo>
                      <a:lnTo>
                        <a:pt x="10703772" y="43656154"/>
                      </a:lnTo>
                      <a:lnTo>
                        <a:pt x="10958466" y="43462034"/>
                      </a:lnTo>
                      <a:lnTo>
                        <a:pt x="10792176" y="43239534"/>
                      </a:lnTo>
                      <a:lnTo>
                        <a:pt x="10914662" y="43030928"/>
                      </a:lnTo>
                      <a:lnTo>
                        <a:pt x="11280234" y="43020260"/>
                      </a:lnTo>
                      <a:lnTo>
                        <a:pt x="11407680" y="43216666"/>
                      </a:lnTo>
                      <a:lnTo>
                        <a:pt x="11563702" y="43286962"/>
                      </a:lnTo>
                      <a:lnTo>
                        <a:pt x="11589994" y="43581096"/>
                      </a:lnTo>
                      <a:lnTo>
                        <a:pt x="11869840" y="43384692"/>
                      </a:lnTo>
                      <a:lnTo>
                        <a:pt x="12016336" y="43465656"/>
                      </a:lnTo>
                      <a:lnTo>
                        <a:pt x="12125874" y="43726252"/>
                      </a:lnTo>
                      <a:lnTo>
                        <a:pt x="12277134" y="43579954"/>
                      </a:lnTo>
                      <a:lnTo>
                        <a:pt x="12395054" y="43323920"/>
                      </a:lnTo>
                      <a:lnTo>
                        <a:pt x="12654710" y="43190570"/>
                      </a:lnTo>
                      <a:lnTo>
                        <a:pt x="12960652" y="43224850"/>
                      </a:lnTo>
                      <a:lnTo>
                        <a:pt x="12929992" y="42659254"/>
                      </a:lnTo>
                      <a:lnTo>
                        <a:pt x="13169258" y="42608006"/>
                      </a:lnTo>
                      <a:lnTo>
                        <a:pt x="13408722" y="42281678"/>
                      </a:lnTo>
                      <a:lnTo>
                        <a:pt x="13736194" y="41912484"/>
                      </a:lnTo>
                      <a:lnTo>
                        <a:pt x="13964992" y="41713600"/>
                      </a:lnTo>
                      <a:lnTo>
                        <a:pt x="14229656" y="41262308"/>
                      </a:lnTo>
                      <a:lnTo>
                        <a:pt x="14266172" y="40987020"/>
                      </a:lnTo>
                      <a:lnTo>
                        <a:pt x="14277036" y="40707176"/>
                      </a:lnTo>
                      <a:lnTo>
                        <a:pt x="14692414" y="40427180"/>
                      </a:lnTo>
                      <a:lnTo>
                        <a:pt x="14443722" y="40312830"/>
                      </a:lnTo>
                      <a:lnTo>
                        <a:pt x="14492490" y="40087852"/>
                      </a:lnTo>
                      <a:lnTo>
                        <a:pt x="14691572" y="39929350"/>
                      </a:lnTo>
                      <a:lnTo>
                        <a:pt x="14828344" y="39980596"/>
                      </a:lnTo>
                      <a:lnTo>
                        <a:pt x="15164200" y="39804384"/>
                      </a:lnTo>
                      <a:lnTo>
                        <a:pt x="15289166" y="39772186"/>
                      </a:lnTo>
                      <a:lnTo>
                        <a:pt x="15190494" y="39508910"/>
                      </a:lnTo>
                      <a:lnTo>
                        <a:pt x="15419092" y="39239728"/>
                      </a:lnTo>
                      <a:lnTo>
                        <a:pt x="15517964" y="38939692"/>
                      </a:lnTo>
                      <a:lnTo>
                        <a:pt x="15479864" y="38764620"/>
                      </a:lnTo>
                      <a:lnTo>
                        <a:pt x="15608748" y="38526898"/>
                      </a:lnTo>
                      <a:lnTo>
                        <a:pt x="15958596" y="38257116"/>
                      </a:lnTo>
                      <a:lnTo>
                        <a:pt x="15687132" y="38184538"/>
                      </a:lnTo>
                      <a:lnTo>
                        <a:pt x="15637226" y="37862970"/>
                      </a:lnTo>
                      <a:lnTo>
                        <a:pt x="16100330" y="38031938"/>
                      </a:lnTo>
                      <a:cubicBezTo>
                        <a:pt x="16098743" y="37951423"/>
                        <a:pt x="16097155" y="37870907"/>
                        <a:pt x="16095568" y="37790392"/>
                      </a:cubicBezTo>
                      <a:lnTo>
                        <a:pt x="15832488" y="37755714"/>
                      </a:lnTo>
                      <a:lnTo>
                        <a:pt x="16181786" y="37350158"/>
                      </a:lnTo>
                      <a:lnTo>
                        <a:pt x="16163582" y="36624322"/>
                      </a:lnTo>
                      <a:lnTo>
                        <a:pt x="16463618" y="36199120"/>
                      </a:lnTo>
                      <a:lnTo>
                        <a:pt x="16638690" y="36082340"/>
                      </a:lnTo>
                      <a:lnTo>
                        <a:pt x="16817382" y="35677528"/>
                      </a:lnTo>
                      <a:lnTo>
                        <a:pt x="17060568" y="35488570"/>
                      </a:lnTo>
                      <a:lnTo>
                        <a:pt x="17277064" y="35651234"/>
                      </a:lnTo>
                      <a:lnTo>
                        <a:pt x="17200666" y="35808594"/>
                      </a:lnTo>
                      <a:lnTo>
                        <a:pt x="16987692" y="35987090"/>
                      </a:lnTo>
                      <a:lnTo>
                        <a:pt x="16812620" y="36105012"/>
                      </a:lnTo>
                      <a:lnTo>
                        <a:pt x="16517346" y="36370570"/>
                      </a:lnTo>
                      <a:lnTo>
                        <a:pt x="16396002" y="36574218"/>
                      </a:lnTo>
                      <a:lnTo>
                        <a:pt x="16382658" y="36927982"/>
                      </a:lnTo>
                      <a:lnTo>
                        <a:pt x="16282644" y="37116200"/>
                      </a:lnTo>
                      <a:lnTo>
                        <a:pt x="16254068" y="37698564"/>
                      </a:lnTo>
                      <a:lnTo>
                        <a:pt x="16307596" y="37933266"/>
                      </a:lnTo>
                      <a:lnTo>
                        <a:pt x="16177870" y="38415420"/>
                      </a:lnTo>
                      <a:lnTo>
                        <a:pt x="16226634" y="38539442"/>
                      </a:lnTo>
                      <a:lnTo>
                        <a:pt x="16343066" y="38473566"/>
                      </a:lnTo>
                      <a:lnTo>
                        <a:pt x="16448192" y="38117862"/>
                      </a:lnTo>
                      <a:lnTo>
                        <a:pt x="16571864" y="37886042"/>
                      </a:lnTo>
                      <a:lnTo>
                        <a:pt x="16494674" y="37577022"/>
                      </a:lnTo>
                      <a:lnTo>
                        <a:pt x="16414852" y="37352042"/>
                      </a:lnTo>
                      <a:lnTo>
                        <a:pt x="16419466" y="37218694"/>
                      </a:lnTo>
                      <a:lnTo>
                        <a:pt x="16548204" y="37088766"/>
                      </a:lnTo>
                      <a:lnTo>
                        <a:pt x="16600590" y="36866070"/>
                      </a:lnTo>
                      <a:lnTo>
                        <a:pt x="16613736" y="36648134"/>
                      </a:lnTo>
                      <a:lnTo>
                        <a:pt x="16724614" y="36401626"/>
                      </a:lnTo>
                      <a:lnTo>
                        <a:pt x="16900826" y="36257412"/>
                      </a:lnTo>
                      <a:lnTo>
                        <a:pt x="17096090" y="36181212"/>
                      </a:lnTo>
                      <a:lnTo>
                        <a:pt x="17318786" y="35987090"/>
                      </a:lnTo>
                      <a:lnTo>
                        <a:pt x="17371172" y="35829928"/>
                      </a:lnTo>
                      <a:lnTo>
                        <a:pt x="17403370" y="35619038"/>
                      </a:lnTo>
                      <a:lnTo>
                        <a:pt x="17499760" y="35205842"/>
                      </a:lnTo>
                      <a:lnTo>
                        <a:pt x="17512260" y="34568166"/>
                      </a:lnTo>
                      <a:lnTo>
                        <a:pt x="17370032" y="34261328"/>
                      </a:lnTo>
                      <a:lnTo>
                        <a:pt x="17289070" y="33954048"/>
                      </a:lnTo>
                      <a:cubicBezTo>
                        <a:pt x="17288755" y="33859939"/>
                        <a:pt x="17288441" y="33765831"/>
                        <a:pt x="17288126" y="33671722"/>
                      </a:cubicBezTo>
                      <a:lnTo>
                        <a:pt x="17578440" y="33464454"/>
                      </a:lnTo>
                      <a:lnTo>
                        <a:pt x="17663668" y="33118776"/>
                      </a:lnTo>
                      <a:lnTo>
                        <a:pt x="17833334" y="33105926"/>
                      </a:lnTo>
                      <a:lnTo>
                        <a:pt x="18041742" y="32899998"/>
                      </a:lnTo>
                      <a:lnTo>
                        <a:pt x="18301398" y="32968956"/>
                      </a:lnTo>
                      <a:lnTo>
                        <a:pt x="18366734" y="32798646"/>
                      </a:lnTo>
                      <a:lnTo>
                        <a:pt x="18115662" y="32628338"/>
                      </a:lnTo>
                      <a:lnTo>
                        <a:pt x="18183476" y="32300864"/>
                      </a:lnTo>
                      <a:lnTo>
                        <a:pt x="18012028" y="32155508"/>
                      </a:lnTo>
                      <a:lnTo>
                        <a:pt x="17776184" y="31658870"/>
                      </a:lnTo>
                      <a:lnTo>
                        <a:pt x="17716752" y="31289678"/>
                      </a:lnTo>
                      <a:lnTo>
                        <a:pt x="17880960" y="31044310"/>
                      </a:lnTo>
                      <a:lnTo>
                        <a:pt x="17907450" y="30717978"/>
                      </a:lnTo>
                      <a:lnTo>
                        <a:pt x="18319308" y="30472610"/>
                      </a:lnTo>
                      <a:lnTo>
                        <a:pt x="18594390" y="30440414"/>
                      </a:lnTo>
                      <a:lnTo>
                        <a:pt x="18889666" y="30256960"/>
                      </a:lnTo>
                      <a:lnTo>
                        <a:pt x="19062456" y="29948538"/>
                      </a:lnTo>
                      <a:lnTo>
                        <a:pt x="19054964" y="29647258"/>
                      </a:lnTo>
                      <a:lnTo>
                        <a:pt x="18801660" y="29319690"/>
                      </a:lnTo>
                      <a:lnTo>
                        <a:pt x="18644496" y="29007644"/>
                      </a:lnTo>
                      <a:lnTo>
                        <a:pt x="18661066" y="28527576"/>
                      </a:lnTo>
                      <a:lnTo>
                        <a:pt x="18518192" y="28166768"/>
                      </a:lnTo>
                      <a:lnTo>
                        <a:pt x="18509808" y="27835674"/>
                      </a:lnTo>
                      <a:lnTo>
                        <a:pt x="18364452" y="27645174"/>
                      </a:lnTo>
                      <a:lnTo>
                        <a:pt x="18102514" y="27790330"/>
                      </a:lnTo>
                      <a:lnTo>
                        <a:pt x="17736944" y="27517528"/>
                      </a:lnTo>
                      <a:lnTo>
                        <a:pt x="17682074" y="27090044"/>
                      </a:lnTo>
                      <a:lnTo>
                        <a:pt x="17530816" y="26911352"/>
                      </a:lnTo>
                      <a:lnTo>
                        <a:pt x="17449700" y="26638548"/>
                      </a:lnTo>
                      <a:lnTo>
                        <a:pt x="17414926" y="26252588"/>
                      </a:lnTo>
                      <a:lnTo>
                        <a:pt x="17389526" y="25876152"/>
                      </a:lnTo>
                      <a:lnTo>
                        <a:pt x="17414926" y="25495152"/>
                      </a:lnTo>
                      <a:lnTo>
                        <a:pt x="17474110" y="24623912"/>
                      </a:lnTo>
                      <a:lnTo>
                        <a:pt x="17520594" y="23892322"/>
                      </a:lnTo>
                      <a:lnTo>
                        <a:pt x="17685694" y="23227656"/>
                      </a:lnTo>
                      <a:lnTo>
                        <a:pt x="17960778" y="22288104"/>
                      </a:lnTo>
                      <a:lnTo>
                        <a:pt x="18287504" y="20731858"/>
                      </a:lnTo>
                      <a:lnTo>
                        <a:pt x="18421798" y="20047546"/>
                      </a:lnTo>
                      <a:lnTo>
                        <a:pt x="18677832" y="19609396"/>
                      </a:lnTo>
                      <a:lnTo>
                        <a:pt x="18904150" y="19677212"/>
                      </a:lnTo>
                      <a:lnTo>
                        <a:pt x="19141134" y="19857046"/>
                      </a:lnTo>
                      <a:lnTo>
                        <a:pt x="19397168" y="19837996"/>
                      </a:lnTo>
                      <a:lnTo>
                        <a:pt x="19653202" y="19772462"/>
                      </a:lnTo>
                      <a:lnTo>
                        <a:pt x="19743094" y="19541828"/>
                      </a:lnTo>
                      <a:lnTo>
                        <a:pt x="19756836" y="19254292"/>
                      </a:lnTo>
                      <a:lnTo>
                        <a:pt x="19634152" y="19082842"/>
                      </a:lnTo>
                      <a:lnTo>
                        <a:pt x="19416218" y="19006642"/>
                      </a:lnTo>
                      <a:lnTo>
                        <a:pt x="19092368" y="19063792"/>
                      </a:lnTo>
                      <a:lnTo>
                        <a:pt x="18885100" y="19027974"/>
                      </a:lnTo>
                      <a:lnTo>
                        <a:pt x="18702984" y="18799374"/>
                      </a:lnTo>
                      <a:lnTo>
                        <a:pt x="18770800" y="18646974"/>
                      </a:lnTo>
                      <a:lnTo>
                        <a:pt x="18457616" y="18562390"/>
                      </a:lnTo>
                      <a:lnTo>
                        <a:pt x="18125382" y="18371890"/>
                      </a:lnTo>
                      <a:lnTo>
                        <a:pt x="17850298" y="18164622"/>
                      </a:lnTo>
                      <a:lnTo>
                        <a:pt x="17685198" y="17918212"/>
                      </a:lnTo>
                      <a:lnTo>
                        <a:pt x="17723794" y="17551946"/>
                      </a:lnTo>
                      <a:lnTo>
                        <a:pt x="17647594" y="17270760"/>
                      </a:lnTo>
                      <a:lnTo>
                        <a:pt x="17685694" y="16965960"/>
                      </a:lnTo>
                      <a:lnTo>
                        <a:pt x="17780944" y="16652776"/>
                      </a:lnTo>
                      <a:lnTo>
                        <a:pt x="17998878" y="16636008"/>
                      </a:lnTo>
                      <a:lnTo>
                        <a:pt x="18208428" y="16265674"/>
                      </a:lnTo>
                      <a:lnTo>
                        <a:pt x="18216812" y="16028690"/>
                      </a:lnTo>
                      <a:lnTo>
                        <a:pt x="18445412" y="15971540"/>
                      </a:lnTo>
                      <a:lnTo>
                        <a:pt x="18467538" y="15781040"/>
                      </a:lnTo>
                      <a:lnTo>
                        <a:pt x="18680114" y="15459472"/>
                      </a:lnTo>
                      <a:lnTo>
                        <a:pt x="18796896" y="15186868"/>
                      </a:lnTo>
                      <a:lnTo>
                        <a:pt x="18827154" y="14995178"/>
                      </a:lnTo>
                      <a:lnTo>
                        <a:pt x="18702786" y="15045136"/>
                      </a:lnTo>
                      <a:lnTo>
                        <a:pt x="18746790" y="15178484"/>
                      </a:lnTo>
                      <a:lnTo>
                        <a:pt x="18608678" y="15324982"/>
                      </a:lnTo>
                      <a:lnTo>
                        <a:pt x="18652680" y="15395278"/>
                      </a:lnTo>
                      <a:lnTo>
                        <a:pt x="18481230" y="15347652"/>
                      </a:lnTo>
                      <a:lnTo>
                        <a:pt x="18288448" y="15371068"/>
                      </a:lnTo>
                      <a:lnTo>
                        <a:pt x="18120422" y="15333366"/>
                      </a:lnTo>
                      <a:lnTo>
                        <a:pt x="18059848" y="15229334"/>
                      </a:lnTo>
                      <a:lnTo>
                        <a:pt x="18203864" y="15259050"/>
                      </a:lnTo>
                      <a:lnTo>
                        <a:pt x="18269398" y="14992350"/>
                      </a:lnTo>
                      <a:lnTo>
                        <a:pt x="18174148" y="14774416"/>
                      </a:lnTo>
                      <a:lnTo>
                        <a:pt x="18326548" y="14613632"/>
                      </a:lnTo>
                      <a:lnTo>
                        <a:pt x="18353982" y="14471898"/>
                      </a:lnTo>
                      <a:lnTo>
                        <a:pt x="18544482" y="14501614"/>
                      </a:lnTo>
                      <a:lnTo>
                        <a:pt x="18514766" y="14349214"/>
                      </a:lnTo>
                      <a:lnTo>
                        <a:pt x="18373032" y="14253964"/>
                      </a:lnTo>
                      <a:lnTo>
                        <a:pt x="18688498" y="14016980"/>
                      </a:lnTo>
                      <a:lnTo>
                        <a:pt x="18705266" y="13799046"/>
                      </a:lnTo>
                      <a:lnTo>
                        <a:pt x="18734982" y="13648184"/>
                      </a:lnTo>
                      <a:lnTo>
                        <a:pt x="18915958" y="13769728"/>
                      </a:lnTo>
                      <a:lnTo>
                        <a:pt x="18792134" y="14074528"/>
                      </a:lnTo>
                      <a:lnTo>
                        <a:pt x="18849284" y="14254362"/>
                      </a:lnTo>
                      <a:lnTo>
                        <a:pt x="18773082" y="14338946"/>
                      </a:lnTo>
                      <a:cubicBezTo>
                        <a:pt x="18767311" y="14412277"/>
                        <a:pt x="18791505" y="14404283"/>
                        <a:pt x="18801658" y="14500872"/>
                      </a:cubicBezTo>
                      <a:lnTo>
                        <a:pt x="18687358" y="14690230"/>
                      </a:lnTo>
                      <a:lnTo>
                        <a:pt x="18677834" y="14804530"/>
                      </a:lnTo>
                      <a:lnTo>
                        <a:pt x="18834002" y="14918482"/>
                      </a:lnTo>
                      <a:lnTo>
                        <a:pt x="18914818" y="14629260"/>
                      </a:lnTo>
                      <a:lnTo>
                        <a:pt x="18985258" y="13823106"/>
                      </a:lnTo>
                      <a:lnTo>
                        <a:pt x="19202250" y="12381060"/>
                      </a:lnTo>
                      <a:lnTo>
                        <a:pt x="19107946" y="12207130"/>
                      </a:lnTo>
                      <a:lnTo>
                        <a:pt x="19002276" y="12444114"/>
                      </a:lnTo>
                      <a:lnTo>
                        <a:pt x="18858508" y="12342514"/>
                      </a:lnTo>
                      <a:lnTo>
                        <a:pt x="18815498" y="12468076"/>
                      </a:lnTo>
                      <a:lnTo>
                        <a:pt x="18590718" y="12409140"/>
                      </a:lnTo>
                      <a:lnTo>
                        <a:pt x="18586650" y="12189172"/>
                      </a:lnTo>
                      <a:lnTo>
                        <a:pt x="18726350" y="12129988"/>
                      </a:lnTo>
                      <a:lnTo>
                        <a:pt x="18734734" y="11977588"/>
                      </a:lnTo>
                      <a:lnTo>
                        <a:pt x="18887134" y="11875988"/>
                      </a:lnTo>
                      <a:lnTo>
                        <a:pt x="18819318" y="11715204"/>
                      </a:lnTo>
                      <a:lnTo>
                        <a:pt x="18984418" y="11562804"/>
                      </a:lnTo>
                      <a:lnTo>
                        <a:pt x="19069002" y="11634936"/>
                      </a:lnTo>
                      <a:lnTo>
                        <a:pt x="19086018" y="11910020"/>
                      </a:lnTo>
                      <a:lnTo>
                        <a:pt x="19136818" y="12096204"/>
                      </a:lnTo>
                      <a:lnTo>
                        <a:pt x="19221402" y="11964888"/>
                      </a:lnTo>
                      <a:lnTo>
                        <a:pt x="19310302" y="11664404"/>
                      </a:lnTo>
                      <a:lnTo>
                        <a:pt x="19386502" y="11313120"/>
                      </a:lnTo>
                      <a:lnTo>
                        <a:pt x="19559986" y="11076136"/>
                      </a:lnTo>
                      <a:lnTo>
                        <a:pt x="19746170" y="10957768"/>
                      </a:lnTo>
                      <a:lnTo>
                        <a:pt x="19796970" y="10602168"/>
                      </a:lnTo>
                      <a:lnTo>
                        <a:pt x="20022144" y="10466338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6" name="任意多边形 21"/>
                <p:cNvSpPr>
                  <a:spLocks/>
                </p:cNvSpPr>
                <p:nvPr/>
              </p:nvSpPr>
              <p:spPr bwMode="auto">
                <a:xfrm>
                  <a:off x="2330" y="1082"/>
                  <a:ext cx="228" cy="375"/>
                </a:xfrm>
                <a:custGeom>
                  <a:avLst/>
                  <a:gdLst>
                    <a:gd name="T0" fmla="*/ 251048 w 3611168"/>
                    <a:gd name="T1" fmla="*/ 51884 h 5961956"/>
                    <a:gd name="T2" fmla="*/ 249446 w 3611168"/>
                    <a:gd name="T3" fmla="*/ 75579 h 5961956"/>
                    <a:gd name="T4" fmla="*/ 253256 w 3611168"/>
                    <a:gd name="T5" fmla="*/ 91655 h 5961956"/>
                    <a:gd name="T6" fmla="*/ 236113 w 3611168"/>
                    <a:gd name="T7" fmla="*/ 122131 h 5961956"/>
                    <a:gd name="T8" fmla="*/ 220037 w 3611168"/>
                    <a:gd name="T9" fmla="*/ 150474 h 5961956"/>
                    <a:gd name="T10" fmla="*/ 206703 w 3611168"/>
                    <a:gd name="T11" fmla="*/ 174398 h 5961956"/>
                    <a:gd name="T12" fmla="*/ 218970 w 3611168"/>
                    <a:gd name="T13" fmla="*/ 178207 h 5961956"/>
                    <a:gd name="T14" fmla="*/ 230399 w 3611168"/>
                    <a:gd name="T15" fmla="*/ 184760 h 5961956"/>
                    <a:gd name="T16" fmla="*/ 223846 w 3611168"/>
                    <a:gd name="T17" fmla="*/ 201902 h 5961956"/>
                    <a:gd name="T18" fmla="*/ 200151 w 3611168"/>
                    <a:gd name="T19" fmla="*/ 195122 h 5961956"/>
                    <a:gd name="T20" fmla="*/ 181332 w 3611168"/>
                    <a:gd name="T21" fmla="*/ 230245 h 5961956"/>
                    <a:gd name="T22" fmla="*/ 149790 w 3611168"/>
                    <a:gd name="T23" fmla="*/ 226207 h 5961956"/>
                    <a:gd name="T24" fmla="*/ 152533 w 3611168"/>
                    <a:gd name="T25" fmla="*/ 265369 h 5961956"/>
                    <a:gd name="T26" fmla="*/ 176456 w 3611168"/>
                    <a:gd name="T27" fmla="*/ 265140 h 5961956"/>
                    <a:gd name="T28" fmla="*/ 143237 w 3611168"/>
                    <a:gd name="T29" fmla="*/ 310626 h 5961956"/>
                    <a:gd name="T30" fmla="*/ 112761 w 3611168"/>
                    <a:gd name="T31" fmla="*/ 381101 h 5961956"/>
                    <a:gd name="T32" fmla="*/ 88684 w 3611168"/>
                    <a:gd name="T33" fmla="*/ 426056 h 5961956"/>
                    <a:gd name="T34" fmla="*/ 81904 w 3611168"/>
                    <a:gd name="T35" fmla="*/ 462474 h 5961956"/>
                    <a:gd name="T36" fmla="*/ 65143 w 3611168"/>
                    <a:gd name="T37" fmla="*/ 485559 h 5961956"/>
                    <a:gd name="T38" fmla="*/ 60951 w 3611168"/>
                    <a:gd name="T39" fmla="*/ 510856 h 5961956"/>
                    <a:gd name="T40" fmla="*/ 55237 w 3611168"/>
                    <a:gd name="T41" fmla="*/ 540266 h 5961956"/>
                    <a:gd name="T42" fmla="*/ 67504 w 3611168"/>
                    <a:gd name="T43" fmla="*/ 562894 h 5961956"/>
                    <a:gd name="T44" fmla="*/ 34057 w 3611168"/>
                    <a:gd name="T45" fmla="*/ 574323 h 5961956"/>
                    <a:gd name="T46" fmla="*/ 0 w 3611168"/>
                    <a:gd name="T47" fmla="*/ 583846 h 5961956"/>
                    <a:gd name="T48" fmla="*/ 30476 w 3611168"/>
                    <a:gd name="T49" fmla="*/ 596113 h 5961956"/>
                    <a:gd name="T50" fmla="*/ 68571 w 3611168"/>
                    <a:gd name="T51" fmla="*/ 584685 h 5961956"/>
                    <a:gd name="T52" fmla="*/ 108039 w 3611168"/>
                    <a:gd name="T53" fmla="*/ 558857 h 5961956"/>
                    <a:gd name="T54" fmla="*/ 120763 w 3611168"/>
                    <a:gd name="T55" fmla="*/ 537597 h 5961956"/>
                    <a:gd name="T56" fmla="*/ 146174 w 3611168"/>
                    <a:gd name="T57" fmla="*/ 491695 h 5961956"/>
                    <a:gd name="T58" fmla="*/ 148723 w 3611168"/>
                    <a:gd name="T59" fmla="*/ 472226 h 5961956"/>
                    <a:gd name="T60" fmla="*/ 174323 w 3611168"/>
                    <a:gd name="T61" fmla="*/ 426740 h 5961956"/>
                    <a:gd name="T62" fmla="*/ 195275 w 3611168"/>
                    <a:gd name="T63" fmla="*/ 408759 h 5961956"/>
                    <a:gd name="T64" fmla="*/ 207542 w 3611168"/>
                    <a:gd name="T65" fmla="*/ 371731 h 5961956"/>
                    <a:gd name="T66" fmla="*/ 238856 w 3611168"/>
                    <a:gd name="T67" fmla="*/ 309103 h 5961956"/>
                    <a:gd name="T68" fmla="*/ 256837 w 3611168"/>
                    <a:gd name="T69" fmla="*/ 278855 h 5961956"/>
                    <a:gd name="T70" fmla="*/ 261485 w 3611168"/>
                    <a:gd name="T71" fmla="*/ 254322 h 5961956"/>
                    <a:gd name="T72" fmla="*/ 288151 w 3611168"/>
                    <a:gd name="T73" fmla="*/ 189561 h 5961956"/>
                    <a:gd name="T74" fmla="*/ 315656 w 3611168"/>
                    <a:gd name="T75" fmla="*/ 155276 h 5961956"/>
                    <a:gd name="T76" fmla="*/ 338745 w 3611168"/>
                    <a:gd name="T77" fmla="*/ 131581 h 5961956"/>
                    <a:gd name="T78" fmla="*/ 353676 w 3611168"/>
                    <a:gd name="T79" fmla="*/ 128227 h 5961956"/>
                    <a:gd name="T80" fmla="*/ 347124 w 3611168"/>
                    <a:gd name="T81" fmla="*/ 96913 h 5961956"/>
                    <a:gd name="T82" fmla="*/ 329753 w 3611168"/>
                    <a:gd name="T83" fmla="*/ 72990 h 5961956"/>
                    <a:gd name="T84" fmla="*/ 334857 w 3611168"/>
                    <a:gd name="T85" fmla="*/ 57142 h 5961956"/>
                    <a:gd name="T86" fmla="*/ 306896 w 3611168"/>
                    <a:gd name="T87" fmla="*/ 20724 h 5961956"/>
                    <a:gd name="T88" fmla="*/ 330591 w 3611168"/>
                    <a:gd name="T89" fmla="*/ 27276 h 5961956"/>
                    <a:gd name="T90" fmla="*/ 361067 w 3611168"/>
                    <a:gd name="T91" fmla="*/ 42514 h 5961956"/>
                    <a:gd name="T92" fmla="*/ 353676 w 3611168"/>
                    <a:gd name="T93" fmla="*/ 15238 h 5961956"/>
                    <a:gd name="T94" fmla="*/ 338895 w 3611168"/>
                    <a:gd name="T95" fmla="*/ 0 h 5961956"/>
                    <a:gd name="T96" fmla="*/ 296380 w 3611168"/>
                    <a:gd name="T97" fmla="*/ 3656 h 5961956"/>
                    <a:gd name="T98" fmla="*/ 286247 w 3611168"/>
                    <a:gd name="T99" fmla="*/ 14856 h 5961956"/>
                    <a:gd name="T100" fmla="*/ 259158 w 3611168"/>
                    <a:gd name="T101" fmla="*/ 32346 h 5961956"/>
                    <a:gd name="T102" fmla="*/ 251048 w 3611168"/>
                    <a:gd name="T103" fmla="*/ 51884 h 596195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3611168" h="5961956">
                      <a:moveTo>
                        <a:pt x="2510826" y="518916"/>
                      </a:moveTo>
                      <a:lnTo>
                        <a:pt x="2494808" y="755898"/>
                      </a:lnTo>
                      <a:lnTo>
                        <a:pt x="2532908" y="916682"/>
                      </a:lnTo>
                      <a:lnTo>
                        <a:pt x="2361454" y="1221484"/>
                      </a:lnTo>
                      <a:lnTo>
                        <a:pt x="2200670" y="1504952"/>
                      </a:lnTo>
                      <a:lnTo>
                        <a:pt x="2067320" y="1744218"/>
                      </a:lnTo>
                      <a:lnTo>
                        <a:pt x="2190004" y="1782318"/>
                      </a:lnTo>
                      <a:lnTo>
                        <a:pt x="2304304" y="1847852"/>
                      </a:lnTo>
                      <a:lnTo>
                        <a:pt x="2238770" y="2019302"/>
                      </a:lnTo>
                      <a:lnTo>
                        <a:pt x="2001786" y="1951486"/>
                      </a:lnTo>
                      <a:lnTo>
                        <a:pt x="1813568" y="2302770"/>
                      </a:lnTo>
                      <a:lnTo>
                        <a:pt x="1498102" y="2262388"/>
                      </a:lnTo>
                      <a:lnTo>
                        <a:pt x="1525536" y="2654054"/>
                      </a:lnTo>
                      <a:lnTo>
                        <a:pt x="1764802" y="2651772"/>
                      </a:lnTo>
                      <a:lnTo>
                        <a:pt x="1432568" y="3106690"/>
                      </a:lnTo>
                      <a:lnTo>
                        <a:pt x="1127768" y="3811540"/>
                      </a:lnTo>
                      <a:lnTo>
                        <a:pt x="886964" y="4261150"/>
                      </a:lnTo>
                      <a:lnTo>
                        <a:pt x="819148" y="4625382"/>
                      </a:lnTo>
                      <a:lnTo>
                        <a:pt x="651516" y="4856264"/>
                      </a:lnTo>
                      <a:lnTo>
                        <a:pt x="609598" y="5109272"/>
                      </a:lnTo>
                      <a:lnTo>
                        <a:pt x="552448" y="5403406"/>
                      </a:lnTo>
                      <a:lnTo>
                        <a:pt x="675134" y="5629724"/>
                      </a:lnTo>
                      <a:lnTo>
                        <a:pt x="340618" y="5744024"/>
                      </a:lnTo>
                      <a:lnTo>
                        <a:pt x="0" y="5839274"/>
                      </a:lnTo>
                      <a:lnTo>
                        <a:pt x="304802" y="5961956"/>
                      </a:lnTo>
                      <a:lnTo>
                        <a:pt x="685802" y="5847656"/>
                      </a:lnTo>
                      <a:lnTo>
                        <a:pt x="1080536" y="5589342"/>
                      </a:lnTo>
                      <a:lnTo>
                        <a:pt x="1207792" y="5376714"/>
                      </a:lnTo>
                      <a:lnTo>
                        <a:pt x="1461940" y="4917628"/>
                      </a:lnTo>
                      <a:lnTo>
                        <a:pt x="1487440" y="4722912"/>
                      </a:lnTo>
                      <a:lnTo>
                        <a:pt x="1743474" y="4267994"/>
                      </a:lnTo>
                      <a:lnTo>
                        <a:pt x="1953024" y="4088160"/>
                      </a:lnTo>
                      <a:lnTo>
                        <a:pt x="2075708" y="3717826"/>
                      </a:lnTo>
                      <a:lnTo>
                        <a:pt x="2388892" y="3091458"/>
                      </a:lnTo>
                      <a:lnTo>
                        <a:pt x="2568726" y="2788940"/>
                      </a:lnTo>
                      <a:lnTo>
                        <a:pt x="2615210" y="2543572"/>
                      </a:lnTo>
                      <a:lnTo>
                        <a:pt x="2881910" y="1895872"/>
                      </a:lnTo>
                      <a:lnTo>
                        <a:pt x="3156994" y="1552972"/>
                      </a:lnTo>
                      <a:lnTo>
                        <a:pt x="3387922" y="1315990"/>
                      </a:lnTo>
                      <a:lnTo>
                        <a:pt x="3537250" y="1282452"/>
                      </a:lnTo>
                      <a:lnTo>
                        <a:pt x="3471716" y="969268"/>
                      </a:lnTo>
                      <a:lnTo>
                        <a:pt x="3297984" y="730002"/>
                      </a:lnTo>
                      <a:lnTo>
                        <a:pt x="3349032" y="571500"/>
                      </a:lnTo>
                      <a:lnTo>
                        <a:pt x="3069384" y="207268"/>
                      </a:lnTo>
                      <a:lnTo>
                        <a:pt x="3306368" y="272802"/>
                      </a:lnTo>
                      <a:lnTo>
                        <a:pt x="3611168" y="425202"/>
                      </a:lnTo>
                      <a:lnTo>
                        <a:pt x="3537250" y="152400"/>
                      </a:lnTo>
                      <a:lnTo>
                        <a:pt x="3389414" y="0"/>
                      </a:lnTo>
                      <a:lnTo>
                        <a:pt x="2964212" y="36562"/>
                      </a:lnTo>
                      <a:lnTo>
                        <a:pt x="2862860" y="148580"/>
                      </a:lnTo>
                      <a:lnTo>
                        <a:pt x="2591938" y="323506"/>
                      </a:lnTo>
                      <a:lnTo>
                        <a:pt x="2510826" y="518916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7" name="任意多边形 22"/>
                <p:cNvSpPr>
                  <a:spLocks/>
                </p:cNvSpPr>
                <p:nvPr/>
              </p:nvSpPr>
              <p:spPr bwMode="auto">
                <a:xfrm>
                  <a:off x="2484" y="1045"/>
                  <a:ext cx="25" cy="48"/>
                </a:xfrm>
                <a:custGeom>
                  <a:avLst/>
                  <a:gdLst>
                    <a:gd name="T0" fmla="*/ 5641 w 1701526"/>
                    <a:gd name="T1" fmla="*/ 25060 h 3271829"/>
                    <a:gd name="T2" fmla="*/ 0 w 1701526"/>
                    <a:gd name="T3" fmla="*/ 76488 h 3271829"/>
                    <a:gd name="T4" fmla="*/ 24990 w 1701526"/>
                    <a:gd name="T5" fmla="*/ 54851 h 3271829"/>
                    <a:gd name="T6" fmla="*/ 34285 w 1701526"/>
                    <a:gd name="T7" fmla="*/ 26508 h 3271829"/>
                    <a:gd name="T8" fmla="*/ 39778 w 1701526"/>
                    <a:gd name="T9" fmla="*/ 6506 h 3271829"/>
                    <a:gd name="T10" fmla="*/ 22982 w 1701526"/>
                    <a:gd name="T11" fmla="*/ 0 h 3271829"/>
                    <a:gd name="T12" fmla="*/ 5641 w 1701526"/>
                    <a:gd name="T13" fmla="*/ 25060 h 327182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701526" h="3271829">
                      <a:moveTo>
                        <a:pt x="241306" y="1071977"/>
                      </a:moveTo>
                      <a:lnTo>
                        <a:pt x="0" y="3271829"/>
                      </a:lnTo>
                      <a:lnTo>
                        <a:pt x="1068947" y="2346296"/>
                      </a:lnTo>
                      <a:lnTo>
                        <a:pt x="1466567" y="1133915"/>
                      </a:lnTo>
                      <a:lnTo>
                        <a:pt x="1701526" y="278319"/>
                      </a:lnTo>
                      <a:lnTo>
                        <a:pt x="983075" y="1"/>
                      </a:lnTo>
                      <a:lnTo>
                        <a:pt x="241306" y="1071977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8" name="任意多边形 24"/>
                <p:cNvSpPr>
                  <a:spLocks/>
                </p:cNvSpPr>
                <p:nvPr/>
              </p:nvSpPr>
              <p:spPr bwMode="auto">
                <a:xfrm>
                  <a:off x="2428" y="1851"/>
                  <a:ext cx="215" cy="360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14571517" h="24443005">
                      <a:moveTo>
                        <a:pt x="6842751" y="5389537"/>
                      </a:moveTo>
                      <a:lnTo>
                        <a:pt x="5312242" y="7121105"/>
                      </a:lnTo>
                      <a:lnTo>
                        <a:pt x="4833146" y="8750634"/>
                      </a:lnTo>
                      <a:lnTo>
                        <a:pt x="4181347" y="9347064"/>
                      </a:lnTo>
                      <a:lnTo>
                        <a:pt x="3285111" y="10569204"/>
                      </a:lnTo>
                      <a:lnTo>
                        <a:pt x="2760406" y="11582774"/>
                      </a:lnTo>
                      <a:lnTo>
                        <a:pt x="1782694" y="13411096"/>
                      </a:lnTo>
                      <a:lnTo>
                        <a:pt x="1665360" y="14587618"/>
                      </a:lnTo>
                      <a:lnTo>
                        <a:pt x="3050460" y="14542000"/>
                      </a:lnTo>
                      <a:lnTo>
                        <a:pt x="3167794" y="15356760"/>
                      </a:lnTo>
                      <a:lnTo>
                        <a:pt x="1900037" y="15891225"/>
                      </a:lnTo>
                      <a:lnTo>
                        <a:pt x="1212371" y="16741843"/>
                      </a:lnTo>
                      <a:lnTo>
                        <a:pt x="2036891" y="17383891"/>
                      </a:lnTo>
                      <a:lnTo>
                        <a:pt x="1176513" y="18931935"/>
                      </a:lnTo>
                      <a:lnTo>
                        <a:pt x="452989" y="20506068"/>
                      </a:lnTo>
                      <a:lnTo>
                        <a:pt x="371513" y="22008494"/>
                      </a:lnTo>
                      <a:lnTo>
                        <a:pt x="0" y="23719490"/>
                      </a:lnTo>
                      <a:lnTo>
                        <a:pt x="778902" y="23628245"/>
                      </a:lnTo>
                      <a:lnTo>
                        <a:pt x="1675138" y="23256723"/>
                      </a:lnTo>
                      <a:lnTo>
                        <a:pt x="2525756" y="24443005"/>
                      </a:lnTo>
                      <a:lnTo>
                        <a:pt x="2480138" y="22197535"/>
                      </a:lnTo>
                      <a:lnTo>
                        <a:pt x="1257998" y="22451723"/>
                      </a:lnTo>
                      <a:lnTo>
                        <a:pt x="1059188" y="21764057"/>
                      </a:lnTo>
                      <a:lnTo>
                        <a:pt x="2770184" y="20949297"/>
                      </a:lnTo>
                      <a:lnTo>
                        <a:pt x="1828330" y="20669011"/>
                      </a:lnTo>
                      <a:lnTo>
                        <a:pt x="2851660" y="19808633"/>
                      </a:lnTo>
                      <a:lnTo>
                        <a:pt x="2480138" y="18922157"/>
                      </a:lnTo>
                      <a:lnTo>
                        <a:pt x="3249280" y="17465349"/>
                      </a:lnTo>
                      <a:lnTo>
                        <a:pt x="4181373" y="15601161"/>
                      </a:lnTo>
                      <a:lnTo>
                        <a:pt x="3855469" y="14007499"/>
                      </a:lnTo>
                      <a:lnTo>
                        <a:pt x="4099897" y="12795119"/>
                      </a:lnTo>
                      <a:lnTo>
                        <a:pt x="4588753" y="11863025"/>
                      </a:lnTo>
                      <a:lnTo>
                        <a:pt x="4054279" y="10930931"/>
                      </a:lnTo>
                      <a:lnTo>
                        <a:pt x="4787563" y="10279123"/>
                      </a:lnTo>
                      <a:lnTo>
                        <a:pt x="6009703" y="10442075"/>
                      </a:lnTo>
                      <a:lnTo>
                        <a:pt x="6723433" y="9366584"/>
                      </a:lnTo>
                      <a:lnTo>
                        <a:pt x="7324986" y="9851163"/>
                      </a:lnTo>
                      <a:lnTo>
                        <a:pt x="7818513" y="11077545"/>
                      </a:lnTo>
                      <a:lnTo>
                        <a:pt x="8992246" y="10801938"/>
                      </a:lnTo>
                      <a:lnTo>
                        <a:pt x="9917360" y="9702222"/>
                      </a:lnTo>
                      <a:lnTo>
                        <a:pt x="11139500" y="8933080"/>
                      </a:lnTo>
                      <a:cubicBezTo>
                        <a:pt x="11136247" y="8486589"/>
                        <a:pt x="11132993" y="8040097"/>
                        <a:pt x="11129740" y="7593606"/>
                      </a:cubicBezTo>
                      <a:lnTo>
                        <a:pt x="12071594" y="6045562"/>
                      </a:lnTo>
                      <a:lnTo>
                        <a:pt x="12306262" y="5240562"/>
                      </a:lnTo>
                      <a:lnTo>
                        <a:pt x="14571517" y="3358462"/>
                      </a:lnTo>
                      <a:lnTo>
                        <a:pt x="13446926" y="3213422"/>
                      </a:lnTo>
                      <a:lnTo>
                        <a:pt x="12469214" y="2770184"/>
                      </a:lnTo>
                      <a:lnTo>
                        <a:pt x="13248116" y="1385092"/>
                      </a:lnTo>
                      <a:lnTo>
                        <a:pt x="12025976" y="1756614"/>
                      </a:lnTo>
                      <a:lnTo>
                        <a:pt x="11700072" y="778902"/>
                      </a:lnTo>
                      <a:lnTo>
                        <a:pt x="10686502" y="0"/>
                      </a:lnTo>
                      <a:lnTo>
                        <a:pt x="10640884" y="1502417"/>
                      </a:lnTo>
                      <a:lnTo>
                        <a:pt x="9627314" y="3004843"/>
                      </a:lnTo>
                      <a:lnTo>
                        <a:pt x="9255792" y="3946697"/>
                      </a:lnTo>
                      <a:lnTo>
                        <a:pt x="11455644" y="1909797"/>
                      </a:lnTo>
                      <a:lnTo>
                        <a:pt x="11491502" y="2841891"/>
                      </a:lnTo>
                      <a:lnTo>
                        <a:pt x="12514832" y="3901079"/>
                      </a:lnTo>
                      <a:lnTo>
                        <a:pt x="11944500" y="3901079"/>
                      </a:lnTo>
                      <a:lnTo>
                        <a:pt x="10976548" y="4588745"/>
                      </a:lnTo>
                      <a:lnTo>
                        <a:pt x="10406216" y="5276411"/>
                      </a:lnTo>
                      <a:lnTo>
                        <a:pt x="10380118" y="6371457"/>
                      </a:lnTo>
                      <a:lnTo>
                        <a:pt x="9004795" y="6723459"/>
                      </a:lnTo>
                      <a:lnTo>
                        <a:pt x="7466511" y="7782647"/>
                      </a:lnTo>
                      <a:lnTo>
                        <a:pt x="5908707" y="7583837"/>
                      </a:lnTo>
                      <a:lnTo>
                        <a:pt x="7253510" y="6466269"/>
                      </a:lnTo>
                      <a:lnTo>
                        <a:pt x="6842751" y="5389537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9" name="任意多边形 25"/>
                <p:cNvSpPr>
                  <a:spLocks/>
                </p:cNvSpPr>
                <p:nvPr/>
              </p:nvSpPr>
              <p:spPr bwMode="auto">
                <a:xfrm>
                  <a:off x="2571" y="2072"/>
                  <a:ext cx="45" cy="82"/>
                </a:xfrm>
                <a:custGeom>
                  <a:avLst/>
                  <a:gdLst>
                    <a:gd name="T0" fmla="*/ 22131 w 3011387"/>
                    <a:gd name="T1" fmla="*/ 0 h 5543550"/>
                    <a:gd name="T2" fmla="*/ 6933 w 3011387"/>
                    <a:gd name="T3" fmla="*/ 6302 h 5543550"/>
                    <a:gd name="T4" fmla="*/ 9981 w 3011387"/>
                    <a:gd name="T5" fmla="*/ 23902 h 5543550"/>
                    <a:gd name="T6" fmla="*/ 13714 w 3011387"/>
                    <a:gd name="T7" fmla="*/ 80282 h 5543550"/>
                    <a:gd name="T8" fmla="*/ 0 w 3011387"/>
                    <a:gd name="T9" fmla="*/ 106339 h 5543550"/>
                    <a:gd name="T10" fmla="*/ 2090 w 3011387"/>
                    <a:gd name="T11" fmla="*/ 129596 h 5543550"/>
                    <a:gd name="T12" fmla="*/ 25372 w 3011387"/>
                    <a:gd name="T13" fmla="*/ 92625 h 5543550"/>
                    <a:gd name="T14" fmla="*/ 45181 w 3011387"/>
                    <a:gd name="T15" fmla="*/ 100930 h 5543550"/>
                    <a:gd name="T16" fmla="*/ 49752 w 3011387"/>
                    <a:gd name="T17" fmla="*/ 112434 h 5543550"/>
                    <a:gd name="T18" fmla="*/ 62781 w 3011387"/>
                    <a:gd name="T19" fmla="*/ 100244 h 5543550"/>
                    <a:gd name="T20" fmla="*/ 70400 w 3011387"/>
                    <a:gd name="T21" fmla="*/ 69768 h 5543550"/>
                    <a:gd name="T22" fmla="*/ 53950 w 3011387"/>
                    <a:gd name="T23" fmla="*/ 38872 h 5543550"/>
                    <a:gd name="T24" fmla="*/ 51276 w 3011387"/>
                    <a:gd name="T25" fmla="*/ 7826 h 5543550"/>
                    <a:gd name="T26" fmla="*/ 26139 w 3011387"/>
                    <a:gd name="T27" fmla="*/ 2672 h 5543550"/>
                    <a:gd name="T28" fmla="*/ 22131 w 3011387"/>
                    <a:gd name="T29" fmla="*/ 0 h 554355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3011387" h="5543550">
                      <a:moveTo>
                        <a:pt x="946664" y="0"/>
                      </a:moveTo>
                      <a:lnTo>
                        <a:pt x="296581" y="269585"/>
                      </a:lnTo>
                      <a:lnTo>
                        <a:pt x="426943" y="1022432"/>
                      </a:lnTo>
                      <a:lnTo>
                        <a:pt x="586627" y="3434121"/>
                      </a:lnTo>
                      <a:lnTo>
                        <a:pt x="0" y="4548730"/>
                      </a:lnTo>
                      <a:lnTo>
                        <a:pt x="89414" y="5543550"/>
                      </a:lnTo>
                      <a:lnTo>
                        <a:pt x="1085286" y="3962103"/>
                      </a:lnTo>
                      <a:lnTo>
                        <a:pt x="1932636" y="4317330"/>
                      </a:lnTo>
                      <a:lnTo>
                        <a:pt x="2128178" y="4809453"/>
                      </a:lnTo>
                      <a:lnTo>
                        <a:pt x="2685483" y="4288007"/>
                      </a:lnTo>
                      <a:lnTo>
                        <a:pt x="3011387" y="2984391"/>
                      </a:lnTo>
                      <a:lnTo>
                        <a:pt x="2307742" y="1662760"/>
                      </a:lnTo>
                      <a:lnTo>
                        <a:pt x="2193359" y="334766"/>
                      </a:lnTo>
                      <a:lnTo>
                        <a:pt x="1118114" y="114300"/>
                      </a:lnTo>
                      <a:lnTo>
                        <a:pt x="946664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0" name="任意多边形 26"/>
                <p:cNvSpPr>
                  <a:spLocks/>
                </p:cNvSpPr>
                <p:nvPr/>
              </p:nvSpPr>
              <p:spPr bwMode="auto">
                <a:xfrm>
                  <a:off x="2499" y="2224"/>
                  <a:ext cx="43" cy="69"/>
                </a:xfrm>
                <a:custGeom>
                  <a:avLst/>
                  <a:gdLst>
                    <a:gd name="T0" fmla="*/ 0 w 2901708"/>
                    <a:gd name="T1" fmla="*/ 26341 h 4646511"/>
                    <a:gd name="T2" fmla="*/ 6731 w 2901708"/>
                    <a:gd name="T3" fmla="*/ 55162 h 4646511"/>
                    <a:gd name="T4" fmla="*/ 29588 w 2901708"/>
                    <a:gd name="T5" fmla="*/ 57524 h 4646511"/>
                    <a:gd name="T6" fmla="*/ 32454 w 2901708"/>
                    <a:gd name="T7" fmla="*/ 108626 h 4646511"/>
                    <a:gd name="T8" fmla="*/ 44979 w 2901708"/>
                    <a:gd name="T9" fmla="*/ 102400 h 4646511"/>
                    <a:gd name="T10" fmla="*/ 56679 w 2901708"/>
                    <a:gd name="T11" fmla="*/ 94536 h 4646511"/>
                    <a:gd name="T12" fmla="*/ 45817 w 2901708"/>
                    <a:gd name="T13" fmla="*/ 71085 h 4646511"/>
                    <a:gd name="T14" fmla="*/ 57169 w 2901708"/>
                    <a:gd name="T15" fmla="*/ 40610 h 4646511"/>
                    <a:gd name="T16" fmla="*/ 67836 w 2901708"/>
                    <a:gd name="T17" fmla="*/ 10134 h 4646511"/>
                    <a:gd name="T18" fmla="*/ 57756 w 2901708"/>
                    <a:gd name="T19" fmla="*/ 1616 h 4646511"/>
                    <a:gd name="T20" fmla="*/ 38351 w 2901708"/>
                    <a:gd name="T21" fmla="*/ 0 h 4646511"/>
                    <a:gd name="T22" fmla="*/ 42770 w 2901708"/>
                    <a:gd name="T23" fmla="*/ 31314 h 4646511"/>
                    <a:gd name="T24" fmla="*/ 19227 w 2901708"/>
                    <a:gd name="T25" fmla="*/ 44190 h 4646511"/>
                    <a:gd name="T26" fmla="*/ 29056 w 2901708"/>
                    <a:gd name="T27" fmla="*/ 25905 h 4646511"/>
                    <a:gd name="T28" fmla="*/ 11627 w 2901708"/>
                    <a:gd name="T29" fmla="*/ 10728 h 4646511"/>
                    <a:gd name="T30" fmla="*/ 0 w 2901708"/>
                    <a:gd name="T31" fmla="*/ 26341 h 464651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901708" h="4646511">
                      <a:moveTo>
                        <a:pt x="0" y="1126756"/>
                      </a:moveTo>
                      <a:lnTo>
                        <a:pt x="287942" y="2359571"/>
                      </a:lnTo>
                      <a:lnTo>
                        <a:pt x="1265653" y="2460610"/>
                      </a:lnTo>
                      <a:lnTo>
                        <a:pt x="1388214" y="4646511"/>
                      </a:lnTo>
                      <a:lnTo>
                        <a:pt x="1923996" y="4380185"/>
                      </a:lnTo>
                      <a:lnTo>
                        <a:pt x="2424485" y="4043802"/>
                      </a:lnTo>
                      <a:lnTo>
                        <a:pt x="1959854" y="3040702"/>
                      </a:lnTo>
                      <a:lnTo>
                        <a:pt x="2445443" y="1737094"/>
                      </a:lnTo>
                      <a:lnTo>
                        <a:pt x="2901708" y="433478"/>
                      </a:lnTo>
                      <a:lnTo>
                        <a:pt x="2470523" y="69116"/>
                      </a:lnTo>
                      <a:lnTo>
                        <a:pt x="1640486" y="0"/>
                      </a:lnTo>
                      <a:lnTo>
                        <a:pt x="1829493" y="1339474"/>
                      </a:lnTo>
                      <a:lnTo>
                        <a:pt x="822458" y="1890244"/>
                      </a:lnTo>
                      <a:lnTo>
                        <a:pt x="1242866" y="1108074"/>
                      </a:lnTo>
                      <a:lnTo>
                        <a:pt x="497341" y="458884"/>
                      </a:lnTo>
                      <a:lnTo>
                        <a:pt x="0" y="1126756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1" name="任意多边形 27"/>
                <p:cNvSpPr>
                  <a:spLocks/>
                </p:cNvSpPr>
                <p:nvPr/>
              </p:nvSpPr>
              <p:spPr bwMode="auto">
                <a:xfrm>
                  <a:off x="2559" y="2000"/>
                  <a:ext cx="25" cy="46"/>
                </a:xfrm>
                <a:custGeom>
                  <a:avLst/>
                  <a:gdLst>
                    <a:gd name="T0" fmla="*/ 20620 w 1723031"/>
                    <a:gd name="T1" fmla="*/ 7667 h 3130740"/>
                    <a:gd name="T2" fmla="*/ 14552 w 1723031"/>
                    <a:gd name="T3" fmla="*/ 23154 h 3130740"/>
                    <a:gd name="T4" fmla="*/ 0 w 1723031"/>
                    <a:gd name="T5" fmla="*/ 48525 h 3130740"/>
                    <a:gd name="T6" fmla="*/ 25066 w 1723031"/>
                    <a:gd name="T7" fmla="*/ 41059 h 3130740"/>
                    <a:gd name="T8" fmla="*/ 28693 w 1723031"/>
                    <a:gd name="T9" fmla="*/ 73190 h 3130740"/>
                    <a:gd name="T10" fmla="*/ 40281 w 1723031"/>
                    <a:gd name="T11" fmla="*/ 41684 h 3130740"/>
                    <a:gd name="T12" fmla="*/ 37562 w 1723031"/>
                    <a:gd name="T13" fmla="*/ 21630 h 3130740"/>
                    <a:gd name="T14" fmla="*/ 39213 w 1723031"/>
                    <a:gd name="T15" fmla="*/ 0 h 3130740"/>
                    <a:gd name="T16" fmla="*/ 20620 w 1723031"/>
                    <a:gd name="T17" fmla="*/ 7667 h 313074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23031" h="3130740">
                      <a:moveTo>
                        <a:pt x="882028" y="327966"/>
                      </a:moveTo>
                      <a:lnTo>
                        <a:pt x="622485" y="990415"/>
                      </a:lnTo>
                      <a:lnTo>
                        <a:pt x="0" y="2075701"/>
                      </a:lnTo>
                      <a:lnTo>
                        <a:pt x="1072216" y="1756332"/>
                      </a:lnTo>
                      <a:lnTo>
                        <a:pt x="1227349" y="3130740"/>
                      </a:lnTo>
                      <a:lnTo>
                        <a:pt x="1723031" y="1783046"/>
                      </a:lnTo>
                      <a:lnTo>
                        <a:pt x="1606732" y="925234"/>
                      </a:lnTo>
                      <a:lnTo>
                        <a:pt x="1677326" y="3"/>
                      </a:lnTo>
                      <a:lnTo>
                        <a:pt x="882028" y="327966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2" name="任意多边形 28"/>
                <p:cNvSpPr>
                  <a:spLocks/>
                </p:cNvSpPr>
                <p:nvPr/>
              </p:nvSpPr>
              <p:spPr bwMode="auto">
                <a:xfrm>
                  <a:off x="2530" y="2153"/>
                  <a:ext cx="49" cy="60"/>
                </a:xfrm>
                <a:custGeom>
                  <a:avLst/>
                  <a:gdLst>
                    <a:gd name="T0" fmla="*/ 18682 w 3301434"/>
                    <a:gd name="T1" fmla="*/ 0 h 4086554"/>
                    <a:gd name="T2" fmla="*/ 24380 w 3301434"/>
                    <a:gd name="T3" fmla="*/ 24755 h 4086554"/>
                    <a:gd name="T4" fmla="*/ 0 w 3301434"/>
                    <a:gd name="T5" fmla="*/ 24908 h 4086554"/>
                    <a:gd name="T6" fmla="*/ 17447 w 3301434"/>
                    <a:gd name="T7" fmla="*/ 44717 h 4086554"/>
                    <a:gd name="T8" fmla="*/ 28952 w 3301434"/>
                    <a:gd name="T9" fmla="*/ 53860 h 4086554"/>
                    <a:gd name="T10" fmla="*/ 7619 w 3301434"/>
                    <a:gd name="T11" fmla="*/ 56222 h 4086554"/>
                    <a:gd name="T12" fmla="*/ 19822 w 3301434"/>
                    <a:gd name="T13" fmla="*/ 93592 h 4086554"/>
                    <a:gd name="T14" fmla="*/ 36723 w 3301434"/>
                    <a:gd name="T15" fmla="*/ 88754 h 4086554"/>
                    <a:gd name="T16" fmla="*/ 61104 w 3301434"/>
                    <a:gd name="T17" fmla="*/ 95535 h 4086554"/>
                    <a:gd name="T18" fmla="*/ 77180 w 3301434"/>
                    <a:gd name="T19" fmla="*/ 68107 h 4086554"/>
                    <a:gd name="T20" fmla="*/ 46704 w 3301434"/>
                    <a:gd name="T21" fmla="*/ 68107 h 4086554"/>
                    <a:gd name="T22" fmla="*/ 45181 w 3301434"/>
                    <a:gd name="T23" fmla="*/ 39155 h 4086554"/>
                    <a:gd name="T24" fmla="*/ 65771 w 3301434"/>
                    <a:gd name="T25" fmla="*/ 20943 h 4086554"/>
                    <a:gd name="T26" fmla="*/ 63466 w 3301434"/>
                    <a:gd name="T27" fmla="*/ 1746 h 4086554"/>
                    <a:gd name="T28" fmla="*/ 42499 w 3301434"/>
                    <a:gd name="T29" fmla="*/ 10291 h 4086554"/>
                    <a:gd name="T30" fmla="*/ 18682 w 3301434"/>
                    <a:gd name="T31" fmla="*/ 0 h 4086554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3301434" h="4086554">
                      <a:moveTo>
                        <a:pt x="799158" y="0"/>
                      </a:moveTo>
                      <a:lnTo>
                        <a:pt x="1042893" y="1058914"/>
                      </a:lnTo>
                      <a:lnTo>
                        <a:pt x="0" y="1065449"/>
                      </a:lnTo>
                      <a:lnTo>
                        <a:pt x="746312" y="1912800"/>
                      </a:lnTo>
                      <a:lnTo>
                        <a:pt x="1238435" y="2303885"/>
                      </a:lnTo>
                      <a:lnTo>
                        <a:pt x="325904" y="2404923"/>
                      </a:lnTo>
                      <a:lnTo>
                        <a:pt x="847898" y="4003444"/>
                      </a:lnTo>
                      <a:lnTo>
                        <a:pt x="1570875" y="3796508"/>
                      </a:lnTo>
                      <a:lnTo>
                        <a:pt x="2613768" y="4086554"/>
                      </a:lnTo>
                      <a:lnTo>
                        <a:pt x="3301434" y="2913300"/>
                      </a:lnTo>
                      <a:lnTo>
                        <a:pt x="1997818" y="2913300"/>
                      </a:lnTo>
                      <a:lnTo>
                        <a:pt x="1932637" y="1674864"/>
                      </a:lnTo>
                      <a:lnTo>
                        <a:pt x="2813416" y="895860"/>
                      </a:lnTo>
                      <a:lnTo>
                        <a:pt x="2714806" y="74667"/>
                      </a:lnTo>
                      <a:lnTo>
                        <a:pt x="1817946" y="440184"/>
                      </a:lnTo>
                      <a:lnTo>
                        <a:pt x="799158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3" name="任意多边形 29"/>
                <p:cNvSpPr>
                  <a:spLocks/>
                </p:cNvSpPr>
                <p:nvPr/>
              </p:nvSpPr>
              <p:spPr bwMode="auto">
                <a:xfrm>
                  <a:off x="2240" y="1884"/>
                  <a:ext cx="65" cy="50"/>
                </a:xfrm>
                <a:custGeom>
                  <a:avLst/>
                  <a:gdLst>
                    <a:gd name="T0" fmla="*/ 0 w 4434073"/>
                    <a:gd name="T1" fmla="*/ 23042 h 3392429"/>
                    <a:gd name="T2" fmla="*/ 6739 w 4434073"/>
                    <a:gd name="T3" fmla="*/ 50775 h 3392429"/>
                    <a:gd name="T4" fmla="*/ 19755 w 4434073"/>
                    <a:gd name="T5" fmla="*/ 54546 h 3392429"/>
                    <a:gd name="T6" fmla="*/ 34879 w 4434073"/>
                    <a:gd name="T7" fmla="*/ 61213 h 3392429"/>
                    <a:gd name="T8" fmla="*/ 56783 w 4434073"/>
                    <a:gd name="T9" fmla="*/ 45023 h 3392429"/>
                    <a:gd name="T10" fmla="*/ 55717 w 4434073"/>
                    <a:gd name="T11" fmla="*/ 66089 h 3392429"/>
                    <a:gd name="T12" fmla="*/ 66193 w 4434073"/>
                    <a:gd name="T13" fmla="*/ 65022 h 3392429"/>
                    <a:gd name="T14" fmla="*/ 78574 w 4434073"/>
                    <a:gd name="T15" fmla="*/ 79308 h 3392429"/>
                    <a:gd name="T16" fmla="*/ 93812 w 4434073"/>
                    <a:gd name="T17" fmla="*/ 72641 h 3392429"/>
                    <a:gd name="T18" fmla="*/ 103659 w 4434073"/>
                    <a:gd name="T19" fmla="*/ 65554 h 3392429"/>
                    <a:gd name="T20" fmla="*/ 89888 w 4434073"/>
                    <a:gd name="T21" fmla="*/ 52642 h 3392429"/>
                    <a:gd name="T22" fmla="*/ 65241 w 4434073"/>
                    <a:gd name="T23" fmla="*/ 39422 h 3392429"/>
                    <a:gd name="T24" fmla="*/ 37964 w 4434073"/>
                    <a:gd name="T25" fmla="*/ 10965 h 3392429"/>
                    <a:gd name="T26" fmla="*/ 7703 w 4434073"/>
                    <a:gd name="T27" fmla="*/ 0 h 3392429"/>
                    <a:gd name="T28" fmla="*/ 7603 w 4434073"/>
                    <a:gd name="T29" fmla="*/ 12032 h 3392429"/>
                    <a:gd name="T30" fmla="*/ 0 w 4434073"/>
                    <a:gd name="T31" fmla="*/ 23042 h 3392429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434073" h="3392429">
                      <a:moveTo>
                        <a:pt x="0" y="985624"/>
                      </a:moveTo>
                      <a:lnTo>
                        <a:pt x="288284" y="2171906"/>
                      </a:lnTo>
                      <a:lnTo>
                        <a:pt x="845049" y="2333241"/>
                      </a:lnTo>
                      <a:lnTo>
                        <a:pt x="1491973" y="2618411"/>
                      </a:lnTo>
                      <a:lnTo>
                        <a:pt x="2428943" y="1925870"/>
                      </a:lnTo>
                      <a:lnTo>
                        <a:pt x="2383333" y="2826981"/>
                      </a:lnTo>
                      <a:lnTo>
                        <a:pt x="2831447" y="2781354"/>
                      </a:lnTo>
                      <a:lnTo>
                        <a:pt x="3361036" y="3392429"/>
                      </a:lnTo>
                      <a:lnTo>
                        <a:pt x="4012853" y="3107259"/>
                      </a:lnTo>
                      <a:lnTo>
                        <a:pt x="4434073" y="2804083"/>
                      </a:lnTo>
                      <a:lnTo>
                        <a:pt x="3845008" y="2251765"/>
                      </a:lnTo>
                      <a:lnTo>
                        <a:pt x="2790704" y="1686309"/>
                      </a:lnTo>
                      <a:lnTo>
                        <a:pt x="1623934" y="469045"/>
                      </a:lnTo>
                      <a:lnTo>
                        <a:pt x="329505" y="0"/>
                      </a:lnTo>
                      <a:cubicBezTo>
                        <a:pt x="328074" y="171557"/>
                        <a:pt x="326642" y="343114"/>
                        <a:pt x="325211" y="514671"/>
                      </a:cubicBezTo>
                      <a:lnTo>
                        <a:pt x="0" y="985624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4" name="任意多边形 30"/>
                <p:cNvSpPr>
                  <a:spLocks/>
                </p:cNvSpPr>
                <p:nvPr/>
              </p:nvSpPr>
              <p:spPr bwMode="auto">
                <a:xfrm>
                  <a:off x="2437" y="2218"/>
                  <a:ext cx="54" cy="114"/>
                </a:xfrm>
                <a:custGeom>
                  <a:avLst/>
                  <a:gdLst>
                    <a:gd name="T0" fmla="*/ 0 w 3686958"/>
                    <a:gd name="T1" fmla="*/ 17119 h 7725679"/>
                    <a:gd name="T2" fmla="*/ 10004 w 3686958"/>
                    <a:gd name="T3" fmla="*/ 51468 h 7725679"/>
                    <a:gd name="T4" fmla="*/ 26080 w 3686958"/>
                    <a:gd name="T5" fmla="*/ 91239 h 7725679"/>
                    <a:gd name="T6" fmla="*/ 42003 w 3686958"/>
                    <a:gd name="T7" fmla="*/ 120038 h 7725679"/>
                    <a:gd name="T8" fmla="*/ 40072 w 3686958"/>
                    <a:gd name="T9" fmla="*/ 153575 h 7725679"/>
                    <a:gd name="T10" fmla="*/ 53508 w 3686958"/>
                    <a:gd name="T11" fmla="*/ 180610 h 7725679"/>
                    <a:gd name="T12" fmla="*/ 86193 w 3686958"/>
                    <a:gd name="T13" fmla="*/ 169105 h 7725679"/>
                    <a:gd name="T14" fmla="*/ 58765 w 3686958"/>
                    <a:gd name="T15" fmla="*/ 127963 h 7725679"/>
                    <a:gd name="T16" fmla="*/ 69431 w 3686958"/>
                    <a:gd name="T17" fmla="*/ 111887 h 7725679"/>
                    <a:gd name="T18" fmla="*/ 42003 w 3686958"/>
                    <a:gd name="T19" fmla="*/ 72954 h 7725679"/>
                    <a:gd name="T20" fmla="*/ 50975 w 3686958"/>
                    <a:gd name="T21" fmla="*/ 37422 h 7725679"/>
                    <a:gd name="T22" fmla="*/ 29966 w 3686958"/>
                    <a:gd name="T23" fmla="*/ 51315 h 7725679"/>
                    <a:gd name="T24" fmla="*/ 15566 w 3686958"/>
                    <a:gd name="T25" fmla="*/ 30668 h 7725679"/>
                    <a:gd name="T26" fmla="*/ 29966 w 3686958"/>
                    <a:gd name="T27" fmla="*/ 6287 h 7725679"/>
                    <a:gd name="T28" fmla="*/ 10672 w 3686958"/>
                    <a:gd name="T29" fmla="*/ 0 h 7725679"/>
                    <a:gd name="T30" fmla="*/ 0 w 3686958"/>
                    <a:gd name="T31" fmla="*/ 17119 h 7725679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3686958" h="7725679">
                      <a:moveTo>
                        <a:pt x="0" y="732292"/>
                      </a:moveTo>
                      <a:lnTo>
                        <a:pt x="427918" y="2201563"/>
                      </a:lnTo>
                      <a:lnTo>
                        <a:pt x="1115584" y="3902799"/>
                      </a:lnTo>
                      <a:lnTo>
                        <a:pt x="1796715" y="5134699"/>
                      </a:lnTo>
                      <a:lnTo>
                        <a:pt x="1714118" y="6569241"/>
                      </a:lnTo>
                      <a:lnTo>
                        <a:pt x="2288838" y="7725679"/>
                      </a:lnTo>
                      <a:lnTo>
                        <a:pt x="3686958" y="7233555"/>
                      </a:lnTo>
                      <a:lnTo>
                        <a:pt x="2513703" y="5473673"/>
                      </a:lnTo>
                      <a:lnTo>
                        <a:pt x="2969969" y="4786007"/>
                      </a:lnTo>
                      <a:lnTo>
                        <a:pt x="1796714" y="3120629"/>
                      </a:lnTo>
                      <a:lnTo>
                        <a:pt x="2180477" y="1600753"/>
                      </a:lnTo>
                      <a:lnTo>
                        <a:pt x="1281804" y="2195028"/>
                      </a:lnTo>
                      <a:lnTo>
                        <a:pt x="665854" y="1311819"/>
                      </a:lnTo>
                      <a:lnTo>
                        <a:pt x="1281804" y="268926"/>
                      </a:lnTo>
                      <a:lnTo>
                        <a:pt x="456495" y="3"/>
                      </a:lnTo>
                      <a:lnTo>
                        <a:pt x="0" y="73229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5" name="任意多边形 31"/>
                <p:cNvSpPr>
                  <a:spLocks/>
                </p:cNvSpPr>
                <p:nvPr/>
              </p:nvSpPr>
              <p:spPr bwMode="auto">
                <a:xfrm>
                  <a:off x="2184" y="1639"/>
                  <a:ext cx="76" cy="80"/>
                </a:xfrm>
                <a:custGeom>
                  <a:avLst/>
                  <a:gdLst>
                    <a:gd name="T0" fmla="*/ 36434 w 5154201"/>
                    <a:gd name="T1" fmla="*/ 66336 h 5418151"/>
                    <a:gd name="T2" fmla="*/ 20838 w 5154201"/>
                    <a:gd name="T3" fmla="*/ 80837 h 5418151"/>
                    <a:gd name="T4" fmla="*/ 0 w 5154201"/>
                    <a:gd name="T5" fmla="*/ 76914 h 5418151"/>
                    <a:gd name="T6" fmla="*/ 13749 w 5154201"/>
                    <a:gd name="T7" fmla="*/ 98332 h 5418151"/>
                    <a:gd name="T8" fmla="*/ 4126 w 5154201"/>
                    <a:gd name="T9" fmla="*/ 114793 h 5418151"/>
                    <a:gd name="T10" fmla="*/ 15010 w 5154201"/>
                    <a:gd name="T11" fmla="*/ 126665 h 5418151"/>
                    <a:gd name="T12" fmla="*/ 36076 w 5154201"/>
                    <a:gd name="T13" fmla="*/ 98818 h 5418151"/>
                    <a:gd name="T14" fmla="*/ 45257 w 5154201"/>
                    <a:gd name="T15" fmla="*/ 84875 h 5418151"/>
                    <a:gd name="T16" fmla="*/ 87047 w 5154201"/>
                    <a:gd name="T17" fmla="*/ 53561 h 5418151"/>
                    <a:gd name="T18" fmla="*/ 99314 w 5154201"/>
                    <a:gd name="T19" fmla="*/ 45104 h 5418151"/>
                    <a:gd name="T20" fmla="*/ 120494 w 5154201"/>
                    <a:gd name="T21" fmla="*/ 33447 h 5418151"/>
                    <a:gd name="T22" fmla="*/ 116913 w 5154201"/>
                    <a:gd name="T23" fmla="*/ 5714 h 5418151"/>
                    <a:gd name="T24" fmla="*/ 102627 w 5154201"/>
                    <a:gd name="T25" fmla="*/ 0 h 5418151"/>
                    <a:gd name="T26" fmla="*/ 81885 w 5154201"/>
                    <a:gd name="T27" fmla="*/ 36353 h 5418151"/>
                    <a:gd name="T28" fmla="*/ 69066 w 5154201"/>
                    <a:gd name="T29" fmla="*/ 49751 h 5418151"/>
                    <a:gd name="T30" fmla="*/ 51756 w 5154201"/>
                    <a:gd name="T31" fmla="*/ 61389 h 5418151"/>
                    <a:gd name="T32" fmla="*/ 36434 w 5154201"/>
                    <a:gd name="T33" fmla="*/ 66336 h 541815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154201" h="5418151">
                      <a:moveTo>
                        <a:pt x="1558480" y="2837547"/>
                      </a:moveTo>
                      <a:lnTo>
                        <a:pt x="891352" y="3457850"/>
                      </a:lnTo>
                      <a:lnTo>
                        <a:pt x="0" y="3290014"/>
                      </a:lnTo>
                      <a:lnTo>
                        <a:pt x="588141" y="4206190"/>
                      </a:lnTo>
                      <a:lnTo>
                        <a:pt x="176510" y="4910305"/>
                      </a:lnTo>
                      <a:lnTo>
                        <a:pt x="642048" y="5418151"/>
                      </a:lnTo>
                      <a:lnTo>
                        <a:pt x="1543160" y="4226993"/>
                      </a:lnTo>
                      <a:lnTo>
                        <a:pt x="1935904" y="3630554"/>
                      </a:lnTo>
                      <a:lnTo>
                        <a:pt x="3723491" y="2291080"/>
                      </a:lnTo>
                      <a:lnTo>
                        <a:pt x="4248205" y="1929326"/>
                      </a:lnTo>
                      <a:lnTo>
                        <a:pt x="5154201" y="1430710"/>
                      </a:lnTo>
                      <a:lnTo>
                        <a:pt x="5001018" y="244419"/>
                      </a:lnTo>
                      <a:lnTo>
                        <a:pt x="4389944" y="0"/>
                      </a:lnTo>
                      <a:lnTo>
                        <a:pt x="3502681" y="1555033"/>
                      </a:lnTo>
                      <a:lnTo>
                        <a:pt x="2954350" y="2128136"/>
                      </a:lnTo>
                      <a:lnTo>
                        <a:pt x="2213898" y="2625940"/>
                      </a:lnTo>
                      <a:lnTo>
                        <a:pt x="1558480" y="2837547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6" name="任意多边形 32"/>
                <p:cNvSpPr>
                  <a:spLocks/>
                </p:cNvSpPr>
                <p:nvPr/>
              </p:nvSpPr>
              <p:spPr bwMode="auto">
                <a:xfrm>
                  <a:off x="2245" y="1753"/>
                  <a:ext cx="37" cy="41"/>
                </a:xfrm>
                <a:custGeom>
                  <a:avLst/>
                  <a:gdLst>
                    <a:gd name="T0" fmla="*/ 0 w 2469795"/>
                    <a:gd name="T1" fmla="*/ 0 h 2770184"/>
                    <a:gd name="T2" fmla="*/ 15338 w 2469795"/>
                    <a:gd name="T3" fmla="*/ 19751 h 2770184"/>
                    <a:gd name="T4" fmla="*/ 32367 w 2469795"/>
                    <a:gd name="T5" fmla="*/ 49160 h 2770184"/>
                    <a:gd name="T6" fmla="*/ 40073 w 2469795"/>
                    <a:gd name="T7" fmla="*/ 64761 h 2770184"/>
                    <a:gd name="T8" fmla="*/ 54882 w 2469795"/>
                    <a:gd name="T9" fmla="*/ 64626 h 2770184"/>
                    <a:gd name="T10" fmla="*/ 57739 w 2469795"/>
                    <a:gd name="T11" fmla="*/ 51293 h 2770184"/>
                    <a:gd name="T12" fmla="*/ 55089 w 2469795"/>
                    <a:gd name="T13" fmla="*/ 35845 h 2770184"/>
                    <a:gd name="T14" fmla="*/ 51072 w 2469795"/>
                    <a:gd name="T15" fmla="*/ 12474 h 2770184"/>
                    <a:gd name="T16" fmla="*/ 25913 w 2469795"/>
                    <a:gd name="T17" fmla="*/ 767 h 2770184"/>
                    <a:gd name="T18" fmla="*/ 0 w 2469795"/>
                    <a:gd name="T19" fmla="*/ 0 h 277018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469795" h="2770184">
                      <a:moveTo>
                        <a:pt x="0" y="0"/>
                      </a:moveTo>
                      <a:lnTo>
                        <a:pt x="656102" y="844844"/>
                      </a:lnTo>
                      <a:lnTo>
                        <a:pt x="1384501" y="2102834"/>
                      </a:lnTo>
                      <a:lnTo>
                        <a:pt x="1714109" y="2770184"/>
                      </a:lnTo>
                      <a:lnTo>
                        <a:pt x="2347577" y="2764402"/>
                      </a:lnTo>
                      <a:lnTo>
                        <a:pt x="2469795" y="2194078"/>
                      </a:lnTo>
                      <a:lnTo>
                        <a:pt x="2356439" y="1533289"/>
                      </a:lnTo>
                      <a:lnTo>
                        <a:pt x="2184617" y="533576"/>
                      </a:lnTo>
                      <a:lnTo>
                        <a:pt x="1108416" y="3282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7" name="任意多边形 33"/>
                <p:cNvSpPr>
                  <a:spLocks/>
                </p:cNvSpPr>
                <p:nvPr/>
              </p:nvSpPr>
              <p:spPr bwMode="auto">
                <a:xfrm>
                  <a:off x="2134" y="1692"/>
                  <a:ext cx="51" cy="46"/>
                </a:xfrm>
                <a:custGeom>
                  <a:avLst/>
                  <a:gdLst>
                    <a:gd name="T0" fmla="*/ 11480 w 3499319"/>
                    <a:gd name="T1" fmla="*/ 45059 h 3149568"/>
                    <a:gd name="T2" fmla="*/ 0 w 3499319"/>
                    <a:gd name="T3" fmla="*/ 58590 h 3149568"/>
                    <a:gd name="T4" fmla="*/ 17267 w 3499319"/>
                    <a:gd name="T5" fmla="*/ 73630 h 3149568"/>
                    <a:gd name="T6" fmla="*/ 33943 w 3499319"/>
                    <a:gd name="T7" fmla="*/ 64533 h 3149568"/>
                    <a:gd name="T8" fmla="*/ 61562 w 3499319"/>
                    <a:gd name="T9" fmla="*/ 66437 h 3149568"/>
                    <a:gd name="T10" fmla="*/ 65257 w 3499319"/>
                    <a:gd name="T11" fmla="*/ 45485 h 3149568"/>
                    <a:gd name="T12" fmla="*/ 67162 w 3499319"/>
                    <a:gd name="T13" fmla="*/ 28457 h 3149568"/>
                    <a:gd name="T14" fmla="*/ 81807 w 3499319"/>
                    <a:gd name="T15" fmla="*/ 5553 h 3149568"/>
                    <a:gd name="T16" fmla="*/ 75733 w 3499319"/>
                    <a:gd name="T17" fmla="*/ 0 h 3149568"/>
                    <a:gd name="T18" fmla="*/ 53829 w 3499319"/>
                    <a:gd name="T19" fmla="*/ 27505 h 3149568"/>
                    <a:gd name="T20" fmla="*/ 43467 w 3499319"/>
                    <a:gd name="T21" fmla="*/ 50361 h 3149568"/>
                    <a:gd name="T22" fmla="*/ 29774 w 3499319"/>
                    <a:gd name="T23" fmla="*/ 62016 h 3149568"/>
                    <a:gd name="T24" fmla="*/ 11480 w 3499319"/>
                    <a:gd name="T25" fmla="*/ 45059 h 314956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499319" h="3149568">
                      <a:moveTo>
                        <a:pt x="491054" y="1927428"/>
                      </a:moveTo>
                      <a:lnTo>
                        <a:pt x="0" y="2506237"/>
                      </a:lnTo>
                      <a:lnTo>
                        <a:pt x="738622" y="3149568"/>
                      </a:lnTo>
                      <a:lnTo>
                        <a:pt x="1451924" y="2760425"/>
                      </a:lnTo>
                      <a:lnTo>
                        <a:pt x="2633330" y="2841901"/>
                      </a:lnTo>
                      <a:lnTo>
                        <a:pt x="2791406" y="1945665"/>
                      </a:lnTo>
                      <a:lnTo>
                        <a:pt x="2872873" y="1217256"/>
                      </a:lnTo>
                      <a:lnTo>
                        <a:pt x="3499319" y="237534"/>
                      </a:lnTo>
                      <a:lnTo>
                        <a:pt x="3239520" y="0"/>
                      </a:lnTo>
                      <a:lnTo>
                        <a:pt x="2302542" y="1176522"/>
                      </a:lnTo>
                      <a:lnTo>
                        <a:pt x="1859304" y="2154234"/>
                      </a:lnTo>
                      <a:lnTo>
                        <a:pt x="1273575" y="2652791"/>
                      </a:lnTo>
                      <a:lnTo>
                        <a:pt x="491054" y="1927428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8" name="任意多边形 34"/>
                <p:cNvSpPr>
                  <a:spLocks/>
                </p:cNvSpPr>
                <p:nvPr/>
              </p:nvSpPr>
              <p:spPr bwMode="auto">
                <a:xfrm>
                  <a:off x="2292" y="2043"/>
                  <a:ext cx="18" cy="29"/>
                </a:xfrm>
                <a:custGeom>
                  <a:avLst/>
                  <a:gdLst>
                    <a:gd name="T0" fmla="*/ 0 w 1189421"/>
                    <a:gd name="T1" fmla="*/ 9709 h 1953585"/>
                    <a:gd name="T2" fmla="*/ 73 w 1189421"/>
                    <a:gd name="T3" fmla="*/ 41137 h 1953585"/>
                    <a:gd name="T4" fmla="*/ 11616 w 1189421"/>
                    <a:gd name="T5" fmla="*/ 45671 h 1953585"/>
                    <a:gd name="T6" fmla="*/ 23044 w 1189421"/>
                    <a:gd name="T7" fmla="*/ 36986 h 1953585"/>
                    <a:gd name="T8" fmla="*/ 27806 w 1189421"/>
                    <a:gd name="T9" fmla="*/ 22700 h 1953585"/>
                    <a:gd name="T10" fmla="*/ 25566 w 1189421"/>
                    <a:gd name="T11" fmla="*/ 10202 h 1953585"/>
                    <a:gd name="T12" fmla="*/ 16389 w 1189421"/>
                    <a:gd name="T13" fmla="*/ 0 h 1953585"/>
                    <a:gd name="T14" fmla="*/ 0 w 1189421"/>
                    <a:gd name="T15" fmla="*/ 9709 h 195358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189421" h="1953585">
                      <a:moveTo>
                        <a:pt x="0" y="415301"/>
                      </a:moveTo>
                      <a:cubicBezTo>
                        <a:pt x="1041" y="863418"/>
                        <a:pt x="2081" y="1311534"/>
                        <a:pt x="3122" y="1759651"/>
                      </a:cubicBezTo>
                      <a:lnTo>
                        <a:pt x="496871" y="1953585"/>
                      </a:lnTo>
                      <a:lnTo>
                        <a:pt x="985727" y="1582063"/>
                      </a:lnTo>
                      <a:lnTo>
                        <a:pt x="1189421" y="970989"/>
                      </a:lnTo>
                      <a:lnTo>
                        <a:pt x="1093583" y="436403"/>
                      </a:lnTo>
                      <a:lnTo>
                        <a:pt x="701036" y="0"/>
                      </a:lnTo>
                      <a:lnTo>
                        <a:pt x="0" y="415301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9" name="任意多边形 35"/>
                <p:cNvSpPr>
                  <a:spLocks/>
                </p:cNvSpPr>
                <p:nvPr/>
              </p:nvSpPr>
              <p:spPr bwMode="auto">
                <a:xfrm>
                  <a:off x="2153" y="1824"/>
                  <a:ext cx="23" cy="57"/>
                </a:xfrm>
                <a:custGeom>
                  <a:avLst/>
                  <a:gdLst>
                    <a:gd name="T0" fmla="*/ 0 w 1582422"/>
                    <a:gd name="T1" fmla="*/ 38264 h 3882210"/>
                    <a:gd name="T2" fmla="*/ 644 w 1582422"/>
                    <a:gd name="T3" fmla="*/ 60838 h 3882210"/>
                    <a:gd name="T4" fmla="*/ 3044 w 1582422"/>
                    <a:gd name="T5" fmla="*/ 90758 h 3882210"/>
                    <a:gd name="T6" fmla="*/ 19463 w 1582422"/>
                    <a:gd name="T7" fmla="*/ 81562 h 3882210"/>
                    <a:gd name="T8" fmla="*/ 19577 w 1582422"/>
                    <a:gd name="T9" fmla="*/ 56800 h 3882210"/>
                    <a:gd name="T10" fmla="*/ 17672 w 1582422"/>
                    <a:gd name="T11" fmla="*/ 37028 h 3882210"/>
                    <a:gd name="T12" fmla="*/ 26244 w 1582422"/>
                    <a:gd name="T13" fmla="*/ 26666 h 3882210"/>
                    <a:gd name="T14" fmla="*/ 36994 w 1582422"/>
                    <a:gd name="T15" fmla="*/ 12205 h 3882210"/>
                    <a:gd name="T16" fmla="*/ 27082 w 1582422"/>
                    <a:gd name="T17" fmla="*/ 0 h 3882210"/>
                    <a:gd name="T18" fmla="*/ 10675 w 1582422"/>
                    <a:gd name="T19" fmla="*/ 17126 h 3882210"/>
                    <a:gd name="T20" fmla="*/ 0 w 1582422"/>
                    <a:gd name="T21" fmla="*/ 38264 h 388221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582422" h="3882210">
                      <a:moveTo>
                        <a:pt x="0" y="1636740"/>
                      </a:moveTo>
                      <a:lnTo>
                        <a:pt x="27526" y="2602357"/>
                      </a:lnTo>
                      <a:lnTo>
                        <a:pt x="130216" y="3882210"/>
                      </a:lnTo>
                      <a:lnTo>
                        <a:pt x="832535" y="3488841"/>
                      </a:lnTo>
                      <a:cubicBezTo>
                        <a:pt x="834160" y="3135773"/>
                        <a:pt x="835786" y="2782704"/>
                        <a:pt x="837411" y="2429636"/>
                      </a:cubicBezTo>
                      <a:lnTo>
                        <a:pt x="755935" y="1583902"/>
                      </a:lnTo>
                      <a:lnTo>
                        <a:pt x="1122581" y="1140664"/>
                      </a:lnTo>
                      <a:lnTo>
                        <a:pt x="1582422" y="522062"/>
                      </a:lnTo>
                      <a:lnTo>
                        <a:pt x="1158430" y="0"/>
                      </a:lnTo>
                      <a:lnTo>
                        <a:pt x="456608" y="732592"/>
                      </a:lnTo>
                      <a:lnTo>
                        <a:pt x="0" y="163674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0" name="任意多边形 36"/>
                <p:cNvSpPr>
                  <a:spLocks/>
                </p:cNvSpPr>
                <p:nvPr/>
              </p:nvSpPr>
              <p:spPr bwMode="auto">
                <a:xfrm>
                  <a:off x="2269" y="1943"/>
                  <a:ext cx="24" cy="28"/>
                </a:xfrm>
                <a:custGeom>
                  <a:avLst/>
                  <a:gdLst>
                    <a:gd name="T0" fmla="*/ 8652 w 1600530"/>
                    <a:gd name="T1" fmla="*/ 4704 h 1874641"/>
                    <a:gd name="T2" fmla="*/ 0 w 1600530"/>
                    <a:gd name="T3" fmla="*/ 17273 h 1874641"/>
                    <a:gd name="T4" fmla="*/ 7163 w 1600530"/>
                    <a:gd name="T5" fmla="*/ 37441 h 1874641"/>
                    <a:gd name="T6" fmla="*/ 14896 w 1600530"/>
                    <a:gd name="T7" fmla="*/ 43825 h 1874641"/>
                    <a:gd name="T8" fmla="*/ 21562 w 1600530"/>
                    <a:gd name="T9" fmla="*/ 33349 h 1874641"/>
                    <a:gd name="T10" fmla="*/ 37417 w 1600530"/>
                    <a:gd name="T11" fmla="*/ 30316 h 1874641"/>
                    <a:gd name="T12" fmla="*/ 24534 w 1600530"/>
                    <a:gd name="T13" fmla="*/ 7863 h 1874641"/>
                    <a:gd name="T14" fmla="*/ 12888 w 1600530"/>
                    <a:gd name="T15" fmla="*/ 0 h 1874641"/>
                    <a:gd name="T16" fmla="*/ 8652 w 1600530"/>
                    <a:gd name="T17" fmla="*/ 4704 h 187464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0530" h="1874641">
                      <a:moveTo>
                        <a:pt x="370096" y="201205"/>
                      </a:moveTo>
                      <a:lnTo>
                        <a:pt x="0" y="738853"/>
                      </a:lnTo>
                      <a:lnTo>
                        <a:pt x="306392" y="1601574"/>
                      </a:lnTo>
                      <a:lnTo>
                        <a:pt x="637164" y="1874641"/>
                      </a:lnTo>
                      <a:lnTo>
                        <a:pt x="922325" y="1426519"/>
                      </a:lnTo>
                      <a:lnTo>
                        <a:pt x="1600530" y="1296773"/>
                      </a:lnTo>
                      <a:lnTo>
                        <a:pt x="1049436" y="336348"/>
                      </a:lnTo>
                      <a:lnTo>
                        <a:pt x="551308" y="0"/>
                      </a:lnTo>
                      <a:lnTo>
                        <a:pt x="370096" y="201205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1" name="任意多边形 37"/>
                <p:cNvSpPr>
                  <a:spLocks/>
                </p:cNvSpPr>
                <p:nvPr/>
              </p:nvSpPr>
              <p:spPr bwMode="auto">
                <a:xfrm>
                  <a:off x="2181" y="1887"/>
                  <a:ext cx="24" cy="30"/>
                </a:xfrm>
                <a:custGeom>
                  <a:avLst/>
                  <a:gdLst>
                    <a:gd name="T0" fmla="*/ 0 w 1582413"/>
                    <a:gd name="T1" fmla="*/ 11613 h 1991974"/>
                    <a:gd name="T2" fmla="*/ 6739 w 1582413"/>
                    <a:gd name="T3" fmla="*/ 23042 h 1991974"/>
                    <a:gd name="T4" fmla="*/ 20415 w 1582413"/>
                    <a:gd name="T5" fmla="*/ 46568 h 1991974"/>
                    <a:gd name="T6" fmla="*/ 36993 w 1582413"/>
                    <a:gd name="T7" fmla="*/ 21630 h 1991974"/>
                    <a:gd name="T8" fmla="*/ 23044 w 1582413"/>
                    <a:gd name="T9" fmla="*/ 5616 h 1991974"/>
                    <a:gd name="T10" fmla="*/ 10674 w 1582413"/>
                    <a:gd name="T11" fmla="*/ 0 h 1991974"/>
                    <a:gd name="T12" fmla="*/ 0 w 1582413"/>
                    <a:gd name="T13" fmla="*/ 11613 h 199197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582413" h="1991974">
                      <a:moveTo>
                        <a:pt x="0" y="496768"/>
                      </a:moveTo>
                      <a:lnTo>
                        <a:pt x="288284" y="985624"/>
                      </a:lnTo>
                      <a:lnTo>
                        <a:pt x="873260" y="1991974"/>
                      </a:lnTo>
                      <a:lnTo>
                        <a:pt x="1582413" y="925251"/>
                      </a:lnTo>
                      <a:lnTo>
                        <a:pt x="985718" y="240237"/>
                      </a:lnTo>
                      <a:lnTo>
                        <a:pt x="456599" y="0"/>
                      </a:lnTo>
                      <a:lnTo>
                        <a:pt x="0" y="496768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2" name="任意多边形 38"/>
                <p:cNvSpPr>
                  <a:spLocks/>
                </p:cNvSpPr>
                <p:nvPr/>
              </p:nvSpPr>
              <p:spPr bwMode="auto">
                <a:xfrm>
                  <a:off x="2265" y="1797"/>
                  <a:ext cx="25" cy="33"/>
                </a:xfrm>
                <a:custGeom>
                  <a:avLst/>
                  <a:gdLst>
                    <a:gd name="T0" fmla="*/ 14822 w 1742261"/>
                    <a:gd name="T1" fmla="*/ 0 h 2235489"/>
                    <a:gd name="T2" fmla="*/ 0 w 1742261"/>
                    <a:gd name="T3" fmla="*/ 16468 h 2235489"/>
                    <a:gd name="T4" fmla="*/ 14399 w 1742261"/>
                    <a:gd name="T5" fmla="*/ 29519 h 2235489"/>
                    <a:gd name="T6" fmla="*/ 20113 w 1742261"/>
                    <a:gd name="T7" fmla="*/ 47613 h 2235489"/>
                    <a:gd name="T8" fmla="*/ 34285 w 1742261"/>
                    <a:gd name="T9" fmla="*/ 52261 h 2235489"/>
                    <a:gd name="T10" fmla="*/ 40730 w 1742261"/>
                    <a:gd name="T11" fmla="*/ 49456 h 2235489"/>
                    <a:gd name="T12" fmla="*/ 26780 w 1742261"/>
                    <a:gd name="T13" fmla="*/ 32375 h 2235489"/>
                    <a:gd name="T14" fmla="*/ 28799 w 1742261"/>
                    <a:gd name="T15" fmla="*/ 6775 h 2235489"/>
                    <a:gd name="T16" fmla="*/ 18830 w 1742261"/>
                    <a:gd name="T17" fmla="*/ 2672 h 2235489"/>
                    <a:gd name="T18" fmla="*/ 14822 w 1742261"/>
                    <a:gd name="T19" fmla="*/ 0 h 223548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742261" h="2235489">
                      <a:moveTo>
                        <a:pt x="634036" y="0"/>
                      </a:moveTo>
                      <a:lnTo>
                        <a:pt x="0" y="704432"/>
                      </a:lnTo>
                      <a:lnTo>
                        <a:pt x="615933" y="1262669"/>
                      </a:lnTo>
                      <a:lnTo>
                        <a:pt x="860361" y="2036687"/>
                      </a:lnTo>
                      <a:lnTo>
                        <a:pt x="1466551" y="2235489"/>
                      </a:lnTo>
                      <a:lnTo>
                        <a:pt x="1742261" y="2115503"/>
                      </a:lnTo>
                      <a:lnTo>
                        <a:pt x="1145531" y="1384870"/>
                      </a:lnTo>
                      <a:lnTo>
                        <a:pt x="1231883" y="289824"/>
                      </a:lnTo>
                      <a:lnTo>
                        <a:pt x="805486" y="114300"/>
                      </a:lnTo>
                      <a:lnTo>
                        <a:pt x="634036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3" name="任意多边形 39"/>
                <p:cNvSpPr>
                  <a:spLocks/>
                </p:cNvSpPr>
                <p:nvPr/>
              </p:nvSpPr>
              <p:spPr bwMode="auto">
                <a:xfrm>
                  <a:off x="2270" y="2156"/>
                  <a:ext cx="17" cy="50"/>
                </a:xfrm>
                <a:custGeom>
                  <a:avLst/>
                  <a:gdLst>
                    <a:gd name="T0" fmla="*/ 4232 w 1166761"/>
                    <a:gd name="T1" fmla="*/ 7804 h 3370275"/>
                    <a:gd name="T2" fmla="*/ 4762 w 1166761"/>
                    <a:gd name="T3" fmla="*/ 18905 h 3370275"/>
                    <a:gd name="T4" fmla="*/ 11428 w 1166761"/>
                    <a:gd name="T5" fmla="*/ 37838 h 3370275"/>
                    <a:gd name="T6" fmla="*/ 0 w 1166761"/>
                    <a:gd name="T7" fmla="*/ 65571 h 3370275"/>
                    <a:gd name="T8" fmla="*/ 2743 w 1166761"/>
                    <a:gd name="T9" fmla="*/ 78790 h 3370275"/>
                    <a:gd name="T10" fmla="*/ 19543 w 1166761"/>
                    <a:gd name="T11" fmla="*/ 64902 h 3370275"/>
                    <a:gd name="T12" fmla="*/ 25988 w 1166761"/>
                    <a:gd name="T13" fmla="*/ 38842 h 3370275"/>
                    <a:gd name="T14" fmla="*/ 27276 w 1166761"/>
                    <a:gd name="T15" fmla="*/ 25686 h 3370275"/>
                    <a:gd name="T16" fmla="*/ 24430 w 1166761"/>
                    <a:gd name="T17" fmla="*/ 0 h 3370275"/>
                    <a:gd name="T18" fmla="*/ 4232 w 1166761"/>
                    <a:gd name="T19" fmla="*/ 7804 h 33702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166761" h="3370275">
                      <a:moveTo>
                        <a:pt x="181042" y="333817"/>
                      </a:moveTo>
                      <a:lnTo>
                        <a:pt x="203703" y="808661"/>
                      </a:lnTo>
                      <a:lnTo>
                        <a:pt x="488864" y="1618545"/>
                      </a:lnTo>
                      <a:lnTo>
                        <a:pt x="0" y="2804827"/>
                      </a:lnTo>
                      <a:lnTo>
                        <a:pt x="117334" y="3370275"/>
                      </a:lnTo>
                      <a:lnTo>
                        <a:pt x="835973" y="2776189"/>
                      </a:lnTo>
                      <a:lnTo>
                        <a:pt x="1111657" y="1661503"/>
                      </a:lnTo>
                      <a:lnTo>
                        <a:pt x="1166761" y="1098716"/>
                      </a:lnTo>
                      <a:lnTo>
                        <a:pt x="1045030" y="0"/>
                      </a:lnTo>
                      <a:lnTo>
                        <a:pt x="181042" y="333817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4" name="任意多边形 40"/>
                <p:cNvSpPr>
                  <a:spLocks/>
                </p:cNvSpPr>
                <p:nvPr/>
              </p:nvSpPr>
              <p:spPr bwMode="auto">
                <a:xfrm>
                  <a:off x="2306" y="2409"/>
                  <a:ext cx="34" cy="24"/>
                </a:xfrm>
                <a:custGeom>
                  <a:avLst/>
                  <a:gdLst>
                    <a:gd name="T0" fmla="*/ 15165 w 2353335"/>
                    <a:gd name="T1" fmla="*/ 4947 h 1596690"/>
                    <a:gd name="T2" fmla="*/ 0 w 2353335"/>
                    <a:gd name="T3" fmla="*/ 37327 h 1596690"/>
                    <a:gd name="T4" fmla="*/ 30704 w 2353335"/>
                    <a:gd name="T5" fmla="*/ 26737 h 1596690"/>
                    <a:gd name="T6" fmla="*/ 55016 w 2353335"/>
                    <a:gd name="T7" fmla="*/ 27459 h 1596690"/>
                    <a:gd name="T8" fmla="*/ 29535 w 2353335"/>
                    <a:gd name="T9" fmla="*/ 0 h 1596690"/>
                    <a:gd name="T10" fmla="*/ 15165 w 2353335"/>
                    <a:gd name="T11" fmla="*/ 4947 h 159669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353335" h="1596690">
                      <a:moveTo>
                        <a:pt x="648686" y="211607"/>
                      </a:moveTo>
                      <a:lnTo>
                        <a:pt x="0" y="1596690"/>
                      </a:lnTo>
                      <a:lnTo>
                        <a:pt x="1313385" y="1143683"/>
                      </a:lnTo>
                      <a:lnTo>
                        <a:pt x="2353335" y="1174572"/>
                      </a:lnTo>
                      <a:lnTo>
                        <a:pt x="1263361" y="0"/>
                      </a:lnTo>
                      <a:lnTo>
                        <a:pt x="648686" y="211607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62" name="组合 62"/>
              <p:cNvGrpSpPr/>
              <p:nvPr/>
            </p:nvGrpSpPr>
            <p:grpSpPr>
              <a:xfrm>
                <a:off x="2267343" y="3428253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23" name="椭圆 122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24" name="椭圆 123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63" name="圆角矩形 62"/>
              <p:cNvSpPr/>
              <p:nvPr/>
            </p:nvSpPr>
            <p:spPr>
              <a:xfrm>
                <a:off x="3743326" y="2589100"/>
                <a:ext cx="1303898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600" b="1" kern="0" dirty="0">
                    <a:solidFill>
                      <a:sysClr val="windowText" lastClr="000000"/>
                    </a:solidFill>
                  </a:rPr>
                  <a:t>Belize City</a:t>
                </a:r>
              </a:p>
            </p:txBody>
          </p:sp>
          <p:cxnSp>
            <p:nvCxnSpPr>
              <p:cNvPr id="66" name="肘形连接符 187"/>
              <p:cNvCxnSpPr>
                <a:stCxn id="124" idx="0"/>
                <a:endCxn id="63" idx="1"/>
              </p:cNvCxnSpPr>
              <p:nvPr/>
            </p:nvCxnSpPr>
            <p:spPr>
              <a:xfrm rot="5400000" flipH="1" flipV="1">
                <a:off x="2698383" y="2383311"/>
                <a:ext cx="685903" cy="1403983"/>
              </a:xfrm>
              <a:prstGeom prst="bentConnector2">
                <a:avLst/>
              </a:prstGeom>
              <a:noFill/>
              <a:ln w="9525">
                <a:solidFill>
                  <a:srgbClr val="FF0000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70" name="Oval 25"/>
              <p:cNvSpPr>
                <a:spLocks noChangeArrowheads="1"/>
              </p:cNvSpPr>
              <p:nvPr/>
            </p:nvSpPr>
            <p:spPr bwMode="gray">
              <a:xfrm>
                <a:off x="2656929" y="1865844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80" name="圆角矩形 79"/>
              <p:cNvSpPr/>
              <p:nvPr/>
            </p:nvSpPr>
            <p:spPr>
              <a:xfrm>
                <a:off x="560388" y="1429138"/>
                <a:ext cx="1728192" cy="306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600" b="1" kern="0" dirty="0">
                    <a:solidFill>
                      <a:sysClr val="windowText" lastClr="000000"/>
                    </a:solidFill>
                  </a:rPr>
                  <a:t>Orange Walk Town</a:t>
                </a:r>
              </a:p>
            </p:txBody>
          </p:sp>
          <p:cxnSp>
            <p:nvCxnSpPr>
              <p:cNvPr id="82" name="肘形连接符 205"/>
              <p:cNvCxnSpPr>
                <a:stCxn id="70" idx="0"/>
                <a:endCxn id="80" idx="3"/>
              </p:cNvCxnSpPr>
              <p:nvPr/>
            </p:nvCxnSpPr>
            <p:spPr>
              <a:xfrm rot="16200000" flipV="1">
                <a:off x="2358107" y="1512611"/>
                <a:ext cx="283706" cy="422760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83" name="Oval 25"/>
              <p:cNvSpPr>
                <a:spLocks noChangeArrowheads="1"/>
              </p:cNvSpPr>
              <p:nvPr/>
            </p:nvSpPr>
            <p:spPr bwMode="gray">
              <a:xfrm>
                <a:off x="1710144" y="3648924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84" name="圆角矩形 83"/>
              <p:cNvSpPr/>
              <p:nvPr/>
            </p:nvSpPr>
            <p:spPr>
              <a:xfrm>
                <a:off x="-60653" y="2888174"/>
                <a:ext cx="1571636" cy="306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600" b="1" kern="0" dirty="0">
                    <a:solidFill>
                      <a:sysClr val="windowText" lastClr="000000"/>
                    </a:solidFill>
                  </a:rPr>
                  <a:t>San Ignacio</a:t>
                </a:r>
              </a:p>
            </p:txBody>
          </p:sp>
          <p:cxnSp>
            <p:nvCxnSpPr>
              <p:cNvPr id="88" name="肘形连接符 205"/>
              <p:cNvCxnSpPr>
                <a:stCxn id="83" idx="0"/>
                <a:endCxn id="84" idx="3"/>
              </p:cNvCxnSpPr>
              <p:nvPr/>
            </p:nvCxnSpPr>
            <p:spPr>
              <a:xfrm rot="16200000" flipV="1">
                <a:off x="1333894" y="3218263"/>
                <a:ext cx="607750" cy="253572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89" name="Oval 25"/>
              <p:cNvSpPr>
                <a:spLocks noChangeArrowheads="1"/>
              </p:cNvSpPr>
              <p:nvPr/>
            </p:nvSpPr>
            <p:spPr bwMode="gray">
              <a:xfrm>
                <a:off x="2971254" y="1246719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21" name="圆角矩形 120"/>
              <p:cNvSpPr/>
              <p:nvPr/>
            </p:nvSpPr>
            <p:spPr>
              <a:xfrm>
                <a:off x="3373438" y="792550"/>
                <a:ext cx="1571636" cy="306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600" b="1" kern="0" dirty="0" err="1">
                    <a:solidFill>
                      <a:sysClr val="windowText" lastClr="000000"/>
                    </a:solidFill>
                  </a:rPr>
                  <a:t>Corozal</a:t>
                </a:r>
                <a:r>
                  <a:rPr lang="en-US" altLang="zh-CN" sz="1600" b="1" kern="0" dirty="0">
                    <a:solidFill>
                      <a:sysClr val="windowText" lastClr="000000"/>
                    </a:solidFill>
                  </a:rPr>
                  <a:t> Town</a:t>
                </a:r>
              </a:p>
            </p:txBody>
          </p:sp>
          <p:cxnSp>
            <p:nvCxnSpPr>
              <p:cNvPr id="122" name="肘形连接符 205"/>
              <p:cNvCxnSpPr>
                <a:stCxn id="89" idx="0"/>
                <a:endCxn id="121" idx="1"/>
              </p:cNvCxnSpPr>
              <p:nvPr/>
            </p:nvCxnSpPr>
            <p:spPr>
              <a:xfrm rot="5400000" flipH="1" flipV="1">
                <a:off x="3048967" y="922249"/>
                <a:ext cx="301169" cy="347773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</p:grpSp>
        <p:grpSp>
          <p:nvGrpSpPr>
            <p:cNvPr id="145" name="组合 24"/>
            <p:cNvGrpSpPr/>
            <p:nvPr/>
          </p:nvGrpSpPr>
          <p:grpSpPr>
            <a:xfrm>
              <a:off x="6378844" y="3679861"/>
              <a:ext cx="2188092" cy="2441343"/>
              <a:chOff x="6544440" y="1526460"/>
              <a:chExt cx="2188092" cy="2441343"/>
            </a:xfrm>
          </p:grpSpPr>
          <p:sp>
            <p:nvSpPr>
              <p:cNvPr id="146" name="圆角矩形 25"/>
              <p:cNvSpPr/>
              <p:nvPr/>
            </p:nvSpPr>
            <p:spPr>
              <a:xfrm>
                <a:off x="6544440" y="1736850"/>
                <a:ext cx="2188092" cy="2230953"/>
              </a:xfrm>
              <a:prstGeom prst="roundRect">
                <a:avLst>
                  <a:gd name="adj" fmla="val 8396"/>
                </a:avLst>
              </a:prstGeom>
              <a:noFill/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053"/>
                <a:endParaRPr lang="zh-CN" altLang="en-US" kern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47" name="圆角矩形 146"/>
              <p:cNvSpPr/>
              <p:nvPr/>
            </p:nvSpPr>
            <p:spPr>
              <a:xfrm>
                <a:off x="6923678" y="1526460"/>
                <a:ext cx="1477322" cy="420780"/>
              </a:xfrm>
              <a:prstGeom prst="roundRect">
                <a:avLst>
                  <a:gd name="adj" fmla="val 50000"/>
                </a:avLst>
              </a:prstGeom>
              <a:solidFill>
                <a:srgbClr val="0070C0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tIns="0" bIns="0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600" b="1" kern="0" dirty="0">
                    <a:solidFill>
                      <a:schemeClr val="bg1"/>
                    </a:solidFill>
                    <a:latin typeface="+mj-lt"/>
                  </a:rPr>
                  <a:t>Belize</a:t>
                </a:r>
                <a:endParaRPr lang="en-US" altLang="zh-CN" sz="1600" b="1" kern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48" name="Text Box 16"/>
              <p:cNvSpPr txBox="1">
                <a:spLocks noChangeArrowheads="1"/>
              </p:cNvSpPr>
              <p:nvPr/>
            </p:nvSpPr>
            <p:spPr bwMode="auto">
              <a:xfrm>
                <a:off x="6611161" y="2041372"/>
                <a:ext cx="2092750" cy="156581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149" name="组合 28"/>
            <p:cNvGrpSpPr/>
            <p:nvPr/>
          </p:nvGrpSpPr>
          <p:grpSpPr>
            <a:xfrm>
              <a:off x="566708" y="1661416"/>
              <a:ext cx="1490882" cy="774790"/>
              <a:chOff x="618577" y="1500718"/>
              <a:chExt cx="1490882" cy="774790"/>
            </a:xfrm>
          </p:grpSpPr>
          <p:sp>
            <p:nvSpPr>
              <p:cNvPr id="150" name="圆角矩形 149"/>
              <p:cNvSpPr/>
              <p:nvPr/>
            </p:nvSpPr>
            <p:spPr>
              <a:xfrm>
                <a:off x="618577" y="1673218"/>
                <a:ext cx="1490882" cy="585045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r>
                  <a:rPr lang="en-US" altLang="zh-CN" sz="16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6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1" name="圆角矩形 150"/>
              <p:cNvSpPr/>
              <p:nvPr/>
            </p:nvSpPr>
            <p:spPr>
              <a:xfrm>
                <a:off x="724628" y="1500718"/>
                <a:ext cx="1264409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b="1" kern="0" dirty="0" smtClean="0">
                    <a:solidFill>
                      <a:sysClr val="windowText" lastClr="000000"/>
                    </a:solidFill>
                  </a:rPr>
                  <a:t>Legend</a:t>
                </a:r>
                <a:endParaRPr lang="en-US" altLang="zh-CN" sz="14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2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780012"/>
                <a:ext cx="785493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sp>
            <p:nvSpPr>
              <p:cNvPr id="153" name="Oval 25"/>
              <p:cNvSpPr>
                <a:spLocks noChangeArrowheads="1"/>
              </p:cNvSpPr>
              <p:nvPr/>
            </p:nvSpPr>
            <p:spPr bwMode="gray">
              <a:xfrm>
                <a:off x="948118" y="2050393"/>
                <a:ext cx="108820" cy="10882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54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972668"/>
                <a:ext cx="952342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  <p:grpSp>
            <p:nvGrpSpPr>
              <p:cNvPr id="155" name="组合 62"/>
              <p:cNvGrpSpPr/>
              <p:nvPr/>
            </p:nvGrpSpPr>
            <p:grpSpPr>
              <a:xfrm>
                <a:off x="930133" y="1877080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56" name="椭圆 155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57" name="椭圆 156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53817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/>
              <a:t>Political map</a:t>
            </a:r>
            <a:endParaRPr lang="en-US" altLang="zh-CN" dirty="0"/>
          </a:p>
        </p:txBody>
      </p:sp>
      <p:grpSp>
        <p:nvGrpSpPr>
          <p:cNvPr id="77" name="组合 76"/>
          <p:cNvGrpSpPr/>
          <p:nvPr/>
        </p:nvGrpSpPr>
        <p:grpSpPr>
          <a:xfrm>
            <a:off x="2151034" y="1370952"/>
            <a:ext cx="4854446" cy="5070475"/>
            <a:chOff x="1450975" y="1098550"/>
            <a:chExt cx="4854446" cy="5070475"/>
          </a:xfrm>
        </p:grpSpPr>
        <p:grpSp>
          <p:nvGrpSpPr>
            <p:cNvPr id="78" name="组合 77"/>
            <p:cNvGrpSpPr/>
            <p:nvPr/>
          </p:nvGrpSpPr>
          <p:grpSpPr>
            <a:xfrm>
              <a:off x="1450975" y="1098550"/>
              <a:ext cx="2744788" cy="5070475"/>
              <a:chOff x="1450975" y="1098550"/>
              <a:chExt cx="2744788" cy="5070475"/>
            </a:xfrm>
          </p:grpSpPr>
          <p:sp>
            <p:nvSpPr>
              <p:cNvPr id="132" name="任意多边形 8"/>
              <p:cNvSpPr>
                <a:spLocks/>
              </p:cNvSpPr>
              <p:nvPr/>
            </p:nvSpPr>
            <p:spPr bwMode="auto">
              <a:xfrm>
                <a:off x="1608138" y="1601788"/>
                <a:ext cx="1616075" cy="1787525"/>
              </a:xfrm>
              <a:custGeom>
                <a:avLst/>
                <a:gdLst/>
                <a:ahLst/>
                <a:cxnLst/>
                <a:rect l="0" t="0" r="r" b="b"/>
                <a:pathLst>
                  <a:path w="16164224" h="17877466">
                    <a:moveTo>
                      <a:pt x="10299852" y="0"/>
                    </a:moveTo>
                    <a:lnTo>
                      <a:pt x="10007452" y="366066"/>
                    </a:lnTo>
                    <a:lnTo>
                      <a:pt x="9732368" y="412550"/>
                    </a:lnTo>
                    <a:lnTo>
                      <a:pt x="9323934" y="611434"/>
                    </a:lnTo>
                    <a:lnTo>
                      <a:pt x="9048850" y="840034"/>
                    </a:lnTo>
                    <a:lnTo>
                      <a:pt x="8678516" y="924618"/>
                    </a:lnTo>
                    <a:lnTo>
                      <a:pt x="8523834" y="1115118"/>
                    </a:lnTo>
                    <a:lnTo>
                      <a:pt x="8792816" y="1199702"/>
                    </a:lnTo>
                    <a:lnTo>
                      <a:pt x="8917782" y="1311720"/>
                    </a:lnTo>
                    <a:lnTo>
                      <a:pt x="8746332" y="1673670"/>
                    </a:lnTo>
                    <a:lnTo>
                      <a:pt x="8395048" y="2052388"/>
                    </a:lnTo>
                    <a:lnTo>
                      <a:pt x="8272364" y="2431106"/>
                    </a:lnTo>
                    <a:lnTo>
                      <a:pt x="8200728" y="2718394"/>
                    </a:lnTo>
                    <a:lnTo>
                      <a:pt x="8154244" y="2914996"/>
                    </a:lnTo>
                    <a:lnTo>
                      <a:pt x="8173294" y="3304380"/>
                    </a:lnTo>
                    <a:lnTo>
                      <a:pt x="8110042" y="3560414"/>
                    </a:lnTo>
                    <a:lnTo>
                      <a:pt x="7597974" y="3824832"/>
                    </a:lnTo>
                    <a:lnTo>
                      <a:pt x="7159824" y="4042766"/>
                    </a:lnTo>
                    <a:cubicBezTo>
                      <a:pt x="7160585" y="4133700"/>
                      <a:pt x="7161345" y="4224634"/>
                      <a:pt x="7162106" y="4315568"/>
                    </a:cubicBezTo>
                    <a:lnTo>
                      <a:pt x="6819206" y="4789536"/>
                    </a:lnTo>
                    <a:lnTo>
                      <a:pt x="6867972" y="5018136"/>
                    </a:lnTo>
                    <a:lnTo>
                      <a:pt x="6614220" y="5223122"/>
                    </a:lnTo>
                    <a:lnTo>
                      <a:pt x="6294934" y="5620890"/>
                    </a:lnTo>
                    <a:lnTo>
                      <a:pt x="5924600" y="5686424"/>
                    </a:lnTo>
                    <a:lnTo>
                      <a:pt x="5554266" y="6073526"/>
                    </a:lnTo>
                    <a:lnTo>
                      <a:pt x="5630466" y="6261744"/>
                    </a:lnTo>
                    <a:lnTo>
                      <a:pt x="5518448" y="6613028"/>
                    </a:lnTo>
                    <a:lnTo>
                      <a:pt x="5224314" y="6710560"/>
                    </a:lnTo>
                    <a:lnTo>
                      <a:pt x="5017046" y="6661794"/>
                    </a:lnTo>
                    <a:lnTo>
                      <a:pt x="4847878" y="6462910"/>
                    </a:lnTo>
                    <a:lnTo>
                      <a:pt x="4648994" y="6291460"/>
                    </a:lnTo>
                    <a:lnTo>
                      <a:pt x="4401344" y="6217542"/>
                    </a:lnTo>
                    <a:lnTo>
                      <a:pt x="4270276" y="6067424"/>
                    </a:lnTo>
                    <a:lnTo>
                      <a:pt x="4175026" y="5822056"/>
                    </a:lnTo>
                    <a:lnTo>
                      <a:pt x="4026738" y="5634630"/>
                    </a:lnTo>
                    <a:lnTo>
                      <a:pt x="3749824" y="5451722"/>
                    </a:lnTo>
                    <a:lnTo>
                      <a:pt x="3457972" y="5441056"/>
                    </a:lnTo>
                    <a:lnTo>
                      <a:pt x="3128020" y="5470772"/>
                    </a:lnTo>
                    <a:lnTo>
                      <a:pt x="2899420" y="5244454"/>
                    </a:lnTo>
                    <a:lnTo>
                      <a:pt x="2861320" y="4969370"/>
                    </a:lnTo>
                    <a:lnTo>
                      <a:pt x="2759968" y="4797920"/>
                    </a:lnTo>
                    <a:lnTo>
                      <a:pt x="2408684" y="4694286"/>
                    </a:lnTo>
                    <a:lnTo>
                      <a:pt x="2256284" y="4533502"/>
                    </a:lnTo>
                    <a:lnTo>
                      <a:pt x="1991866" y="4588370"/>
                    </a:lnTo>
                    <a:lnTo>
                      <a:pt x="1738114" y="4836020"/>
                    </a:lnTo>
                    <a:lnTo>
                      <a:pt x="1539230" y="4808586"/>
                    </a:lnTo>
                    <a:lnTo>
                      <a:pt x="1206348" y="4783830"/>
                    </a:lnTo>
                    <a:lnTo>
                      <a:pt x="991344" y="4994522"/>
                    </a:lnTo>
                    <a:lnTo>
                      <a:pt x="718542" y="5233788"/>
                    </a:lnTo>
                    <a:lnTo>
                      <a:pt x="394692" y="5079106"/>
                    </a:lnTo>
                    <a:lnTo>
                      <a:pt x="356592" y="5335140"/>
                    </a:lnTo>
                    <a:lnTo>
                      <a:pt x="291058" y="5514974"/>
                    </a:lnTo>
                    <a:lnTo>
                      <a:pt x="153144" y="5688706"/>
                    </a:lnTo>
                    <a:lnTo>
                      <a:pt x="0" y="5823594"/>
                    </a:lnTo>
                    <a:lnTo>
                      <a:pt x="38200" y="8068418"/>
                    </a:lnTo>
                    <a:cubicBezTo>
                      <a:pt x="31589" y="11338101"/>
                      <a:pt x="24979" y="14607783"/>
                      <a:pt x="18368" y="17877466"/>
                    </a:cubicBezTo>
                    <a:lnTo>
                      <a:pt x="271512" y="17661930"/>
                    </a:lnTo>
                    <a:lnTo>
                      <a:pt x="451690" y="17403664"/>
                    </a:lnTo>
                    <a:lnTo>
                      <a:pt x="940792" y="17069346"/>
                    </a:lnTo>
                    <a:lnTo>
                      <a:pt x="1270496" y="16832610"/>
                    </a:lnTo>
                    <a:lnTo>
                      <a:pt x="1668264" y="16595626"/>
                    </a:lnTo>
                    <a:lnTo>
                      <a:pt x="1939032" y="16782058"/>
                    </a:lnTo>
                    <a:lnTo>
                      <a:pt x="2159000" y="16925826"/>
                    </a:lnTo>
                    <a:lnTo>
                      <a:pt x="2759224" y="16688842"/>
                    </a:lnTo>
                    <a:lnTo>
                      <a:pt x="3258840" y="16756658"/>
                    </a:lnTo>
                    <a:lnTo>
                      <a:pt x="3673624" y="16663442"/>
                    </a:lnTo>
                    <a:lnTo>
                      <a:pt x="4096792" y="16663442"/>
                    </a:lnTo>
                    <a:lnTo>
                      <a:pt x="4638328" y="16578858"/>
                    </a:lnTo>
                    <a:lnTo>
                      <a:pt x="4772472" y="16291322"/>
                    </a:lnTo>
                    <a:lnTo>
                      <a:pt x="4984304" y="15884922"/>
                    </a:lnTo>
                    <a:lnTo>
                      <a:pt x="5391200" y="16079738"/>
                    </a:lnTo>
                    <a:lnTo>
                      <a:pt x="5822256" y="16155938"/>
                    </a:lnTo>
                    <a:lnTo>
                      <a:pt x="6347024" y="16079738"/>
                    </a:lnTo>
                    <a:lnTo>
                      <a:pt x="6812608" y="16028938"/>
                    </a:lnTo>
                    <a:lnTo>
                      <a:pt x="7218760" y="16130538"/>
                    </a:lnTo>
                    <a:lnTo>
                      <a:pt x="7870528" y="16020554"/>
                    </a:lnTo>
                    <a:lnTo>
                      <a:pt x="8175080" y="15741154"/>
                    </a:lnTo>
                    <a:lnTo>
                      <a:pt x="8386664" y="15478770"/>
                    </a:lnTo>
                    <a:lnTo>
                      <a:pt x="8784432" y="15394186"/>
                    </a:lnTo>
                    <a:lnTo>
                      <a:pt x="9063832" y="15436602"/>
                    </a:lnTo>
                    <a:lnTo>
                      <a:pt x="9199216" y="15258802"/>
                    </a:lnTo>
                    <a:lnTo>
                      <a:pt x="9504016" y="15131802"/>
                    </a:lnTo>
                    <a:lnTo>
                      <a:pt x="9728718" y="15080102"/>
                    </a:lnTo>
                    <a:lnTo>
                      <a:pt x="9528920" y="12077154"/>
                    </a:lnTo>
                    <a:lnTo>
                      <a:pt x="9749384" y="11654234"/>
                    </a:lnTo>
                    <a:lnTo>
                      <a:pt x="9935568" y="10994082"/>
                    </a:lnTo>
                    <a:lnTo>
                      <a:pt x="10434936" y="10909746"/>
                    </a:lnTo>
                    <a:lnTo>
                      <a:pt x="11018888" y="10681146"/>
                    </a:lnTo>
                    <a:lnTo>
                      <a:pt x="11069440" y="10342562"/>
                    </a:lnTo>
                    <a:lnTo>
                      <a:pt x="10891640" y="10097194"/>
                    </a:lnTo>
                    <a:lnTo>
                      <a:pt x="10942440" y="9589938"/>
                    </a:lnTo>
                    <a:lnTo>
                      <a:pt x="10836770" y="8913464"/>
                    </a:lnTo>
                    <a:lnTo>
                      <a:pt x="11044040" y="8320434"/>
                    </a:lnTo>
                    <a:lnTo>
                      <a:pt x="10976224" y="7897266"/>
                    </a:lnTo>
                    <a:lnTo>
                      <a:pt x="10900024" y="7423298"/>
                    </a:lnTo>
                    <a:lnTo>
                      <a:pt x="11234292" y="6342012"/>
                    </a:lnTo>
                    <a:lnTo>
                      <a:pt x="16164224" y="5086944"/>
                    </a:lnTo>
                    <a:lnTo>
                      <a:pt x="14970176" y="4114402"/>
                    </a:lnTo>
                    <a:lnTo>
                      <a:pt x="14098440" y="3293466"/>
                    </a:lnTo>
                    <a:lnTo>
                      <a:pt x="13235088" y="2506314"/>
                    </a:lnTo>
                    <a:lnTo>
                      <a:pt x="12921904" y="1998562"/>
                    </a:lnTo>
                    <a:lnTo>
                      <a:pt x="12660016" y="1271090"/>
                    </a:lnTo>
                    <a:lnTo>
                      <a:pt x="12397880" y="814138"/>
                    </a:lnTo>
                    <a:lnTo>
                      <a:pt x="11686928" y="500954"/>
                    </a:lnTo>
                    <a:lnTo>
                      <a:pt x="11306672" y="306634"/>
                    </a:lnTo>
                    <a:lnTo>
                      <a:pt x="10772772" y="182062"/>
                    </a:lnTo>
                    <a:lnTo>
                      <a:pt x="10299852" y="0"/>
                    </a:lnTo>
                    <a:close/>
                  </a:path>
                </a:pathLst>
              </a:custGeom>
              <a:solidFill>
                <a:srgbClr val="C3B996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3" name="任意多边形 14"/>
              <p:cNvSpPr>
                <a:spLocks/>
              </p:cNvSpPr>
              <p:nvPr/>
            </p:nvSpPr>
            <p:spPr bwMode="auto">
              <a:xfrm>
                <a:off x="1450975" y="4600575"/>
                <a:ext cx="1560513" cy="1568450"/>
              </a:xfrm>
              <a:custGeom>
                <a:avLst/>
                <a:gdLst/>
                <a:ahLst/>
                <a:cxnLst/>
                <a:rect l="0" t="0" r="r" b="b"/>
                <a:pathLst>
                  <a:path w="15607064" h="15688520">
                    <a:moveTo>
                      <a:pt x="8572972" y="389156"/>
                    </a:moveTo>
                    <a:lnTo>
                      <a:pt x="8283250" y="214760"/>
                    </a:lnTo>
                    <a:lnTo>
                      <a:pt x="7977112" y="463550"/>
                    </a:lnTo>
                    <a:lnTo>
                      <a:pt x="7968726" y="766068"/>
                    </a:lnTo>
                    <a:lnTo>
                      <a:pt x="7728318" y="780356"/>
                    </a:lnTo>
                    <a:lnTo>
                      <a:pt x="7687740" y="1143646"/>
                    </a:lnTo>
                    <a:lnTo>
                      <a:pt x="7995962" y="1343672"/>
                    </a:lnTo>
                    <a:lnTo>
                      <a:pt x="7902052" y="1489026"/>
                    </a:lnTo>
                    <a:lnTo>
                      <a:pt x="7474568" y="1677244"/>
                    </a:lnTo>
                    <a:lnTo>
                      <a:pt x="7373216" y="2065488"/>
                    </a:lnTo>
                    <a:lnTo>
                      <a:pt x="7094510" y="2126258"/>
                    </a:lnTo>
                    <a:lnTo>
                      <a:pt x="6848002" y="2248942"/>
                    </a:lnTo>
                    <a:lnTo>
                      <a:pt x="6600350" y="2343052"/>
                    </a:lnTo>
                    <a:lnTo>
                      <a:pt x="6328690" y="2594322"/>
                    </a:lnTo>
                    <a:lnTo>
                      <a:pt x="6040460" y="2807494"/>
                    </a:lnTo>
                    <a:lnTo>
                      <a:pt x="5704604" y="2781400"/>
                    </a:lnTo>
                    <a:lnTo>
                      <a:pt x="5449710" y="2995712"/>
                    </a:lnTo>
                    <a:lnTo>
                      <a:pt x="5178250" y="3173264"/>
                    </a:lnTo>
                    <a:lnTo>
                      <a:pt x="5339776" y="3471964"/>
                    </a:lnTo>
                    <a:lnTo>
                      <a:pt x="4839914" y="3529310"/>
                    </a:lnTo>
                    <a:lnTo>
                      <a:pt x="4319462" y="3759052"/>
                    </a:lnTo>
                    <a:lnTo>
                      <a:pt x="3843012" y="3455592"/>
                    </a:lnTo>
                    <a:lnTo>
                      <a:pt x="3640508" y="3780582"/>
                    </a:lnTo>
                    <a:lnTo>
                      <a:pt x="3361800" y="3994894"/>
                    </a:lnTo>
                    <a:lnTo>
                      <a:pt x="2793724" y="4215308"/>
                    </a:lnTo>
                    <a:lnTo>
                      <a:pt x="2325660" y="4309418"/>
                    </a:lnTo>
                    <a:lnTo>
                      <a:pt x="1879124" y="4422576"/>
                    </a:lnTo>
                    <a:lnTo>
                      <a:pt x="1416966" y="4637088"/>
                    </a:lnTo>
                    <a:lnTo>
                      <a:pt x="1231030" y="5169348"/>
                    </a:lnTo>
                    <a:lnTo>
                      <a:pt x="951182" y="5549206"/>
                    </a:lnTo>
                    <a:lnTo>
                      <a:pt x="625376" y="5741796"/>
                    </a:lnTo>
                    <a:lnTo>
                      <a:pt x="0" y="15548088"/>
                    </a:lnTo>
                    <a:lnTo>
                      <a:pt x="122308" y="15688520"/>
                    </a:lnTo>
                    <a:lnTo>
                      <a:pt x="329576" y="15525454"/>
                    </a:lnTo>
                    <a:lnTo>
                      <a:pt x="564278" y="15402770"/>
                    </a:lnTo>
                    <a:lnTo>
                      <a:pt x="822594" y="15489636"/>
                    </a:lnTo>
                    <a:lnTo>
                      <a:pt x="721338" y="15185782"/>
                    </a:lnTo>
                    <a:lnTo>
                      <a:pt x="1057296" y="15119302"/>
                    </a:lnTo>
                    <a:lnTo>
                      <a:pt x="1247796" y="15415718"/>
                    </a:lnTo>
                    <a:lnTo>
                      <a:pt x="1615848" y="15451536"/>
                    </a:lnTo>
                    <a:lnTo>
                      <a:pt x="1795682" y="15250370"/>
                    </a:lnTo>
                    <a:lnTo>
                      <a:pt x="2146966" y="15394386"/>
                    </a:lnTo>
                    <a:lnTo>
                      <a:pt x="2476918" y="15127686"/>
                    </a:lnTo>
                    <a:lnTo>
                      <a:pt x="2825920" y="15290752"/>
                    </a:lnTo>
                    <a:lnTo>
                      <a:pt x="3204638" y="15271702"/>
                    </a:lnTo>
                    <a:lnTo>
                      <a:pt x="3318194" y="15070536"/>
                    </a:lnTo>
                    <a:lnTo>
                      <a:pt x="3870644" y="15176452"/>
                    </a:lnTo>
                    <a:lnTo>
                      <a:pt x="3925512" y="15470586"/>
                    </a:lnTo>
                    <a:lnTo>
                      <a:pt x="4124396" y="15508686"/>
                    </a:lnTo>
                    <a:lnTo>
                      <a:pt x="4475680" y="15326570"/>
                    </a:lnTo>
                    <a:lnTo>
                      <a:pt x="4807914" y="15527736"/>
                    </a:lnTo>
                    <a:lnTo>
                      <a:pt x="5148532" y="15593270"/>
                    </a:lnTo>
                    <a:lnTo>
                      <a:pt x="5804616" y="15669470"/>
                    </a:lnTo>
                    <a:lnTo>
                      <a:pt x="5967246" y="15439970"/>
                    </a:lnTo>
                    <a:lnTo>
                      <a:pt x="5933402" y="15121584"/>
                    </a:lnTo>
                    <a:lnTo>
                      <a:pt x="5791668" y="14827450"/>
                    </a:lnTo>
                    <a:lnTo>
                      <a:pt x="5611834" y="14467782"/>
                    </a:lnTo>
                    <a:lnTo>
                      <a:pt x="5584400" y="14089064"/>
                    </a:lnTo>
                    <a:lnTo>
                      <a:pt x="5603450" y="13740062"/>
                    </a:lnTo>
                    <a:lnTo>
                      <a:pt x="5933402" y="13488592"/>
                    </a:lnTo>
                    <a:lnTo>
                      <a:pt x="6428702" y="13202842"/>
                    </a:lnTo>
                    <a:lnTo>
                      <a:pt x="6747988" y="13090824"/>
                    </a:lnTo>
                    <a:lnTo>
                      <a:pt x="7135090" y="12769256"/>
                    </a:lnTo>
                    <a:lnTo>
                      <a:pt x="7162524" y="12273956"/>
                    </a:lnTo>
                    <a:lnTo>
                      <a:pt x="7312642" y="12117736"/>
                    </a:lnTo>
                    <a:lnTo>
                      <a:pt x="7617442" y="11918852"/>
                    </a:lnTo>
                    <a:lnTo>
                      <a:pt x="7892526" y="11918852"/>
                    </a:lnTo>
                    <a:lnTo>
                      <a:pt x="8108178" y="11559184"/>
                    </a:lnTo>
                    <a:lnTo>
                      <a:pt x="8211812" y="11169800"/>
                    </a:lnTo>
                    <a:lnTo>
                      <a:pt x="8685780" y="10907664"/>
                    </a:lnTo>
                    <a:lnTo>
                      <a:pt x="9094214" y="10831464"/>
                    </a:lnTo>
                    <a:lnTo>
                      <a:pt x="9040884" y="10558662"/>
                    </a:lnTo>
                    <a:lnTo>
                      <a:pt x="9138416" y="10349112"/>
                    </a:lnTo>
                    <a:lnTo>
                      <a:pt x="9288534" y="10122794"/>
                    </a:lnTo>
                    <a:lnTo>
                      <a:pt x="9174234" y="9904860"/>
                    </a:lnTo>
                    <a:lnTo>
                      <a:pt x="9142432" y="9608548"/>
                    </a:lnTo>
                    <a:lnTo>
                      <a:pt x="9089650" y="9411842"/>
                    </a:lnTo>
                    <a:lnTo>
                      <a:pt x="9146800" y="9185524"/>
                    </a:lnTo>
                    <a:lnTo>
                      <a:pt x="9299200" y="9187806"/>
                    </a:lnTo>
                    <a:lnTo>
                      <a:pt x="9506468" y="8893672"/>
                    </a:lnTo>
                    <a:lnTo>
                      <a:pt x="9819652" y="8915004"/>
                    </a:lnTo>
                    <a:lnTo>
                      <a:pt x="10075686" y="8798422"/>
                    </a:lnTo>
                    <a:lnTo>
                      <a:pt x="10263904" y="8713838"/>
                    </a:lnTo>
                    <a:lnTo>
                      <a:pt x="10574806" y="8574386"/>
                    </a:lnTo>
                    <a:lnTo>
                      <a:pt x="10697490" y="8639920"/>
                    </a:lnTo>
                    <a:lnTo>
                      <a:pt x="10961908" y="8441036"/>
                    </a:lnTo>
                    <a:lnTo>
                      <a:pt x="10790458" y="8212436"/>
                    </a:lnTo>
                    <a:lnTo>
                      <a:pt x="10923808" y="8005168"/>
                    </a:lnTo>
                    <a:lnTo>
                      <a:pt x="11285758" y="7996784"/>
                    </a:lnTo>
                    <a:lnTo>
                      <a:pt x="11406160" y="8187284"/>
                    </a:lnTo>
                    <a:lnTo>
                      <a:pt x="11566944" y="8271868"/>
                    </a:lnTo>
                    <a:lnTo>
                      <a:pt x="11594378" y="8557618"/>
                    </a:lnTo>
                    <a:lnTo>
                      <a:pt x="11880128" y="8364836"/>
                    </a:lnTo>
                    <a:lnTo>
                      <a:pt x="12021862" y="8441036"/>
                    </a:lnTo>
                    <a:lnTo>
                      <a:pt x="12125496" y="8707736"/>
                    </a:lnTo>
                    <a:lnTo>
                      <a:pt x="12286280" y="8563720"/>
                    </a:lnTo>
                    <a:lnTo>
                      <a:pt x="12389914" y="8307686"/>
                    </a:lnTo>
                    <a:lnTo>
                      <a:pt x="12664998" y="8165952"/>
                    </a:lnTo>
                    <a:lnTo>
                      <a:pt x="12959132" y="8214718"/>
                    </a:lnTo>
                    <a:lnTo>
                      <a:pt x="12935518" y="7637116"/>
                    </a:lnTo>
                    <a:lnTo>
                      <a:pt x="13174784" y="7582248"/>
                    </a:lnTo>
                    <a:lnTo>
                      <a:pt x="13439202" y="7230964"/>
                    </a:lnTo>
                    <a:lnTo>
                      <a:pt x="13760770" y="6871296"/>
                    </a:lnTo>
                    <a:lnTo>
                      <a:pt x="13963474" y="6692206"/>
                    </a:lnTo>
                    <a:lnTo>
                      <a:pt x="14230174" y="6254056"/>
                    </a:lnTo>
                    <a:lnTo>
                      <a:pt x="14276658" y="5940872"/>
                    </a:lnTo>
                    <a:lnTo>
                      <a:pt x="14285042" y="5687120"/>
                    </a:lnTo>
                    <a:lnTo>
                      <a:pt x="14704142" y="5412036"/>
                    </a:lnTo>
                    <a:lnTo>
                      <a:pt x="14445826" y="5297736"/>
                    </a:lnTo>
                    <a:lnTo>
                      <a:pt x="14494592" y="5060752"/>
                    </a:lnTo>
                    <a:lnTo>
                      <a:pt x="14693476" y="4899968"/>
                    </a:lnTo>
                    <a:lnTo>
                      <a:pt x="14835210" y="4957118"/>
                    </a:lnTo>
                    <a:lnTo>
                      <a:pt x="15148394" y="4796334"/>
                    </a:lnTo>
                    <a:lnTo>
                      <a:pt x="15290128" y="4749850"/>
                    </a:lnTo>
                    <a:lnTo>
                      <a:pt x="15194878" y="4483150"/>
                    </a:lnTo>
                    <a:lnTo>
                      <a:pt x="15423478" y="4218732"/>
                    </a:lnTo>
                    <a:lnTo>
                      <a:pt x="15518728" y="3922316"/>
                    </a:lnTo>
                    <a:lnTo>
                      <a:pt x="15480628" y="3761532"/>
                    </a:lnTo>
                    <a:lnTo>
                      <a:pt x="15607064" y="3513270"/>
                    </a:lnTo>
                    <a:lnTo>
                      <a:pt x="15216974" y="3532168"/>
                    </a:lnTo>
                    <a:lnTo>
                      <a:pt x="14934270" y="3593128"/>
                    </a:lnTo>
                    <a:lnTo>
                      <a:pt x="14690430" y="3532168"/>
                    </a:lnTo>
                    <a:lnTo>
                      <a:pt x="14490782" y="3532168"/>
                    </a:lnTo>
                    <a:lnTo>
                      <a:pt x="14201222" y="3501688"/>
                    </a:lnTo>
                    <a:lnTo>
                      <a:pt x="13771446" y="3532168"/>
                    </a:lnTo>
                    <a:lnTo>
                      <a:pt x="13465118" y="3440728"/>
                    </a:lnTo>
                    <a:lnTo>
                      <a:pt x="13007918" y="3508544"/>
                    </a:lnTo>
                    <a:lnTo>
                      <a:pt x="12606350" y="3386624"/>
                    </a:lnTo>
                    <a:lnTo>
                      <a:pt x="12787702" y="3103920"/>
                    </a:lnTo>
                    <a:lnTo>
                      <a:pt x="12780846" y="2812832"/>
                    </a:lnTo>
                    <a:lnTo>
                      <a:pt x="12923334" y="2423448"/>
                    </a:lnTo>
                    <a:lnTo>
                      <a:pt x="12698534" y="2130832"/>
                    </a:lnTo>
                    <a:lnTo>
                      <a:pt x="12482118" y="1777256"/>
                    </a:lnTo>
                    <a:lnTo>
                      <a:pt x="12070638" y="1349008"/>
                    </a:lnTo>
                    <a:lnTo>
                      <a:pt x="12223038" y="1020584"/>
                    </a:lnTo>
                    <a:lnTo>
                      <a:pt x="12123214" y="812552"/>
                    </a:lnTo>
                    <a:lnTo>
                      <a:pt x="12053870" y="553472"/>
                    </a:lnTo>
                    <a:lnTo>
                      <a:pt x="11737630" y="360680"/>
                    </a:lnTo>
                    <a:lnTo>
                      <a:pt x="11397022" y="218192"/>
                    </a:lnTo>
                    <a:lnTo>
                      <a:pt x="11057158" y="0"/>
                    </a:lnTo>
                    <a:lnTo>
                      <a:pt x="10566422" y="0"/>
                    </a:lnTo>
                    <a:lnTo>
                      <a:pt x="10055840" y="132312"/>
                    </a:lnTo>
                    <a:lnTo>
                      <a:pt x="9627118" y="109984"/>
                    </a:lnTo>
                    <a:lnTo>
                      <a:pt x="9271518" y="177800"/>
                    </a:lnTo>
                    <a:lnTo>
                      <a:pt x="8916166" y="25400"/>
                    </a:lnTo>
                    <a:lnTo>
                      <a:pt x="8756434" y="156240"/>
                    </a:lnTo>
                    <a:lnTo>
                      <a:pt x="8572972" y="389156"/>
                    </a:lnTo>
                    <a:close/>
                  </a:path>
                </a:pathLst>
              </a:custGeom>
              <a:solidFill>
                <a:srgbClr val="C3B996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4" name="任意多边形 15"/>
              <p:cNvSpPr>
                <a:spLocks/>
              </p:cNvSpPr>
              <p:nvPr/>
            </p:nvSpPr>
            <p:spPr bwMode="auto">
              <a:xfrm>
                <a:off x="2303463" y="3762375"/>
                <a:ext cx="1054100" cy="1196975"/>
              </a:xfrm>
              <a:custGeom>
                <a:avLst/>
                <a:gdLst/>
                <a:ahLst/>
                <a:cxnLst/>
                <a:rect l="0" t="0" r="r" b="b"/>
                <a:pathLst>
                  <a:path w="10541642" h="11969622">
                    <a:moveTo>
                      <a:pt x="50258" y="8765650"/>
                    </a:moveTo>
                    <a:lnTo>
                      <a:pt x="76200" y="8313490"/>
                    </a:lnTo>
                    <a:lnTo>
                      <a:pt x="0" y="8114606"/>
                    </a:lnTo>
                    <a:lnTo>
                      <a:pt x="361950" y="7441754"/>
                    </a:lnTo>
                    <a:lnTo>
                      <a:pt x="444252" y="7152184"/>
                    </a:lnTo>
                    <a:lnTo>
                      <a:pt x="740668" y="6858050"/>
                    </a:lnTo>
                    <a:lnTo>
                      <a:pt x="937270" y="6424464"/>
                    </a:lnTo>
                    <a:lnTo>
                      <a:pt x="1413520" y="6195864"/>
                    </a:lnTo>
                    <a:lnTo>
                      <a:pt x="1809006" y="6111280"/>
                    </a:lnTo>
                    <a:lnTo>
                      <a:pt x="2035324" y="6073180"/>
                    </a:lnTo>
                    <a:lnTo>
                      <a:pt x="1975892" y="5923062"/>
                    </a:lnTo>
                    <a:lnTo>
                      <a:pt x="1681758" y="5789712"/>
                    </a:lnTo>
                    <a:lnTo>
                      <a:pt x="1645940" y="5561112"/>
                    </a:lnTo>
                    <a:lnTo>
                      <a:pt x="1893590" y="5516910"/>
                    </a:lnTo>
                    <a:lnTo>
                      <a:pt x="2100858" y="5288310"/>
                    </a:lnTo>
                    <a:lnTo>
                      <a:pt x="2223542" y="5110758"/>
                    </a:lnTo>
                    <a:lnTo>
                      <a:pt x="2060476" y="4852442"/>
                    </a:lnTo>
                    <a:lnTo>
                      <a:pt x="2193826" y="4530874"/>
                    </a:lnTo>
                    <a:lnTo>
                      <a:pt x="2174776" y="4152156"/>
                    </a:lnTo>
                    <a:lnTo>
                      <a:pt x="2441476" y="3906788"/>
                    </a:lnTo>
                    <a:lnTo>
                      <a:pt x="2502446" y="3581400"/>
                    </a:lnTo>
                    <a:lnTo>
                      <a:pt x="2731046" y="3649216"/>
                    </a:lnTo>
                    <a:lnTo>
                      <a:pt x="2910880" y="3115816"/>
                    </a:lnTo>
                    <a:lnTo>
                      <a:pt x="3071664" y="3213348"/>
                    </a:lnTo>
                    <a:lnTo>
                      <a:pt x="3357414" y="2908548"/>
                    </a:lnTo>
                    <a:lnTo>
                      <a:pt x="3518198" y="2633464"/>
                    </a:lnTo>
                    <a:lnTo>
                      <a:pt x="3412282" y="2510780"/>
                    </a:lnTo>
                    <a:lnTo>
                      <a:pt x="3545632" y="2186930"/>
                    </a:lnTo>
                    <a:lnTo>
                      <a:pt x="3763566" y="1882130"/>
                    </a:lnTo>
                    <a:lnTo>
                      <a:pt x="4068366" y="1748780"/>
                    </a:lnTo>
                    <a:lnTo>
                      <a:pt x="4098082" y="1617712"/>
                    </a:lnTo>
                    <a:lnTo>
                      <a:pt x="3986064" y="1351012"/>
                    </a:lnTo>
                    <a:lnTo>
                      <a:pt x="3662214" y="1304528"/>
                    </a:lnTo>
                    <a:lnTo>
                      <a:pt x="3653830" y="1097260"/>
                    </a:lnTo>
                    <a:lnTo>
                      <a:pt x="3446562" y="860276"/>
                    </a:lnTo>
                    <a:lnTo>
                      <a:pt x="3196630" y="519658"/>
                    </a:lnTo>
                    <a:lnTo>
                      <a:pt x="3376464" y="445740"/>
                    </a:lnTo>
                    <a:lnTo>
                      <a:pt x="3553526" y="346502"/>
                    </a:lnTo>
                    <a:lnTo>
                      <a:pt x="7302150" y="411064"/>
                    </a:lnTo>
                    <a:lnTo>
                      <a:pt x="8115596" y="367060"/>
                    </a:lnTo>
                    <a:lnTo>
                      <a:pt x="8414144" y="314768"/>
                    </a:lnTo>
                    <a:lnTo>
                      <a:pt x="8572994" y="69304"/>
                    </a:lnTo>
                    <a:lnTo>
                      <a:pt x="8931470" y="0"/>
                    </a:lnTo>
                    <a:lnTo>
                      <a:pt x="9020672" y="280392"/>
                    </a:lnTo>
                    <a:lnTo>
                      <a:pt x="9162406" y="443458"/>
                    </a:lnTo>
                    <a:lnTo>
                      <a:pt x="9217274" y="870942"/>
                    </a:lnTo>
                    <a:lnTo>
                      <a:pt x="9407774" y="1012676"/>
                    </a:lnTo>
                    <a:lnTo>
                      <a:pt x="9587608" y="1143744"/>
                    </a:lnTo>
                    <a:lnTo>
                      <a:pt x="9843640" y="999728"/>
                    </a:lnTo>
                    <a:lnTo>
                      <a:pt x="9993758" y="1200894"/>
                    </a:lnTo>
                    <a:lnTo>
                      <a:pt x="10002142" y="1522462"/>
                    </a:lnTo>
                    <a:lnTo>
                      <a:pt x="10146158" y="1882130"/>
                    </a:lnTo>
                    <a:lnTo>
                      <a:pt x="10124826" y="2356098"/>
                    </a:lnTo>
                    <a:lnTo>
                      <a:pt x="10277226" y="2677666"/>
                    </a:lnTo>
                    <a:lnTo>
                      <a:pt x="10533260" y="2999234"/>
                    </a:lnTo>
                    <a:lnTo>
                      <a:pt x="10541642" y="3299470"/>
                    </a:lnTo>
                    <a:lnTo>
                      <a:pt x="10370192" y="3621038"/>
                    </a:lnTo>
                    <a:lnTo>
                      <a:pt x="10076058" y="3792488"/>
                    </a:lnTo>
                    <a:lnTo>
                      <a:pt x="9792590" y="3828306"/>
                    </a:lnTo>
                    <a:lnTo>
                      <a:pt x="9384156" y="4075956"/>
                    </a:lnTo>
                    <a:lnTo>
                      <a:pt x="9359004" y="4397524"/>
                    </a:lnTo>
                    <a:lnTo>
                      <a:pt x="9198220" y="4651276"/>
                    </a:lnTo>
                    <a:lnTo>
                      <a:pt x="9266678" y="5035946"/>
                    </a:lnTo>
                    <a:lnTo>
                      <a:pt x="9494636" y="5520730"/>
                    </a:lnTo>
                    <a:lnTo>
                      <a:pt x="9663804" y="5651798"/>
                    </a:lnTo>
                    <a:lnTo>
                      <a:pt x="9595988" y="5984032"/>
                    </a:lnTo>
                    <a:lnTo>
                      <a:pt x="9843638" y="6153200"/>
                    </a:lnTo>
                    <a:lnTo>
                      <a:pt x="9784206" y="6324650"/>
                    </a:lnTo>
                    <a:lnTo>
                      <a:pt x="9517506" y="6256834"/>
                    </a:lnTo>
                    <a:lnTo>
                      <a:pt x="9310238" y="6466384"/>
                    </a:lnTo>
                    <a:lnTo>
                      <a:pt x="9141070" y="6474768"/>
                    </a:lnTo>
                    <a:lnTo>
                      <a:pt x="9056486" y="6817668"/>
                    </a:lnTo>
                    <a:lnTo>
                      <a:pt x="8770736" y="7027218"/>
                    </a:lnTo>
                    <a:lnTo>
                      <a:pt x="8770736" y="7302302"/>
                    </a:lnTo>
                    <a:lnTo>
                      <a:pt x="8855320" y="7623870"/>
                    </a:lnTo>
                    <a:lnTo>
                      <a:pt x="8993234" y="7921824"/>
                    </a:lnTo>
                    <a:cubicBezTo>
                      <a:pt x="8990885" y="8136617"/>
                      <a:pt x="8988537" y="8351409"/>
                      <a:pt x="8986188" y="8566202"/>
                    </a:cubicBezTo>
                    <a:lnTo>
                      <a:pt x="8880272" y="8983018"/>
                    </a:lnTo>
                    <a:lnTo>
                      <a:pt x="8846488" y="9202986"/>
                    </a:lnTo>
                    <a:lnTo>
                      <a:pt x="8792068" y="9349830"/>
                    </a:lnTo>
                    <a:lnTo>
                      <a:pt x="8580484" y="9533980"/>
                    </a:lnTo>
                    <a:lnTo>
                      <a:pt x="8419700" y="9593164"/>
                    </a:lnTo>
                    <a:lnTo>
                      <a:pt x="8210150" y="9747598"/>
                    </a:lnTo>
                    <a:lnTo>
                      <a:pt x="8095850" y="9990932"/>
                    </a:lnTo>
                    <a:lnTo>
                      <a:pt x="8076800" y="10206832"/>
                    </a:lnTo>
                    <a:lnTo>
                      <a:pt x="8034632" y="10447884"/>
                    </a:lnTo>
                    <a:lnTo>
                      <a:pt x="7896966" y="10572850"/>
                    </a:lnTo>
                    <a:lnTo>
                      <a:pt x="7896966" y="10708234"/>
                    </a:lnTo>
                    <a:lnTo>
                      <a:pt x="7979516" y="10964268"/>
                    </a:lnTo>
                    <a:lnTo>
                      <a:pt x="8051648" y="11241138"/>
                    </a:lnTo>
                    <a:lnTo>
                      <a:pt x="7924648" y="11478122"/>
                    </a:lnTo>
                    <a:lnTo>
                      <a:pt x="7892898" y="11596490"/>
                    </a:lnTo>
                    <a:lnTo>
                      <a:pt x="7827364" y="11827124"/>
                    </a:lnTo>
                    <a:lnTo>
                      <a:pt x="7702398" y="11895188"/>
                    </a:lnTo>
                    <a:lnTo>
                      <a:pt x="7660230" y="11776324"/>
                    </a:lnTo>
                    <a:lnTo>
                      <a:pt x="7706714" y="11590636"/>
                    </a:lnTo>
                    <a:lnTo>
                      <a:pt x="7787230" y="11293972"/>
                    </a:lnTo>
                    <a:lnTo>
                      <a:pt x="7736230" y="11061800"/>
                    </a:lnTo>
                    <a:lnTo>
                      <a:pt x="7749130" y="10841336"/>
                    </a:lnTo>
                    <a:lnTo>
                      <a:pt x="7763864" y="10475318"/>
                    </a:lnTo>
                    <a:lnTo>
                      <a:pt x="7859114" y="10280750"/>
                    </a:lnTo>
                    <a:lnTo>
                      <a:pt x="7877668" y="9936312"/>
                    </a:lnTo>
                    <a:lnTo>
                      <a:pt x="7994250" y="9730830"/>
                    </a:lnTo>
                    <a:lnTo>
                      <a:pt x="8265266" y="9485214"/>
                    </a:lnTo>
                    <a:lnTo>
                      <a:pt x="8434434" y="9373196"/>
                    </a:lnTo>
                    <a:lnTo>
                      <a:pt x="8675734" y="9176346"/>
                    </a:lnTo>
                    <a:lnTo>
                      <a:pt x="8756250" y="9009212"/>
                    </a:lnTo>
                    <a:lnTo>
                      <a:pt x="8544418" y="8842326"/>
                    </a:lnTo>
                    <a:lnTo>
                      <a:pt x="8296768" y="9032826"/>
                    </a:lnTo>
                    <a:lnTo>
                      <a:pt x="8116934" y="9441260"/>
                    </a:lnTo>
                    <a:lnTo>
                      <a:pt x="7947766" y="9553278"/>
                    </a:lnTo>
                    <a:lnTo>
                      <a:pt x="7642966" y="9986864"/>
                    </a:lnTo>
                    <a:lnTo>
                      <a:pt x="7666580" y="10701636"/>
                    </a:lnTo>
                    <a:lnTo>
                      <a:pt x="7313014" y="11110070"/>
                    </a:lnTo>
                    <a:lnTo>
                      <a:pt x="7579714" y="11148170"/>
                    </a:lnTo>
                    <a:cubicBezTo>
                      <a:pt x="7581235" y="11227165"/>
                      <a:pt x="7582757" y="11306159"/>
                      <a:pt x="7584278" y="11385154"/>
                    </a:cubicBezTo>
                    <a:lnTo>
                      <a:pt x="7116412" y="11211422"/>
                    </a:lnTo>
                    <a:lnTo>
                      <a:pt x="7171280" y="11545938"/>
                    </a:lnTo>
                    <a:lnTo>
                      <a:pt x="7440262" y="11611472"/>
                    </a:lnTo>
                    <a:lnTo>
                      <a:pt x="7084350" y="11889764"/>
                    </a:lnTo>
                    <a:lnTo>
                      <a:pt x="6694260" y="11908662"/>
                    </a:lnTo>
                    <a:lnTo>
                      <a:pt x="6411556" y="11969622"/>
                    </a:lnTo>
                    <a:lnTo>
                      <a:pt x="6167716" y="11908662"/>
                    </a:lnTo>
                    <a:lnTo>
                      <a:pt x="5968068" y="11908662"/>
                    </a:lnTo>
                    <a:lnTo>
                      <a:pt x="5678508" y="11878182"/>
                    </a:lnTo>
                    <a:lnTo>
                      <a:pt x="5248732" y="11908662"/>
                    </a:lnTo>
                    <a:lnTo>
                      <a:pt x="4942404" y="11817222"/>
                    </a:lnTo>
                    <a:lnTo>
                      <a:pt x="4485204" y="11885038"/>
                    </a:lnTo>
                    <a:lnTo>
                      <a:pt x="4083636" y="11763118"/>
                    </a:lnTo>
                    <a:lnTo>
                      <a:pt x="4264988" y="11480414"/>
                    </a:lnTo>
                    <a:lnTo>
                      <a:pt x="4258132" y="11189326"/>
                    </a:lnTo>
                    <a:lnTo>
                      <a:pt x="4400620" y="10799942"/>
                    </a:lnTo>
                    <a:lnTo>
                      <a:pt x="4175820" y="10507326"/>
                    </a:lnTo>
                    <a:lnTo>
                      <a:pt x="3959404" y="10153750"/>
                    </a:lnTo>
                    <a:lnTo>
                      <a:pt x="3547924" y="9725502"/>
                    </a:lnTo>
                    <a:lnTo>
                      <a:pt x="3700324" y="9397078"/>
                    </a:lnTo>
                    <a:lnTo>
                      <a:pt x="3600500" y="9189046"/>
                    </a:lnTo>
                    <a:lnTo>
                      <a:pt x="3531156" y="8929966"/>
                    </a:lnTo>
                    <a:lnTo>
                      <a:pt x="3214916" y="8737174"/>
                    </a:lnTo>
                    <a:lnTo>
                      <a:pt x="2874308" y="8594686"/>
                    </a:lnTo>
                    <a:lnTo>
                      <a:pt x="2534444" y="8376494"/>
                    </a:lnTo>
                    <a:lnTo>
                      <a:pt x="2043708" y="8376494"/>
                    </a:lnTo>
                    <a:lnTo>
                      <a:pt x="1533126" y="8508806"/>
                    </a:lnTo>
                    <a:lnTo>
                      <a:pt x="1104404" y="8486478"/>
                    </a:lnTo>
                    <a:lnTo>
                      <a:pt x="748804" y="8554294"/>
                    </a:lnTo>
                    <a:lnTo>
                      <a:pt x="393452" y="8401894"/>
                    </a:lnTo>
                    <a:lnTo>
                      <a:pt x="233720" y="8532734"/>
                    </a:lnTo>
                    <a:lnTo>
                      <a:pt x="50258" y="8765650"/>
                    </a:lnTo>
                    <a:close/>
                  </a:path>
                </a:pathLst>
              </a:custGeom>
              <a:solidFill>
                <a:srgbClr val="C3B996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5" name="任意多边形 16"/>
              <p:cNvSpPr>
                <a:spLocks/>
              </p:cNvSpPr>
              <p:nvPr/>
            </p:nvSpPr>
            <p:spPr bwMode="auto">
              <a:xfrm>
                <a:off x="1512888" y="3043238"/>
                <a:ext cx="1238250" cy="2130425"/>
              </a:xfrm>
              <a:custGeom>
                <a:avLst/>
                <a:gdLst/>
                <a:ahLst/>
                <a:cxnLst/>
                <a:rect l="0" t="0" r="r" b="b"/>
                <a:pathLst>
                  <a:path w="12372578" h="21314520">
                    <a:moveTo>
                      <a:pt x="7952136" y="15967840"/>
                    </a:moveTo>
                    <a:lnTo>
                      <a:pt x="7978078" y="15515680"/>
                    </a:lnTo>
                    <a:lnTo>
                      <a:pt x="7901878" y="15316796"/>
                    </a:lnTo>
                    <a:lnTo>
                      <a:pt x="8263828" y="14643944"/>
                    </a:lnTo>
                    <a:lnTo>
                      <a:pt x="8346130" y="14354374"/>
                    </a:lnTo>
                    <a:lnTo>
                      <a:pt x="8642546" y="14060240"/>
                    </a:lnTo>
                    <a:lnTo>
                      <a:pt x="8839148" y="13626654"/>
                    </a:lnTo>
                    <a:lnTo>
                      <a:pt x="9315398" y="13398054"/>
                    </a:lnTo>
                    <a:lnTo>
                      <a:pt x="9710884" y="13313470"/>
                    </a:lnTo>
                    <a:lnTo>
                      <a:pt x="9937202" y="13275370"/>
                    </a:lnTo>
                    <a:lnTo>
                      <a:pt x="9877770" y="13125252"/>
                    </a:lnTo>
                    <a:lnTo>
                      <a:pt x="9583636" y="12991902"/>
                    </a:lnTo>
                    <a:lnTo>
                      <a:pt x="9547818" y="12763302"/>
                    </a:lnTo>
                    <a:lnTo>
                      <a:pt x="9795468" y="12719100"/>
                    </a:lnTo>
                    <a:lnTo>
                      <a:pt x="10002736" y="12490500"/>
                    </a:lnTo>
                    <a:lnTo>
                      <a:pt x="10125420" y="12312948"/>
                    </a:lnTo>
                    <a:lnTo>
                      <a:pt x="9962354" y="12054632"/>
                    </a:lnTo>
                    <a:lnTo>
                      <a:pt x="10095704" y="11733064"/>
                    </a:lnTo>
                    <a:lnTo>
                      <a:pt x="10076654" y="11354346"/>
                    </a:lnTo>
                    <a:lnTo>
                      <a:pt x="10343354" y="11108978"/>
                    </a:lnTo>
                    <a:lnTo>
                      <a:pt x="10404324" y="10783590"/>
                    </a:lnTo>
                    <a:lnTo>
                      <a:pt x="10632924" y="10851406"/>
                    </a:lnTo>
                    <a:lnTo>
                      <a:pt x="10812758" y="10318006"/>
                    </a:lnTo>
                    <a:lnTo>
                      <a:pt x="10973542" y="10415538"/>
                    </a:lnTo>
                    <a:lnTo>
                      <a:pt x="11259292" y="10110738"/>
                    </a:lnTo>
                    <a:lnTo>
                      <a:pt x="11420076" y="9835654"/>
                    </a:lnTo>
                    <a:lnTo>
                      <a:pt x="11314160" y="9712970"/>
                    </a:lnTo>
                    <a:lnTo>
                      <a:pt x="11447510" y="9389120"/>
                    </a:lnTo>
                    <a:lnTo>
                      <a:pt x="11665444" y="9084320"/>
                    </a:lnTo>
                    <a:lnTo>
                      <a:pt x="11970244" y="8950970"/>
                    </a:lnTo>
                    <a:lnTo>
                      <a:pt x="11999960" y="8819902"/>
                    </a:lnTo>
                    <a:lnTo>
                      <a:pt x="11887942" y="8553202"/>
                    </a:lnTo>
                    <a:lnTo>
                      <a:pt x="11564092" y="8506718"/>
                    </a:lnTo>
                    <a:lnTo>
                      <a:pt x="11555708" y="8299450"/>
                    </a:lnTo>
                    <a:lnTo>
                      <a:pt x="11348440" y="8062466"/>
                    </a:lnTo>
                    <a:lnTo>
                      <a:pt x="11098508" y="7721848"/>
                    </a:lnTo>
                    <a:lnTo>
                      <a:pt x="11278342" y="7647930"/>
                    </a:lnTo>
                    <a:lnTo>
                      <a:pt x="11455110" y="7550868"/>
                    </a:lnTo>
                    <a:lnTo>
                      <a:pt x="11803558" y="7295306"/>
                    </a:lnTo>
                    <a:lnTo>
                      <a:pt x="11859568" y="7048798"/>
                    </a:lnTo>
                    <a:lnTo>
                      <a:pt x="12013110" y="6964214"/>
                    </a:lnTo>
                    <a:lnTo>
                      <a:pt x="12162086" y="6629500"/>
                    </a:lnTo>
                    <a:lnTo>
                      <a:pt x="12237144" y="6231732"/>
                    </a:lnTo>
                    <a:lnTo>
                      <a:pt x="12372578" y="6002934"/>
                    </a:lnTo>
                    <a:lnTo>
                      <a:pt x="12213332" y="5693370"/>
                    </a:lnTo>
                    <a:lnTo>
                      <a:pt x="12100172" y="5384948"/>
                    </a:lnTo>
                    <a:lnTo>
                      <a:pt x="11875194" y="5208538"/>
                    </a:lnTo>
                    <a:lnTo>
                      <a:pt x="11835754" y="4881066"/>
                    </a:lnTo>
                    <a:lnTo>
                      <a:pt x="11896774" y="4539508"/>
                    </a:lnTo>
                    <a:lnTo>
                      <a:pt x="11834616" y="4162872"/>
                    </a:lnTo>
                    <a:lnTo>
                      <a:pt x="11881344" y="4010474"/>
                    </a:lnTo>
                    <a:lnTo>
                      <a:pt x="11646788" y="0"/>
                    </a:lnTo>
                    <a:lnTo>
                      <a:pt x="11305778" y="83642"/>
                    </a:lnTo>
                    <a:lnTo>
                      <a:pt x="11225956" y="255090"/>
                    </a:lnTo>
                    <a:cubicBezTo>
                      <a:pt x="11226337" y="332497"/>
                      <a:pt x="11226717" y="409905"/>
                      <a:pt x="11227098" y="487312"/>
                    </a:cubicBezTo>
                    <a:lnTo>
                      <a:pt x="11136612" y="725438"/>
                    </a:lnTo>
                    <a:lnTo>
                      <a:pt x="10994876" y="646956"/>
                    </a:lnTo>
                    <a:lnTo>
                      <a:pt x="10835282" y="729208"/>
                    </a:lnTo>
                    <a:lnTo>
                      <a:pt x="10686154" y="669728"/>
                    </a:lnTo>
                    <a:lnTo>
                      <a:pt x="10442228" y="727918"/>
                    </a:lnTo>
                    <a:lnTo>
                      <a:pt x="10152856" y="850602"/>
                    </a:lnTo>
                    <a:lnTo>
                      <a:pt x="10017026" y="1026816"/>
                    </a:lnTo>
                    <a:lnTo>
                      <a:pt x="9733558" y="982812"/>
                    </a:lnTo>
                    <a:lnTo>
                      <a:pt x="9344174" y="1061492"/>
                    </a:lnTo>
                    <a:lnTo>
                      <a:pt x="9128522" y="1323430"/>
                    </a:lnTo>
                    <a:lnTo>
                      <a:pt x="8826400" y="1612008"/>
                    </a:lnTo>
                    <a:lnTo>
                      <a:pt x="8187630" y="1721198"/>
                    </a:lnTo>
                    <a:lnTo>
                      <a:pt x="7763570" y="1620044"/>
                    </a:lnTo>
                    <a:lnTo>
                      <a:pt x="6763048" y="1740248"/>
                    </a:lnTo>
                    <a:lnTo>
                      <a:pt x="6340326" y="1673572"/>
                    </a:lnTo>
                    <a:lnTo>
                      <a:pt x="5939334" y="1479650"/>
                    </a:lnTo>
                    <a:lnTo>
                      <a:pt x="5782916" y="1772444"/>
                    </a:lnTo>
                    <a:lnTo>
                      <a:pt x="5587454" y="2171352"/>
                    </a:lnTo>
                    <a:lnTo>
                      <a:pt x="5050432" y="2253654"/>
                    </a:lnTo>
                    <a:lnTo>
                      <a:pt x="4628852" y="2248892"/>
                    </a:lnTo>
                    <a:lnTo>
                      <a:pt x="4208412" y="2348904"/>
                    </a:lnTo>
                    <a:lnTo>
                      <a:pt x="3701106" y="2281088"/>
                    </a:lnTo>
                    <a:lnTo>
                      <a:pt x="3100634" y="2516734"/>
                    </a:lnTo>
                    <a:lnTo>
                      <a:pt x="2614116" y="2179934"/>
                    </a:lnTo>
                    <a:lnTo>
                      <a:pt x="2201464" y="2438252"/>
                    </a:lnTo>
                    <a:lnTo>
                      <a:pt x="1403646" y="2988420"/>
                    </a:lnTo>
                    <a:lnTo>
                      <a:pt x="1204564" y="3265984"/>
                    </a:lnTo>
                    <a:lnTo>
                      <a:pt x="971844" y="3460554"/>
                    </a:lnTo>
                    <a:lnTo>
                      <a:pt x="904328" y="9219952"/>
                    </a:lnTo>
                    <a:lnTo>
                      <a:pt x="0" y="21314520"/>
                    </a:lnTo>
                    <a:lnTo>
                      <a:pt x="324622" y="21135912"/>
                    </a:lnTo>
                    <a:lnTo>
                      <a:pt x="612228" y="20740788"/>
                    </a:lnTo>
                    <a:lnTo>
                      <a:pt x="781364" y="20223396"/>
                    </a:lnTo>
                    <a:lnTo>
                      <a:pt x="1243892" y="20004956"/>
                    </a:lnTo>
                    <a:lnTo>
                      <a:pt x="1694484" y="19893196"/>
                    </a:lnTo>
                    <a:lnTo>
                      <a:pt x="2180636" y="19791596"/>
                    </a:lnTo>
                    <a:lnTo>
                      <a:pt x="2729524" y="19583316"/>
                    </a:lnTo>
                    <a:lnTo>
                      <a:pt x="3011196" y="19359796"/>
                    </a:lnTo>
                    <a:lnTo>
                      <a:pt x="3221500" y="19031372"/>
                    </a:lnTo>
                    <a:lnTo>
                      <a:pt x="3704348" y="19336172"/>
                    </a:lnTo>
                    <a:lnTo>
                      <a:pt x="4217428" y="19104268"/>
                    </a:lnTo>
                    <a:lnTo>
                      <a:pt x="4711964" y="19058796"/>
                    </a:lnTo>
                    <a:lnTo>
                      <a:pt x="4552708" y="18750940"/>
                    </a:lnTo>
                    <a:lnTo>
                      <a:pt x="4830580" y="18565004"/>
                    </a:lnTo>
                    <a:lnTo>
                      <a:pt x="5079996" y="18357220"/>
                    </a:lnTo>
                    <a:lnTo>
                      <a:pt x="5405612" y="18393276"/>
                    </a:lnTo>
                    <a:lnTo>
                      <a:pt x="5705580" y="18168476"/>
                    </a:lnTo>
                    <a:lnTo>
                      <a:pt x="5967964" y="17924884"/>
                    </a:lnTo>
                    <a:lnTo>
                      <a:pt x="6215356" y="17827084"/>
                    </a:lnTo>
                    <a:lnTo>
                      <a:pt x="6476212" y="17703636"/>
                    </a:lnTo>
                    <a:lnTo>
                      <a:pt x="6744420" y="17654860"/>
                    </a:lnTo>
                    <a:lnTo>
                      <a:pt x="6852628" y="17249988"/>
                    </a:lnTo>
                    <a:lnTo>
                      <a:pt x="7275012" y="17065828"/>
                    </a:lnTo>
                    <a:lnTo>
                      <a:pt x="7368724" y="16921812"/>
                    </a:lnTo>
                    <a:lnTo>
                      <a:pt x="7061590" y="16723924"/>
                    </a:lnTo>
                    <a:lnTo>
                      <a:pt x="7107332" y="16354380"/>
                    </a:lnTo>
                    <a:lnTo>
                      <a:pt x="7344564" y="16345996"/>
                    </a:lnTo>
                    <a:cubicBezTo>
                      <a:pt x="7344729" y="16247273"/>
                      <a:pt x="7344895" y="16148551"/>
                      <a:pt x="7345060" y="16049828"/>
                    </a:cubicBezTo>
                    <a:lnTo>
                      <a:pt x="7659544" y="15791036"/>
                    </a:lnTo>
                    <a:lnTo>
                      <a:pt x="7952136" y="15967840"/>
                    </a:lnTo>
                    <a:close/>
                  </a:path>
                </a:pathLst>
              </a:custGeom>
              <a:solidFill>
                <a:srgbClr val="73BC44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136" name="组合 135"/>
              <p:cNvGrpSpPr/>
              <p:nvPr/>
            </p:nvGrpSpPr>
            <p:grpSpPr>
              <a:xfrm>
                <a:off x="2633663" y="1098550"/>
                <a:ext cx="1427162" cy="1214438"/>
                <a:chOff x="2633663" y="1098550"/>
                <a:chExt cx="1427162" cy="1214438"/>
              </a:xfrm>
            </p:grpSpPr>
            <p:sp>
              <p:nvSpPr>
                <p:cNvPr id="157" name="任意多边形 9"/>
                <p:cNvSpPr>
                  <a:spLocks/>
                </p:cNvSpPr>
                <p:nvPr/>
              </p:nvSpPr>
              <p:spPr bwMode="auto">
                <a:xfrm>
                  <a:off x="2633663" y="1098550"/>
                  <a:ext cx="962025" cy="1047750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9612958" h="10469412">
                      <a:moveTo>
                        <a:pt x="42274" y="5029148"/>
                      </a:moveTo>
                      <a:lnTo>
                        <a:pt x="0" y="4633020"/>
                      </a:lnTo>
                      <a:lnTo>
                        <a:pt x="102540" y="4148880"/>
                      </a:lnTo>
                      <a:lnTo>
                        <a:pt x="39438" y="3905300"/>
                      </a:lnTo>
                      <a:lnTo>
                        <a:pt x="813444" y="3016796"/>
                      </a:lnTo>
                      <a:lnTo>
                        <a:pt x="1131390" y="2609504"/>
                      </a:lnTo>
                      <a:lnTo>
                        <a:pt x="999380" y="2321074"/>
                      </a:lnTo>
                      <a:lnTo>
                        <a:pt x="1210070" y="1928068"/>
                      </a:lnTo>
                      <a:lnTo>
                        <a:pt x="1418480" y="1338660"/>
                      </a:lnTo>
                      <a:lnTo>
                        <a:pt x="1512590" y="970606"/>
                      </a:lnTo>
                      <a:lnTo>
                        <a:pt x="1675852" y="695524"/>
                      </a:lnTo>
                      <a:lnTo>
                        <a:pt x="2300536" y="90036"/>
                      </a:lnTo>
                      <a:lnTo>
                        <a:pt x="2661890" y="123826"/>
                      </a:lnTo>
                      <a:lnTo>
                        <a:pt x="2982316" y="368994"/>
                      </a:lnTo>
                      <a:lnTo>
                        <a:pt x="3274168" y="190500"/>
                      </a:lnTo>
                      <a:lnTo>
                        <a:pt x="3755182" y="0"/>
                      </a:lnTo>
                      <a:lnTo>
                        <a:pt x="3917306" y="185736"/>
                      </a:lnTo>
                      <a:lnTo>
                        <a:pt x="4212778" y="363090"/>
                      </a:lnTo>
                      <a:lnTo>
                        <a:pt x="4506912" y="214312"/>
                      </a:lnTo>
                      <a:lnTo>
                        <a:pt x="4890392" y="182116"/>
                      </a:lnTo>
                      <a:lnTo>
                        <a:pt x="5405142" y="95594"/>
                      </a:lnTo>
                      <a:lnTo>
                        <a:pt x="5372004" y="336250"/>
                      </a:lnTo>
                      <a:lnTo>
                        <a:pt x="5608988" y="516084"/>
                      </a:lnTo>
                      <a:lnTo>
                        <a:pt x="5750722" y="848318"/>
                      </a:lnTo>
                      <a:lnTo>
                        <a:pt x="5348390" y="1131786"/>
                      </a:lnTo>
                      <a:lnTo>
                        <a:pt x="5266088" y="1474686"/>
                      </a:lnTo>
                      <a:lnTo>
                        <a:pt x="4942238" y="1662904"/>
                      </a:lnTo>
                      <a:lnTo>
                        <a:pt x="4552854" y="1804638"/>
                      </a:lnTo>
                      <a:lnTo>
                        <a:pt x="4364636" y="2003522"/>
                      </a:lnTo>
                      <a:lnTo>
                        <a:pt x="4152804" y="2297656"/>
                      </a:lnTo>
                      <a:lnTo>
                        <a:pt x="3880002" y="2325090"/>
                      </a:lnTo>
                      <a:lnTo>
                        <a:pt x="3795418" y="2572740"/>
                      </a:lnTo>
                      <a:lnTo>
                        <a:pt x="3960766" y="2858490"/>
                      </a:lnTo>
                      <a:lnTo>
                        <a:pt x="4053734" y="3019274"/>
                      </a:lnTo>
                      <a:lnTo>
                        <a:pt x="4343304" y="2921742"/>
                      </a:lnTo>
                      <a:lnTo>
                        <a:pt x="4793658" y="2739626"/>
                      </a:lnTo>
                      <a:lnTo>
                        <a:pt x="5227988" y="2475208"/>
                      </a:lnTo>
                      <a:lnTo>
                        <a:pt x="5368826" y="2603792"/>
                      </a:lnTo>
                      <a:lnTo>
                        <a:pt x="5035206" y="2885924"/>
                      </a:lnTo>
                      <a:lnTo>
                        <a:pt x="4885088" y="3161008"/>
                      </a:lnTo>
                      <a:lnTo>
                        <a:pt x="4802786" y="3397992"/>
                      </a:lnTo>
                      <a:lnTo>
                        <a:pt x="5183786" y="3234926"/>
                      </a:lnTo>
                      <a:lnTo>
                        <a:pt x="5714904" y="3036042"/>
                      </a:lnTo>
                      <a:lnTo>
                        <a:pt x="6121056" y="2932408"/>
                      </a:lnTo>
                      <a:lnTo>
                        <a:pt x="6423574" y="2799058"/>
                      </a:lnTo>
                      <a:lnTo>
                        <a:pt x="6660558" y="2809724"/>
                      </a:lnTo>
                      <a:lnTo>
                        <a:pt x="6821342" y="2741908"/>
                      </a:lnTo>
                      <a:lnTo>
                        <a:pt x="6829726" y="2962124"/>
                      </a:lnTo>
                      <a:lnTo>
                        <a:pt x="6846494" y="3131292"/>
                      </a:lnTo>
                      <a:lnTo>
                        <a:pt x="7058326" y="2997942"/>
                      </a:lnTo>
                      <a:lnTo>
                        <a:pt x="7420276" y="2894308"/>
                      </a:lnTo>
                      <a:lnTo>
                        <a:pt x="7312078" y="3093192"/>
                      </a:lnTo>
                      <a:lnTo>
                        <a:pt x="7045378" y="3311126"/>
                      </a:lnTo>
                      <a:lnTo>
                        <a:pt x="7219110" y="3406376"/>
                      </a:lnTo>
                      <a:lnTo>
                        <a:pt x="7549062" y="3090910"/>
                      </a:lnTo>
                      <a:lnTo>
                        <a:pt x="8025312" y="3101576"/>
                      </a:lnTo>
                      <a:lnTo>
                        <a:pt x="8213530" y="2872976"/>
                      </a:lnTo>
                      <a:lnTo>
                        <a:pt x="8545764" y="2834876"/>
                      </a:lnTo>
                      <a:lnTo>
                        <a:pt x="8660064" y="2741908"/>
                      </a:lnTo>
                      <a:lnTo>
                        <a:pt x="8820848" y="2549126"/>
                      </a:lnTo>
                      <a:lnTo>
                        <a:pt x="9068498" y="2608558"/>
                      </a:lnTo>
                      <a:lnTo>
                        <a:pt x="9324532" y="2377676"/>
                      </a:lnTo>
                      <a:lnTo>
                        <a:pt x="9427022" y="2471390"/>
                      </a:lnTo>
                      <a:lnTo>
                        <a:pt x="9341298" y="2719038"/>
                      </a:lnTo>
                      <a:lnTo>
                        <a:pt x="9450634" y="2838200"/>
                      </a:lnTo>
                      <a:lnTo>
                        <a:pt x="9373048" y="3067444"/>
                      </a:lnTo>
                      <a:lnTo>
                        <a:pt x="9420920" y="3268362"/>
                      </a:lnTo>
                      <a:lnTo>
                        <a:pt x="9353754" y="3490410"/>
                      </a:lnTo>
                      <a:lnTo>
                        <a:pt x="9383216" y="3688704"/>
                      </a:lnTo>
                      <a:lnTo>
                        <a:pt x="9365308" y="3860154"/>
                      </a:lnTo>
                      <a:lnTo>
                        <a:pt x="9298632" y="4001888"/>
                      </a:lnTo>
                      <a:lnTo>
                        <a:pt x="9307018" y="4212580"/>
                      </a:lnTo>
                      <a:lnTo>
                        <a:pt x="9505902" y="4106664"/>
                      </a:lnTo>
                      <a:lnTo>
                        <a:pt x="9612958" y="4278114"/>
                      </a:lnTo>
                      <a:lnTo>
                        <a:pt x="9487992" y="4296022"/>
                      </a:lnTo>
                      <a:lnTo>
                        <a:pt x="9441508" y="4534148"/>
                      </a:lnTo>
                      <a:lnTo>
                        <a:pt x="9452174" y="4674740"/>
                      </a:lnTo>
                      <a:lnTo>
                        <a:pt x="9428162" y="4953246"/>
                      </a:lnTo>
                      <a:lnTo>
                        <a:pt x="9466262" y="5389114"/>
                      </a:lnTo>
                      <a:lnTo>
                        <a:pt x="9580562" y="5530848"/>
                      </a:lnTo>
                      <a:lnTo>
                        <a:pt x="9591230" y="5778498"/>
                      </a:lnTo>
                      <a:lnTo>
                        <a:pt x="9362630" y="5863082"/>
                      </a:lnTo>
                      <a:lnTo>
                        <a:pt x="9267380" y="6070350"/>
                      </a:lnTo>
                      <a:lnTo>
                        <a:pt x="9229280" y="6260850"/>
                      </a:lnTo>
                      <a:lnTo>
                        <a:pt x="9294814" y="6462016"/>
                      </a:lnTo>
                      <a:lnTo>
                        <a:pt x="9466264" y="6032250"/>
                      </a:lnTo>
                      <a:lnTo>
                        <a:pt x="9474648" y="6338588"/>
                      </a:lnTo>
                      <a:lnTo>
                        <a:pt x="9447214" y="6774456"/>
                      </a:lnTo>
                      <a:lnTo>
                        <a:pt x="9351966" y="7161558"/>
                      </a:lnTo>
                      <a:lnTo>
                        <a:pt x="9286432" y="7578376"/>
                      </a:lnTo>
                      <a:lnTo>
                        <a:pt x="9163748" y="7823744"/>
                      </a:lnTo>
                      <a:lnTo>
                        <a:pt x="9041064" y="8363246"/>
                      </a:lnTo>
                      <a:lnTo>
                        <a:pt x="8869614" y="8720632"/>
                      </a:lnTo>
                      <a:cubicBezTo>
                        <a:pt x="8867447" y="8922178"/>
                        <a:pt x="8855013" y="8974004"/>
                        <a:pt x="8852846" y="9175550"/>
                      </a:cubicBezTo>
                      <a:lnTo>
                        <a:pt x="8577762" y="9505502"/>
                      </a:lnTo>
                      <a:lnTo>
                        <a:pt x="8444412" y="9715052"/>
                      </a:lnTo>
                      <a:lnTo>
                        <a:pt x="8376596" y="10072438"/>
                      </a:lnTo>
                      <a:lnTo>
                        <a:pt x="8474128" y="10284270"/>
                      </a:lnTo>
                      <a:lnTo>
                        <a:pt x="8197506" y="10469412"/>
                      </a:lnTo>
                      <a:lnTo>
                        <a:pt x="5906646" y="10116092"/>
                      </a:lnTo>
                      <a:lnTo>
                        <a:pt x="4712598" y="9143550"/>
                      </a:lnTo>
                      <a:lnTo>
                        <a:pt x="3840862" y="8322614"/>
                      </a:lnTo>
                      <a:lnTo>
                        <a:pt x="2977510" y="7535462"/>
                      </a:lnTo>
                      <a:lnTo>
                        <a:pt x="2664326" y="7027710"/>
                      </a:lnTo>
                      <a:lnTo>
                        <a:pt x="2402438" y="6300238"/>
                      </a:lnTo>
                      <a:lnTo>
                        <a:pt x="2140302" y="5843286"/>
                      </a:lnTo>
                      <a:lnTo>
                        <a:pt x="1429350" y="5530102"/>
                      </a:lnTo>
                      <a:lnTo>
                        <a:pt x="1049094" y="5335782"/>
                      </a:lnTo>
                      <a:lnTo>
                        <a:pt x="515194" y="5211210"/>
                      </a:lnTo>
                      <a:lnTo>
                        <a:pt x="42274" y="5029148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8" name="任意多边形 21"/>
                <p:cNvSpPr>
                  <a:spLocks/>
                </p:cNvSpPr>
                <p:nvPr/>
              </p:nvSpPr>
              <p:spPr bwMode="auto">
                <a:xfrm>
                  <a:off x="3698875" y="1717675"/>
                  <a:ext cx="361950" cy="595313"/>
                </a:xfrm>
                <a:custGeom>
                  <a:avLst/>
                  <a:gdLst>
                    <a:gd name="T0" fmla="*/ 251048 w 3611168"/>
                    <a:gd name="T1" fmla="*/ 51884 h 5961956"/>
                    <a:gd name="T2" fmla="*/ 249446 w 3611168"/>
                    <a:gd name="T3" fmla="*/ 75579 h 5961956"/>
                    <a:gd name="T4" fmla="*/ 253256 w 3611168"/>
                    <a:gd name="T5" fmla="*/ 91655 h 5961956"/>
                    <a:gd name="T6" fmla="*/ 236113 w 3611168"/>
                    <a:gd name="T7" fmla="*/ 122131 h 5961956"/>
                    <a:gd name="T8" fmla="*/ 220037 w 3611168"/>
                    <a:gd name="T9" fmla="*/ 150474 h 5961956"/>
                    <a:gd name="T10" fmla="*/ 206703 w 3611168"/>
                    <a:gd name="T11" fmla="*/ 174398 h 5961956"/>
                    <a:gd name="T12" fmla="*/ 218970 w 3611168"/>
                    <a:gd name="T13" fmla="*/ 178207 h 5961956"/>
                    <a:gd name="T14" fmla="*/ 230399 w 3611168"/>
                    <a:gd name="T15" fmla="*/ 184760 h 5961956"/>
                    <a:gd name="T16" fmla="*/ 223846 w 3611168"/>
                    <a:gd name="T17" fmla="*/ 201902 h 5961956"/>
                    <a:gd name="T18" fmla="*/ 200151 w 3611168"/>
                    <a:gd name="T19" fmla="*/ 195122 h 5961956"/>
                    <a:gd name="T20" fmla="*/ 181332 w 3611168"/>
                    <a:gd name="T21" fmla="*/ 230245 h 5961956"/>
                    <a:gd name="T22" fmla="*/ 149790 w 3611168"/>
                    <a:gd name="T23" fmla="*/ 226207 h 5961956"/>
                    <a:gd name="T24" fmla="*/ 152533 w 3611168"/>
                    <a:gd name="T25" fmla="*/ 265369 h 5961956"/>
                    <a:gd name="T26" fmla="*/ 176456 w 3611168"/>
                    <a:gd name="T27" fmla="*/ 265140 h 5961956"/>
                    <a:gd name="T28" fmla="*/ 143237 w 3611168"/>
                    <a:gd name="T29" fmla="*/ 310626 h 5961956"/>
                    <a:gd name="T30" fmla="*/ 112761 w 3611168"/>
                    <a:gd name="T31" fmla="*/ 381101 h 5961956"/>
                    <a:gd name="T32" fmla="*/ 88684 w 3611168"/>
                    <a:gd name="T33" fmla="*/ 426056 h 5961956"/>
                    <a:gd name="T34" fmla="*/ 81904 w 3611168"/>
                    <a:gd name="T35" fmla="*/ 462474 h 5961956"/>
                    <a:gd name="T36" fmla="*/ 65143 w 3611168"/>
                    <a:gd name="T37" fmla="*/ 485559 h 5961956"/>
                    <a:gd name="T38" fmla="*/ 60951 w 3611168"/>
                    <a:gd name="T39" fmla="*/ 510856 h 5961956"/>
                    <a:gd name="T40" fmla="*/ 55237 w 3611168"/>
                    <a:gd name="T41" fmla="*/ 540266 h 5961956"/>
                    <a:gd name="T42" fmla="*/ 67504 w 3611168"/>
                    <a:gd name="T43" fmla="*/ 562894 h 5961956"/>
                    <a:gd name="T44" fmla="*/ 34057 w 3611168"/>
                    <a:gd name="T45" fmla="*/ 574323 h 5961956"/>
                    <a:gd name="T46" fmla="*/ 0 w 3611168"/>
                    <a:gd name="T47" fmla="*/ 583846 h 5961956"/>
                    <a:gd name="T48" fmla="*/ 30476 w 3611168"/>
                    <a:gd name="T49" fmla="*/ 596113 h 5961956"/>
                    <a:gd name="T50" fmla="*/ 68571 w 3611168"/>
                    <a:gd name="T51" fmla="*/ 584685 h 5961956"/>
                    <a:gd name="T52" fmla="*/ 108039 w 3611168"/>
                    <a:gd name="T53" fmla="*/ 558857 h 5961956"/>
                    <a:gd name="T54" fmla="*/ 120763 w 3611168"/>
                    <a:gd name="T55" fmla="*/ 537597 h 5961956"/>
                    <a:gd name="T56" fmla="*/ 146174 w 3611168"/>
                    <a:gd name="T57" fmla="*/ 491695 h 5961956"/>
                    <a:gd name="T58" fmla="*/ 148723 w 3611168"/>
                    <a:gd name="T59" fmla="*/ 472226 h 5961956"/>
                    <a:gd name="T60" fmla="*/ 174323 w 3611168"/>
                    <a:gd name="T61" fmla="*/ 426740 h 5961956"/>
                    <a:gd name="T62" fmla="*/ 195275 w 3611168"/>
                    <a:gd name="T63" fmla="*/ 408759 h 5961956"/>
                    <a:gd name="T64" fmla="*/ 207542 w 3611168"/>
                    <a:gd name="T65" fmla="*/ 371731 h 5961956"/>
                    <a:gd name="T66" fmla="*/ 238856 w 3611168"/>
                    <a:gd name="T67" fmla="*/ 309103 h 5961956"/>
                    <a:gd name="T68" fmla="*/ 256837 w 3611168"/>
                    <a:gd name="T69" fmla="*/ 278855 h 5961956"/>
                    <a:gd name="T70" fmla="*/ 261485 w 3611168"/>
                    <a:gd name="T71" fmla="*/ 254322 h 5961956"/>
                    <a:gd name="T72" fmla="*/ 288151 w 3611168"/>
                    <a:gd name="T73" fmla="*/ 189561 h 5961956"/>
                    <a:gd name="T74" fmla="*/ 315656 w 3611168"/>
                    <a:gd name="T75" fmla="*/ 155276 h 5961956"/>
                    <a:gd name="T76" fmla="*/ 338745 w 3611168"/>
                    <a:gd name="T77" fmla="*/ 131581 h 5961956"/>
                    <a:gd name="T78" fmla="*/ 353676 w 3611168"/>
                    <a:gd name="T79" fmla="*/ 128227 h 5961956"/>
                    <a:gd name="T80" fmla="*/ 347124 w 3611168"/>
                    <a:gd name="T81" fmla="*/ 96913 h 5961956"/>
                    <a:gd name="T82" fmla="*/ 329753 w 3611168"/>
                    <a:gd name="T83" fmla="*/ 72990 h 5961956"/>
                    <a:gd name="T84" fmla="*/ 334857 w 3611168"/>
                    <a:gd name="T85" fmla="*/ 57142 h 5961956"/>
                    <a:gd name="T86" fmla="*/ 306896 w 3611168"/>
                    <a:gd name="T87" fmla="*/ 20724 h 5961956"/>
                    <a:gd name="T88" fmla="*/ 330591 w 3611168"/>
                    <a:gd name="T89" fmla="*/ 27276 h 5961956"/>
                    <a:gd name="T90" fmla="*/ 361067 w 3611168"/>
                    <a:gd name="T91" fmla="*/ 42514 h 5961956"/>
                    <a:gd name="T92" fmla="*/ 353676 w 3611168"/>
                    <a:gd name="T93" fmla="*/ 15238 h 5961956"/>
                    <a:gd name="T94" fmla="*/ 338895 w 3611168"/>
                    <a:gd name="T95" fmla="*/ 0 h 5961956"/>
                    <a:gd name="T96" fmla="*/ 296380 w 3611168"/>
                    <a:gd name="T97" fmla="*/ 3656 h 5961956"/>
                    <a:gd name="T98" fmla="*/ 286247 w 3611168"/>
                    <a:gd name="T99" fmla="*/ 14856 h 5961956"/>
                    <a:gd name="T100" fmla="*/ 259158 w 3611168"/>
                    <a:gd name="T101" fmla="*/ 32346 h 5961956"/>
                    <a:gd name="T102" fmla="*/ 251048 w 3611168"/>
                    <a:gd name="T103" fmla="*/ 51884 h 596195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3611168" h="5961956">
                      <a:moveTo>
                        <a:pt x="2510826" y="518916"/>
                      </a:moveTo>
                      <a:lnTo>
                        <a:pt x="2494808" y="755898"/>
                      </a:lnTo>
                      <a:lnTo>
                        <a:pt x="2532908" y="916682"/>
                      </a:lnTo>
                      <a:lnTo>
                        <a:pt x="2361454" y="1221484"/>
                      </a:lnTo>
                      <a:lnTo>
                        <a:pt x="2200670" y="1504952"/>
                      </a:lnTo>
                      <a:lnTo>
                        <a:pt x="2067320" y="1744218"/>
                      </a:lnTo>
                      <a:lnTo>
                        <a:pt x="2190004" y="1782318"/>
                      </a:lnTo>
                      <a:lnTo>
                        <a:pt x="2304304" y="1847852"/>
                      </a:lnTo>
                      <a:lnTo>
                        <a:pt x="2238770" y="2019302"/>
                      </a:lnTo>
                      <a:lnTo>
                        <a:pt x="2001786" y="1951486"/>
                      </a:lnTo>
                      <a:lnTo>
                        <a:pt x="1813568" y="2302770"/>
                      </a:lnTo>
                      <a:lnTo>
                        <a:pt x="1498102" y="2262388"/>
                      </a:lnTo>
                      <a:lnTo>
                        <a:pt x="1525536" y="2654054"/>
                      </a:lnTo>
                      <a:lnTo>
                        <a:pt x="1764802" y="2651772"/>
                      </a:lnTo>
                      <a:lnTo>
                        <a:pt x="1432568" y="3106690"/>
                      </a:lnTo>
                      <a:lnTo>
                        <a:pt x="1127768" y="3811540"/>
                      </a:lnTo>
                      <a:lnTo>
                        <a:pt x="886964" y="4261150"/>
                      </a:lnTo>
                      <a:lnTo>
                        <a:pt x="819148" y="4625382"/>
                      </a:lnTo>
                      <a:lnTo>
                        <a:pt x="651516" y="4856264"/>
                      </a:lnTo>
                      <a:lnTo>
                        <a:pt x="609598" y="5109272"/>
                      </a:lnTo>
                      <a:lnTo>
                        <a:pt x="552448" y="5403406"/>
                      </a:lnTo>
                      <a:lnTo>
                        <a:pt x="675134" y="5629724"/>
                      </a:lnTo>
                      <a:lnTo>
                        <a:pt x="340618" y="5744024"/>
                      </a:lnTo>
                      <a:lnTo>
                        <a:pt x="0" y="5839274"/>
                      </a:lnTo>
                      <a:lnTo>
                        <a:pt x="304802" y="5961956"/>
                      </a:lnTo>
                      <a:lnTo>
                        <a:pt x="685802" y="5847656"/>
                      </a:lnTo>
                      <a:lnTo>
                        <a:pt x="1080536" y="5589342"/>
                      </a:lnTo>
                      <a:lnTo>
                        <a:pt x="1207792" y="5376714"/>
                      </a:lnTo>
                      <a:lnTo>
                        <a:pt x="1461940" y="4917628"/>
                      </a:lnTo>
                      <a:lnTo>
                        <a:pt x="1487440" y="4722912"/>
                      </a:lnTo>
                      <a:lnTo>
                        <a:pt x="1743474" y="4267994"/>
                      </a:lnTo>
                      <a:lnTo>
                        <a:pt x="1953024" y="4088160"/>
                      </a:lnTo>
                      <a:lnTo>
                        <a:pt x="2075708" y="3717826"/>
                      </a:lnTo>
                      <a:lnTo>
                        <a:pt x="2388892" y="3091458"/>
                      </a:lnTo>
                      <a:lnTo>
                        <a:pt x="2568726" y="2788940"/>
                      </a:lnTo>
                      <a:lnTo>
                        <a:pt x="2615210" y="2543572"/>
                      </a:lnTo>
                      <a:lnTo>
                        <a:pt x="2881910" y="1895872"/>
                      </a:lnTo>
                      <a:lnTo>
                        <a:pt x="3156994" y="1552972"/>
                      </a:lnTo>
                      <a:lnTo>
                        <a:pt x="3387922" y="1315990"/>
                      </a:lnTo>
                      <a:lnTo>
                        <a:pt x="3537250" y="1282452"/>
                      </a:lnTo>
                      <a:lnTo>
                        <a:pt x="3471716" y="969268"/>
                      </a:lnTo>
                      <a:lnTo>
                        <a:pt x="3297984" y="730002"/>
                      </a:lnTo>
                      <a:lnTo>
                        <a:pt x="3349032" y="571500"/>
                      </a:lnTo>
                      <a:lnTo>
                        <a:pt x="3069384" y="207268"/>
                      </a:lnTo>
                      <a:lnTo>
                        <a:pt x="3306368" y="272802"/>
                      </a:lnTo>
                      <a:lnTo>
                        <a:pt x="3611168" y="425202"/>
                      </a:lnTo>
                      <a:lnTo>
                        <a:pt x="3537250" y="152400"/>
                      </a:lnTo>
                      <a:lnTo>
                        <a:pt x="3389414" y="0"/>
                      </a:lnTo>
                      <a:lnTo>
                        <a:pt x="2964212" y="36562"/>
                      </a:lnTo>
                      <a:lnTo>
                        <a:pt x="2862860" y="148580"/>
                      </a:lnTo>
                      <a:lnTo>
                        <a:pt x="2591938" y="323506"/>
                      </a:lnTo>
                      <a:lnTo>
                        <a:pt x="2510826" y="518916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137" name="任意多边形 22"/>
              <p:cNvSpPr>
                <a:spLocks/>
              </p:cNvSpPr>
              <p:nvPr/>
            </p:nvSpPr>
            <p:spPr bwMode="auto">
              <a:xfrm>
                <a:off x="3943350" y="1658938"/>
                <a:ext cx="39688" cy="76200"/>
              </a:xfrm>
              <a:custGeom>
                <a:avLst/>
                <a:gdLst>
                  <a:gd name="T0" fmla="*/ 5641 w 1701526"/>
                  <a:gd name="T1" fmla="*/ 25060 h 3271829"/>
                  <a:gd name="T2" fmla="*/ 0 w 1701526"/>
                  <a:gd name="T3" fmla="*/ 76488 h 3271829"/>
                  <a:gd name="T4" fmla="*/ 24990 w 1701526"/>
                  <a:gd name="T5" fmla="*/ 54851 h 3271829"/>
                  <a:gd name="T6" fmla="*/ 34285 w 1701526"/>
                  <a:gd name="T7" fmla="*/ 26508 h 3271829"/>
                  <a:gd name="T8" fmla="*/ 39778 w 1701526"/>
                  <a:gd name="T9" fmla="*/ 6506 h 3271829"/>
                  <a:gd name="T10" fmla="*/ 22982 w 1701526"/>
                  <a:gd name="T11" fmla="*/ 0 h 3271829"/>
                  <a:gd name="T12" fmla="*/ 5641 w 1701526"/>
                  <a:gd name="T13" fmla="*/ 25060 h 32718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01526" h="3271829">
                    <a:moveTo>
                      <a:pt x="241306" y="1071977"/>
                    </a:moveTo>
                    <a:lnTo>
                      <a:pt x="0" y="3271829"/>
                    </a:lnTo>
                    <a:lnTo>
                      <a:pt x="1068947" y="2346296"/>
                    </a:lnTo>
                    <a:lnTo>
                      <a:pt x="1466567" y="1133915"/>
                    </a:lnTo>
                    <a:lnTo>
                      <a:pt x="1701526" y="278319"/>
                    </a:lnTo>
                    <a:lnTo>
                      <a:pt x="983075" y="1"/>
                    </a:lnTo>
                    <a:lnTo>
                      <a:pt x="241306" y="1071977"/>
                    </a:lnTo>
                    <a:close/>
                  </a:path>
                </a:pathLst>
              </a:custGeom>
              <a:solidFill>
                <a:srgbClr val="C3B996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138" name="组合 137"/>
              <p:cNvGrpSpPr/>
              <p:nvPr/>
            </p:nvGrpSpPr>
            <p:grpSpPr>
              <a:xfrm>
                <a:off x="2560638" y="2111375"/>
                <a:ext cx="1635125" cy="1751013"/>
                <a:chOff x="2560638" y="2111375"/>
                <a:chExt cx="1635125" cy="1751013"/>
              </a:xfrm>
            </p:grpSpPr>
            <p:sp>
              <p:nvSpPr>
                <p:cNvPr id="139" name="任意多边形 11"/>
                <p:cNvSpPr>
                  <a:spLocks/>
                </p:cNvSpPr>
                <p:nvPr/>
              </p:nvSpPr>
              <p:spPr bwMode="auto">
                <a:xfrm>
                  <a:off x="2560638" y="2111375"/>
                  <a:ext cx="892175" cy="1692275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8928748" h="16934710">
                      <a:moveTo>
                        <a:pt x="8928748" y="351582"/>
                      </a:moveTo>
                      <a:lnTo>
                        <a:pt x="6631134" y="0"/>
                      </a:lnTo>
                      <a:lnTo>
                        <a:pt x="1708350" y="1247330"/>
                      </a:lnTo>
                      <a:lnTo>
                        <a:pt x="1379192" y="2322020"/>
                      </a:lnTo>
                      <a:lnTo>
                        <a:pt x="1519588" y="3225952"/>
                      </a:lnTo>
                      <a:lnTo>
                        <a:pt x="1310038" y="3835750"/>
                      </a:lnTo>
                      <a:lnTo>
                        <a:pt x="1419576" y="4496794"/>
                      </a:lnTo>
                      <a:lnTo>
                        <a:pt x="1364258" y="4998546"/>
                      </a:lnTo>
                      <a:lnTo>
                        <a:pt x="1548164" y="5250810"/>
                      </a:lnTo>
                      <a:lnTo>
                        <a:pt x="1497860" y="5585324"/>
                      </a:lnTo>
                      <a:lnTo>
                        <a:pt x="899124" y="5824790"/>
                      </a:lnTo>
                      <a:lnTo>
                        <a:pt x="414490" y="5901188"/>
                      </a:lnTo>
                      <a:lnTo>
                        <a:pt x="223790" y="6576320"/>
                      </a:lnTo>
                      <a:lnTo>
                        <a:pt x="0" y="6992298"/>
                      </a:lnTo>
                      <a:lnTo>
                        <a:pt x="210046" y="9985972"/>
                      </a:lnTo>
                      <a:lnTo>
                        <a:pt x="366864" y="10037766"/>
                      </a:lnTo>
                      <a:lnTo>
                        <a:pt x="510880" y="9963848"/>
                      </a:lnTo>
                      <a:lnTo>
                        <a:pt x="660998" y="10040048"/>
                      </a:lnTo>
                      <a:lnTo>
                        <a:pt x="756248" y="9792398"/>
                      </a:lnTo>
                      <a:lnTo>
                        <a:pt x="745582" y="9585130"/>
                      </a:lnTo>
                      <a:lnTo>
                        <a:pt x="840832" y="9396912"/>
                      </a:lnTo>
                      <a:lnTo>
                        <a:pt x="1173066" y="9320712"/>
                      </a:lnTo>
                      <a:lnTo>
                        <a:pt x="1404742" y="13341056"/>
                      </a:lnTo>
                      <a:lnTo>
                        <a:pt x="1356966" y="13481104"/>
                      </a:lnTo>
                      <a:lnTo>
                        <a:pt x="1426818" y="13871430"/>
                      </a:lnTo>
                      <a:lnTo>
                        <a:pt x="1365104" y="14190716"/>
                      </a:lnTo>
                      <a:lnTo>
                        <a:pt x="1407768" y="14533616"/>
                      </a:lnTo>
                      <a:lnTo>
                        <a:pt x="1634086" y="14711168"/>
                      </a:lnTo>
                      <a:lnTo>
                        <a:pt x="1746104" y="15024352"/>
                      </a:lnTo>
                      <a:lnTo>
                        <a:pt x="1896222" y="15316204"/>
                      </a:lnTo>
                      <a:lnTo>
                        <a:pt x="1765154" y="15553188"/>
                      </a:lnTo>
                      <a:lnTo>
                        <a:pt x="1688954" y="15942572"/>
                      </a:lnTo>
                      <a:lnTo>
                        <a:pt x="1536554" y="16291574"/>
                      </a:lnTo>
                      <a:lnTo>
                        <a:pt x="1386436" y="16365492"/>
                      </a:lnTo>
                      <a:lnTo>
                        <a:pt x="1331568" y="16613142"/>
                      </a:lnTo>
                      <a:lnTo>
                        <a:pt x="980530" y="16871708"/>
                      </a:lnTo>
                      <a:lnTo>
                        <a:pt x="4731646" y="16934710"/>
                      </a:lnTo>
                      <a:lnTo>
                        <a:pt x="5547770" y="16885944"/>
                      </a:lnTo>
                      <a:lnTo>
                        <a:pt x="5839622" y="16839460"/>
                      </a:lnTo>
                      <a:lnTo>
                        <a:pt x="6000406" y="16591810"/>
                      </a:lnTo>
                      <a:lnTo>
                        <a:pt x="6361064" y="16519030"/>
                      </a:lnTo>
                      <a:lnTo>
                        <a:pt x="6326290" y="16133070"/>
                      </a:lnTo>
                      <a:lnTo>
                        <a:pt x="6300890" y="15756634"/>
                      </a:lnTo>
                      <a:lnTo>
                        <a:pt x="6326290" y="15375634"/>
                      </a:lnTo>
                      <a:lnTo>
                        <a:pt x="6385474" y="14504394"/>
                      </a:lnTo>
                      <a:lnTo>
                        <a:pt x="6431958" y="13772804"/>
                      </a:lnTo>
                      <a:lnTo>
                        <a:pt x="6597058" y="13108138"/>
                      </a:lnTo>
                      <a:lnTo>
                        <a:pt x="6872142" y="12168586"/>
                      </a:lnTo>
                      <a:lnTo>
                        <a:pt x="7198868" y="10612340"/>
                      </a:lnTo>
                      <a:lnTo>
                        <a:pt x="7333162" y="9928028"/>
                      </a:lnTo>
                      <a:lnTo>
                        <a:pt x="7589196" y="9489878"/>
                      </a:lnTo>
                      <a:lnTo>
                        <a:pt x="7815514" y="9557694"/>
                      </a:lnTo>
                      <a:lnTo>
                        <a:pt x="8052498" y="9737528"/>
                      </a:lnTo>
                      <a:lnTo>
                        <a:pt x="8308532" y="9718478"/>
                      </a:lnTo>
                      <a:lnTo>
                        <a:pt x="8564566" y="9652944"/>
                      </a:lnTo>
                      <a:lnTo>
                        <a:pt x="8654458" y="9422310"/>
                      </a:lnTo>
                      <a:lnTo>
                        <a:pt x="8668200" y="9134774"/>
                      </a:lnTo>
                      <a:lnTo>
                        <a:pt x="8545516" y="8963324"/>
                      </a:lnTo>
                      <a:lnTo>
                        <a:pt x="8327582" y="8887124"/>
                      </a:lnTo>
                      <a:lnTo>
                        <a:pt x="8003732" y="8944274"/>
                      </a:lnTo>
                      <a:lnTo>
                        <a:pt x="7796464" y="8908456"/>
                      </a:lnTo>
                      <a:lnTo>
                        <a:pt x="7614348" y="8679856"/>
                      </a:lnTo>
                      <a:lnTo>
                        <a:pt x="7682164" y="8527456"/>
                      </a:lnTo>
                      <a:lnTo>
                        <a:pt x="7368980" y="8442872"/>
                      </a:lnTo>
                      <a:lnTo>
                        <a:pt x="7036746" y="8252372"/>
                      </a:lnTo>
                      <a:lnTo>
                        <a:pt x="6761662" y="8045104"/>
                      </a:lnTo>
                      <a:lnTo>
                        <a:pt x="6596562" y="7798694"/>
                      </a:lnTo>
                      <a:lnTo>
                        <a:pt x="6635158" y="7432428"/>
                      </a:lnTo>
                      <a:lnTo>
                        <a:pt x="6558958" y="7151242"/>
                      </a:lnTo>
                      <a:lnTo>
                        <a:pt x="6597058" y="6846442"/>
                      </a:lnTo>
                      <a:lnTo>
                        <a:pt x="6692308" y="6533258"/>
                      </a:lnTo>
                      <a:lnTo>
                        <a:pt x="6910242" y="6516490"/>
                      </a:lnTo>
                      <a:lnTo>
                        <a:pt x="7119792" y="6146156"/>
                      </a:lnTo>
                      <a:lnTo>
                        <a:pt x="7128176" y="5909172"/>
                      </a:lnTo>
                      <a:lnTo>
                        <a:pt x="7356776" y="5852022"/>
                      </a:lnTo>
                      <a:lnTo>
                        <a:pt x="7378902" y="5661522"/>
                      </a:lnTo>
                      <a:lnTo>
                        <a:pt x="7591478" y="5339954"/>
                      </a:lnTo>
                      <a:lnTo>
                        <a:pt x="7708260" y="5067350"/>
                      </a:lnTo>
                      <a:lnTo>
                        <a:pt x="7738518" y="4875660"/>
                      </a:lnTo>
                      <a:lnTo>
                        <a:pt x="7614150" y="4925618"/>
                      </a:lnTo>
                      <a:lnTo>
                        <a:pt x="7658154" y="5058966"/>
                      </a:lnTo>
                      <a:lnTo>
                        <a:pt x="7520042" y="5205464"/>
                      </a:lnTo>
                      <a:lnTo>
                        <a:pt x="7564044" y="5275760"/>
                      </a:lnTo>
                      <a:lnTo>
                        <a:pt x="7392594" y="5228134"/>
                      </a:lnTo>
                      <a:lnTo>
                        <a:pt x="7199812" y="5251550"/>
                      </a:lnTo>
                      <a:lnTo>
                        <a:pt x="7031786" y="5213848"/>
                      </a:lnTo>
                      <a:lnTo>
                        <a:pt x="6971212" y="5109816"/>
                      </a:lnTo>
                      <a:lnTo>
                        <a:pt x="7115228" y="5139532"/>
                      </a:lnTo>
                      <a:lnTo>
                        <a:pt x="7180762" y="4872832"/>
                      </a:lnTo>
                      <a:lnTo>
                        <a:pt x="7085512" y="4654898"/>
                      </a:lnTo>
                      <a:lnTo>
                        <a:pt x="7237912" y="4494114"/>
                      </a:lnTo>
                      <a:lnTo>
                        <a:pt x="7265346" y="4352380"/>
                      </a:lnTo>
                      <a:lnTo>
                        <a:pt x="7455846" y="4382096"/>
                      </a:lnTo>
                      <a:lnTo>
                        <a:pt x="7426130" y="4229696"/>
                      </a:lnTo>
                      <a:lnTo>
                        <a:pt x="7284396" y="4134446"/>
                      </a:lnTo>
                      <a:lnTo>
                        <a:pt x="7599862" y="3897462"/>
                      </a:lnTo>
                      <a:lnTo>
                        <a:pt x="7616630" y="3679528"/>
                      </a:lnTo>
                      <a:lnTo>
                        <a:pt x="7646346" y="3528666"/>
                      </a:lnTo>
                      <a:lnTo>
                        <a:pt x="7827322" y="3650210"/>
                      </a:lnTo>
                      <a:lnTo>
                        <a:pt x="7703498" y="3955010"/>
                      </a:lnTo>
                      <a:lnTo>
                        <a:pt x="7760648" y="4134844"/>
                      </a:lnTo>
                      <a:lnTo>
                        <a:pt x="7684446" y="4219428"/>
                      </a:lnTo>
                      <a:cubicBezTo>
                        <a:pt x="7678675" y="4292759"/>
                        <a:pt x="7702869" y="4284765"/>
                        <a:pt x="7713022" y="4381354"/>
                      </a:cubicBezTo>
                      <a:lnTo>
                        <a:pt x="7598722" y="4570712"/>
                      </a:lnTo>
                      <a:lnTo>
                        <a:pt x="7589198" y="4685012"/>
                      </a:lnTo>
                      <a:lnTo>
                        <a:pt x="7745366" y="4798964"/>
                      </a:lnTo>
                      <a:lnTo>
                        <a:pt x="7826182" y="4509742"/>
                      </a:lnTo>
                      <a:lnTo>
                        <a:pt x="7896622" y="3703588"/>
                      </a:lnTo>
                      <a:lnTo>
                        <a:pt x="8113614" y="2261542"/>
                      </a:lnTo>
                      <a:lnTo>
                        <a:pt x="8019310" y="2087612"/>
                      </a:lnTo>
                      <a:lnTo>
                        <a:pt x="7913640" y="2324596"/>
                      </a:lnTo>
                      <a:lnTo>
                        <a:pt x="7769872" y="2222996"/>
                      </a:lnTo>
                      <a:lnTo>
                        <a:pt x="7726862" y="2348558"/>
                      </a:lnTo>
                      <a:lnTo>
                        <a:pt x="7502082" y="2289622"/>
                      </a:lnTo>
                      <a:lnTo>
                        <a:pt x="7498014" y="2069654"/>
                      </a:lnTo>
                      <a:lnTo>
                        <a:pt x="7637714" y="2010470"/>
                      </a:lnTo>
                      <a:lnTo>
                        <a:pt x="7646098" y="1858070"/>
                      </a:lnTo>
                      <a:lnTo>
                        <a:pt x="7798498" y="1756470"/>
                      </a:lnTo>
                      <a:lnTo>
                        <a:pt x="7730682" y="1595686"/>
                      </a:lnTo>
                      <a:lnTo>
                        <a:pt x="7895782" y="1443286"/>
                      </a:lnTo>
                      <a:lnTo>
                        <a:pt x="7980366" y="1515418"/>
                      </a:lnTo>
                      <a:lnTo>
                        <a:pt x="7997382" y="1790502"/>
                      </a:lnTo>
                      <a:lnTo>
                        <a:pt x="8048182" y="1976686"/>
                      </a:lnTo>
                      <a:lnTo>
                        <a:pt x="8132766" y="1845370"/>
                      </a:lnTo>
                      <a:lnTo>
                        <a:pt x="8221666" y="1544886"/>
                      </a:lnTo>
                      <a:lnTo>
                        <a:pt x="8297866" y="1193602"/>
                      </a:lnTo>
                      <a:lnTo>
                        <a:pt x="8471350" y="956618"/>
                      </a:lnTo>
                      <a:lnTo>
                        <a:pt x="8657534" y="838250"/>
                      </a:lnTo>
                      <a:lnTo>
                        <a:pt x="8708334" y="482650"/>
                      </a:lnTo>
                      <a:lnTo>
                        <a:pt x="8928748" y="351582"/>
                      </a:lnTo>
                      <a:close/>
                    </a:path>
                  </a:pathLst>
                </a:custGeom>
                <a:solidFill>
                  <a:srgbClr val="F5B90F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0" name="任意多边形 24"/>
                <p:cNvSpPr>
                  <a:spLocks/>
                </p:cNvSpPr>
                <p:nvPr/>
              </p:nvSpPr>
              <p:spPr bwMode="auto">
                <a:xfrm>
                  <a:off x="3854450" y="2938463"/>
                  <a:ext cx="341313" cy="571500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14571517" h="24443005">
                      <a:moveTo>
                        <a:pt x="6842751" y="5389537"/>
                      </a:moveTo>
                      <a:lnTo>
                        <a:pt x="5312242" y="7121105"/>
                      </a:lnTo>
                      <a:lnTo>
                        <a:pt x="4833146" y="8750634"/>
                      </a:lnTo>
                      <a:lnTo>
                        <a:pt x="4181347" y="9347064"/>
                      </a:lnTo>
                      <a:lnTo>
                        <a:pt x="3285111" y="10569204"/>
                      </a:lnTo>
                      <a:lnTo>
                        <a:pt x="2760406" y="11582774"/>
                      </a:lnTo>
                      <a:lnTo>
                        <a:pt x="1782694" y="13411096"/>
                      </a:lnTo>
                      <a:lnTo>
                        <a:pt x="1665360" y="14587618"/>
                      </a:lnTo>
                      <a:lnTo>
                        <a:pt x="3050460" y="14542000"/>
                      </a:lnTo>
                      <a:lnTo>
                        <a:pt x="3167794" y="15356760"/>
                      </a:lnTo>
                      <a:lnTo>
                        <a:pt x="1900037" y="15891225"/>
                      </a:lnTo>
                      <a:lnTo>
                        <a:pt x="1212371" y="16741843"/>
                      </a:lnTo>
                      <a:lnTo>
                        <a:pt x="2036891" y="17383891"/>
                      </a:lnTo>
                      <a:lnTo>
                        <a:pt x="1176513" y="18931935"/>
                      </a:lnTo>
                      <a:lnTo>
                        <a:pt x="452989" y="20506068"/>
                      </a:lnTo>
                      <a:lnTo>
                        <a:pt x="371513" y="22008494"/>
                      </a:lnTo>
                      <a:lnTo>
                        <a:pt x="0" y="23719490"/>
                      </a:lnTo>
                      <a:lnTo>
                        <a:pt x="778902" y="23628245"/>
                      </a:lnTo>
                      <a:lnTo>
                        <a:pt x="1675138" y="23256723"/>
                      </a:lnTo>
                      <a:lnTo>
                        <a:pt x="2525756" y="24443005"/>
                      </a:lnTo>
                      <a:lnTo>
                        <a:pt x="2480138" y="22197535"/>
                      </a:lnTo>
                      <a:lnTo>
                        <a:pt x="1257998" y="22451723"/>
                      </a:lnTo>
                      <a:lnTo>
                        <a:pt x="1059188" y="21764057"/>
                      </a:lnTo>
                      <a:lnTo>
                        <a:pt x="2770184" y="20949297"/>
                      </a:lnTo>
                      <a:lnTo>
                        <a:pt x="1828330" y="20669011"/>
                      </a:lnTo>
                      <a:lnTo>
                        <a:pt x="2851660" y="19808633"/>
                      </a:lnTo>
                      <a:lnTo>
                        <a:pt x="2480138" y="18922157"/>
                      </a:lnTo>
                      <a:lnTo>
                        <a:pt x="3249280" y="17465349"/>
                      </a:lnTo>
                      <a:lnTo>
                        <a:pt x="4181373" y="15601161"/>
                      </a:lnTo>
                      <a:lnTo>
                        <a:pt x="3855469" y="14007499"/>
                      </a:lnTo>
                      <a:lnTo>
                        <a:pt x="4099897" y="12795119"/>
                      </a:lnTo>
                      <a:lnTo>
                        <a:pt x="4588753" y="11863025"/>
                      </a:lnTo>
                      <a:lnTo>
                        <a:pt x="4054279" y="10930931"/>
                      </a:lnTo>
                      <a:lnTo>
                        <a:pt x="4787563" y="10279123"/>
                      </a:lnTo>
                      <a:lnTo>
                        <a:pt x="6009703" y="10442075"/>
                      </a:lnTo>
                      <a:lnTo>
                        <a:pt x="6723433" y="9366584"/>
                      </a:lnTo>
                      <a:lnTo>
                        <a:pt x="7324986" y="9851163"/>
                      </a:lnTo>
                      <a:lnTo>
                        <a:pt x="7818513" y="11077545"/>
                      </a:lnTo>
                      <a:lnTo>
                        <a:pt x="8992246" y="10801938"/>
                      </a:lnTo>
                      <a:lnTo>
                        <a:pt x="9917360" y="9702222"/>
                      </a:lnTo>
                      <a:lnTo>
                        <a:pt x="11139500" y="8933080"/>
                      </a:lnTo>
                      <a:cubicBezTo>
                        <a:pt x="11136247" y="8486589"/>
                        <a:pt x="11132993" y="8040097"/>
                        <a:pt x="11129740" y="7593606"/>
                      </a:cubicBezTo>
                      <a:lnTo>
                        <a:pt x="12071594" y="6045562"/>
                      </a:lnTo>
                      <a:lnTo>
                        <a:pt x="12306262" y="5240562"/>
                      </a:lnTo>
                      <a:lnTo>
                        <a:pt x="14571517" y="3358462"/>
                      </a:lnTo>
                      <a:lnTo>
                        <a:pt x="13446926" y="3213422"/>
                      </a:lnTo>
                      <a:lnTo>
                        <a:pt x="12469214" y="2770184"/>
                      </a:lnTo>
                      <a:lnTo>
                        <a:pt x="13248116" y="1385092"/>
                      </a:lnTo>
                      <a:lnTo>
                        <a:pt x="12025976" y="1756614"/>
                      </a:lnTo>
                      <a:lnTo>
                        <a:pt x="11700072" y="778902"/>
                      </a:lnTo>
                      <a:lnTo>
                        <a:pt x="10686502" y="0"/>
                      </a:lnTo>
                      <a:lnTo>
                        <a:pt x="10640884" y="1502417"/>
                      </a:lnTo>
                      <a:lnTo>
                        <a:pt x="9627314" y="3004843"/>
                      </a:lnTo>
                      <a:lnTo>
                        <a:pt x="9255792" y="3946697"/>
                      </a:lnTo>
                      <a:lnTo>
                        <a:pt x="11455644" y="1909797"/>
                      </a:lnTo>
                      <a:lnTo>
                        <a:pt x="11491502" y="2841891"/>
                      </a:lnTo>
                      <a:lnTo>
                        <a:pt x="12514832" y="3901079"/>
                      </a:lnTo>
                      <a:lnTo>
                        <a:pt x="11944500" y="3901079"/>
                      </a:lnTo>
                      <a:lnTo>
                        <a:pt x="10976548" y="4588745"/>
                      </a:lnTo>
                      <a:lnTo>
                        <a:pt x="10406216" y="5276411"/>
                      </a:lnTo>
                      <a:lnTo>
                        <a:pt x="10380118" y="6371457"/>
                      </a:lnTo>
                      <a:lnTo>
                        <a:pt x="9004795" y="6723459"/>
                      </a:lnTo>
                      <a:lnTo>
                        <a:pt x="7466511" y="7782647"/>
                      </a:lnTo>
                      <a:lnTo>
                        <a:pt x="5908707" y="7583837"/>
                      </a:lnTo>
                      <a:lnTo>
                        <a:pt x="7253510" y="6466269"/>
                      </a:lnTo>
                      <a:lnTo>
                        <a:pt x="6842751" y="5389537"/>
                      </a:lnTo>
                      <a:close/>
                    </a:path>
                  </a:pathLst>
                </a:custGeom>
                <a:solidFill>
                  <a:srgbClr val="F5B90F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1" name="任意多边形 25"/>
                <p:cNvSpPr>
                  <a:spLocks/>
                </p:cNvSpPr>
                <p:nvPr/>
              </p:nvSpPr>
              <p:spPr bwMode="auto">
                <a:xfrm>
                  <a:off x="4081463" y="3289300"/>
                  <a:ext cx="71438" cy="130175"/>
                </a:xfrm>
                <a:custGeom>
                  <a:avLst/>
                  <a:gdLst>
                    <a:gd name="T0" fmla="*/ 22131 w 3011387"/>
                    <a:gd name="T1" fmla="*/ 0 h 5543550"/>
                    <a:gd name="T2" fmla="*/ 6933 w 3011387"/>
                    <a:gd name="T3" fmla="*/ 6302 h 5543550"/>
                    <a:gd name="T4" fmla="*/ 9981 w 3011387"/>
                    <a:gd name="T5" fmla="*/ 23902 h 5543550"/>
                    <a:gd name="T6" fmla="*/ 13714 w 3011387"/>
                    <a:gd name="T7" fmla="*/ 80282 h 5543550"/>
                    <a:gd name="T8" fmla="*/ 0 w 3011387"/>
                    <a:gd name="T9" fmla="*/ 106339 h 5543550"/>
                    <a:gd name="T10" fmla="*/ 2090 w 3011387"/>
                    <a:gd name="T11" fmla="*/ 129596 h 5543550"/>
                    <a:gd name="T12" fmla="*/ 25372 w 3011387"/>
                    <a:gd name="T13" fmla="*/ 92625 h 5543550"/>
                    <a:gd name="T14" fmla="*/ 45181 w 3011387"/>
                    <a:gd name="T15" fmla="*/ 100930 h 5543550"/>
                    <a:gd name="T16" fmla="*/ 49752 w 3011387"/>
                    <a:gd name="T17" fmla="*/ 112434 h 5543550"/>
                    <a:gd name="T18" fmla="*/ 62781 w 3011387"/>
                    <a:gd name="T19" fmla="*/ 100244 h 5543550"/>
                    <a:gd name="T20" fmla="*/ 70400 w 3011387"/>
                    <a:gd name="T21" fmla="*/ 69768 h 5543550"/>
                    <a:gd name="T22" fmla="*/ 53950 w 3011387"/>
                    <a:gd name="T23" fmla="*/ 38872 h 5543550"/>
                    <a:gd name="T24" fmla="*/ 51276 w 3011387"/>
                    <a:gd name="T25" fmla="*/ 7826 h 5543550"/>
                    <a:gd name="T26" fmla="*/ 26139 w 3011387"/>
                    <a:gd name="T27" fmla="*/ 2672 h 5543550"/>
                    <a:gd name="T28" fmla="*/ 22131 w 3011387"/>
                    <a:gd name="T29" fmla="*/ 0 h 554355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3011387" h="5543550">
                      <a:moveTo>
                        <a:pt x="946664" y="0"/>
                      </a:moveTo>
                      <a:lnTo>
                        <a:pt x="296581" y="269585"/>
                      </a:lnTo>
                      <a:lnTo>
                        <a:pt x="426943" y="1022432"/>
                      </a:lnTo>
                      <a:lnTo>
                        <a:pt x="586627" y="3434121"/>
                      </a:lnTo>
                      <a:lnTo>
                        <a:pt x="0" y="4548730"/>
                      </a:lnTo>
                      <a:lnTo>
                        <a:pt x="89414" y="5543550"/>
                      </a:lnTo>
                      <a:lnTo>
                        <a:pt x="1085286" y="3962103"/>
                      </a:lnTo>
                      <a:lnTo>
                        <a:pt x="1932636" y="4317330"/>
                      </a:lnTo>
                      <a:lnTo>
                        <a:pt x="2128178" y="4809453"/>
                      </a:lnTo>
                      <a:lnTo>
                        <a:pt x="2685483" y="4288007"/>
                      </a:lnTo>
                      <a:lnTo>
                        <a:pt x="3011387" y="2984391"/>
                      </a:lnTo>
                      <a:lnTo>
                        <a:pt x="2307742" y="1662760"/>
                      </a:lnTo>
                      <a:lnTo>
                        <a:pt x="2193359" y="334766"/>
                      </a:lnTo>
                      <a:lnTo>
                        <a:pt x="1118114" y="114300"/>
                      </a:lnTo>
                      <a:lnTo>
                        <a:pt x="946664" y="0"/>
                      </a:lnTo>
                      <a:close/>
                    </a:path>
                  </a:pathLst>
                </a:custGeom>
                <a:solidFill>
                  <a:srgbClr val="F5B90F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2" name="任意多边形 26"/>
                <p:cNvSpPr>
                  <a:spLocks/>
                </p:cNvSpPr>
                <p:nvPr/>
              </p:nvSpPr>
              <p:spPr bwMode="auto">
                <a:xfrm>
                  <a:off x="3967163" y="3530600"/>
                  <a:ext cx="68263" cy="109538"/>
                </a:xfrm>
                <a:custGeom>
                  <a:avLst/>
                  <a:gdLst>
                    <a:gd name="T0" fmla="*/ 0 w 2901708"/>
                    <a:gd name="T1" fmla="*/ 26341 h 4646511"/>
                    <a:gd name="T2" fmla="*/ 6731 w 2901708"/>
                    <a:gd name="T3" fmla="*/ 55162 h 4646511"/>
                    <a:gd name="T4" fmla="*/ 29588 w 2901708"/>
                    <a:gd name="T5" fmla="*/ 57524 h 4646511"/>
                    <a:gd name="T6" fmla="*/ 32454 w 2901708"/>
                    <a:gd name="T7" fmla="*/ 108626 h 4646511"/>
                    <a:gd name="T8" fmla="*/ 44979 w 2901708"/>
                    <a:gd name="T9" fmla="*/ 102400 h 4646511"/>
                    <a:gd name="T10" fmla="*/ 56679 w 2901708"/>
                    <a:gd name="T11" fmla="*/ 94536 h 4646511"/>
                    <a:gd name="T12" fmla="*/ 45817 w 2901708"/>
                    <a:gd name="T13" fmla="*/ 71085 h 4646511"/>
                    <a:gd name="T14" fmla="*/ 57169 w 2901708"/>
                    <a:gd name="T15" fmla="*/ 40610 h 4646511"/>
                    <a:gd name="T16" fmla="*/ 67836 w 2901708"/>
                    <a:gd name="T17" fmla="*/ 10134 h 4646511"/>
                    <a:gd name="T18" fmla="*/ 57756 w 2901708"/>
                    <a:gd name="T19" fmla="*/ 1616 h 4646511"/>
                    <a:gd name="T20" fmla="*/ 38351 w 2901708"/>
                    <a:gd name="T21" fmla="*/ 0 h 4646511"/>
                    <a:gd name="T22" fmla="*/ 42770 w 2901708"/>
                    <a:gd name="T23" fmla="*/ 31314 h 4646511"/>
                    <a:gd name="T24" fmla="*/ 19227 w 2901708"/>
                    <a:gd name="T25" fmla="*/ 44190 h 4646511"/>
                    <a:gd name="T26" fmla="*/ 29056 w 2901708"/>
                    <a:gd name="T27" fmla="*/ 25905 h 4646511"/>
                    <a:gd name="T28" fmla="*/ 11627 w 2901708"/>
                    <a:gd name="T29" fmla="*/ 10728 h 4646511"/>
                    <a:gd name="T30" fmla="*/ 0 w 2901708"/>
                    <a:gd name="T31" fmla="*/ 26341 h 464651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901708" h="4646511">
                      <a:moveTo>
                        <a:pt x="0" y="1126756"/>
                      </a:moveTo>
                      <a:lnTo>
                        <a:pt x="287942" y="2359571"/>
                      </a:lnTo>
                      <a:lnTo>
                        <a:pt x="1265653" y="2460610"/>
                      </a:lnTo>
                      <a:lnTo>
                        <a:pt x="1388214" y="4646511"/>
                      </a:lnTo>
                      <a:lnTo>
                        <a:pt x="1923996" y="4380185"/>
                      </a:lnTo>
                      <a:lnTo>
                        <a:pt x="2424485" y="4043802"/>
                      </a:lnTo>
                      <a:lnTo>
                        <a:pt x="1959854" y="3040702"/>
                      </a:lnTo>
                      <a:lnTo>
                        <a:pt x="2445443" y="1737094"/>
                      </a:lnTo>
                      <a:lnTo>
                        <a:pt x="2901708" y="433478"/>
                      </a:lnTo>
                      <a:lnTo>
                        <a:pt x="2470523" y="69116"/>
                      </a:lnTo>
                      <a:lnTo>
                        <a:pt x="1640486" y="0"/>
                      </a:lnTo>
                      <a:lnTo>
                        <a:pt x="1829493" y="1339474"/>
                      </a:lnTo>
                      <a:lnTo>
                        <a:pt x="822458" y="1890244"/>
                      </a:lnTo>
                      <a:lnTo>
                        <a:pt x="1242866" y="1108074"/>
                      </a:lnTo>
                      <a:lnTo>
                        <a:pt x="497341" y="458884"/>
                      </a:lnTo>
                      <a:lnTo>
                        <a:pt x="0" y="1126756"/>
                      </a:lnTo>
                      <a:close/>
                    </a:path>
                  </a:pathLst>
                </a:custGeom>
                <a:solidFill>
                  <a:srgbClr val="F5B90F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3" name="任意多边形 27"/>
                <p:cNvSpPr>
                  <a:spLocks/>
                </p:cNvSpPr>
                <p:nvPr/>
              </p:nvSpPr>
              <p:spPr bwMode="auto">
                <a:xfrm>
                  <a:off x="4062413" y="3175000"/>
                  <a:ext cx="39688" cy="73025"/>
                </a:xfrm>
                <a:custGeom>
                  <a:avLst/>
                  <a:gdLst>
                    <a:gd name="T0" fmla="*/ 20620 w 1723031"/>
                    <a:gd name="T1" fmla="*/ 7667 h 3130740"/>
                    <a:gd name="T2" fmla="*/ 14552 w 1723031"/>
                    <a:gd name="T3" fmla="*/ 23154 h 3130740"/>
                    <a:gd name="T4" fmla="*/ 0 w 1723031"/>
                    <a:gd name="T5" fmla="*/ 48525 h 3130740"/>
                    <a:gd name="T6" fmla="*/ 25066 w 1723031"/>
                    <a:gd name="T7" fmla="*/ 41059 h 3130740"/>
                    <a:gd name="T8" fmla="*/ 28693 w 1723031"/>
                    <a:gd name="T9" fmla="*/ 73190 h 3130740"/>
                    <a:gd name="T10" fmla="*/ 40281 w 1723031"/>
                    <a:gd name="T11" fmla="*/ 41684 h 3130740"/>
                    <a:gd name="T12" fmla="*/ 37562 w 1723031"/>
                    <a:gd name="T13" fmla="*/ 21630 h 3130740"/>
                    <a:gd name="T14" fmla="*/ 39213 w 1723031"/>
                    <a:gd name="T15" fmla="*/ 0 h 3130740"/>
                    <a:gd name="T16" fmla="*/ 20620 w 1723031"/>
                    <a:gd name="T17" fmla="*/ 7667 h 313074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23031" h="3130740">
                      <a:moveTo>
                        <a:pt x="882028" y="327966"/>
                      </a:moveTo>
                      <a:lnTo>
                        <a:pt x="622485" y="990415"/>
                      </a:lnTo>
                      <a:lnTo>
                        <a:pt x="0" y="2075701"/>
                      </a:lnTo>
                      <a:lnTo>
                        <a:pt x="1072216" y="1756332"/>
                      </a:lnTo>
                      <a:lnTo>
                        <a:pt x="1227349" y="3130740"/>
                      </a:lnTo>
                      <a:lnTo>
                        <a:pt x="1723031" y="1783046"/>
                      </a:lnTo>
                      <a:lnTo>
                        <a:pt x="1606732" y="925234"/>
                      </a:lnTo>
                      <a:lnTo>
                        <a:pt x="1677326" y="3"/>
                      </a:lnTo>
                      <a:lnTo>
                        <a:pt x="882028" y="327966"/>
                      </a:lnTo>
                      <a:close/>
                    </a:path>
                  </a:pathLst>
                </a:custGeom>
                <a:solidFill>
                  <a:srgbClr val="F5B90F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4" name="任意多边形 28"/>
                <p:cNvSpPr>
                  <a:spLocks/>
                </p:cNvSpPr>
                <p:nvPr/>
              </p:nvSpPr>
              <p:spPr bwMode="auto">
                <a:xfrm>
                  <a:off x="4016375" y="3417888"/>
                  <a:ext cx="77788" cy="95250"/>
                </a:xfrm>
                <a:custGeom>
                  <a:avLst/>
                  <a:gdLst>
                    <a:gd name="T0" fmla="*/ 18682 w 3301434"/>
                    <a:gd name="T1" fmla="*/ 0 h 4086554"/>
                    <a:gd name="T2" fmla="*/ 24380 w 3301434"/>
                    <a:gd name="T3" fmla="*/ 24755 h 4086554"/>
                    <a:gd name="T4" fmla="*/ 0 w 3301434"/>
                    <a:gd name="T5" fmla="*/ 24908 h 4086554"/>
                    <a:gd name="T6" fmla="*/ 17447 w 3301434"/>
                    <a:gd name="T7" fmla="*/ 44717 h 4086554"/>
                    <a:gd name="T8" fmla="*/ 28952 w 3301434"/>
                    <a:gd name="T9" fmla="*/ 53860 h 4086554"/>
                    <a:gd name="T10" fmla="*/ 7619 w 3301434"/>
                    <a:gd name="T11" fmla="*/ 56222 h 4086554"/>
                    <a:gd name="T12" fmla="*/ 19822 w 3301434"/>
                    <a:gd name="T13" fmla="*/ 93592 h 4086554"/>
                    <a:gd name="T14" fmla="*/ 36723 w 3301434"/>
                    <a:gd name="T15" fmla="*/ 88754 h 4086554"/>
                    <a:gd name="T16" fmla="*/ 61104 w 3301434"/>
                    <a:gd name="T17" fmla="*/ 95535 h 4086554"/>
                    <a:gd name="T18" fmla="*/ 77180 w 3301434"/>
                    <a:gd name="T19" fmla="*/ 68107 h 4086554"/>
                    <a:gd name="T20" fmla="*/ 46704 w 3301434"/>
                    <a:gd name="T21" fmla="*/ 68107 h 4086554"/>
                    <a:gd name="T22" fmla="*/ 45181 w 3301434"/>
                    <a:gd name="T23" fmla="*/ 39155 h 4086554"/>
                    <a:gd name="T24" fmla="*/ 65771 w 3301434"/>
                    <a:gd name="T25" fmla="*/ 20943 h 4086554"/>
                    <a:gd name="T26" fmla="*/ 63466 w 3301434"/>
                    <a:gd name="T27" fmla="*/ 1746 h 4086554"/>
                    <a:gd name="T28" fmla="*/ 42499 w 3301434"/>
                    <a:gd name="T29" fmla="*/ 10291 h 4086554"/>
                    <a:gd name="T30" fmla="*/ 18682 w 3301434"/>
                    <a:gd name="T31" fmla="*/ 0 h 4086554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3301434" h="4086554">
                      <a:moveTo>
                        <a:pt x="799158" y="0"/>
                      </a:moveTo>
                      <a:lnTo>
                        <a:pt x="1042893" y="1058914"/>
                      </a:lnTo>
                      <a:lnTo>
                        <a:pt x="0" y="1065449"/>
                      </a:lnTo>
                      <a:lnTo>
                        <a:pt x="746312" y="1912800"/>
                      </a:lnTo>
                      <a:lnTo>
                        <a:pt x="1238435" y="2303885"/>
                      </a:lnTo>
                      <a:lnTo>
                        <a:pt x="325904" y="2404923"/>
                      </a:lnTo>
                      <a:lnTo>
                        <a:pt x="847898" y="4003444"/>
                      </a:lnTo>
                      <a:lnTo>
                        <a:pt x="1570875" y="3796508"/>
                      </a:lnTo>
                      <a:lnTo>
                        <a:pt x="2613768" y="4086554"/>
                      </a:lnTo>
                      <a:lnTo>
                        <a:pt x="3301434" y="2913300"/>
                      </a:lnTo>
                      <a:lnTo>
                        <a:pt x="1997818" y="2913300"/>
                      </a:lnTo>
                      <a:lnTo>
                        <a:pt x="1932637" y="1674864"/>
                      </a:lnTo>
                      <a:lnTo>
                        <a:pt x="2813416" y="895860"/>
                      </a:lnTo>
                      <a:lnTo>
                        <a:pt x="2714806" y="74667"/>
                      </a:lnTo>
                      <a:lnTo>
                        <a:pt x="1817946" y="440184"/>
                      </a:lnTo>
                      <a:lnTo>
                        <a:pt x="799158" y="0"/>
                      </a:lnTo>
                      <a:close/>
                    </a:path>
                  </a:pathLst>
                </a:custGeom>
                <a:solidFill>
                  <a:srgbClr val="F5B90F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5" name="任意多边形 29"/>
                <p:cNvSpPr>
                  <a:spLocks/>
                </p:cNvSpPr>
                <p:nvPr/>
              </p:nvSpPr>
              <p:spPr bwMode="auto">
                <a:xfrm>
                  <a:off x="3556000" y="2990850"/>
                  <a:ext cx="103188" cy="79375"/>
                </a:xfrm>
                <a:custGeom>
                  <a:avLst/>
                  <a:gdLst>
                    <a:gd name="T0" fmla="*/ 0 w 4434073"/>
                    <a:gd name="T1" fmla="*/ 23042 h 3392429"/>
                    <a:gd name="T2" fmla="*/ 6739 w 4434073"/>
                    <a:gd name="T3" fmla="*/ 50775 h 3392429"/>
                    <a:gd name="T4" fmla="*/ 19755 w 4434073"/>
                    <a:gd name="T5" fmla="*/ 54546 h 3392429"/>
                    <a:gd name="T6" fmla="*/ 34879 w 4434073"/>
                    <a:gd name="T7" fmla="*/ 61213 h 3392429"/>
                    <a:gd name="T8" fmla="*/ 56783 w 4434073"/>
                    <a:gd name="T9" fmla="*/ 45023 h 3392429"/>
                    <a:gd name="T10" fmla="*/ 55717 w 4434073"/>
                    <a:gd name="T11" fmla="*/ 66089 h 3392429"/>
                    <a:gd name="T12" fmla="*/ 66193 w 4434073"/>
                    <a:gd name="T13" fmla="*/ 65022 h 3392429"/>
                    <a:gd name="T14" fmla="*/ 78574 w 4434073"/>
                    <a:gd name="T15" fmla="*/ 79308 h 3392429"/>
                    <a:gd name="T16" fmla="*/ 93812 w 4434073"/>
                    <a:gd name="T17" fmla="*/ 72641 h 3392429"/>
                    <a:gd name="T18" fmla="*/ 103659 w 4434073"/>
                    <a:gd name="T19" fmla="*/ 65554 h 3392429"/>
                    <a:gd name="T20" fmla="*/ 89888 w 4434073"/>
                    <a:gd name="T21" fmla="*/ 52642 h 3392429"/>
                    <a:gd name="T22" fmla="*/ 65241 w 4434073"/>
                    <a:gd name="T23" fmla="*/ 39422 h 3392429"/>
                    <a:gd name="T24" fmla="*/ 37964 w 4434073"/>
                    <a:gd name="T25" fmla="*/ 10965 h 3392429"/>
                    <a:gd name="T26" fmla="*/ 7703 w 4434073"/>
                    <a:gd name="T27" fmla="*/ 0 h 3392429"/>
                    <a:gd name="T28" fmla="*/ 7603 w 4434073"/>
                    <a:gd name="T29" fmla="*/ 12032 h 3392429"/>
                    <a:gd name="T30" fmla="*/ 0 w 4434073"/>
                    <a:gd name="T31" fmla="*/ 23042 h 3392429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434073" h="3392429">
                      <a:moveTo>
                        <a:pt x="0" y="985624"/>
                      </a:moveTo>
                      <a:lnTo>
                        <a:pt x="288284" y="2171906"/>
                      </a:lnTo>
                      <a:lnTo>
                        <a:pt x="845049" y="2333241"/>
                      </a:lnTo>
                      <a:lnTo>
                        <a:pt x="1491973" y="2618411"/>
                      </a:lnTo>
                      <a:lnTo>
                        <a:pt x="2428943" y="1925870"/>
                      </a:lnTo>
                      <a:lnTo>
                        <a:pt x="2383333" y="2826981"/>
                      </a:lnTo>
                      <a:lnTo>
                        <a:pt x="2831447" y="2781354"/>
                      </a:lnTo>
                      <a:lnTo>
                        <a:pt x="3361036" y="3392429"/>
                      </a:lnTo>
                      <a:lnTo>
                        <a:pt x="4012853" y="3107259"/>
                      </a:lnTo>
                      <a:lnTo>
                        <a:pt x="4434073" y="2804083"/>
                      </a:lnTo>
                      <a:lnTo>
                        <a:pt x="3845008" y="2251765"/>
                      </a:lnTo>
                      <a:lnTo>
                        <a:pt x="2790704" y="1686309"/>
                      </a:lnTo>
                      <a:lnTo>
                        <a:pt x="1623934" y="469045"/>
                      </a:lnTo>
                      <a:lnTo>
                        <a:pt x="329505" y="0"/>
                      </a:lnTo>
                      <a:cubicBezTo>
                        <a:pt x="328074" y="171557"/>
                        <a:pt x="326642" y="343114"/>
                        <a:pt x="325211" y="514671"/>
                      </a:cubicBezTo>
                      <a:lnTo>
                        <a:pt x="0" y="985624"/>
                      </a:lnTo>
                      <a:close/>
                    </a:path>
                  </a:pathLst>
                </a:custGeom>
                <a:solidFill>
                  <a:srgbClr val="F5B90F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6" name="任意多边形 30"/>
                <p:cNvSpPr>
                  <a:spLocks/>
                </p:cNvSpPr>
                <p:nvPr/>
              </p:nvSpPr>
              <p:spPr bwMode="auto">
                <a:xfrm>
                  <a:off x="3868738" y="3521075"/>
                  <a:ext cx="85725" cy="180975"/>
                </a:xfrm>
                <a:custGeom>
                  <a:avLst/>
                  <a:gdLst>
                    <a:gd name="T0" fmla="*/ 0 w 3686958"/>
                    <a:gd name="T1" fmla="*/ 17119 h 7725679"/>
                    <a:gd name="T2" fmla="*/ 10004 w 3686958"/>
                    <a:gd name="T3" fmla="*/ 51468 h 7725679"/>
                    <a:gd name="T4" fmla="*/ 26080 w 3686958"/>
                    <a:gd name="T5" fmla="*/ 91239 h 7725679"/>
                    <a:gd name="T6" fmla="*/ 42003 w 3686958"/>
                    <a:gd name="T7" fmla="*/ 120038 h 7725679"/>
                    <a:gd name="T8" fmla="*/ 40072 w 3686958"/>
                    <a:gd name="T9" fmla="*/ 153575 h 7725679"/>
                    <a:gd name="T10" fmla="*/ 53508 w 3686958"/>
                    <a:gd name="T11" fmla="*/ 180610 h 7725679"/>
                    <a:gd name="T12" fmla="*/ 86193 w 3686958"/>
                    <a:gd name="T13" fmla="*/ 169105 h 7725679"/>
                    <a:gd name="T14" fmla="*/ 58765 w 3686958"/>
                    <a:gd name="T15" fmla="*/ 127963 h 7725679"/>
                    <a:gd name="T16" fmla="*/ 69431 w 3686958"/>
                    <a:gd name="T17" fmla="*/ 111887 h 7725679"/>
                    <a:gd name="T18" fmla="*/ 42003 w 3686958"/>
                    <a:gd name="T19" fmla="*/ 72954 h 7725679"/>
                    <a:gd name="T20" fmla="*/ 50975 w 3686958"/>
                    <a:gd name="T21" fmla="*/ 37422 h 7725679"/>
                    <a:gd name="T22" fmla="*/ 29966 w 3686958"/>
                    <a:gd name="T23" fmla="*/ 51315 h 7725679"/>
                    <a:gd name="T24" fmla="*/ 15566 w 3686958"/>
                    <a:gd name="T25" fmla="*/ 30668 h 7725679"/>
                    <a:gd name="T26" fmla="*/ 29966 w 3686958"/>
                    <a:gd name="T27" fmla="*/ 6287 h 7725679"/>
                    <a:gd name="T28" fmla="*/ 10672 w 3686958"/>
                    <a:gd name="T29" fmla="*/ 0 h 7725679"/>
                    <a:gd name="T30" fmla="*/ 0 w 3686958"/>
                    <a:gd name="T31" fmla="*/ 17119 h 7725679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3686958" h="7725679">
                      <a:moveTo>
                        <a:pt x="0" y="732292"/>
                      </a:moveTo>
                      <a:lnTo>
                        <a:pt x="427918" y="2201563"/>
                      </a:lnTo>
                      <a:lnTo>
                        <a:pt x="1115584" y="3902799"/>
                      </a:lnTo>
                      <a:lnTo>
                        <a:pt x="1796715" y="5134699"/>
                      </a:lnTo>
                      <a:lnTo>
                        <a:pt x="1714118" y="6569241"/>
                      </a:lnTo>
                      <a:lnTo>
                        <a:pt x="2288838" y="7725679"/>
                      </a:lnTo>
                      <a:lnTo>
                        <a:pt x="3686958" y="7233555"/>
                      </a:lnTo>
                      <a:lnTo>
                        <a:pt x="2513703" y="5473673"/>
                      </a:lnTo>
                      <a:lnTo>
                        <a:pt x="2969969" y="4786007"/>
                      </a:lnTo>
                      <a:lnTo>
                        <a:pt x="1796714" y="3120629"/>
                      </a:lnTo>
                      <a:lnTo>
                        <a:pt x="2180477" y="1600753"/>
                      </a:lnTo>
                      <a:lnTo>
                        <a:pt x="1281804" y="2195028"/>
                      </a:lnTo>
                      <a:lnTo>
                        <a:pt x="665854" y="1311819"/>
                      </a:lnTo>
                      <a:lnTo>
                        <a:pt x="1281804" y="268926"/>
                      </a:lnTo>
                      <a:lnTo>
                        <a:pt x="456495" y="3"/>
                      </a:lnTo>
                      <a:lnTo>
                        <a:pt x="0" y="732292"/>
                      </a:lnTo>
                      <a:close/>
                    </a:path>
                  </a:pathLst>
                </a:custGeom>
                <a:solidFill>
                  <a:srgbClr val="F5B90F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7" name="任意多边形 31"/>
                <p:cNvSpPr>
                  <a:spLocks/>
                </p:cNvSpPr>
                <p:nvPr/>
              </p:nvSpPr>
              <p:spPr bwMode="auto">
                <a:xfrm>
                  <a:off x="3467100" y="2601913"/>
                  <a:ext cx="120650" cy="127000"/>
                </a:xfrm>
                <a:custGeom>
                  <a:avLst/>
                  <a:gdLst>
                    <a:gd name="T0" fmla="*/ 36434 w 5154201"/>
                    <a:gd name="T1" fmla="*/ 66336 h 5418151"/>
                    <a:gd name="T2" fmla="*/ 20838 w 5154201"/>
                    <a:gd name="T3" fmla="*/ 80837 h 5418151"/>
                    <a:gd name="T4" fmla="*/ 0 w 5154201"/>
                    <a:gd name="T5" fmla="*/ 76914 h 5418151"/>
                    <a:gd name="T6" fmla="*/ 13749 w 5154201"/>
                    <a:gd name="T7" fmla="*/ 98332 h 5418151"/>
                    <a:gd name="T8" fmla="*/ 4126 w 5154201"/>
                    <a:gd name="T9" fmla="*/ 114793 h 5418151"/>
                    <a:gd name="T10" fmla="*/ 15010 w 5154201"/>
                    <a:gd name="T11" fmla="*/ 126665 h 5418151"/>
                    <a:gd name="T12" fmla="*/ 36076 w 5154201"/>
                    <a:gd name="T13" fmla="*/ 98818 h 5418151"/>
                    <a:gd name="T14" fmla="*/ 45257 w 5154201"/>
                    <a:gd name="T15" fmla="*/ 84875 h 5418151"/>
                    <a:gd name="T16" fmla="*/ 87047 w 5154201"/>
                    <a:gd name="T17" fmla="*/ 53561 h 5418151"/>
                    <a:gd name="T18" fmla="*/ 99314 w 5154201"/>
                    <a:gd name="T19" fmla="*/ 45104 h 5418151"/>
                    <a:gd name="T20" fmla="*/ 120494 w 5154201"/>
                    <a:gd name="T21" fmla="*/ 33447 h 5418151"/>
                    <a:gd name="T22" fmla="*/ 116913 w 5154201"/>
                    <a:gd name="T23" fmla="*/ 5714 h 5418151"/>
                    <a:gd name="T24" fmla="*/ 102627 w 5154201"/>
                    <a:gd name="T25" fmla="*/ 0 h 5418151"/>
                    <a:gd name="T26" fmla="*/ 81885 w 5154201"/>
                    <a:gd name="T27" fmla="*/ 36353 h 5418151"/>
                    <a:gd name="T28" fmla="*/ 69066 w 5154201"/>
                    <a:gd name="T29" fmla="*/ 49751 h 5418151"/>
                    <a:gd name="T30" fmla="*/ 51756 w 5154201"/>
                    <a:gd name="T31" fmla="*/ 61389 h 5418151"/>
                    <a:gd name="T32" fmla="*/ 36434 w 5154201"/>
                    <a:gd name="T33" fmla="*/ 66336 h 541815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154201" h="5418151">
                      <a:moveTo>
                        <a:pt x="1558480" y="2837547"/>
                      </a:moveTo>
                      <a:lnTo>
                        <a:pt x="891352" y="3457850"/>
                      </a:lnTo>
                      <a:lnTo>
                        <a:pt x="0" y="3290014"/>
                      </a:lnTo>
                      <a:lnTo>
                        <a:pt x="588141" y="4206190"/>
                      </a:lnTo>
                      <a:lnTo>
                        <a:pt x="176510" y="4910305"/>
                      </a:lnTo>
                      <a:lnTo>
                        <a:pt x="642048" y="5418151"/>
                      </a:lnTo>
                      <a:lnTo>
                        <a:pt x="1543160" y="4226993"/>
                      </a:lnTo>
                      <a:lnTo>
                        <a:pt x="1935904" y="3630554"/>
                      </a:lnTo>
                      <a:lnTo>
                        <a:pt x="3723491" y="2291080"/>
                      </a:lnTo>
                      <a:lnTo>
                        <a:pt x="4248205" y="1929326"/>
                      </a:lnTo>
                      <a:lnTo>
                        <a:pt x="5154201" y="1430710"/>
                      </a:lnTo>
                      <a:lnTo>
                        <a:pt x="5001018" y="244419"/>
                      </a:lnTo>
                      <a:lnTo>
                        <a:pt x="4389944" y="0"/>
                      </a:lnTo>
                      <a:lnTo>
                        <a:pt x="3502681" y="1555033"/>
                      </a:lnTo>
                      <a:lnTo>
                        <a:pt x="2954350" y="2128136"/>
                      </a:lnTo>
                      <a:lnTo>
                        <a:pt x="2213898" y="2625940"/>
                      </a:lnTo>
                      <a:lnTo>
                        <a:pt x="1558480" y="2837547"/>
                      </a:lnTo>
                      <a:close/>
                    </a:path>
                  </a:pathLst>
                </a:custGeom>
                <a:solidFill>
                  <a:srgbClr val="F5B90F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8" name="任意多边形 32"/>
                <p:cNvSpPr>
                  <a:spLocks/>
                </p:cNvSpPr>
                <p:nvPr/>
              </p:nvSpPr>
              <p:spPr bwMode="auto">
                <a:xfrm>
                  <a:off x="3563938" y="2782888"/>
                  <a:ext cx="58738" cy="65088"/>
                </a:xfrm>
                <a:custGeom>
                  <a:avLst/>
                  <a:gdLst>
                    <a:gd name="T0" fmla="*/ 0 w 2469795"/>
                    <a:gd name="T1" fmla="*/ 0 h 2770184"/>
                    <a:gd name="T2" fmla="*/ 15338 w 2469795"/>
                    <a:gd name="T3" fmla="*/ 19751 h 2770184"/>
                    <a:gd name="T4" fmla="*/ 32367 w 2469795"/>
                    <a:gd name="T5" fmla="*/ 49160 h 2770184"/>
                    <a:gd name="T6" fmla="*/ 40073 w 2469795"/>
                    <a:gd name="T7" fmla="*/ 64761 h 2770184"/>
                    <a:gd name="T8" fmla="*/ 54882 w 2469795"/>
                    <a:gd name="T9" fmla="*/ 64626 h 2770184"/>
                    <a:gd name="T10" fmla="*/ 57739 w 2469795"/>
                    <a:gd name="T11" fmla="*/ 51293 h 2770184"/>
                    <a:gd name="T12" fmla="*/ 55089 w 2469795"/>
                    <a:gd name="T13" fmla="*/ 35845 h 2770184"/>
                    <a:gd name="T14" fmla="*/ 51072 w 2469795"/>
                    <a:gd name="T15" fmla="*/ 12474 h 2770184"/>
                    <a:gd name="T16" fmla="*/ 25913 w 2469795"/>
                    <a:gd name="T17" fmla="*/ 767 h 2770184"/>
                    <a:gd name="T18" fmla="*/ 0 w 2469795"/>
                    <a:gd name="T19" fmla="*/ 0 h 277018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469795" h="2770184">
                      <a:moveTo>
                        <a:pt x="0" y="0"/>
                      </a:moveTo>
                      <a:lnTo>
                        <a:pt x="656102" y="844844"/>
                      </a:lnTo>
                      <a:lnTo>
                        <a:pt x="1384501" y="2102834"/>
                      </a:lnTo>
                      <a:lnTo>
                        <a:pt x="1714109" y="2770184"/>
                      </a:lnTo>
                      <a:lnTo>
                        <a:pt x="2347577" y="2764402"/>
                      </a:lnTo>
                      <a:lnTo>
                        <a:pt x="2469795" y="2194078"/>
                      </a:lnTo>
                      <a:lnTo>
                        <a:pt x="2356439" y="1533289"/>
                      </a:lnTo>
                      <a:lnTo>
                        <a:pt x="2184617" y="533576"/>
                      </a:lnTo>
                      <a:lnTo>
                        <a:pt x="1108416" y="3282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5B90F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9" name="任意多边形 33"/>
                <p:cNvSpPr>
                  <a:spLocks/>
                </p:cNvSpPr>
                <p:nvPr/>
              </p:nvSpPr>
              <p:spPr bwMode="auto">
                <a:xfrm>
                  <a:off x="3387725" y="2686050"/>
                  <a:ext cx="80963" cy="73025"/>
                </a:xfrm>
                <a:custGeom>
                  <a:avLst/>
                  <a:gdLst>
                    <a:gd name="T0" fmla="*/ 11480 w 3499319"/>
                    <a:gd name="T1" fmla="*/ 45059 h 3149568"/>
                    <a:gd name="T2" fmla="*/ 0 w 3499319"/>
                    <a:gd name="T3" fmla="*/ 58590 h 3149568"/>
                    <a:gd name="T4" fmla="*/ 17267 w 3499319"/>
                    <a:gd name="T5" fmla="*/ 73630 h 3149568"/>
                    <a:gd name="T6" fmla="*/ 33943 w 3499319"/>
                    <a:gd name="T7" fmla="*/ 64533 h 3149568"/>
                    <a:gd name="T8" fmla="*/ 61562 w 3499319"/>
                    <a:gd name="T9" fmla="*/ 66437 h 3149568"/>
                    <a:gd name="T10" fmla="*/ 65257 w 3499319"/>
                    <a:gd name="T11" fmla="*/ 45485 h 3149568"/>
                    <a:gd name="T12" fmla="*/ 67162 w 3499319"/>
                    <a:gd name="T13" fmla="*/ 28457 h 3149568"/>
                    <a:gd name="T14" fmla="*/ 81807 w 3499319"/>
                    <a:gd name="T15" fmla="*/ 5553 h 3149568"/>
                    <a:gd name="T16" fmla="*/ 75733 w 3499319"/>
                    <a:gd name="T17" fmla="*/ 0 h 3149568"/>
                    <a:gd name="T18" fmla="*/ 53829 w 3499319"/>
                    <a:gd name="T19" fmla="*/ 27505 h 3149568"/>
                    <a:gd name="T20" fmla="*/ 43467 w 3499319"/>
                    <a:gd name="T21" fmla="*/ 50361 h 3149568"/>
                    <a:gd name="T22" fmla="*/ 29774 w 3499319"/>
                    <a:gd name="T23" fmla="*/ 62016 h 3149568"/>
                    <a:gd name="T24" fmla="*/ 11480 w 3499319"/>
                    <a:gd name="T25" fmla="*/ 45059 h 314956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499319" h="3149568">
                      <a:moveTo>
                        <a:pt x="491054" y="1927428"/>
                      </a:moveTo>
                      <a:lnTo>
                        <a:pt x="0" y="2506237"/>
                      </a:lnTo>
                      <a:lnTo>
                        <a:pt x="738622" y="3149568"/>
                      </a:lnTo>
                      <a:lnTo>
                        <a:pt x="1451924" y="2760425"/>
                      </a:lnTo>
                      <a:lnTo>
                        <a:pt x="2633330" y="2841901"/>
                      </a:lnTo>
                      <a:lnTo>
                        <a:pt x="2791406" y="1945665"/>
                      </a:lnTo>
                      <a:lnTo>
                        <a:pt x="2872873" y="1217256"/>
                      </a:lnTo>
                      <a:lnTo>
                        <a:pt x="3499319" y="237534"/>
                      </a:lnTo>
                      <a:lnTo>
                        <a:pt x="3239520" y="0"/>
                      </a:lnTo>
                      <a:lnTo>
                        <a:pt x="2302542" y="1176522"/>
                      </a:lnTo>
                      <a:lnTo>
                        <a:pt x="1859304" y="2154234"/>
                      </a:lnTo>
                      <a:lnTo>
                        <a:pt x="1273575" y="2652791"/>
                      </a:lnTo>
                      <a:lnTo>
                        <a:pt x="491054" y="1927428"/>
                      </a:lnTo>
                      <a:close/>
                    </a:path>
                  </a:pathLst>
                </a:custGeom>
                <a:solidFill>
                  <a:srgbClr val="F5B90F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0" name="任意多边形 34"/>
                <p:cNvSpPr>
                  <a:spLocks/>
                </p:cNvSpPr>
                <p:nvPr/>
              </p:nvSpPr>
              <p:spPr bwMode="auto">
                <a:xfrm>
                  <a:off x="3638550" y="3243263"/>
                  <a:ext cx="28575" cy="46038"/>
                </a:xfrm>
                <a:custGeom>
                  <a:avLst/>
                  <a:gdLst>
                    <a:gd name="T0" fmla="*/ 0 w 1189421"/>
                    <a:gd name="T1" fmla="*/ 9709 h 1953585"/>
                    <a:gd name="T2" fmla="*/ 73 w 1189421"/>
                    <a:gd name="T3" fmla="*/ 41137 h 1953585"/>
                    <a:gd name="T4" fmla="*/ 11616 w 1189421"/>
                    <a:gd name="T5" fmla="*/ 45671 h 1953585"/>
                    <a:gd name="T6" fmla="*/ 23044 w 1189421"/>
                    <a:gd name="T7" fmla="*/ 36986 h 1953585"/>
                    <a:gd name="T8" fmla="*/ 27806 w 1189421"/>
                    <a:gd name="T9" fmla="*/ 22700 h 1953585"/>
                    <a:gd name="T10" fmla="*/ 25566 w 1189421"/>
                    <a:gd name="T11" fmla="*/ 10202 h 1953585"/>
                    <a:gd name="T12" fmla="*/ 16389 w 1189421"/>
                    <a:gd name="T13" fmla="*/ 0 h 1953585"/>
                    <a:gd name="T14" fmla="*/ 0 w 1189421"/>
                    <a:gd name="T15" fmla="*/ 9709 h 195358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189421" h="1953585">
                      <a:moveTo>
                        <a:pt x="0" y="415301"/>
                      </a:moveTo>
                      <a:cubicBezTo>
                        <a:pt x="1041" y="863418"/>
                        <a:pt x="2081" y="1311534"/>
                        <a:pt x="3122" y="1759651"/>
                      </a:cubicBezTo>
                      <a:lnTo>
                        <a:pt x="496871" y="1953585"/>
                      </a:lnTo>
                      <a:lnTo>
                        <a:pt x="985727" y="1582063"/>
                      </a:lnTo>
                      <a:lnTo>
                        <a:pt x="1189421" y="970989"/>
                      </a:lnTo>
                      <a:lnTo>
                        <a:pt x="1093583" y="436403"/>
                      </a:lnTo>
                      <a:lnTo>
                        <a:pt x="701036" y="0"/>
                      </a:lnTo>
                      <a:lnTo>
                        <a:pt x="0" y="415301"/>
                      </a:lnTo>
                      <a:close/>
                    </a:path>
                  </a:pathLst>
                </a:custGeom>
                <a:solidFill>
                  <a:srgbClr val="F5B90F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1" name="任意多边形 35"/>
                <p:cNvSpPr>
                  <a:spLocks/>
                </p:cNvSpPr>
                <p:nvPr/>
              </p:nvSpPr>
              <p:spPr bwMode="auto">
                <a:xfrm>
                  <a:off x="3417888" y="2895600"/>
                  <a:ext cx="36513" cy="90488"/>
                </a:xfrm>
                <a:custGeom>
                  <a:avLst/>
                  <a:gdLst>
                    <a:gd name="T0" fmla="*/ 0 w 1582422"/>
                    <a:gd name="T1" fmla="*/ 38264 h 3882210"/>
                    <a:gd name="T2" fmla="*/ 644 w 1582422"/>
                    <a:gd name="T3" fmla="*/ 60838 h 3882210"/>
                    <a:gd name="T4" fmla="*/ 3044 w 1582422"/>
                    <a:gd name="T5" fmla="*/ 90758 h 3882210"/>
                    <a:gd name="T6" fmla="*/ 19463 w 1582422"/>
                    <a:gd name="T7" fmla="*/ 81562 h 3882210"/>
                    <a:gd name="T8" fmla="*/ 19577 w 1582422"/>
                    <a:gd name="T9" fmla="*/ 56800 h 3882210"/>
                    <a:gd name="T10" fmla="*/ 17672 w 1582422"/>
                    <a:gd name="T11" fmla="*/ 37028 h 3882210"/>
                    <a:gd name="T12" fmla="*/ 26244 w 1582422"/>
                    <a:gd name="T13" fmla="*/ 26666 h 3882210"/>
                    <a:gd name="T14" fmla="*/ 36994 w 1582422"/>
                    <a:gd name="T15" fmla="*/ 12205 h 3882210"/>
                    <a:gd name="T16" fmla="*/ 27082 w 1582422"/>
                    <a:gd name="T17" fmla="*/ 0 h 3882210"/>
                    <a:gd name="T18" fmla="*/ 10675 w 1582422"/>
                    <a:gd name="T19" fmla="*/ 17126 h 3882210"/>
                    <a:gd name="T20" fmla="*/ 0 w 1582422"/>
                    <a:gd name="T21" fmla="*/ 38264 h 388221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582422" h="3882210">
                      <a:moveTo>
                        <a:pt x="0" y="1636740"/>
                      </a:moveTo>
                      <a:lnTo>
                        <a:pt x="27526" y="2602357"/>
                      </a:lnTo>
                      <a:lnTo>
                        <a:pt x="130216" y="3882210"/>
                      </a:lnTo>
                      <a:lnTo>
                        <a:pt x="832535" y="3488841"/>
                      </a:lnTo>
                      <a:cubicBezTo>
                        <a:pt x="834160" y="3135773"/>
                        <a:pt x="835786" y="2782704"/>
                        <a:pt x="837411" y="2429636"/>
                      </a:cubicBezTo>
                      <a:lnTo>
                        <a:pt x="755935" y="1583902"/>
                      </a:lnTo>
                      <a:lnTo>
                        <a:pt x="1122581" y="1140664"/>
                      </a:lnTo>
                      <a:lnTo>
                        <a:pt x="1582422" y="522062"/>
                      </a:lnTo>
                      <a:lnTo>
                        <a:pt x="1158430" y="0"/>
                      </a:lnTo>
                      <a:lnTo>
                        <a:pt x="456608" y="732592"/>
                      </a:lnTo>
                      <a:lnTo>
                        <a:pt x="0" y="1636740"/>
                      </a:lnTo>
                      <a:close/>
                    </a:path>
                  </a:pathLst>
                </a:custGeom>
                <a:solidFill>
                  <a:srgbClr val="F5B90F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2" name="任意多边形 36"/>
                <p:cNvSpPr>
                  <a:spLocks/>
                </p:cNvSpPr>
                <p:nvPr/>
              </p:nvSpPr>
              <p:spPr bwMode="auto">
                <a:xfrm>
                  <a:off x="3602038" y="3084513"/>
                  <a:ext cx="38100" cy="44450"/>
                </a:xfrm>
                <a:custGeom>
                  <a:avLst/>
                  <a:gdLst>
                    <a:gd name="T0" fmla="*/ 8652 w 1600530"/>
                    <a:gd name="T1" fmla="*/ 4704 h 1874641"/>
                    <a:gd name="T2" fmla="*/ 0 w 1600530"/>
                    <a:gd name="T3" fmla="*/ 17273 h 1874641"/>
                    <a:gd name="T4" fmla="*/ 7163 w 1600530"/>
                    <a:gd name="T5" fmla="*/ 37441 h 1874641"/>
                    <a:gd name="T6" fmla="*/ 14896 w 1600530"/>
                    <a:gd name="T7" fmla="*/ 43825 h 1874641"/>
                    <a:gd name="T8" fmla="*/ 21562 w 1600530"/>
                    <a:gd name="T9" fmla="*/ 33349 h 1874641"/>
                    <a:gd name="T10" fmla="*/ 37417 w 1600530"/>
                    <a:gd name="T11" fmla="*/ 30316 h 1874641"/>
                    <a:gd name="T12" fmla="*/ 24534 w 1600530"/>
                    <a:gd name="T13" fmla="*/ 7863 h 1874641"/>
                    <a:gd name="T14" fmla="*/ 12888 w 1600530"/>
                    <a:gd name="T15" fmla="*/ 0 h 1874641"/>
                    <a:gd name="T16" fmla="*/ 8652 w 1600530"/>
                    <a:gd name="T17" fmla="*/ 4704 h 187464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0530" h="1874641">
                      <a:moveTo>
                        <a:pt x="370096" y="201205"/>
                      </a:moveTo>
                      <a:lnTo>
                        <a:pt x="0" y="738853"/>
                      </a:lnTo>
                      <a:lnTo>
                        <a:pt x="306392" y="1601574"/>
                      </a:lnTo>
                      <a:lnTo>
                        <a:pt x="637164" y="1874641"/>
                      </a:lnTo>
                      <a:lnTo>
                        <a:pt x="922325" y="1426519"/>
                      </a:lnTo>
                      <a:lnTo>
                        <a:pt x="1600530" y="1296773"/>
                      </a:lnTo>
                      <a:lnTo>
                        <a:pt x="1049436" y="336348"/>
                      </a:lnTo>
                      <a:lnTo>
                        <a:pt x="551308" y="0"/>
                      </a:lnTo>
                      <a:lnTo>
                        <a:pt x="370096" y="201205"/>
                      </a:lnTo>
                      <a:close/>
                    </a:path>
                  </a:pathLst>
                </a:custGeom>
                <a:solidFill>
                  <a:srgbClr val="F5B90F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3" name="任意多边形 37"/>
                <p:cNvSpPr>
                  <a:spLocks/>
                </p:cNvSpPr>
                <p:nvPr/>
              </p:nvSpPr>
              <p:spPr bwMode="auto">
                <a:xfrm>
                  <a:off x="3462338" y="2995613"/>
                  <a:ext cx="38100" cy="47625"/>
                </a:xfrm>
                <a:custGeom>
                  <a:avLst/>
                  <a:gdLst>
                    <a:gd name="T0" fmla="*/ 0 w 1582413"/>
                    <a:gd name="T1" fmla="*/ 11613 h 1991974"/>
                    <a:gd name="T2" fmla="*/ 6739 w 1582413"/>
                    <a:gd name="T3" fmla="*/ 23042 h 1991974"/>
                    <a:gd name="T4" fmla="*/ 20415 w 1582413"/>
                    <a:gd name="T5" fmla="*/ 46568 h 1991974"/>
                    <a:gd name="T6" fmla="*/ 36993 w 1582413"/>
                    <a:gd name="T7" fmla="*/ 21630 h 1991974"/>
                    <a:gd name="T8" fmla="*/ 23044 w 1582413"/>
                    <a:gd name="T9" fmla="*/ 5616 h 1991974"/>
                    <a:gd name="T10" fmla="*/ 10674 w 1582413"/>
                    <a:gd name="T11" fmla="*/ 0 h 1991974"/>
                    <a:gd name="T12" fmla="*/ 0 w 1582413"/>
                    <a:gd name="T13" fmla="*/ 11613 h 199197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582413" h="1991974">
                      <a:moveTo>
                        <a:pt x="0" y="496768"/>
                      </a:moveTo>
                      <a:lnTo>
                        <a:pt x="288284" y="985624"/>
                      </a:lnTo>
                      <a:lnTo>
                        <a:pt x="873260" y="1991974"/>
                      </a:lnTo>
                      <a:lnTo>
                        <a:pt x="1582413" y="925251"/>
                      </a:lnTo>
                      <a:lnTo>
                        <a:pt x="985718" y="240237"/>
                      </a:lnTo>
                      <a:lnTo>
                        <a:pt x="456599" y="0"/>
                      </a:lnTo>
                      <a:lnTo>
                        <a:pt x="0" y="496768"/>
                      </a:lnTo>
                      <a:close/>
                    </a:path>
                  </a:pathLst>
                </a:custGeom>
                <a:solidFill>
                  <a:srgbClr val="F5B90F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4" name="任意多边形 38"/>
                <p:cNvSpPr>
                  <a:spLocks/>
                </p:cNvSpPr>
                <p:nvPr/>
              </p:nvSpPr>
              <p:spPr bwMode="auto">
                <a:xfrm>
                  <a:off x="3595688" y="2852738"/>
                  <a:ext cx="39688" cy="52388"/>
                </a:xfrm>
                <a:custGeom>
                  <a:avLst/>
                  <a:gdLst>
                    <a:gd name="T0" fmla="*/ 14822 w 1742261"/>
                    <a:gd name="T1" fmla="*/ 0 h 2235489"/>
                    <a:gd name="T2" fmla="*/ 0 w 1742261"/>
                    <a:gd name="T3" fmla="*/ 16468 h 2235489"/>
                    <a:gd name="T4" fmla="*/ 14399 w 1742261"/>
                    <a:gd name="T5" fmla="*/ 29519 h 2235489"/>
                    <a:gd name="T6" fmla="*/ 20113 w 1742261"/>
                    <a:gd name="T7" fmla="*/ 47613 h 2235489"/>
                    <a:gd name="T8" fmla="*/ 34285 w 1742261"/>
                    <a:gd name="T9" fmla="*/ 52261 h 2235489"/>
                    <a:gd name="T10" fmla="*/ 40730 w 1742261"/>
                    <a:gd name="T11" fmla="*/ 49456 h 2235489"/>
                    <a:gd name="T12" fmla="*/ 26780 w 1742261"/>
                    <a:gd name="T13" fmla="*/ 32375 h 2235489"/>
                    <a:gd name="T14" fmla="*/ 28799 w 1742261"/>
                    <a:gd name="T15" fmla="*/ 6775 h 2235489"/>
                    <a:gd name="T16" fmla="*/ 18830 w 1742261"/>
                    <a:gd name="T17" fmla="*/ 2672 h 2235489"/>
                    <a:gd name="T18" fmla="*/ 14822 w 1742261"/>
                    <a:gd name="T19" fmla="*/ 0 h 223548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742261" h="2235489">
                      <a:moveTo>
                        <a:pt x="634036" y="0"/>
                      </a:moveTo>
                      <a:lnTo>
                        <a:pt x="0" y="704432"/>
                      </a:lnTo>
                      <a:lnTo>
                        <a:pt x="615933" y="1262669"/>
                      </a:lnTo>
                      <a:lnTo>
                        <a:pt x="860361" y="2036687"/>
                      </a:lnTo>
                      <a:lnTo>
                        <a:pt x="1466551" y="2235489"/>
                      </a:lnTo>
                      <a:lnTo>
                        <a:pt x="1742261" y="2115503"/>
                      </a:lnTo>
                      <a:lnTo>
                        <a:pt x="1145531" y="1384870"/>
                      </a:lnTo>
                      <a:lnTo>
                        <a:pt x="1231883" y="289824"/>
                      </a:lnTo>
                      <a:lnTo>
                        <a:pt x="805486" y="114300"/>
                      </a:lnTo>
                      <a:lnTo>
                        <a:pt x="634036" y="0"/>
                      </a:lnTo>
                      <a:close/>
                    </a:path>
                  </a:pathLst>
                </a:custGeom>
                <a:solidFill>
                  <a:srgbClr val="F5B90F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5" name="任意多边形 39"/>
                <p:cNvSpPr>
                  <a:spLocks/>
                </p:cNvSpPr>
                <p:nvPr/>
              </p:nvSpPr>
              <p:spPr bwMode="auto">
                <a:xfrm>
                  <a:off x="3603625" y="3422650"/>
                  <a:ext cx="26988" cy="79375"/>
                </a:xfrm>
                <a:custGeom>
                  <a:avLst/>
                  <a:gdLst>
                    <a:gd name="T0" fmla="*/ 4232 w 1166761"/>
                    <a:gd name="T1" fmla="*/ 7804 h 3370275"/>
                    <a:gd name="T2" fmla="*/ 4762 w 1166761"/>
                    <a:gd name="T3" fmla="*/ 18905 h 3370275"/>
                    <a:gd name="T4" fmla="*/ 11428 w 1166761"/>
                    <a:gd name="T5" fmla="*/ 37838 h 3370275"/>
                    <a:gd name="T6" fmla="*/ 0 w 1166761"/>
                    <a:gd name="T7" fmla="*/ 65571 h 3370275"/>
                    <a:gd name="T8" fmla="*/ 2743 w 1166761"/>
                    <a:gd name="T9" fmla="*/ 78790 h 3370275"/>
                    <a:gd name="T10" fmla="*/ 19543 w 1166761"/>
                    <a:gd name="T11" fmla="*/ 64902 h 3370275"/>
                    <a:gd name="T12" fmla="*/ 25988 w 1166761"/>
                    <a:gd name="T13" fmla="*/ 38842 h 3370275"/>
                    <a:gd name="T14" fmla="*/ 27276 w 1166761"/>
                    <a:gd name="T15" fmla="*/ 25686 h 3370275"/>
                    <a:gd name="T16" fmla="*/ 24430 w 1166761"/>
                    <a:gd name="T17" fmla="*/ 0 h 3370275"/>
                    <a:gd name="T18" fmla="*/ 4232 w 1166761"/>
                    <a:gd name="T19" fmla="*/ 7804 h 33702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166761" h="3370275">
                      <a:moveTo>
                        <a:pt x="181042" y="333817"/>
                      </a:moveTo>
                      <a:lnTo>
                        <a:pt x="203703" y="808661"/>
                      </a:lnTo>
                      <a:lnTo>
                        <a:pt x="488864" y="1618545"/>
                      </a:lnTo>
                      <a:lnTo>
                        <a:pt x="0" y="2804827"/>
                      </a:lnTo>
                      <a:lnTo>
                        <a:pt x="117334" y="3370275"/>
                      </a:lnTo>
                      <a:lnTo>
                        <a:pt x="835973" y="2776189"/>
                      </a:lnTo>
                      <a:lnTo>
                        <a:pt x="1111657" y="1661503"/>
                      </a:lnTo>
                      <a:lnTo>
                        <a:pt x="1166761" y="1098716"/>
                      </a:lnTo>
                      <a:lnTo>
                        <a:pt x="1045030" y="0"/>
                      </a:lnTo>
                      <a:lnTo>
                        <a:pt x="181042" y="333817"/>
                      </a:lnTo>
                      <a:close/>
                    </a:path>
                  </a:pathLst>
                </a:custGeom>
                <a:solidFill>
                  <a:srgbClr val="F5B90F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6" name="任意多边形 40"/>
                <p:cNvSpPr>
                  <a:spLocks/>
                </p:cNvSpPr>
                <p:nvPr/>
              </p:nvSpPr>
              <p:spPr bwMode="auto">
                <a:xfrm>
                  <a:off x="3660775" y="3824288"/>
                  <a:ext cx="53975" cy="38100"/>
                </a:xfrm>
                <a:custGeom>
                  <a:avLst/>
                  <a:gdLst>
                    <a:gd name="T0" fmla="*/ 15165 w 2353335"/>
                    <a:gd name="T1" fmla="*/ 4947 h 1596690"/>
                    <a:gd name="T2" fmla="*/ 0 w 2353335"/>
                    <a:gd name="T3" fmla="*/ 37327 h 1596690"/>
                    <a:gd name="T4" fmla="*/ 30704 w 2353335"/>
                    <a:gd name="T5" fmla="*/ 26737 h 1596690"/>
                    <a:gd name="T6" fmla="*/ 55016 w 2353335"/>
                    <a:gd name="T7" fmla="*/ 27459 h 1596690"/>
                    <a:gd name="T8" fmla="*/ 29535 w 2353335"/>
                    <a:gd name="T9" fmla="*/ 0 h 1596690"/>
                    <a:gd name="T10" fmla="*/ 15165 w 2353335"/>
                    <a:gd name="T11" fmla="*/ 4947 h 159669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353335" h="1596690">
                      <a:moveTo>
                        <a:pt x="648686" y="211607"/>
                      </a:moveTo>
                      <a:lnTo>
                        <a:pt x="0" y="1596690"/>
                      </a:lnTo>
                      <a:lnTo>
                        <a:pt x="1313385" y="1143683"/>
                      </a:lnTo>
                      <a:lnTo>
                        <a:pt x="2353335" y="1174572"/>
                      </a:lnTo>
                      <a:lnTo>
                        <a:pt x="1263361" y="0"/>
                      </a:lnTo>
                      <a:lnTo>
                        <a:pt x="648686" y="211607"/>
                      </a:lnTo>
                      <a:close/>
                    </a:path>
                  </a:pathLst>
                </a:custGeom>
                <a:solidFill>
                  <a:srgbClr val="F5B90F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</p:grpSp>
        <p:cxnSp>
          <p:nvCxnSpPr>
            <p:cNvPr id="79" name="肘形连接符 141"/>
            <p:cNvCxnSpPr>
              <a:stCxn id="129" idx="1"/>
              <a:endCxn id="81" idx="4"/>
            </p:cNvCxnSpPr>
            <p:nvPr/>
          </p:nvCxnSpPr>
          <p:spPr>
            <a:xfrm rot="10800000">
              <a:off x="3020957" y="3104106"/>
              <a:ext cx="1174806" cy="605653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80" name="组合 79"/>
            <p:cNvGrpSpPr/>
            <p:nvPr/>
          </p:nvGrpSpPr>
          <p:grpSpPr>
            <a:xfrm>
              <a:off x="4195763" y="2874836"/>
              <a:ext cx="2109658" cy="1479927"/>
              <a:chOff x="416520" y="4774171"/>
              <a:chExt cx="2109658" cy="1479927"/>
            </a:xfrm>
          </p:grpSpPr>
          <p:sp>
            <p:nvSpPr>
              <p:cNvPr id="129" name="圆角矩形 128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30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/>
                  <a:t>Belize</a:t>
                </a:r>
              </a:p>
            </p:txBody>
          </p:sp>
          <p:sp>
            <p:nvSpPr>
              <p:cNvPr id="131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81" name="Oval 25"/>
            <p:cNvSpPr>
              <a:spLocks noChangeArrowheads="1"/>
            </p:cNvSpPr>
            <p:nvPr/>
          </p:nvSpPr>
          <p:spPr bwMode="gray">
            <a:xfrm>
              <a:off x="2966546" y="2995284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82" name="肘形连接符 141"/>
            <p:cNvCxnSpPr>
              <a:stCxn id="126" idx="1"/>
              <a:endCxn id="84" idx="4"/>
            </p:cNvCxnSpPr>
            <p:nvPr/>
          </p:nvCxnSpPr>
          <p:spPr>
            <a:xfrm rot="10800000">
              <a:off x="2068457" y="4399506"/>
              <a:ext cx="1155756" cy="1004053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83" name="组合 82"/>
            <p:cNvGrpSpPr/>
            <p:nvPr/>
          </p:nvGrpSpPr>
          <p:grpSpPr>
            <a:xfrm>
              <a:off x="3224213" y="4568636"/>
              <a:ext cx="2109658" cy="1479927"/>
              <a:chOff x="416520" y="4774171"/>
              <a:chExt cx="2109658" cy="1479927"/>
            </a:xfrm>
          </p:grpSpPr>
          <p:sp>
            <p:nvSpPr>
              <p:cNvPr id="126" name="圆角矩形 125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27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 err="1"/>
                  <a:t>Cayo</a:t>
                </a:r>
                <a:endParaRPr lang="en-US" altLang="zh-CN" sz="1500" b="1" kern="0" dirty="0"/>
              </a:p>
            </p:txBody>
          </p:sp>
          <p:sp>
            <p:nvSpPr>
              <p:cNvPr id="128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84" name="Oval 25"/>
            <p:cNvSpPr>
              <a:spLocks noChangeArrowheads="1"/>
            </p:cNvSpPr>
            <p:nvPr/>
          </p:nvSpPr>
          <p:spPr bwMode="gray">
            <a:xfrm>
              <a:off x="2014046" y="4290684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85" name="肘形连接符 141"/>
            <p:cNvCxnSpPr>
              <a:stCxn id="88" idx="1"/>
              <a:endCxn id="87" idx="4"/>
            </p:cNvCxnSpPr>
            <p:nvPr/>
          </p:nvCxnSpPr>
          <p:spPr>
            <a:xfrm rot="10800000">
              <a:off x="3268607" y="1684880"/>
              <a:ext cx="884294" cy="331078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86" name="组合 85"/>
            <p:cNvGrpSpPr/>
            <p:nvPr/>
          </p:nvGrpSpPr>
          <p:grpSpPr>
            <a:xfrm>
              <a:off x="4152901" y="1181036"/>
              <a:ext cx="2109658" cy="1479927"/>
              <a:chOff x="416520" y="4774171"/>
              <a:chExt cx="2109658" cy="1479927"/>
            </a:xfrm>
          </p:grpSpPr>
          <p:sp>
            <p:nvSpPr>
              <p:cNvPr id="88" name="圆角矩形 87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24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 err="1"/>
                  <a:t>Corozal</a:t>
                </a:r>
                <a:endParaRPr lang="en-US" altLang="zh-CN" sz="1500" b="1" kern="0" dirty="0"/>
              </a:p>
            </p:txBody>
          </p:sp>
          <p:sp>
            <p:nvSpPr>
              <p:cNvPr id="125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87" name="Oval 25"/>
            <p:cNvSpPr>
              <a:spLocks noChangeArrowheads="1"/>
            </p:cNvSpPr>
            <p:nvPr/>
          </p:nvSpPr>
          <p:spPr bwMode="gray">
            <a:xfrm>
              <a:off x="3214196" y="1576059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70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2489434"/>
            <a:ext cx="8077182" cy="374787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504516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</a:t>
            </a:r>
            <a:r>
              <a:rPr lang="en-US" altLang="zh-CN" sz="1600" b="1" dirty="0" smtClean="0">
                <a:solidFill>
                  <a:srgbClr val="FF0000"/>
                </a:solidFill>
                <a:ea typeface="宋体" pitchFamily="2" charset="-122"/>
              </a:rPr>
              <a:t>)</a:t>
            </a:r>
            <a:r>
              <a:rPr lang="en-US" altLang="zh-CN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 smtClean="0"/>
              <a:t>And every template you download </a:t>
            </a:r>
            <a:r>
              <a:rPr lang="en-US" altLang="zh-CN" sz="1600" dirty="0"/>
              <a:t>from </a:t>
            </a:r>
            <a:r>
              <a:rPr lang="en-US" altLang="zh-CN" sz="1600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 smtClean="0"/>
              <a:t> is </a:t>
            </a:r>
            <a:r>
              <a:rPr lang="en-US" altLang="zh-CN" sz="1600" dirty="0"/>
              <a:t>the intellectual property of and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owned by </a:t>
            </a:r>
            <a:r>
              <a:rPr lang="en-US" altLang="zh-CN" sz="1600" dirty="0" smtClean="0"/>
              <a:t>us</a:t>
            </a:r>
            <a:r>
              <a:rPr lang="en-US" altLang="zh-CN" sz="1600" dirty="0" smtClean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924944"/>
            <a:ext cx="7030928" cy="1151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</a:t>
            </a:r>
            <a:r>
              <a:rPr lang="en-US" altLang="zh-CN" sz="1400" dirty="0" smtClean="0"/>
              <a:t>to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our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PowerPoint templates </a:t>
            </a:r>
            <a:r>
              <a:rPr lang="en-US" altLang="zh-CN" sz="1400" dirty="0" smtClean="0"/>
              <a:t>to </a:t>
            </a:r>
            <a:r>
              <a:rPr lang="en-US" altLang="zh-CN" sz="1400" dirty="0"/>
              <a:t>fit your </a:t>
            </a:r>
            <a:r>
              <a:rPr lang="en-US" altLang="zh-CN" sz="1400" dirty="0" smtClean="0"/>
              <a:t>purposes, personally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 smtClean="0">
                <a:cs typeface="Arial" panose="020B0604020202020204" pitchFamily="34" charset="0"/>
              </a:rPr>
              <a:t>links from our </a:t>
            </a:r>
            <a:r>
              <a:rPr lang="en-US" altLang="en-US" sz="1400" dirty="0">
                <a:cs typeface="Arial" panose="020B0604020202020204" pitchFamily="34" charset="0"/>
              </a:rPr>
              <a:t>website </a:t>
            </a:r>
            <a:r>
              <a:rPr lang="en-US" altLang="zh-CN" sz="1400" dirty="0" smtClean="0"/>
              <a:t>with </a:t>
            </a:r>
            <a:r>
              <a:rPr lang="en-US" altLang="zh-CN" sz="1400" dirty="0"/>
              <a:t>your friends through Facebook, Twitter and </a:t>
            </a:r>
            <a:r>
              <a:rPr lang="en-US" altLang="zh-CN" sz="1400" dirty="0" err="1" smtClean="0"/>
              <a:t>Pinterest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altLang="zh-CN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882392" y="2489434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lvl="0" defTabSz="914053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2" y="4149080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defTabSz="914053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4563365"/>
            <a:ext cx="7030928" cy="1109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any of our PowerPoint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templates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</a:t>
            </a:r>
            <a:r>
              <a:rPr lang="en-GB" altLang="en-US" sz="1400" dirty="0" smtClean="0">
                <a:cs typeface="Arial" panose="020B0604020202020204" pitchFamily="34" charset="0"/>
              </a:rPr>
              <a:t>share ones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Slideshare</a:t>
            </a:r>
            <a:r>
              <a:rPr lang="en-GB" altLang="en-US" sz="1400" dirty="0" smtClean="0">
                <a:cs typeface="Arial" panose="020B0604020202020204" pitchFamily="34" charset="0"/>
              </a:rPr>
              <a:t> 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YouTube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LinkedIn, </a:t>
            </a:r>
            <a:r>
              <a:rPr lang="en-GB" altLang="en-US" sz="1400" dirty="0">
                <a:cs typeface="Arial" panose="020B0604020202020204" pitchFamily="34" charset="0"/>
              </a:rPr>
              <a:t>and Google</a:t>
            </a:r>
            <a:r>
              <a:rPr lang="en-GB" altLang="en-US" sz="1400" dirty="0" smtClean="0">
                <a:cs typeface="Arial" panose="020B0604020202020204" pitchFamily="34" charset="0"/>
              </a:rPr>
              <a:t>+ etc.</a:t>
            </a:r>
          </a:p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4" y="5696667"/>
            <a:ext cx="5778555" cy="29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dirty="0" smtClean="0">
                <a:hlinkClick r:id="rId3"/>
              </a:rPr>
              <a:t>http://yourfreetemplates.com/terms-of-use/</a:t>
            </a: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3" y="1479509"/>
            <a:ext cx="8077181" cy="86364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233</Words>
  <Application>Microsoft Office PowerPoint</Application>
  <PresentationFormat>全屏显示(4:3)</PresentationFormat>
  <Paragraphs>43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Political map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49</cp:revision>
  <dcterms:created xsi:type="dcterms:W3CDTF">2016-05-15T02:42:52Z</dcterms:created>
  <dcterms:modified xsi:type="dcterms:W3CDTF">2017-03-12T08:22:36Z</dcterms:modified>
</cp:coreProperties>
</file>