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1" r:id="rId2"/>
    <p:sldId id="314" r:id="rId3"/>
    <p:sldId id="313" r:id="rId4"/>
    <p:sldId id="27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AFC8"/>
    <a:srgbClr val="C3B996"/>
    <a:srgbClr val="F5B90F"/>
    <a:srgbClr val="5082BE"/>
    <a:srgbClr val="73B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4" autoAdjust="0"/>
    <p:restoredTop sz="92996" autoAdjust="0"/>
  </p:normalViewPr>
  <p:slideViewPr>
    <p:cSldViewPr>
      <p:cViewPr>
        <p:scale>
          <a:sx n="100" d="100"/>
          <a:sy n="100" d="100"/>
        </p:scale>
        <p:origin x="-3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2017/3/20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35B6DF-BB0D-444C-9634-CCDA78E63692}" type="datetimeFigureOut">
              <a:rPr lang="zh-CN" altLang="en-US" smtClean="0"/>
              <a:pPr/>
              <a:t>2017/3/20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8317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http://yourfreetemplates.com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11483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pic>
        <p:nvPicPr>
          <p:cNvPr id="102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16" y="6394447"/>
            <a:ext cx="1166813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2699792" y="6532254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hlinkClick r:id="rId7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1264568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yourfreetemplates.com/terms-of-use/" TargetMode="External"/><Relationship Id="rId2" Type="http://schemas.openxmlformats.org/officeDocument/2006/relationships/hyperlink" Target="yourfreetemplates.com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Persian Gulf map with cities</a:t>
            </a:r>
            <a:endParaRPr lang="en-US" altLang="zh-CN" dirty="0"/>
          </a:p>
        </p:txBody>
      </p:sp>
      <p:grpSp>
        <p:nvGrpSpPr>
          <p:cNvPr id="2" name="组合 1"/>
          <p:cNvGrpSpPr/>
          <p:nvPr/>
        </p:nvGrpSpPr>
        <p:grpSpPr>
          <a:xfrm>
            <a:off x="1104231" y="1428736"/>
            <a:ext cx="6929486" cy="4961723"/>
            <a:chOff x="357158" y="1428736"/>
            <a:chExt cx="6929486" cy="4961723"/>
          </a:xfrm>
        </p:grpSpPr>
        <p:grpSp>
          <p:nvGrpSpPr>
            <p:cNvPr id="98" name="组合 97"/>
            <p:cNvGrpSpPr/>
            <p:nvPr/>
          </p:nvGrpSpPr>
          <p:grpSpPr>
            <a:xfrm>
              <a:off x="357158" y="1428736"/>
              <a:ext cx="6929486" cy="4961723"/>
              <a:chOff x="500063" y="1624013"/>
              <a:chExt cx="6715143" cy="4808247"/>
            </a:xfrm>
          </p:grpSpPr>
          <p:sp>
            <p:nvSpPr>
              <p:cNvPr id="35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500063" y="1624013"/>
                <a:ext cx="6714000" cy="4797673"/>
              </a:xfrm>
              <a:prstGeom prst="rect">
                <a:avLst/>
              </a:prstGeom>
              <a:solidFill>
                <a:srgbClr val="C3B996">
                  <a:alpha val="25000"/>
                </a:srgbClr>
              </a:solidFill>
              <a:ln w="31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37" name="组合 41"/>
              <p:cNvGrpSpPr/>
              <p:nvPr/>
            </p:nvGrpSpPr>
            <p:grpSpPr>
              <a:xfrm>
                <a:off x="500063" y="1624013"/>
                <a:ext cx="6715143" cy="4808247"/>
                <a:chOff x="500063" y="1624013"/>
                <a:chExt cx="6238875" cy="4467225"/>
              </a:xfrm>
            </p:grpSpPr>
            <p:sp>
              <p:nvSpPr>
                <p:cNvPr id="41" name="Freeform 6"/>
                <p:cNvSpPr>
                  <a:spLocks/>
                </p:cNvSpPr>
                <p:nvPr/>
              </p:nvSpPr>
              <p:spPr bwMode="auto">
                <a:xfrm>
                  <a:off x="4984750" y="2341563"/>
                  <a:ext cx="1754187" cy="3749675"/>
                </a:xfrm>
                <a:custGeom>
                  <a:avLst/>
                  <a:gdLst/>
                  <a:ahLst/>
                  <a:cxnLst>
                    <a:cxn ang="0">
                      <a:pos x="1092" y="490"/>
                    </a:cxn>
                    <a:cxn ang="0">
                      <a:pos x="1004" y="452"/>
                    </a:cxn>
                    <a:cxn ang="0">
                      <a:pos x="1004" y="377"/>
                    </a:cxn>
                    <a:cxn ang="0">
                      <a:pos x="966" y="327"/>
                    </a:cxn>
                    <a:cxn ang="0">
                      <a:pos x="1017" y="339"/>
                    </a:cxn>
                    <a:cxn ang="0">
                      <a:pos x="1067" y="251"/>
                    </a:cxn>
                    <a:cxn ang="0">
                      <a:pos x="1017" y="214"/>
                    </a:cxn>
                    <a:cxn ang="0">
                      <a:pos x="1017" y="126"/>
                    </a:cxn>
                    <a:cxn ang="0">
                      <a:pos x="916" y="0"/>
                    </a:cxn>
                    <a:cxn ang="0">
                      <a:pos x="841" y="50"/>
                    </a:cxn>
                    <a:cxn ang="0">
                      <a:pos x="841" y="50"/>
                    </a:cxn>
                    <a:cxn ang="0">
                      <a:pos x="715" y="113"/>
                    </a:cxn>
                    <a:cxn ang="0">
                      <a:pos x="540" y="113"/>
                    </a:cxn>
                    <a:cxn ang="0">
                      <a:pos x="552" y="251"/>
                    </a:cxn>
                    <a:cxn ang="0">
                      <a:pos x="678" y="365"/>
                    </a:cxn>
                    <a:cxn ang="0">
                      <a:pos x="602" y="478"/>
                    </a:cxn>
                    <a:cxn ang="0">
                      <a:pos x="452" y="691"/>
                    </a:cxn>
                    <a:cxn ang="0">
                      <a:pos x="351" y="804"/>
                    </a:cxn>
                    <a:cxn ang="0">
                      <a:pos x="238" y="829"/>
                    </a:cxn>
                    <a:cxn ang="0">
                      <a:pos x="213" y="792"/>
                    </a:cxn>
                    <a:cxn ang="0">
                      <a:pos x="113" y="917"/>
                    </a:cxn>
                    <a:cxn ang="0">
                      <a:pos x="188" y="943"/>
                    </a:cxn>
                    <a:cxn ang="0">
                      <a:pos x="188" y="943"/>
                    </a:cxn>
                    <a:cxn ang="0">
                      <a:pos x="276" y="1131"/>
                    </a:cxn>
                    <a:cxn ang="0">
                      <a:pos x="63" y="1181"/>
                    </a:cxn>
                    <a:cxn ang="0">
                      <a:pos x="37" y="1282"/>
                    </a:cxn>
                    <a:cxn ang="0">
                      <a:pos x="213" y="1307"/>
                    </a:cxn>
                    <a:cxn ang="0">
                      <a:pos x="100" y="1382"/>
                    </a:cxn>
                    <a:cxn ang="0">
                      <a:pos x="201" y="1508"/>
                    </a:cxn>
                    <a:cxn ang="0">
                      <a:pos x="376" y="1483"/>
                    </a:cxn>
                    <a:cxn ang="0">
                      <a:pos x="439" y="1546"/>
                    </a:cxn>
                    <a:cxn ang="0">
                      <a:pos x="452" y="1759"/>
                    </a:cxn>
                    <a:cxn ang="0">
                      <a:pos x="590" y="2136"/>
                    </a:cxn>
                    <a:cxn ang="0">
                      <a:pos x="665" y="2362"/>
                    </a:cxn>
                    <a:cxn ang="0">
                      <a:pos x="1105" y="503"/>
                    </a:cxn>
                  </a:cxnLst>
                  <a:rect l="0" t="0" r="r" b="b"/>
                  <a:pathLst>
                    <a:path w="1105" h="2362">
                      <a:moveTo>
                        <a:pt x="1105" y="503"/>
                      </a:moveTo>
                      <a:lnTo>
                        <a:pt x="1092" y="490"/>
                      </a:lnTo>
                      <a:lnTo>
                        <a:pt x="1042" y="452"/>
                      </a:lnTo>
                      <a:lnTo>
                        <a:pt x="1004" y="452"/>
                      </a:lnTo>
                      <a:lnTo>
                        <a:pt x="1004" y="452"/>
                      </a:lnTo>
                      <a:lnTo>
                        <a:pt x="1004" y="377"/>
                      </a:lnTo>
                      <a:lnTo>
                        <a:pt x="966" y="327"/>
                      </a:lnTo>
                      <a:lnTo>
                        <a:pt x="966" y="327"/>
                      </a:lnTo>
                      <a:lnTo>
                        <a:pt x="966" y="327"/>
                      </a:lnTo>
                      <a:lnTo>
                        <a:pt x="1017" y="339"/>
                      </a:lnTo>
                      <a:lnTo>
                        <a:pt x="1079" y="302"/>
                      </a:lnTo>
                      <a:lnTo>
                        <a:pt x="1067" y="251"/>
                      </a:lnTo>
                      <a:lnTo>
                        <a:pt x="1017" y="214"/>
                      </a:lnTo>
                      <a:lnTo>
                        <a:pt x="1017" y="214"/>
                      </a:lnTo>
                      <a:lnTo>
                        <a:pt x="1017" y="214"/>
                      </a:lnTo>
                      <a:lnTo>
                        <a:pt x="1017" y="126"/>
                      </a:lnTo>
                      <a:lnTo>
                        <a:pt x="966" y="101"/>
                      </a:lnTo>
                      <a:lnTo>
                        <a:pt x="916" y="0"/>
                      </a:lnTo>
                      <a:lnTo>
                        <a:pt x="866" y="38"/>
                      </a:lnTo>
                      <a:lnTo>
                        <a:pt x="841" y="50"/>
                      </a:lnTo>
                      <a:lnTo>
                        <a:pt x="841" y="50"/>
                      </a:lnTo>
                      <a:lnTo>
                        <a:pt x="841" y="50"/>
                      </a:lnTo>
                      <a:lnTo>
                        <a:pt x="803" y="88"/>
                      </a:lnTo>
                      <a:lnTo>
                        <a:pt x="715" y="113"/>
                      </a:lnTo>
                      <a:lnTo>
                        <a:pt x="590" y="88"/>
                      </a:lnTo>
                      <a:lnTo>
                        <a:pt x="540" y="113"/>
                      </a:lnTo>
                      <a:lnTo>
                        <a:pt x="527" y="126"/>
                      </a:lnTo>
                      <a:lnTo>
                        <a:pt x="552" y="251"/>
                      </a:lnTo>
                      <a:lnTo>
                        <a:pt x="615" y="327"/>
                      </a:lnTo>
                      <a:lnTo>
                        <a:pt x="678" y="365"/>
                      </a:lnTo>
                      <a:lnTo>
                        <a:pt x="602" y="415"/>
                      </a:lnTo>
                      <a:lnTo>
                        <a:pt x="602" y="478"/>
                      </a:lnTo>
                      <a:lnTo>
                        <a:pt x="489" y="603"/>
                      </a:lnTo>
                      <a:lnTo>
                        <a:pt x="452" y="691"/>
                      </a:lnTo>
                      <a:lnTo>
                        <a:pt x="389" y="716"/>
                      </a:lnTo>
                      <a:lnTo>
                        <a:pt x="351" y="804"/>
                      </a:lnTo>
                      <a:lnTo>
                        <a:pt x="238" y="829"/>
                      </a:lnTo>
                      <a:lnTo>
                        <a:pt x="238" y="829"/>
                      </a:lnTo>
                      <a:lnTo>
                        <a:pt x="238" y="829"/>
                      </a:lnTo>
                      <a:lnTo>
                        <a:pt x="213" y="792"/>
                      </a:lnTo>
                      <a:lnTo>
                        <a:pt x="125" y="880"/>
                      </a:lnTo>
                      <a:lnTo>
                        <a:pt x="113" y="917"/>
                      </a:lnTo>
                      <a:lnTo>
                        <a:pt x="138" y="930"/>
                      </a:lnTo>
                      <a:lnTo>
                        <a:pt x="188" y="943"/>
                      </a:lnTo>
                      <a:lnTo>
                        <a:pt x="188" y="943"/>
                      </a:lnTo>
                      <a:lnTo>
                        <a:pt x="188" y="943"/>
                      </a:lnTo>
                      <a:lnTo>
                        <a:pt x="176" y="1005"/>
                      </a:lnTo>
                      <a:lnTo>
                        <a:pt x="276" y="1131"/>
                      </a:lnTo>
                      <a:lnTo>
                        <a:pt x="163" y="1181"/>
                      </a:lnTo>
                      <a:lnTo>
                        <a:pt x="63" y="1181"/>
                      </a:lnTo>
                      <a:lnTo>
                        <a:pt x="0" y="1219"/>
                      </a:lnTo>
                      <a:lnTo>
                        <a:pt x="37" y="1282"/>
                      </a:lnTo>
                      <a:lnTo>
                        <a:pt x="138" y="1332"/>
                      </a:lnTo>
                      <a:lnTo>
                        <a:pt x="213" y="1307"/>
                      </a:lnTo>
                      <a:lnTo>
                        <a:pt x="188" y="1345"/>
                      </a:lnTo>
                      <a:lnTo>
                        <a:pt x="100" y="1382"/>
                      </a:lnTo>
                      <a:lnTo>
                        <a:pt x="88" y="1407"/>
                      </a:lnTo>
                      <a:lnTo>
                        <a:pt x="201" y="1508"/>
                      </a:lnTo>
                      <a:lnTo>
                        <a:pt x="263" y="1533"/>
                      </a:lnTo>
                      <a:lnTo>
                        <a:pt x="376" y="1483"/>
                      </a:lnTo>
                      <a:lnTo>
                        <a:pt x="389" y="1370"/>
                      </a:lnTo>
                      <a:lnTo>
                        <a:pt x="439" y="1546"/>
                      </a:lnTo>
                      <a:lnTo>
                        <a:pt x="427" y="1621"/>
                      </a:lnTo>
                      <a:lnTo>
                        <a:pt x="452" y="1759"/>
                      </a:lnTo>
                      <a:lnTo>
                        <a:pt x="502" y="1985"/>
                      </a:lnTo>
                      <a:lnTo>
                        <a:pt x="590" y="2136"/>
                      </a:lnTo>
                      <a:lnTo>
                        <a:pt x="627" y="2300"/>
                      </a:lnTo>
                      <a:lnTo>
                        <a:pt x="665" y="2362"/>
                      </a:lnTo>
                      <a:lnTo>
                        <a:pt x="1105" y="2362"/>
                      </a:lnTo>
                      <a:lnTo>
                        <a:pt x="1105" y="503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2" name="Freeform 7"/>
                <p:cNvSpPr>
                  <a:spLocks/>
                </p:cNvSpPr>
                <p:nvPr/>
              </p:nvSpPr>
              <p:spPr bwMode="auto">
                <a:xfrm>
                  <a:off x="5802313" y="1624013"/>
                  <a:ext cx="936625" cy="1516063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25" y="125"/>
                    </a:cxn>
                    <a:cxn ang="0">
                      <a:pos x="112" y="125"/>
                    </a:cxn>
                    <a:cxn ang="0">
                      <a:pos x="112" y="125"/>
                    </a:cxn>
                    <a:cxn ang="0">
                      <a:pos x="112" y="125"/>
                    </a:cxn>
                    <a:cxn ang="0">
                      <a:pos x="125" y="264"/>
                    </a:cxn>
                    <a:cxn ang="0">
                      <a:pos x="125" y="264"/>
                    </a:cxn>
                    <a:cxn ang="0">
                      <a:pos x="125" y="264"/>
                    </a:cxn>
                    <a:cxn ang="0">
                      <a:pos x="125" y="264"/>
                    </a:cxn>
                    <a:cxn ang="0">
                      <a:pos x="75" y="276"/>
                    </a:cxn>
                    <a:cxn ang="0">
                      <a:pos x="87" y="289"/>
                    </a:cxn>
                    <a:cxn ang="0">
                      <a:pos x="150" y="301"/>
                    </a:cxn>
                    <a:cxn ang="0">
                      <a:pos x="225" y="352"/>
                    </a:cxn>
                    <a:cxn ang="0">
                      <a:pos x="225" y="352"/>
                    </a:cxn>
                    <a:cxn ang="0">
                      <a:pos x="225" y="352"/>
                    </a:cxn>
                    <a:cxn ang="0">
                      <a:pos x="251" y="427"/>
                    </a:cxn>
                    <a:cxn ang="0">
                      <a:pos x="301" y="440"/>
                    </a:cxn>
                    <a:cxn ang="0">
                      <a:pos x="364" y="465"/>
                    </a:cxn>
                    <a:cxn ang="0">
                      <a:pos x="401" y="452"/>
                    </a:cxn>
                    <a:cxn ang="0">
                      <a:pos x="451" y="553"/>
                    </a:cxn>
                    <a:cxn ang="0">
                      <a:pos x="502" y="578"/>
                    </a:cxn>
                    <a:cxn ang="0">
                      <a:pos x="502" y="578"/>
                    </a:cxn>
                    <a:cxn ang="0">
                      <a:pos x="502" y="666"/>
                    </a:cxn>
                    <a:cxn ang="0">
                      <a:pos x="502" y="666"/>
                    </a:cxn>
                    <a:cxn ang="0">
                      <a:pos x="552" y="703"/>
                    </a:cxn>
                    <a:cxn ang="0">
                      <a:pos x="564" y="754"/>
                    </a:cxn>
                    <a:cxn ang="0">
                      <a:pos x="564" y="754"/>
                    </a:cxn>
                    <a:cxn ang="0">
                      <a:pos x="502" y="791"/>
                    </a:cxn>
                    <a:cxn ang="0">
                      <a:pos x="451" y="779"/>
                    </a:cxn>
                    <a:cxn ang="0">
                      <a:pos x="451" y="779"/>
                    </a:cxn>
                    <a:cxn ang="0">
                      <a:pos x="489" y="829"/>
                    </a:cxn>
                    <a:cxn ang="0">
                      <a:pos x="489" y="904"/>
                    </a:cxn>
                    <a:cxn ang="0">
                      <a:pos x="489" y="904"/>
                    </a:cxn>
                    <a:cxn ang="0">
                      <a:pos x="527" y="904"/>
                    </a:cxn>
                    <a:cxn ang="0">
                      <a:pos x="577" y="942"/>
                    </a:cxn>
                    <a:cxn ang="0">
                      <a:pos x="590" y="955"/>
                    </a:cxn>
                    <a:cxn ang="0">
                      <a:pos x="590" y="0"/>
                    </a:cxn>
                    <a:cxn ang="0">
                      <a:pos x="12" y="0"/>
                    </a:cxn>
                    <a:cxn ang="0">
                      <a:pos x="0" y="25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590" h="955">
                      <a:moveTo>
                        <a:pt x="0" y="25"/>
                      </a:moveTo>
                      <a:lnTo>
                        <a:pt x="25" y="125"/>
                      </a:lnTo>
                      <a:lnTo>
                        <a:pt x="112" y="125"/>
                      </a:lnTo>
                      <a:lnTo>
                        <a:pt x="112" y="125"/>
                      </a:lnTo>
                      <a:lnTo>
                        <a:pt x="112" y="125"/>
                      </a:lnTo>
                      <a:lnTo>
                        <a:pt x="125" y="264"/>
                      </a:lnTo>
                      <a:lnTo>
                        <a:pt x="125" y="264"/>
                      </a:lnTo>
                      <a:lnTo>
                        <a:pt x="125" y="264"/>
                      </a:lnTo>
                      <a:lnTo>
                        <a:pt x="125" y="264"/>
                      </a:lnTo>
                      <a:lnTo>
                        <a:pt x="75" y="276"/>
                      </a:lnTo>
                      <a:lnTo>
                        <a:pt x="87" y="289"/>
                      </a:lnTo>
                      <a:lnTo>
                        <a:pt x="150" y="301"/>
                      </a:lnTo>
                      <a:lnTo>
                        <a:pt x="225" y="352"/>
                      </a:lnTo>
                      <a:lnTo>
                        <a:pt x="225" y="352"/>
                      </a:lnTo>
                      <a:lnTo>
                        <a:pt x="225" y="352"/>
                      </a:lnTo>
                      <a:lnTo>
                        <a:pt x="251" y="427"/>
                      </a:lnTo>
                      <a:lnTo>
                        <a:pt x="301" y="440"/>
                      </a:lnTo>
                      <a:lnTo>
                        <a:pt x="364" y="465"/>
                      </a:lnTo>
                      <a:lnTo>
                        <a:pt x="401" y="452"/>
                      </a:lnTo>
                      <a:lnTo>
                        <a:pt x="451" y="553"/>
                      </a:lnTo>
                      <a:lnTo>
                        <a:pt x="502" y="578"/>
                      </a:lnTo>
                      <a:lnTo>
                        <a:pt x="502" y="578"/>
                      </a:lnTo>
                      <a:lnTo>
                        <a:pt x="502" y="666"/>
                      </a:lnTo>
                      <a:lnTo>
                        <a:pt x="502" y="666"/>
                      </a:lnTo>
                      <a:lnTo>
                        <a:pt x="552" y="703"/>
                      </a:lnTo>
                      <a:lnTo>
                        <a:pt x="564" y="754"/>
                      </a:lnTo>
                      <a:lnTo>
                        <a:pt x="564" y="754"/>
                      </a:lnTo>
                      <a:lnTo>
                        <a:pt x="502" y="791"/>
                      </a:lnTo>
                      <a:lnTo>
                        <a:pt x="451" y="779"/>
                      </a:lnTo>
                      <a:lnTo>
                        <a:pt x="451" y="779"/>
                      </a:lnTo>
                      <a:lnTo>
                        <a:pt x="489" y="829"/>
                      </a:lnTo>
                      <a:lnTo>
                        <a:pt x="489" y="904"/>
                      </a:lnTo>
                      <a:lnTo>
                        <a:pt x="489" y="904"/>
                      </a:lnTo>
                      <a:lnTo>
                        <a:pt x="527" y="904"/>
                      </a:lnTo>
                      <a:lnTo>
                        <a:pt x="577" y="942"/>
                      </a:lnTo>
                      <a:lnTo>
                        <a:pt x="590" y="955"/>
                      </a:lnTo>
                      <a:lnTo>
                        <a:pt x="590" y="0"/>
                      </a:lnTo>
                      <a:lnTo>
                        <a:pt x="12" y="0"/>
                      </a:lnTo>
                      <a:lnTo>
                        <a:pt x="0" y="25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5" name="Freeform 8"/>
                <p:cNvSpPr>
                  <a:spLocks/>
                </p:cNvSpPr>
                <p:nvPr/>
              </p:nvSpPr>
              <p:spPr bwMode="auto">
                <a:xfrm>
                  <a:off x="3170238" y="4037013"/>
                  <a:ext cx="20637" cy="20638"/>
                </a:xfrm>
                <a:custGeom>
                  <a:avLst/>
                  <a:gdLst/>
                  <a:ahLst/>
                  <a:cxnLst>
                    <a:cxn ang="0">
                      <a:pos x="0" y="13"/>
                    </a:cxn>
                    <a:cxn ang="0">
                      <a:pos x="0" y="13"/>
                    </a:cxn>
                    <a:cxn ang="0">
                      <a:pos x="13" y="0"/>
                    </a:cxn>
                    <a:cxn ang="0">
                      <a:pos x="0" y="0"/>
                    </a:cxn>
                    <a:cxn ang="0">
                      <a:pos x="0" y="13"/>
                    </a:cxn>
                  </a:cxnLst>
                  <a:rect l="0" t="0" r="r" b="b"/>
                  <a:pathLst>
                    <a:path w="13" h="13">
                      <a:moveTo>
                        <a:pt x="0" y="13"/>
                      </a:moveTo>
                      <a:lnTo>
                        <a:pt x="0" y="13"/>
                      </a:lnTo>
                      <a:lnTo>
                        <a:pt x="13" y="0"/>
                      </a:lnTo>
                      <a:lnTo>
                        <a:pt x="0" y="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9" name="Freeform 9"/>
                <p:cNvSpPr>
                  <a:spLocks/>
                </p:cNvSpPr>
                <p:nvPr/>
              </p:nvSpPr>
              <p:spPr bwMode="auto">
                <a:xfrm>
                  <a:off x="3151188" y="3857626"/>
                  <a:ext cx="39687" cy="139700"/>
                </a:xfrm>
                <a:custGeom>
                  <a:avLst/>
                  <a:gdLst/>
                  <a:ahLst/>
                  <a:cxnLst>
                    <a:cxn ang="0">
                      <a:pos x="12" y="88"/>
                    </a:cxn>
                    <a:cxn ang="0">
                      <a:pos x="25" y="0"/>
                    </a:cxn>
                    <a:cxn ang="0">
                      <a:pos x="0" y="38"/>
                    </a:cxn>
                    <a:cxn ang="0">
                      <a:pos x="0" y="75"/>
                    </a:cxn>
                    <a:cxn ang="0">
                      <a:pos x="0" y="88"/>
                    </a:cxn>
                    <a:cxn ang="0">
                      <a:pos x="12" y="88"/>
                    </a:cxn>
                    <a:cxn ang="0">
                      <a:pos x="12" y="88"/>
                    </a:cxn>
                  </a:cxnLst>
                  <a:rect l="0" t="0" r="r" b="b"/>
                  <a:pathLst>
                    <a:path w="25" h="88">
                      <a:moveTo>
                        <a:pt x="12" y="88"/>
                      </a:moveTo>
                      <a:lnTo>
                        <a:pt x="25" y="0"/>
                      </a:lnTo>
                      <a:lnTo>
                        <a:pt x="0" y="38"/>
                      </a:lnTo>
                      <a:lnTo>
                        <a:pt x="0" y="75"/>
                      </a:lnTo>
                      <a:lnTo>
                        <a:pt x="0" y="88"/>
                      </a:lnTo>
                      <a:lnTo>
                        <a:pt x="12" y="88"/>
                      </a:lnTo>
                      <a:lnTo>
                        <a:pt x="12" y="88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53" name="Freeform 10"/>
                <p:cNvSpPr>
                  <a:spLocks/>
                </p:cNvSpPr>
                <p:nvPr/>
              </p:nvSpPr>
              <p:spPr bwMode="auto">
                <a:xfrm>
                  <a:off x="2533650" y="4097338"/>
                  <a:ext cx="1174750" cy="1316038"/>
                </a:xfrm>
                <a:custGeom>
                  <a:avLst/>
                  <a:gdLst/>
                  <a:ahLst/>
                  <a:cxnLst>
                    <a:cxn ang="0">
                      <a:pos x="351" y="75"/>
                    </a:cxn>
                    <a:cxn ang="0">
                      <a:pos x="351" y="75"/>
                    </a:cxn>
                    <a:cxn ang="0">
                      <a:pos x="301" y="226"/>
                    </a:cxn>
                    <a:cxn ang="0">
                      <a:pos x="339" y="301"/>
                    </a:cxn>
                    <a:cxn ang="0">
                      <a:pos x="339" y="301"/>
                    </a:cxn>
                    <a:cxn ang="0">
                      <a:pos x="339" y="301"/>
                    </a:cxn>
                    <a:cxn ang="0">
                      <a:pos x="276" y="502"/>
                    </a:cxn>
                    <a:cxn ang="0">
                      <a:pos x="0" y="603"/>
                    </a:cxn>
                    <a:cxn ang="0">
                      <a:pos x="62" y="766"/>
                    </a:cxn>
                    <a:cxn ang="0">
                      <a:pos x="100" y="829"/>
                    </a:cxn>
                    <a:cxn ang="0">
                      <a:pos x="200" y="791"/>
                    </a:cxn>
                    <a:cxn ang="0">
                      <a:pos x="288" y="791"/>
                    </a:cxn>
                    <a:cxn ang="0">
                      <a:pos x="326" y="703"/>
                    </a:cxn>
                    <a:cxn ang="0">
                      <a:pos x="414" y="703"/>
                    </a:cxn>
                    <a:cxn ang="0">
                      <a:pos x="439" y="628"/>
                    </a:cxn>
                    <a:cxn ang="0">
                      <a:pos x="552" y="590"/>
                    </a:cxn>
                    <a:cxn ang="0">
                      <a:pos x="539" y="528"/>
                    </a:cxn>
                    <a:cxn ang="0">
                      <a:pos x="577" y="440"/>
                    </a:cxn>
                    <a:cxn ang="0">
                      <a:pos x="627" y="465"/>
                    </a:cxn>
                    <a:cxn ang="0">
                      <a:pos x="627" y="414"/>
                    </a:cxn>
                    <a:cxn ang="0">
                      <a:pos x="703" y="352"/>
                    </a:cxn>
                    <a:cxn ang="0">
                      <a:pos x="740" y="276"/>
                    </a:cxn>
                    <a:cxn ang="0">
                      <a:pos x="640" y="151"/>
                    </a:cxn>
                    <a:cxn ang="0">
                      <a:pos x="489" y="100"/>
                    </a:cxn>
                    <a:cxn ang="0">
                      <a:pos x="414" y="0"/>
                    </a:cxn>
                    <a:cxn ang="0">
                      <a:pos x="351" y="12"/>
                    </a:cxn>
                    <a:cxn ang="0">
                      <a:pos x="351" y="75"/>
                    </a:cxn>
                  </a:cxnLst>
                  <a:rect l="0" t="0" r="r" b="b"/>
                  <a:pathLst>
                    <a:path w="740" h="829">
                      <a:moveTo>
                        <a:pt x="351" y="75"/>
                      </a:moveTo>
                      <a:lnTo>
                        <a:pt x="351" y="75"/>
                      </a:lnTo>
                      <a:lnTo>
                        <a:pt x="301" y="226"/>
                      </a:lnTo>
                      <a:lnTo>
                        <a:pt x="339" y="301"/>
                      </a:lnTo>
                      <a:lnTo>
                        <a:pt x="339" y="301"/>
                      </a:lnTo>
                      <a:lnTo>
                        <a:pt x="339" y="301"/>
                      </a:lnTo>
                      <a:lnTo>
                        <a:pt x="276" y="502"/>
                      </a:lnTo>
                      <a:lnTo>
                        <a:pt x="0" y="603"/>
                      </a:lnTo>
                      <a:lnTo>
                        <a:pt x="62" y="766"/>
                      </a:lnTo>
                      <a:lnTo>
                        <a:pt x="100" y="829"/>
                      </a:lnTo>
                      <a:lnTo>
                        <a:pt x="200" y="791"/>
                      </a:lnTo>
                      <a:lnTo>
                        <a:pt x="288" y="791"/>
                      </a:lnTo>
                      <a:lnTo>
                        <a:pt x="326" y="703"/>
                      </a:lnTo>
                      <a:lnTo>
                        <a:pt x="414" y="703"/>
                      </a:lnTo>
                      <a:lnTo>
                        <a:pt x="439" y="628"/>
                      </a:lnTo>
                      <a:lnTo>
                        <a:pt x="552" y="590"/>
                      </a:lnTo>
                      <a:lnTo>
                        <a:pt x="539" y="528"/>
                      </a:lnTo>
                      <a:lnTo>
                        <a:pt x="577" y="440"/>
                      </a:lnTo>
                      <a:lnTo>
                        <a:pt x="627" y="465"/>
                      </a:lnTo>
                      <a:lnTo>
                        <a:pt x="627" y="414"/>
                      </a:lnTo>
                      <a:lnTo>
                        <a:pt x="703" y="352"/>
                      </a:lnTo>
                      <a:lnTo>
                        <a:pt x="740" y="276"/>
                      </a:lnTo>
                      <a:lnTo>
                        <a:pt x="640" y="151"/>
                      </a:lnTo>
                      <a:lnTo>
                        <a:pt x="489" y="100"/>
                      </a:lnTo>
                      <a:lnTo>
                        <a:pt x="414" y="0"/>
                      </a:lnTo>
                      <a:lnTo>
                        <a:pt x="351" y="12"/>
                      </a:lnTo>
                      <a:lnTo>
                        <a:pt x="351" y="75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1" name="Freeform 11"/>
                <p:cNvSpPr>
                  <a:spLocks/>
                </p:cNvSpPr>
                <p:nvPr/>
              </p:nvSpPr>
              <p:spPr bwMode="auto">
                <a:xfrm>
                  <a:off x="500063" y="1624013"/>
                  <a:ext cx="936625" cy="517525"/>
                </a:xfrm>
                <a:custGeom>
                  <a:avLst/>
                  <a:gdLst/>
                  <a:ahLst/>
                  <a:cxnLst>
                    <a:cxn ang="0">
                      <a:pos x="100" y="326"/>
                    </a:cxn>
                    <a:cxn ang="0">
                      <a:pos x="213" y="276"/>
                    </a:cxn>
                    <a:cxn ang="0">
                      <a:pos x="276" y="289"/>
                    </a:cxn>
                    <a:cxn ang="0">
                      <a:pos x="339" y="251"/>
                    </a:cxn>
                    <a:cxn ang="0">
                      <a:pos x="352" y="276"/>
                    </a:cxn>
                    <a:cxn ang="0">
                      <a:pos x="352" y="276"/>
                    </a:cxn>
                    <a:cxn ang="0">
                      <a:pos x="352" y="276"/>
                    </a:cxn>
                    <a:cxn ang="0">
                      <a:pos x="389" y="251"/>
                    </a:cxn>
                    <a:cxn ang="0">
                      <a:pos x="578" y="276"/>
                    </a:cxn>
                    <a:cxn ang="0">
                      <a:pos x="565" y="213"/>
                    </a:cxn>
                    <a:cxn ang="0">
                      <a:pos x="527" y="188"/>
                    </a:cxn>
                    <a:cxn ang="0">
                      <a:pos x="540" y="88"/>
                    </a:cxn>
                    <a:cxn ang="0">
                      <a:pos x="515" y="25"/>
                    </a:cxn>
                    <a:cxn ang="0">
                      <a:pos x="590" y="0"/>
                    </a:cxn>
                    <a:cxn ang="0">
                      <a:pos x="590" y="0"/>
                    </a:cxn>
                    <a:cxn ang="0">
                      <a:pos x="590" y="0"/>
                    </a:cxn>
                    <a:cxn ang="0">
                      <a:pos x="0" y="0"/>
                    </a:cxn>
                    <a:cxn ang="0">
                      <a:pos x="0" y="326"/>
                    </a:cxn>
                    <a:cxn ang="0">
                      <a:pos x="0" y="326"/>
                    </a:cxn>
                    <a:cxn ang="0">
                      <a:pos x="100" y="326"/>
                    </a:cxn>
                  </a:cxnLst>
                  <a:rect l="0" t="0" r="r" b="b"/>
                  <a:pathLst>
                    <a:path w="590" h="326">
                      <a:moveTo>
                        <a:pt x="100" y="326"/>
                      </a:moveTo>
                      <a:lnTo>
                        <a:pt x="213" y="276"/>
                      </a:lnTo>
                      <a:lnTo>
                        <a:pt x="276" y="289"/>
                      </a:lnTo>
                      <a:lnTo>
                        <a:pt x="339" y="251"/>
                      </a:lnTo>
                      <a:lnTo>
                        <a:pt x="352" y="276"/>
                      </a:lnTo>
                      <a:lnTo>
                        <a:pt x="352" y="276"/>
                      </a:lnTo>
                      <a:lnTo>
                        <a:pt x="352" y="276"/>
                      </a:lnTo>
                      <a:lnTo>
                        <a:pt x="389" y="251"/>
                      </a:lnTo>
                      <a:lnTo>
                        <a:pt x="578" y="276"/>
                      </a:lnTo>
                      <a:lnTo>
                        <a:pt x="565" y="213"/>
                      </a:lnTo>
                      <a:lnTo>
                        <a:pt x="527" y="188"/>
                      </a:lnTo>
                      <a:lnTo>
                        <a:pt x="540" y="88"/>
                      </a:lnTo>
                      <a:lnTo>
                        <a:pt x="515" y="25"/>
                      </a:lnTo>
                      <a:lnTo>
                        <a:pt x="590" y="0"/>
                      </a:lnTo>
                      <a:lnTo>
                        <a:pt x="590" y="0"/>
                      </a:lnTo>
                      <a:lnTo>
                        <a:pt x="590" y="0"/>
                      </a:lnTo>
                      <a:lnTo>
                        <a:pt x="0" y="0"/>
                      </a:lnTo>
                      <a:lnTo>
                        <a:pt x="0" y="326"/>
                      </a:lnTo>
                      <a:lnTo>
                        <a:pt x="0" y="326"/>
                      </a:lnTo>
                      <a:lnTo>
                        <a:pt x="100" y="326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2" name="Freeform 12"/>
                <p:cNvSpPr>
                  <a:spLocks/>
                </p:cNvSpPr>
                <p:nvPr/>
              </p:nvSpPr>
              <p:spPr bwMode="auto">
                <a:xfrm>
                  <a:off x="2293938" y="3897313"/>
                  <a:ext cx="19050" cy="60325"/>
                </a:xfrm>
                <a:custGeom>
                  <a:avLst/>
                  <a:gdLst/>
                  <a:ahLst/>
                  <a:cxnLst>
                    <a:cxn ang="0">
                      <a:pos x="12" y="38"/>
                    </a:cxn>
                    <a:cxn ang="0">
                      <a:pos x="12" y="0"/>
                    </a:cxn>
                    <a:cxn ang="0">
                      <a:pos x="0" y="0"/>
                    </a:cxn>
                    <a:cxn ang="0">
                      <a:pos x="0" y="25"/>
                    </a:cxn>
                    <a:cxn ang="0">
                      <a:pos x="12" y="38"/>
                    </a:cxn>
                  </a:cxnLst>
                  <a:rect l="0" t="0" r="r" b="b"/>
                  <a:pathLst>
                    <a:path w="12" h="38">
                      <a:moveTo>
                        <a:pt x="12" y="38"/>
                      </a:move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2" y="38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3" name="Freeform 13"/>
                <p:cNvSpPr>
                  <a:spLocks/>
                </p:cNvSpPr>
                <p:nvPr/>
              </p:nvSpPr>
              <p:spPr bwMode="auto">
                <a:xfrm>
                  <a:off x="1436688" y="1624013"/>
                  <a:ext cx="200025" cy="13970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63" y="75"/>
                    </a:cxn>
                    <a:cxn ang="0">
                      <a:pos x="126" y="88"/>
                    </a:cxn>
                    <a:cxn ang="0">
                      <a:pos x="88" y="1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26" h="8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63" y="75"/>
                      </a:lnTo>
                      <a:lnTo>
                        <a:pt x="126" y="88"/>
                      </a:lnTo>
                      <a:lnTo>
                        <a:pt x="88" y="1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4" name="Freeform 14"/>
                <p:cNvSpPr>
                  <a:spLocks/>
                </p:cNvSpPr>
                <p:nvPr/>
              </p:nvSpPr>
              <p:spPr bwMode="auto">
                <a:xfrm>
                  <a:off x="1914525" y="1624013"/>
                  <a:ext cx="200025" cy="219075"/>
                </a:xfrm>
                <a:custGeom>
                  <a:avLst/>
                  <a:gdLst/>
                  <a:ahLst/>
                  <a:cxnLst>
                    <a:cxn ang="0">
                      <a:pos x="38" y="25"/>
                    </a:cxn>
                    <a:cxn ang="0">
                      <a:pos x="38" y="25"/>
                    </a:cxn>
                    <a:cxn ang="0">
                      <a:pos x="0" y="88"/>
                    </a:cxn>
                    <a:cxn ang="0">
                      <a:pos x="88" y="138"/>
                    </a:cxn>
                    <a:cxn ang="0">
                      <a:pos x="88" y="138"/>
                    </a:cxn>
                    <a:cxn ang="0">
                      <a:pos x="101" y="50"/>
                    </a:cxn>
                    <a:cxn ang="0">
                      <a:pos x="113" y="75"/>
                    </a:cxn>
                    <a:cxn ang="0">
                      <a:pos x="126" y="0"/>
                    </a:cxn>
                    <a:cxn ang="0">
                      <a:pos x="0" y="0"/>
                    </a:cxn>
                    <a:cxn ang="0">
                      <a:pos x="38" y="25"/>
                    </a:cxn>
                    <a:cxn ang="0">
                      <a:pos x="38" y="25"/>
                    </a:cxn>
                  </a:cxnLst>
                  <a:rect l="0" t="0" r="r" b="b"/>
                  <a:pathLst>
                    <a:path w="126" h="138">
                      <a:moveTo>
                        <a:pt x="38" y="25"/>
                      </a:moveTo>
                      <a:lnTo>
                        <a:pt x="38" y="25"/>
                      </a:lnTo>
                      <a:lnTo>
                        <a:pt x="0" y="88"/>
                      </a:lnTo>
                      <a:lnTo>
                        <a:pt x="88" y="138"/>
                      </a:lnTo>
                      <a:lnTo>
                        <a:pt x="88" y="138"/>
                      </a:lnTo>
                      <a:lnTo>
                        <a:pt x="101" y="50"/>
                      </a:lnTo>
                      <a:lnTo>
                        <a:pt x="113" y="75"/>
                      </a:lnTo>
                      <a:lnTo>
                        <a:pt x="126" y="0"/>
                      </a:lnTo>
                      <a:lnTo>
                        <a:pt x="0" y="0"/>
                      </a:lnTo>
                      <a:lnTo>
                        <a:pt x="38" y="25"/>
                      </a:lnTo>
                      <a:lnTo>
                        <a:pt x="38" y="25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5" name="Freeform 15"/>
                <p:cNvSpPr>
                  <a:spLocks/>
                </p:cNvSpPr>
                <p:nvPr/>
              </p:nvSpPr>
              <p:spPr bwMode="auto">
                <a:xfrm>
                  <a:off x="1616075" y="1624013"/>
                  <a:ext cx="298450" cy="139700"/>
                </a:xfrm>
                <a:custGeom>
                  <a:avLst/>
                  <a:gdLst/>
                  <a:ahLst/>
                  <a:cxnLst>
                    <a:cxn ang="0">
                      <a:pos x="38" y="25"/>
                    </a:cxn>
                    <a:cxn ang="0">
                      <a:pos x="50" y="88"/>
                    </a:cxn>
                    <a:cxn ang="0">
                      <a:pos x="50" y="88"/>
                    </a:cxn>
                    <a:cxn ang="0">
                      <a:pos x="188" y="0"/>
                    </a:cxn>
                    <a:cxn ang="0">
                      <a:pos x="0" y="0"/>
                    </a:cxn>
                    <a:cxn ang="0">
                      <a:pos x="38" y="25"/>
                    </a:cxn>
                    <a:cxn ang="0">
                      <a:pos x="38" y="25"/>
                    </a:cxn>
                  </a:cxnLst>
                  <a:rect l="0" t="0" r="r" b="b"/>
                  <a:pathLst>
                    <a:path w="188" h="88">
                      <a:moveTo>
                        <a:pt x="38" y="25"/>
                      </a:moveTo>
                      <a:lnTo>
                        <a:pt x="50" y="88"/>
                      </a:lnTo>
                      <a:lnTo>
                        <a:pt x="50" y="88"/>
                      </a:lnTo>
                      <a:lnTo>
                        <a:pt x="188" y="0"/>
                      </a:lnTo>
                      <a:lnTo>
                        <a:pt x="0" y="0"/>
                      </a:lnTo>
                      <a:lnTo>
                        <a:pt x="38" y="25"/>
                      </a:lnTo>
                      <a:lnTo>
                        <a:pt x="38" y="25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6" name="Freeform 16"/>
                <p:cNvSpPr>
                  <a:spLocks/>
                </p:cNvSpPr>
                <p:nvPr/>
              </p:nvSpPr>
              <p:spPr bwMode="auto">
                <a:xfrm>
                  <a:off x="1436688" y="1624013"/>
                  <a:ext cx="258762" cy="139700"/>
                </a:xfrm>
                <a:custGeom>
                  <a:avLst/>
                  <a:gdLst/>
                  <a:ahLst/>
                  <a:cxnLst>
                    <a:cxn ang="0">
                      <a:pos x="151" y="75"/>
                    </a:cxn>
                    <a:cxn ang="0">
                      <a:pos x="151" y="75"/>
                    </a:cxn>
                    <a:cxn ang="0">
                      <a:pos x="151" y="75"/>
                    </a:cxn>
                    <a:cxn ang="0">
                      <a:pos x="163" y="88"/>
                    </a:cxn>
                    <a:cxn ang="0">
                      <a:pos x="151" y="25"/>
                    </a:cxn>
                    <a:cxn ang="0">
                      <a:pos x="113" y="0"/>
                    </a:cxn>
                    <a:cxn ang="0">
                      <a:pos x="0" y="0"/>
                    </a:cxn>
                    <a:cxn ang="0">
                      <a:pos x="88" y="12"/>
                    </a:cxn>
                    <a:cxn ang="0">
                      <a:pos x="126" y="88"/>
                    </a:cxn>
                    <a:cxn ang="0">
                      <a:pos x="126" y="88"/>
                    </a:cxn>
                    <a:cxn ang="0">
                      <a:pos x="151" y="75"/>
                    </a:cxn>
                  </a:cxnLst>
                  <a:rect l="0" t="0" r="r" b="b"/>
                  <a:pathLst>
                    <a:path w="163" h="88">
                      <a:moveTo>
                        <a:pt x="151" y="75"/>
                      </a:moveTo>
                      <a:lnTo>
                        <a:pt x="151" y="75"/>
                      </a:lnTo>
                      <a:lnTo>
                        <a:pt x="151" y="75"/>
                      </a:lnTo>
                      <a:lnTo>
                        <a:pt x="163" y="88"/>
                      </a:lnTo>
                      <a:lnTo>
                        <a:pt x="151" y="25"/>
                      </a:lnTo>
                      <a:lnTo>
                        <a:pt x="113" y="0"/>
                      </a:lnTo>
                      <a:lnTo>
                        <a:pt x="0" y="0"/>
                      </a:lnTo>
                      <a:lnTo>
                        <a:pt x="88" y="12"/>
                      </a:lnTo>
                      <a:lnTo>
                        <a:pt x="126" y="88"/>
                      </a:lnTo>
                      <a:lnTo>
                        <a:pt x="126" y="88"/>
                      </a:lnTo>
                      <a:lnTo>
                        <a:pt x="151" y="75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7" name="Freeform 17"/>
                <p:cNvSpPr>
                  <a:spLocks/>
                </p:cNvSpPr>
                <p:nvPr/>
              </p:nvSpPr>
              <p:spPr bwMode="auto">
                <a:xfrm>
                  <a:off x="4845050" y="1624013"/>
                  <a:ext cx="1155700" cy="517525"/>
                </a:xfrm>
                <a:custGeom>
                  <a:avLst/>
                  <a:gdLst/>
                  <a:ahLst/>
                  <a:cxnLst>
                    <a:cxn ang="0">
                      <a:pos x="38" y="0"/>
                    </a:cxn>
                    <a:cxn ang="0">
                      <a:pos x="0" y="50"/>
                    </a:cxn>
                    <a:cxn ang="0">
                      <a:pos x="75" y="75"/>
                    </a:cxn>
                    <a:cxn ang="0">
                      <a:pos x="100" y="151"/>
                    </a:cxn>
                    <a:cxn ang="0">
                      <a:pos x="50" y="276"/>
                    </a:cxn>
                    <a:cxn ang="0">
                      <a:pos x="75" y="301"/>
                    </a:cxn>
                    <a:cxn ang="0">
                      <a:pos x="125" y="264"/>
                    </a:cxn>
                    <a:cxn ang="0">
                      <a:pos x="125" y="264"/>
                    </a:cxn>
                    <a:cxn ang="0">
                      <a:pos x="125" y="264"/>
                    </a:cxn>
                    <a:cxn ang="0">
                      <a:pos x="188" y="276"/>
                    </a:cxn>
                    <a:cxn ang="0">
                      <a:pos x="213" y="226"/>
                    </a:cxn>
                    <a:cxn ang="0">
                      <a:pos x="213" y="226"/>
                    </a:cxn>
                    <a:cxn ang="0">
                      <a:pos x="213" y="226"/>
                    </a:cxn>
                    <a:cxn ang="0">
                      <a:pos x="276" y="239"/>
                    </a:cxn>
                    <a:cxn ang="0">
                      <a:pos x="314" y="151"/>
                    </a:cxn>
                    <a:cxn ang="0">
                      <a:pos x="314" y="151"/>
                    </a:cxn>
                    <a:cxn ang="0">
                      <a:pos x="314" y="151"/>
                    </a:cxn>
                    <a:cxn ang="0">
                      <a:pos x="389" y="151"/>
                    </a:cxn>
                    <a:cxn ang="0">
                      <a:pos x="414" y="201"/>
                    </a:cxn>
                    <a:cxn ang="0">
                      <a:pos x="402" y="289"/>
                    </a:cxn>
                    <a:cxn ang="0">
                      <a:pos x="414" y="326"/>
                    </a:cxn>
                    <a:cxn ang="0">
                      <a:pos x="515" y="289"/>
                    </a:cxn>
                    <a:cxn ang="0">
                      <a:pos x="577" y="239"/>
                    </a:cxn>
                    <a:cxn ang="0">
                      <a:pos x="577" y="239"/>
                    </a:cxn>
                    <a:cxn ang="0">
                      <a:pos x="577" y="239"/>
                    </a:cxn>
                    <a:cxn ang="0">
                      <a:pos x="615" y="276"/>
                    </a:cxn>
                    <a:cxn ang="0">
                      <a:pos x="678" y="251"/>
                    </a:cxn>
                    <a:cxn ang="0">
                      <a:pos x="678" y="251"/>
                    </a:cxn>
                    <a:cxn ang="0">
                      <a:pos x="678" y="251"/>
                    </a:cxn>
                    <a:cxn ang="0">
                      <a:pos x="728" y="264"/>
                    </a:cxn>
                    <a:cxn ang="0">
                      <a:pos x="728" y="264"/>
                    </a:cxn>
                    <a:cxn ang="0">
                      <a:pos x="715" y="125"/>
                    </a:cxn>
                    <a:cxn ang="0">
                      <a:pos x="715" y="125"/>
                    </a:cxn>
                    <a:cxn ang="0">
                      <a:pos x="628" y="125"/>
                    </a:cxn>
                    <a:cxn ang="0">
                      <a:pos x="628" y="125"/>
                    </a:cxn>
                    <a:cxn ang="0">
                      <a:pos x="603" y="25"/>
                    </a:cxn>
                    <a:cxn ang="0">
                      <a:pos x="515" y="25"/>
                    </a:cxn>
                    <a:cxn ang="0">
                      <a:pos x="477" y="50"/>
                    </a:cxn>
                    <a:cxn ang="0">
                      <a:pos x="402" y="0"/>
                    </a:cxn>
                    <a:cxn ang="0">
                      <a:pos x="326" y="25"/>
                    </a:cxn>
                    <a:cxn ang="0">
                      <a:pos x="301" y="0"/>
                    </a:cxn>
                    <a:cxn ang="0">
                      <a:pos x="188" y="12"/>
                    </a:cxn>
                    <a:cxn ang="0">
                      <a:pos x="188" y="0"/>
                    </a:cxn>
                    <a:cxn ang="0">
                      <a:pos x="125" y="0"/>
                    </a:cxn>
                    <a:cxn ang="0">
                      <a:pos x="113" y="12"/>
                    </a:cxn>
                    <a:cxn ang="0">
                      <a:pos x="113" y="12"/>
                    </a:cxn>
                    <a:cxn ang="0">
                      <a:pos x="113" y="12"/>
                    </a:cxn>
                    <a:cxn ang="0">
                      <a:pos x="38" y="0"/>
                    </a:cxn>
                  </a:cxnLst>
                  <a:rect l="0" t="0" r="r" b="b"/>
                  <a:pathLst>
                    <a:path w="728" h="326">
                      <a:moveTo>
                        <a:pt x="38" y="0"/>
                      </a:moveTo>
                      <a:lnTo>
                        <a:pt x="0" y="50"/>
                      </a:lnTo>
                      <a:lnTo>
                        <a:pt x="75" y="75"/>
                      </a:lnTo>
                      <a:lnTo>
                        <a:pt x="100" y="151"/>
                      </a:lnTo>
                      <a:lnTo>
                        <a:pt x="50" y="276"/>
                      </a:lnTo>
                      <a:lnTo>
                        <a:pt x="75" y="301"/>
                      </a:lnTo>
                      <a:lnTo>
                        <a:pt x="125" y="264"/>
                      </a:lnTo>
                      <a:lnTo>
                        <a:pt x="125" y="264"/>
                      </a:lnTo>
                      <a:lnTo>
                        <a:pt x="125" y="264"/>
                      </a:lnTo>
                      <a:lnTo>
                        <a:pt x="188" y="276"/>
                      </a:lnTo>
                      <a:lnTo>
                        <a:pt x="213" y="226"/>
                      </a:lnTo>
                      <a:lnTo>
                        <a:pt x="213" y="226"/>
                      </a:lnTo>
                      <a:lnTo>
                        <a:pt x="213" y="226"/>
                      </a:lnTo>
                      <a:lnTo>
                        <a:pt x="276" y="239"/>
                      </a:lnTo>
                      <a:lnTo>
                        <a:pt x="314" y="151"/>
                      </a:lnTo>
                      <a:lnTo>
                        <a:pt x="314" y="151"/>
                      </a:lnTo>
                      <a:lnTo>
                        <a:pt x="314" y="151"/>
                      </a:lnTo>
                      <a:lnTo>
                        <a:pt x="389" y="151"/>
                      </a:lnTo>
                      <a:lnTo>
                        <a:pt x="414" y="201"/>
                      </a:lnTo>
                      <a:lnTo>
                        <a:pt x="402" y="289"/>
                      </a:lnTo>
                      <a:lnTo>
                        <a:pt x="414" y="326"/>
                      </a:lnTo>
                      <a:lnTo>
                        <a:pt x="515" y="289"/>
                      </a:lnTo>
                      <a:lnTo>
                        <a:pt x="577" y="239"/>
                      </a:lnTo>
                      <a:lnTo>
                        <a:pt x="577" y="239"/>
                      </a:lnTo>
                      <a:lnTo>
                        <a:pt x="577" y="239"/>
                      </a:lnTo>
                      <a:lnTo>
                        <a:pt x="615" y="276"/>
                      </a:lnTo>
                      <a:lnTo>
                        <a:pt x="678" y="251"/>
                      </a:lnTo>
                      <a:lnTo>
                        <a:pt x="678" y="251"/>
                      </a:lnTo>
                      <a:lnTo>
                        <a:pt x="678" y="251"/>
                      </a:lnTo>
                      <a:lnTo>
                        <a:pt x="728" y="264"/>
                      </a:lnTo>
                      <a:lnTo>
                        <a:pt x="728" y="264"/>
                      </a:lnTo>
                      <a:lnTo>
                        <a:pt x="715" y="125"/>
                      </a:lnTo>
                      <a:lnTo>
                        <a:pt x="715" y="125"/>
                      </a:lnTo>
                      <a:lnTo>
                        <a:pt x="628" y="125"/>
                      </a:lnTo>
                      <a:lnTo>
                        <a:pt x="628" y="125"/>
                      </a:lnTo>
                      <a:lnTo>
                        <a:pt x="603" y="25"/>
                      </a:lnTo>
                      <a:lnTo>
                        <a:pt x="515" y="25"/>
                      </a:lnTo>
                      <a:lnTo>
                        <a:pt x="477" y="50"/>
                      </a:lnTo>
                      <a:lnTo>
                        <a:pt x="402" y="0"/>
                      </a:lnTo>
                      <a:lnTo>
                        <a:pt x="326" y="25"/>
                      </a:lnTo>
                      <a:lnTo>
                        <a:pt x="301" y="0"/>
                      </a:lnTo>
                      <a:lnTo>
                        <a:pt x="188" y="12"/>
                      </a:lnTo>
                      <a:lnTo>
                        <a:pt x="188" y="0"/>
                      </a:lnTo>
                      <a:lnTo>
                        <a:pt x="125" y="0"/>
                      </a:lnTo>
                      <a:lnTo>
                        <a:pt x="113" y="12"/>
                      </a:lnTo>
                      <a:lnTo>
                        <a:pt x="113" y="12"/>
                      </a:lnTo>
                      <a:lnTo>
                        <a:pt x="113" y="12"/>
                      </a:lnTo>
                      <a:lnTo>
                        <a:pt x="38" y="0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8" name="Freeform 18"/>
                <p:cNvSpPr>
                  <a:spLocks/>
                </p:cNvSpPr>
                <p:nvPr/>
              </p:nvSpPr>
              <p:spPr bwMode="auto">
                <a:xfrm>
                  <a:off x="4187825" y="1624013"/>
                  <a:ext cx="855662" cy="438150"/>
                </a:xfrm>
                <a:custGeom>
                  <a:avLst/>
                  <a:gdLst/>
                  <a:ahLst/>
                  <a:cxnLst>
                    <a:cxn ang="0">
                      <a:pos x="251" y="151"/>
                    </a:cxn>
                    <a:cxn ang="0">
                      <a:pos x="339" y="176"/>
                    </a:cxn>
                    <a:cxn ang="0">
                      <a:pos x="339" y="176"/>
                    </a:cxn>
                    <a:cxn ang="0">
                      <a:pos x="339" y="176"/>
                    </a:cxn>
                    <a:cxn ang="0">
                      <a:pos x="339" y="251"/>
                    </a:cxn>
                    <a:cxn ang="0">
                      <a:pos x="414" y="276"/>
                    </a:cxn>
                    <a:cxn ang="0">
                      <a:pos x="464" y="276"/>
                    </a:cxn>
                    <a:cxn ang="0">
                      <a:pos x="514" y="151"/>
                    </a:cxn>
                    <a:cxn ang="0">
                      <a:pos x="489" y="75"/>
                    </a:cxn>
                    <a:cxn ang="0">
                      <a:pos x="414" y="50"/>
                    </a:cxn>
                    <a:cxn ang="0">
                      <a:pos x="452" y="0"/>
                    </a:cxn>
                    <a:cxn ang="0">
                      <a:pos x="452" y="0"/>
                    </a:cxn>
                    <a:cxn ang="0">
                      <a:pos x="527" y="12"/>
                    </a:cxn>
                    <a:cxn ang="0">
                      <a:pos x="527" y="12"/>
                    </a:cxn>
                    <a:cxn ang="0">
                      <a:pos x="539" y="0"/>
                    </a:cxn>
                    <a:cxn ang="0">
                      <a:pos x="0" y="0"/>
                    </a:cxn>
                    <a:cxn ang="0">
                      <a:pos x="113" y="75"/>
                    </a:cxn>
                    <a:cxn ang="0">
                      <a:pos x="138" y="75"/>
                    </a:cxn>
                    <a:cxn ang="0">
                      <a:pos x="138" y="75"/>
                    </a:cxn>
                    <a:cxn ang="0">
                      <a:pos x="138" y="75"/>
                    </a:cxn>
                    <a:cxn ang="0">
                      <a:pos x="251" y="151"/>
                    </a:cxn>
                  </a:cxnLst>
                  <a:rect l="0" t="0" r="r" b="b"/>
                  <a:pathLst>
                    <a:path w="539" h="276">
                      <a:moveTo>
                        <a:pt x="251" y="151"/>
                      </a:moveTo>
                      <a:lnTo>
                        <a:pt x="339" y="176"/>
                      </a:lnTo>
                      <a:lnTo>
                        <a:pt x="339" y="176"/>
                      </a:lnTo>
                      <a:lnTo>
                        <a:pt x="339" y="176"/>
                      </a:lnTo>
                      <a:lnTo>
                        <a:pt x="339" y="251"/>
                      </a:lnTo>
                      <a:lnTo>
                        <a:pt x="414" y="276"/>
                      </a:lnTo>
                      <a:lnTo>
                        <a:pt x="464" y="276"/>
                      </a:lnTo>
                      <a:lnTo>
                        <a:pt x="514" y="151"/>
                      </a:lnTo>
                      <a:lnTo>
                        <a:pt x="489" y="75"/>
                      </a:lnTo>
                      <a:lnTo>
                        <a:pt x="414" y="50"/>
                      </a:lnTo>
                      <a:lnTo>
                        <a:pt x="452" y="0"/>
                      </a:lnTo>
                      <a:lnTo>
                        <a:pt x="452" y="0"/>
                      </a:lnTo>
                      <a:lnTo>
                        <a:pt x="527" y="12"/>
                      </a:lnTo>
                      <a:lnTo>
                        <a:pt x="527" y="12"/>
                      </a:lnTo>
                      <a:lnTo>
                        <a:pt x="539" y="0"/>
                      </a:lnTo>
                      <a:lnTo>
                        <a:pt x="0" y="0"/>
                      </a:lnTo>
                      <a:lnTo>
                        <a:pt x="113" y="75"/>
                      </a:lnTo>
                      <a:lnTo>
                        <a:pt x="138" y="75"/>
                      </a:lnTo>
                      <a:lnTo>
                        <a:pt x="138" y="75"/>
                      </a:lnTo>
                      <a:lnTo>
                        <a:pt x="138" y="75"/>
                      </a:lnTo>
                      <a:lnTo>
                        <a:pt x="251" y="151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0" name="Rectangle 19"/>
                <p:cNvSpPr>
                  <a:spLocks noChangeArrowheads="1"/>
                </p:cNvSpPr>
                <p:nvPr/>
              </p:nvSpPr>
              <p:spPr bwMode="auto">
                <a:xfrm>
                  <a:off x="4725988" y="2022476"/>
                  <a:ext cx="1587" cy="1588"/>
                </a:xfrm>
                <a:prstGeom prst="rect">
                  <a:avLst/>
                </a:pr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1" name="Freeform 20"/>
                <p:cNvSpPr>
                  <a:spLocks/>
                </p:cNvSpPr>
                <p:nvPr/>
              </p:nvSpPr>
              <p:spPr bwMode="auto">
                <a:xfrm>
                  <a:off x="500063" y="2921001"/>
                  <a:ext cx="2571750" cy="2532063"/>
                </a:xfrm>
                <a:custGeom>
                  <a:avLst/>
                  <a:gdLst/>
                  <a:ahLst/>
                  <a:cxnLst>
                    <a:cxn ang="0">
                      <a:pos x="866" y="376"/>
                    </a:cxn>
                    <a:cxn ang="0">
                      <a:pos x="866" y="376"/>
                    </a:cxn>
                    <a:cxn ang="0">
                      <a:pos x="841" y="326"/>
                    </a:cxn>
                    <a:cxn ang="0">
                      <a:pos x="753" y="314"/>
                    </a:cxn>
                    <a:cxn ang="0">
                      <a:pos x="578" y="314"/>
                    </a:cxn>
                    <a:cxn ang="0">
                      <a:pos x="326" y="113"/>
                    </a:cxn>
                    <a:cxn ang="0">
                      <a:pos x="213" y="50"/>
                    </a:cxn>
                    <a:cxn ang="0">
                      <a:pos x="176" y="25"/>
                    </a:cxn>
                    <a:cxn ang="0">
                      <a:pos x="50" y="0"/>
                    </a:cxn>
                    <a:cxn ang="0">
                      <a:pos x="50" y="0"/>
                    </a:cxn>
                    <a:cxn ang="0">
                      <a:pos x="50" y="0"/>
                    </a:cxn>
                    <a:cxn ang="0">
                      <a:pos x="0" y="25"/>
                    </a:cxn>
                    <a:cxn ang="0">
                      <a:pos x="0" y="892"/>
                    </a:cxn>
                    <a:cxn ang="0">
                      <a:pos x="38" y="980"/>
                    </a:cxn>
                    <a:cxn ang="0">
                      <a:pos x="38" y="1105"/>
                    </a:cxn>
                    <a:cxn ang="0">
                      <a:pos x="100" y="1193"/>
                    </a:cxn>
                    <a:cxn ang="0">
                      <a:pos x="226" y="1294"/>
                    </a:cxn>
                    <a:cxn ang="0">
                      <a:pos x="251" y="1369"/>
                    </a:cxn>
                    <a:cxn ang="0">
                      <a:pos x="352" y="1520"/>
                    </a:cxn>
                    <a:cxn ang="0">
                      <a:pos x="301" y="1545"/>
                    </a:cxn>
                    <a:cxn ang="0">
                      <a:pos x="339" y="1570"/>
                    </a:cxn>
                    <a:cxn ang="0">
                      <a:pos x="377" y="1545"/>
                    </a:cxn>
                    <a:cxn ang="0">
                      <a:pos x="402" y="1595"/>
                    </a:cxn>
                    <a:cxn ang="0">
                      <a:pos x="402" y="1595"/>
                    </a:cxn>
                    <a:cxn ang="0">
                      <a:pos x="439" y="1558"/>
                    </a:cxn>
                    <a:cxn ang="0">
                      <a:pos x="427" y="1495"/>
                    </a:cxn>
                    <a:cxn ang="0">
                      <a:pos x="427" y="1495"/>
                    </a:cxn>
                    <a:cxn ang="0">
                      <a:pos x="427" y="1495"/>
                    </a:cxn>
                    <a:cxn ang="0">
                      <a:pos x="628" y="1495"/>
                    </a:cxn>
                    <a:cxn ang="0">
                      <a:pos x="841" y="1520"/>
                    </a:cxn>
                    <a:cxn ang="0">
                      <a:pos x="904" y="1419"/>
                    </a:cxn>
                    <a:cxn ang="0">
                      <a:pos x="1004" y="1369"/>
                    </a:cxn>
                    <a:cxn ang="0">
                      <a:pos x="1281" y="1344"/>
                    </a:cxn>
                    <a:cxn ang="0">
                      <a:pos x="1557" y="1243"/>
                    </a:cxn>
                    <a:cxn ang="0">
                      <a:pos x="1620" y="1042"/>
                    </a:cxn>
                    <a:cxn ang="0">
                      <a:pos x="1620" y="1042"/>
                    </a:cxn>
                    <a:cxn ang="0">
                      <a:pos x="1582" y="967"/>
                    </a:cxn>
                    <a:cxn ang="0">
                      <a:pos x="1582" y="967"/>
                    </a:cxn>
                    <a:cxn ang="0">
                      <a:pos x="1582" y="967"/>
                    </a:cxn>
                    <a:cxn ang="0">
                      <a:pos x="1569" y="980"/>
                    </a:cxn>
                    <a:cxn ang="0">
                      <a:pos x="1331" y="942"/>
                    </a:cxn>
                    <a:cxn ang="0">
                      <a:pos x="1230" y="816"/>
                    </a:cxn>
                    <a:cxn ang="0">
                      <a:pos x="1230" y="816"/>
                    </a:cxn>
                    <a:cxn ang="0">
                      <a:pos x="1230" y="816"/>
                    </a:cxn>
                    <a:cxn ang="0">
                      <a:pos x="1205" y="804"/>
                    </a:cxn>
                    <a:cxn ang="0">
                      <a:pos x="1205" y="779"/>
                    </a:cxn>
                    <a:cxn ang="0">
                      <a:pos x="1180" y="779"/>
                    </a:cxn>
                    <a:cxn ang="0">
                      <a:pos x="1155" y="766"/>
                    </a:cxn>
                    <a:cxn ang="0">
                      <a:pos x="1155" y="766"/>
                    </a:cxn>
                    <a:cxn ang="0">
                      <a:pos x="1155" y="766"/>
                    </a:cxn>
                    <a:cxn ang="0">
                      <a:pos x="1105" y="665"/>
                    </a:cxn>
                    <a:cxn ang="0">
                      <a:pos x="1105" y="565"/>
                    </a:cxn>
                    <a:cxn ang="0">
                      <a:pos x="979" y="477"/>
                    </a:cxn>
                    <a:cxn ang="0">
                      <a:pos x="929" y="376"/>
                    </a:cxn>
                    <a:cxn ang="0">
                      <a:pos x="866" y="376"/>
                    </a:cxn>
                    <a:cxn ang="0">
                      <a:pos x="866" y="376"/>
                    </a:cxn>
                  </a:cxnLst>
                  <a:rect l="0" t="0" r="r" b="b"/>
                  <a:pathLst>
                    <a:path w="1620" h="1595">
                      <a:moveTo>
                        <a:pt x="866" y="376"/>
                      </a:moveTo>
                      <a:lnTo>
                        <a:pt x="866" y="376"/>
                      </a:lnTo>
                      <a:lnTo>
                        <a:pt x="841" y="326"/>
                      </a:lnTo>
                      <a:lnTo>
                        <a:pt x="753" y="314"/>
                      </a:lnTo>
                      <a:lnTo>
                        <a:pt x="578" y="314"/>
                      </a:lnTo>
                      <a:lnTo>
                        <a:pt x="326" y="113"/>
                      </a:lnTo>
                      <a:lnTo>
                        <a:pt x="213" y="50"/>
                      </a:lnTo>
                      <a:lnTo>
                        <a:pt x="176" y="25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0" y="25"/>
                      </a:lnTo>
                      <a:lnTo>
                        <a:pt x="0" y="892"/>
                      </a:lnTo>
                      <a:lnTo>
                        <a:pt x="38" y="980"/>
                      </a:lnTo>
                      <a:lnTo>
                        <a:pt x="38" y="1105"/>
                      </a:lnTo>
                      <a:lnTo>
                        <a:pt x="100" y="1193"/>
                      </a:lnTo>
                      <a:lnTo>
                        <a:pt x="226" y="1294"/>
                      </a:lnTo>
                      <a:lnTo>
                        <a:pt x="251" y="1369"/>
                      </a:lnTo>
                      <a:lnTo>
                        <a:pt x="352" y="1520"/>
                      </a:lnTo>
                      <a:lnTo>
                        <a:pt x="301" y="1545"/>
                      </a:lnTo>
                      <a:lnTo>
                        <a:pt x="339" y="1570"/>
                      </a:lnTo>
                      <a:lnTo>
                        <a:pt x="377" y="1545"/>
                      </a:lnTo>
                      <a:lnTo>
                        <a:pt x="402" y="1595"/>
                      </a:lnTo>
                      <a:lnTo>
                        <a:pt x="402" y="1595"/>
                      </a:lnTo>
                      <a:lnTo>
                        <a:pt x="439" y="1558"/>
                      </a:lnTo>
                      <a:lnTo>
                        <a:pt x="427" y="1495"/>
                      </a:lnTo>
                      <a:lnTo>
                        <a:pt x="427" y="1495"/>
                      </a:lnTo>
                      <a:lnTo>
                        <a:pt x="427" y="1495"/>
                      </a:lnTo>
                      <a:lnTo>
                        <a:pt x="628" y="1495"/>
                      </a:lnTo>
                      <a:lnTo>
                        <a:pt x="841" y="1520"/>
                      </a:lnTo>
                      <a:lnTo>
                        <a:pt x="904" y="1419"/>
                      </a:lnTo>
                      <a:lnTo>
                        <a:pt x="1004" y="1369"/>
                      </a:lnTo>
                      <a:lnTo>
                        <a:pt x="1281" y="1344"/>
                      </a:lnTo>
                      <a:lnTo>
                        <a:pt x="1557" y="1243"/>
                      </a:lnTo>
                      <a:lnTo>
                        <a:pt x="1620" y="1042"/>
                      </a:lnTo>
                      <a:lnTo>
                        <a:pt x="1620" y="1042"/>
                      </a:lnTo>
                      <a:lnTo>
                        <a:pt x="1582" y="967"/>
                      </a:lnTo>
                      <a:lnTo>
                        <a:pt x="1582" y="967"/>
                      </a:lnTo>
                      <a:lnTo>
                        <a:pt x="1582" y="967"/>
                      </a:lnTo>
                      <a:lnTo>
                        <a:pt x="1569" y="980"/>
                      </a:lnTo>
                      <a:lnTo>
                        <a:pt x="1331" y="942"/>
                      </a:lnTo>
                      <a:lnTo>
                        <a:pt x="1230" y="816"/>
                      </a:lnTo>
                      <a:lnTo>
                        <a:pt x="1230" y="816"/>
                      </a:lnTo>
                      <a:lnTo>
                        <a:pt x="1230" y="816"/>
                      </a:lnTo>
                      <a:lnTo>
                        <a:pt x="1205" y="804"/>
                      </a:lnTo>
                      <a:lnTo>
                        <a:pt x="1205" y="779"/>
                      </a:lnTo>
                      <a:lnTo>
                        <a:pt x="1180" y="779"/>
                      </a:lnTo>
                      <a:lnTo>
                        <a:pt x="1155" y="766"/>
                      </a:lnTo>
                      <a:lnTo>
                        <a:pt x="1155" y="766"/>
                      </a:lnTo>
                      <a:lnTo>
                        <a:pt x="1155" y="766"/>
                      </a:lnTo>
                      <a:lnTo>
                        <a:pt x="1105" y="665"/>
                      </a:lnTo>
                      <a:lnTo>
                        <a:pt x="1105" y="565"/>
                      </a:lnTo>
                      <a:lnTo>
                        <a:pt x="979" y="477"/>
                      </a:lnTo>
                      <a:lnTo>
                        <a:pt x="929" y="376"/>
                      </a:lnTo>
                      <a:lnTo>
                        <a:pt x="866" y="376"/>
                      </a:lnTo>
                      <a:lnTo>
                        <a:pt x="866" y="376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2" name="Rectangle 21"/>
                <p:cNvSpPr>
                  <a:spLocks noChangeArrowheads="1"/>
                </p:cNvSpPr>
                <p:nvPr/>
              </p:nvSpPr>
              <p:spPr bwMode="auto">
                <a:xfrm>
                  <a:off x="1974850" y="3517901"/>
                  <a:ext cx="1587" cy="1588"/>
                </a:xfrm>
                <a:prstGeom prst="rect">
                  <a:avLst/>
                </a:pr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3" name="Freeform 22"/>
                <p:cNvSpPr>
                  <a:spLocks/>
                </p:cNvSpPr>
                <p:nvPr/>
              </p:nvSpPr>
              <p:spPr bwMode="auto">
                <a:xfrm>
                  <a:off x="3868738" y="2082801"/>
                  <a:ext cx="2451100" cy="2193925"/>
                </a:xfrm>
                <a:custGeom>
                  <a:avLst/>
                  <a:gdLst/>
                  <a:ahLst/>
                  <a:cxnLst>
                    <a:cxn ang="0">
                      <a:pos x="816" y="1080"/>
                    </a:cxn>
                    <a:cxn ang="0">
                      <a:pos x="916" y="955"/>
                    </a:cxn>
                    <a:cxn ang="0">
                      <a:pos x="941" y="992"/>
                    </a:cxn>
                    <a:cxn ang="0">
                      <a:pos x="1054" y="967"/>
                    </a:cxn>
                    <a:cxn ang="0">
                      <a:pos x="1155" y="854"/>
                    </a:cxn>
                    <a:cxn ang="0">
                      <a:pos x="1305" y="641"/>
                    </a:cxn>
                    <a:cxn ang="0">
                      <a:pos x="1381" y="528"/>
                    </a:cxn>
                    <a:cxn ang="0">
                      <a:pos x="1255" y="414"/>
                    </a:cxn>
                    <a:cxn ang="0">
                      <a:pos x="1243" y="276"/>
                    </a:cxn>
                    <a:cxn ang="0">
                      <a:pos x="1418" y="276"/>
                    </a:cxn>
                    <a:cxn ang="0">
                      <a:pos x="1544" y="213"/>
                    </a:cxn>
                    <a:cxn ang="0">
                      <a:pos x="1544" y="213"/>
                    </a:cxn>
                    <a:cxn ang="0">
                      <a:pos x="1519" y="151"/>
                    </a:cxn>
                    <a:cxn ang="0">
                      <a:pos x="1469" y="138"/>
                    </a:cxn>
                    <a:cxn ang="0">
                      <a:pos x="1443" y="63"/>
                    </a:cxn>
                    <a:cxn ang="0">
                      <a:pos x="1305" y="0"/>
                    </a:cxn>
                    <a:cxn ang="0">
                      <a:pos x="992" y="113"/>
                    </a:cxn>
                    <a:cxn ang="0">
                      <a:pos x="966" y="276"/>
                    </a:cxn>
                    <a:cxn ang="0">
                      <a:pos x="879" y="326"/>
                    </a:cxn>
                    <a:cxn ang="0">
                      <a:pos x="828" y="427"/>
                    </a:cxn>
                    <a:cxn ang="0">
                      <a:pos x="803" y="553"/>
                    </a:cxn>
                    <a:cxn ang="0">
                      <a:pos x="690" y="565"/>
                    </a:cxn>
                    <a:cxn ang="0">
                      <a:pos x="577" y="615"/>
                    </a:cxn>
                    <a:cxn ang="0">
                      <a:pos x="514" y="766"/>
                    </a:cxn>
                    <a:cxn ang="0">
                      <a:pos x="150" y="817"/>
                    </a:cxn>
                    <a:cxn ang="0">
                      <a:pos x="0" y="766"/>
                    </a:cxn>
                    <a:cxn ang="0">
                      <a:pos x="188" y="930"/>
                    </a:cxn>
                    <a:cxn ang="0">
                      <a:pos x="238" y="1043"/>
                    </a:cxn>
                    <a:cxn ang="0">
                      <a:pos x="88" y="1143"/>
                    </a:cxn>
                    <a:cxn ang="0">
                      <a:pos x="251" y="1244"/>
                    </a:cxn>
                    <a:cxn ang="0">
                      <a:pos x="552" y="1281"/>
                    </a:cxn>
                    <a:cxn ang="0">
                      <a:pos x="615" y="1357"/>
                    </a:cxn>
                    <a:cxn ang="0">
                      <a:pos x="766" y="1344"/>
                    </a:cxn>
                    <a:cxn ang="0">
                      <a:pos x="979" y="1294"/>
                    </a:cxn>
                    <a:cxn ang="0">
                      <a:pos x="891" y="1106"/>
                    </a:cxn>
                    <a:cxn ang="0">
                      <a:pos x="841" y="1093"/>
                    </a:cxn>
                  </a:cxnLst>
                  <a:rect l="0" t="0" r="r" b="b"/>
                  <a:pathLst>
                    <a:path w="1544" h="1382">
                      <a:moveTo>
                        <a:pt x="841" y="1093"/>
                      </a:moveTo>
                      <a:lnTo>
                        <a:pt x="816" y="1080"/>
                      </a:lnTo>
                      <a:lnTo>
                        <a:pt x="828" y="1043"/>
                      </a:lnTo>
                      <a:lnTo>
                        <a:pt x="916" y="955"/>
                      </a:lnTo>
                      <a:lnTo>
                        <a:pt x="916" y="955"/>
                      </a:lnTo>
                      <a:lnTo>
                        <a:pt x="941" y="992"/>
                      </a:lnTo>
                      <a:lnTo>
                        <a:pt x="941" y="992"/>
                      </a:lnTo>
                      <a:lnTo>
                        <a:pt x="1054" y="967"/>
                      </a:lnTo>
                      <a:lnTo>
                        <a:pt x="1092" y="879"/>
                      </a:lnTo>
                      <a:lnTo>
                        <a:pt x="1155" y="854"/>
                      </a:lnTo>
                      <a:lnTo>
                        <a:pt x="1192" y="766"/>
                      </a:lnTo>
                      <a:lnTo>
                        <a:pt x="1305" y="641"/>
                      </a:lnTo>
                      <a:lnTo>
                        <a:pt x="1305" y="578"/>
                      </a:lnTo>
                      <a:lnTo>
                        <a:pt x="1381" y="528"/>
                      </a:lnTo>
                      <a:lnTo>
                        <a:pt x="1318" y="490"/>
                      </a:lnTo>
                      <a:lnTo>
                        <a:pt x="1255" y="414"/>
                      </a:lnTo>
                      <a:lnTo>
                        <a:pt x="1230" y="289"/>
                      </a:lnTo>
                      <a:lnTo>
                        <a:pt x="1243" y="276"/>
                      </a:lnTo>
                      <a:lnTo>
                        <a:pt x="1293" y="251"/>
                      </a:lnTo>
                      <a:lnTo>
                        <a:pt x="1418" y="276"/>
                      </a:lnTo>
                      <a:lnTo>
                        <a:pt x="1506" y="251"/>
                      </a:lnTo>
                      <a:lnTo>
                        <a:pt x="1544" y="213"/>
                      </a:lnTo>
                      <a:lnTo>
                        <a:pt x="1544" y="213"/>
                      </a:lnTo>
                      <a:lnTo>
                        <a:pt x="1544" y="213"/>
                      </a:lnTo>
                      <a:lnTo>
                        <a:pt x="1544" y="213"/>
                      </a:lnTo>
                      <a:lnTo>
                        <a:pt x="1519" y="151"/>
                      </a:lnTo>
                      <a:lnTo>
                        <a:pt x="1469" y="138"/>
                      </a:lnTo>
                      <a:lnTo>
                        <a:pt x="1469" y="138"/>
                      </a:lnTo>
                      <a:lnTo>
                        <a:pt x="1443" y="63"/>
                      </a:lnTo>
                      <a:lnTo>
                        <a:pt x="1443" y="63"/>
                      </a:lnTo>
                      <a:lnTo>
                        <a:pt x="1368" y="12"/>
                      </a:lnTo>
                      <a:lnTo>
                        <a:pt x="1305" y="0"/>
                      </a:lnTo>
                      <a:lnTo>
                        <a:pt x="1117" y="25"/>
                      </a:lnTo>
                      <a:lnTo>
                        <a:pt x="992" y="113"/>
                      </a:lnTo>
                      <a:lnTo>
                        <a:pt x="1029" y="201"/>
                      </a:lnTo>
                      <a:lnTo>
                        <a:pt x="966" y="276"/>
                      </a:lnTo>
                      <a:lnTo>
                        <a:pt x="979" y="326"/>
                      </a:lnTo>
                      <a:lnTo>
                        <a:pt x="879" y="326"/>
                      </a:lnTo>
                      <a:lnTo>
                        <a:pt x="904" y="402"/>
                      </a:lnTo>
                      <a:lnTo>
                        <a:pt x="828" y="427"/>
                      </a:lnTo>
                      <a:lnTo>
                        <a:pt x="803" y="502"/>
                      </a:lnTo>
                      <a:lnTo>
                        <a:pt x="803" y="553"/>
                      </a:lnTo>
                      <a:lnTo>
                        <a:pt x="766" y="590"/>
                      </a:lnTo>
                      <a:lnTo>
                        <a:pt x="690" y="565"/>
                      </a:lnTo>
                      <a:lnTo>
                        <a:pt x="615" y="628"/>
                      </a:lnTo>
                      <a:lnTo>
                        <a:pt x="577" y="615"/>
                      </a:lnTo>
                      <a:lnTo>
                        <a:pt x="527" y="653"/>
                      </a:lnTo>
                      <a:lnTo>
                        <a:pt x="514" y="766"/>
                      </a:lnTo>
                      <a:lnTo>
                        <a:pt x="314" y="817"/>
                      </a:lnTo>
                      <a:lnTo>
                        <a:pt x="150" y="817"/>
                      </a:lnTo>
                      <a:lnTo>
                        <a:pt x="37" y="779"/>
                      </a:lnTo>
                      <a:lnTo>
                        <a:pt x="0" y="766"/>
                      </a:lnTo>
                      <a:lnTo>
                        <a:pt x="100" y="904"/>
                      </a:lnTo>
                      <a:lnTo>
                        <a:pt x="188" y="930"/>
                      </a:lnTo>
                      <a:lnTo>
                        <a:pt x="175" y="1030"/>
                      </a:lnTo>
                      <a:lnTo>
                        <a:pt x="238" y="1043"/>
                      </a:lnTo>
                      <a:lnTo>
                        <a:pt x="213" y="1093"/>
                      </a:lnTo>
                      <a:lnTo>
                        <a:pt x="88" y="1143"/>
                      </a:lnTo>
                      <a:lnTo>
                        <a:pt x="62" y="1244"/>
                      </a:lnTo>
                      <a:lnTo>
                        <a:pt x="251" y="1244"/>
                      </a:lnTo>
                      <a:lnTo>
                        <a:pt x="527" y="1219"/>
                      </a:lnTo>
                      <a:lnTo>
                        <a:pt x="552" y="1281"/>
                      </a:lnTo>
                      <a:lnTo>
                        <a:pt x="602" y="1294"/>
                      </a:lnTo>
                      <a:lnTo>
                        <a:pt x="615" y="1357"/>
                      </a:lnTo>
                      <a:lnTo>
                        <a:pt x="703" y="1382"/>
                      </a:lnTo>
                      <a:lnTo>
                        <a:pt x="766" y="1344"/>
                      </a:lnTo>
                      <a:lnTo>
                        <a:pt x="866" y="1344"/>
                      </a:lnTo>
                      <a:lnTo>
                        <a:pt x="979" y="1294"/>
                      </a:lnTo>
                      <a:lnTo>
                        <a:pt x="879" y="1168"/>
                      </a:lnTo>
                      <a:lnTo>
                        <a:pt x="891" y="1106"/>
                      </a:lnTo>
                      <a:lnTo>
                        <a:pt x="891" y="1106"/>
                      </a:lnTo>
                      <a:lnTo>
                        <a:pt x="841" y="1093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4" name="Freeform 23"/>
                <p:cNvSpPr>
                  <a:spLocks/>
                </p:cNvSpPr>
                <p:nvPr/>
              </p:nvSpPr>
              <p:spPr bwMode="auto">
                <a:xfrm>
                  <a:off x="1117600" y="5054601"/>
                  <a:ext cx="1574800" cy="977900"/>
                </a:xfrm>
                <a:custGeom>
                  <a:avLst/>
                  <a:gdLst/>
                  <a:ahLst/>
                  <a:cxnLst>
                    <a:cxn ang="0">
                      <a:pos x="515" y="75"/>
                    </a:cxn>
                    <a:cxn ang="0">
                      <a:pos x="452" y="176"/>
                    </a:cxn>
                    <a:cxn ang="0">
                      <a:pos x="239" y="151"/>
                    </a:cxn>
                    <a:cxn ang="0">
                      <a:pos x="38" y="151"/>
                    </a:cxn>
                    <a:cxn ang="0">
                      <a:pos x="38" y="151"/>
                    </a:cxn>
                    <a:cxn ang="0">
                      <a:pos x="50" y="214"/>
                    </a:cxn>
                    <a:cxn ang="0">
                      <a:pos x="50" y="214"/>
                    </a:cxn>
                    <a:cxn ang="0">
                      <a:pos x="13" y="251"/>
                    </a:cxn>
                    <a:cxn ang="0">
                      <a:pos x="13" y="251"/>
                    </a:cxn>
                    <a:cxn ang="0">
                      <a:pos x="13" y="251"/>
                    </a:cxn>
                    <a:cxn ang="0">
                      <a:pos x="0" y="327"/>
                    </a:cxn>
                    <a:cxn ang="0">
                      <a:pos x="76" y="591"/>
                    </a:cxn>
                    <a:cxn ang="0">
                      <a:pos x="113" y="616"/>
                    </a:cxn>
                    <a:cxn ang="0">
                      <a:pos x="226" y="578"/>
                    </a:cxn>
                    <a:cxn ang="0">
                      <a:pos x="289" y="540"/>
                    </a:cxn>
                    <a:cxn ang="0">
                      <a:pos x="377" y="540"/>
                    </a:cxn>
                    <a:cxn ang="0">
                      <a:pos x="502" y="477"/>
                    </a:cxn>
                    <a:cxn ang="0">
                      <a:pos x="565" y="477"/>
                    </a:cxn>
                    <a:cxn ang="0">
                      <a:pos x="653" y="402"/>
                    </a:cxn>
                    <a:cxn ang="0">
                      <a:pos x="829" y="364"/>
                    </a:cxn>
                    <a:cxn ang="0">
                      <a:pos x="904" y="327"/>
                    </a:cxn>
                    <a:cxn ang="0">
                      <a:pos x="942" y="239"/>
                    </a:cxn>
                    <a:cxn ang="0">
                      <a:pos x="992" y="226"/>
                    </a:cxn>
                    <a:cxn ang="0">
                      <a:pos x="954" y="163"/>
                    </a:cxn>
                    <a:cxn ang="0">
                      <a:pos x="892" y="0"/>
                    </a:cxn>
                    <a:cxn ang="0">
                      <a:pos x="615" y="25"/>
                    </a:cxn>
                    <a:cxn ang="0">
                      <a:pos x="515" y="75"/>
                    </a:cxn>
                  </a:cxnLst>
                  <a:rect l="0" t="0" r="r" b="b"/>
                  <a:pathLst>
                    <a:path w="992" h="616">
                      <a:moveTo>
                        <a:pt x="515" y="75"/>
                      </a:moveTo>
                      <a:lnTo>
                        <a:pt x="452" y="176"/>
                      </a:lnTo>
                      <a:lnTo>
                        <a:pt x="239" y="151"/>
                      </a:lnTo>
                      <a:lnTo>
                        <a:pt x="38" y="151"/>
                      </a:lnTo>
                      <a:lnTo>
                        <a:pt x="38" y="151"/>
                      </a:lnTo>
                      <a:lnTo>
                        <a:pt x="50" y="214"/>
                      </a:lnTo>
                      <a:lnTo>
                        <a:pt x="50" y="214"/>
                      </a:lnTo>
                      <a:lnTo>
                        <a:pt x="13" y="251"/>
                      </a:lnTo>
                      <a:lnTo>
                        <a:pt x="13" y="251"/>
                      </a:lnTo>
                      <a:lnTo>
                        <a:pt x="13" y="251"/>
                      </a:lnTo>
                      <a:lnTo>
                        <a:pt x="0" y="327"/>
                      </a:lnTo>
                      <a:lnTo>
                        <a:pt x="76" y="591"/>
                      </a:lnTo>
                      <a:lnTo>
                        <a:pt x="113" y="616"/>
                      </a:lnTo>
                      <a:lnTo>
                        <a:pt x="226" y="578"/>
                      </a:lnTo>
                      <a:lnTo>
                        <a:pt x="289" y="540"/>
                      </a:lnTo>
                      <a:lnTo>
                        <a:pt x="377" y="540"/>
                      </a:lnTo>
                      <a:lnTo>
                        <a:pt x="502" y="477"/>
                      </a:lnTo>
                      <a:lnTo>
                        <a:pt x="565" y="477"/>
                      </a:lnTo>
                      <a:lnTo>
                        <a:pt x="653" y="402"/>
                      </a:lnTo>
                      <a:lnTo>
                        <a:pt x="829" y="364"/>
                      </a:lnTo>
                      <a:lnTo>
                        <a:pt x="904" y="327"/>
                      </a:lnTo>
                      <a:lnTo>
                        <a:pt x="942" y="239"/>
                      </a:lnTo>
                      <a:lnTo>
                        <a:pt x="992" y="226"/>
                      </a:lnTo>
                      <a:lnTo>
                        <a:pt x="954" y="163"/>
                      </a:lnTo>
                      <a:lnTo>
                        <a:pt x="892" y="0"/>
                      </a:lnTo>
                      <a:lnTo>
                        <a:pt x="615" y="25"/>
                      </a:lnTo>
                      <a:lnTo>
                        <a:pt x="515" y="75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5" name="Rectangle 24"/>
                <p:cNvSpPr>
                  <a:spLocks noChangeArrowheads="1"/>
                </p:cNvSpPr>
                <p:nvPr/>
              </p:nvSpPr>
              <p:spPr bwMode="auto">
                <a:xfrm>
                  <a:off x="3190875" y="4037013"/>
                  <a:ext cx="1587" cy="1588"/>
                </a:xfrm>
                <a:prstGeom prst="rect">
                  <a:avLst/>
                </a:pr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6" name="Freeform 25"/>
                <p:cNvSpPr>
                  <a:spLocks/>
                </p:cNvSpPr>
                <p:nvPr/>
              </p:nvSpPr>
              <p:spPr bwMode="auto">
                <a:xfrm>
                  <a:off x="2452688" y="3917951"/>
                  <a:ext cx="738187" cy="558800"/>
                </a:xfrm>
                <a:custGeom>
                  <a:avLst/>
                  <a:gdLst/>
                  <a:ahLst/>
                  <a:cxnLst>
                    <a:cxn ang="0">
                      <a:pos x="101" y="314"/>
                    </a:cxn>
                    <a:cxn ang="0">
                      <a:pos x="339" y="352"/>
                    </a:cxn>
                    <a:cxn ang="0">
                      <a:pos x="352" y="339"/>
                    </a:cxn>
                    <a:cxn ang="0">
                      <a:pos x="352" y="339"/>
                    </a:cxn>
                    <a:cxn ang="0">
                      <a:pos x="402" y="188"/>
                    </a:cxn>
                    <a:cxn ang="0">
                      <a:pos x="402" y="125"/>
                    </a:cxn>
                    <a:cxn ang="0">
                      <a:pos x="402" y="125"/>
                    </a:cxn>
                    <a:cxn ang="0">
                      <a:pos x="465" y="113"/>
                    </a:cxn>
                    <a:cxn ang="0">
                      <a:pos x="465" y="75"/>
                    </a:cxn>
                    <a:cxn ang="0">
                      <a:pos x="452" y="88"/>
                    </a:cxn>
                    <a:cxn ang="0">
                      <a:pos x="452" y="88"/>
                    </a:cxn>
                    <a:cxn ang="0">
                      <a:pos x="452" y="75"/>
                    </a:cxn>
                    <a:cxn ang="0">
                      <a:pos x="465" y="75"/>
                    </a:cxn>
                    <a:cxn ang="0">
                      <a:pos x="465" y="63"/>
                    </a:cxn>
                    <a:cxn ang="0">
                      <a:pos x="452" y="50"/>
                    </a:cxn>
                    <a:cxn ang="0">
                      <a:pos x="452" y="50"/>
                    </a:cxn>
                    <a:cxn ang="0">
                      <a:pos x="440" y="50"/>
                    </a:cxn>
                    <a:cxn ang="0">
                      <a:pos x="440" y="37"/>
                    </a:cxn>
                    <a:cxn ang="0">
                      <a:pos x="440" y="0"/>
                    </a:cxn>
                    <a:cxn ang="0">
                      <a:pos x="251" y="201"/>
                    </a:cxn>
                    <a:cxn ang="0">
                      <a:pos x="101" y="188"/>
                    </a:cxn>
                    <a:cxn ang="0">
                      <a:pos x="25" y="213"/>
                    </a:cxn>
                    <a:cxn ang="0">
                      <a:pos x="0" y="188"/>
                    </a:cxn>
                    <a:cxn ang="0">
                      <a:pos x="0" y="188"/>
                    </a:cxn>
                    <a:cxn ang="0">
                      <a:pos x="101" y="314"/>
                    </a:cxn>
                  </a:cxnLst>
                  <a:rect l="0" t="0" r="r" b="b"/>
                  <a:pathLst>
                    <a:path w="465" h="352">
                      <a:moveTo>
                        <a:pt x="101" y="314"/>
                      </a:moveTo>
                      <a:lnTo>
                        <a:pt x="339" y="352"/>
                      </a:lnTo>
                      <a:lnTo>
                        <a:pt x="352" y="339"/>
                      </a:lnTo>
                      <a:lnTo>
                        <a:pt x="352" y="339"/>
                      </a:lnTo>
                      <a:lnTo>
                        <a:pt x="402" y="188"/>
                      </a:lnTo>
                      <a:lnTo>
                        <a:pt x="402" y="125"/>
                      </a:lnTo>
                      <a:lnTo>
                        <a:pt x="402" y="125"/>
                      </a:lnTo>
                      <a:lnTo>
                        <a:pt x="465" y="113"/>
                      </a:lnTo>
                      <a:lnTo>
                        <a:pt x="465" y="75"/>
                      </a:lnTo>
                      <a:lnTo>
                        <a:pt x="452" y="88"/>
                      </a:lnTo>
                      <a:lnTo>
                        <a:pt x="452" y="88"/>
                      </a:lnTo>
                      <a:lnTo>
                        <a:pt x="452" y="75"/>
                      </a:lnTo>
                      <a:lnTo>
                        <a:pt x="465" y="75"/>
                      </a:lnTo>
                      <a:lnTo>
                        <a:pt x="465" y="63"/>
                      </a:lnTo>
                      <a:lnTo>
                        <a:pt x="452" y="50"/>
                      </a:lnTo>
                      <a:lnTo>
                        <a:pt x="452" y="50"/>
                      </a:lnTo>
                      <a:lnTo>
                        <a:pt x="440" y="50"/>
                      </a:lnTo>
                      <a:lnTo>
                        <a:pt x="440" y="37"/>
                      </a:lnTo>
                      <a:lnTo>
                        <a:pt x="440" y="0"/>
                      </a:lnTo>
                      <a:lnTo>
                        <a:pt x="251" y="201"/>
                      </a:lnTo>
                      <a:lnTo>
                        <a:pt x="101" y="188"/>
                      </a:lnTo>
                      <a:lnTo>
                        <a:pt x="25" y="213"/>
                      </a:lnTo>
                      <a:lnTo>
                        <a:pt x="0" y="188"/>
                      </a:lnTo>
                      <a:lnTo>
                        <a:pt x="0" y="188"/>
                      </a:lnTo>
                      <a:lnTo>
                        <a:pt x="101" y="314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7" name="Freeform 26"/>
                <p:cNvSpPr>
                  <a:spLocks/>
                </p:cNvSpPr>
                <p:nvPr/>
              </p:nvSpPr>
              <p:spPr bwMode="auto">
                <a:xfrm>
                  <a:off x="1317625" y="1624013"/>
                  <a:ext cx="2928937" cy="2452688"/>
                </a:xfrm>
                <a:custGeom>
                  <a:avLst/>
                  <a:gdLst/>
                  <a:ahLst/>
                  <a:cxnLst>
                    <a:cxn ang="0">
                      <a:pos x="1845" y="1332"/>
                    </a:cxn>
                    <a:cxn ang="0">
                      <a:pos x="1795" y="1219"/>
                    </a:cxn>
                    <a:cxn ang="0">
                      <a:pos x="1607" y="1055"/>
                    </a:cxn>
                    <a:cxn ang="0">
                      <a:pos x="1607" y="1055"/>
                    </a:cxn>
                    <a:cxn ang="0">
                      <a:pos x="1695" y="955"/>
                    </a:cxn>
                    <a:cxn ang="0">
                      <a:pos x="1607" y="879"/>
                    </a:cxn>
                    <a:cxn ang="0">
                      <a:pos x="1607" y="879"/>
                    </a:cxn>
                    <a:cxn ang="0">
                      <a:pos x="1582" y="716"/>
                    </a:cxn>
                    <a:cxn ang="0">
                      <a:pos x="1569" y="603"/>
                    </a:cxn>
                    <a:cxn ang="0">
                      <a:pos x="1644" y="440"/>
                    </a:cxn>
                    <a:cxn ang="0">
                      <a:pos x="1644" y="440"/>
                    </a:cxn>
                    <a:cxn ang="0">
                      <a:pos x="1644" y="339"/>
                    </a:cxn>
                    <a:cxn ang="0">
                      <a:pos x="1531" y="289"/>
                    </a:cxn>
                    <a:cxn ang="0">
                      <a:pos x="1268" y="188"/>
                    </a:cxn>
                    <a:cxn ang="0">
                      <a:pos x="1092" y="176"/>
                    </a:cxn>
                    <a:cxn ang="0">
                      <a:pos x="941" y="251"/>
                    </a:cxn>
                    <a:cxn ang="0">
                      <a:pos x="904" y="301"/>
                    </a:cxn>
                    <a:cxn ang="0">
                      <a:pos x="678" y="326"/>
                    </a:cxn>
                    <a:cxn ang="0">
                      <a:pos x="477" y="213"/>
                    </a:cxn>
                    <a:cxn ang="0">
                      <a:pos x="464" y="138"/>
                    </a:cxn>
                    <a:cxn ang="0">
                      <a:pos x="376" y="88"/>
                    </a:cxn>
                    <a:cxn ang="0">
                      <a:pos x="414" y="25"/>
                    </a:cxn>
                    <a:cxn ang="0">
                      <a:pos x="238" y="88"/>
                    </a:cxn>
                    <a:cxn ang="0">
                      <a:pos x="238" y="88"/>
                    </a:cxn>
                    <a:cxn ang="0">
                      <a:pos x="226" y="75"/>
                    </a:cxn>
                    <a:cxn ang="0">
                      <a:pos x="201" y="88"/>
                    </a:cxn>
                    <a:cxn ang="0">
                      <a:pos x="201" y="88"/>
                    </a:cxn>
                    <a:cxn ang="0">
                      <a:pos x="75" y="0"/>
                    </a:cxn>
                    <a:cxn ang="0">
                      <a:pos x="0" y="25"/>
                    </a:cxn>
                    <a:cxn ang="0">
                      <a:pos x="12" y="188"/>
                    </a:cxn>
                    <a:cxn ang="0">
                      <a:pos x="63" y="276"/>
                    </a:cxn>
                    <a:cxn ang="0">
                      <a:pos x="213" y="427"/>
                    </a:cxn>
                    <a:cxn ang="0">
                      <a:pos x="213" y="427"/>
                    </a:cxn>
                    <a:cxn ang="0">
                      <a:pos x="125" y="628"/>
                    </a:cxn>
                    <a:cxn ang="0">
                      <a:pos x="176" y="653"/>
                    </a:cxn>
                    <a:cxn ang="0">
                      <a:pos x="213" y="729"/>
                    </a:cxn>
                    <a:cxn ang="0">
                      <a:pos x="326" y="791"/>
                    </a:cxn>
                    <a:cxn ang="0">
                      <a:pos x="364" y="854"/>
                    </a:cxn>
                    <a:cxn ang="0">
                      <a:pos x="376" y="942"/>
                    </a:cxn>
                    <a:cxn ang="0">
                      <a:pos x="427" y="1043"/>
                    </a:cxn>
                    <a:cxn ang="0">
                      <a:pos x="527" y="1043"/>
                    </a:cxn>
                    <a:cxn ang="0">
                      <a:pos x="627" y="1106"/>
                    </a:cxn>
                    <a:cxn ang="0">
                      <a:pos x="803" y="1281"/>
                    </a:cxn>
                    <a:cxn ang="0">
                      <a:pos x="1029" y="1407"/>
                    </a:cxn>
                    <a:cxn ang="0">
                      <a:pos x="1130" y="1382"/>
                    </a:cxn>
                    <a:cxn ang="0">
                      <a:pos x="1243" y="1369"/>
                    </a:cxn>
                    <a:cxn ang="0">
                      <a:pos x="1519" y="1520"/>
                    </a:cxn>
                    <a:cxn ang="0">
                      <a:pos x="1657" y="1545"/>
                    </a:cxn>
                    <a:cxn ang="0">
                      <a:pos x="1669" y="1533"/>
                    </a:cxn>
                    <a:cxn ang="0">
                      <a:pos x="1820" y="1382"/>
                    </a:cxn>
                  </a:cxnLst>
                  <a:rect l="0" t="0" r="r" b="b"/>
                  <a:pathLst>
                    <a:path w="1845" h="1545">
                      <a:moveTo>
                        <a:pt x="1820" y="1382"/>
                      </a:moveTo>
                      <a:lnTo>
                        <a:pt x="1845" y="1332"/>
                      </a:lnTo>
                      <a:lnTo>
                        <a:pt x="1782" y="1319"/>
                      </a:lnTo>
                      <a:lnTo>
                        <a:pt x="1795" y="1219"/>
                      </a:lnTo>
                      <a:lnTo>
                        <a:pt x="1707" y="1193"/>
                      </a:lnTo>
                      <a:lnTo>
                        <a:pt x="1607" y="1055"/>
                      </a:lnTo>
                      <a:lnTo>
                        <a:pt x="1607" y="1055"/>
                      </a:lnTo>
                      <a:lnTo>
                        <a:pt x="1607" y="1055"/>
                      </a:lnTo>
                      <a:lnTo>
                        <a:pt x="1607" y="1055"/>
                      </a:lnTo>
                      <a:lnTo>
                        <a:pt x="1695" y="955"/>
                      </a:lnTo>
                      <a:lnTo>
                        <a:pt x="1682" y="904"/>
                      </a:lnTo>
                      <a:lnTo>
                        <a:pt x="1607" y="879"/>
                      </a:lnTo>
                      <a:lnTo>
                        <a:pt x="1607" y="879"/>
                      </a:lnTo>
                      <a:lnTo>
                        <a:pt x="1607" y="879"/>
                      </a:lnTo>
                      <a:lnTo>
                        <a:pt x="1607" y="804"/>
                      </a:lnTo>
                      <a:lnTo>
                        <a:pt x="1582" y="716"/>
                      </a:lnTo>
                      <a:lnTo>
                        <a:pt x="1607" y="666"/>
                      </a:lnTo>
                      <a:lnTo>
                        <a:pt x="1569" y="603"/>
                      </a:lnTo>
                      <a:lnTo>
                        <a:pt x="1607" y="578"/>
                      </a:lnTo>
                      <a:lnTo>
                        <a:pt x="1644" y="440"/>
                      </a:lnTo>
                      <a:lnTo>
                        <a:pt x="1644" y="440"/>
                      </a:lnTo>
                      <a:lnTo>
                        <a:pt x="1644" y="440"/>
                      </a:lnTo>
                      <a:lnTo>
                        <a:pt x="1644" y="440"/>
                      </a:lnTo>
                      <a:lnTo>
                        <a:pt x="1644" y="339"/>
                      </a:lnTo>
                      <a:lnTo>
                        <a:pt x="1557" y="326"/>
                      </a:lnTo>
                      <a:lnTo>
                        <a:pt x="1531" y="289"/>
                      </a:lnTo>
                      <a:lnTo>
                        <a:pt x="1406" y="213"/>
                      </a:lnTo>
                      <a:lnTo>
                        <a:pt x="1268" y="188"/>
                      </a:lnTo>
                      <a:lnTo>
                        <a:pt x="1255" y="151"/>
                      </a:lnTo>
                      <a:lnTo>
                        <a:pt x="1092" y="176"/>
                      </a:lnTo>
                      <a:lnTo>
                        <a:pt x="1029" y="239"/>
                      </a:lnTo>
                      <a:lnTo>
                        <a:pt x="941" y="251"/>
                      </a:lnTo>
                      <a:lnTo>
                        <a:pt x="954" y="314"/>
                      </a:lnTo>
                      <a:lnTo>
                        <a:pt x="904" y="301"/>
                      </a:lnTo>
                      <a:lnTo>
                        <a:pt x="753" y="339"/>
                      </a:lnTo>
                      <a:lnTo>
                        <a:pt x="678" y="326"/>
                      </a:lnTo>
                      <a:lnTo>
                        <a:pt x="590" y="251"/>
                      </a:lnTo>
                      <a:lnTo>
                        <a:pt x="477" y="213"/>
                      </a:lnTo>
                      <a:lnTo>
                        <a:pt x="464" y="138"/>
                      </a:lnTo>
                      <a:lnTo>
                        <a:pt x="464" y="138"/>
                      </a:lnTo>
                      <a:lnTo>
                        <a:pt x="376" y="88"/>
                      </a:lnTo>
                      <a:lnTo>
                        <a:pt x="376" y="88"/>
                      </a:lnTo>
                      <a:lnTo>
                        <a:pt x="414" y="25"/>
                      </a:lnTo>
                      <a:lnTo>
                        <a:pt x="414" y="25"/>
                      </a:lnTo>
                      <a:lnTo>
                        <a:pt x="376" y="0"/>
                      </a:lnTo>
                      <a:lnTo>
                        <a:pt x="238" y="88"/>
                      </a:lnTo>
                      <a:lnTo>
                        <a:pt x="238" y="88"/>
                      </a:lnTo>
                      <a:lnTo>
                        <a:pt x="238" y="88"/>
                      </a:lnTo>
                      <a:lnTo>
                        <a:pt x="226" y="75"/>
                      </a:lnTo>
                      <a:lnTo>
                        <a:pt x="226" y="75"/>
                      </a:lnTo>
                      <a:lnTo>
                        <a:pt x="201" y="88"/>
                      </a:lnTo>
                      <a:lnTo>
                        <a:pt x="201" y="88"/>
                      </a:lnTo>
                      <a:lnTo>
                        <a:pt x="201" y="88"/>
                      </a:lnTo>
                      <a:lnTo>
                        <a:pt x="201" y="88"/>
                      </a:lnTo>
                      <a:lnTo>
                        <a:pt x="138" y="75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0" y="25"/>
                      </a:lnTo>
                      <a:lnTo>
                        <a:pt x="25" y="88"/>
                      </a:lnTo>
                      <a:lnTo>
                        <a:pt x="12" y="188"/>
                      </a:lnTo>
                      <a:lnTo>
                        <a:pt x="50" y="213"/>
                      </a:lnTo>
                      <a:lnTo>
                        <a:pt x="63" y="276"/>
                      </a:lnTo>
                      <a:lnTo>
                        <a:pt x="125" y="402"/>
                      </a:lnTo>
                      <a:lnTo>
                        <a:pt x="213" y="427"/>
                      </a:lnTo>
                      <a:lnTo>
                        <a:pt x="213" y="427"/>
                      </a:lnTo>
                      <a:lnTo>
                        <a:pt x="213" y="427"/>
                      </a:lnTo>
                      <a:lnTo>
                        <a:pt x="138" y="578"/>
                      </a:lnTo>
                      <a:lnTo>
                        <a:pt x="125" y="628"/>
                      </a:lnTo>
                      <a:lnTo>
                        <a:pt x="176" y="653"/>
                      </a:lnTo>
                      <a:lnTo>
                        <a:pt x="176" y="653"/>
                      </a:lnTo>
                      <a:lnTo>
                        <a:pt x="176" y="653"/>
                      </a:lnTo>
                      <a:lnTo>
                        <a:pt x="213" y="729"/>
                      </a:lnTo>
                      <a:lnTo>
                        <a:pt x="326" y="791"/>
                      </a:lnTo>
                      <a:lnTo>
                        <a:pt x="326" y="791"/>
                      </a:lnTo>
                      <a:lnTo>
                        <a:pt x="326" y="791"/>
                      </a:lnTo>
                      <a:lnTo>
                        <a:pt x="364" y="854"/>
                      </a:lnTo>
                      <a:lnTo>
                        <a:pt x="351" y="942"/>
                      </a:lnTo>
                      <a:lnTo>
                        <a:pt x="376" y="942"/>
                      </a:lnTo>
                      <a:lnTo>
                        <a:pt x="376" y="992"/>
                      </a:lnTo>
                      <a:lnTo>
                        <a:pt x="427" y="1043"/>
                      </a:lnTo>
                      <a:lnTo>
                        <a:pt x="464" y="1005"/>
                      </a:lnTo>
                      <a:lnTo>
                        <a:pt x="527" y="1043"/>
                      </a:lnTo>
                      <a:lnTo>
                        <a:pt x="577" y="1018"/>
                      </a:lnTo>
                      <a:lnTo>
                        <a:pt x="627" y="1106"/>
                      </a:lnTo>
                      <a:lnTo>
                        <a:pt x="703" y="1256"/>
                      </a:lnTo>
                      <a:lnTo>
                        <a:pt x="803" y="1281"/>
                      </a:lnTo>
                      <a:lnTo>
                        <a:pt x="816" y="1319"/>
                      </a:lnTo>
                      <a:lnTo>
                        <a:pt x="1029" y="1407"/>
                      </a:lnTo>
                      <a:lnTo>
                        <a:pt x="1067" y="1369"/>
                      </a:lnTo>
                      <a:lnTo>
                        <a:pt x="1130" y="1382"/>
                      </a:lnTo>
                      <a:lnTo>
                        <a:pt x="1180" y="1332"/>
                      </a:lnTo>
                      <a:lnTo>
                        <a:pt x="1243" y="1369"/>
                      </a:lnTo>
                      <a:lnTo>
                        <a:pt x="1268" y="1482"/>
                      </a:lnTo>
                      <a:lnTo>
                        <a:pt x="1519" y="1520"/>
                      </a:lnTo>
                      <a:lnTo>
                        <a:pt x="1582" y="1508"/>
                      </a:lnTo>
                      <a:lnTo>
                        <a:pt x="1657" y="1545"/>
                      </a:lnTo>
                      <a:lnTo>
                        <a:pt x="1669" y="1533"/>
                      </a:lnTo>
                      <a:lnTo>
                        <a:pt x="1669" y="1533"/>
                      </a:lnTo>
                      <a:lnTo>
                        <a:pt x="1695" y="1432"/>
                      </a:lnTo>
                      <a:lnTo>
                        <a:pt x="1820" y="1382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8" name="Freeform 27"/>
                <p:cNvSpPr>
                  <a:spLocks/>
                </p:cNvSpPr>
                <p:nvPr/>
              </p:nvSpPr>
              <p:spPr bwMode="auto">
                <a:xfrm>
                  <a:off x="1695450" y="3279776"/>
                  <a:ext cx="279400" cy="238125"/>
                </a:xfrm>
                <a:custGeom>
                  <a:avLst/>
                  <a:gdLst/>
                  <a:ahLst/>
                  <a:cxnLst>
                    <a:cxn ang="0">
                      <a:pos x="51" y="0"/>
                    </a:cxn>
                    <a:cxn ang="0">
                      <a:pos x="0" y="88"/>
                    </a:cxn>
                    <a:cxn ang="0">
                      <a:pos x="88" y="100"/>
                    </a:cxn>
                    <a:cxn ang="0">
                      <a:pos x="88" y="100"/>
                    </a:cxn>
                    <a:cxn ang="0">
                      <a:pos x="113" y="150"/>
                    </a:cxn>
                    <a:cxn ang="0">
                      <a:pos x="113" y="150"/>
                    </a:cxn>
                    <a:cxn ang="0">
                      <a:pos x="176" y="150"/>
                    </a:cxn>
                    <a:cxn ang="0">
                      <a:pos x="176" y="150"/>
                    </a:cxn>
                    <a:cxn ang="0">
                      <a:pos x="151" y="63"/>
                    </a:cxn>
                    <a:cxn ang="0">
                      <a:pos x="113" y="63"/>
                    </a:cxn>
                    <a:cxn ang="0">
                      <a:pos x="176" y="25"/>
                    </a:cxn>
                    <a:cxn ang="0">
                      <a:pos x="138" y="0"/>
                    </a:cxn>
                    <a:cxn ang="0">
                      <a:pos x="138" y="0"/>
                    </a:cxn>
                    <a:cxn ang="0">
                      <a:pos x="51" y="0"/>
                    </a:cxn>
                  </a:cxnLst>
                  <a:rect l="0" t="0" r="r" b="b"/>
                  <a:pathLst>
                    <a:path w="176" h="150">
                      <a:moveTo>
                        <a:pt x="51" y="0"/>
                      </a:moveTo>
                      <a:lnTo>
                        <a:pt x="0" y="88"/>
                      </a:lnTo>
                      <a:lnTo>
                        <a:pt x="88" y="100"/>
                      </a:lnTo>
                      <a:lnTo>
                        <a:pt x="88" y="100"/>
                      </a:lnTo>
                      <a:lnTo>
                        <a:pt x="113" y="150"/>
                      </a:lnTo>
                      <a:lnTo>
                        <a:pt x="113" y="150"/>
                      </a:lnTo>
                      <a:lnTo>
                        <a:pt x="176" y="150"/>
                      </a:lnTo>
                      <a:lnTo>
                        <a:pt x="176" y="150"/>
                      </a:lnTo>
                      <a:lnTo>
                        <a:pt x="151" y="63"/>
                      </a:lnTo>
                      <a:lnTo>
                        <a:pt x="113" y="63"/>
                      </a:lnTo>
                      <a:lnTo>
                        <a:pt x="176" y="25"/>
                      </a:lnTo>
                      <a:lnTo>
                        <a:pt x="138" y="0"/>
                      </a:lnTo>
                      <a:lnTo>
                        <a:pt x="138" y="0"/>
                      </a:lnTo>
                      <a:lnTo>
                        <a:pt x="51" y="0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9" name="Freeform 28"/>
                <p:cNvSpPr>
                  <a:spLocks/>
                </p:cNvSpPr>
                <p:nvPr/>
              </p:nvSpPr>
              <p:spPr bwMode="auto">
                <a:xfrm>
                  <a:off x="2771775" y="1624013"/>
                  <a:ext cx="1954212" cy="796925"/>
                </a:xfrm>
                <a:custGeom>
                  <a:avLst/>
                  <a:gdLst/>
                  <a:ahLst/>
                  <a:cxnLst>
                    <a:cxn ang="0">
                      <a:pos x="490" y="213"/>
                    </a:cxn>
                    <a:cxn ang="0">
                      <a:pos x="615" y="289"/>
                    </a:cxn>
                    <a:cxn ang="0">
                      <a:pos x="641" y="326"/>
                    </a:cxn>
                    <a:cxn ang="0">
                      <a:pos x="728" y="339"/>
                    </a:cxn>
                    <a:cxn ang="0">
                      <a:pos x="728" y="440"/>
                    </a:cxn>
                    <a:cxn ang="0">
                      <a:pos x="728" y="440"/>
                    </a:cxn>
                    <a:cxn ang="0">
                      <a:pos x="804" y="465"/>
                    </a:cxn>
                    <a:cxn ang="0">
                      <a:pos x="829" y="502"/>
                    </a:cxn>
                    <a:cxn ang="0">
                      <a:pos x="904" y="465"/>
                    </a:cxn>
                    <a:cxn ang="0">
                      <a:pos x="929" y="414"/>
                    </a:cxn>
                    <a:cxn ang="0">
                      <a:pos x="1030" y="377"/>
                    </a:cxn>
                    <a:cxn ang="0">
                      <a:pos x="1067" y="276"/>
                    </a:cxn>
                    <a:cxn ang="0">
                      <a:pos x="1130" y="264"/>
                    </a:cxn>
                    <a:cxn ang="0">
                      <a:pos x="1155" y="226"/>
                    </a:cxn>
                    <a:cxn ang="0">
                      <a:pos x="1155" y="226"/>
                    </a:cxn>
                    <a:cxn ang="0">
                      <a:pos x="1155" y="226"/>
                    </a:cxn>
                    <a:cxn ang="0">
                      <a:pos x="1231" y="251"/>
                    </a:cxn>
                    <a:cxn ang="0">
                      <a:pos x="1231" y="251"/>
                    </a:cxn>
                    <a:cxn ang="0">
                      <a:pos x="1231" y="251"/>
                    </a:cxn>
                    <a:cxn ang="0">
                      <a:pos x="1231" y="251"/>
                    </a:cxn>
                    <a:cxn ang="0">
                      <a:pos x="1231" y="176"/>
                    </a:cxn>
                    <a:cxn ang="0">
                      <a:pos x="1231" y="176"/>
                    </a:cxn>
                    <a:cxn ang="0">
                      <a:pos x="1143" y="151"/>
                    </a:cxn>
                    <a:cxn ang="0">
                      <a:pos x="1143" y="151"/>
                    </a:cxn>
                    <a:cxn ang="0">
                      <a:pos x="1030" y="75"/>
                    </a:cxn>
                    <a:cxn ang="0">
                      <a:pos x="1030" y="75"/>
                    </a:cxn>
                    <a:cxn ang="0">
                      <a:pos x="1005" y="75"/>
                    </a:cxn>
                    <a:cxn ang="0">
                      <a:pos x="892" y="0"/>
                    </a:cxn>
                    <a:cxn ang="0">
                      <a:pos x="0" y="0"/>
                    </a:cxn>
                    <a:cxn ang="0">
                      <a:pos x="0" y="37"/>
                    </a:cxn>
                    <a:cxn ang="0">
                      <a:pos x="38" y="88"/>
                    </a:cxn>
                    <a:cxn ang="0">
                      <a:pos x="25" y="125"/>
                    </a:cxn>
                    <a:cxn ang="0">
                      <a:pos x="25" y="251"/>
                    </a:cxn>
                    <a:cxn ang="0">
                      <a:pos x="113" y="239"/>
                    </a:cxn>
                    <a:cxn ang="0">
                      <a:pos x="176" y="176"/>
                    </a:cxn>
                    <a:cxn ang="0">
                      <a:pos x="339" y="151"/>
                    </a:cxn>
                    <a:cxn ang="0">
                      <a:pos x="339" y="151"/>
                    </a:cxn>
                    <a:cxn ang="0">
                      <a:pos x="352" y="188"/>
                    </a:cxn>
                    <a:cxn ang="0">
                      <a:pos x="490" y="213"/>
                    </a:cxn>
                  </a:cxnLst>
                  <a:rect l="0" t="0" r="r" b="b"/>
                  <a:pathLst>
                    <a:path w="1231" h="502">
                      <a:moveTo>
                        <a:pt x="490" y="213"/>
                      </a:moveTo>
                      <a:lnTo>
                        <a:pt x="615" y="289"/>
                      </a:lnTo>
                      <a:lnTo>
                        <a:pt x="641" y="326"/>
                      </a:lnTo>
                      <a:lnTo>
                        <a:pt x="728" y="339"/>
                      </a:lnTo>
                      <a:lnTo>
                        <a:pt x="728" y="440"/>
                      </a:lnTo>
                      <a:lnTo>
                        <a:pt x="728" y="440"/>
                      </a:lnTo>
                      <a:lnTo>
                        <a:pt x="804" y="465"/>
                      </a:lnTo>
                      <a:lnTo>
                        <a:pt x="829" y="502"/>
                      </a:lnTo>
                      <a:lnTo>
                        <a:pt x="904" y="465"/>
                      </a:lnTo>
                      <a:lnTo>
                        <a:pt x="929" y="414"/>
                      </a:lnTo>
                      <a:lnTo>
                        <a:pt x="1030" y="377"/>
                      </a:lnTo>
                      <a:lnTo>
                        <a:pt x="1067" y="276"/>
                      </a:lnTo>
                      <a:lnTo>
                        <a:pt x="1130" y="264"/>
                      </a:lnTo>
                      <a:lnTo>
                        <a:pt x="1155" y="226"/>
                      </a:lnTo>
                      <a:lnTo>
                        <a:pt x="1155" y="226"/>
                      </a:lnTo>
                      <a:lnTo>
                        <a:pt x="1155" y="226"/>
                      </a:lnTo>
                      <a:lnTo>
                        <a:pt x="1231" y="251"/>
                      </a:lnTo>
                      <a:lnTo>
                        <a:pt x="1231" y="251"/>
                      </a:lnTo>
                      <a:lnTo>
                        <a:pt x="1231" y="251"/>
                      </a:lnTo>
                      <a:lnTo>
                        <a:pt x="1231" y="251"/>
                      </a:lnTo>
                      <a:lnTo>
                        <a:pt x="1231" y="176"/>
                      </a:lnTo>
                      <a:lnTo>
                        <a:pt x="1231" y="176"/>
                      </a:lnTo>
                      <a:lnTo>
                        <a:pt x="1143" y="151"/>
                      </a:lnTo>
                      <a:lnTo>
                        <a:pt x="1143" y="151"/>
                      </a:lnTo>
                      <a:lnTo>
                        <a:pt x="1030" y="75"/>
                      </a:lnTo>
                      <a:lnTo>
                        <a:pt x="1030" y="75"/>
                      </a:lnTo>
                      <a:lnTo>
                        <a:pt x="1005" y="75"/>
                      </a:lnTo>
                      <a:lnTo>
                        <a:pt x="892" y="0"/>
                      </a:lnTo>
                      <a:lnTo>
                        <a:pt x="0" y="0"/>
                      </a:lnTo>
                      <a:lnTo>
                        <a:pt x="0" y="37"/>
                      </a:lnTo>
                      <a:lnTo>
                        <a:pt x="38" y="88"/>
                      </a:lnTo>
                      <a:lnTo>
                        <a:pt x="25" y="125"/>
                      </a:lnTo>
                      <a:lnTo>
                        <a:pt x="25" y="251"/>
                      </a:lnTo>
                      <a:lnTo>
                        <a:pt x="113" y="239"/>
                      </a:lnTo>
                      <a:lnTo>
                        <a:pt x="176" y="176"/>
                      </a:lnTo>
                      <a:lnTo>
                        <a:pt x="339" y="151"/>
                      </a:lnTo>
                      <a:lnTo>
                        <a:pt x="339" y="151"/>
                      </a:lnTo>
                      <a:lnTo>
                        <a:pt x="352" y="188"/>
                      </a:lnTo>
                      <a:lnTo>
                        <a:pt x="490" y="213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0" name="Freeform 29"/>
                <p:cNvSpPr>
                  <a:spLocks/>
                </p:cNvSpPr>
                <p:nvPr/>
              </p:nvSpPr>
              <p:spPr bwMode="auto">
                <a:xfrm>
                  <a:off x="500063" y="5713413"/>
                  <a:ext cx="558800" cy="377825"/>
                </a:xfrm>
                <a:custGeom>
                  <a:avLst/>
                  <a:gdLst/>
                  <a:ahLst/>
                  <a:cxnLst>
                    <a:cxn ang="0">
                      <a:pos x="213" y="62"/>
                    </a:cxn>
                    <a:cxn ang="0">
                      <a:pos x="138" y="25"/>
                    </a:cxn>
                    <a:cxn ang="0">
                      <a:pos x="38" y="0"/>
                    </a:cxn>
                    <a:cxn ang="0">
                      <a:pos x="0" y="25"/>
                    </a:cxn>
                    <a:cxn ang="0">
                      <a:pos x="0" y="238"/>
                    </a:cxn>
                    <a:cxn ang="0">
                      <a:pos x="339" y="238"/>
                    </a:cxn>
                    <a:cxn ang="0">
                      <a:pos x="339" y="226"/>
                    </a:cxn>
                    <a:cxn ang="0">
                      <a:pos x="352" y="213"/>
                    </a:cxn>
                    <a:cxn ang="0">
                      <a:pos x="213" y="62"/>
                    </a:cxn>
                  </a:cxnLst>
                  <a:rect l="0" t="0" r="r" b="b"/>
                  <a:pathLst>
                    <a:path w="352" h="238">
                      <a:moveTo>
                        <a:pt x="213" y="62"/>
                      </a:moveTo>
                      <a:lnTo>
                        <a:pt x="138" y="25"/>
                      </a:lnTo>
                      <a:lnTo>
                        <a:pt x="38" y="0"/>
                      </a:lnTo>
                      <a:lnTo>
                        <a:pt x="0" y="25"/>
                      </a:lnTo>
                      <a:lnTo>
                        <a:pt x="0" y="238"/>
                      </a:lnTo>
                      <a:lnTo>
                        <a:pt x="339" y="238"/>
                      </a:lnTo>
                      <a:lnTo>
                        <a:pt x="339" y="226"/>
                      </a:lnTo>
                      <a:lnTo>
                        <a:pt x="352" y="213"/>
                      </a:lnTo>
                      <a:lnTo>
                        <a:pt x="213" y="62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1" name="Rectangle 30"/>
                <p:cNvSpPr>
                  <a:spLocks noChangeArrowheads="1"/>
                </p:cNvSpPr>
                <p:nvPr/>
              </p:nvSpPr>
              <p:spPr bwMode="auto">
                <a:xfrm>
                  <a:off x="1177925" y="6011863"/>
                  <a:ext cx="1587" cy="1588"/>
                </a:xfrm>
                <a:prstGeom prst="rect">
                  <a:avLst/>
                </a:pr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2" name="Freeform 31"/>
                <p:cNvSpPr>
                  <a:spLocks/>
                </p:cNvSpPr>
                <p:nvPr/>
              </p:nvSpPr>
              <p:spPr bwMode="auto">
                <a:xfrm>
                  <a:off x="500063" y="5194301"/>
                  <a:ext cx="677862" cy="877888"/>
                </a:xfrm>
                <a:custGeom>
                  <a:avLst/>
                  <a:gdLst/>
                  <a:ahLst/>
                  <a:cxnLst>
                    <a:cxn ang="0">
                      <a:pos x="138" y="352"/>
                    </a:cxn>
                    <a:cxn ang="0">
                      <a:pos x="213" y="389"/>
                    </a:cxn>
                    <a:cxn ang="0">
                      <a:pos x="213" y="389"/>
                    </a:cxn>
                    <a:cxn ang="0">
                      <a:pos x="352" y="540"/>
                    </a:cxn>
                    <a:cxn ang="0">
                      <a:pos x="352" y="540"/>
                    </a:cxn>
                    <a:cxn ang="0">
                      <a:pos x="389" y="553"/>
                    </a:cxn>
                    <a:cxn ang="0">
                      <a:pos x="427" y="515"/>
                    </a:cxn>
                    <a:cxn ang="0">
                      <a:pos x="352" y="440"/>
                    </a:cxn>
                    <a:cxn ang="0">
                      <a:pos x="289" y="402"/>
                    </a:cxn>
                    <a:cxn ang="0">
                      <a:pos x="239" y="327"/>
                    </a:cxn>
                    <a:cxn ang="0">
                      <a:pos x="151" y="301"/>
                    </a:cxn>
                    <a:cxn ang="0">
                      <a:pos x="113" y="251"/>
                    </a:cxn>
                    <a:cxn ang="0">
                      <a:pos x="100" y="289"/>
                    </a:cxn>
                    <a:cxn ang="0">
                      <a:pos x="63" y="214"/>
                    </a:cxn>
                    <a:cxn ang="0">
                      <a:pos x="25" y="63"/>
                    </a:cxn>
                    <a:cxn ang="0">
                      <a:pos x="0" y="0"/>
                    </a:cxn>
                    <a:cxn ang="0">
                      <a:pos x="0" y="352"/>
                    </a:cxn>
                    <a:cxn ang="0">
                      <a:pos x="38" y="327"/>
                    </a:cxn>
                    <a:cxn ang="0">
                      <a:pos x="138" y="352"/>
                    </a:cxn>
                  </a:cxnLst>
                  <a:rect l="0" t="0" r="r" b="b"/>
                  <a:pathLst>
                    <a:path w="427" h="553">
                      <a:moveTo>
                        <a:pt x="138" y="352"/>
                      </a:moveTo>
                      <a:lnTo>
                        <a:pt x="213" y="389"/>
                      </a:lnTo>
                      <a:lnTo>
                        <a:pt x="213" y="389"/>
                      </a:lnTo>
                      <a:lnTo>
                        <a:pt x="352" y="540"/>
                      </a:lnTo>
                      <a:lnTo>
                        <a:pt x="352" y="540"/>
                      </a:lnTo>
                      <a:lnTo>
                        <a:pt x="389" y="553"/>
                      </a:lnTo>
                      <a:lnTo>
                        <a:pt x="427" y="515"/>
                      </a:lnTo>
                      <a:lnTo>
                        <a:pt x="352" y="440"/>
                      </a:lnTo>
                      <a:lnTo>
                        <a:pt x="289" y="402"/>
                      </a:lnTo>
                      <a:lnTo>
                        <a:pt x="239" y="327"/>
                      </a:lnTo>
                      <a:lnTo>
                        <a:pt x="151" y="301"/>
                      </a:lnTo>
                      <a:lnTo>
                        <a:pt x="113" y="251"/>
                      </a:lnTo>
                      <a:lnTo>
                        <a:pt x="100" y="289"/>
                      </a:lnTo>
                      <a:lnTo>
                        <a:pt x="63" y="214"/>
                      </a:lnTo>
                      <a:lnTo>
                        <a:pt x="25" y="63"/>
                      </a:lnTo>
                      <a:lnTo>
                        <a:pt x="0" y="0"/>
                      </a:lnTo>
                      <a:lnTo>
                        <a:pt x="0" y="352"/>
                      </a:lnTo>
                      <a:lnTo>
                        <a:pt x="38" y="327"/>
                      </a:lnTo>
                      <a:lnTo>
                        <a:pt x="138" y="352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3" name="Freeform 32"/>
                <p:cNvSpPr>
                  <a:spLocks/>
                </p:cNvSpPr>
                <p:nvPr/>
              </p:nvSpPr>
              <p:spPr bwMode="auto">
                <a:xfrm>
                  <a:off x="500063" y="2720976"/>
                  <a:ext cx="79375" cy="239713"/>
                </a:xfrm>
                <a:custGeom>
                  <a:avLst/>
                  <a:gdLst/>
                  <a:ahLst/>
                  <a:cxnLst>
                    <a:cxn ang="0">
                      <a:pos x="50" y="126"/>
                    </a:cxn>
                    <a:cxn ang="0">
                      <a:pos x="38" y="88"/>
                    </a:cxn>
                    <a:cxn ang="0">
                      <a:pos x="13" y="0"/>
                    </a:cxn>
                    <a:cxn ang="0">
                      <a:pos x="13" y="0"/>
                    </a:cxn>
                    <a:cxn ang="0">
                      <a:pos x="13" y="0"/>
                    </a:cxn>
                    <a:cxn ang="0">
                      <a:pos x="0" y="12"/>
                    </a:cxn>
                    <a:cxn ang="0">
                      <a:pos x="0" y="151"/>
                    </a:cxn>
                    <a:cxn ang="0">
                      <a:pos x="50" y="126"/>
                    </a:cxn>
                    <a:cxn ang="0">
                      <a:pos x="50" y="126"/>
                    </a:cxn>
                  </a:cxnLst>
                  <a:rect l="0" t="0" r="r" b="b"/>
                  <a:pathLst>
                    <a:path w="50" h="151">
                      <a:moveTo>
                        <a:pt x="50" y="126"/>
                      </a:moveTo>
                      <a:lnTo>
                        <a:pt x="38" y="88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0" y="12"/>
                      </a:lnTo>
                      <a:lnTo>
                        <a:pt x="0" y="151"/>
                      </a:lnTo>
                      <a:lnTo>
                        <a:pt x="50" y="126"/>
                      </a:lnTo>
                      <a:lnTo>
                        <a:pt x="50" y="126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4" name="Freeform 33"/>
                <p:cNvSpPr>
                  <a:spLocks/>
                </p:cNvSpPr>
                <p:nvPr/>
              </p:nvSpPr>
              <p:spPr bwMode="auto">
                <a:xfrm>
                  <a:off x="500063" y="2022476"/>
                  <a:ext cx="558800" cy="717550"/>
                </a:xfrm>
                <a:custGeom>
                  <a:avLst/>
                  <a:gdLst/>
                  <a:ahLst/>
                  <a:cxnLst>
                    <a:cxn ang="0">
                      <a:pos x="201" y="327"/>
                    </a:cxn>
                    <a:cxn ang="0">
                      <a:pos x="251" y="277"/>
                    </a:cxn>
                    <a:cxn ang="0">
                      <a:pos x="264" y="101"/>
                    </a:cxn>
                    <a:cxn ang="0">
                      <a:pos x="264" y="101"/>
                    </a:cxn>
                    <a:cxn ang="0">
                      <a:pos x="264" y="101"/>
                    </a:cxn>
                    <a:cxn ang="0">
                      <a:pos x="301" y="88"/>
                    </a:cxn>
                    <a:cxn ang="0">
                      <a:pos x="352" y="25"/>
                    </a:cxn>
                    <a:cxn ang="0">
                      <a:pos x="352" y="25"/>
                    </a:cxn>
                    <a:cxn ang="0">
                      <a:pos x="339" y="0"/>
                    </a:cxn>
                    <a:cxn ang="0">
                      <a:pos x="276" y="38"/>
                    </a:cxn>
                    <a:cxn ang="0">
                      <a:pos x="213" y="25"/>
                    </a:cxn>
                    <a:cxn ang="0">
                      <a:pos x="100" y="75"/>
                    </a:cxn>
                    <a:cxn ang="0">
                      <a:pos x="0" y="75"/>
                    </a:cxn>
                    <a:cxn ang="0">
                      <a:pos x="0" y="75"/>
                    </a:cxn>
                    <a:cxn ang="0">
                      <a:pos x="0" y="452"/>
                    </a:cxn>
                    <a:cxn ang="0">
                      <a:pos x="13" y="440"/>
                    </a:cxn>
                    <a:cxn ang="0">
                      <a:pos x="201" y="327"/>
                    </a:cxn>
                  </a:cxnLst>
                  <a:rect l="0" t="0" r="r" b="b"/>
                  <a:pathLst>
                    <a:path w="352" h="452">
                      <a:moveTo>
                        <a:pt x="201" y="327"/>
                      </a:moveTo>
                      <a:lnTo>
                        <a:pt x="251" y="277"/>
                      </a:lnTo>
                      <a:lnTo>
                        <a:pt x="264" y="101"/>
                      </a:lnTo>
                      <a:lnTo>
                        <a:pt x="264" y="101"/>
                      </a:lnTo>
                      <a:lnTo>
                        <a:pt x="264" y="101"/>
                      </a:lnTo>
                      <a:lnTo>
                        <a:pt x="301" y="88"/>
                      </a:lnTo>
                      <a:lnTo>
                        <a:pt x="352" y="25"/>
                      </a:lnTo>
                      <a:lnTo>
                        <a:pt x="352" y="25"/>
                      </a:lnTo>
                      <a:lnTo>
                        <a:pt x="339" y="0"/>
                      </a:lnTo>
                      <a:lnTo>
                        <a:pt x="276" y="38"/>
                      </a:lnTo>
                      <a:lnTo>
                        <a:pt x="213" y="25"/>
                      </a:lnTo>
                      <a:lnTo>
                        <a:pt x="100" y="75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0" y="452"/>
                      </a:lnTo>
                      <a:lnTo>
                        <a:pt x="13" y="440"/>
                      </a:lnTo>
                      <a:lnTo>
                        <a:pt x="201" y="327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5" name="Freeform 34"/>
                <p:cNvSpPr>
                  <a:spLocks/>
                </p:cNvSpPr>
                <p:nvPr/>
              </p:nvSpPr>
              <p:spPr bwMode="auto">
                <a:xfrm>
                  <a:off x="3808413" y="1863726"/>
                  <a:ext cx="2192337" cy="1516063"/>
                </a:xfrm>
                <a:custGeom>
                  <a:avLst/>
                  <a:gdLst/>
                  <a:ahLst/>
                  <a:cxnLst>
                    <a:cxn ang="0">
                      <a:pos x="804" y="728"/>
                    </a:cxn>
                    <a:cxn ang="0">
                      <a:pos x="841" y="640"/>
                    </a:cxn>
                    <a:cxn ang="0">
                      <a:pos x="942" y="540"/>
                    </a:cxn>
                    <a:cxn ang="0">
                      <a:pos x="1017" y="464"/>
                    </a:cxn>
                    <a:cxn ang="0">
                      <a:pos x="1067" y="339"/>
                    </a:cxn>
                    <a:cxn ang="0">
                      <a:pos x="1155" y="163"/>
                    </a:cxn>
                    <a:cxn ang="0">
                      <a:pos x="1331" y="125"/>
                    </a:cxn>
                    <a:cxn ang="0">
                      <a:pos x="1381" y="113"/>
                    </a:cxn>
                    <a:cxn ang="0">
                      <a:pos x="1331" y="100"/>
                    </a:cxn>
                    <a:cxn ang="0">
                      <a:pos x="1268" y="125"/>
                    </a:cxn>
                    <a:cxn ang="0">
                      <a:pos x="1230" y="88"/>
                    </a:cxn>
                    <a:cxn ang="0">
                      <a:pos x="1168" y="138"/>
                    </a:cxn>
                    <a:cxn ang="0">
                      <a:pos x="1067" y="175"/>
                    </a:cxn>
                    <a:cxn ang="0">
                      <a:pos x="1067" y="50"/>
                    </a:cxn>
                    <a:cxn ang="0">
                      <a:pos x="967" y="0"/>
                    </a:cxn>
                    <a:cxn ang="0">
                      <a:pos x="929" y="88"/>
                    </a:cxn>
                    <a:cxn ang="0">
                      <a:pos x="866" y="75"/>
                    </a:cxn>
                    <a:cxn ang="0">
                      <a:pos x="841" y="125"/>
                    </a:cxn>
                    <a:cxn ang="0">
                      <a:pos x="778" y="113"/>
                    </a:cxn>
                    <a:cxn ang="0">
                      <a:pos x="728" y="150"/>
                    </a:cxn>
                    <a:cxn ang="0">
                      <a:pos x="703" y="125"/>
                    </a:cxn>
                    <a:cxn ang="0">
                      <a:pos x="578" y="100"/>
                    </a:cxn>
                    <a:cxn ang="0">
                      <a:pos x="502" y="75"/>
                    </a:cxn>
                    <a:cxn ang="0">
                      <a:pos x="414" y="125"/>
                    </a:cxn>
                    <a:cxn ang="0">
                      <a:pos x="276" y="263"/>
                    </a:cxn>
                    <a:cxn ang="0">
                      <a:pos x="176" y="351"/>
                    </a:cxn>
                    <a:cxn ang="0">
                      <a:pos x="151" y="314"/>
                    </a:cxn>
                    <a:cxn ang="0">
                      <a:pos x="75" y="289"/>
                    </a:cxn>
                    <a:cxn ang="0">
                      <a:pos x="0" y="452"/>
                    </a:cxn>
                    <a:cxn ang="0">
                      <a:pos x="13" y="565"/>
                    </a:cxn>
                    <a:cxn ang="0">
                      <a:pos x="38" y="728"/>
                    </a:cxn>
                    <a:cxn ang="0">
                      <a:pos x="113" y="753"/>
                    </a:cxn>
                    <a:cxn ang="0">
                      <a:pos x="126" y="804"/>
                    </a:cxn>
                    <a:cxn ang="0">
                      <a:pos x="38" y="904"/>
                    </a:cxn>
                    <a:cxn ang="0">
                      <a:pos x="188" y="955"/>
                    </a:cxn>
                    <a:cxn ang="0">
                      <a:pos x="552" y="904"/>
                    </a:cxn>
                    <a:cxn ang="0">
                      <a:pos x="615" y="753"/>
                    </a:cxn>
                    <a:cxn ang="0">
                      <a:pos x="728" y="703"/>
                    </a:cxn>
                  </a:cxnLst>
                  <a:rect l="0" t="0" r="r" b="b"/>
                  <a:pathLst>
                    <a:path w="1381" h="955">
                      <a:moveTo>
                        <a:pt x="728" y="703"/>
                      </a:moveTo>
                      <a:lnTo>
                        <a:pt x="804" y="728"/>
                      </a:lnTo>
                      <a:lnTo>
                        <a:pt x="841" y="691"/>
                      </a:lnTo>
                      <a:lnTo>
                        <a:pt x="841" y="640"/>
                      </a:lnTo>
                      <a:lnTo>
                        <a:pt x="866" y="565"/>
                      </a:lnTo>
                      <a:lnTo>
                        <a:pt x="942" y="540"/>
                      </a:lnTo>
                      <a:lnTo>
                        <a:pt x="917" y="464"/>
                      </a:lnTo>
                      <a:lnTo>
                        <a:pt x="1017" y="464"/>
                      </a:lnTo>
                      <a:lnTo>
                        <a:pt x="1004" y="414"/>
                      </a:lnTo>
                      <a:lnTo>
                        <a:pt x="1067" y="339"/>
                      </a:lnTo>
                      <a:lnTo>
                        <a:pt x="1030" y="251"/>
                      </a:lnTo>
                      <a:lnTo>
                        <a:pt x="1155" y="163"/>
                      </a:lnTo>
                      <a:lnTo>
                        <a:pt x="1343" y="138"/>
                      </a:lnTo>
                      <a:lnTo>
                        <a:pt x="1331" y="125"/>
                      </a:lnTo>
                      <a:lnTo>
                        <a:pt x="1331" y="125"/>
                      </a:lnTo>
                      <a:lnTo>
                        <a:pt x="1381" y="113"/>
                      </a:lnTo>
                      <a:lnTo>
                        <a:pt x="1381" y="113"/>
                      </a:lnTo>
                      <a:lnTo>
                        <a:pt x="1331" y="100"/>
                      </a:lnTo>
                      <a:lnTo>
                        <a:pt x="1331" y="100"/>
                      </a:lnTo>
                      <a:lnTo>
                        <a:pt x="1268" y="125"/>
                      </a:lnTo>
                      <a:lnTo>
                        <a:pt x="1268" y="125"/>
                      </a:lnTo>
                      <a:lnTo>
                        <a:pt x="1230" y="88"/>
                      </a:lnTo>
                      <a:lnTo>
                        <a:pt x="1230" y="88"/>
                      </a:lnTo>
                      <a:lnTo>
                        <a:pt x="1168" y="138"/>
                      </a:lnTo>
                      <a:lnTo>
                        <a:pt x="1067" y="175"/>
                      </a:lnTo>
                      <a:lnTo>
                        <a:pt x="1067" y="175"/>
                      </a:lnTo>
                      <a:lnTo>
                        <a:pt x="1055" y="138"/>
                      </a:lnTo>
                      <a:lnTo>
                        <a:pt x="1067" y="50"/>
                      </a:lnTo>
                      <a:lnTo>
                        <a:pt x="1042" y="0"/>
                      </a:lnTo>
                      <a:lnTo>
                        <a:pt x="967" y="0"/>
                      </a:lnTo>
                      <a:lnTo>
                        <a:pt x="967" y="0"/>
                      </a:lnTo>
                      <a:lnTo>
                        <a:pt x="929" y="88"/>
                      </a:lnTo>
                      <a:lnTo>
                        <a:pt x="929" y="88"/>
                      </a:lnTo>
                      <a:lnTo>
                        <a:pt x="866" y="75"/>
                      </a:lnTo>
                      <a:lnTo>
                        <a:pt x="866" y="75"/>
                      </a:lnTo>
                      <a:lnTo>
                        <a:pt x="841" y="125"/>
                      </a:lnTo>
                      <a:lnTo>
                        <a:pt x="841" y="125"/>
                      </a:lnTo>
                      <a:lnTo>
                        <a:pt x="778" y="113"/>
                      </a:lnTo>
                      <a:lnTo>
                        <a:pt x="778" y="113"/>
                      </a:lnTo>
                      <a:lnTo>
                        <a:pt x="728" y="150"/>
                      </a:lnTo>
                      <a:lnTo>
                        <a:pt x="728" y="150"/>
                      </a:lnTo>
                      <a:lnTo>
                        <a:pt x="703" y="125"/>
                      </a:lnTo>
                      <a:lnTo>
                        <a:pt x="653" y="125"/>
                      </a:lnTo>
                      <a:lnTo>
                        <a:pt x="578" y="100"/>
                      </a:lnTo>
                      <a:lnTo>
                        <a:pt x="502" y="75"/>
                      </a:lnTo>
                      <a:lnTo>
                        <a:pt x="502" y="75"/>
                      </a:lnTo>
                      <a:lnTo>
                        <a:pt x="477" y="113"/>
                      </a:lnTo>
                      <a:lnTo>
                        <a:pt x="414" y="125"/>
                      </a:lnTo>
                      <a:lnTo>
                        <a:pt x="377" y="226"/>
                      </a:lnTo>
                      <a:lnTo>
                        <a:pt x="276" y="263"/>
                      </a:lnTo>
                      <a:lnTo>
                        <a:pt x="251" y="314"/>
                      </a:lnTo>
                      <a:lnTo>
                        <a:pt x="176" y="351"/>
                      </a:lnTo>
                      <a:lnTo>
                        <a:pt x="176" y="351"/>
                      </a:lnTo>
                      <a:lnTo>
                        <a:pt x="151" y="314"/>
                      </a:lnTo>
                      <a:lnTo>
                        <a:pt x="75" y="289"/>
                      </a:lnTo>
                      <a:lnTo>
                        <a:pt x="75" y="289"/>
                      </a:lnTo>
                      <a:lnTo>
                        <a:pt x="38" y="427"/>
                      </a:lnTo>
                      <a:lnTo>
                        <a:pt x="0" y="452"/>
                      </a:lnTo>
                      <a:lnTo>
                        <a:pt x="38" y="515"/>
                      </a:lnTo>
                      <a:lnTo>
                        <a:pt x="13" y="565"/>
                      </a:lnTo>
                      <a:lnTo>
                        <a:pt x="38" y="653"/>
                      </a:lnTo>
                      <a:lnTo>
                        <a:pt x="38" y="728"/>
                      </a:lnTo>
                      <a:lnTo>
                        <a:pt x="38" y="728"/>
                      </a:lnTo>
                      <a:lnTo>
                        <a:pt x="113" y="753"/>
                      </a:lnTo>
                      <a:lnTo>
                        <a:pt x="113" y="753"/>
                      </a:lnTo>
                      <a:lnTo>
                        <a:pt x="126" y="804"/>
                      </a:lnTo>
                      <a:lnTo>
                        <a:pt x="38" y="904"/>
                      </a:lnTo>
                      <a:lnTo>
                        <a:pt x="38" y="904"/>
                      </a:lnTo>
                      <a:lnTo>
                        <a:pt x="75" y="917"/>
                      </a:lnTo>
                      <a:lnTo>
                        <a:pt x="188" y="955"/>
                      </a:lnTo>
                      <a:lnTo>
                        <a:pt x="352" y="955"/>
                      </a:lnTo>
                      <a:lnTo>
                        <a:pt x="552" y="904"/>
                      </a:lnTo>
                      <a:lnTo>
                        <a:pt x="565" y="791"/>
                      </a:lnTo>
                      <a:lnTo>
                        <a:pt x="615" y="753"/>
                      </a:lnTo>
                      <a:lnTo>
                        <a:pt x="653" y="766"/>
                      </a:lnTo>
                      <a:lnTo>
                        <a:pt x="728" y="703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6" name="Freeform 35"/>
                <p:cNvSpPr>
                  <a:spLocks/>
                </p:cNvSpPr>
                <p:nvPr/>
              </p:nvSpPr>
              <p:spPr bwMode="auto">
                <a:xfrm>
                  <a:off x="6280150" y="2322513"/>
                  <a:ext cx="158750" cy="98425"/>
                </a:xfrm>
                <a:custGeom>
                  <a:avLst/>
                  <a:gdLst/>
                  <a:ahLst/>
                  <a:cxnLst>
                    <a:cxn ang="0">
                      <a:pos x="63" y="25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25" y="62"/>
                    </a:cxn>
                    <a:cxn ang="0">
                      <a:pos x="25" y="62"/>
                    </a:cxn>
                    <a:cxn ang="0">
                      <a:pos x="50" y="50"/>
                    </a:cxn>
                    <a:cxn ang="0">
                      <a:pos x="100" y="12"/>
                    </a:cxn>
                    <a:cxn ang="0">
                      <a:pos x="63" y="25"/>
                    </a:cxn>
                  </a:cxnLst>
                  <a:rect l="0" t="0" r="r" b="b"/>
                  <a:pathLst>
                    <a:path w="100" h="62">
                      <a:moveTo>
                        <a:pt x="63" y="25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25" y="62"/>
                      </a:lnTo>
                      <a:lnTo>
                        <a:pt x="25" y="62"/>
                      </a:lnTo>
                      <a:lnTo>
                        <a:pt x="50" y="50"/>
                      </a:lnTo>
                      <a:lnTo>
                        <a:pt x="100" y="12"/>
                      </a:lnTo>
                      <a:lnTo>
                        <a:pt x="63" y="25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92" name="Freeform 36"/>
                <p:cNvSpPr>
                  <a:spLocks/>
                </p:cNvSpPr>
                <p:nvPr/>
              </p:nvSpPr>
              <p:spPr bwMode="auto">
                <a:xfrm>
                  <a:off x="2333625" y="3897313"/>
                  <a:ext cx="119062" cy="260350"/>
                </a:xfrm>
                <a:custGeom>
                  <a:avLst/>
                  <a:gdLst/>
                  <a:ahLst/>
                  <a:cxnLst>
                    <a:cxn ang="0">
                      <a:pos x="25" y="164"/>
                    </a:cxn>
                    <a:cxn ang="0">
                      <a:pos x="50" y="164"/>
                    </a:cxn>
                    <a:cxn ang="0">
                      <a:pos x="50" y="164"/>
                    </a:cxn>
                    <a:cxn ang="0">
                      <a:pos x="63" y="151"/>
                    </a:cxn>
                    <a:cxn ang="0">
                      <a:pos x="75" y="38"/>
                    </a:cxn>
                    <a:cxn ang="0">
                      <a:pos x="50" y="0"/>
                    </a:cxn>
                    <a:cxn ang="0">
                      <a:pos x="0" y="76"/>
                    </a:cxn>
                    <a:cxn ang="0">
                      <a:pos x="0" y="151"/>
                    </a:cxn>
                    <a:cxn ang="0">
                      <a:pos x="0" y="151"/>
                    </a:cxn>
                    <a:cxn ang="0">
                      <a:pos x="25" y="164"/>
                    </a:cxn>
                  </a:cxnLst>
                  <a:rect l="0" t="0" r="r" b="b"/>
                  <a:pathLst>
                    <a:path w="75" h="164">
                      <a:moveTo>
                        <a:pt x="25" y="164"/>
                      </a:moveTo>
                      <a:lnTo>
                        <a:pt x="50" y="164"/>
                      </a:lnTo>
                      <a:lnTo>
                        <a:pt x="50" y="164"/>
                      </a:lnTo>
                      <a:lnTo>
                        <a:pt x="63" y="151"/>
                      </a:lnTo>
                      <a:lnTo>
                        <a:pt x="75" y="38"/>
                      </a:lnTo>
                      <a:lnTo>
                        <a:pt x="50" y="0"/>
                      </a:lnTo>
                      <a:lnTo>
                        <a:pt x="0" y="76"/>
                      </a:lnTo>
                      <a:lnTo>
                        <a:pt x="0" y="151"/>
                      </a:lnTo>
                      <a:lnTo>
                        <a:pt x="0" y="151"/>
                      </a:lnTo>
                      <a:lnTo>
                        <a:pt x="25" y="164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95" name="Freeform 37"/>
                <p:cNvSpPr>
                  <a:spLocks/>
                </p:cNvSpPr>
                <p:nvPr/>
              </p:nvSpPr>
              <p:spPr bwMode="auto">
                <a:xfrm>
                  <a:off x="520700" y="2022476"/>
                  <a:ext cx="1474787" cy="1397000"/>
                </a:xfrm>
                <a:custGeom>
                  <a:avLst/>
                  <a:gdLst/>
                  <a:ahLst/>
                  <a:cxnLst>
                    <a:cxn ang="0">
                      <a:pos x="828" y="540"/>
                    </a:cxn>
                    <a:cxn ang="0">
                      <a:pos x="715" y="478"/>
                    </a:cxn>
                    <a:cxn ang="0">
                      <a:pos x="715" y="478"/>
                    </a:cxn>
                    <a:cxn ang="0">
                      <a:pos x="678" y="402"/>
                    </a:cxn>
                    <a:cxn ang="0">
                      <a:pos x="678" y="402"/>
                    </a:cxn>
                    <a:cxn ang="0">
                      <a:pos x="627" y="377"/>
                    </a:cxn>
                    <a:cxn ang="0">
                      <a:pos x="627" y="377"/>
                    </a:cxn>
                    <a:cxn ang="0">
                      <a:pos x="640" y="327"/>
                    </a:cxn>
                    <a:cxn ang="0">
                      <a:pos x="715" y="176"/>
                    </a:cxn>
                    <a:cxn ang="0">
                      <a:pos x="715" y="176"/>
                    </a:cxn>
                    <a:cxn ang="0">
                      <a:pos x="627" y="151"/>
                    </a:cxn>
                    <a:cxn ang="0">
                      <a:pos x="565" y="25"/>
                    </a:cxn>
                    <a:cxn ang="0">
                      <a:pos x="376" y="0"/>
                    </a:cxn>
                    <a:cxn ang="0">
                      <a:pos x="339" y="25"/>
                    </a:cxn>
                    <a:cxn ang="0">
                      <a:pos x="288" y="88"/>
                    </a:cxn>
                    <a:cxn ang="0">
                      <a:pos x="251" y="101"/>
                    </a:cxn>
                    <a:cxn ang="0">
                      <a:pos x="251" y="101"/>
                    </a:cxn>
                    <a:cxn ang="0">
                      <a:pos x="238" y="277"/>
                    </a:cxn>
                    <a:cxn ang="0">
                      <a:pos x="238" y="277"/>
                    </a:cxn>
                    <a:cxn ang="0">
                      <a:pos x="188" y="327"/>
                    </a:cxn>
                    <a:cxn ang="0">
                      <a:pos x="0" y="440"/>
                    </a:cxn>
                    <a:cxn ang="0">
                      <a:pos x="0" y="440"/>
                    </a:cxn>
                    <a:cxn ang="0">
                      <a:pos x="25" y="528"/>
                    </a:cxn>
                    <a:cxn ang="0">
                      <a:pos x="37" y="566"/>
                    </a:cxn>
                    <a:cxn ang="0">
                      <a:pos x="37" y="566"/>
                    </a:cxn>
                    <a:cxn ang="0">
                      <a:pos x="37" y="566"/>
                    </a:cxn>
                    <a:cxn ang="0">
                      <a:pos x="163" y="591"/>
                    </a:cxn>
                    <a:cxn ang="0">
                      <a:pos x="163" y="591"/>
                    </a:cxn>
                    <a:cxn ang="0">
                      <a:pos x="200" y="616"/>
                    </a:cxn>
                    <a:cxn ang="0">
                      <a:pos x="313" y="679"/>
                    </a:cxn>
                    <a:cxn ang="0">
                      <a:pos x="565" y="880"/>
                    </a:cxn>
                    <a:cxn ang="0">
                      <a:pos x="740" y="880"/>
                    </a:cxn>
                    <a:cxn ang="0">
                      <a:pos x="791" y="792"/>
                    </a:cxn>
                    <a:cxn ang="0">
                      <a:pos x="878" y="792"/>
                    </a:cxn>
                    <a:cxn ang="0">
                      <a:pos x="878" y="792"/>
                    </a:cxn>
                    <a:cxn ang="0">
                      <a:pos x="891" y="779"/>
                    </a:cxn>
                    <a:cxn ang="0">
                      <a:pos x="929" y="792"/>
                    </a:cxn>
                    <a:cxn ang="0">
                      <a:pos x="878" y="741"/>
                    </a:cxn>
                    <a:cxn ang="0">
                      <a:pos x="878" y="691"/>
                    </a:cxn>
                    <a:cxn ang="0">
                      <a:pos x="853" y="691"/>
                    </a:cxn>
                    <a:cxn ang="0">
                      <a:pos x="866" y="603"/>
                    </a:cxn>
                    <a:cxn ang="0">
                      <a:pos x="828" y="540"/>
                    </a:cxn>
                    <a:cxn ang="0">
                      <a:pos x="828" y="540"/>
                    </a:cxn>
                  </a:cxnLst>
                  <a:rect l="0" t="0" r="r" b="b"/>
                  <a:pathLst>
                    <a:path w="929" h="880">
                      <a:moveTo>
                        <a:pt x="828" y="540"/>
                      </a:moveTo>
                      <a:lnTo>
                        <a:pt x="715" y="478"/>
                      </a:lnTo>
                      <a:lnTo>
                        <a:pt x="715" y="478"/>
                      </a:lnTo>
                      <a:lnTo>
                        <a:pt x="678" y="402"/>
                      </a:lnTo>
                      <a:lnTo>
                        <a:pt x="678" y="402"/>
                      </a:lnTo>
                      <a:lnTo>
                        <a:pt x="627" y="377"/>
                      </a:lnTo>
                      <a:lnTo>
                        <a:pt x="627" y="377"/>
                      </a:lnTo>
                      <a:lnTo>
                        <a:pt x="640" y="327"/>
                      </a:lnTo>
                      <a:lnTo>
                        <a:pt x="715" y="176"/>
                      </a:lnTo>
                      <a:lnTo>
                        <a:pt x="715" y="176"/>
                      </a:lnTo>
                      <a:lnTo>
                        <a:pt x="627" y="151"/>
                      </a:lnTo>
                      <a:lnTo>
                        <a:pt x="565" y="25"/>
                      </a:lnTo>
                      <a:lnTo>
                        <a:pt x="376" y="0"/>
                      </a:lnTo>
                      <a:lnTo>
                        <a:pt x="339" y="25"/>
                      </a:lnTo>
                      <a:lnTo>
                        <a:pt x="288" y="88"/>
                      </a:lnTo>
                      <a:lnTo>
                        <a:pt x="251" y="101"/>
                      </a:lnTo>
                      <a:lnTo>
                        <a:pt x="251" y="101"/>
                      </a:lnTo>
                      <a:lnTo>
                        <a:pt x="238" y="277"/>
                      </a:lnTo>
                      <a:lnTo>
                        <a:pt x="238" y="277"/>
                      </a:lnTo>
                      <a:lnTo>
                        <a:pt x="188" y="327"/>
                      </a:lnTo>
                      <a:lnTo>
                        <a:pt x="0" y="440"/>
                      </a:lnTo>
                      <a:lnTo>
                        <a:pt x="0" y="440"/>
                      </a:lnTo>
                      <a:lnTo>
                        <a:pt x="25" y="528"/>
                      </a:lnTo>
                      <a:lnTo>
                        <a:pt x="37" y="566"/>
                      </a:lnTo>
                      <a:lnTo>
                        <a:pt x="37" y="566"/>
                      </a:lnTo>
                      <a:lnTo>
                        <a:pt x="37" y="566"/>
                      </a:lnTo>
                      <a:lnTo>
                        <a:pt x="163" y="591"/>
                      </a:lnTo>
                      <a:lnTo>
                        <a:pt x="163" y="591"/>
                      </a:lnTo>
                      <a:lnTo>
                        <a:pt x="200" y="616"/>
                      </a:lnTo>
                      <a:lnTo>
                        <a:pt x="313" y="679"/>
                      </a:lnTo>
                      <a:lnTo>
                        <a:pt x="565" y="880"/>
                      </a:lnTo>
                      <a:lnTo>
                        <a:pt x="740" y="880"/>
                      </a:lnTo>
                      <a:lnTo>
                        <a:pt x="791" y="792"/>
                      </a:lnTo>
                      <a:lnTo>
                        <a:pt x="878" y="792"/>
                      </a:lnTo>
                      <a:lnTo>
                        <a:pt x="878" y="792"/>
                      </a:lnTo>
                      <a:lnTo>
                        <a:pt x="891" y="779"/>
                      </a:lnTo>
                      <a:lnTo>
                        <a:pt x="929" y="792"/>
                      </a:lnTo>
                      <a:lnTo>
                        <a:pt x="878" y="741"/>
                      </a:lnTo>
                      <a:lnTo>
                        <a:pt x="878" y="691"/>
                      </a:lnTo>
                      <a:lnTo>
                        <a:pt x="853" y="691"/>
                      </a:lnTo>
                      <a:lnTo>
                        <a:pt x="866" y="603"/>
                      </a:lnTo>
                      <a:lnTo>
                        <a:pt x="828" y="540"/>
                      </a:lnTo>
                      <a:lnTo>
                        <a:pt x="828" y="540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96" name="Freeform 38"/>
                <p:cNvSpPr>
                  <a:spLocks/>
                </p:cNvSpPr>
                <p:nvPr/>
              </p:nvSpPr>
              <p:spPr bwMode="auto">
                <a:xfrm>
                  <a:off x="1038225" y="6011863"/>
                  <a:ext cx="158750" cy="79375"/>
                </a:xfrm>
                <a:custGeom>
                  <a:avLst/>
                  <a:gdLst/>
                  <a:ahLst/>
                  <a:cxnLst>
                    <a:cxn ang="0">
                      <a:pos x="88" y="0"/>
                    </a:cxn>
                    <a:cxn ang="0">
                      <a:pos x="88" y="0"/>
                    </a:cxn>
                    <a:cxn ang="0">
                      <a:pos x="88" y="0"/>
                    </a:cxn>
                    <a:cxn ang="0">
                      <a:pos x="50" y="38"/>
                    </a:cxn>
                    <a:cxn ang="0">
                      <a:pos x="13" y="25"/>
                    </a:cxn>
                    <a:cxn ang="0">
                      <a:pos x="13" y="25"/>
                    </a:cxn>
                    <a:cxn ang="0">
                      <a:pos x="13" y="25"/>
                    </a:cxn>
                    <a:cxn ang="0">
                      <a:pos x="0" y="38"/>
                    </a:cxn>
                    <a:cxn ang="0">
                      <a:pos x="0" y="50"/>
                    </a:cxn>
                    <a:cxn ang="0">
                      <a:pos x="100" y="50"/>
                    </a:cxn>
                    <a:cxn ang="0">
                      <a:pos x="88" y="0"/>
                    </a:cxn>
                    <a:cxn ang="0">
                      <a:pos x="88" y="0"/>
                    </a:cxn>
                  </a:cxnLst>
                  <a:rect l="0" t="0" r="r" b="b"/>
                  <a:pathLst>
                    <a:path w="100" h="50">
                      <a:moveTo>
                        <a:pt x="88" y="0"/>
                      </a:moveTo>
                      <a:lnTo>
                        <a:pt x="88" y="0"/>
                      </a:lnTo>
                      <a:lnTo>
                        <a:pt x="88" y="0"/>
                      </a:lnTo>
                      <a:lnTo>
                        <a:pt x="50" y="38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0" y="38"/>
                      </a:lnTo>
                      <a:lnTo>
                        <a:pt x="0" y="50"/>
                      </a:lnTo>
                      <a:lnTo>
                        <a:pt x="100" y="50"/>
                      </a:lnTo>
                      <a:lnTo>
                        <a:pt x="88" y="0"/>
                      </a:lnTo>
                      <a:lnTo>
                        <a:pt x="88" y="0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97" name="Freeform 39"/>
                <p:cNvSpPr>
                  <a:spLocks/>
                </p:cNvSpPr>
                <p:nvPr/>
              </p:nvSpPr>
              <p:spPr bwMode="auto">
                <a:xfrm>
                  <a:off x="5143500" y="1624013"/>
                  <a:ext cx="677862" cy="79375"/>
                </a:xfrm>
                <a:custGeom>
                  <a:avLst/>
                  <a:gdLst/>
                  <a:ahLst/>
                  <a:cxnLst>
                    <a:cxn ang="0">
                      <a:pos x="113" y="0"/>
                    </a:cxn>
                    <a:cxn ang="0">
                      <a:pos x="138" y="25"/>
                    </a:cxn>
                    <a:cxn ang="0">
                      <a:pos x="214" y="0"/>
                    </a:cxn>
                    <a:cxn ang="0">
                      <a:pos x="289" y="50"/>
                    </a:cxn>
                    <a:cxn ang="0">
                      <a:pos x="327" y="25"/>
                    </a:cxn>
                    <a:cxn ang="0">
                      <a:pos x="415" y="25"/>
                    </a:cxn>
                    <a:cxn ang="0">
                      <a:pos x="415" y="25"/>
                    </a:cxn>
                    <a:cxn ang="0">
                      <a:pos x="427" y="0"/>
                    </a:cxn>
                    <a:cxn ang="0">
                      <a:pos x="0" y="0"/>
                    </a:cxn>
                    <a:cxn ang="0">
                      <a:pos x="0" y="12"/>
                    </a:cxn>
                    <a:cxn ang="0">
                      <a:pos x="113" y="0"/>
                    </a:cxn>
                  </a:cxnLst>
                  <a:rect l="0" t="0" r="r" b="b"/>
                  <a:pathLst>
                    <a:path w="427" h="50">
                      <a:moveTo>
                        <a:pt x="113" y="0"/>
                      </a:moveTo>
                      <a:lnTo>
                        <a:pt x="138" y="25"/>
                      </a:lnTo>
                      <a:lnTo>
                        <a:pt x="214" y="0"/>
                      </a:lnTo>
                      <a:lnTo>
                        <a:pt x="289" y="50"/>
                      </a:lnTo>
                      <a:lnTo>
                        <a:pt x="327" y="25"/>
                      </a:lnTo>
                      <a:lnTo>
                        <a:pt x="415" y="25"/>
                      </a:lnTo>
                      <a:lnTo>
                        <a:pt x="415" y="25"/>
                      </a:lnTo>
                      <a:lnTo>
                        <a:pt x="427" y="0"/>
                      </a:ln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113" y="0"/>
                      </a:lnTo>
                      <a:close/>
                    </a:path>
                  </a:pathLst>
                </a:custGeom>
                <a:solidFill>
                  <a:srgbClr val="4BAFC8"/>
                </a:solidFill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</p:grpSp>
        </p:grpSp>
        <p:grpSp>
          <p:nvGrpSpPr>
            <p:cNvPr id="161" name="组合 160"/>
            <p:cNvGrpSpPr/>
            <p:nvPr/>
          </p:nvGrpSpPr>
          <p:grpSpPr>
            <a:xfrm>
              <a:off x="433129" y="3019926"/>
              <a:ext cx="4392243" cy="1966859"/>
              <a:chOff x="433129" y="3019926"/>
              <a:chExt cx="4392243" cy="1966859"/>
            </a:xfrm>
          </p:grpSpPr>
          <p:grpSp>
            <p:nvGrpSpPr>
              <p:cNvPr id="50" name="组合 62"/>
              <p:cNvGrpSpPr/>
              <p:nvPr/>
            </p:nvGrpSpPr>
            <p:grpSpPr>
              <a:xfrm>
                <a:off x="1832497" y="3332784"/>
                <a:ext cx="144000" cy="144000"/>
                <a:chOff x="4714876" y="3214686"/>
                <a:chExt cx="144000" cy="144000"/>
              </a:xfrm>
              <a:effectLst>
                <a:outerShdw sx="1000" sy="1000" algn="ctr" rotWithShape="0">
                  <a:srgbClr val="000000"/>
                </a:outerShdw>
              </a:effectLst>
            </p:grpSpPr>
            <p:sp>
              <p:nvSpPr>
                <p:cNvPr id="51" name="椭圆 50"/>
                <p:cNvSpPr/>
                <p:nvPr/>
              </p:nvSpPr>
              <p:spPr>
                <a:xfrm>
                  <a:off x="4750876" y="3250686"/>
                  <a:ext cx="72000" cy="72000"/>
                </a:xfrm>
                <a:prstGeom prst="ellipse">
                  <a:avLst/>
                </a:prstGeom>
                <a:gradFill rotWithShape="1">
                  <a:gsLst>
                    <a:gs pos="20000">
                      <a:srgbClr val="FF0000"/>
                    </a:gs>
                    <a:gs pos="0">
                      <a:srgbClr val="FF0000"/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 kern="0" dirty="0">
                    <a:solidFill>
                      <a:sysClr val="windowText" lastClr="00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52" name="椭圆 51"/>
                <p:cNvSpPr/>
                <p:nvPr/>
              </p:nvSpPr>
              <p:spPr>
                <a:xfrm>
                  <a:off x="4714876" y="3214686"/>
                  <a:ext cx="144000" cy="144000"/>
                </a:xfrm>
                <a:prstGeom prst="ellipse">
                  <a:avLst/>
                </a:prstGeom>
                <a:noFill/>
                <a:ln w="190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54" name="圆角矩形 53"/>
              <p:cNvSpPr/>
              <p:nvPr/>
            </p:nvSpPr>
            <p:spPr>
              <a:xfrm>
                <a:off x="433129" y="3019926"/>
                <a:ext cx="1303898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accent1"/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600" b="1" kern="0" dirty="0" smtClean="0">
                    <a:solidFill>
                      <a:sysClr val="windowText" lastClr="000000"/>
                    </a:solidFill>
                  </a:rPr>
                  <a:t>Kuwait City</a:t>
                </a:r>
              </a:p>
            </p:txBody>
          </p:sp>
          <p:cxnSp>
            <p:nvCxnSpPr>
              <p:cNvPr id="55" name="肘形连接符 187"/>
              <p:cNvCxnSpPr>
                <a:stCxn id="52" idx="0"/>
                <a:endCxn id="54" idx="3"/>
              </p:cNvCxnSpPr>
              <p:nvPr/>
            </p:nvCxnSpPr>
            <p:spPr>
              <a:xfrm rot="16200000" flipV="1">
                <a:off x="1740958" y="3169245"/>
                <a:ext cx="159608" cy="167470"/>
              </a:xfrm>
              <a:prstGeom prst="bentConnector2">
                <a:avLst/>
              </a:prstGeom>
              <a:noFill/>
              <a:ln w="9525">
                <a:solidFill>
                  <a:srgbClr val="FF0000"/>
                </a:solidFill>
                <a:prstDash val="sysDash"/>
                <a:miter lim="800000"/>
                <a:headEnd/>
                <a:tailEnd/>
              </a:ln>
            </p:spPr>
          </p:cxnSp>
          <p:grpSp>
            <p:nvGrpSpPr>
              <p:cNvPr id="88" name="组合 62"/>
              <p:cNvGrpSpPr/>
              <p:nvPr/>
            </p:nvGrpSpPr>
            <p:grpSpPr>
              <a:xfrm>
                <a:off x="2296484" y="3895254"/>
                <a:ext cx="144000" cy="144000"/>
                <a:chOff x="4714876" y="3214686"/>
                <a:chExt cx="144000" cy="144000"/>
              </a:xfrm>
              <a:effectLst>
                <a:outerShdw sx="1000" sy="1000" algn="ctr" rotWithShape="0">
                  <a:srgbClr val="000000"/>
                </a:outerShdw>
              </a:effectLst>
            </p:grpSpPr>
            <p:sp>
              <p:nvSpPr>
                <p:cNvPr id="89" name="椭圆 88"/>
                <p:cNvSpPr/>
                <p:nvPr/>
              </p:nvSpPr>
              <p:spPr>
                <a:xfrm>
                  <a:off x="4750876" y="3250686"/>
                  <a:ext cx="72000" cy="72000"/>
                </a:xfrm>
                <a:prstGeom prst="ellipse">
                  <a:avLst/>
                </a:prstGeom>
                <a:gradFill rotWithShape="1">
                  <a:gsLst>
                    <a:gs pos="20000">
                      <a:srgbClr val="FF0000"/>
                    </a:gs>
                    <a:gs pos="0">
                      <a:srgbClr val="FF0000"/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 kern="0" dirty="0">
                    <a:solidFill>
                      <a:sysClr val="windowText" lastClr="00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90" name="椭圆 89"/>
                <p:cNvSpPr/>
                <p:nvPr/>
              </p:nvSpPr>
              <p:spPr>
                <a:xfrm>
                  <a:off x="4714876" y="3214686"/>
                  <a:ext cx="144000" cy="144000"/>
                </a:xfrm>
                <a:prstGeom prst="ellipse">
                  <a:avLst/>
                </a:prstGeom>
                <a:noFill/>
                <a:ln w="190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91" name="圆角矩形 90"/>
              <p:cNvSpPr/>
              <p:nvPr/>
            </p:nvSpPr>
            <p:spPr>
              <a:xfrm>
                <a:off x="813686" y="3942585"/>
                <a:ext cx="1303898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accent1"/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600" b="1" kern="0" dirty="0" smtClean="0">
                    <a:solidFill>
                      <a:sysClr val="windowText" lastClr="000000"/>
                    </a:solidFill>
                  </a:rPr>
                  <a:t>Manama</a:t>
                </a:r>
              </a:p>
            </p:txBody>
          </p:sp>
          <p:cxnSp>
            <p:nvCxnSpPr>
              <p:cNvPr id="93" name="肘形连接符 187"/>
              <p:cNvCxnSpPr>
                <a:stCxn id="90" idx="4"/>
                <a:endCxn id="91" idx="3"/>
              </p:cNvCxnSpPr>
              <p:nvPr/>
            </p:nvCxnSpPr>
            <p:spPr>
              <a:xfrm rot="5400000">
                <a:off x="2214744" y="3942094"/>
                <a:ext cx="56581" cy="250900"/>
              </a:xfrm>
              <a:prstGeom prst="bentConnector2">
                <a:avLst/>
              </a:prstGeom>
              <a:noFill/>
              <a:ln w="9525">
                <a:solidFill>
                  <a:srgbClr val="FF0000"/>
                </a:solidFill>
                <a:prstDash val="sysDash"/>
                <a:miter lim="800000"/>
                <a:headEnd/>
                <a:tailEnd/>
              </a:ln>
            </p:spPr>
          </p:cxnSp>
          <p:grpSp>
            <p:nvGrpSpPr>
              <p:cNvPr id="109" name="组合 62"/>
              <p:cNvGrpSpPr/>
              <p:nvPr/>
            </p:nvGrpSpPr>
            <p:grpSpPr>
              <a:xfrm>
                <a:off x="2457427" y="4083242"/>
                <a:ext cx="144000" cy="144000"/>
                <a:chOff x="4714876" y="3214686"/>
                <a:chExt cx="144000" cy="144000"/>
              </a:xfrm>
              <a:effectLst>
                <a:outerShdw sx="1000" sy="1000" algn="ctr" rotWithShape="0">
                  <a:srgbClr val="000000"/>
                </a:outerShdw>
              </a:effectLst>
            </p:grpSpPr>
            <p:sp>
              <p:nvSpPr>
                <p:cNvPr id="110" name="椭圆 109"/>
                <p:cNvSpPr/>
                <p:nvPr/>
              </p:nvSpPr>
              <p:spPr>
                <a:xfrm>
                  <a:off x="4750876" y="3250686"/>
                  <a:ext cx="72000" cy="72000"/>
                </a:xfrm>
                <a:prstGeom prst="ellipse">
                  <a:avLst/>
                </a:prstGeom>
                <a:gradFill rotWithShape="1">
                  <a:gsLst>
                    <a:gs pos="20000">
                      <a:srgbClr val="FF0000"/>
                    </a:gs>
                    <a:gs pos="0">
                      <a:srgbClr val="FF0000"/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 kern="0" dirty="0">
                    <a:solidFill>
                      <a:sysClr val="windowText" lastClr="00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111" name="椭圆 110"/>
                <p:cNvSpPr/>
                <p:nvPr/>
              </p:nvSpPr>
              <p:spPr>
                <a:xfrm>
                  <a:off x="4714876" y="3214686"/>
                  <a:ext cx="144000" cy="144000"/>
                </a:xfrm>
                <a:prstGeom prst="ellipse">
                  <a:avLst/>
                </a:prstGeom>
                <a:noFill/>
                <a:ln w="190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12" name="圆角矩形 111"/>
              <p:cNvSpPr/>
              <p:nvPr/>
            </p:nvSpPr>
            <p:spPr>
              <a:xfrm>
                <a:off x="1114436" y="4321584"/>
                <a:ext cx="1303898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accent1"/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600" b="1" kern="0" dirty="0" smtClean="0">
                    <a:solidFill>
                      <a:sysClr val="windowText" lastClr="000000"/>
                    </a:solidFill>
                  </a:rPr>
                  <a:t>Doha</a:t>
                </a:r>
              </a:p>
            </p:txBody>
          </p:sp>
          <p:cxnSp>
            <p:nvCxnSpPr>
              <p:cNvPr id="113" name="肘形连接符 187"/>
              <p:cNvCxnSpPr>
                <a:stCxn id="111" idx="4"/>
                <a:endCxn id="112" idx="3"/>
              </p:cNvCxnSpPr>
              <p:nvPr/>
            </p:nvCxnSpPr>
            <p:spPr>
              <a:xfrm rot="5400000">
                <a:off x="2350085" y="4295492"/>
                <a:ext cx="247592" cy="111093"/>
              </a:xfrm>
              <a:prstGeom prst="bentConnector2">
                <a:avLst/>
              </a:prstGeom>
              <a:noFill/>
              <a:ln w="9525">
                <a:solidFill>
                  <a:srgbClr val="FF0000"/>
                </a:solidFill>
                <a:prstDash val="sysDash"/>
                <a:miter lim="800000"/>
                <a:headEnd/>
                <a:tailEnd/>
              </a:ln>
            </p:spPr>
          </p:cxnSp>
          <p:grpSp>
            <p:nvGrpSpPr>
              <p:cNvPr id="119" name="组合 62"/>
              <p:cNvGrpSpPr/>
              <p:nvPr/>
            </p:nvGrpSpPr>
            <p:grpSpPr>
              <a:xfrm>
                <a:off x="2938651" y="4271247"/>
                <a:ext cx="144000" cy="144000"/>
                <a:chOff x="4714876" y="3214686"/>
                <a:chExt cx="144000" cy="144000"/>
              </a:xfrm>
              <a:effectLst>
                <a:outerShdw sx="1000" sy="1000" algn="ctr" rotWithShape="0">
                  <a:srgbClr val="000000"/>
                </a:outerShdw>
              </a:effectLst>
            </p:grpSpPr>
            <p:sp>
              <p:nvSpPr>
                <p:cNvPr id="120" name="椭圆 119"/>
                <p:cNvSpPr/>
                <p:nvPr/>
              </p:nvSpPr>
              <p:spPr>
                <a:xfrm>
                  <a:off x="4750876" y="3250686"/>
                  <a:ext cx="72000" cy="72000"/>
                </a:xfrm>
                <a:prstGeom prst="ellipse">
                  <a:avLst/>
                </a:prstGeom>
                <a:gradFill rotWithShape="1">
                  <a:gsLst>
                    <a:gs pos="20000">
                      <a:srgbClr val="FF0000"/>
                    </a:gs>
                    <a:gs pos="0">
                      <a:srgbClr val="FF0000"/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 kern="0" dirty="0">
                    <a:solidFill>
                      <a:sysClr val="windowText" lastClr="00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121" name="椭圆 120"/>
                <p:cNvSpPr/>
                <p:nvPr/>
              </p:nvSpPr>
              <p:spPr>
                <a:xfrm>
                  <a:off x="4714876" y="3214686"/>
                  <a:ext cx="144000" cy="144000"/>
                </a:xfrm>
                <a:prstGeom prst="ellipse">
                  <a:avLst/>
                </a:prstGeom>
                <a:noFill/>
                <a:ln w="190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22" name="圆角矩形 121"/>
              <p:cNvSpPr/>
              <p:nvPr/>
            </p:nvSpPr>
            <p:spPr>
              <a:xfrm>
                <a:off x="1584449" y="4669747"/>
                <a:ext cx="1303898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accent1"/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600" b="1" kern="0" dirty="0" smtClean="0">
                    <a:solidFill>
                      <a:sysClr val="windowText" lastClr="000000"/>
                    </a:solidFill>
                  </a:rPr>
                  <a:t>Abu Dhabi</a:t>
                </a:r>
              </a:p>
            </p:txBody>
          </p:sp>
          <p:cxnSp>
            <p:nvCxnSpPr>
              <p:cNvPr id="123" name="肘形连接符 187"/>
              <p:cNvCxnSpPr>
                <a:stCxn id="121" idx="4"/>
                <a:endCxn id="122" idx="3"/>
              </p:cNvCxnSpPr>
              <p:nvPr/>
            </p:nvCxnSpPr>
            <p:spPr>
              <a:xfrm rot="5400000">
                <a:off x="2745624" y="4557970"/>
                <a:ext cx="407750" cy="122304"/>
              </a:xfrm>
              <a:prstGeom prst="bentConnector2">
                <a:avLst/>
              </a:prstGeom>
              <a:noFill/>
              <a:ln w="9525">
                <a:solidFill>
                  <a:srgbClr val="FF0000"/>
                </a:solidFill>
                <a:prstDash val="sysDash"/>
                <a:miter lim="800000"/>
                <a:headEnd/>
                <a:tailEnd/>
              </a:ln>
            </p:spPr>
          </p:cxnSp>
          <p:sp>
            <p:nvSpPr>
              <p:cNvPr id="125" name="Oval 25"/>
              <p:cNvSpPr>
                <a:spLocks noChangeArrowheads="1"/>
              </p:cNvSpPr>
              <p:nvPr/>
            </p:nvSpPr>
            <p:spPr bwMode="gray">
              <a:xfrm>
                <a:off x="3110540" y="4114270"/>
                <a:ext cx="108821" cy="108821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26" name="圆角矩形 125"/>
              <p:cNvSpPr/>
              <p:nvPr/>
            </p:nvSpPr>
            <p:spPr>
              <a:xfrm>
                <a:off x="3281606" y="4680285"/>
                <a:ext cx="1303898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accent1"/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600" b="1" kern="0" dirty="0" smtClean="0">
                    <a:solidFill>
                      <a:sysClr val="windowText" lastClr="000000"/>
                    </a:solidFill>
                  </a:rPr>
                  <a:t>Dubai</a:t>
                </a:r>
              </a:p>
            </p:txBody>
          </p:sp>
          <p:cxnSp>
            <p:nvCxnSpPr>
              <p:cNvPr id="127" name="肘形连接符 205"/>
              <p:cNvCxnSpPr>
                <a:stCxn id="125" idx="4"/>
                <a:endCxn id="126" idx="1"/>
              </p:cNvCxnSpPr>
              <p:nvPr/>
            </p:nvCxnSpPr>
            <p:spPr>
              <a:xfrm rot="16200000" flipH="1">
                <a:off x="2918056" y="4469985"/>
                <a:ext cx="610444" cy="116655"/>
              </a:xfrm>
              <a:prstGeom prst="bentConnector2">
                <a:avLst/>
              </a:prstGeom>
              <a:noFill/>
              <a:ln w="9525">
                <a:solidFill>
                  <a:schemeClr val="accent6"/>
                </a:solidFill>
                <a:prstDash val="sysDash"/>
                <a:miter lim="800000"/>
                <a:headEnd/>
                <a:tailEnd/>
              </a:ln>
            </p:spPr>
          </p:cxnSp>
          <p:sp>
            <p:nvSpPr>
              <p:cNvPr id="135" name="Oval 25"/>
              <p:cNvSpPr>
                <a:spLocks noChangeArrowheads="1"/>
              </p:cNvSpPr>
              <p:nvPr/>
            </p:nvSpPr>
            <p:spPr bwMode="gray">
              <a:xfrm>
                <a:off x="2103678" y="3717227"/>
                <a:ext cx="108821" cy="108821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36" name="圆角矩形 135"/>
              <p:cNvSpPr/>
              <p:nvPr/>
            </p:nvSpPr>
            <p:spPr>
              <a:xfrm>
                <a:off x="549687" y="3487655"/>
                <a:ext cx="1303898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accent1"/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600" b="1" kern="0" dirty="0" err="1" smtClean="0">
                    <a:solidFill>
                      <a:sysClr val="windowText" lastClr="000000"/>
                    </a:solidFill>
                  </a:rPr>
                  <a:t>Jubail</a:t>
                </a:r>
                <a:endParaRPr lang="en-US" altLang="zh-CN" sz="1600" b="1" kern="0" dirty="0" smtClean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37" name="肘形连接符 205"/>
              <p:cNvCxnSpPr>
                <a:stCxn id="135" idx="0"/>
                <a:endCxn id="136" idx="3"/>
              </p:cNvCxnSpPr>
              <p:nvPr/>
            </p:nvCxnSpPr>
            <p:spPr>
              <a:xfrm rot="16200000" flipV="1">
                <a:off x="1967676" y="3526814"/>
                <a:ext cx="76322" cy="304504"/>
              </a:xfrm>
              <a:prstGeom prst="bentConnector2">
                <a:avLst/>
              </a:prstGeom>
              <a:noFill/>
              <a:ln w="9525">
                <a:solidFill>
                  <a:schemeClr val="accent6"/>
                </a:solidFill>
                <a:prstDash val="sysDash"/>
                <a:miter lim="800000"/>
                <a:headEnd/>
                <a:tailEnd/>
              </a:ln>
            </p:spPr>
          </p:cxnSp>
          <p:sp>
            <p:nvSpPr>
              <p:cNvPr id="149" name="Oval 25"/>
              <p:cNvSpPr>
                <a:spLocks noChangeArrowheads="1"/>
              </p:cNvSpPr>
              <p:nvPr/>
            </p:nvSpPr>
            <p:spPr bwMode="gray">
              <a:xfrm>
                <a:off x="3267703" y="3693163"/>
                <a:ext cx="108821" cy="108821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50" name="圆角矩形 149"/>
              <p:cNvSpPr/>
              <p:nvPr/>
            </p:nvSpPr>
            <p:spPr>
              <a:xfrm>
                <a:off x="3521474" y="3289137"/>
                <a:ext cx="1303898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accent1"/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600" b="1" kern="0" dirty="0" smtClean="0">
                    <a:solidFill>
                      <a:sysClr val="windowText" lastClr="000000"/>
                    </a:solidFill>
                  </a:rPr>
                  <a:t>Bandar </a:t>
                </a:r>
                <a:r>
                  <a:rPr lang="en-US" altLang="zh-CN" sz="1600" b="1" kern="0" dirty="0" err="1" smtClean="0">
                    <a:solidFill>
                      <a:sysClr val="windowText" lastClr="000000"/>
                    </a:solidFill>
                  </a:rPr>
                  <a:t>Abbas</a:t>
                </a:r>
                <a:endParaRPr lang="en-US" altLang="zh-CN" sz="1600" b="1" kern="0" dirty="0" smtClean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1" name="肘形连接符 205"/>
              <p:cNvCxnSpPr>
                <a:stCxn id="149" idx="0"/>
                <a:endCxn id="150" idx="1"/>
              </p:cNvCxnSpPr>
              <p:nvPr/>
            </p:nvCxnSpPr>
            <p:spPr>
              <a:xfrm rot="5400000" flipH="1" flipV="1">
                <a:off x="3296406" y="3468095"/>
                <a:ext cx="250776" cy="199360"/>
              </a:xfrm>
              <a:prstGeom prst="bentConnector2">
                <a:avLst/>
              </a:prstGeom>
              <a:noFill/>
              <a:ln w="9525">
                <a:solidFill>
                  <a:schemeClr val="accent6"/>
                </a:solidFill>
                <a:prstDash val="sysDash"/>
                <a:miter lim="800000"/>
                <a:headEnd/>
                <a:tailEnd/>
              </a:ln>
            </p:spPr>
          </p:cxnSp>
          <p:sp>
            <p:nvSpPr>
              <p:cNvPr id="153" name="Oval 25"/>
              <p:cNvSpPr>
                <a:spLocks noChangeArrowheads="1"/>
              </p:cNvSpPr>
              <p:nvPr/>
            </p:nvSpPr>
            <p:spPr bwMode="gray">
              <a:xfrm>
                <a:off x="3182731" y="4005984"/>
                <a:ext cx="108821" cy="108821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54" name="圆角矩形 153"/>
              <p:cNvSpPr/>
              <p:nvPr/>
            </p:nvSpPr>
            <p:spPr>
              <a:xfrm>
                <a:off x="3500430" y="4286256"/>
                <a:ext cx="1303898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accent1"/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600" b="1" kern="0" dirty="0" err="1" smtClean="0">
                    <a:solidFill>
                      <a:sysClr val="windowText" lastClr="000000"/>
                    </a:solidFill>
                  </a:rPr>
                  <a:t>Sharjah</a:t>
                </a:r>
                <a:endParaRPr lang="en-US" altLang="zh-CN" sz="1600" b="1" kern="0" dirty="0" smtClean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55" name="肘形连接符 205"/>
              <p:cNvCxnSpPr>
                <a:stCxn id="153" idx="4"/>
                <a:endCxn id="154" idx="1"/>
              </p:cNvCxnSpPr>
              <p:nvPr/>
            </p:nvCxnSpPr>
            <p:spPr>
              <a:xfrm rot="16200000" flipH="1">
                <a:off x="3206436" y="4145511"/>
                <a:ext cx="324701" cy="263288"/>
              </a:xfrm>
              <a:prstGeom prst="bentConnector2">
                <a:avLst/>
              </a:prstGeom>
              <a:noFill/>
              <a:ln w="9525">
                <a:solidFill>
                  <a:schemeClr val="accent6"/>
                </a:solidFill>
                <a:prstDash val="sysDash"/>
                <a:miter lim="800000"/>
                <a:headEnd/>
                <a:tailEnd/>
              </a:ln>
            </p:spPr>
          </p:cxnSp>
        </p:grpSp>
        <p:grpSp>
          <p:nvGrpSpPr>
            <p:cNvPr id="162" name="组合 28"/>
            <p:cNvGrpSpPr/>
            <p:nvPr/>
          </p:nvGrpSpPr>
          <p:grpSpPr>
            <a:xfrm>
              <a:off x="5782255" y="1430253"/>
              <a:ext cx="1490882" cy="774790"/>
              <a:chOff x="618577" y="1500718"/>
              <a:chExt cx="1490882" cy="774790"/>
            </a:xfrm>
          </p:grpSpPr>
          <p:sp>
            <p:nvSpPr>
              <p:cNvPr id="163" name="圆角矩形 162"/>
              <p:cNvSpPr/>
              <p:nvPr/>
            </p:nvSpPr>
            <p:spPr>
              <a:xfrm>
                <a:off x="618577" y="1673218"/>
                <a:ext cx="1490882" cy="585045"/>
              </a:xfrm>
              <a:prstGeom prst="roundRect">
                <a:avLst>
                  <a:gd name="adj" fmla="val 16005"/>
                </a:avLst>
              </a:prstGeom>
              <a:solidFill>
                <a:schemeClr val="bg1"/>
              </a:solidFill>
              <a:ln w="9525">
                <a:solidFill>
                  <a:schemeClr val="bg1">
                    <a:lumMod val="50000"/>
                  </a:schemeClr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/>
                <a:r>
                  <a:rPr lang="en-US" altLang="zh-CN" sz="1600" b="1" kern="0" dirty="0">
                    <a:solidFill>
                      <a:sysClr val="windowText" lastClr="000000"/>
                    </a:solidFill>
                  </a:rPr>
                  <a:t>          </a:t>
                </a:r>
                <a:endParaRPr lang="zh-CN" altLang="en-US" sz="1600" b="1" kern="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4" name="圆角矩形 163"/>
              <p:cNvSpPr/>
              <p:nvPr/>
            </p:nvSpPr>
            <p:spPr>
              <a:xfrm>
                <a:off x="724628" y="1500718"/>
                <a:ext cx="1264409" cy="3065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bg1">
                    <a:lumMod val="50000"/>
                  </a:schemeClr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b="1" kern="0" dirty="0" smtClean="0">
                    <a:solidFill>
                      <a:sysClr val="windowText" lastClr="000000"/>
                    </a:solidFill>
                  </a:rPr>
                  <a:t>Legend</a:t>
                </a:r>
                <a:endParaRPr lang="en-US" altLang="zh-CN" sz="1400" b="1" kern="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5" name="Text Box 16"/>
              <p:cNvSpPr txBox="1">
                <a:spLocks noChangeArrowheads="1"/>
              </p:cNvSpPr>
              <p:nvPr/>
            </p:nvSpPr>
            <p:spPr bwMode="auto">
              <a:xfrm>
                <a:off x="1015673" y="1780012"/>
                <a:ext cx="785493" cy="3028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4000"/>
                  </a:lnSpc>
                  <a:buClr>
                    <a:schemeClr val="accent1"/>
                  </a:buClr>
                  <a:buSzPct val="50000"/>
                </a:pPr>
                <a:r>
                  <a:rPr lang="en-US" altLang="zh-CN" sz="1200" dirty="0" smtClean="0">
                    <a:latin typeface="Calibri" pitchFamily="34" charset="0"/>
                    <a:cs typeface="Calibri" pitchFamily="34" charset="0"/>
                  </a:rPr>
                  <a:t>Capital</a:t>
                </a:r>
              </a:p>
            </p:txBody>
          </p:sp>
          <p:sp>
            <p:nvSpPr>
              <p:cNvPr id="166" name="Oval 25"/>
              <p:cNvSpPr>
                <a:spLocks noChangeArrowheads="1"/>
              </p:cNvSpPr>
              <p:nvPr/>
            </p:nvSpPr>
            <p:spPr bwMode="gray">
              <a:xfrm>
                <a:off x="948118" y="2050393"/>
                <a:ext cx="108820" cy="108820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sx="66000" sy="66000" algn="ctr" rotWithShape="0">
                  <a:srgbClr val="1C1C1C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kern="0" dirty="0">
                  <a:solidFill>
                    <a:sysClr val="windowText" lastClr="00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67" name="Text Box 16"/>
              <p:cNvSpPr txBox="1">
                <a:spLocks noChangeArrowheads="1"/>
              </p:cNvSpPr>
              <p:nvPr/>
            </p:nvSpPr>
            <p:spPr bwMode="auto">
              <a:xfrm>
                <a:off x="1015673" y="1972668"/>
                <a:ext cx="952342" cy="3028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4000"/>
                  </a:lnSpc>
                  <a:buClr>
                    <a:schemeClr val="accent1"/>
                  </a:buClr>
                  <a:buSzPct val="50000"/>
                </a:pPr>
                <a:r>
                  <a:rPr lang="en-US" altLang="zh-CN" sz="1200" dirty="0" smtClean="0">
                    <a:latin typeface="Calibri" pitchFamily="34" charset="0"/>
                    <a:cs typeface="Calibri" pitchFamily="34" charset="0"/>
                  </a:rPr>
                  <a:t>Major cities</a:t>
                </a:r>
              </a:p>
            </p:txBody>
          </p:sp>
          <p:grpSp>
            <p:nvGrpSpPr>
              <p:cNvPr id="168" name="组合 62"/>
              <p:cNvGrpSpPr/>
              <p:nvPr/>
            </p:nvGrpSpPr>
            <p:grpSpPr>
              <a:xfrm>
                <a:off x="930133" y="1877080"/>
                <a:ext cx="144000" cy="144000"/>
                <a:chOff x="4714876" y="3214686"/>
                <a:chExt cx="144000" cy="144000"/>
              </a:xfrm>
              <a:effectLst>
                <a:outerShdw sx="1000" sy="1000" algn="ctr" rotWithShape="0">
                  <a:srgbClr val="000000"/>
                </a:outerShdw>
              </a:effectLst>
            </p:grpSpPr>
            <p:sp>
              <p:nvSpPr>
                <p:cNvPr id="169" name="椭圆 168"/>
                <p:cNvSpPr/>
                <p:nvPr/>
              </p:nvSpPr>
              <p:spPr>
                <a:xfrm>
                  <a:off x="4750876" y="3250686"/>
                  <a:ext cx="72000" cy="72000"/>
                </a:xfrm>
                <a:prstGeom prst="ellipse">
                  <a:avLst/>
                </a:prstGeom>
                <a:gradFill rotWithShape="1">
                  <a:gsLst>
                    <a:gs pos="20000">
                      <a:srgbClr val="FF0000"/>
                    </a:gs>
                    <a:gs pos="0">
                      <a:srgbClr val="FF0000"/>
                    </a:gs>
                    <a:gs pos="100000">
                      <a:schemeClr val="accent6">
                        <a:lumMod val="75000"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 kern="0" dirty="0">
                    <a:solidFill>
                      <a:sysClr val="windowText" lastClr="00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170" name="椭圆 169"/>
                <p:cNvSpPr/>
                <p:nvPr/>
              </p:nvSpPr>
              <p:spPr>
                <a:xfrm>
                  <a:off x="4714876" y="3214686"/>
                  <a:ext cx="144000" cy="144000"/>
                </a:xfrm>
                <a:prstGeom prst="ellipse">
                  <a:avLst/>
                </a:prstGeom>
                <a:noFill/>
                <a:ln w="190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608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Persian Gulf map with countries</a:t>
            </a:r>
            <a:endParaRPr lang="en-US" altLang="zh-CN" dirty="0"/>
          </a:p>
        </p:txBody>
      </p:sp>
      <p:grpSp>
        <p:nvGrpSpPr>
          <p:cNvPr id="2" name="组合 1"/>
          <p:cNvGrpSpPr/>
          <p:nvPr/>
        </p:nvGrpSpPr>
        <p:grpSpPr>
          <a:xfrm>
            <a:off x="1109633" y="1419211"/>
            <a:ext cx="6929486" cy="4961723"/>
            <a:chOff x="357158" y="1428736"/>
            <a:chExt cx="6929486" cy="4961723"/>
          </a:xfrm>
        </p:grpSpPr>
        <p:grpSp>
          <p:nvGrpSpPr>
            <p:cNvPr id="57" name="组合 56"/>
            <p:cNvGrpSpPr/>
            <p:nvPr/>
          </p:nvGrpSpPr>
          <p:grpSpPr>
            <a:xfrm>
              <a:off x="357158" y="1428736"/>
              <a:ext cx="6929486" cy="4961723"/>
              <a:chOff x="357158" y="1428736"/>
              <a:chExt cx="6929486" cy="4961723"/>
            </a:xfrm>
          </p:grpSpPr>
          <p:sp>
            <p:nvSpPr>
              <p:cNvPr id="35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357158" y="1428736"/>
                <a:ext cx="6928307" cy="4950811"/>
              </a:xfrm>
              <a:prstGeom prst="rect">
                <a:avLst/>
              </a:prstGeom>
              <a:solidFill>
                <a:srgbClr val="C3B996">
                  <a:alpha val="25000"/>
                </a:srgbClr>
              </a:solidFill>
              <a:ln w="317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56" name="组合 55"/>
              <p:cNvGrpSpPr/>
              <p:nvPr/>
            </p:nvGrpSpPr>
            <p:grpSpPr>
              <a:xfrm>
                <a:off x="357158" y="1428736"/>
                <a:ext cx="6929486" cy="4961723"/>
                <a:chOff x="357158" y="1428736"/>
                <a:chExt cx="6929486" cy="4961723"/>
              </a:xfrm>
              <a:solidFill>
                <a:srgbClr val="4BAFC8"/>
              </a:solidFill>
            </p:grpSpPr>
            <p:sp>
              <p:nvSpPr>
                <p:cNvPr id="41" name="Freeform 6"/>
                <p:cNvSpPr>
                  <a:spLocks/>
                </p:cNvSpPr>
                <p:nvPr/>
              </p:nvSpPr>
              <p:spPr bwMode="auto">
                <a:xfrm>
                  <a:off x="5338277" y="2225715"/>
                  <a:ext cx="1948366" cy="4164744"/>
                </a:xfrm>
                <a:custGeom>
                  <a:avLst/>
                  <a:gdLst/>
                  <a:ahLst/>
                  <a:cxnLst>
                    <a:cxn ang="0">
                      <a:pos x="1092" y="490"/>
                    </a:cxn>
                    <a:cxn ang="0">
                      <a:pos x="1004" y="452"/>
                    </a:cxn>
                    <a:cxn ang="0">
                      <a:pos x="1004" y="377"/>
                    </a:cxn>
                    <a:cxn ang="0">
                      <a:pos x="966" y="327"/>
                    </a:cxn>
                    <a:cxn ang="0">
                      <a:pos x="1017" y="339"/>
                    </a:cxn>
                    <a:cxn ang="0">
                      <a:pos x="1067" y="251"/>
                    </a:cxn>
                    <a:cxn ang="0">
                      <a:pos x="1017" y="214"/>
                    </a:cxn>
                    <a:cxn ang="0">
                      <a:pos x="1017" y="126"/>
                    </a:cxn>
                    <a:cxn ang="0">
                      <a:pos x="916" y="0"/>
                    </a:cxn>
                    <a:cxn ang="0">
                      <a:pos x="841" y="50"/>
                    </a:cxn>
                    <a:cxn ang="0">
                      <a:pos x="841" y="50"/>
                    </a:cxn>
                    <a:cxn ang="0">
                      <a:pos x="715" y="113"/>
                    </a:cxn>
                    <a:cxn ang="0">
                      <a:pos x="540" y="113"/>
                    </a:cxn>
                    <a:cxn ang="0">
                      <a:pos x="552" y="251"/>
                    </a:cxn>
                    <a:cxn ang="0">
                      <a:pos x="678" y="365"/>
                    </a:cxn>
                    <a:cxn ang="0">
                      <a:pos x="602" y="478"/>
                    </a:cxn>
                    <a:cxn ang="0">
                      <a:pos x="452" y="691"/>
                    </a:cxn>
                    <a:cxn ang="0">
                      <a:pos x="351" y="804"/>
                    </a:cxn>
                    <a:cxn ang="0">
                      <a:pos x="238" y="829"/>
                    </a:cxn>
                    <a:cxn ang="0">
                      <a:pos x="213" y="792"/>
                    </a:cxn>
                    <a:cxn ang="0">
                      <a:pos x="113" y="917"/>
                    </a:cxn>
                    <a:cxn ang="0">
                      <a:pos x="188" y="943"/>
                    </a:cxn>
                    <a:cxn ang="0">
                      <a:pos x="188" y="943"/>
                    </a:cxn>
                    <a:cxn ang="0">
                      <a:pos x="276" y="1131"/>
                    </a:cxn>
                    <a:cxn ang="0">
                      <a:pos x="63" y="1181"/>
                    </a:cxn>
                    <a:cxn ang="0">
                      <a:pos x="37" y="1282"/>
                    </a:cxn>
                    <a:cxn ang="0">
                      <a:pos x="213" y="1307"/>
                    </a:cxn>
                    <a:cxn ang="0">
                      <a:pos x="100" y="1382"/>
                    </a:cxn>
                    <a:cxn ang="0">
                      <a:pos x="201" y="1508"/>
                    </a:cxn>
                    <a:cxn ang="0">
                      <a:pos x="376" y="1483"/>
                    </a:cxn>
                    <a:cxn ang="0">
                      <a:pos x="439" y="1546"/>
                    </a:cxn>
                    <a:cxn ang="0">
                      <a:pos x="452" y="1759"/>
                    </a:cxn>
                    <a:cxn ang="0">
                      <a:pos x="590" y="2136"/>
                    </a:cxn>
                    <a:cxn ang="0">
                      <a:pos x="665" y="2362"/>
                    </a:cxn>
                    <a:cxn ang="0">
                      <a:pos x="1105" y="503"/>
                    </a:cxn>
                  </a:cxnLst>
                  <a:rect l="0" t="0" r="r" b="b"/>
                  <a:pathLst>
                    <a:path w="1105" h="2362">
                      <a:moveTo>
                        <a:pt x="1105" y="503"/>
                      </a:moveTo>
                      <a:lnTo>
                        <a:pt x="1092" y="490"/>
                      </a:lnTo>
                      <a:lnTo>
                        <a:pt x="1042" y="452"/>
                      </a:lnTo>
                      <a:lnTo>
                        <a:pt x="1004" y="452"/>
                      </a:lnTo>
                      <a:lnTo>
                        <a:pt x="1004" y="452"/>
                      </a:lnTo>
                      <a:lnTo>
                        <a:pt x="1004" y="377"/>
                      </a:lnTo>
                      <a:lnTo>
                        <a:pt x="966" y="327"/>
                      </a:lnTo>
                      <a:lnTo>
                        <a:pt x="966" y="327"/>
                      </a:lnTo>
                      <a:lnTo>
                        <a:pt x="966" y="327"/>
                      </a:lnTo>
                      <a:lnTo>
                        <a:pt x="1017" y="339"/>
                      </a:lnTo>
                      <a:lnTo>
                        <a:pt x="1079" y="302"/>
                      </a:lnTo>
                      <a:lnTo>
                        <a:pt x="1067" y="251"/>
                      </a:lnTo>
                      <a:lnTo>
                        <a:pt x="1017" y="214"/>
                      </a:lnTo>
                      <a:lnTo>
                        <a:pt x="1017" y="214"/>
                      </a:lnTo>
                      <a:lnTo>
                        <a:pt x="1017" y="214"/>
                      </a:lnTo>
                      <a:lnTo>
                        <a:pt x="1017" y="126"/>
                      </a:lnTo>
                      <a:lnTo>
                        <a:pt x="966" y="101"/>
                      </a:lnTo>
                      <a:lnTo>
                        <a:pt x="916" y="0"/>
                      </a:lnTo>
                      <a:lnTo>
                        <a:pt x="866" y="38"/>
                      </a:lnTo>
                      <a:lnTo>
                        <a:pt x="841" y="50"/>
                      </a:lnTo>
                      <a:lnTo>
                        <a:pt x="841" y="50"/>
                      </a:lnTo>
                      <a:lnTo>
                        <a:pt x="841" y="50"/>
                      </a:lnTo>
                      <a:lnTo>
                        <a:pt x="803" y="88"/>
                      </a:lnTo>
                      <a:lnTo>
                        <a:pt x="715" y="113"/>
                      </a:lnTo>
                      <a:lnTo>
                        <a:pt x="590" y="88"/>
                      </a:lnTo>
                      <a:lnTo>
                        <a:pt x="540" y="113"/>
                      </a:lnTo>
                      <a:lnTo>
                        <a:pt x="527" y="126"/>
                      </a:lnTo>
                      <a:lnTo>
                        <a:pt x="552" y="251"/>
                      </a:lnTo>
                      <a:lnTo>
                        <a:pt x="615" y="327"/>
                      </a:lnTo>
                      <a:lnTo>
                        <a:pt x="678" y="365"/>
                      </a:lnTo>
                      <a:lnTo>
                        <a:pt x="602" y="415"/>
                      </a:lnTo>
                      <a:lnTo>
                        <a:pt x="602" y="478"/>
                      </a:lnTo>
                      <a:lnTo>
                        <a:pt x="489" y="603"/>
                      </a:lnTo>
                      <a:lnTo>
                        <a:pt x="452" y="691"/>
                      </a:lnTo>
                      <a:lnTo>
                        <a:pt x="389" y="716"/>
                      </a:lnTo>
                      <a:lnTo>
                        <a:pt x="351" y="804"/>
                      </a:lnTo>
                      <a:lnTo>
                        <a:pt x="238" y="829"/>
                      </a:lnTo>
                      <a:lnTo>
                        <a:pt x="238" y="829"/>
                      </a:lnTo>
                      <a:lnTo>
                        <a:pt x="238" y="829"/>
                      </a:lnTo>
                      <a:lnTo>
                        <a:pt x="213" y="792"/>
                      </a:lnTo>
                      <a:lnTo>
                        <a:pt x="125" y="880"/>
                      </a:lnTo>
                      <a:lnTo>
                        <a:pt x="113" y="917"/>
                      </a:lnTo>
                      <a:lnTo>
                        <a:pt x="138" y="930"/>
                      </a:lnTo>
                      <a:lnTo>
                        <a:pt x="188" y="943"/>
                      </a:lnTo>
                      <a:lnTo>
                        <a:pt x="188" y="943"/>
                      </a:lnTo>
                      <a:lnTo>
                        <a:pt x="188" y="943"/>
                      </a:lnTo>
                      <a:lnTo>
                        <a:pt x="176" y="1005"/>
                      </a:lnTo>
                      <a:lnTo>
                        <a:pt x="276" y="1131"/>
                      </a:lnTo>
                      <a:lnTo>
                        <a:pt x="163" y="1181"/>
                      </a:lnTo>
                      <a:lnTo>
                        <a:pt x="63" y="1181"/>
                      </a:lnTo>
                      <a:lnTo>
                        <a:pt x="0" y="1219"/>
                      </a:lnTo>
                      <a:lnTo>
                        <a:pt x="37" y="1282"/>
                      </a:lnTo>
                      <a:lnTo>
                        <a:pt x="138" y="1332"/>
                      </a:lnTo>
                      <a:lnTo>
                        <a:pt x="213" y="1307"/>
                      </a:lnTo>
                      <a:lnTo>
                        <a:pt x="188" y="1345"/>
                      </a:lnTo>
                      <a:lnTo>
                        <a:pt x="100" y="1382"/>
                      </a:lnTo>
                      <a:lnTo>
                        <a:pt x="88" y="1407"/>
                      </a:lnTo>
                      <a:lnTo>
                        <a:pt x="201" y="1508"/>
                      </a:lnTo>
                      <a:lnTo>
                        <a:pt x="263" y="1533"/>
                      </a:lnTo>
                      <a:lnTo>
                        <a:pt x="376" y="1483"/>
                      </a:lnTo>
                      <a:lnTo>
                        <a:pt x="389" y="1370"/>
                      </a:lnTo>
                      <a:lnTo>
                        <a:pt x="439" y="1546"/>
                      </a:lnTo>
                      <a:lnTo>
                        <a:pt x="427" y="1621"/>
                      </a:lnTo>
                      <a:lnTo>
                        <a:pt x="452" y="1759"/>
                      </a:lnTo>
                      <a:lnTo>
                        <a:pt x="502" y="1985"/>
                      </a:lnTo>
                      <a:lnTo>
                        <a:pt x="590" y="2136"/>
                      </a:lnTo>
                      <a:lnTo>
                        <a:pt x="627" y="2300"/>
                      </a:lnTo>
                      <a:lnTo>
                        <a:pt x="665" y="2362"/>
                      </a:lnTo>
                      <a:lnTo>
                        <a:pt x="1105" y="2362"/>
                      </a:lnTo>
                      <a:lnTo>
                        <a:pt x="1105" y="503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2" name="Freeform 7"/>
                <p:cNvSpPr>
                  <a:spLocks/>
                </p:cNvSpPr>
                <p:nvPr/>
              </p:nvSpPr>
              <p:spPr bwMode="auto">
                <a:xfrm>
                  <a:off x="6246339" y="1428736"/>
                  <a:ext cx="1040305" cy="1683883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25" y="125"/>
                    </a:cxn>
                    <a:cxn ang="0">
                      <a:pos x="112" y="125"/>
                    </a:cxn>
                    <a:cxn ang="0">
                      <a:pos x="112" y="125"/>
                    </a:cxn>
                    <a:cxn ang="0">
                      <a:pos x="112" y="125"/>
                    </a:cxn>
                    <a:cxn ang="0">
                      <a:pos x="125" y="264"/>
                    </a:cxn>
                    <a:cxn ang="0">
                      <a:pos x="125" y="264"/>
                    </a:cxn>
                    <a:cxn ang="0">
                      <a:pos x="125" y="264"/>
                    </a:cxn>
                    <a:cxn ang="0">
                      <a:pos x="125" y="264"/>
                    </a:cxn>
                    <a:cxn ang="0">
                      <a:pos x="75" y="276"/>
                    </a:cxn>
                    <a:cxn ang="0">
                      <a:pos x="87" y="289"/>
                    </a:cxn>
                    <a:cxn ang="0">
                      <a:pos x="150" y="301"/>
                    </a:cxn>
                    <a:cxn ang="0">
                      <a:pos x="225" y="352"/>
                    </a:cxn>
                    <a:cxn ang="0">
                      <a:pos x="225" y="352"/>
                    </a:cxn>
                    <a:cxn ang="0">
                      <a:pos x="225" y="352"/>
                    </a:cxn>
                    <a:cxn ang="0">
                      <a:pos x="251" y="427"/>
                    </a:cxn>
                    <a:cxn ang="0">
                      <a:pos x="301" y="440"/>
                    </a:cxn>
                    <a:cxn ang="0">
                      <a:pos x="364" y="465"/>
                    </a:cxn>
                    <a:cxn ang="0">
                      <a:pos x="401" y="452"/>
                    </a:cxn>
                    <a:cxn ang="0">
                      <a:pos x="451" y="553"/>
                    </a:cxn>
                    <a:cxn ang="0">
                      <a:pos x="502" y="578"/>
                    </a:cxn>
                    <a:cxn ang="0">
                      <a:pos x="502" y="578"/>
                    </a:cxn>
                    <a:cxn ang="0">
                      <a:pos x="502" y="666"/>
                    </a:cxn>
                    <a:cxn ang="0">
                      <a:pos x="502" y="666"/>
                    </a:cxn>
                    <a:cxn ang="0">
                      <a:pos x="552" y="703"/>
                    </a:cxn>
                    <a:cxn ang="0">
                      <a:pos x="564" y="754"/>
                    </a:cxn>
                    <a:cxn ang="0">
                      <a:pos x="564" y="754"/>
                    </a:cxn>
                    <a:cxn ang="0">
                      <a:pos x="502" y="791"/>
                    </a:cxn>
                    <a:cxn ang="0">
                      <a:pos x="451" y="779"/>
                    </a:cxn>
                    <a:cxn ang="0">
                      <a:pos x="451" y="779"/>
                    </a:cxn>
                    <a:cxn ang="0">
                      <a:pos x="489" y="829"/>
                    </a:cxn>
                    <a:cxn ang="0">
                      <a:pos x="489" y="904"/>
                    </a:cxn>
                    <a:cxn ang="0">
                      <a:pos x="489" y="904"/>
                    </a:cxn>
                    <a:cxn ang="0">
                      <a:pos x="527" y="904"/>
                    </a:cxn>
                    <a:cxn ang="0">
                      <a:pos x="577" y="942"/>
                    </a:cxn>
                    <a:cxn ang="0">
                      <a:pos x="590" y="955"/>
                    </a:cxn>
                    <a:cxn ang="0">
                      <a:pos x="590" y="0"/>
                    </a:cxn>
                    <a:cxn ang="0">
                      <a:pos x="12" y="0"/>
                    </a:cxn>
                    <a:cxn ang="0">
                      <a:pos x="0" y="25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590" h="955">
                      <a:moveTo>
                        <a:pt x="0" y="25"/>
                      </a:moveTo>
                      <a:lnTo>
                        <a:pt x="25" y="125"/>
                      </a:lnTo>
                      <a:lnTo>
                        <a:pt x="112" y="125"/>
                      </a:lnTo>
                      <a:lnTo>
                        <a:pt x="112" y="125"/>
                      </a:lnTo>
                      <a:lnTo>
                        <a:pt x="112" y="125"/>
                      </a:lnTo>
                      <a:lnTo>
                        <a:pt x="125" y="264"/>
                      </a:lnTo>
                      <a:lnTo>
                        <a:pt x="125" y="264"/>
                      </a:lnTo>
                      <a:lnTo>
                        <a:pt x="125" y="264"/>
                      </a:lnTo>
                      <a:lnTo>
                        <a:pt x="125" y="264"/>
                      </a:lnTo>
                      <a:lnTo>
                        <a:pt x="75" y="276"/>
                      </a:lnTo>
                      <a:lnTo>
                        <a:pt x="87" y="289"/>
                      </a:lnTo>
                      <a:lnTo>
                        <a:pt x="150" y="301"/>
                      </a:lnTo>
                      <a:lnTo>
                        <a:pt x="225" y="352"/>
                      </a:lnTo>
                      <a:lnTo>
                        <a:pt x="225" y="352"/>
                      </a:lnTo>
                      <a:lnTo>
                        <a:pt x="225" y="352"/>
                      </a:lnTo>
                      <a:lnTo>
                        <a:pt x="251" y="427"/>
                      </a:lnTo>
                      <a:lnTo>
                        <a:pt x="301" y="440"/>
                      </a:lnTo>
                      <a:lnTo>
                        <a:pt x="364" y="465"/>
                      </a:lnTo>
                      <a:lnTo>
                        <a:pt x="401" y="452"/>
                      </a:lnTo>
                      <a:lnTo>
                        <a:pt x="451" y="553"/>
                      </a:lnTo>
                      <a:lnTo>
                        <a:pt x="502" y="578"/>
                      </a:lnTo>
                      <a:lnTo>
                        <a:pt x="502" y="578"/>
                      </a:lnTo>
                      <a:lnTo>
                        <a:pt x="502" y="666"/>
                      </a:lnTo>
                      <a:lnTo>
                        <a:pt x="502" y="666"/>
                      </a:lnTo>
                      <a:lnTo>
                        <a:pt x="552" y="703"/>
                      </a:lnTo>
                      <a:lnTo>
                        <a:pt x="564" y="754"/>
                      </a:lnTo>
                      <a:lnTo>
                        <a:pt x="564" y="754"/>
                      </a:lnTo>
                      <a:lnTo>
                        <a:pt x="502" y="791"/>
                      </a:lnTo>
                      <a:lnTo>
                        <a:pt x="451" y="779"/>
                      </a:lnTo>
                      <a:lnTo>
                        <a:pt x="451" y="779"/>
                      </a:lnTo>
                      <a:lnTo>
                        <a:pt x="489" y="829"/>
                      </a:lnTo>
                      <a:lnTo>
                        <a:pt x="489" y="904"/>
                      </a:lnTo>
                      <a:lnTo>
                        <a:pt x="489" y="904"/>
                      </a:lnTo>
                      <a:lnTo>
                        <a:pt x="527" y="904"/>
                      </a:lnTo>
                      <a:lnTo>
                        <a:pt x="577" y="942"/>
                      </a:lnTo>
                      <a:lnTo>
                        <a:pt x="590" y="955"/>
                      </a:lnTo>
                      <a:lnTo>
                        <a:pt x="590" y="0"/>
                      </a:lnTo>
                      <a:lnTo>
                        <a:pt x="12" y="0"/>
                      </a:lnTo>
                      <a:lnTo>
                        <a:pt x="0" y="25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5" name="Freeform 8"/>
                <p:cNvSpPr>
                  <a:spLocks/>
                </p:cNvSpPr>
                <p:nvPr/>
              </p:nvSpPr>
              <p:spPr bwMode="auto">
                <a:xfrm>
                  <a:off x="3322907" y="4108842"/>
                  <a:ext cx="22921" cy="22923"/>
                </a:xfrm>
                <a:custGeom>
                  <a:avLst/>
                  <a:gdLst/>
                  <a:ahLst/>
                  <a:cxnLst>
                    <a:cxn ang="0">
                      <a:pos x="0" y="13"/>
                    </a:cxn>
                    <a:cxn ang="0">
                      <a:pos x="0" y="13"/>
                    </a:cxn>
                    <a:cxn ang="0">
                      <a:pos x="13" y="0"/>
                    </a:cxn>
                    <a:cxn ang="0">
                      <a:pos x="0" y="0"/>
                    </a:cxn>
                    <a:cxn ang="0">
                      <a:pos x="0" y="13"/>
                    </a:cxn>
                  </a:cxnLst>
                  <a:rect l="0" t="0" r="r" b="b"/>
                  <a:pathLst>
                    <a:path w="13" h="13">
                      <a:moveTo>
                        <a:pt x="0" y="13"/>
                      </a:moveTo>
                      <a:lnTo>
                        <a:pt x="0" y="13"/>
                      </a:lnTo>
                      <a:lnTo>
                        <a:pt x="13" y="0"/>
                      </a:lnTo>
                      <a:lnTo>
                        <a:pt x="0" y="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9" name="Freeform 9"/>
                <p:cNvSpPr>
                  <a:spLocks/>
                </p:cNvSpPr>
                <p:nvPr/>
              </p:nvSpPr>
              <p:spPr bwMode="auto">
                <a:xfrm>
                  <a:off x="3301749" y="3909598"/>
                  <a:ext cx="44080" cy="155164"/>
                </a:xfrm>
                <a:custGeom>
                  <a:avLst/>
                  <a:gdLst/>
                  <a:ahLst/>
                  <a:cxnLst>
                    <a:cxn ang="0">
                      <a:pos x="12" y="88"/>
                    </a:cxn>
                    <a:cxn ang="0">
                      <a:pos x="25" y="0"/>
                    </a:cxn>
                    <a:cxn ang="0">
                      <a:pos x="0" y="38"/>
                    </a:cxn>
                    <a:cxn ang="0">
                      <a:pos x="0" y="75"/>
                    </a:cxn>
                    <a:cxn ang="0">
                      <a:pos x="0" y="88"/>
                    </a:cxn>
                    <a:cxn ang="0">
                      <a:pos x="12" y="88"/>
                    </a:cxn>
                    <a:cxn ang="0">
                      <a:pos x="12" y="88"/>
                    </a:cxn>
                  </a:cxnLst>
                  <a:rect l="0" t="0" r="r" b="b"/>
                  <a:pathLst>
                    <a:path w="25" h="88">
                      <a:moveTo>
                        <a:pt x="12" y="88"/>
                      </a:moveTo>
                      <a:lnTo>
                        <a:pt x="25" y="0"/>
                      </a:lnTo>
                      <a:lnTo>
                        <a:pt x="0" y="38"/>
                      </a:lnTo>
                      <a:lnTo>
                        <a:pt x="0" y="75"/>
                      </a:lnTo>
                      <a:lnTo>
                        <a:pt x="0" y="88"/>
                      </a:lnTo>
                      <a:lnTo>
                        <a:pt x="12" y="88"/>
                      </a:lnTo>
                      <a:lnTo>
                        <a:pt x="12" y="88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53" name="Freeform 10"/>
                <p:cNvSpPr>
                  <a:spLocks/>
                </p:cNvSpPr>
                <p:nvPr/>
              </p:nvSpPr>
              <p:spPr bwMode="auto">
                <a:xfrm>
                  <a:off x="2615852" y="4175845"/>
                  <a:ext cx="1304789" cy="1461716"/>
                </a:xfrm>
                <a:custGeom>
                  <a:avLst/>
                  <a:gdLst/>
                  <a:ahLst/>
                  <a:cxnLst>
                    <a:cxn ang="0">
                      <a:pos x="351" y="75"/>
                    </a:cxn>
                    <a:cxn ang="0">
                      <a:pos x="351" y="75"/>
                    </a:cxn>
                    <a:cxn ang="0">
                      <a:pos x="301" y="226"/>
                    </a:cxn>
                    <a:cxn ang="0">
                      <a:pos x="339" y="301"/>
                    </a:cxn>
                    <a:cxn ang="0">
                      <a:pos x="339" y="301"/>
                    </a:cxn>
                    <a:cxn ang="0">
                      <a:pos x="339" y="301"/>
                    </a:cxn>
                    <a:cxn ang="0">
                      <a:pos x="276" y="502"/>
                    </a:cxn>
                    <a:cxn ang="0">
                      <a:pos x="0" y="603"/>
                    </a:cxn>
                    <a:cxn ang="0">
                      <a:pos x="62" y="766"/>
                    </a:cxn>
                    <a:cxn ang="0">
                      <a:pos x="100" y="829"/>
                    </a:cxn>
                    <a:cxn ang="0">
                      <a:pos x="200" y="791"/>
                    </a:cxn>
                    <a:cxn ang="0">
                      <a:pos x="288" y="791"/>
                    </a:cxn>
                    <a:cxn ang="0">
                      <a:pos x="326" y="703"/>
                    </a:cxn>
                    <a:cxn ang="0">
                      <a:pos x="414" y="703"/>
                    </a:cxn>
                    <a:cxn ang="0">
                      <a:pos x="439" y="628"/>
                    </a:cxn>
                    <a:cxn ang="0">
                      <a:pos x="552" y="590"/>
                    </a:cxn>
                    <a:cxn ang="0">
                      <a:pos x="539" y="528"/>
                    </a:cxn>
                    <a:cxn ang="0">
                      <a:pos x="577" y="440"/>
                    </a:cxn>
                    <a:cxn ang="0">
                      <a:pos x="627" y="465"/>
                    </a:cxn>
                    <a:cxn ang="0">
                      <a:pos x="627" y="414"/>
                    </a:cxn>
                    <a:cxn ang="0">
                      <a:pos x="703" y="352"/>
                    </a:cxn>
                    <a:cxn ang="0">
                      <a:pos x="740" y="276"/>
                    </a:cxn>
                    <a:cxn ang="0">
                      <a:pos x="640" y="151"/>
                    </a:cxn>
                    <a:cxn ang="0">
                      <a:pos x="489" y="100"/>
                    </a:cxn>
                    <a:cxn ang="0">
                      <a:pos x="414" y="0"/>
                    </a:cxn>
                    <a:cxn ang="0">
                      <a:pos x="351" y="12"/>
                    </a:cxn>
                    <a:cxn ang="0">
                      <a:pos x="351" y="75"/>
                    </a:cxn>
                  </a:cxnLst>
                  <a:rect l="0" t="0" r="r" b="b"/>
                  <a:pathLst>
                    <a:path w="740" h="829">
                      <a:moveTo>
                        <a:pt x="351" y="75"/>
                      </a:moveTo>
                      <a:lnTo>
                        <a:pt x="351" y="75"/>
                      </a:lnTo>
                      <a:lnTo>
                        <a:pt x="301" y="226"/>
                      </a:lnTo>
                      <a:lnTo>
                        <a:pt x="339" y="301"/>
                      </a:lnTo>
                      <a:lnTo>
                        <a:pt x="339" y="301"/>
                      </a:lnTo>
                      <a:lnTo>
                        <a:pt x="339" y="301"/>
                      </a:lnTo>
                      <a:lnTo>
                        <a:pt x="276" y="502"/>
                      </a:lnTo>
                      <a:lnTo>
                        <a:pt x="0" y="603"/>
                      </a:lnTo>
                      <a:lnTo>
                        <a:pt x="62" y="766"/>
                      </a:lnTo>
                      <a:lnTo>
                        <a:pt x="100" y="829"/>
                      </a:lnTo>
                      <a:lnTo>
                        <a:pt x="200" y="791"/>
                      </a:lnTo>
                      <a:lnTo>
                        <a:pt x="288" y="791"/>
                      </a:lnTo>
                      <a:lnTo>
                        <a:pt x="326" y="703"/>
                      </a:lnTo>
                      <a:lnTo>
                        <a:pt x="414" y="703"/>
                      </a:lnTo>
                      <a:lnTo>
                        <a:pt x="439" y="628"/>
                      </a:lnTo>
                      <a:lnTo>
                        <a:pt x="552" y="590"/>
                      </a:lnTo>
                      <a:lnTo>
                        <a:pt x="539" y="528"/>
                      </a:lnTo>
                      <a:lnTo>
                        <a:pt x="577" y="440"/>
                      </a:lnTo>
                      <a:lnTo>
                        <a:pt x="627" y="465"/>
                      </a:lnTo>
                      <a:lnTo>
                        <a:pt x="627" y="414"/>
                      </a:lnTo>
                      <a:lnTo>
                        <a:pt x="703" y="352"/>
                      </a:lnTo>
                      <a:lnTo>
                        <a:pt x="740" y="276"/>
                      </a:lnTo>
                      <a:lnTo>
                        <a:pt x="640" y="151"/>
                      </a:lnTo>
                      <a:lnTo>
                        <a:pt x="489" y="100"/>
                      </a:lnTo>
                      <a:lnTo>
                        <a:pt x="414" y="0"/>
                      </a:lnTo>
                      <a:lnTo>
                        <a:pt x="351" y="12"/>
                      </a:lnTo>
                      <a:lnTo>
                        <a:pt x="351" y="75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1" name="Freeform 11"/>
                <p:cNvSpPr>
                  <a:spLocks/>
                </p:cNvSpPr>
                <p:nvPr/>
              </p:nvSpPr>
              <p:spPr bwMode="auto">
                <a:xfrm>
                  <a:off x="357158" y="1428736"/>
                  <a:ext cx="1040305" cy="574812"/>
                </a:xfrm>
                <a:custGeom>
                  <a:avLst/>
                  <a:gdLst/>
                  <a:ahLst/>
                  <a:cxnLst>
                    <a:cxn ang="0">
                      <a:pos x="100" y="326"/>
                    </a:cxn>
                    <a:cxn ang="0">
                      <a:pos x="213" y="276"/>
                    </a:cxn>
                    <a:cxn ang="0">
                      <a:pos x="276" y="289"/>
                    </a:cxn>
                    <a:cxn ang="0">
                      <a:pos x="339" y="251"/>
                    </a:cxn>
                    <a:cxn ang="0">
                      <a:pos x="352" y="276"/>
                    </a:cxn>
                    <a:cxn ang="0">
                      <a:pos x="352" y="276"/>
                    </a:cxn>
                    <a:cxn ang="0">
                      <a:pos x="352" y="276"/>
                    </a:cxn>
                    <a:cxn ang="0">
                      <a:pos x="389" y="251"/>
                    </a:cxn>
                    <a:cxn ang="0">
                      <a:pos x="578" y="276"/>
                    </a:cxn>
                    <a:cxn ang="0">
                      <a:pos x="565" y="213"/>
                    </a:cxn>
                    <a:cxn ang="0">
                      <a:pos x="527" y="188"/>
                    </a:cxn>
                    <a:cxn ang="0">
                      <a:pos x="540" y="88"/>
                    </a:cxn>
                    <a:cxn ang="0">
                      <a:pos x="515" y="25"/>
                    </a:cxn>
                    <a:cxn ang="0">
                      <a:pos x="590" y="0"/>
                    </a:cxn>
                    <a:cxn ang="0">
                      <a:pos x="590" y="0"/>
                    </a:cxn>
                    <a:cxn ang="0">
                      <a:pos x="590" y="0"/>
                    </a:cxn>
                    <a:cxn ang="0">
                      <a:pos x="0" y="0"/>
                    </a:cxn>
                    <a:cxn ang="0">
                      <a:pos x="0" y="326"/>
                    </a:cxn>
                    <a:cxn ang="0">
                      <a:pos x="0" y="326"/>
                    </a:cxn>
                    <a:cxn ang="0">
                      <a:pos x="100" y="326"/>
                    </a:cxn>
                  </a:cxnLst>
                  <a:rect l="0" t="0" r="r" b="b"/>
                  <a:pathLst>
                    <a:path w="590" h="326">
                      <a:moveTo>
                        <a:pt x="100" y="326"/>
                      </a:moveTo>
                      <a:lnTo>
                        <a:pt x="213" y="276"/>
                      </a:lnTo>
                      <a:lnTo>
                        <a:pt x="276" y="289"/>
                      </a:lnTo>
                      <a:lnTo>
                        <a:pt x="339" y="251"/>
                      </a:lnTo>
                      <a:lnTo>
                        <a:pt x="352" y="276"/>
                      </a:lnTo>
                      <a:lnTo>
                        <a:pt x="352" y="276"/>
                      </a:lnTo>
                      <a:lnTo>
                        <a:pt x="352" y="276"/>
                      </a:lnTo>
                      <a:lnTo>
                        <a:pt x="389" y="251"/>
                      </a:lnTo>
                      <a:lnTo>
                        <a:pt x="578" y="276"/>
                      </a:lnTo>
                      <a:lnTo>
                        <a:pt x="565" y="213"/>
                      </a:lnTo>
                      <a:lnTo>
                        <a:pt x="527" y="188"/>
                      </a:lnTo>
                      <a:lnTo>
                        <a:pt x="540" y="88"/>
                      </a:lnTo>
                      <a:lnTo>
                        <a:pt x="515" y="25"/>
                      </a:lnTo>
                      <a:lnTo>
                        <a:pt x="590" y="0"/>
                      </a:lnTo>
                      <a:lnTo>
                        <a:pt x="590" y="0"/>
                      </a:lnTo>
                      <a:lnTo>
                        <a:pt x="590" y="0"/>
                      </a:lnTo>
                      <a:lnTo>
                        <a:pt x="0" y="0"/>
                      </a:lnTo>
                      <a:lnTo>
                        <a:pt x="0" y="326"/>
                      </a:lnTo>
                      <a:lnTo>
                        <a:pt x="0" y="326"/>
                      </a:lnTo>
                      <a:lnTo>
                        <a:pt x="100" y="326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2" name="Freeform 12"/>
                <p:cNvSpPr>
                  <a:spLocks/>
                </p:cNvSpPr>
                <p:nvPr/>
              </p:nvSpPr>
              <p:spPr bwMode="auto">
                <a:xfrm>
                  <a:off x="2349606" y="3953678"/>
                  <a:ext cx="21159" cy="67003"/>
                </a:xfrm>
                <a:custGeom>
                  <a:avLst/>
                  <a:gdLst/>
                  <a:ahLst/>
                  <a:cxnLst>
                    <a:cxn ang="0">
                      <a:pos x="12" y="38"/>
                    </a:cxn>
                    <a:cxn ang="0">
                      <a:pos x="12" y="0"/>
                    </a:cxn>
                    <a:cxn ang="0">
                      <a:pos x="0" y="0"/>
                    </a:cxn>
                    <a:cxn ang="0">
                      <a:pos x="0" y="25"/>
                    </a:cxn>
                    <a:cxn ang="0">
                      <a:pos x="12" y="38"/>
                    </a:cxn>
                  </a:cxnLst>
                  <a:rect l="0" t="0" r="r" b="b"/>
                  <a:pathLst>
                    <a:path w="12" h="38">
                      <a:moveTo>
                        <a:pt x="12" y="38"/>
                      </a:move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25"/>
                      </a:lnTo>
                      <a:lnTo>
                        <a:pt x="12" y="38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3" name="Freeform 13"/>
                <p:cNvSpPr>
                  <a:spLocks/>
                </p:cNvSpPr>
                <p:nvPr/>
              </p:nvSpPr>
              <p:spPr bwMode="auto">
                <a:xfrm>
                  <a:off x="1397463" y="1428736"/>
                  <a:ext cx="222167" cy="15516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63" y="75"/>
                    </a:cxn>
                    <a:cxn ang="0">
                      <a:pos x="126" y="88"/>
                    </a:cxn>
                    <a:cxn ang="0">
                      <a:pos x="88" y="1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26" h="8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63" y="75"/>
                      </a:lnTo>
                      <a:lnTo>
                        <a:pt x="126" y="88"/>
                      </a:lnTo>
                      <a:lnTo>
                        <a:pt x="88" y="1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4" name="Freeform 14"/>
                <p:cNvSpPr>
                  <a:spLocks/>
                </p:cNvSpPr>
                <p:nvPr/>
              </p:nvSpPr>
              <p:spPr bwMode="auto">
                <a:xfrm>
                  <a:off x="1928194" y="1428736"/>
                  <a:ext cx="222167" cy="243325"/>
                </a:xfrm>
                <a:custGeom>
                  <a:avLst/>
                  <a:gdLst/>
                  <a:ahLst/>
                  <a:cxnLst>
                    <a:cxn ang="0">
                      <a:pos x="38" y="25"/>
                    </a:cxn>
                    <a:cxn ang="0">
                      <a:pos x="38" y="25"/>
                    </a:cxn>
                    <a:cxn ang="0">
                      <a:pos x="0" y="88"/>
                    </a:cxn>
                    <a:cxn ang="0">
                      <a:pos x="88" y="138"/>
                    </a:cxn>
                    <a:cxn ang="0">
                      <a:pos x="88" y="138"/>
                    </a:cxn>
                    <a:cxn ang="0">
                      <a:pos x="101" y="50"/>
                    </a:cxn>
                    <a:cxn ang="0">
                      <a:pos x="113" y="75"/>
                    </a:cxn>
                    <a:cxn ang="0">
                      <a:pos x="126" y="0"/>
                    </a:cxn>
                    <a:cxn ang="0">
                      <a:pos x="0" y="0"/>
                    </a:cxn>
                    <a:cxn ang="0">
                      <a:pos x="38" y="25"/>
                    </a:cxn>
                    <a:cxn ang="0">
                      <a:pos x="38" y="25"/>
                    </a:cxn>
                  </a:cxnLst>
                  <a:rect l="0" t="0" r="r" b="b"/>
                  <a:pathLst>
                    <a:path w="126" h="138">
                      <a:moveTo>
                        <a:pt x="38" y="25"/>
                      </a:moveTo>
                      <a:lnTo>
                        <a:pt x="38" y="25"/>
                      </a:lnTo>
                      <a:lnTo>
                        <a:pt x="0" y="88"/>
                      </a:lnTo>
                      <a:lnTo>
                        <a:pt x="88" y="138"/>
                      </a:lnTo>
                      <a:lnTo>
                        <a:pt x="88" y="138"/>
                      </a:lnTo>
                      <a:lnTo>
                        <a:pt x="101" y="50"/>
                      </a:lnTo>
                      <a:lnTo>
                        <a:pt x="113" y="75"/>
                      </a:lnTo>
                      <a:lnTo>
                        <a:pt x="126" y="0"/>
                      </a:lnTo>
                      <a:lnTo>
                        <a:pt x="0" y="0"/>
                      </a:lnTo>
                      <a:lnTo>
                        <a:pt x="38" y="25"/>
                      </a:lnTo>
                      <a:lnTo>
                        <a:pt x="38" y="25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5" name="Freeform 15"/>
                <p:cNvSpPr>
                  <a:spLocks/>
                </p:cNvSpPr>
                <p:nvPr/>
              </p:nvSpPr>
              <p:spPr bwMode="auto">
                <a:xfrm>
                  <a:off x="1596707" y="1428736"/>
                  <a:ext cx="331487" cy="155164"/>
                </a:xfrm>
                <a:custGeom>
                  <a:avLst/>
                  <a:gdLst/>
                  <a:ahLst/>
                  <a:cxnLst>
                    <a:cxn ang="0">
                      <a:pos x="38" y="25"/>
                    </a:cxn>
                    <a:cxn ang="0">
                      <a:pos x="50" y="88"/>
                    </a:cxn>
                    <a:cxn ang="0">
                      <a:pos x="50" y="88"/>
                    </a:cxn>
                    <a:cxn ang="0">
                      <a:pos x="188" y="0"/>
                    </a:cxn>
                    <a:cxn ang="0">
                      <a:pos x="0" y="0"/>
                    </a:cxn>
                    <a:cxn ang="0">
                      <a:pos x="38" y="25"/>
                    </a:cxn>
                    <a:cxn ang="0">
                      <a:pos x="38" y="25"/>
                    </a:cxn>
                  </a:cxnLst>
                  <a:rect l="0" t="0" r="r" b="b"/>
                  <a:pathLst>
                    <a:path w="188" h="88">
                      <a:moveTo>
                        <a:pt x="38" y="25"/>
                      </a:moveTo>
                      <a:lnTo>
                        <a:pt x="50" y="88"/>
                      </a:lnTo>
                      <a:lnTo>
                        <a:pt x="50" y="88"/>
                      </a:lnTo>
                      <a:lnTo>
                        <a:pt x="188" y="0"/>
                      </a:lnTo>
                      <a:lnTo>
                        <a:pt x="0" y="0"/>
                      </a:lnTo>
                      <a:lnTo>
                        <a:pt x="38" y="25"/>
                      </a:lnTo>
                      <a:lnTo>
                        <a:pt x="38" y="25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6" name="Freeform 16"/>
                <p:cNvSpPr>
                  <a:spLocks/>
                </p:cNvSpPr>
                <p:nvPr/>
              </p:nvSpPr>
              <p:spPr bwMode="auto">
                <a:xfrm>
                  <a:off x="1397463" y="1428736"/>
                  <a:ext cx="287406" cy="155164"/>
                </a:xfrm>
                <a:custGeom>
                  <a:avLst/>
                  <a:gdLst/>
                  <a:ahLst/>
                  <a:cxnLst>
                    <a:cxn ang="0">
                      <a:pos x="151" y="75"/>
                    </a:cxn>
                    <a:cxn ang="0">
                      <a:pos x="151" y="75"/>
                    </a:cxn>
                    <a:cxn ang="0">
                      <a:pos x="151" y="75"/>
                    </a:cxn>
                    <a:cxn ang="0">
                      <a:pos x="163" y="88"/>
                    </a:cxn>
                    <a:cxn ang="0">
                      <a:pos x="151" y="25"/>
                    </a:cxn>
                    <a:cxn ang="0">
                      <a:pos x="113" y="0"/>
                    </a:cxn>
                    <a:cxn ang="0">
                      <a:pos x="0" y="0"/>
                    </a:cxn>
                    <a:cxn ang="0">
                      <a:pos x="88" y="12"/>
                    </a:cxn>
                    <a:cxn ang="0">
                      <a:pos x="126" y="88"/>
                    </a:cxn>
                    <a:cxn ang="0">
                      <a:pos x="126" y="88"/>
                    </a:cxn>
                    <a:cxn ang="0">
                      <a:pos x="151" y="75"/>
                    </a:cxn>
                  </a:cxnLst>
                  <a:rect l="0" t="0" r="r" b="b"/>
                  <a:pathLst>
                    <a:path w="163" h="88">
                      <a:moveTo>
                        <a:pt x="151" y="75"/>
                      </a:moveTo>
                      <a:lnTo>
                        <a:pt x="151" y="75"/>
                      </a:lnTo>
                      <a:lnTo>
                        <a:pt x="151" y="75"/>
                      </a:lnTo>
                      <a:lnTo>
                        <a:pt x="163" y="88"/>
                      </a:lnTo>
                      <a:lnTo>
                        <a:pt x="151" y="25"/>
                      </a:lnTo>
                      <a:lnTo>
                        <a:pt x="113" y="0"/>
                      </a:lnTo>
                      <a:lnTo>
                        <a:pt x="0" y="0"/>
                      </a:lnTo>
                      <a:lnTo>
                        <a:pt x="88" y="12"/>
                      </a:lnTo>
                      <a:lnTo>
                        <a:pt x="126" y="88"/>
                      </a:lnTo>
                      <a:lnTo>
                        <a:pt x="126" y="88"/>
                      </a:lnTo>
                      <a:lnTo>
                        <a:pt x="151" y="75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7" name="Freeform 17"/>
                <p:cNvSpPr>
                  <a:spLocks/>
                </p:cNvSpPr>
                <p:nvPr/>
              </p:nvSpPr>
              <p:spPr bwMode="auto">
                <a:xfrm>
                  <a:off x="5183112" y="1428736"/>
                  <a:ext cx="1283630" cy="574812"/>
                </a:xfrm>
                <a:custGeom>
                  <a:avLst/>
                  <a:gdLst/>
                  <a:ahLst/>
                  <a:cxnLst>
                    <a:cxn ang="0">
                      <a:pos x="38" y="0"/>
                    </a:cxn>
                    <a:cxn ang="0">
                      <a:pos x="0" y="50"/>
                    </a:cxn>
                    <a:cxn ang="0">
                      <a:pos x="75" y="75"/>
                    </a:cxn>
                    <a:cxn ang="0">
                      <a:pos x="100" y="151"/>
                    </a:cxn>
                    <a:cxn ang="0">
                      <a:pos x="50" y="276"/>
                    </a:cxn>
                    <a:cxn ang="0">
                      <a:pos x="75" y="301"/>
                    </a:cxn>
                    <a:cxn ang="0">
                      <a:pos x="125" y="264"/>
                    </a:cxn>
                    <a:cxn ang="0">
                      <a:pos x="125" y="264"/>
                    </a:cxn>
                    <a:cxn ang="0">
                      <a:pos x="125" y="264"/>
                    </a:cxn>
                    <a:cxn ang="0">
                      <a:pos x="188" y="276"/>
                    </a:cxn>
                    <a:cxn ang="0">
                      <a:pos x="213" y="226"/>
                    </a:cxn>
                    <a:cxn ang="0">
                      <a:pos x="213" y="226"/>
                    </a:cxn>
                    <a:cxn ang="0">
                      <a:pos x="213" y="226"/>
                    </a:cxn>
                    <a:cxn ang="0">
                      <a:pos x="276" y="239"/>
                    </a:cxn>
                    <a:cxn ang="0">
                      <a:pos x="314" y="151"/>
                    </a:cxn>
                    <a:cxn ang="0">
                      <a:pos x="314" y="151"/>
                    </a:cxn>
                    <a:cxn ang="0">
                      <a:pos x="314" y="151"/>
                    </a:cxn>
                    <a:cxn ang="0">
                      <a:pos x="389" y="151"/>
                    </a:cxn>
                    <a:cxn ang="0">
                      <a:pos x="414" y="201"/>
                    </a:cxn>
                    <a:cxn ang="0">
                      <a:pos x="402" y="289"/>
                    </a:cxn>
                    <a:cxn ang="0">
                      <a:pos x="414" y="326"/>
                    </a:cxn>
                    <a:cxn ang="0">
                      <a:pos x="515" y="289"/>
                    </a:cxn>
                    <a:cxn ang="0">
                      <a:pos x="577" y="239"/>
                    </a:cxn>
                    <a:cxn ang="0">
                      <a:pos x="577" y="239"/>
                    </a:cxn>
                    <a:cxn ang="0">
                      <a:pos x="577" y="239"/>
                    </a:cxn>
                    <a:cxn ang="0">
                      <a:pos x="615" y="276"/>
                    </a:cxn>
                    <a:cxn ang="0">
                      <a:pos x="678" y="251"/>
                    </a:cxn>
                    <a:cxn ang="0">
                      <a:pos x="678" y="251"/>
                    </a:cxn>
                    <a:cxn ang="0">
                      <a:pos x="678" y="251"/>
                    </a:cxn>
                    <a:cxn ang="0">
                      <a:pos x="728" y="264"/>
                    </a:cxn>
                    <a:cxn ang="0">
                      <a:pos x="728" y="264"/>
                    </a:cxn>
                    <a:cxn ang="0">
                      <a:pos x="715" y="125"/>
                    </a:cxn>
                    <a:cxn ang="0">
                      <a:pos x="715" y="125"/>
                    </a:cxn>
                    <a:cxn ang="0">
                      <a:pos x="628" y="125"/>
                    </a:cxn>
                    <a:cxn ang="0">
                      <a:pos x="628" y="125"/>
                    </a:cxn>
                    <a:cxn ang="0">
                      <a:pos x="603" y="25"/>
                    </a:cxn>
                    <a:cxn ang="0">
                      <a:pos x="515" y="25"/>
                    </a:cxn>
                    <a:cxn ang="0">
                      <a:pos x="477" y="50"/>
                    </a:cxn>
                    <a:cxn ang="0">
                      <a:pos x="402" y="0"/>
                    </a:cxn>
                    <a:cxn ang="0">
                      <a:pos x="326" y="25"/>
                    </a:cxn>
                    <a:cxn ang="0">
                      <a:pos x="301" y="0"/>
                    </a:cxn>
                    <a:cxn ang="0">
                      <a:pos x="188" y="12"/>
                    </a:cxn>
                    <a:cxn ang="0">
                      <a:pos x="188" y="0"/>
                    </a:cxn>
                    <a:cxn ang="0">
                      <a:pos x="125" y="0"/>
                    </a:cxn>
                    <a:cxn ang="0">
                      <a:pos x="113" y="12"/>
                    </a:cxn>
                    <a:cxn ang="0">
                      <a:pos x="113" y="12"/>
                    </a:cxn>
                    <a:cxn ang="0">
                      <a:pos x="113" y="12"/>
                    </a:cxn>
                    <a:cxn ang="0">
                      <a:pos x="38" y="0"/>
                    </a:cxn>
                  </a:cxnLst>
                  <a:rect l="0" t="0" r="r" b="b"/>
                  <a:pathLst>
                    <a:path w="728" h="326">
                      <a:moveTo>
                        <a:pt x="38" y="0"/>
                      </a:moveTo>
                      <a:lnTo>
                        <a:pt x="0" y="50"/>
                      </a:lnTo>
                      <a:lnTo>
                        <a:pt x="75" y="75"/>
                      </a:lnTo>
                      <a:lnTo>
                        <a:pt x="100" y="151"/>
                      </a:lnTo>
                      <a:lnTo>
                        <a:pt x="50" y="276"/>
                      </a:lnTo>
                      <a:lnTo>
                        <a:pt x="75" y="301"/>
                      </a:lnTo>
                      <a:lnTo>
                        <a:pt x="125" y="264"/>
                      </a:lnTo>
                      <a:lnTo>
                        <a:pt x="125" y="264"/>
                      </a:lnTo>
                      <a:lnTo>
                        <a:pt x="125" y="264"/>
                      </a:lnTo>
                      <a:lnTo>
                        <a:pt x="188" y="276"/>
                      </a:lnTo>
                      <a:lnTo>
                        <a:pt x="213" y="226"/>
                      </a:lnTo>
                      <a:lnTo>
                        <a:pt x="213" y="226"/>
                      </a:lnTo>
                      <a:lnTo>
                        <a:pt x="213" y="226"/>
                      </a:lnTo>
                      <a:lnTo>
                        <a:pt x="276" y="239"/>
                      </a:lnTo>
                      <a:lnTo>
                        <a:pt x="314" y="151"/>
                      </a:lnTo>
                      <a:lnTo>
                        <a:pt x="314" y="151"/>
                      </a:lnTo>
                      <a:lnTo>
                        <a:pt x="314" y="151"/>
                      </a:lnTo>
                      <a:lnTo>
                        <a:pt x="389" y="151"/>
                      </a:lnTo>
                      <a:lnTo>
                        <a:pt x="414" y="201"/>
                      </a:lnTo>
                      <a:lnTo>
                        <a:pt x="402" y="289"/>
                      </a:lnTo>
                      <a:lnTo>
                        <a:pt x="414" y="326"/>
                      </a:lnTo>
                      <a:lnTo>
                        <a:pt x="515" y="289"/>
                      </a:lnTo>
                      <a:lnTo>
                        <a:pt x="577" y="239"/>
                      </a:lnTo>
                      <a:lnTo>
                        <a:pt x="577" y="239"/>
                      </a:lnTo>
                      <a:lnTo>
                        <a:pt x="577" y="239"/>
                      </a:lnTo>
                      <a:lnTo>
                        <a:pt x="615" y="276"/>
                      </a:lnTo>
                      <a:lnTo>
                        <a:pt x="678" y="251"/>
                      </a:lnTo>
                      <a:lnTo>
                        <a:pt x="678" y="251"/>
                      </a:lnTo>
                      <a:lnTo>
                        <a:pt x="678" y="251"/>
                      </a:lnTo>
                      <a:lnTo>
                        <a:pt x="728" y="264"/>
                      </a:lnTo>
                      <a:lnTo>
                        <a:pt x="728" y="264"/>
                      </a:lnTo>
                      <a:lnTo>
                        <a:pt x="715" y="125"/>
                      </a:lnTo>
                      <a:lnTo>
                        <a:pt x="715" y="125"/>
                      </a:lnTo>
                      <a:lnTo>
                        <a:pt x="628" y="125"/>
                      </a:lnTo>
                      <a:lnTo>
                        <a:pt x="628" y="125"/>
                      </a:lnTo>
                      <a:lnTo>
                        <a:pt x="603" y="25"/>
                      </a:lnTo>
                      <a:lnTo>
                        <a:pt x="515" y="25"/>
                      </a:lnTo>
                      <a:lnTo>
                        <a:pt x="477" y="50"/>
                      </a:lnTo>
                      <a:lnTo>
                        <a:pt x="402" y="0"/>
                      </a:lnTo>
                      <a:lnTo>
                        <a:pt x="326" y="25"/>
                      </a:lnTo>
                      <a:lnTo>
                        <a:pt x="301" y="0"/>
                      </a:lnTo>
                      <a:lnTo>
                        <a:pt x="188" y="12"/>
                      </a:lnTo>
                      <a:lnTo>
                        <a:pt x="188" y="0"/>
                      </a:lnTo>
                      <a:lnTo>
                        <a:pt x="125" y="0"/>
                      </a:lnTo>
                      <a:lnTo>
                        <a:pt x="113" y="12"/>
                      </a:lnTo>
                      <a:lnTo>
                        <a:pt x="113" y="12"/>
                      </a:lnTo>
                      <a:lnTo>
                        <a:pt x="113" y="12"/>
                      </a:lnTo>
                      <a:lnTo>
                        <a:pt x="38" y="0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68" name="Freeform 18"/>
                <p:cNvSpPr>
                  <a:spLocks/>
                </p:cNvSpPr>
                <p:nvPr/>
              </p:nvSpPr>
              <p:spPr bwMode="auto">
                <a:xfrm>
                  <a:off x="4453136" y="1428736"/>
                  <a:ext cx="950379" cy="486651"/>
                </a:xfrm>
                <a:custGeom>
                  <a:avLst/>
                  <a:gdLst/>
                  <a:ahLst/>
                  <a:cxnLst>
                    <a:cxn ang="0">
                      <a:pos x="251" y="151"/>
                    </a:cxn>
                    <a:cxn ang="0">
                      <a:pos x="339" y="176"/>
                    </a:cxn>
                    <a:cxn ang="0">
                      <a:pos x="339" y="176"/>
                    </a:cxn>
                    <a:cxn ang="0">
                      <a:pos x="339" y="176"/>
                    </a:cxn>
                    <a:cxn ang="0">
                      <a:pos x="339" y="251"/>
                    </a:cxn>
                    <a:cxn ang="0">
                      <a:pos x="414" y="276"/>
                    </a:cxn>
                    <a:cxn ang="0">
                      <a:pos x="464" y="276"/>
                    </a:cxn>
                    <a:cxn ang="0">
                      <a:pos x="514" y="151"/>
                    </a:cxn>
                    <a:cxn ang="0">
                      <a:pos x="489" y="75"/>
                    </a:cxn>
                    <a:cxn ang="0">
                      <a:pos x="414" y="50"/>
                    </a:cxn>
                    <a:cxn ang="0">
                      <a:pos x="452" y="0"/>
                    </a:cxn>
                    <a:cxn ang="0">
                      <a:pos x="452" y="0"/>
                    </a:cxn>
                    <a:cxn ang="0">
                      <a:pos x="527" y="12"/>
                    </a:cxn>
                    <a:cxn ang="0">
                      <a:pos x="527" y="12"/>
                    </a:cxn>
                    <a:cxn ang="0">
                      <a:pos x="539" y="0"/>
                    </a:cxn>
                    <a:cxn ang="0">
                      <a:pos x="0" y="0"/>
                    </a:cxn>
                    <a:cxn ang="0">
                      <a:pos x="113" y="75"/>
                    </a:cxn>
                    <a:cxn ang="0">
                      <a:pos x="138" y="75"/>
                    </a:cxn>
                    <a:cxn ang="0">
                      <a:pos x="138" y="75"/>
                    </a:cxn>
                    <a:cxn ang="0">
                      <a:pos x="138" y="75"/>
                    </a:cxn>
                    <a:cxn ang="0">
                      <a:pos x="251" y="151"/>
                    </a:cxn>
                  </a:cxnLst>
                  <a:rect l="0" t="0" r="r" b="b"/>
                  <a:pathLst>
                    <a:path w="539" h="276">
                      <a:moveTo>
                        <a:pt x="251" y="151"/>
                      </a:moveTo>
                      <a:lnTo>
                        <a:pt x="339" y="176"/>
                      </a:lnTo>
                      <a:lnTo>
                        <a:pt x="339" y="176"/>
                      </a:lnTo>
                      <a:lnTo>
                        <a:pt x="339" y="176"/>
                      </a:lnTo>
                      <a:lnTo>
                        <a:pt x="339" y="251"/>
                      </a:lnTo>
                      <a:lnTo>
                        <a:pt x="414" y="276"/>
                      </a:lnTo>
                      <a:lnTo>
                        <a:pt x="464" y="276"/>
                      </a:lnTo>
                      <a:lnTo>
                        <a:pt x="514" y="151"/>
                      </a:lnTo>
                      <a:lnTo>
                        <a:pt x="489" y="75"/>
                      </a:lnTo>
                      <a:lnTo>
                        <a:pt x="414" y="50"/>
                      </a:lnTo>
                      <a:lnTo>
                        <a:pt x="452" y="0"/>
                      </a:lnTo>
                      <a:lnTo>
                        <a:pt x="452" y="0"/>
                      </a:lnTo>
                      <a:lnTo>
                        <a:pt x="527" y="12"/>
                      </a:lnTo>
                      <a:lnTo>
                        <a:pt x="527" y="12"/>
                      </a:lnTo>
                      <a:lnTo>
                        <a:pt x="539" y="0"/>
                      </a:lnTo>
                      <a:lnTo>
                        <a:pt x="0" y="0"/>
                      </a:lnTo>
                      <a:lnTo>
                        <a:pt x="113" y="75"/>
                      </a:lnTo>
                      <a:lnTo>
                        <a:pt x="138" y="75"/>
                      </a:lnTo>
                      <a:lnTo>
                        <a:pt x="138" y="75"/>
                      </a:lnTo>
                      <a:lnTo>
                        <a:pt x="138" y="75"/>
                      </a:lnTo>
                      <a:lnTo>
                        <a:pt x="251" y="151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0" name="Rectangle 19"/>
                <p:cNvSpPr>
                  <a:spLocks noChangeArrowheads="1"/>
                </p:cNvSpPr>
                <p:nvPr/>
              </p:nvSpPr>
              <p:spPr bwMode="auto">
                <a:xfrm>
                  <a:off x="5050871" y="1871307"/>
                  <a:ext cx="1763" cy="1764"/>
                </a:xfrm>
                <a:prstGeom prst="rect">
                  <a:avLst/>
                </a:pr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1" name="Freeform 20"/>
                <p:cNvSpPr>
                  <a:spLocks/>
                </p:cNvSpPr>
                <p:nvPr/>
              </p:nvSpPr>
              <p:spPr bwMode="auto">
                <a:xfrm>
                  <a:off x="357158" y="2869294"/>
                  <a:ext cx="2856429" cy="2812349"/>
                </a:xfrm>
                <a:custGeom>
                  <a:avLst/>
                  <a:gdLst/>
                  <a:ahLst/>
                  <a:cxnLst>
                    <a:cxn ang="0">
                      <a:pos x="866" y="376"/>
                    </a:cxn>
                    <a:cxn ang="0">
                      <a:pos x="866" y="376"/>
                    </a:cxn>
                    <a:cxn ang="0">
                      <a:pos x="841" y="326"/>
                    </a:cxn>
                    <a:cxn ang="0">
                      <a:pos x="753" y="314"/>
                    </a:cxn>
                    <a:cxn ang="0">
                      <a:pos x="578" y="314"/>
                    </a:cxn>
                    <a:cxn ang="0">
                      <a:pos x="326" y="113"/>
                    </a:cxn>
                    <a:cxn ang="0">
                      <a:pos x="213" y="50"/>
                    </a:cxn>
                    <a:cxn ang="0">
                      <a:pos x="176" y="25"/>
                    </a:cxn>
                    <a:cxn ang="0">
                      <a:pos x="50" y="0"/>
                    </a:cxn>
                    <a:cxn ang="0">
                      <a:pos x="50" y="0"/>
                    </a:cxn>
                    <a:cxn ang="0">
                      <a:pos x="50" y="0"/>
                    </a:cxn>
                    <a:cxn ang="0">
                      <a:pos x="0" y="25"/>
                    </a:cxn>
                    <a:cxn ang="0">
                      <a:pos x="0" y="892"/>
                    </a:cxn>
                    <a:cxn ang="0">
                      <a:pos x="38" y="980"/>
                    </a:cxn>
                    <a:cxn ang="0">
                      <a:pos x="38" y="1105"/>
                    </a:cxn>
                    <a:cxn ang="0">
                      <a:pos x="100" y="1193"/>
                    </a:cxn>
                    <a:cxn ang="0">
                      <a:pos x="226" y="1294"/>
                    </a:cxn>
                    <a:cxn ang="0">
                      <a:pos x="251" y="1369"/>
                    </a:cxn>
                    <a:cxn ang="0">
                      <a:pos x="352" y="1520"/>
                    </a:cxn>
                    <a:cxn ang="0">
                      <a:pos x="301" y="1545"/>
                    </a:cxn>
                    <a:cxn ang="0">
                      <a:pos x="339" y="1570"/>
                    </a:cxn>
                    <a:cxn ang="0">
                      <a:pos x="377" y="1545"/>
                    </a:cxn>
                    <a:cxn ang="0">
                      <a:pos x="402" y="1595"/>
                    </a:cxn>
                    <a:cxn ang="0">
                      <a:pos x="402" y="1595"/>
                    </a:cxn>
                    <a:cxn ang="0">
                      <a:pos x="439" y="1558"/>
                    </a:cxn>
                    <a:cxn ang="0">
                      <a:pos x="427" y="1495"/>
                    </a:cxn>
                    <a:cxn ang="0">
                      <a:pos x="427" y="1495"/>
                    </a:cxn>
                    <a:cxn ang="0">
                      <a:pos x="427" y="1495"/>
                    </a:cxn>
                    <a:cxn ang="0">
                      <a:pos x="628" y="1495"/>
                    </a:cxn>
                    <a:cxn ang="0">
                      <a:pos x="841" y="1520"/>
                    </a:cxn>
                    <a:cxn ang="0">
                      <a:pos x="904" y="1419"/>
                    </a:cxn>
                    <a:cxn ang="0">
                      <a:pos x="1004" y="1369"/>
                    </a:cxn>
                    <a:cxn ang="0">
                      <a:pos x="1281" y="1344"/>
                    </a:cxn>
                    <a:cxn ang="0">
                      <a:pos x="1557" y="1243"/>
                    </a:cxn>
                    <a:cxn ang="0">
                      <a:pos x="1620" y="1042"/>
                    </a:cxn>
                    <a:cxn ang="0">
                      <a:pos x="1620" y="1042"/>
                    </a:cxn>
                    <a:cxn ang="0">
                      <a:pos x="1582" y="967"/>
                    </a:cxn>
                    <a:cxn ang="0">
                      <a:pos x="1582" y="967"/>
                    </a:cxn>
                    <a:cxn ang="0">
                      <a:pos x="1582" y="967"/>
                    </a:cxn>
                    <a:cxn ang="0">
                      <a:pos x="1569" y="980"/>
                    </a:cxn>
                    <a:cxn ang="0">
                      <a:pos x="1331" y="942"/>
                    </a:cxn>
                    <a:cxn ang="0">
                      <a:pos x="1230" y="816"/>
                    </a:cxn>
                    <a:cxn ang="0">
                      <a:pos x="1230" y="816"/>
                    </a:cxn>
                    <a:cxn ang="0">
                      <a:pos x="1230" y="816"/>
                    </a:cxn>
                    <a:cxn ang="0">
                      <a:pos x="1205" y="804"/>
                    </a:cxn>
                    <a:cxn ang="0">
                      <a:pos x="1205" y="779"/>
                    </a:cxn>
                    <a:cxn ang="0">
                      <a:pos x="1180" y="779"/>
                    </a:cxn>
                    <a:cxn ang="0">
                      <a:pos x="1155" y="766"/>
                    </a:cxn>
                    <a:cxn ang="0">
                      <a:pos x="1155" y="766"/>
                    </a:cxn>
                    <a:cxn ang="0">
                      <a:pos x="1155" y="766"/>
                    </a:cxn>
                    <a:cxn ang="0">
                      <a:pos x="1105" y="665"/>
                    </a:cxn>
                    <a:cxn ang="0">
                      <a:pos x="1105" y="565"/>
                    </a:cxn>
                    <a:cxn ang="0">
                      <a:pos x="979" y="477"/>
                    </a:cxn>
                    <a:cxn ang="0">
                      <a:pos x="929" y="376"/>
                    </a:cxn>
                    <a:cxn ang="0">
                      <a:pos x="866" y="376"/>
                    </a:cxn>
                    <a:cxn ang="0">
                      <a:pos x="866" y="376"/>
                    </a:cxn>
                  </a:cxnLst>
                  <a:rect l="0" t="0" r="r" b="b"/>
                  <a:pathLst>
                    <a:path w="1620" h="1595">
                      <a:moveTo>
                        <a:pt x="866" y="376"/>
                      </a:moveTo>
                      <a:lnTo>
                        <a:pt x="866" y="376"/>
                      </a:lnTo>
                      <a:lnTo>
                        <a:pt x="841" y="326"/>
                      </a:lnTo>
                      <a:lnTo>
                        <a:pt x="753" y="314"/>
                      </a:lnTo>
                      <a:lnTo>
                        <a:pt x="578" y="314"/>
                      </a:lnTo>
                      <a:lnTo>
                        <a:pt x="326" y="113"/>
                      </a:lnTo>
                      <a:lnTo>
                        <a:pt x="213" y="50"/>
                      </a:lnTo>
                      <a:lnTo>
                        <a:pt x="176" y="25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50" y="0"/>
                      </a:lnTo>
                      <a:lnTo>
                        <a:pt x="0" y="25"/>
                      </a:lnTo>
                      <a:lnTo>
                        <a:pt x="0" y="892"/>
                      </a:lnTo>
                      <a:lnTo>
                        <a:pt x="38" y="980"/>
                      </a:lnTo>
                      <a:lnTo>
                        <a:pt x="38" y="1105"/>
                      </a:lnTo>
                      <a:lnTo>
                        <a:pt x="100" y="1193"/>
                      </a:lnTo>
                      <a:lnTo>
                        <a:pt x="226" y="1294"/>
                      </a:lnTo>
                      <a:lnTo>
                        <a:pt x="251" y="1369"/>
                      </a:lnTo>
                      <a:lnTo>
                        <a:pt x="352" y="1520"/>
                      </a:lnTo>
                      <a:lnTo>
                        <a:pt x="301" y="1545"/>
                      </a:lnTo>
                      <a:lnTo>
                        <a:pt x="339" y="1570"/>
                      </a:lnTo>
                      <a:lnTo>
                        <a:pt x="377" y="1545"/>
                      </a:lnTo>
                      <a:lnTo>
                        <a:pt x="402" y="1595"/>
                      </a:lnTo>
                      <a:lnTo>
                        <a:pt x="402" y="1595"/>
                      </a:lnTo>
                      <a:lnTo>
                        <a:pt x="439" y="1558"/>
                      </a:lnTo>
                      <a:lnTo>
                        <a:pt x="427" y="1495"/>
                      </a:lnTo>
                      <a:lnTo>
                        <a:pt x="427" y="1495"/>
                      </a:lnTo>
                      <a:lnTo>
                        <a:pt x="427" y="1495"/>
                      </a:lnTo>
                      <a:lnTo>
                        <a:pt x="628" y="1495"/>
                      </a:lnTo>
                      <a:lnTo>
                        <a:pt x="841" y="1520"/>
                      </a:lnTo>
                      <a:lnTo>
                        <a:pt x="904" y="1419"/>
                      </a:lnTo>
                      <a:lnTo>
                        <a:pt x="1004" y="1369"/>
                      </a:lnTo>
                      <a:lnTo>
                        <a:pt x="1281" y="1344"/>
                      </a:lnTo>
                      <a:lnTo>
                        <a:pt x="1557" y="1243"/>
                      </a:lnTo>
                      <a:lnTo>
                        <a:pt x="1620" y="1042"/>
                      </a:lnTo>
                      <a:lnTo>
                        <a:pt x="1620" y="1042"/>
                      </a:lnTo>
                      <a:lnTo>
                        <a:pt x="1582" y="967"/>
                      </a:lnTo>
                      <a:lnTo>
                        <a:pt x="1582" y="967"/>
                      </a:lnTo>
                      <a:lnTo>
                        <a:pt x="1582" y="967"/>
                      </a:lnTo>
                      <a:lnTo>
                        <a:pt x="1569" y="980"/>
                      </a:lnTo>
                      <a:lnTo>
                        <a:pt x="1331" y="942"/>
                      </a:lnTo>
                      <a:lnTo>
                        <a:pt x="1230" y="816"/>
                      </a:lnTo>
                      <a:lnTo>
                        <a:pt x="1230" y="816"/>
                      </a:lnTo>
                      <a:lnTo>
                        <a:pt x="1230" y="816"/>
                      </a:lnTo>
                      <a:lnTo>
                        <a:pt x="1205" y="804"/>
                      </a:lnTo>
                      <a:lnTo>
                        <a:pt x="1205" y="779"/>
                      </a:lnTo>
                      <a:lnTo>
                        <a:pt x="1180" y="779"/>
                      </a:lnTo>
                      <a:lnTo>
                        <a:pt x="1155" y="766"/>
                      </a:lnTo>
                      <a:lnTo>
                        <a:pt x="1155" y="766"/>
                      </a:lnTo>
                      <a:lnTo>
                        <a:pt x="1155" y="766"/>
                      </a:lnTo>
                      <a:lnTo>
                        <a:pt x="1105" y="665"/>
                      </a:lnTo>
                      <a:lnTo>
                        <a:pt x="1105" y="565"/>
                      </a:lnTo>
                      <a:lnTo>
                        <a:pt x="979" y="477"/>
                      </a:lnTo>
                      <a:lnTo>
                        <a:pt x="929" y="376"/>
                      </a:lnTo>
                      <a:lnTo>
                        <a:pt x="866" y="376"/>
                      </a:lnTo>
                      <a:lnTo>
                        <a:pt x="866" y="376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2" name="Rectangle 21"/>
                <p:cNvSpPr>
                  <a:spLocks noChangeArrowheads="1"/>
                </p:cNvSpPr>
                <p:nvPr/>
              </p:nvSpPr>
              <p:spPr bwMode="auto">
                <a:xfrm>
                  <a:off x="1995196" y="3532267"/>
                  <a:ext cx="1763" cy="1764"/>
                </a:xfrm>
                <a:prstGeom prst="rect">
                  <a:avLst/>
                </a:pr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3" name="Freeform 22"/>
                <p:cNvSpPr>
                  <a:spLocks/>
                </p:cNvSpPr>
                <p:nvPr/>
              </p:nvSpPr>
              <p:spPr bwMode="auto">
                <a:xfrm>
                  <a:off x="4098728" y="1938309"/>
                  <a:ext cx="2722424" cy="2436781"/>
                </a:xfrm>
                <a:custGeom>
                  <a:avLst/>
                  <a:gdLst/>
                  <a:ahLst/>
                  <a:cxnLst>
                    <a:cxn ang="0">
                      <a:pos x="816" y="1080"/>
                    </a:cxn>
                    <a:cxn ang="0">
                      <a:pos x="916" y="955"/>
                    </a:cxn>
                    <a:cxn ang="0">
                      <a:pos x="941" y="992"/>
                    </a:cxn>
                    <a:cxn ang="0">
                      <a:pos x="1054" y="967"/>
                    </a:cxn>
                    <a:cxn ang="0">
                      <a:pos x="1155" y="854"/>
                    </a:cxn>
                    <a:cxn ang="0">
                      <a:pos x="1305" y="641"/>
                    </a:cxn>
                    <a:cxn ang="0">
                      <a:pos x="1381" y="528"/>
                    </a:cxn>
                    <a:cxn ang="0">
                      <a:pos x="1255" y="414"/>
                    </a:cxn>
                    <a:cxn ang="0">
                      <a:pos x="1243" y="276"/>
                    </a:cxn>
                    <a:cxn ang="0">
                      <a:pos x="1418" y="276"/>
                    </a:cxn>
                    <a:cxn ang="0">
                      <a:pos x="1544" y="213"/>
                    </a:cxn>
                    <a:cxn ang="0">
                      <a:pos x="1544" y="213"/>
                    </a:cxn>
                    <a:cxn ang="0">
                      <a:pos x="1519" y="151"/>
                    </a:cxn>
                    <a:cxn ang="0">
                      <a:pos x="1469" y="138"/>
                    </a:cxn>
                    <a:cxn ang="0">
                      <a:pos x="1443" y="63"/>
                    </a:cxn>
                    <a:cxn ang="0">
                      <a:pos x="1305" y="0"/>
                    </a:cxn>
                    <a:cxn ang="0">
                      <a:pos x="992" y="113"/>
                    </a:cxn>
                    <a:cxn ang="0">
                      <a:pos x="966" y="276"/>
                    </a:cxn>
                    <a:cxn ang="0">
                      <a:pos x="879" y="326"/>
                    </a:cxn>
                    <a:cxn ang="0">
                      <a:pos x="828" y="427"/>
                    </a:cxn>
                    <a:cxn ang="0">
                      <a:pos x="803" y="553"/>
                    </a:cxn>
                    <a:cxn ang="0">
                      <a:pos x="690" y="565"/>
                    </a:cxn>
                    <a:cxn ang="0">
                      <a:pos x="577" y="615"/>
                    </a:cxn>
                    <a:cxn ang="0">
                      <a:pos x="514" y="766"/>
                    </a:cxn>
                    <a:cxn ang="0">
                      <a:pos x="150" y="817"/>
                    </a:cxn>
                    <a:cxn ang="0">
                      <a:pos x="0" y="766"/>
                    </a:cxn>
                    <a:cxn ang="0">
                      <a:pos x="188" y="930"/>
                    </a:cxn>
                    <a:cxn ang="0">
                      <a:pos x="238" y="1043"/>
                    </a:cxn>
                    <a:cxn ang="0">
                      <a:pos x="88" y="1143"/>
                    </a:cxn>
                    <a:cxn ang="0">
                      <a:pos x="251" y="1244"/>
                    </a:cxn>
                    <a:cxn ang="0">
                      <a:pos x="552" y="1281"/>
                    </a:cxn>
                    <a:cxn ang="0">
                      <a:pos x="615" y="1357"/>
                    </a:cxn>
                    <a:cxn ang="0">
                      <a:pos x="766" y="1344"/>
                    </a:cxn>
                    <a:cxn ang="0">
                      <a:pos x="979" y="1294"/>
                    </a:cxn>
                    <a:cxn ang="0">
                      <a:pos x="891" y="1106"/>
                    </a:cxn>
                    <a:cxn ang="0">
                      <a:pos x="841" y="1093"/>
                    </a:cxn>
                  </a:cxnLst>
                  <a:rect l="0" t="0" r="r" b="b"/>
                  <a:pathLst>
                    <a:path w="1544" h="1382">
                      <a:moveTo>
                        <a:pt x="841" y="1093"/>
                      </a:moveTo>
                      <a:lnTo>
                        <a:pt x="816" y="1080"/>
                      </a:lnTo>
                      <a:lnTo>
                        <a:pt x="828" y="1043"/>
                      </a:lnTo>
                      <a:lnTo>
                        <a:pt x="916" y="955"/>
                      </a:lnTo>
                      <a:lnTo>
                        <a:pt x="916" y="955"/>
                      </a:lnTo>
                      <a:lnTo>
                        <a:pt x="941" y="992"/>
                      </a:lnTo>
                      <a:lnTo>
                        <a:pt x="941" y="992"/>
                      </a:lnTo>
                      <a:lnTo>
                        <a:pt x="1054" y="967"/>
                      </a:lnTo>
                      <a:lnTo>
                        <a:pt x="1092" y="879"/>
                      </a:lnTo>
                      <a:lnTo>
                        <a:pt x="1155" y="854"/>
                      </a:lnTo>
                      <a:lnTo>
                        <a:pt x="1192" y="766"/>
                      </a:lnTo>
                      <a:lnTo>
                        <a:pt x="1305" y="641"/>
                      </a:lnTo>
                      <a:lnTo>
                        <a:pt x="1305" y="578"/>
                      </a:lnTo>
                      <a:lnTo>
                        <a:pt x="1381" y="528"/>
                      </a:lnTo>
                      <a:lnTo>
                        <a:pt x="1318" y="490"/>
                      </a:lnTo>
                      <a:lnTo>
                        <a:pt x="1255" y="414"/>
                      </a:lnTo>
                      <a:lnTo>
                        <a:pt x="1230" y="289"/>
                      </a:lnTo>
                      <a:lnTo>
                        <a:pt x="1243" y="276"/>
                      </a:lnTo>
                      <a:lnTo>
                        <a:pt x="1293" y="251"/>
                      </a:lnTo>
                      <a:lnTo>
                        <a:pt x="1418" y="276"/>
                      </a:lnTo>
                      <a:lnTo>
                        <a:pt x="1506" y="251"/>
                      </a:lnTo>
                      <a:lnTo>
                        <a:pt x="1544" y="213"/>
                      </a:lnTo>
                      <a:lnTo>
                        <a:pt x="1544" y="213"/>
                      </a:lnTo>
                      <a:lnTo>
                        <a:pt x="1544" y="213"/>
                      </a:lnTo>
                      <a:lnTo>
                        <a:pt x="1544" y="213"/>
                      </a:lnTo>
                      <a:lnTo>
                        <a:pt x="1519" y="151"/>
                      </a:lnTo>
                      <a:lnTo>
                        <a:pt x="1469" y="138"/>
                      </a:lnTo>
                      <a:lnTo>
                        <a:pt x="1469" y="138"/>
                      </a:lnTo>
                      <a:lnTo>
                        <a:pt x="1443" y="63"/>
                      </a:lnTo>
                      <a:lnTo>
                        <a:pt x="1443" y="63"/>
                      </a:lnTo>
                      <a:lnTo>
                        <a:pt x="1368" y="12"/>
                      </a:lnTo>
                      <a:lnTo>
                        <a:pt x="1305" y="0"/>
                      </a:lnTo>
                      <a:lnTo>
                        <a:pt x="1117" y="25"/>
                      </a:lnTo>
                      <a:lnTo>
                        <a:pt x="992" y="113"/>
                      </a:lnTo>
                      <a:lnTo>
                        <a:pt x="1029" y="201"/>
                      </a:lnTo>
                      <a:lnTo>
                        <a:pt x="966" y="276"/>
                      </a:lnTo>
                      <a:lnTo>
                        <a:pt x="979" y="326"/>
                      </a:lnTo>
                      <a:lnTo>
                        <a:pt x="879" y="326"/>
                      </a:lnTo>
                      <a:lnTo>
                        <a:pt x="904" y="402"/>
                      </a:lnTo>
                      <a:lnTo>
                        <a:pt x="828" y="427"/>
                      </a:lnTo>
                      <a:lnTo>
                        <a:pt x="803" y="502"/>
                      </a:lnTo>
                      <a:lnTo>
                        <a:pt x="803" y="553"/>
                      </a:lnTo>
                      <a:lnTo>
                        <a:pt x="766" y="590"/>
                      </a:lnTo>
                      <a:lnTo>
                        <a:pt x="690" y="565"/>
                      </a:lnTo>
                      <a:lnTo>
                        <a:pt x="615" y="628"/>
                      </a:lnTo>
                      <a:lnTo>
                        <a:pt x="577" y="615"/>
                      </a:lnTo>
                      <a:lnTo>
                        <a:pt x="527" y="653"/>
                      </a:lnTo>
                      <a:lnTo>
                        <a:pt x="514" y="766"/>
                      </a:lnTo>
                      <a:lnTo>
                        <a:pt x="314" y="817"/>
                      </a:lnTo>
                      <a:lnTo>
                        <a:pt x="150" y="817"/>
                      </a:lnTo>
                      <a:lnTo>
                        <a:pt x="37" y="779"/>
                      </a:lnTo>
                      <a:lnTo>
                        <a:pt x="0" y="766"/>
                      </a:lnTo>
                      <a:lnTo>
                        <a:pt x="100" y="904"/>
                      </a:lnTo>
                      <a:lnTo>
                        <a:pt x="188" y="930"/>
                      </a:lnTo>
                      <a:lnTo>
                        <a:pt x="175" y="1030"/>
                      </a:lnTo>
                      <a:lnTo>
                        <a:pt x="238" y="1043"/>
                      </a:lnTo>
                      <a:lnTo>
                        <a:pt x="213" y="1093"/>
                      </a:lnTo>
                      <a:lnTo>
                        <a:pt x="88" y="1143"/>
                      </a:lnTo>
                      <a:lnTo>
                        <a:pt x="62" y="1244"/>
                      </a:lnTo>
                      <a:lnTo>
                        <a:pt x="251" y="1244"/>
                      </a:lnTo>
                      <a:lnTo>
                        <a:pt x="527" y="1219"/>
                      </a:lnTo>
                      <a:lnTo>
                        <a:pt x="552" y="1281"/>
                      </a:lnTo>
                      <a:lnTo>
                        <a:pt x="602" y="1294"/>
                      </a:lnTo>
                      <a:lnTo>
                        <a:pt x="615" y="1357"/>
                      </a:lnTo>
                      <a:lnTo>
                        <a:pt x="703" y="1382"/>
                      </a:lnTo>
                      <a:lnTo>
                        <a:pt x="766" y="1344"/>
                      </a:lnTo>
                      <a:lnTo>
                        <a:pt x="866" y="1344"/>
                      </a:lnTo>
                      <a:lnTo>
                        <a:pt x="979" y="1294"/>
                      </a:lnTo>
                      <a:lnTo>
                        <a:pt x="879" y="1168"/>
                      </a:lnTo>
                      <a:lnTo>
                        <a:pt x="891" y="1106"/>
                      </a:lnTo>
                      <a:lnTo>
                        <a:pt x="891" y="1106"/>
                      </a:lnTo>
                      <a:lnTo>
                        <a:pt x="841" y="1093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4" name="Freeform 23"/>
                <p:cNvSpPr>
                  <a:spLocks/>
                </p:cNvSpPr>
                <p:nvPr/>
              </p:nvSpPr>
              <p:spPr bwMode="auto">
                <a:xfrm>
                  <a:off x="1043053" y="5239072"/>
                  <a:ext cx="1749122" cy="1086148"/>
                </a:xfrm>
                <a:custGeom>
                  <a:avLst/>
                  <a:gdLst/>
                  <a:ahLst/>
                  <a:cxnLst>
                    <a:cxn ang="0">
                      <a:pos x="515" y="75"/>
                    </a:cxn>
                    <a:cxn ang="0">
                      <a:pos x="452" y="176"/>
                    </a:cxn>
                    <a:cxn ang="0">
                      <a:pos x="239" y="151"/>
                    </a:cxn>
                    <a:cxn ang="0">
                      <a:pos x="38" y="151"/>
                    </a:cxn>
                    <a:cxn ang="0">
                      <a:pos x="38" y="151"/>
                    </a:cxn>
                    <a:cxn ang="0">
                      <a:pos x="50" y="214"/>
                    </a:cxn>
                    <a:cxn ang="0">
                      <a:pos x="50" y="214"/>
                    </a:cxn>
                    <a:cxn ang="0">
                      <a:pos x="13" y="251"/>
                    </a:cxn>
                    <a:cxn ang="0">
                      <a:pos x="13" y="251"/>
                    </a:cxn>
                    <a:cxn ang="0">
                      <a:pos x="13" y="251"/>
                    </a:cxn>
                    <a:cxn ang="0">
                      <a:pos x="0" y="327"/>
                    </a:cxn>
                    <a:cxn ang="0">
                      <a:pos x="76" y="591"/>
                    </a:cxn>
                    <a:cxn ang="0">
                      <a:pos x="113" y="616"/>
                    </a:cxn>
                    <a:cxn ang="0">
                      <a:pos x="226" y="578"/>
                    </a:cxn>
                    <a:cxn ang="0">
                      <a:pos x="289" y="540"/>
                    </a:cxn>
                    <a:cxn ang="0">
                      <a:pos x="377" y="540"/>
                    </a:cxn>
                    <a:cxn ang="0">
                      <a:pos x="502" y="477"/>
                    </a:cxn>
                    <a:cxn ang="0">
                      <a:pos x="565" y="477"/>
                    </a:cxn>
                    <a:cxn ang="0">
                      <a:pos x="653" y="402"/>
                    </a:cxn>
                    <a:cxn ang="0">
                      <a:pos x="829" y="364"/>
                    </a:cxn>
                    <a:cxn ang="0">
                      <a:pos x="904" y="327"/>
                    </a:cxn>
                    <a:cxn ang="0">
                      <a:pos x="942" y="239"/>
                    </a:cxn>
                    <a:cxn ang="0">
                      <a:pos x="992" y="226"/>
                    </a:cxn>
                    <a:cxn ang="0">
                      <a:pos x="954" y="163"/>
                    </a:cxn>
                    <a:cxn ang="0">
                      <a:pos x="892" y="0"/>
                    </a:cxn>
                    <a:cxn ang="0">
                      <a:pos x="615" y="25"/>
                    </a:cxn>
                    <a:cxn ang="0">
                      <a:pos x="515" y="75"/>
                    </a:cxn>
                  </a:cxnLst>
                  <a:rect l="0" t="0" r="r" b="b"/>
                  <a:pathLst>
                    <a:path w="992" h="616">
                      <a:moveTo>
                        <a:pt x="515" y="75"/>
                      </a:moveTo>
                      <a:lnTo>
                        <a:pt x="452" y="176"/>
                      </a:lnTo>
                      <a:lnTo>
                        <a:pt x="239" y="151"/>
                      </a:lnTo>
                      <a:lnTo>
                        <a:pt x="38" y="151"/>
                      </a:lnTo>
                      <a:lnTo>
                        <a:pt x="38" y="151"/>
                      </a:lnTo>
                      <a:lnTo>
                        <a:pt x="50" y="214"/>
                      </a:lnTo>
                      <a:lnTo>
                        <a:pt x="50" y="214"/>
                      </a:lnTo>
                      <a:lnTo>
                        <a:pt x="13" y="251"/>
                      </a:lnTo>
                      <a:lnTo>
                        <a:pt x="13" y="251"/>
                      </a:lnTo>
                      <a:lnTo>
                        <a:pt x="13" y="251"/>
                      </a:lnTo>
                      <a:lnTo>
                        <a:pt x="0" y="327"/>
                      </a:lnTo>
                      <a:lnTo>
                        <a:pt x="76" y="591"/>
                      </a:lnTo>
                      <a:lnTo>
                        <a:pt x="113" y="616"/>
                      </a:lnTo>
                      <a:lnTo>
                        <a:pt x="226" y="578"/>
                      </a:lnTo>
                      <a:lnTo>
                        <a:pt x="289" y="540"/>
                      </a:lnTo>
                      <a:lnTo>
                        <a:pt x="377" y="540"/>
                      </a:lnTo>
                      <a:lnTo>
                        <a:pt x="502" y="477"/>
                      </a:lnTo>
                      <a:lnTo>
                        <a:pt x="565" y="477"/>
                      </a:lnTo>
                      <a:lnTo>
                        <a:pt x="653" y="402"/>
                      </a:lnTo>
                      <a:lnTo>
                        <a:pt x="829" y="364"/>
                      </a:lnTo>
                      <a:lnTo>
                        <a:pt x="904" y="327"/>
                      </a:lnTo>
                      <a:lnTo>
                        <a:pt x="942" y="239"/>
                      </a:lnTo>
                      <a:lnTo>
                        <a:pt x="992" y="226"/>
                      </a:lnTo>
                      <a:lnTo>
                        <a:pt x="954" y="163"/>
                      </a:lnTo>
                      <a:lnTo>
                        <a:pt x="892" y="0"/>
                      </a:lnTo>
                      <a:lnTo>
                        <a:pt x="615" y="25"/>
                      </a:lnTo>
                      <a:lnTo>
                        <a:pt x="515" y="75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5" name="Rectangle 24"/>
                <p:cNvSpPr>
                  <a:spLocks noChangeArrowheads="1"/>
                </p:cNvSpPr>
                <p:nvPr/>
              </p:nvSpPr>
              <p:spPr bwMode="auto">
                <a:xfrm>
                  <a:off x="3345829" y="4108842"/>
                  <a:ext cx="1763" cy="1764"/>
                </a:xfrm>
                <a:prstGeom prst="rect">
                  <a:avLst/>
                </a:pr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6" name="Freeform 25"/>
                <p:cNvSpPr>
                  <a:spLocks/>
                </p:cNvSpPr>
                <p:nvPr/>
              </p:nvSpPr>
              <p:spPr bwMode="auto">
                <a:xfrm>
                  <a:off x="2525928" y="3976601"/>
                  <a:ext cx="819900" cy="620656"/>
                </a:xfrm>
                <a:custGeom>
                  <a:avLst/>
                  <a:gdLst/>
                  <a:ahLst/>
                  <a:cxnLst>
                    <a:cxn ang="0">
                      <a:pos x="101" y="314"/>
                    </a:cxn>
                    <a:cxn ang="0">
                      <a:pos x="339" y="352"/>
                    </a:cxn>
                    <a:cxn ang="0">
                      <a:pos x="352" y="339"/>
                    </a:cxn>
                    <a:cxn ang="0">
                      <a:pos x="352" y="339"/>
                    </a:cxn>
                    <a:cxn ang="0">
                      <a:pos x="402" y="188"/>
                    </a:cxn>
                    <a:cxn ang="0">
                      <a:pos x="402" y="125"/>
                    </a:cxn>
                    <a:cxn ang="0">
                      <a:pos x="402" y="125"/>
                    </a:cxn>
                    <a:cxn ang="0">
                      <a:pos x="465" y="113"/>
                    </a:cxn>
                    <a:cxn ang="0">
                      <a:pos x="465" y="75"/>
                    </a:cxn>
                    <a:cxn ang="0">
                      <a:pos x="452" y="88"/>
                    </a:cxn>
                    <a:cxn ang="0">
                      <a:pos x="452" y="88"/>
                    </a:cxn>
                    <a:cxn ang="0">
                      <a:pos x="452" y="75"/>
                    </a:cxn>
                    <a:cxn ang="0">
                      <a:pos x="465" y="75"/>
                    </a:cxn>
                    <a:cxn ang="0">
                      <a:pos x="465" y="63"/>
                    </a:cxn>
                    <a:cxn ang="0">
                      <a:pos x="452" y="50"/>
                    </a:cxn>
                    <a:cxn ang="0">
                      <a:pos x="452" y="50"/>
                    </a:cxn>
                    <a:cxn ang="0">
                      <a:pos x="440" y="50"/>
                    </a:cxn>
                    <a:cxn ang="0">
                      <a:pos x="440" y="37"/>
                    </a:cxn>
                    <a:cxn ang="0">
                      <a:pos x="440" y="0"/>
                    </a:cxn>
                    <a:cxn ang="0">
                      <a:pos x="251" y="201"/>
                    </a:cxn>
                    <a:cxn ang="0">
                      <a:pos x="101" y="188"/>
                    </a:cxn>
                    <a:cxn ang="0">
                      <a:pos x="25" y="213"/>
                    </a:cxn>
                    <a:cxn ang="0">
                      <a:pos x="0" y="188"/>
                    </a:cxn>
                    <a:cxn ang="0">
                      <a:pos x="0" y="188"/>
                    </a:cxn>
                    <a:cxn ang="0">
                      <a:pos x="101" y="314"/>
                    </a:cxn>
                  </a:cxnLst>
                  <a:rect l="0" t="0" r="r" b="b"/>
                  <a:pathLst>
                    <a:path w="465" h="352">
                      <a:moveTo>
                        <a:pt x="101" y="314"/>
                      </a:moveTo>
                      <a:lnTo>
                        <a:pt x="339" y="352"/>
                      </a:lnTo>
                      <a:lnTo>
                        <a:pt x="352" y="339"/>
                      </a:lnTo>
                      <a:lnTo>
                        <a:pt x="352" y="339"/>
                      </a:lnTo>
                      <a:lnTo>
                        <a:pt x="402" y="188"/>
                      </a:lnTo>
                      <a:lnTo>
                        <a:pt x="402" y="125"/>
                      </a:lnTo>
                      <a:lnTo>
                        <a:pt x="402" y="125"/>
                      </a:lnTo>
                      <a:lnTo>
                        <a:pt x="465" y="113"/>
                      </a:lnTo>
                      <a:lnTo>
                        <a:pt x="465" y="75"/>
                      </a:lnTo>
                      <a:lnTo>
                        <a:pt x="452" y="88"/>
                      </a:lnTo>
                      <a:lnTo>
                        <a:pt x="452" y="88"/>
                      </a:lnTo>
                      <a:lnTo>
                        <a:pt x="452" y="75"/>
                      </a:lnTo>
                      <a:lnTo>
                        <a:pt x="465" y="75"/>
                      </a:lnTo>
                      <a:lnTo>
                        <a:pt x="465" y="63"/>
                      </a:lnTo>
                      <a:lnTo>
                        <a:pt x="452" y="50"/>
                      </a:lnTo>
                      <a:lnTo>
                        <a:pt x="452" y="50"/>
                      </a:lnTo>
                      <a:lnTo>
                        <a:pt x="440" y="50"/>
                      </a:lnTo>
                      <a:lnTo>
                        <a:pt x="440" y="37"/>
                      </a:lnTo>
                      <a:lnTo>
                        <a:pt x="440" y="0"/>
                      </a:lnTo>
                      <a:lnTo>
                        <a:pt x="251" y="201"/>
                      </a:lnTo>
                      <a:lnTo>
                        <a:pt x="101" y="188"/>
                      </a:lnTo>
                      <a:lnTo>
                        <a:pt x="25" y="213"/>
                      </a:lnTo>
                      <a:lnTo>
                        <a:pt x="0" y="188"/>
                      </a:lnTo>
                      <a:lnTo>
                        <a:pt x="0" y="188"/>
                      </a:lnTo>
                      <a:lnTo>
                        <a:pt x="101" y="314"/>
                      </a:lnTo>
                      <a:close/>
                    </a:path>
                  </a:pathLst>
                </a:custGeom>
                <a:grpFill/>
                <a:ln w="19050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b="1" kern="0" dirty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77" name="Freeform 26"/>
                <p:cNvSpPr>
                  <a:spLocks/>
                </p:cNvSpPr>
                <p:nvPr/>
              </p:nvSpPr>
              <p:spPr bwMode="auto">
                <a:xfrm>
                  <a:off x="1265220" y="1428736"/>
                  <a:ext cx="3253155" cy="2724187"/>
                </a:xfrm>
                <a:custGeom>
                  <a:avLst/>
                  <a:gdLst/>
                  <a:ahLst/>
                  <a:cxnLst>
                    <a:cxn ang="0">
                      <a:pos x="1845" y="1332"/>
                    </a:cxn>
                    <a:cxn ang="0">
                      <a:pos x="1795" y="1219"/>
                    </a:cxn>
                    <a:cxn ang="0">
                      <a:pos x="1607" y="1055"/>
                    </a:cxn>
                    <a:cxn ang="0">
                      <a:pos x="1607" y="1055"/>
                    </a:cxn>
                    <a:cxn ang="0">
                      <a:pos x="1695" y="955"/>
                    </a:cxn>
                    <a:cxn ang="0">
                      <a:pos x="1607" y="879"/>
                    </a:cxn>
                    <a:cxn ang="0">
                      <a:pos x="1607" y="879"/>
                    </a:cxn>
                    <a:cxn ang="0">
                      <a:pos x="1582" y="716"/>
                    </a:cxn>
                    <a:cxn ang="0">
                      <a:pos x="1569" y="603"/>
                    </a:cxn>
                    <a:cxn ang="0">
                      <a:pos x="1644" y="440"/>
                    </a:cxn>
                    <a:cxn ang="0">
                      <a:pos x="1644" y="440"/>
                    </a:cxn>
                    <a:cxn ang="0">
                      <a:pos x="1644" y="339"/>
                    </a:cxn>
                    <a:cxn ang="0">
                      <a:pos x="1531" y="289"/>
                    </a:cxn>
                    <a:cxn ang="0">
                      <a:pos x="1268" y="188"/>
                    </a:cxn>
                    <a:cxn ang="0">
                      <a:pos x="1092" y="176"/>
                    </a:cxn>
                    <a:cxn ang="0">
                      <a:pos x="941" y="251"/>
                    </a:cxn>
                    <a:cxn ang="0">
                      <a:pos x="904" y="301"/>
                    </a:cxn>
                    <a:cxn ang="0">
                      <a:pos x="678" y="326"/>
                    </a:cxn>
                    <a:cxn ang="0">
                      <a:pos x="477" y="213"/>
                    </a:cxn>
                    <a:cxn ang="0">
                      <a:pos x="464" y="138"/>
                    </a:cxn>
                    <a:cxn ang="0">
                      <a:pos x="376" y="88"/>
                    </a:cxn>
                    <a:cxn ang="0">
                      <a:pos x="414" y="25"/>
                    </a:cxn>
                    <a:cxn ang="0">
                      <a:pos x="238" y="88"/>
                    </a:cxn>
                    <a:cxn ang="0">
                      <a:pos x="238" y="88"/>
                    </a:cxn>
                    <a:cxn ang="0">
                      <a:pos x="226" y="75"/>
                    </a:cxn>
                    <a:cxn ang="0">
                      <a:pos x="201" y="88"/>
                    </a:cxn>
                    <a:cxn ang="0">
                      <a:pos x="201" y="88"/>
                    </a:cxn>
                    <a:cxn ang="0">
                      <a:pos x="75" y="0"/>
                    </a:cxn>
                    <a:cxn ang="0">
                      <a:pos x="0" y="25"/>
                    </a:cxn>
                    <a:cxn ang="0">
                      <a:pos x="12" y="188"/>
                    </a:cxn>
                    <a:cxn ang="0">
                      <a:pos x="63" y="276"/>
                    </a:cxn>
                    <a:cxn ang="0">
                      <a:pos x="213" y="427"/>
                    </a:cxn>
                    <a:cxn ang="0">
                      <a:pos x="213" y="427"/>
                    </a:cxn>
                    <a:cxn ang="0">
                      <a:pos x="125" y="628"/>
                    </a:cxn>
                    <a:cxn ang="0">
                      <a:pos x="176" y="653"/>
                    </a:cxn>
                    <a:cxn ang="0">
                      <a:pos x="213" y="729"/>
                    </a:cxn>
                    <a:cxn ang="0">
                      <a:pos x="326" y="791"/>
                    </a:cxn>
                    <a:cxn ang="0">
                      <a:pos x="364" y="854"/>
                    </a:cxn>
                    <a:cxn ang="0">
                      <a:pos x="376" y="942"/>
                    </a:cxn>
                    <a:cxn ang="0">
                      <a:pos x="427" y="1043"/>
                    </a:cxn>
                    <a:cxn ang="0">
                      <a:pos x="527" y="1043"/>
                    </a:cxn>
                    <a:cxn ang="0">
                      <a:pos x="627" y="1106"/>
                    </a:cxn>
                    <a:cxn ang="0">
                      <a:pos x="803" y="1281"/>
                    </a:cxn>
                    <a:cxn ang="0">
                      <a:pos x="1029" y="1407"/>
                    </a:cxn>
                    <a:cxn ang="0">
                      <a:pos x="1130" y="1382"/>
                    </a:cxn>
                    <a:cxn ang="0">
                      <a:pos x="1243" y="1369"/>
                    </a:cxn>
                    <a:cxn ang="0">
                      <a:pos x="1519" y="1520"/>
                    </a:cxn>
                    <a:cxn ang="0">
                      <a:pos x="1657" y="1545"/>
                    </a:cxn>
                    <a:cxn ang="0">
                      <a:pos x="1669" y="1533"/>
                    </a:cxn>
                    <a:cxn ang="0">
                      <a:pos x="1820" y="1382"/>
                    </a:cxn>
                  </a:cxnLst>
                  <a:rect l="0" t="0" r="r" b="b"/>
                  <a:pathLst>
                    <a:path w="1845" h="1545">
                      <a:moveTo>
                        <a:pt x="1820" y="1382"/>
                      </a:moveTo>
                      <a:lnTo>
                        <a:pt x="1845" y="1332"/>
                      </a:lnTo>
                      <a:lnTo>
                        <a:pt x="1782" y="1319"/>
                      </a:lnTo>
                      <a:lnTo>
                        <a:pt x="1795" y="1219"/>
                      </a:lnTo>
                      <a:lnTo>
                        <a:pt x="1707" y="1193"/>
                      </a:lnTo>
                      <a:lnTo>
                        <a:pt x="1607" y="1055"/>
                      </a:lnTo>
                      <a:lnTo>
                        <a:pt x="1607" y="1055"/>
                      </a:lnTo>
                      <a:lnTo>
                        <a:pt x="1607" y="1055"/>
                      </a:lnTo>
                      <a:lnTo>
                        <a:pt x="1607" y="1055"/>
                      </a:lnTo>
                      <a:lnTo>
                        <a:pt x="1695" y="955"/>
                      </a:lnTo>
                      <a:lnTo>
                        <a:pt x="1682" y="904"/>
                      </a:lnTo>
                      <a:lnTo>
                        <a:pt x="1607" y="879"/>
                      </a:lnTo>
                      <a:lnTo>
                        <a:pt x="1607" y="879"/>
                      </a:lnTo>
                      <a:lnTo>
                        <a:pt x="1607" y="879"/>
                      </a:lnTo>
                      <a:lnTo>
                        <a:pt x="1607" y="804"/>
                      </a:lnTo>
                      <a:lnTo>
                        <a:pt x="1582" y="716"/>
                      </a:lnTo>
                      <a:lnTo>
                        <a:pt x="1607" y="666"/>
                      </a:lnTo>
                      <a:lnTo>
                        <a:pt x="1569" y="603"/>
                      </a:lnTo>
                      <a:lnTo>
                        <a:pt x="1607" y="578"/>
                      </a:lnTo>
                      <a:lnTo>
                        <a:pt x="1644" y="440"/>
                      </a:lnTo>
                      <a:lnTo>
                        <a:pt x="1644" y="440"/>
                      </a:lnTo>
                      <a:lnTo>
                        <a:pt x="1644" y="440"/>
                      </a:lnTo>
                      <a:lnTo>
                        <a:pt x="1644" y="440"/>
                      </a:lnTo>
                      <a:lnTo>
                        <a:pt x="1644" y="339"/>
                      </a:lnTo>
                      <a:lnTo>
                        <a:pt x="1557" y="326"/>
                      </a:lnTo>
                      <a:lnTo>
                        <a:pt x="1531" y="289"/>
                      </a:lnTo>
                      <a:lnTo>
                        <a:pt x="1406" y="213"/>
                      </a:lnTo>
                      <a:lnTo>
                        <a:pt x="1268" y="188"/>
                      </a:lnTo>
                      <a:lnTo>
                        <a:pt x="1255" y="151"/>
                      </a:lnTo>
                      <a:lnTo>
                        <a:pt x="1092" y="176"/>
                      </a:lnTo>
                      <a:lnTo>
                        <a:pt x="1029" y="239"/>
                      </a:lnTo>
                      <a:lnTo>
                        <a:pt x="941" y="251"/>
                      </a:lnTo>
                      <a:lnTo>
                        <a:pt x="954" y="314"/>
                      </a:lnTo>
                      <a:lnTo>
                        <a:pt x="904" y="301"/>
                      </a:lnTo>
                      <a:lnTo>
                        <a:pt x="753" y="339"/>
                      </a:lnTo>
                      <a:lnTo>
                        <a:pt x="678" y="326"/>
                      </a:lnTo>
                      <a:lnTo>
                        <a:pt x="590" y="251"/>
                      </a:lnTo>
                      <a:lnTo>
                        <a:pt x="477" y="213"/>
                      </a:lnTo>
                      <a:lnTo>
                        <a:pt x="464" y="138"/>
                      </a:lnTo>
                      <a:lnTo>
                        <a:pt x="464" y="138"/>
                      </a:lnTo>
                      <a:lnTo>
                        <a:pt x="376" y="88"/>
                      </a:lnTo>
                      <a:lnTo>
                        <a:pt x="376" y="88"/>
                      </a:lnTo>
                      <a:lnTo>
                        <a:pt x="414" y="25"/>
                      </a:lnTo>
                      <a:lnTo>
                        <a:pt x="414" y="25"/>
                      </a:lnTo>
                      <a:lnTo>
                        <a:pt x="376" y="0"/>
                      </a:lnTo>
                      <a:lnTo>
                        <a:pt x="238" y="88"/>
                      </a:lnTo>
                      <a:lnTo>
                        <a:pt x="238" y="88"/>
                      </a:lnTo>
                      <a:lnTo>
                        <a:pt x="238" y="88"/>
                      </a:lnTo>
                      <a:lnTo>
                        <a:pt x="226" y="75"/>
                      </a:lnTo>
                      <a:lnTo>
                        <a:pt x="226" y="75"/>
                      </a:lnTo>
                      <a:lnTo>
                        <a:pt x="201" y="88"/>
                      </a:lnTo>
                      <a:lnTo>
                        <a:pt x="201" y="88"/>
                      </a:lnTo>
                      <a:lnTo>
                        <a:pt x="201" y="88"/>
                      </a:lnTo>
                      <a:lnTo>
                        <a:pt x="201" y="88"/>
                      </a:lnTo>
                      <a:lnTo>
                        <a:pt x="138" y="75"/>
                      </a:lnTo>
                      <a:lnTo>
                        <a:pt x="75" y="0"/>
                      </a:lnTo>
                      <a:lnTo>
                        <a:pt x="75" y="0"/>
                      </a:lnTo>
                      <a:lnTo>
                        <a:pt x="0" y="25"/>
                      </a:lnTo>
                      <a:lnTo>
                        <a:pt x="25" y="88"/>
                      </a:lnTo>
                      <a:lnTo>
                        <a:pt x="12" y="188"/>
                      </a:lnTo>
                      <a:lnTo>
                        <a:pt x="50" y="213"/>
                      </a:lnTo>
                      <a:lnTo>
                        <a:pt x="63" y="276"/>
                      </a:lnTo>
                      <a:lnTo>
                        <a:pt x="125" y="402"/>
                      </a:lnTo>
                      <a:lnTo>
                        <a:pt x="213" y="427"/>
                      </a:lnTo>
                      <a:lnTo>
                        <a:pt x="213" y="427"/>
                      </a:lnTo>
                      <a:lnTo>
                        <a:pt x="213" y="427"/>
                      </a:lnTo>
                      <a:lnTo>
                        <a:pt x="138" y="578"/>
                      </a:lnTo>
                      <a:lnTo>
                        <a:pt x="125" y="628"/>
                      </a:lnTo>
                      <a:lnTo>
                        <a:pt x="176" y="653"/>
                      </a:lnTo>
                      <a:lnTo>
                        <a:pt x="176" y="653"/>
                      </a:lnTo>
                      <a:lnTo>
                        <a:pt x="176" y="653"/>
                      </a:lnTo>
                      <a:lnTo>
                        <a:pt x="213" y="729"/>
                      </a:lnTo>
                      <a:lnTo>
                        <a:pt x="326" y="791"/>
                      </a:lnTo>
                      <a:lnTo>
                        <a:pt x="326" y="791"/>
                      </a:lnTo>
                      <a:lnTo>
                        <a:pt x="326" y="791"/>
                      </a:lnTo>
                      <a:lnTo>
                        <a:pt x="364" y="854"/>
                      </a:lnTo>
                      <a:lnTo>
                        <a:pt x="351" y="942"/>
                      </a:lnTo>
                      <a:lnTo>
                        <a:pt x="376" y="942"/>
                      </a:lnTo>
                      <a:lnTo>
                        <a:pt x="376" y="992"/>
                      </a:lnTo>
                      <a:lnTo>
                        <a:pt x="427" y="1043"/>
                      </a:lnTo>
                      <a:lnTo>
                        <a:pt x="464" y="1005"/>
                      </a:lnTo>
                      <a:lnTo>
                        <a:pt x="527" y="1043"/>
                      </a:lnTo>
                      <a:lnTo>
                        <a:pt x="577" y="1018"/>
                      </a:lnTo>
                      <a:lnTo>
                        <a:pt x="627" y="1106"/>
                      </a:lnTo>
                      <a:lnTo>
                        <a:pt x="703" y="1256"/>
                      </a:lnTo>
                      <a:lnTo>
                        <a:pt x="803" y="1281"/>
                      </a:lnTo>
                      <a:lnTo>
                        <a:pt x="816" y="1319"/>
                      </a:lnTo>
                      <a:lnTo>
                        <a:pt x="1029" y="1407"/>
                      </a:lnTo>
                      <a:lnTo>
                        <a:pt x="1067" y="1369"/>
                      </a:lnTo>
                      <a:lnTo>
                        <a:pt x="1130" y="1382"/>
                      </a:lnTo>
                      <a:lnTo>
                        <a:pt x="1180" y="1332"/>
                      </a:lnTo>
                      <a:lnTo>
                        <a:pt x="1243" y="1369"/>
                      </a:lnTo>
                      <a:lnTo>
                        <a:pt x="1268" y="1482"/>
                      </a:lnTo>
                      <a:lnTo>
                        <a:pt x="1519" y="1520"/>
                      </a:lnTo>
                      <a:lnTo>
                        <a:pt x="1582" y="1508"/>
                      </a:lnTo>
                      <a:lnTo>
                        <a:pt x="1657" y="1545"/>
                      </a:lnTo>
                      <a:lnTo>
                        <a:pt x="1669" y="1533"/>
                      </a:lnTo>
                      <a:lnTo>
                        <a:pt x="1669" y="1533"/>
                      </a:lnTo>
                      <a:lnTo>
                        <a:pt x="1695" y="1432"/>
                      </a:lnTo>
                      <a:lnTo>
                        <a:pt x="1820" y="1382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8" name="Freeform 27"/>
                <p:cNvSpPr>
                  <a:spLocks/>
                </p:cNvSpPr>
                <p:nvPr/>
              </p:nvSpPr>
              <p:spPr bwMode="auto">
                <a:xfrm>
                  <a:off x="1684868" y="3267783"/>
                  <a:ext cx="310328" cy="264484"/>
                </a:xfrm>
                <a:custGeom>
                  <a:avLst/>
                  <a:gdLst/>
                  <a:ahLst/>
                  <a:cxnLst>
                    <a:cxn ang="0">
                      <a:pos x="51" y="0"/>
                    </a:cxn>
                    <a:cxn ang="0">
                      <a:pos x="0" y="88"/>
                    </a:cxn>
                    <a:cxn ang="0">
                      <a:pos x="88" y="100"/>
                    </a:cxn>
                    <a:cxn ang="0">
                      <a:pos x="88" y="100"/>
                    </a:cxn>
                    <a:cxn ang="0">
                      <a:pos x="113" y="150"/>
                    </a:cxn>
                    <a:cxn ang="0">
                      <a:pos x="113" y="150"/>
                    </a:cxn>
                    <a:cxn ang="0">
                      <a:pos x="176" y="150"/>
                    </a:cxn>
                    <a:cxn ang="0">
                      <a:pos x="176" y="150"/>
                    </a:cxn>
                    <a:cxn ang="0">
                      <a:pos x="151" y="63"/>
                    </a:cxn>
                    <a:cxn ang="0">
                      <a:pos x="113" y="63"/>
                    </a:cxn>
                    <a:cxn ang="0">
                      <a:pos x="176" y="25"/>
                    </a:cxn>
                    <a:cxn ang="0">
                      <a:pos x="138" y="0"/>
                    </a:cxn>
                    <a:cxn ang="0">
                      <a:pos x="138" y="0"/>
                    </a:cxn>
                    <a:cxn ang="0">
                      <a:pos x="51" y="0"/>
                    </a:cxn>
                  </a:cxnLst>
                  <a:rect l="0" t="0" r="r" b="b"/>
                  <a:pathLst>
                    <a:path w="176" h="150">
                      <a:moveTo>
                        <a:pt x="51" y="0"/>
                      </a:moveTo>
                      <a:lnTo>
                        <a:pt x="0" y="88"/>
                      </a:lnTo>
                      <a:lnTo>
                        <a:pt x="88" y="100"/>
                      </a:lnTo>
                      <a:lnTo>
                        <a:pt x="88" y="100"/>
                      </a:lnTo>
                      <a:lnTo>
                        <a:pt x="113" y="150"/>
                      </a:lnTo>
                      <a:lnTo>
                        <a:pt x="113" y="150"/>
                      </a:lnTo>
                      <a:lnTo>
                        <a:pt x="176" y="150"/>
                      </a:lnTo>
                      <a:lnTo>
                        <a:pt x="176" y="150"/>
                      </a:lnTo>
                      <a:lnTo>
                        <a:pt x="151" y="63"/>
                      </a:lnTo>
                      <a:lnTo>
                        <a:pt x="113" y="63"/>
                      </a:lnTo>
                      <a:lnTo>
                        <a:pt x="176" y="25"/>
                      </a:lnTo>
                      <a:lnTo>
                        <a:pt x="138" y="0"/>
                      </a:lnTo>
                      <a:lnTo>
                        <a:pt x="138" y="0"/>
                      </a:lnTo>
                      <a:lnTo>
                        <a:pt x="51" y="0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9" name="Freeform 28"/>
                <p:cNvSpPr>
                  <a:spLocks/>
                </p:cNvSpPr>
                <p:nvPr/>
              </p:nvSpPr>
              <p:spPr bwMode="auto">
                <a:xfrm>
                  <a:off x="2880337" y="1428736"/>
                  <a:ext cx="2170533" cy="885140"/>
                </a:xfrm>
                <a:custGeom>
                  <a:avLst/>
                  <a:gdLst/>
                  <a:ahLst/>
                  <a:cxnLst>
                    <a:cxn ang="0">
                      <a:pos x="490" y="213"/>
                    </a:cxn>
                    <a:cxn ang="0">
                      <a:pos x="615" y="289"/>
                    </a:cxn>
                    <a:cxn ang="0">
                      <a:pos x="641" y="326"/>
                    </a:cxn>
                    <a:cxn ang="0">
                      <a:pos x="728" y="339"/>
                    </a:cxn>
                    <a:cxn ang="0">
                      <a:pos x="728" y="440"/>
                    </a:cxn>
                    <a:cxn ang="0">
                      <a:pos x="728" y="440"/>
                    </a:cxn>
                    <a:cxn ang="0">
                      <a:pos x="804" y="465"/>
                    </a:cxn>
                    <a:cxn ang="0">
                      <a:pos x="829" y="502"/>
                    </a:cxn>
                    <a:cxn ang="0">
                      <a:pos x="904" y="465"/>
                    </a:cxn>
                    <a:cxn ang="0">
                      <a:pos x="929" y="414"/>
                    </a:cxn>
                    <a:cxn ang="0">
                      <a:pos x="1030" y="377"/>
                    </a:cxn>
                    <a:cxn ang="0">
                      <a:pos x="1067" y="276"/>
                    </a:cxn>
                    <a:cxn ang="0">
                      <a:pos x="1130" y="264"/>
                    </a:cxn>
                    <a:cxn ang="0">
                      <a:pos x="1155" y="226"/>
                    </a:cxn>
                    <a:cxn ang="0">
                      <a:pos x="1155" y="226"/>
                    </a:cxn>
                    <a:cxn ang="0">
                      <a:pos x="1155" y="226"/>
                    </a:cxn>
                    <a:cxn ang="0">
                      <a:pos x="1231" y="251"/>
                    </a:cxn>
                    <a:cxn ang="0">
                      <a:pos x="1231" y="251"/>
                    </a:cxn>
                    <a:cxn ang="0">
                      <a:pos x="1231" y="251"/>
                    </a:cxn>
                    <a:cxn ang="0">
                      <a:pos x="1231" y="251"/>
                    </a:cxn>
                    <a:cxn ang="0">
                      <a:pos x="1231" y="176"/>
                    </a:cxn>
                    <a:cxn ang="0">
                      <a:pos x="1231" y="176"/>
                    </a:cxn>
                    <a:cxn ang="0">
                      <a:pos x="1143" y="151"/>
                    </a:cxn>
                    <a:cxn ang="0">
                      <a:pos x="1143" y="151"/>
                    </a:cxn>
                    <a:cxn ang="0">
                      <a:pos x="1030" y="75"/>
                    </a:cxn>
                    <a:cxn ang="0">
                      <a:pos x="1030" y="75"/>
                    </a:cxn>
                    <a:cxn ang="0">
                      <a:pos x="1005" y="75"/>
                    </a:cxn>
                    <a:cxn ang="0">
                      <a:pos x="892" y="0"/>
                    </a:cxn>
                    <a:cxn ang="0">
                      <a:pos x="0" y="0"/>
                    </a:cxn>
                    <a:cxn ang="0">
                      <a:pos x="0" y="37"/>
                    </a:cxn>
                    <a:cxn ang="0">
                      <a:pos x="38" y="88"/>
                    </a:cxn>
                    <a:cxn ang="0">
                      <a:pos x="25" y="125"/>
                    </a:cxn>
                    <a:cxn ang="0">
                      <a:pos x="25" y="251"/>
                    </a:cxn>
                    <a:cxn ang="0">
                      <a:pos x="113" y="239"/>
                    </a:cxn>
                    <a:cxn ang="0">
                      <a:pos x="176" y="176"/>
                    </a:cxn>
                    <a:cxn ang="0">
                      <a:pos x="339" y="151"/>
                    </a:cxn>
                    <a:cxn ang="0">
                      <a:pos x="339" y="151"/>
                    </a:cxn>
                    <a:cxn ang="0">
                      <a:pos x="352" y="188"/>
                    </a:cxn>
                    <a:cxn ang="0">
                      <a:pos x="490" y="213"/>
                    </a:cxn>
                  </a:cxnLst>
                  <a:rect l="0" t="0" r="r" b="b"/>
                  <a:pathLst>
                    <a:path w="1231" h="502">
                      <a:moveTo>
                        <a:pt x="490" y="213"/>
                      </a:moveTo>
                      <a:lnTo>
                        <a:pt x="615" y="289"/>
                      </a:lnTo>
                      <a:lnTo>
                        <a:pt x="641" y="326"/>
                      </a:lnTo>
                      <a:lnTo>
                        <a:pt x="728" y="339"/>
                      </a:lnTo>
                      <a:lnTo>
                        <a:pt x="728" y="440"/>
                      </a:lnTo>
                      <a:lnTo>
                        <a:pt x="728" y="440"/>
                      </a:lnTo>
                      <a:lnTo>
                        <a:pt x="804" y="465"/>
                      </a:lnTo>
                      <a:lnTo>
                        <a:pt x="829" y="502"/>
                      </a:lnTo>
                      <a:lnTo>
                        <a:pt x="904" y="465"/>
                      </a:lnTo>
                      <a:lnTo>
                        <a:pt x="929" y="414"/>
                      </a:lnTo>
                      <a:lnTo>
                        <a:pt x="1030" y="377"/>
                      </a:lnTo>
                      <a:lnTo>
                        <a:pt x="1067" y="276"/>
                      </a:lnTo>
                      <a:lnTo>
                        <a:pt x="1130" y="264"/>
                      </a:lnTo>
                      <a:lnTo>
                        <a:pt x="1155" y="226"/>
                      </a:lnTo>
                      <a:lnTo>
                        <a:pt x="1155" y="226"/>
                      </a:lnTo>
                      <a:lnTo>
                        <a:pt x="1155" y="226"/>
                      </a:lnTo>
                      <a:lnTo>
                        <a:pt x="1231" y="251"/>
                      </a:lnTo>
                      <a:lnTo>
                        <a:pt x="1231" y="251"/>
                      </a:lnTo>
                      <a:lnTo>
                        <a:pt x="1231" y="251"/>
                      </a:lnTo>
                      <a:lnTo>
                        <a:pt x="1231" y="251"/>
                      </a:lnTo>
                      <a:lnTo>
                        <a:pt x="1231" y="176"/>
                      </a:lnTo>
                      <a:lnTo>
                        <a:pt x="1231" y="176"/>
                      </a:lnTo>
                      <a:lnTo>
                        <a:pt x="1143" y="151"/>
                      </a:lnTo>
                      <a:lnTo>
                        <a:pt x="1143" y="151"/>
                      </a:lnTo>
                      <a:lnTo>
                        <a:pt x="1030" y="75"/>
                      </a:lnTo>
                      <a:lnTo>
                        <a:pt x="1030" y="75"/>
                      </a:lnTo>
                      <a:lnTo>
                        <a:pt x="1005" y="75"/>
                      </a:lnTo>
                      <a:lnTo>
                        <a:pt x="892" y="0"/>
                      </a:lnTo>
                      <a:lnTo>
                        <a:pt x="0" y="0"/>
                      </a:lnTo>
                      <a:lnTo>
                        <a:pt x="0" y="37"/>
                      </a:lnTo>
                      <a:lnTo>
                        <a:pt x="38" y="88"/>
                      </a:lnTo>
                      <a:lnTo>
                        <a:pt x="25" y="125"/>
                      </a:lnTo>
                      <a:lnTo>
                        <a:pt x="25" y="251"/>
                      </a:lnTo>
                      <a:lnTo>
                        <a:pt x="113" y="239"/>
                      </a:lnTo>
                      <a:lnTo>
                        <a:pt x="176" y="176"/>
                      </a:lnTo>
                      <a:lnTo>
                        <a:pt x="339" y="151"/>
                      </a:lnTo>
                      <a:lnTo>
                        <a:pt x="339" y="151"/>
                      </a:lnTo>
                      <a:lnTo>
                        <a:pt x="352" y="188"/>
                      </a:lnTo>
                      <a:lnTo>
                        <a:pt x="490" y="213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0" name="Freeform 29"/>
                <p:cNvSpPr>
                  <a:spLocks/>
                </p:cNvSpPr>
                <p:nvPr/>
              </p:nvSpPr>
              <p:spPr bwMode="auto">
                <a:xfrm>
                  <a:off x="357158" y="5970811"/>
                  <a:ext cx="620656" cy="419648"/>
                </a:xfrm>
                <a:custGeom>
                  <a:avLst/>
                  <a:gdLst/>
                  <a:ahLst/>
                  <a:cxnLst>
                    <a:cxn ang="0">
                      <a:pos x="213" y="62"/>
                    </a:cxn>
                    <a:cxn ang="0">
                      <a:pos x="138" y="25"/>
                    </a:cxn>
                    <a:cxn ang="0">
                      <a:pos x="38" y="0"/>
                    </a:cxn>
                    <a:cxn ang="0">
                      <a:pos x="0" y="25"/>
                    </a:cxn>
                    <a:cxn ang="0">
                      <a:pos x="0" y="238"/>
                    </a:cxn>
                    <a:cxn ang="0">
                      <a:pos x="339" y="238"/>
                    </a:cxn>
                    <a:cxn ang="0">
                      <a:pos x="339" y="226"/>
                    </a:cxn>
                    <a:cxn ang="0">
                      <a:pos x="352" y="213"/>
                    </a:cxn>
                    <a:cxn ang="0">
                      <a:pos x="213" y="62"/>
                    </a:cxn>
                  </a:cxnLst>
                  <a:rect l="0" t="0" r="r" b="b"/>
                  <a:pathLst>
                    <a:path w="352" h="238">
                      <a:moveTo>
                        <a:pt x="213" y="62"/>
                      </a:moveTo>
                      <a:lnTo>
                        <a:pt x="138" y="25"/>
                      </a:lnTo>
                      <a:lnTo>
                        <a:pt x="38" y="0"/>
                      </a:lnTo>
                      <a:lnTo>
                        <a:pt x="0" y="25"/>
                      </a:lnTo>
                      <a:lnTo>
                        <a:pt x="0" y="238"/>
                      </a:lnTo>
                      <a:lnTo>
                        <a:pt x="339" y="238"/>
                      </a:lnTo>
                      <a:lnTo>
                        <a:pt x="339" y="226"/>
                      </a:lnTo>
                      <a:lnTo>
                        <a:pt x="352" y="213"/>
                      </a:lnTo>
                      <a:lnTo>
                        <a:pt x="213" y="62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1" name="Rectangle 30"/>
                <p:cNvSpPr>
                  <a:spLocks noChangeArrowheads="1"/>
                </p:cNvSpPr>
                <p:nvPr/>
              </p:nvSpPr>
              <p:spPr bwMode="auto">
                <a:xfrm>
                  <a:off x="1110056" y="6302298"/>
                  <a:ext cx="1763" cy="1764"/>
                </a:xfrm>
                <a:prstGeom prst="rect">
                  <a:avLst/>
                </a:pr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2" name="Freeform 31"/>
                <p:cNvSpPr>
                  <a:spLocks/>
                </p:cNvSpPr>
                <p:nvPr/>
              </p:nvSpPr>
              <p:spPr bwMode="auto">
                <a:xfrm>
                  <a:off x="357158" y="5394236"/>
                  <a:ext cx="752898" cy="975066"/>
                </a:xfrm>
                <a:custGeom>
                  <a:avLst/>
                  <a:gdLst/>
                  <a:ahLst/>
                  <a:cxnLst>
                    <a:cxn ang="0">
                      <a:pos x="138" y="352"/>
                    </a:cxn>
                    <a:cxn ang="0">
                      <a:pos x="213" y="389"/>
                    </a:cxn>
                    <a:cxn ang="0">
                      <a:pos x="213" y="389"/>
                    </a:cxn>
                    <a:cxn ang="0">
                      <a:pos x="352" y="540"/>
                    </a:cxn>
                    <a:cxn ang="0">
                      <a:pos x="352" y="540"/>
                    </a:cxn>
                    <a:cxn ang="0">
                      <a:pos x="389" y="553"/>
                    </a:cxn>
                    <a:cxn ang="0">
                      <a:pos x="427" y="515"/>
                    </a:cxn>
                    <a:cxn ang="0">
                      <a:pos x="352" y="440"/>
                    </a:cxn>
                    <a:cxn ang="0">
                      <a:pos x="289" y="402"/>
                    </a:cxn>
                    <a:cxn ang="0">
                      <a:pos x="239" y="327"/>
                    </a:cxn>
                    <a:cxn ang="0">
                      <a:pos x="151" y="301"/>
                    </a:cxn>
                    <a:cxn ang="0">
                      <a:pos x="113" y="251"/>
                    </a:cxn>
                    <a:cxn ang="0">
                      <a:pos x="100" y="289"/>
                    </a:cxn>
                    <a:cxn ang="0">
                      <a:pos x="63" y="214"/>
                    </a:cxn>
                    <a:cxn ang="0">
                      <a:pos x="25" y="63"/>
                    </a:cxn>
                    <a:cxn ang="0">
                      <a:pos x="0" y="0"/>
                    </a:cxn>
                    <a:cxn ang="0">
                      <a:pos x="0" y="352"/>
                    </a:cxn>
                    <a:cxn ang="0">
                      <a:pos x="38" y="327"/>
                    </a:cxn>
                    <a:cxn ang="0">
                      <a:pos x="138" y="352"/>
                    </a:cxn>
                  </a:cxnLst>
                  <a:rect l="0" t="0" r="r" b="b"/>
                  <a:pathLst>
                    <a:path w="427" h="553">
                      <a:moveTo>
                        <a:pt x="138" y="352"/>
                      </a:moveTo>
                      <a:lnTo>
                        <a:pt x="213" y="389"/>
                      </a:lnTo>
                      <a:lnTo>
                        <a:pt x="213" y="389"/>
                      </a:lnTo>
                      <a:lnTo>
                        <a:pt x="352" y="540"/>
                      </a:lnTo>
                      <a:lnTo>
                        <a:pt x="352" y="540"/>
                      </a:lnTo>
                      <a:lnTo>
                        <a:pt x="389" y="553"/>
                      </a:lnTo>
                      <a:lnTo>
                        <a:pt x="427" y="515"/>
                      </a:lnTo>
                      <a:lnTo>
                        <a:pt x="352" y="440"/>
                      </a:lnTo>
                      <a:lnTo>
                        <a:pt x="289" y="402"/>
                      </a:lnTo>
                      <a:lnTo>
                        <a:pt x="239" y="327"/>
                      </a:lnTo>
                      <a:lnTo>
                        <a:pt x="151" y="301"/>
                      </a:lnTo>
                      <a:lnTo>
                        <a:pt x="113" y="251"/>
                      </a:lnTo>
                      <a:lnTo>
                        <a:pt x="100" y="289"/>
                      </a:lnTo>
                      <a:lnTo>
                        <a:pt x="63" y="214"/>
                      </a:lnTo>
                      <a:lnTo>
                        <a:pt x="25" y="63"/>
                      </a:lnTo>
                      <a:lnTo>
                        <a:pt x="0" y="0"/>
                      </a:lnTo>
                      <a:lnTo>
                        <a:pt x="0" y="352"/>
                      </a:lnTo>
                      <a:lnTo>
                        <a:pt x="38" y="327"/>
                      </a:lnTo>
                      <a:lnTo>
                        <a:pt x="138" y="352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3" name="Freeform 32"/>
                <p:cNvSpPr>
                  <a:spLocks/>
                </p:cNvSpPr>
                <p:nvPr/>
              </p:nvSpPr>
              <p:spPr bwMode="auto">
                <a:xfrm>
                  <a:off x="357158" y="2647127"/>
                  <a:ext cx="88161" cy="266248"/>
                </a:xfrm>
                <a:custGeom>
                  <a:avLst/>
                  <a:gdLst/>
                  <a:ahLst/>
                  <a:cxnLst>
                    <a:cxn ang="0">
                      <a:pos x="50" y="126"/>
                    </a:cxn>
                    <a:cxn ang="0">
                      <a:pos x="38" y="88"/>
                    </a:cxn>
                    <a:cxn ang="0">
                      <a:pos x="13" y="0"/>
                    </a:cxn>
                    <a:cxn ang="0">
                      <a:pos x="13" y="0"/>
                    </a:cxn>
                    <a:cxn ang="0">
                      <a:pos x="13" y="0"/>
                    </a:cxn>
                    <a:cxn ang="0">
                      <a:pos x="0" y="12"/>
                    </a:cxn>
                    <a:cxn ang="0">
                      <a:pos x="0" y="151"/>
                    </a:cxn>
                    <a:cxn ang="0">
                      <a:pos x="50" y="126"/>
                    </a:cxn>
                    <a:cxn ang="0">
                      <a:pos x="50" y="126"/>
                    </a:cxn>
                  </a:cxnLst>
                  <a:rect l="0" t="0" r="r" b="b"/>
                  <a:pathLst>
                    <a:path w="50" h="151">
                      <a:moveTo>
                        <a:pt x="50" y="126"/>
                      </a:moveTo>
                      <a:lnTo>
                        <a:pt x="38" y="88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0" y="12"/>
                      </a:lnTo>
                      <a:lnTo>
                        <a:pt x="0" y="151"/>
                      </a:lnTo>
                      <a:lnTo>
                        <a:pt x="50" y="126"/>
                      </a:lnTo>
                      <a:lnTo>
                        <a:pt x="50" y="126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4" name="Freeform 33"/>
                <p:cNvSpPr>
                  <a:spLocks/>
                </p:cNvSpPr>
                <p:nvPr/>
              </p:nvSpPr>
              <p:spPr bwMode="auto">
                <a:xfrm>
                  <a:off x="357158" y="1871307"/>
                  <a:ext cx="620656" cy="796979"/>
                </a:xfrm>
                <a:custGeom>
                  <a:avLst/>
                  <a:gdLst/>
                  <a:ahLst/>
                  <a:cxnLst>
                    <a:cxn ang="0">
                      <a:pos x="201" y="327"/>
                    </a:cxn>
                    <a:cxn ang="0">
                      <a:pos x="251" y="277"/>
                    </a:cxn>
                    <a:cxn ang="0">
                      <a:pos x="264" y="101"/>
                    </a:cxn>
                    <a:cxn ang="0">
                      <a:pos x="264" y="101"/>
                    </a:cxn>
                    <a:cxn ang="0">
                      <a:pos x="264" y="101"/>
                    </a:cxn>
                    <a:cxn ang="0">
                      <a:pos x="301" y="88"/>
                    </a:cxn>
                    <a:cxn ang="0">
                      <a:pos x="352" y="25"/>
                    </a:cxn>
                    <a:cxn ang="0">
                      <a:pos x="352" y="25"/>
                    </a:cxn>
                    <a:cxn ang="0">
                      <a:pos x="339" y="0"/>
                    </a:cxn>
                    <a:cxn ang="0">
                      <a:pos x="276" y="38"/>
                    </a:cxn>
                    <a:cxn ang="0">
                      <a:pos x="213" y="25"/>
                    </a:cxn>
                    <a:cxn ang="0">
                      <a:pos x="100" y="75"/>
                    </a:cxn>
                    <a:cxn ang="0">
                      <a:pos x="0" y="75"/>
                    </a:cxn>
                    <a:cxn ang="0">
                      <a:pos x="0" y="75"/>
                    </a:cxn>
                    <a:cxn ang="0">
                      <a:pos x="0" y="452"/>
                    </a:cxn>
                    <a:cxn ang="0">
                      <a:pos x="13" y="440"/>
                    </a:cxn>
                    <a:cxn ang="0">
                      <a:pos x="201" y="327"/>
                    </a:cxn>
                  </a:cxnLst>
                  <a:rect l="0" t="0" r="r" b="b"/>
                  <a:pathLst>
                    <a:path w="352" h="452">
                      <a:moveTo>
                        <a:pt x="201" y="327"/>
                      </a:moveTo>
                      <a:lnTo>
                        <a:pt x="251" y="277"/>
                      </a:lnTo>
                      <a:lnTo>
                        <a:pt x="264" y="101"/>
                      </a:lnTo>
                      <a:lnTo>
                        <a:pt x="264" y="101"/>
                      </a:lnTo>
                      <a:lnTo>
                        <a:pt x="264" y="101"/>
                      </a:lnTo>
                      <a:lnTo>
                        <a:pt x="301" y="88"/>
                      </a:lnTo>
                      <a:lnTo>
                        <a:pt x="352" y="25"/>
                      </a:lnTo>
                      <a:lnTo>
                        <a:pt x="352" y="25"/>
                      </a:lnTo>
                      <a:lnTo>
                        <a:pt x="339" y="0"/>
                      </a:lnTo>
                      <a:lnTo>
                        <a:pt x="276" y="38"/>
                      </a:lnTo>
                      <a:lnTo>
                        <a:pt x="213" y="25"/>
                      </a:lnTo>
                      <a:lnTo>
                        <a:pt x="100" y="75"/>
                      </a:lnTo>
                      <a:lnTo>
                        <a:pt x="0" y="75"/>
                      </a:lnTo>
                      <a:lnTo>
                        <a:pt x="0" y="75"/>
                      </a:lnTo>
                      <a:lnTo>
                        <a:pt x="0" y="452"/>
                      </a:lnTo>
                      <a:lnTo>
                        <a:pt x="13" y="440"/>
                      </a:lnTo>
                      <a:lnTo>
                        <a:pt x="201" y="327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5" name="Freeform 34"/>
                <p:cNvSpPr>
                  <a:spLocks/>
                </p:cNvSpPr>
                <p:nvPr/>
              </p:nvSpPr>
              <p:spPr bwMode="auto">
                <a:xfrm>
                  <a:off x="4031725" y="1694984"/>
                  <a:ext cx="2435017" cy="1683883"/>
                </a:xfrm>
                <a:custGeom>
                  <a:avLst/>
                  <a:gdLst/>
                  <a:ahLst/>
                  <a:cxnLst>
                    <a:cxn ang="0">
                      <a:pos x="804" y="728"/>
                    </a:cxn>
                    <a:cxn ang="0">
                      <a:pos x="841" y="640"/>
                    </a:cxn>
                    <a:cxn ang="0">
                      <a:pos x="942" y="540"/>
                    </a:cxn>
                    <a:cxn ang="0">
                      <a:pos x="1017" y="464"/>
                    </a:cxn>
                    <a:cxn ang="0">
                      <a:pos x="1067" y="339"/>
                    </a:cxn>
                    <a:cxn ang="0">
                      <a:pos x="1155" y="163"/>
                    </a:cxn>
                    <a:cxn ang="0">
                      <a:pos x="1331" y="125"/>
                    </a:cxn>
                    <a:cxn ang="0">
                      <a:pos x="1381" y="113"/>
                    </a:cxn>
                    <a:cxn ang="0">
                      <a:pos x="1331" y="100"/>
                    </a:cxn>
                    <a:cxn ang="0">
                      <a:pos x="1268" y="125"/>
                    </a:cxn>
                    <a:cxn ang="0">
                      <a:pos x="1230" y="88"/>
                    </a:cxn>
                    <a:cxn ang="0">
                      <a:pos x="1168" y="138"/>
                    </a:cxn>
                    <a:cxn ang="0">
                      <a:pos x="1067" y="175"/>
                    </a:cxn>
                    <a:cxn ang="0">
                      <a:pos x="1067" y="50"/>
                    </a:cxn>
                    <a:cxn ang="0">
                      <a:pos x="967" y="0"/>
                    </a:cxn>
                    <a:cxn ang="0">
                      <a:pos x="929" y="88"/>
                    </a:cxn>
                    <a:cxn ang="0">
                      <a:pos x="866" y="75"/>
                    </a:cxn>
                    <a:cxn ang="0">
                      <a:pos x="841" y="125"/>
                    </a:cxn>
                    <a:cxn ang="0">
                      <a:pos x="778" y="113"/>
                    </a:cxn>
                    <a:cxn ang="0">
                      <a:pos x="728" y="150"/>
                    </a:cxn>
                    <a:cxn ang="0">
                      <a:pos x="703" y="125"/>
                    </a:cxn>
                    <a:cxn ang="0">
                      <a:pos x="578" y="100"/>
                    </a:cxn>
                    <a:cxn ang="0">
                      <a:pos x="502" y="75"/>
                    </a:cxn>
                    <a:cxn ang="0">
                      <a:pos x="414" y="125"/>
                    </a:cxn>
                    <a:cxn ang="0">
                      <a:pos x="276" y="263"/>
                    </a:cxn>
                    <a:cxn ang="0">
                      <a:pos x="176" y="351"/>
                    </a:cxn>
                    <a:cxn ang="0">
                      <a:pos x="151" y="314"/>
                    </a:cxn>
                    <a:cxn ang="0">
                      <a:pos x="75" y="289"/>
                    </a:cxn>
                    <a:cxn ang="0">
                      <a:pos x="0" y="452"/>
                    </a:cxn>
                    <a:cxn ang="0">
                      <a:pos x="13" y="565"/>
                    </a:cxn>
                    <a:cxn ang="0">
                      <a:pos x="38" y="728"/>
                    </a:cxn>
                    <a:cxn ang="0">
                      <a:pos x="113" y="753"/>
                    </a:cxn>
                    <a:cxn ang="0">
                      <a:pos x="126" y="804"/>
                    </a:cxn>
                    <a:cxn ang="0">
                      <a:pos x="38" y="904"/>
                    </a:cxn>
                    <a:cxn ang="0">
                      <a:pos x="188" y="955"/>
                    </a:cxn>
                    <a:cxn ang="0">
                      <a:pos x="552" y="904"/>
                    </a:cxn>
                    <a:cxn ang="0">
                      <a:pos x="615" y="753"/>
                    </a:cxn>
                    <a:cxn ang="0">
                      <a:pos x="728" y="703"/>
                    </a:cxn>
                  </a:cxnLst>
                  <a:rect l="0" t="0" r="r" b="b"/>
                  <a:pathLst>
                    <a:path w="1381" h="955">
                      <a:moveTo>
                        <a:pt x="728" y="703"/>
                      </a:moveTo>
                      <a:lnTo>
                        <a:pt x="804" y="728"/>
                      </a:lnTo>
                      <a:lnTo>
                        <a:pt x="841" y="691"/>
                      </a:lnTo>
                      <a:lnTo>
                        <a:pt x="841" y="640"/>
                      </a:lnTo>
                      <a:lnTo>
                        <a:pt x="866" y="565"/>
                      </a:lnTo>
                      <a:lnTo>
                        <a:pt x="942" y="540"/>
                      </a:lnTo>
                      <a:lnTo>
                        <a:pt x="917" y="464"/>
                      </a:lnTo>
                      <a:lnTo>
                        <a:pt x="1017" y="464"/>
                      </a:lnTo>
                      <a:lnTo>
                        <a:pt x="1004" y="414"/>
                      </a:lnTo>
                      <a:lnTo>
                        <a:pt x="1067" y="339"/>
                      </a:lnTo>
                      <a:lnTo>
                        <a:pt x="1030" y="251"/>
                      </a:lnTo>
                      <a:lnTo>
                        <a:pt x="1155" y="163"/>
                      </a:lnTo>
                      <a:lnTo>
                        <a:pt x="1343" y="138"/>
                      </a:lnTo>
                      <a:lnTo>
                        <a:pt x="1331" y="125"/>
                      </a:lnTo>
                      <a:lnTo>
                        <a:pt x="1331" y="125"/>
                      </a:lnTo>
                      <a:lnTo>
                        <a:pt x="1381" y="113"/>
                      </a:lnTo>
                      <a:lnTo>
                        <a:pt x="1381" y="113"/>
                      </a:lnTo>
                      <a:lnTo>
                        <a:pt x="1331" y="100"/>
                      </a:lnTo>
                      <a:lnTo>
                        <a:pt x="1331" y="100"/>
                      </a:lnTo>
                      <a:lnTo>
                        <a:pt x="1268" y="125"/>
                      </a:lnTo>
                      <a:lnTo>
                        <a:pt x="1268" y="125"/>
                      </a:lnTo>
                      <a:lnTo>
                        <a:pt x="1230" y="88"/>
                      </a:lnTo>
                      <a:lnTo>
                        <a:pt x="1230" y="88"/>
                      </a:lnTo>
                      <a:lnTo>
                        <a:pt x="1168" y="138"/>
                      </a:lnTo>
                      <a:lnTo>
                        <a:pt x="1067" y="175"/>
                      </a:lnTo>
                      <a:lnTo>
                        <a:pt x="1067" y="175"/>
                      </a:lnTo>
                      <a:lnTo>
                        <a:pt x="1055" y="138"/>
                      </a:lnTo>
                      <a:lnTo>
                        <a:pt x="1067" y="50"/>
                      </a:lnTo>
                      <a:lnTo>
                        <a:pt x="1042" y="0"/>
                      </a:lnTo>
                      <a:lnTo>
                        <a:pt x="967" y="0"/>
                      </a:lnTo>
                      <a:lnTo>
                        <a:pt x="967" y="0"/>
                      </a:lnTo>
                      <a:lnTo>
                        <a:pt x="929" y="88"/>
                      </a:lnTo>
                      <a:lnTo>
                        <a:pt x="929" y="88"/>
                      </a:lnTo>
                      <a:lnTo>
                        <a:pt x="866" y="75"/>
                      </a:lnTo>
                      <a:lnTo>
                        <a:pt x="866" y="75"/>
                      </a:lnTo>
                      <a:lnTo>
                        <a:pt x="841" y="125"/>
                      </a:lnTo>
                      <a:lnTo>
                        <a:pt x="841" y="125"/>
                      </a:lnTo>
                      <a:lnTo>
                        <a:pt x="778" y="113"/>
                      </a:lnTo>
                      <a:lnTo>
                        <a:pt x="778" y="113"/>
                      </a:lnTo>
                      <a:lnTo>
                        <a:pt x="728" y="150"/>
                      </a:lnTo>
                      <a:lnTo>
                        <a:pt x="728" y="150"/>
                      </a:lnTo>
                      <a:lnTo>
                        <a:pt x="703" y="125"/>
                      </a:lnTo>
                      <a:lnTo>
                        <a:pt x="653" y="125"/>
                      </a:lnTo>
                      <a:lnTo>
                        <a:pt x="578" y="100"/>
                      </a:lnTo>
                      <a:lnTo>
                        <a:pt x="502" y="75"/>
                      </a:lnTo>
                      <a:lnTo>
                        <a:pt x="502" y="75"/>
                      </a:lnTo>
                      <a:lnTo>
                        <a:pt x="477" y="113"/>
                      </a:lnTo>
                      <a:lnTo>
                        <a:pt x="414" y="125"/>
                      </a:lnTo>
                      <a:lnTo>
                        <a:pt x="377" y="226"/>
                      </a:lnTo>
                      <a:lnTo>
                        <a:pt x="276" y="263"/>
                      </a:lnTo>
                      <a:lnTo>
                        <a:pt x="251" y="314"/>
                      </a:lnTo>
                      <a:lnTo>
                        <a:pt x="176" y="351"/>
                      </a:lnTo>
                      <a:lnTo>
                        <a:pt x="176" y="351"/>
                      </a:lnTo>
                      <a:lnTo>
                        <a:pt x="151" y="314"/>
                      </a:lnTo>
                      <a:lnTo>
                        <a:pt x="75" y="289"/>
                      </a:lnTo>
                      <a:lnTo>
                        <a:pt x="75" y="289"/>
                      </a:lnTo>
                      <a:lnTo>
                        <a:pt x="38" y="427"/>
                      </a:lnTo>
                      <a:lnTo>
                        <a:pt x="0" y="452"/>
                      </a:lnTo>
                      <a:lnTo>
                        <a:pt x="38" y="515"/>
                      </a:lnTo>
                      <a:lnTo>
                        <a:pt x="13" y="565"/>
                      </a:lnTo>
                      <a:lnTo>
                        <a:pt x="38" y="653"/>
                      </a:lnTo>
                      <a:lnTo>
                        <a:pt x="38" y="728"/>
                      </a:lnTo>
                      <a:lnTo>
                        <a:pt x="38" y="728"/>
                      </a:lnTo>
                      <a:lnTo>
                        <a:pt x="113" y="753"/>
                      </a:lnTo>
                      <a:lnTo>
                        <a:pt x="113" y="753"/>
                      </a:lnTo>
                      <a:lnTo>
                        <a:pt x="126" y="804"/>
                      </a:lnTo>
                      <a:lnTo>
                        <a:pt x="38" y="904"/>
                      </a:lnTo>
                      <a:lnTo>
                        <a:pt x="38" y="904"/>
                      </a:lnTo>
                      <a:lnTo>
                        <a:pt x="75" y="917"/>
                      </a:lnTo>
                      <a:lnTo>
                        <a:pt x="188" y="955"/>
                      </a:lnTo>
                      <a:lnTo>
                        <a:pt x="352" y="955"/>
                      </a:lnTo>
                      <a:lnTo>
                        <a:pt x="552" y="904"/>
                      </a:lnTo>
                      <a:lnTo>
                        <a:pt x="565" y="791"/>
                      </a:lnTo>
                      <a:lnTo>
                        <a:pt x="615" y="753"/>
                      </a:lnTo>
                      <a:lnTo>
                        <a:pt x="653" y="766"/>
                      </a:lnTo>
                      <a:lnTo>
                        <a:pt x="728" y="703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86" name="Freeform 35"/>
                <p:cNvSpPr>
                  <a:spLocks/>
                </p:cNvSpPr>
                <p:nvPr/>
              </p:nvSpPr>
              <p:spPr bwMode="auto">
                <a:xfrm>
                  <a:off x="6777071" y="2204556"/>
                  <a:ext cx="176323" cy="109320"/>
                </a:xfrm>
                <a:custGeom>
                  <a:avLst/>
                  <a:gdLst/>
                  <a:ahLst/>
                  <a:cxnLst>
                    <a:cxn ang="0">
                      <a:pos x="63" y="25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25" y="62"/>
                    </a:cxn>
                    <a:cxn ang="0">
                      <a:pos x="25" y="62"/>
                    </a:cxn>
                    <a:cxn ang="0">
                      <a:pos x="50" y="50"/>
                    </a:cxn>
                    <a:cxn ang="0">
                      <a:pos x="100" y="12"/>
                    </a:cxn>
                    <a:cxn ang="0">
                      <a:pos x="63" y="25"/>
                    </a:cxn>
                  </a:cxnLst>
                  <a:rect l="0" t="0" r="r" b="b"/>
                  <a:pathLst>
                    <a:path w="100" h="62">
                      <a:moveTo>
                        <a:pt x="63" y="25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25" y="62"/>
                      </a:lnTo>
                      <a:lnTo>
                        <a:pt x="25" y="62"/>
                      </a:lnTo>
                      <a:lnTo>
                        <a:pt x="50" y="50"/>
                      </a:lnTo>
                      <a:lnTo>
                        <a:pt x="100" y="12"/>
                      </a:lnTo>
                      <a:lnTo>
                        <a:pt x="63" y="25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92" name="Freeform 36"/>
                <p:cNvSpPr>
                  <a:spLocks/>
                </p:cNvSpPr>
                <p:nvPr/>
              </p:nvSpPr>
              <p:spPr bwMode="auto">
                <a:xfrm>
                  <a:off x="2393686" y="3953678"/>
                  <a:ext cx="132242" cy="289169"/>
                </a:xfrm>
                <a:custGeom>
                  <a:avLst/>
                  <a:gdLst/>
                  <a:ahLst/>
                  <a:cxnLst>
                    <a:cxn ang="0">
                      <a:pos x="25" y="164"/>
                    </a:cxn>
                    <a:cxn ang="0">
                      <a:pos x="50" y="164"/>
                    </a:cxn>
                    <a:cxn ang="0">
                      <a:pos x="50" y="164"/>
                    </a:cxn>
                    <a:cxn ang="0">
                      <a:pos x="63" y="151"/>
                    </a:cxn>
                    <a:cxn ang="0">
                      <a:pos x="75" y="38"/>
                    </a:cxn>
                    <a:cxn ang="0">
                      <a:pos x="50" y="0"/>
                    </a:cxn>
                    <a:cxn ang="0">
                      <a:pos x="0" y="76"/>
                    </a:cxn>
                    <a:cxn ang="0">
                      <a:pos x="0" y="151"/>
                    </a:cxn>
                    <a:cxn ang="0">
                      <a:pos x="0" y="151"/>
                    </a:cxn>
                    <a:cxn ang="0">
                      <a:pos x="25" y="164"/>
                    </a:cxn>
                  </a:cxnLst>
                  <a:rect l="0" t="0" r="r" b="b"/>
                  <a:pathLst>
                    <a:path w="75" h="164">
                      <a:moveTo>
                        <a:pt x="25" y="164"/>
                      </a:moveTo>
                      <a:lnTo>
                        <a:pt x="50" y="164"/>
                      </a:lnTo>
                      <a:lnTo>
                        <a:pt x="50" y="164"/>
                      </a:lnTo>
                      <a:lnTo>
                        <a:pt x="63" y="151"/>
                      </a:lnTo>
                      <a:lnTo>
                        <a:pt x="75" y="38"/>
                      </a:lnTo>
                      <a:lnTo>
                        <a:pt x="50" y="0"/>
                      </a:lnTo>
                      <a:lnTo>
                        <a:pt x="0" y="76"/>
                      </a:lnTo>
                      <a:lnTo>
                        <a:pt x="0" y="151"/>
                      </a:lnTo>
                      <a:lnTo>
                        <a:pt x="0" y="151"/>
                      </a:lnTo>
                      <a:lnTo>
                        <a:pt x="25" y="164"/>
                      </a:lnTo>
                      <a:close/>
                    </a:path>
                  </a:pathLst>
                </a:custGeom>
                <a:grpFill/>
                <a:ln w="19050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b="1" kern="0" dirty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95" name="Freeform 37"/>
                <p:cNvSpPr>
                  <a:spLocks/>
                </p:cNvSpPr>
                <p:nvPr/>
              </p:nvSpPr>
              <p:spPr bwMode="auto">
                <a:xfrm>
                  <a:off x="380079" y="1871307"/>
                  <a:ext cx="1638038" cy="1551640"/>
                </a:xfrm>
                <a:custGeom>
                  <a:avLst/>
                  <a:gdLst/>
                  <a:ahLst/>
                  <a:cxnLst>
                    <a:cxn ang="0">
                      <a:pos x="828" y="540"/>
                    </a:cxn>
                    <a:cxn ang="0">
                      <a:pos x="715" y="478"/>
                    </a:cxn>
                    <a:cxn ang="0">
                      <a:pos x="715" y="478"/>
                    </a:cxn>
                    <a:cxn ang="0">
                      <a:pos x="678" y="402"/>
                    </a:cxn>
                    <a:cxn ang="0">
                      <a:pos x="678" y="402"/>
                    </a:cxn>
                    <a:cxn ang="0">
                      <a:pos x="627" y="377"/>
                    </a:cxn>
                    <a:cxn ang="0">
                      <a:pos x="627" y="377"/>
                    </a:cxn>
                    <a:cxn ang="0">
                      <a:pos x="640" y="327"/>
                    </a:cxn>
                    <a:cxn ang="0">
                      <a:pos x="715" y="176"/>
                    </a:cxn>
                    <a:cxn ang="0">
                      <a:pos x="715" y="176"/>
                    </a:cxn>
                    <a:cxn ang="0">
                      <a:pos x="627" y="151"/>
                    </a:cxn>
                    <a:cxn ang="0">
                      <a:pos x="565" y="25"/>
                    </a:cxn>
                    <a:cxn ang="0">
                      <a:pos x="376" y="0"/>
                    </a:cxn>
                    <a:cxn ang="0">
                      <a:pos x="339" y="25"/>
                    </a:cxn>
                    <a:cxn ang="0">
                      <a:pos x="288" y="88"/>
                    </a:cxn>
                    <a:cxn ang="0">
                      <a:pos x="251" y="101"/>
                    </a:cxn>
                    <a:cxn ang="0">
                      <a:pos x="251" y="101"/>
                    </a:cxn>
                    <a:cxn ang="0">
                      <a:pos x="238" y="277"/>
                    </a:cxn>
                    <a:cxn ang="0">
                      <a:pos x="238" y="277"/>
                    </a:cxn>
                    <a:cxn ang="0">
                      <a:pos x="188" y="327"/>
                    </a:cxn>
                    <a:cxn ang="0">
                      <a:pos x="0" y="440"/>
                    </a:cxn>
                    <a:cxn ang="0">
                      <a:pos x="0" y="440"/>
                    </a:cxn>
                    <a:cxn ang="0">
                      <a:pos x="25" y="528"/>
                    </a:cxn>
                    <a:cxn ang="0">
                      <a:pos x="37" y="566"/>
                    </a:cxn>
                    <a:cxn ang="0">
                      <a:pos x="37" y="566"/>
                    </a:cxn>
                    <a:cxn ang="0">
                      <a:pos x="37" y="566"/>
                    </a:cxn>
                    <a:cxn ang="0">
                      <a:pos x="163" y="591"/>
                    </a:cxn>
                    <a:cxn ang="0">
                      <a:pos x="163" y="591"/>
                    </a:cxn>
                    <a:cxn ang="0">
                      <a:pos x="200" y="616"/>
                    </a:cxn>
                    <a:cxn ang="0">
                      <a:pos x="313" y="679"/>
                    </a:cxn>
                    <a:cxn ang="0">
                      <a:pos x="565" y="880"/>
                    </a:cxn>
                    <a:cxn ang="0">
                      <a:pos x="740" y="880"/>
                    </a:cxn>
                    <a:cxn ang="0">
                      <a:pos x="791" y="792"/>
                    </a:cxn>
                    <a:cxn ang="0">
                      <a:pos x="878" y="792"/>
                    </a:cxn>
                    <a:cxn ang="0">
                      <a:pos x="878" y="792"/>
                    </a:cxn>
                    <a:cxn ang="0">
                      <a:pos x="891" y="779"/>
                    </a:cxn>
                    <a:cxn ang="0">
                      <a:pos x="929" y="792"/>
                    </a:cxn>
                    <a:cxn ang="0">
                      <a:pos x="878" y="741"/>
                    </a:cxn>
                    <a:cxn ang="0">
                      <a:pos x="878" y="691"/>
                    </a:cxn>
                    <a:cxn ang="0">
                      <a:pos x="853" y="691"/>
                    </a:cxn>
                    <a:cxn ang="0">
                      <a:pos x="866" y="603"/>
                    </a:cxn>
                    <a:cxn ang="0">
                      <a:pos x="828" y="540"/>
                    </a:cxn>
                    <a:cxn ang="0">
                      <a:pos x="828" y="540"/>
                    </a:cxn>
                  </a:cxnLst>
                  <a:rect l="0" t="0" r="r" b="b"/>
                  <a:pathLst>
                    <a:path w="929" h="880">
                      <a:moveTo>
                        <a:pt x="828" y="540"/>
                      </a:moveTo>
                      <a:lnTo>
                        <a:pt x="715" y="478"/>
                      </a:lnTo>
                      <a:lnTo>
                        <a:pt x="715" y="478"/>
                      </a:lnTo>
                      <a:lnTo>
                        <a:pt x="678" y="402"/>
                      </a:lnTo>
                      <a:lnTo>
                        <a:pt x="678" y="402"/>
                      </a:lnTo>
                      <a:lnTo>
                        <a:pt x="627" y="377"/>
                      </a:lnTo>
                      <a:lnTo>
                        <a:pt x="627" y="377"/>
                      </a:lnTo>
                      <a:lnTo>
                        <a:pt x="640" y="327"/>
                      </a:lnTo>
                      <a:lnTo>
                        <a:pt x="715" y="176"/>
                      </a:lnTo>
                      <a:lnTo>
                        <a:pt x="715" y="176"/>
                      </a:lnTo>
                      <a:lnTo>
                        <a:pt x="627" y="151"/>
                      </a:lnTo>
                      <a:lnTo>
                        <a:pt x="565" y="25"/>
                      </a:lnTo>
                      <a:lnTo>
                        <a:pt x="376" y="0"/>
                      </a:lnTo>
                      <a:lnTo>
                        <a:pt x="339" y="25"/>
                      </a:lnTo>
                      <a:lnTo>
                        <a:pt x="288" y="88"/>
                      </a:lnTo>
                      <a:lnTo>
                        <a:pt x="251" y="101"/>
                      </a:lnTo>
                      <a:lnTo>
                        <a:pt x="251" y="101"/>
                      </a:lnTo>
                      <a:lnTo>
                        <a:pt x="238" y="277"/>
                      </a:lnTo>
                      <a:lnTo>
                        <a:pt x="238" y="277"/>
                      </a:lnTo>
                      <a:lnTo>
                        <a:pt x="188" y="327"/>
                      </a:lnTo>
                      <a:lnTo>
                        <a:pt x="0" y="440"/>
                      </a:lnTo>
                      <a:lnTo>
                        <a:pt x="0" y="440"/>
                      </a:lnTo>
                      <a:lnTo>
                        <a:pt x="25" y="528"/>
                      </a:lnTo>
                      <a:lnTo>
                        <a:pt x="37" y="566"/>
                      </a:lnTo>
                      <a:lnTo>
                        <a:pt x="37" y="566"/>
                      </a:lnTo>
                      <a:lnTo>
                        <a:pt x="37" y="566"/>
                      </a:lnTo>
                      <a:lnTo>
                        <a:pt x="163" y="591"/>
                      </a:lnTo>
                      <a:lnTo>
                        <a:pt x="163" y="591"/>
                      </a:lnTo>
                      <a:lnTo>
                        <a:pt x="200" y="616"/>
                      </a:lnTo>
                      <a:lnTo>
                        <a:pt x="313" y="679"/>
                      </a:lnTo>
                      <a:lnTo>
                        <a:pt x="565" y="880"/>
                      </a:lnTo>
                      <a:lnTo>
                        <a:pt x="740" y="880"/>
                      </a:lnTo>
                      <a:lnTo>
                        <a:pt x="791" y="792"/>
                      </a:lnTo>
                      <a:lnTo>
                        <a:pt x="878" y="792"/>
                      </a:lnTo>
                      <a:lnTo>
                        <a:pt x="878" y="792"/>
                      </a:lnTo>
                      <a:lnTo>
                        <a:pt x="891" y="779"/>
                      </a:lnTo>
                      <a:lnTo>
                        <a:pt x="929" y="792"/>
                      </a:lnTo>
                      <a:lnTo>
                        <a:pt x="878" y="741"/>
                      </a:lnTo>
                      <a:lnTo>
                        <a:pt x="878" y="691"/>
                      </a:lnTo>
                      <a:lnTo>
                        <a:pt x="853" y="691"/>
                      </a:lnTo>
                      <a:lnTo>
                        <a:pt x="866" y="603"/>
                      </a:lnTo>
                      <a:lnTo>
                        <a:pt x="828" y="540"/>
                      </a:lnTo>
                      <a:lnTo>
                        <a:pt x="828" y="540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96" name="Freeform 38"/>
                <p:cNvSpPr>
                  <a:spLocks/>
                </p:cNvSpPr>
                <p:nvPr/>
              </p:nvSpPr>
              <p:spPr bwMode="auto">
                <a:xfrm>
                  <a:off x="954892" y="6302298"/>
                  <a:ext cx="176323" cy="88161"/>
                </a:xfrm>
                <a:custGeom>
                  <a:avLst/>
                  <a:gdLst/>
                  <a:ahLst/>
                  <a:cxnLst>
                    <a:cxn ang="0">
                      <a:pos x="88" y="0"/>
                    </a:cxn>
                    <a:cxn ang="0">
                      <a:pos x="88" y="0"/>
                    </a:cxn>
                    <a:cxn ang="0">
                      <a:pos x="88" y="0"/>
                    </a:cxn>
                    <a:cxn ang="0">
                      <a:pos x="50" y="38"/>
                    </a:cxn>
                    <a:cxn ang="0">
                      <a:pos x="13" y="25"/>
                    </a:cxn>
                    <a:cxn ang="0">
                      <a:pos x="13" y="25"/>
                    </a:cxn>
                    <a:cxn ang="0">
                      <a:pos x="13" y="25"/>
                    </a:cxn>
                    <a:cxn ang="0">
                      <a:pos x="0" y="38"/>
                    </a:cxn>
                    <a:cxn ang="0">
                      <a:pos x="0" y="50"/>
                    </a:cxn>
                    <a:cxn ang="0">
                      <a:pos x="100" y="50"/>
                    </a:cxn>
                    <a:cxn ang="0">
                      <a:pos x="88" y="0"/>
                    </a:cxn>
                    <a:cxn ang="0">
                      <a:pos x="88" y="0"/>
                    </a:cxn>
                  </a:cxnLst>
                  <a:rect l="0" t="0" r="r" b="b"/>
                  <a:pathLst>
                    <a:path w="100" h="50">
                      <a:moveTo>
                        <a:pt x="88" y="0"/>
                      </a:moveTo>
                      <a:lnTo>
                        <a:pt x="88" y="0"/>
                      </a:lnTo>
                      <a:lnTo>
                        <a:pt x="88" y="0"/>
                      </a:lnTo>
                      <a:lnTo>
                        <a:pt x="50" y="38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13" y="25"/>
                      </a:lnTo>
                      <a:lnTo>
                        <a:pt x="0" y="38"/>
                      </a:lnTo>
                      <a:lnTo>
                        <a:pt x="0" y="50"/>
                      </a:lnTo>
                      <a:lnTo>
                        <a:pt x="100" y="50"/>
                      </a:lnTo>
                      <a:lnTo>
                        <a:pt x="88" y="0"/>
                      </a:lnTo>
                      <a:lnTo>
                        <a:pt x="88" y="0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97" name="Freeform 39"/>
                <p:cNvSpPr>
                  <a:spLocks/>
                </p:cNvSpPr>
                <p:nvPr/>
              </p:nvSpPr>
              <p:spPr bwMode="auto">
                <a:xfrm>
                  <a:off x="5514599" y="1428736"/>
                  <a:ext cx="752898" cy="88161"/>
                </a:xfrm>
                <a:custGeom>
                  <a:avLst/>
                  <a:gdLst/>
                  <a:ahLst/>
                  <a:cxnLst>
                    <a:cxn ang="0">
                      <a:pos x="113" y="0"/>
                    </a:cxn>
                    <a:cxn ang="0">
                      <a:pos x="138" y="25"/>
                    </a:cxn>
                    <a:cxn ang="0">
                      <a:pos x="214" y="0"/>
                    </a:cxn>
                    <a:cxn ang="0">
                      <a:pos x="289" y="50"/>
                    </a:cxn>
                    <a:cxn ang="0">
                      <a:pos x="327" y="25"/>
                    </a:cxn>
                    <a:cxn ang="0">
                      <a:pos x="415" y="25"/>
                    </a:cxn>
                    <a:cxn ang="0">
                      <a:pos x="415" y="25"/>
                    </a:cxn>
                    <a:cxn ang="0">
                      <a:pos x="427" y="0"/>
                    </a:cxn>
                    <a:cxn ang="0">
                      <a:pos x="0" y="0"/>
                    </a:cxn>
                    <a:cxn ang="0">
                      <a:pos x="0" y="12"/>
                    </a:cxn>
                    <a:cxn ang="0">
                      <a:pos x="113" y="0"/>
                    </a:cxn>
                  </a:cxnLst>
                  <a:rect l="0" t="0" r="r" b="b"/>
                  <a:pathLst>
                    <a:path w="427" h="50">
                      <a:moveTo>
                        <a:pt x="113" y="0"/>
                      </a:moveTo>
                      <a:lnTo>
                        <a:pt x="138" y="25"/>
                      </a:lnTo>
                      <a:lnTo>
                        <a:pt x="214" y="0"/>
                      </a:lnTo>
                      <a:lnTo>
                        <a:pt x="289" y="50"/>
                      </a:lnTo>
                      <a:lnTo>
                        <a:pt x="327" y="25"/>
                      </a:lnTo>
                      <a:lnTo>
                        <a:pt x="415" y="25"/>
                      </a:lnTo>
                      <a:lnTo>
                        <a:pt x="415" y="25"/>
                      </a:lnTo>
                      <a:lnTo>
                        <a:pt x="427" y="0"/>
                      </a:ln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113" y="0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28398" dir="6993903" algn="ctr" rotWithShape="0">
                    <a:srgbClr val="B2B2B2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endParaRPr lang="zh-CN" altLang="en-US" kern="0" dirty="0">
                    <a:solidFill>
                      <a:sysClr val="windowText" lastClr="000000"/>
                    </a:solidFill>
                  </a:endParaRPr>
                </a:p>
              </p:txBody>
            </p:sp>
          </p:grpSp>
        </p:grpSp>
        <p:grpSp>
          <p:nvGrpSpPr>
            <p:cNvPr id="58" name="组合 57"/>
            <p:cNvGrpSpPr/>
            <p:nvPr/>
          </p:nvGrpSpPr>
          <p:grpSpPr>
            <a:xfrm>
              <a:off x="693338" y="2446927"/>
              <a:ext cx="2963534" cy="2964687"/>
              <a:chOff x="693338" y="2446927"/>
              <a:chExt cx="2963534" cy="2964687"/>
            </a:xfrm>
          </p:grpSpPr>
          <p:sp>
            <p:nvSpPr>
              <p:cNvPr id="59" name="圆角矩形 58"/>
              <p:cNvSpPr/>
              <p:nvPr/>
            </p:nvSpPr>
            <p:spPr>
              <a:xfrm>
                <a:off x="693338" y="2446927"/>
                <a:ext cx="857256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kern="0" dirty="0" smtClean="0"/>
                  <a:t>Iraq</a:t>
                </a:r>
              </a:p>
            </p:txBody>
          </p:sp>
          <p:sp>
            <p:nvSpPr>
              <p:cNvPr id="60" name="圆角矩形 59"/>
              <p:cNvSpPr/>
              <p:nvPr/>
            </p:nvSpPr>
            <p:spPr>
              <a:xfrm>
                <a:off x="2799616" y="2964285"/>
                <a:ext cx="857256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kern="0" dirty="0" smtClean="0"/>
                  <a:t>Iran</a:t>
                </a:r>
              </a:p>
            </p:txBody>
          </p:sp>
          <p:sp>
            <p:nvSpPr>
              <p:cNvPr id="69" name="圆角矩形 68"/>
              <p:cNvSpPr/>
              <p:nvPr/>
            </p:nvSpPr>
            <p:spPr>
              <a:xfrm>
                <a:off x="1219035" y="4708848"/>
                <a:ext cx="1106090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kern="0" dirty="0" smtClean="0"/>
                  <a:t>Saudi Arabia</a:t>
                </a:r>
              </a:p>
            </p:txBody>
          </p:sp>
          <p:sp>
            <p:nvSpPr>
              <p:cNvPr id="87" name="圆角矩形 86"/>
              <p:cNvSpPr/>
              <p:nvPr/>
            </p:nvSpPr>
            <p:spPr>
              <a:xfrm>
                <a:off x="2694621" y="4263678"/>
                <a:ext cx="645157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kern="0" dirty="0" smtClean="0"/>
                  <a:t>UAE</a:t>
                </a:r>
              </a:p>
            </p:txBody>
          </p:sp>
          <p:sp>
            <p:nvSpPr>
              <p:cNvPr id="88" name="圆角矩形 87"/>
              <p:cNvSpPr/>
              <p:nvPr/>
            </p:nvSpPr>
            <p:spPr>
              <a:xfrm>
                <a:off x="2901928" y="5105114"/>
                <a:ext cx="645157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kern="0" dirty="0" smtClean="0"/>
                  <a:t>Oman</a:t>
                </a:r>
              </a:p>
            </p:txBody>
          </p:sp>
          <p:sp>
            <p:nvSpPr>
              <p:cNvPr id="89" name="圆角矩形 88"/>
              <p:cNvSpPr/>
              <p:nvPr/>
            </p:nvSpPr>
            <p:spPr>
              <a:xfrm>
                <a:off x="1793036" y="4156370"/>
                <a:ext cx="645157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kern="0" dirty="0" smtClean="0"/>
                  <a:t>Qatar</a:t>
                </a:r>
              </a:p>
            </p:txBody>
          </p:sp>
          <p:sp>
            <p:nvSpPr>
              <p:cNvPr id="90" name="圆角矩形 89"/>
              <p:cNvSpPr/>
              <p:nvPr/>
            </p:nvSpPr>
            <p:spPr>
              <a:xfrm>
                <a:off x="1612077" y="3708690"/>
                <a:ext cx="645157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kern="0" dirty="0" smtClean="0"/>
                  <a:t>Bahrain</a:t>
                </a:r>
              </a:p>
            </p:txBody>
          </p:sp>
          <p:sp>
            <p:nvSpPr>
              <p:cNvPr id="91" name="圆角矩形 90"/>
              <p:cNvSpPr/>
              <p:nvPr/>
            </p:nvSpPr>
            <p:spPr>
              <a:xfrm>
                <a:off x="1144543" y="2987597"/>
                <a:ext cx="857256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sz="1400" dirty="0" smtClean="0"/>
                  <a:t>Kuwait</a:t>
                </a:r>
                <a:endParaRPr lang="en-US" altLang="zh-CN" sz="1400" kern="0" dirty="0" smtClean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608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834"/>
            <a:ext cx="8229600" cy="1143000"/>
          </a:xfrm>
        </p:spPr>
        <p:txBody>
          <a:bodyPr/>
          <a:lstStyle/>
          <a:p>
            <a:r>
              <a:rPr lang="en-US" altLang="zh-CN" dirty="0"/>
              <a:t>Strait of Hormuz </a:t>
            </a:r>
            <a:r>
              <a:rPr lang="en-US" altLang="zh-CN" dirty="0" smtClean="0"/>
              <a:t>map </a:t>
            </a:r>
            <a:r>
              <a:rPr lang="en-US" altLang="zh-CN" dirty="0" smtClean="0"/>
              <a:t>with countries</a:t>
            </a:r>
            <a:endParaRPr lang="en-US" altLang="zh-CN" dirty="0"/>
          </a:p>
        </p:txBody>
      </p:sp>
      <p:grpSp>
        <p:nvGrpSpPr>
          <p:cNvPr id="3" name="组合 2"/>
          <p:cNvGrpSpPr/>
          <p:nvPr/>
        </p:nvGrpSpPr>
        <p:grpSpPr>
          <a:xfrm>
            <a:off x="1152496" y="1285860"/>
            <a:ext cx="6836400" cy="5072098"/>
            <a:chOff x="428596" y="1285860"/>
            <a:chExt cx="6836400" cy="5072098"/>
          </a:xfrm>
        </p:grpSpPr>
        <p:sp>
          <p:nvSpPr>
            <p:cNvPr id="63" name="AutoShape 4"/>
            <p:cNvSpPr>
              <a:spLocks noChangeAspect="1" noChangeArrowheads="1" noTextEdit="1"/>
            </p:cNvSpPr>
            <p:nvPr/>
          </p:nvSpPr>
          <p:spPr bwMode="auto">
            <a:xfrm>
              <a:off x="428596" y="1285860"/>
              <a:ext cx="6836400" cy="5064960"/>
            </a:xfrm>
            <a:prstGeom prst="rect">
              <a:avLst/>
            </a:prstGeom>
            <a:solidFill>
              <a:srgbClr val="C3B996">
                <a:alpha val="25000"/>
              </a:srgbClr>
            </a:solidFill>
            <a:ln w="317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428596" y="1285860"/>
              <a:ext cx="6834972" cy="5072098"/>
              <a:chOff x="428596" y="1285860"/>
              <a:chExt cx="6834972" cy="5072098"/>
            </a:xfrm>
          </p:grpSpPr>
          <p:sp>
            <p:nvSpPr>
              <p:cNvPr id="14" name="Freeform 14"/>
              <p:cNvSpPr>
                <a:spLocks/>
              </p:cNvSpPr>
              <p:nvPr/>
            </p:nvSpPr>
            <p:spPr bwMode="auto">
              <a:xfrm>
                <a:off x="5407903" y="4687877"/>
                <a:ext cx="1855646" cy="1670081"/>
              </a:xfrm>
              <a:custGeom>
                <a:avLst/>
                <a:gdLst/>
                <a:ahLst/>
                <a:cxnLst>
                  <a:cxn ang="0">
                    <a:pos x="58" y="30"/>
                  </a:cxn>
                  <a:cxn ang="0">
                    <a:pos x="54" y="24"/>
                  </a:cxn>
                  <a:cxn ang="0">
                    <a:pos x="28" y="16"/>
                  </a:cxn>
                  <a:cxn ang="0">
                    <a:pos x="20" y="8"/>
                  </a:cxn>
                  <a:cxn ang="0">
                    <a:pos x="16" y="0"/>
                  </a:cxn>
                  <a:cxn ang="0">
                    <a:pos x="12" y="4"/>
                  </a:cxn>
                  <a:cxn ang="0">
                    <a:pos x="8" y="2"/>
                  </a:cxn>
                  <a:cxn ang="0">
                    <a:pos x="8" y="12"/>
                  </a:cxn>
                  <a:cxn ang="0">
                    <a:pos x="12" y="14"/>
                  </a:cxn>
                  <a:cxn ang="0">
                    <a:pos x="4" y="16"/>
                  </a:cxn>
                  <a:cxn ang="0">
                    <a:pos x="4" y="18"/>
                  </a:cxn>
                  <a:cxn ang="0">
                    <a:pos x="0" y="32"/>
                  </a:cxn>
                  <a:cxn ang="0">
                    <a:pos x="0" y="36"/>
                  </a:cxn>
                  <a:cxn ang="0">
                    <a:pos x="6" y="48"/>
                  </a:cxn>
                  <a:cxn ang="0">
                    <a:pos x="4" y="54"/>
                  </a:cxn>
                  <a:cxn ang="0">
                    <a:pos x="60" y="54"/>
                  </a:cxn>
                  <a:cxn ang="0">
                    <a:pos x="60" y="32"/>
                  </a:cxn>
                  <a:cxn ang="0">
                    <a:pos x="58" y="30"/>
                  </a:cxn>
                </a:cxnLst>
                <a:rect l="0" t="0" r="r" b="b"/>
                <a:pathLst>
                  <a:path w="60" h="54">
                    <a:moveTo>
                      <a:pt x="58" y="30"/>
                    </a:moveTo>
                    <a:lnTo>
                      <a:pt x="54" y="24"/>
                    </a:lnTo>
                    <a:lnTo>
                      <a:pt x="28" y="16"/>
                    </a:lnTo>
                    <a:lnTo>
                      <a:pt x="20" y="8"/>
                    </a:lnTo>
                    <a:lnTo>
                      <a:pt x="16" y="0"/>
                    </a:lnTo>
                    <a:lnTo>
                      <a:pt x="12" y="4"/>
                    </a:lnTo>
                    <a:lnTo>
                      <a:pt x="8" y="2"/>
                    </a:lnTo>
                    <a:lnTo>
                      <a:pt x="8" y="12"/>
                    </a:lnTo>
                    <a:lnTo>
                      <a:pt x="12" y="14"/>
                    </a:lnTo>
                    <a:lnTo>
                      <a:pt x="4" y="16"/>
                    </a:lnTo>
                    <a:lnTo>
                      <a:pt x="4" y="18"/>
                    </a:lnTo>
                    <a:lnTo>
                      <a:pt x="0" y="32"/>
                    </a:lnTo>
                    <a:lnTo>
                      <a:pt x="0" y="36"/>
                    </a:lnTo>
                    <a:lnTo>
                      <a:pt x="6" y="48"/>
                    </a:lnTo>
                    <a:lnTo>
                      <a:pt x="4" y="54"/>
                    </a:lnTo>
                    <a:lnTo>
                      <a:pt x="60" y="54"/>
                    </a:lnTo>
                    <a:lnTo>
                      <a:pt x="60" y="32"/>
                    </a:lnTo>
                    <a:lnTo>
                      <a:pt x="58" y="30"/>
                    </a:lnTo>
                    <a:close/>
                  </a:path>
                </a:pathLst>
              </a:custGeom>
              <a:solidFill>
                <a:srgbClr val="4BAFC8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Rectangle 15"/>
              <p:cNvSpPr>
                <a:spLocks noChangeArrowheads="1"/>
              </p:cNvSpPr>
              <p:nvPr/>
            </p:nvSpPr>
            <p:spPr bwMode="auto">
              <a:xfrm>
                <a:off x="5840887" y="4502312"/>
                <a:ext cx="61855" cy="61855"/>
              </a:xfrm>
              <a:prstGeom prst="rect">
                <a:avLst/>
              </a:prstGeom>
              <a:solidFill>
                <a:srgbClr val="4BAFC8"/>
              </a:solidFill>
              <a:ln w="317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Freeform 16"/>
              <p:cNvSpPr>
                <a:spLocks/>
              </p:cNvSpPr>
              <p:nvPr/>
            </p:nvSpPr>
            <p:spPr bwMode="auto">
              <a:xfrm>
                <a:off x="5779032" y="4007474"/>
                <a:ext cx="185565" cy="371129"/>
              </a:xfrm>
              <a:custGeom>
                <a:avLst/>
                <a:gdLst/>
                <a:ahLst/>
                <a:cxnLst>
                  <a:cxn ang="0">
                    <a:pos x="4" y="12"/>
                  </a:cxn>
                  <a:cxn ang="0">
                    <a:pos x="6" y="6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2" y="10"/>
                  </a:cxn>
                  <a:cxn ang="0">
                    <a:pos x="4" y="12"/>
                  </a:cxn>
                </a:cxnLst>
                <a:rect l="0" t="0" r="r" b="b"/>
                <a:pathLst>
                  <a:path w="6" h="12">
                    <a:moveTo>
                      <a:pt x="4" y="12"/>
                    </a:moveTo>
                    <a:lnTo>
                      <a:pt x="6" y="6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2" y="10"/>
                    </a:lnTo>
                    <a:lnTo>
                      <a:pt x="4" y="12"/>
                    </a:lnTo>
                    <a:close/>
                  </a:path>
                </a:pathLst>
              </a:custGeom>
              <a:solidFill>
                <a:srgbClr val="4BAFC8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Freeform 18"/>
              <p:cNvSpPr>
                <a:spLocks/>
              </p:cNvSpPr>
              <p:nvPr/>
            </p:nvSpPr>
            <p:spPr bwMode="auto">
              <a:xfrm>
                <a:off x="428596" y="2522957"/>
                <a:ext cx="5164891" cy="3835001"/>
              </a:xfrm>
              <a:custGeom>
                <a:avLst/>
                <a:gdLst/>
                <a:ahLst/>
                <a:cxnLst>
                  <a:cxn ang="0">
                    <a:pos x="161" y="106"/>
                  </a:cxn>
                  <a:cxn ang="0">
                    <a:pos x="159" y="108"/>
                  </a:cxn>
                  <a:cxn ang="0">
                    <a:pos x="121" y="102"/>
                  </a:cxn>
                  <a:cxn ang="0">
                    <a:pos x="105" y="84"/>
                  </a:cxn>
                  <a:cxn ang="0">
                    <a:pos x="105" y="82"/>
                  </a:cxn>
                  <a:cxn ang="0">
                    <a:pos x="101" y="80"/>
                  </a:cxn>
                  <a:cxn ang="0">
                    <a:pos x="103" y="76"/>
                  </a:cxn>
                  <a:cxn ang="0">
                    <a:pos x="99" y="76"/>
                  </a:cxn>
                  <a:cxn ang="0">
                    <a:pos x="97" y="76"/>
                  </a:cxn>
                  <a:cxn ang="0">
                    <a:pos x="93" y="74"/>
                  </a:cxn>
                  <a:cxn ang="0">
                    <a:pos x="89" y="68"/>
                  </a:cxn>
                  <a:cxn ang="0">
                    <a:pos x="89" y="62"/>
                  </a:cxn>
                  <a:cxn ang="0">
                    <a:pos x="83" y="58"/>
                  </a:cxn>
                  <a:cxn ang="0">
                    <a:pos x="83" y="42"/>
                  </a:cxn>
                  <a:cxn ang="0">
                    <a:pos x="75" y="36"/>
                  </a:cxn>
                  <a:cxn ang="0">
                    <a:pos x="73" y="32"/>
                  </a:cxn>
                  <a:cxn ang="0">
                    <a:pos x="71" y="34"/>
                  </a:cxn>
                  <a:cxn ang="0">
                    <a:pos x="69" y="28"/>
                  </a:cxn>
                  <a:cxn ang="0">
                    <a:pos x="65" y="28"/>
                  </a:cxn>
                  <a:cxn ang="0">
                    <a:pos x="65" y="24"/>
                  </a:cxn>
                  <a:cxn ang="0">
                    <a:pos x="61" y="18"/>
                  </a:cxn>
                  <a:cxn ang="0">
                    <a:pos x="57" y="12"/>
                  </a:cxn>
                  <a:cxn ang="0">
                    <a:pos x="44" y="12"/>
                  </a:cxn>
                  <a:cxn ang="0">
                    <a:pos x="40" y="4"/>
                  </a:cxn>
                  <a:cxn ang="0">
                    <a:pos x="28" y="2"/>
                  </a:cxn>
                  <a:cxn ang="0">
                    <a:pos x="24" y="4"/>
                  </a:cxn>
                  <a:cxn ang="0">
                    <a:pos x="0" y="0"/>
                  </a:cxn>
                  <a:cxn ang="0">
                    <a:pos x="0" y="124"/>
                  </a:cxn>
                  <a:cxn ang="0">
                    <a:pos x="165" y="124"/>
                  </a:cxn>
                  <a:cxn ang="0">
                    <a:pos x="167" y="118"/>
                  </a:cxn>
                  <a:cxn ang="0">
                    <a:pos x="161" y="106"/>
                  </a:cxn>
                </a:cxnLst>
                <a:rect l="0" t="0" r="r" b="b"/>
                <a:pathLst>
                  <a:path w="167" h="124">
                    <a:moveTo>
                      <a:pt x="161" y="106"/>
                    </a:moveTo>
                    <a:lnTo>
                      <a:pt x="159" y="108"/>
                    </a:lnTo>
                    <a:lnTo>
                      <a:pt x="121" y="102"/>
                    </a:lnTo>
                    <a:lnTo>
                      <a:pt x="105" y="84"/>
                    </a:lnTo>
                    <a:lnTo>
                      <a:pt x="105" y="82"/>
                    </a:lnTo>
                    <a:lnTo>
                      <a:pt x="101" y="80"/>
                    </a:lnTo>
                    <a:lnTo>
                      <a:pt x="103" y="76"/>
                    </a:lnTo>
                    <a:lnTo>
                      <a:pt x="99" y="76"/>
                    </a:lnTo>
                    <a:lnTo>
                      <a:pt x="97" y="76"/>
                    </a:lnTo>
                    <a:lnTo>
                      <a:pt x="93" y="74"/>
                    </a:lnTo>
                    <a:lnTo>
                      <a:pt x="89" y="68"/>
                    </a:lnTo>
                    <a:lnTo>
                      <a:pt x="89" y="62"/>
                    </a:lnTo>
                    <a:lnTo>
                      <a:pt x="83" y="58"/>
                    </a:lnTo>
                    <a:lnTo>
                      <a:pt x="83" y="42"/>
                    </a:lnTo>
                    <a:lnTo>
                      <a:pt x="75" y="36"/>
                    </a:lnTo>
                    <a:lnTo>
                      <a:pt x="73" y="32"/>
                    </a:lnTo>
                    <a:lnTo>
                      <a:pt x="71" y="34"/>
                    </a:lnTo>
                    <a:lnTo>
                      <a:pt x="69" y="28"/>
                    </a:lnTo>
                    <a:lnTo>
                      <a:pt x="65" y="28"/>
                    </a:lnTo>
                    <a:lnTo>
                      <a:pt x="65" y="24"/>
                    </a:lnTo>
                    <a:lnTo>
                      <a:pt x="61" y="18"/>
                    </a:lnTo>
                    <a:lnTo>
                      <a:pt x="57" y="12"/>
                    </a:lnTo>
                    <a:lnTo>
                      <a:pt x="44" y="12"/>
                    </a:lnTo>
                    <a:lnTo>
                      <a:pt x="40" y="4"/>
                    </a:lnTo>
                    <a:lnTo>
                      <a:pt x="28" y="2"/>
                    </a:lnTo>
                    <a:lnTo>
                      <a:pt x="24" y="4"/>
                    </a:lnTo>
                    <a:lnTo>
                      <a:pt x="0" y="0"/>
                    </a:lnTo>
                    <a:lnTo>
                      <a:pt x="0" y="124"/>
                    </a:lnTo>
                    <a:lnTo>
                      <a:pt x="165" y="124"/>
                    </a:lnTo>
                    <a:lnTo>
                      <a:pt x="167" y="118"/>
                    </a:lnTo>
                    <a:lnTo>
                      <a:pt x="161" y="106"/>
                    </a:lnTo>
                    <a:close/>
                  </a:path>
                </a:pathLst>
              </a:custGeom>
              <a:solidFill>
                <a:srgbClr val="4BAFC8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Freeform 19"/>
              <p:cNvSpPr>
                <a:spLocks/>
              </p:cNvSpPr>
              <p:nvPr/>
            </p:nvSpPr>
            <p:spPr bwMode="auto">
              <a:xfrm>
                <a:off x="3675967" y="4131183"/>
                <a:ext cx="2226775" cy="1731936"/>
              </a:xfrm>
              <a:custGeom>
                <a:avLst/>
                <a:gdLst/>
                <a:ahLst/>
                <a:cxnLst>
                  <a:cxn ang="0">
                    <a:pos x="16" y="50"/>
                  </a:cxn>
                  <a:cxn ang="0">
                    <a:pos x="54" y="56"/>
                  </a:cxn>
                  <a:cxn ang="0">
                    <a:pos x="56" y="54"/>
                  </a:cxn>
                  <a:cxn ang="0">
                    <a:pos x="56" y="50"/>
                  </a:cxn>
                  <a:cxn ang="0">
                    <a:pos x="60" y="36"/>
                  </a:cxn>
                  <a:cxn ang="0">
                    <a:pos x="60" y="34"/>
                  </a:cxn>
                  <a:cxn ang="0">
                    <a:pos x="68" y="32"/>
                  </a:cxn>
                  <a:cxn ang="0">
                    <a:pos x="64" y="30"/>
                  </a:cxn>
                  <a:cxn ang="0">
                    <a:pos x="64" y="20"/>
                  </a:cxn>
                  <a:cxn ang="0">
                    <a:pos x="68" y="22"/>
                  </a:cxn>
                  <a:cxn ang="0">
                    <a:pos x="72" y="18"/>
                  </a:cxn>
                  <a:cxn ang="0">
                    <a:pos x="72" y="12"/>
                  </a:cxn>
                  <a:cxn ang="0">
                    <a:pos x="72" y="14"/>
                  </a:cxn>
                  <a:cxn ang="0">
                    <a:pos x="70" y="14"/>
                  </a:cxn>
                  <a:cxn ang="0">
                    <a:pos x="70" y="12"/>
                  </a:cxn>
                  <a:cxn ang="0">
                    <a:pos x="72" y="12"/>
                  </a:cxn>
                  <a:cxn ang="0">
                    <a:pos x="72" y="8"/>
                  </a:cxn>
                  <a:cxn ang="0">
                    <a:pos x="72" y="8"/>
                  </a:cxn>
                  <a:cxn ang="0">
                    <a:pos x="70" y="6"/>
                  </a:cxn>
                  <a:cxn ang="0">
                    <a:pos x="68" y="0"/>
                  </a:cxn>
                  <a:cxn ang="0">
                    <a:pos x="66" y="6"/>
                  </a:cxn>
                  <a:cxn ang="0">
                    <a:pos x="60" y="8"/>
                  </a:cxn>
                  <a:cxn ang="0">
                    <a:pos x="54" y="16"/>
                  </a:cxn>
                  <a:cxn ang="0">
                    <a:pos x="48" y="20"/>
                  </a:cxn>
                  <a:cxn ang="0">
                    <a:pos x="44" y="28"/>
                  </a:cxn>
                  <a:cxn ang="0">
                    <a:pos x="38" y="32"/>
                  </a:cxn>
                  <a:cxn ang="0">
                    <a:pos x="30" y="32"/>
                  </a:cxn>
                  <a:cxn ang="0">
                    <a:pos x="16" y="32"/>
                  </a:cxn>
                  <a:cxn ang="0">
                    <a:pos x="12" y="34"/>
                  </a:cxn>
                  <a:cxn ang="0">
                    <a:pos x="4" y="34"/>
                  </a:cxn>
                  <a:cxn ang="0">
                    <a:pos x="2" y="28"/>
                  </a:cxn>
                  <a:cxn ang="0">
                    <a:pos x="0" y="30"/>
                  </a:cxn>
                  <a:cxn ang="0">
                    <a:pos x="0" y="32"/>
                  </a:cxn>
                  <a:cxn ang="0">
                    <a:pos x="16" y="50"/>
                  </a:cxn>
                </a:cxnLst>
                <a:rect l="0" t="0" r="r" b="b"/>
                <a:pathLst>
                  <a:path w="72" h="56">
                    <a:moveTo>
                      <a:pt x="16" y="50"/>
                    </a:moveTo>
                    <a:lnTo>
                      <a:pt x="54" y="56"/>
                    </a:lnTo>
                    <a:lnTo>
                      <a:pt x="56" y="54"/>
                    </a:lnTo>
                    <a:lnTo>
                      <a:pt x="56" y="50"/>
                    </a:lnTo>
                    <a:lnTo>
                      <a:pt x="60" y="36"/>
                    </a:lnTo>
                    <a:lnTo>
                      <a:pt x="60" y="34"/>
                    </a:lnTo>
                    <a:lnTo>
                      <a:pt x="68" y="32"/>
                    </a:lnTo>
                    <a:lnTo>
                      <a:pt x="64" y="30"/>
                    </a:lnTo>
                    <a:lnTo>
                      <a:pt x="64" y="20"/>
                    </a:lnTo>
                    <a:lnTo>
                      <a:pt x="68" y="22"/>
                    </a:lnTo>
                    <a:lnTo>
                      <a:pt x="72" y="18"/>
                    </a:lnTo>
                    <a:lnTo>
                      <a:pt x="72" y="12"/>
                    </a:lnTo>
                    <a:lnTo>
                      <a:pt x="72" y="14"/>
                    </a:lnTo>
                    <a:lnTo>
                      <a:pt x="70" y="14"/>
                    </a:lnTo>
                    <a:lnTo>
                      <a:pt x="70" y="12"/>
                    </a:lnTo>
                    <a:lnTo>
                      <a:pt x="72" y="12"/>
                    </a:lnTo>
                    <a:lnTo>
                      <a:pt x="72" y="8"/>
                    </a:lnTo>
                    <a:lnTo>
                      <a:pt x="72" y="8"/>
                    </a:lnTo>
                    <a:lnTo>
                      <a:pt x="70" y="6"/>
                    </a:lnTo>
                    <a:lnTo>
                      <a:pt x="68" y="0"/>
                    </a:lnTo>
                    <a:lnTo>
                      <a:pt x="66" y="6"/>
                    </a:lnTo>
                    <a:lnTo>
                      <a:pt x="60" y="8"/>
                    </a:lnTo>
                    <a:lnTo>
                      <a:pt x="54" y="16"/>
                    </a:lnTo>
                    <a:lnTo>
                      <a:pt x="48" y="20"/>
                    </a:lnTo>
                    <a:lnTo>
                      <a:pt x="44" y="28"/>
                    </a:lnTo>
                    <a:lnTo>
                      <a:pt x="38" y="32"/>
                    </a:lnTo>
                    <a:lnTo>
                      <a:pt x="30" y="32"/>
                    </a:lnTo>
                    <a:lnTo>
                      <a:pt x="16" y="32"/>
                    </a:lnTo>
                    <a:lnTo>
                      <a:pt x="12" y="34"/>
                    </a:lnTo>
                    <a:lnTo>
                      <a:pt x="4" y="34"/>
                    </a:lnTo>
                    <a:lnTo>
                      <a:pt x="2" y="28"/>
                    </a:lnTo>
                    <a:lnTo>
                      <a:pt x="0" y="30"/>
                    </a:lnTo>
                    <a:lnTo>
                      <a:pt x="0" y="32"/>
                    </a:lnTo>
                    <a:lnTo>
                      <a:pt x="16" y="50"/>
                    </a:lnTo>
                    <a:close/>
                  </a:path>
                </a:pathLst>
              </a:custGeom>
              <a:solidFill>
                <a:srgbClr val="4BAFC8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Freeform 20"/>
              <p:cNvSpPr>
                <a:spLocks/>
              </p:cNvSpPr>
              <p:nvPr/>
            </p:nvSpPr>
            <p:spPr bwMode="auto">
              <a:xfrm>
                <a:off x="1789403" y="1285860"/>
                <a:ext cx="5474165" cy="3216452"/>
              </a:xfrm>
              <a:custGeom>
                <a:avLst/>
                <a:gdLst>
                  <a:gd name="connsiteX0" fmla="*/ 0 w 10000"/>
                  <a:gd name="connsiteY0" fmla="*/ 1154 h 10000"/>
                  <a:gd name="connsiteX1" fmla="*/ 339 w 10000"/>
                  <a:gd name="connsiteY1" fmla="*/ 1154 h 10000"/>
                  <a:gd name="connsiteX2" fmla="*/ 339 w 10000"/>
                  <a:gd name="connsiteY2" fmla="*/ 1923 h 10000"/>
                  <a:gd name="connsiteX3" fmla="*/ 734 w 10000"/>
                  <a:gd name="connsiteY3" fmla="*/ 2308 h 10000"/>
                  <a:gd name="connsiteX4" fmla="*/ 847 w 10000"/>
                  <a:gd name="connsiteY4" fmla="*/ 2692 h 10000"/>
                  <a:gd name="connsiteX5" fmla="*/ 1186 w 10000"/>
                  <a:gd name="connsiteY5" fmla="*/ 2500 h 10000"/>
                  <a:gd name="connsiteX6" fmla="*/ 1073 w 10000"/>
                  <a:gd name="connsiteY6" fmla="*/ 2115 h 10000"/>
                  <a:gd name="connsiteX7" fmla="*/ 1751 w 10000"/>
                  <a:gd name="connsiteY7" fmla="*/ 2692 h 10000"/>
                  <a:gd name="connsiteX8" fmla="*/ 2090 w 10000"/>
                  <a:gd name="connsiteY8" fmla="*/ 2308 h 10000"/>
                  <a:gd name="connsiteX9" fmla="*/ 2203 w 10000"/>
                  <a:gd name="connsiteY9" fmla="*/ 2692 h 10000"/>
                  <a:gd name="connsiteX10" fmla="*/ 2655 w 10000"/>
                  <a:gd name="connsiteY10" fmla="*/ 3462 h 10000"/>
                  <a:gd name="connsiteX11" fmla="*/ 2655 w 10000"/>
                  <a:gd name="connsiteY11" fmla="*/ 4038 h 10000"/>
                  <a:gd name="connsiteX12" fmla="*/ 2994 w 10000"/>
                  <a:gd name="connsiteY12" fmla="*/ 4615 h 10000"/>
                  <a:gd name="connsiteX13" fmla="*/ 3220 w 10000"/>
                  <a:gd name="connsiteY13" fmla="*/ 5769 h 10000"/>
                  <a:gd name="connsiteX14" fmla="*/ 3446 w 10000"/>
                  <a:gd name="connsiteY14" fmla="*/ 6154 h 10000"/>
                  <a:gd name="connsiteX15" fmla="*/ 3785 w 10000"/>
                  <a:gd name="connsiteY15" fmla="*/ 6154 h 10000"/>
                  <a:gd name="connsiteX16" fmla="*/ 4124 w 10000"/>
                  <a:gd name="connsiteY16" fmla="*/ 6346 h 10000"/>
                  <a:gd name="connsiteX17" fmla="*/ 4350 w 10000"/>
                  <a:gd name="connsiteY17" fmla="*/ 6731 h 10000"/>
                  <a:gd name="connsiteX18" fmla="*/ 5028 w 10000"/>
                  <a:gd name="connsiteY18" fmla="*/ 7308 h 10000"/>
                  <a:gd name="connsiteX19" fmla="*/ 5254 w 10000"/>
                  <a:gd name="connsiteY19" fmla="*/ 7885 h 10000"/>
                  <a:gd name="connsiteX20" fmla="*/ 5819 w 10000"/>
                  <a:gd name="connsiteY20" fmla="*/ 7885 h 10000"/>
                  <a:gd name="connsiteX21" fmla="*/ 6158 w 10000"/>
                  <a:gd name="connsiteY21" fmla="*/ 8077 h 10000"/>
                  <a:gd name="connsiteX22" fmla="*/ 6949 w 10000"/>
                  <a:gd name="connsiteY22" fmla="*/ 7500 h 10000"/>
                  <a:gd name="connsiteX23" fmla="*/ 7062 w 10000"/>
                  <a:gd name="connsiteY23" fmla="*/ 7692 h 10000"/>
                  <a:gd name="connsiteX24" fmla="*/ 7288 w 10000"/>
                  <a:gd name="connsiteY24" fmla="*/ 7692 h 10000"/>
                  <a:gd name="connsiteX25" fmla="*/ 7514 w 10000"/>
                  <a:gd name="connsiteY25" fmla="*/ 7500 h 10000"/>
                  <a:gd name="connsiteX26" fmla="*/ 7175 w 10000"/>
                  <a:gd name="connsiteY26" fmla="*/ 7308 h 10000"/>
                  <a:gd name="connsiteX27" fmla="*/ 7514 w 10000"/>
                  <a:gd name="connsiteY27" fmla="*/ 7115 h 10000"/>
                  <a:gd name="connsiteX28" fmla="*/ 7966 w 10000"/>
                  <a:gd name="connsiteY28" fmla="*/ 7115 h 10000"/>
                  <a:gd name="connsiteX29" fmla="*/ 8079 w 10000"/>
                  <a:gd name="connsiteY29" fmla="*/ 7692 h 10000"/>
                  <a:gd name="connsiteX30" fmla="*/ 8192 w 10000"/>
                  <a:gd name="connsiteY30" fmla="*/ 8846 h 10000"/>
                  <a:gd name="connsiteX31" fmla="*/ 8418 w 10000"/>
                  <a:gd name="connsiteY31" fmla="*/ 9231 h 10000"/>
                  <a:gd name="connsiteX32" fmla="*/ 8870 w 10000"/>
                  <a:gd name="connsiteY32" fmla="*/ 9423 h 10000"/>
                  <a:gd name="connsiteX33" fmla="*/ 9096 w 10000"/>
                  <a:gd name="connsiteY33" fmla="*/ 9615 h 10000"/>
                  <a:gd name="connsiteX34" fmla="*/ 9661 w 10000"/>
                  <a:gd name="connsiteY34" fmla="*/ 9615 h 10000"/>
                  <a:gd name="connsiteX35" fmla="*/ 9774 w 10000"/>
                  <a:gd name="connsiteY35" fmla="*/ 10000 h 10000"/>
                  <a:gd name="connsiteX36" fmla="*/ 10000 w 10000"/>
                  <a:gd name="connsiteY36" fmla="*/ 9808 h 10000"/>
                  <a:gd name="connsiteX37" fmla="*/ 10000 w 10000"/>
                  <a:gd name="connsiteY37" fmla="*/ 0 h 10000"/>
                  <a:gd name="connsiteX38" fmla="*/ 113 w 10000"/>
                  <a:gd name="connsiteY38" fmla="*/ 0 h 10000"/>
                  <a:gd name="connsiteX39" fmla="*/ 0 w 10000"/>
                  <a:gd name="connsiteY39" fmla="*/ 385 h 10000"/>
                  <a:gd name="connsiteX40" fmla="*/ 0 w 10000"/>
                  <a:gd name="connsiteY40" fmla="*/ 1154 h 10000"/>
                  <a:gd name="connsiteX0" fmla="*/ 0 w 10000"/>
                  <a:gd name="connsiteY0" fmla="*/ 1154 h 10000"/>
                  <a:gd name="connsiteX1" fmla="*/ 339 w 10000"/>
                  <a:gd name="connsiteY1" fmla="*/ 1154 h 10000"/>
                  <a:gd name="connsiteX2" fmla="*/ 339 w 10000"/>
                  <a:gd name="connsiteY2" fmla="*/ 1923 h 10000"/>
                  <a:gd name="connsiteX3" fmla="*/ 734 w 10000"/>
                  <a:gd name="connsiteY3" fmla="*/ 2308 h 10000"/>
                  <a:gd name="connsiteX4" fmla="*/ 847 w 10000"/>
                  <a:gd name="connsiteY4" fmla="*/ 2692 h 10000"/>
                  <a:gd name="connsiteX5" fmla="*/ 1186 w 10000"/>
                  <a:gd name="connsiteY5" fmla="*/ 2500 h 10000"/>
                  <a:gd name="connsiteX6" fmla="*/ 1073 w 10000"/>
                  <a:gd name="connsiteY6" fmla="*/ 2115 h 10000"/>
                  <a:gd name="connsiteX7" fmla="*/ 1751 w 10000"/>
                  <a:gd name="connsiteY7" fmla="*/ 2692 h 10000"/>
                  <a:gd name="connsiteX8" fmla="*/ 2090 w 10000"/>
                  <a:gd name="connsiteY8" fmla="*/ 2308 h 10000"/>
                  <a:gd name="connsiteX9" fmla="*/ 2203 w 10000"/>
                  <a:gd name="connsiteY9" fmla="*/ 2692 h 10000"/>
                  <a:gd name="connsiteX10" fmla="*/ 2655 w 10000"/>
                  <a:gd name="connsiteY10" fmla="*/ 3462 h 10000"/>
                  <a:gd name="connsiteX11" fmla="*/ 2655 w 10000"/>
                  <a:gd name="connsiteY11" fmla="*/ 4038 h 10000"/>
                  <a:gd name="connsiteX12" fmla="*/ 2994 w 10000"/>
                  <a:gd name="connsiteY12" fmla="*/ 4615 h 10000"/>
                  <a:gd name="connsiteX13" fmla="*/ 3220 w 10000"/>
                  <a:gd name="connsiteY13" fmla="*/ 5769 h 10000"/>
                  <a:gd name="connsiteX14" fmla="*/ 3446 w 10000"/>
                  <a:gd name="connsiteY14" fmla="*/ 6154 h 10000"/>
                  <a:gd name="connsiteX15" fmla="*/ 3785 w 10000"/>
                  <a:gd name="connsiteY15" fmla="*/ 6154 h 10000"/>
                  <a:gd name="connsiteX16" fmla="*/ 4124 w 10000"/>
                  <a:gd name="connsiteY16" fmla="*/ 6346 h 10000"/>
                  <a:gd name="connsiteX17" fmla="*/ 4350 w 10000"/>
                  <a:gd name="connsiteY17" fmla="*/ 6731 h 10000"/>
                  <a:gd name="connsiteX18" fmla="*/ 5028 w 10000"/>
                  <a:gd name="connsiteY18" fmla="*/ 7308 h 10000"/>
                  <a:gd name="connsiteX19" fmla="*/ 5254 w 10000"/>
                  <a:gd name="connsiteY19" fmla="*/ 7885 h 10000"/>
                  <a:gd name="connsiteX20" fmla="*/ 5819 w 10000"/>
                  <a:gd name="connsiteY20" fmla="*/ 7885 h 10000"/>
                  <a:gd name="connsiteX21" fmla="*/ 6158 w 10000"/>
                  <a:gd name="connsiteY21" fmla="*/ 8077 h 10000"/>
                  <a:gd name="connsiteX22" fmla="*/ 6949 w 10000"/>
                  <a:gd name="connsiteY22" fmla="*/ 7500 h 10000"/>
                  <a:gd name="connsiteX23" fmla="*/ 7062 w 10000"/>
                  <a:gd name="connsiteY23" fmla="*/ 7692 h 10000"/>
                  <a:gd name="connsiteX24" fmla="*/ 7288 w 10000"/>
                  <a:gd name="connsiteY24" fmla="*/ 7692 h 10000"/>
                  <a:gd name="connsiteX25" fmla="*/ 7175 w 10000"/>
                  <a:gd name="connsiteY25" fmla="*/ 7308 h 10000"/>
                  <a:gd name="connsiteX26" fmla="*/ 7514 w 10000"/>
                  <a:gd name="connsiteY26" fmla="*/ 7115 h 10000"/>
                  <a:gd name="connsiteX27" fmla="*/ 7966 w 10000"/>
                  <a:gd name="connsiteY27" fmla="*/ 7115 h 10000"/>
                  <a:gd name="connsiteX28" fmla="*/ 8079 w 10000"/>
                  <a:gd name="connsiteY28" fmla="*/ 7692 h 10000"/>
                  <a:gd name="connsiteX29" fmla="*/ 8192 w 10000"/>
                  <a:gd name="connsiteY29" fmla="*/ 8846 h 10000"/>
                  <a:gd name="connsiteX30" fmla="*/ 8418 w 10000"/>
                  <a:gd name="connsiteY30" fmla="*/ 9231 h 10000"/>
                  <a:gd name="connsiteX31" fmla="*/ 8870 w 10000"/>
                  <a:gd name="connsiteY31" fmla="*/ 9423 h 10000"/>
                  <a:gd name="connsiteX32" fmla="*/ 9096 w 10000"/>
                  <a:gd name="connsiteY32" fmla="*/ 9615 h 10000"/>
                  <a:gd name="connsiteX33" fmla="*/ 9661 w 10000"/>
                  <a:gd name="connsiteY33" fmla="*/ 9615 h 10000"/>
                  <a:gd name="connsiteX34" fmla="*/ 9774 w 10000"/>
                  <a:gd name="connsiteY34" fmla="*/ 10000 h 10000"/>
                  <a:gd name="connsiteX35" fmla="*/ 10000 w 10000"/>
                  <a:gd name="connsiteY35" fmla="*/ 9808 h 10000"/>
                  <a:gd name="connsiteX36" fmla="*/ 10000 w 10000"/>
                  <a:gd name="connsiteY36" fmla="*/ 0 h 10000"/>
                  <a:gd name="connsiteX37" fmla="*/ 113 w 10000"/>
                  <a:gd name="connsiteY37" fmla="*/ 0 h 10000"/>
                  <a:gd name="connsiteX38" fmla="*/ 0 w 10000"/>
                  <a:gd name="connsiteY38" fmla="*/ 385 h 10000"/>
                  <a:gd name="connsiteX39" fmla="*/ 0 w 10000"/>
                  <a:gd name="connsiteY39" fmla="*/ 1154 h 10000"/>
                  <a:gd name="connsiteX0" fmla="*/ 0 w 10000"/>
                  <a:gd name="connsiteY0" fmla="*/ 1154 h 10000"/>
                  <a:gd name="connsiteX1" fmla="*/ 339 w 10000"/>
                  <a:gd name="connsiteY1" fmla="*/ 1154 h 10000"/>
                  <a:gd name="connsiteX2" fmla="*/ 339 w 10000"/>
                  <a:gd name="connsiteY2" fmla="*/ 1923 h 10000"/>
                  <a:gd name="connsiteX3" fmla="*/ 734 w 10000"/>
                  <a:gd name="connsiteY3" fmla="*/ 2308 h 10000"/>
                  <a:gd name="connsiteX4" fmla="*/ 847 w 10000"/>
                  <a:gd name="connsiteY4" fmla="*/ 2692 h 10000"/>
                  <a:gd name="connsiteX5" fmla="*/ 1186 w 10000"/>
                  <a:gd name="connsiteY5" fmla="*/ 2500 h 10000"/>
                  <a:gd name="connsiteX6" fmla="*/ 1073 w 10000"/>
                  <a:gd name="connsiteY6" fmla="*/ 2115 h 10000"/>
                  <a:gd name="connsiteX7" fmla="*/ 1751 w 10000"/>
                  <a:gd name="connsiteY7" fmla="*/ 2692 h 10000"/>
                  <a:gd name="connsiteX8" fmla="*/ 2090 w 10000"/>
                  <a:gd name="connsiteY8" fmla="*/ 2308 h 10000"/>
                  <a:gd name="connsiteX9" fmla="*/ 2203 w 10000"/>
                  <a:gd name="connsiteY9" fmla="*/ 2692 h 10000"/>
                  <a:gd name="connsiteX10" fmla="*/ 2655 w 10000"/>
                  <a:gd name="connsiteY10" fmla="*/ 3462 h 10000"/>
                  <a:gd name="connsiteX11" fmla="*/ 2655 w 10000"/>
                  <a:gd name="connsiteY11" fmla="*/ 4038 h 10000"/>
                  <a:gd name="connsiteX12" fmla="*/ 2994 w 10000"/>
                  <a:gd name="connsiteY12" fmla="*/ 4615 h 10000"/>
                  <a:gd name="connsiteX13" fmla="*/ 3220 w 10000"/>
                  <a:gd name="connsiteY13" fmla="*/ 5769 h 10000"/>
                  <a:gd name="connsiteX14" fmla="*/ 3446 w 10000"/>
                  <a:gd name="connsiteY14" fmla="*/ 6154 h 10000"/>
                  <a:gd name="connsiteX15" fmla="*/ 3785 w 10000"/>
                  <a:gd name="connsiteY15" fmla="*/ 6154 h 10000"/>
                  <a:gd name="connsiteX16" fmla="*/ 4124 w 10000"/>
                  <a:gd name="connsiteY16" fmla="*/ 6346 h 10000"/>
                  <a:gd name="connsiteX17" fmla="*/ 4350 w 10000"/>
                  <a:gd name="connsiteY17" fmla="*/ 6731 h 10000"/>
                  <a:gd name="connsiteX18" fmla="*/ 5028 w 10000"/>
                  <a:gd name="connsiteY18" fmla="*/ 7308 h 10000"/>
                  <a:gd name="connsiteX19" fmla="*/ 5254 w 10000"/>
                  <a:gd name="connsiteY19" fmla="*/ 7885 h 10000"/>
                  <a:gd name="connsiteX20" fmla="*/ 5819 w 10000"/>
                  <a:gd name="connsiteY20" fmla="*/ 7885 h 10000"/>
                  <a:gd name="connsiteX21" fmla="*/ 6158 w 10000"/>
                  <a:gd name="connsiteY21" fmla="*/ 8077 h 10000"/>
                  <a:gd name="connsiteX22" fmla="*/ 6949 w 10000"/>
                  <a:gd name="connsiteY22" fmla="*/ 7500 h 10000"/>
                  <a:gd name="connsiteX23" fmla="*/ 7062 w 10000"/>
                  <a:gd name="connsiteY23" fmla="*/ 7692 h 10000"/>
                  <a:gd name="connsiteX24" fmla="*/ 7175 w 10000"/>
                  <a:gd name="connsiteY24" fmla="*/ 7308 h 10000"/>
                  <a:gd name="connsiteX25" fmla="*/ 7514 w 10000"/>
                  <a:gd name="connsiteY25" fmla="*/ 7115 h 10000"/>
                  <a:gd name="connsiteX26" fmla="*/ 7966 w 10000"/>
                  <a:gd name="connsiteY26" fmla="*/ 7115 h 10000"/>
                  <a:gd name="connsiteX27" fmla="*/ 8079 w 10000"/>
                  <a:gd name="connsiteY27" fmla="*/ 7692 h 10000"/>
                  <a:gd name="connsiteX28" fmla="*/ 8192 w 10000"/>
                  <a:gd name="connsiteY28" fmla="*/ 8846 h 10000"/>
                  <a:gd name="connsiteX29" fmla="*/ 8418 w 10000"/>
                  <a:gd name="connsiteY29" fmla="*/ 9231 h 10000"/>
                  <a:gd name="connsiteX30" fmla="*/ 8870 w 10000"/>
                  <a:gd name="connsiteY30" fmla="*/ 9423 h 10000"/>
                  <a:gd name="connsiteX31" fmla="*/ 9096 w 10000"/>
                  <a:gd name="connsiteY31" fmla="*/ 9615 h 10000"/>
                  <a:gd name="connsiteX32" fmla="*/ 9661 w 10000"/>
                  <a:gd name="connsiteY32" fmla="*/ 9615 h 10000"/>
                  <a:gd name="connsiteX33" fmla="*/ 9774 w 10000"/>
                  <a:gd name="connsiteY33" fmla="*/ 10000 h 10000"/>
                  <a:gd name="connsiteX34" fmla="*/ 10000 w 10000"/>
                  <a:gd name="connsiteY34" fmla="*/ 9808 h 10000"/>
                  <a:gd name="connsiteX35" fmla="*/ 10000 w 10000"/>
                  <a:gd name="connsiteY35" fmla="*/ 0 h 10000"/>
                  <a:gd name="connsiteX36" fmla="*/ 113 w 10000"/>
                  <a:gd name="connsiteY36" fmla="*/ 0 h 10000"/>
                  <a:gd name="connsiteX37" fmla="*/ 0 w 10000"/>
                  <a:gd name="connsiteY37" fmla="*/ 385 h 10000"/>
                  <a:gd name="connsiteX38" fmla="*/ 0 w 10000"/>
                  <a:gd name="connsiteY38" fmla="*/ 1154 h 10000"/>
                  <a:gd name="connsiteX0" fmla="*/ 0 w 10000"/>
                  <a:gd name="connsiteY0" fmla="*/ 1154 h 10000"/>
                  <a:gd name="connsiteX1" fmla="*/ 339 w 10000"/>
                  <a:gd name="connsiteY1" fmla="*/ 1154 h 10000"/>
                  <a:gd name="connsiteX2" fmla="*/ 339 w 10000"/>
                  <a:gd name="connsiteY2" fmla="*/ 1923 h 10000"/>
                  <a:gd name="connsiteX3" fmla="*/ 734 w 10000"/>
                  <a:gd name="connsiteY3" fmla="*/ 2308 h 10000"/>
                  <a:gd name="connsiteX4" fmla="*/ 847 w 10000"/>
                  <a:gd name="connsiteY4" fmla="*/ 2692 h 10000"/>
                  <a:gd name="connsiteX5" fmla="*/ 1186 w 10000"/>
                  <a:gd name="connsiteY5" fmla="*/ 2500 h 10000"/>
                  <a:gd name="connsiteX6" fmla="*/ 1073 w 10000"/>
                  <a:gd name="connsiteY6" fmla="*/ 2115 h 10000"/>
                  <a:gd name="connsiteX7" fmla="*/ 1751 w 10000"/>
                  <a:gd name="connsiteY7" fmla="*/ 2692 h 10000"/>
                  <a:gd name="connsiteX8" fmla="*/ 2090 w 10000"/>
                  <a:gd name="connsiteY8" fmla="*/ 2308 h 10000"/>
                  <a:gd name="connsiteX9" fmla="*/ 2203 w 10000"/>
                  <a:gd name="connsiteY9" fmla="*/ 2692 h 10000"/>
                  <a:gd name="connsiteX10" fmla="*/ 2655 w 10000"/>
                  <a:gd name="connsiteY10" fmla="*/ 3462 h 10000"/>
                  <a:gd name="connsiteX11" fmla="*/ 2655 w 10000"/>
                  <a:gd name="connsiteY11" fmla="*/ 4038 h 10000"/>
                  <a:gd name="connsiteX12" fmla="*/ 2994 w 10000"/>
                  <a:gd name="connsiteY12" fmla="*/ 4615 h 10000"/>
                  <a:gd name="connsiteX13" fmla="*/ 3220 w 10000"/>
                  <a:gd name="connsiteY13" fmla="*/ 5769 h 10000"/>
                  <a:gd name="connsiteX14" fmla="*/ 3446 w 10000"/>
                  <a:gd name="connsiteY14" fmla="*/ 6154 h 10000"/>
                  <a:gd name="connsiteX15" fmla="*/ 3785 w 10000"/>
                  <a:gd name="connsiteY15" fmla="*/ 6154 h 10000"/>
                  <a:gd name="connsiteX16" fmla="*/ 4124 w 10000"/>
                  <a:gd name="connsiteY16" fmla="*/ 6346 h 10000"/>
                  <a:gd name="connsiteX17" fmla="*/ 4350 w 10000"/>
                  <a:gd name="connsiteY17" fmla="*/ 6731 h 10000"/>
                  <a:gd name="connsiteX18" fmla="*/ 5028 w 10000"/>
                  <a:gd name="connsiteY18" fmla="*/ 7308 h 10000"/>
                  <a:gd name="connsiteX19" fmla="*/ 5254 w 10000"/>
                  <a:gd name="connsiteY19" fmla="*/ 7885 h 10000"/>
                  <a:gd name="connsiteX20" fmla="*/ 5819 w 10000"/>
                  <a:gd name="connsiteY20" fmla="*/ 7885 h 10000"/>
                  <a:gd name="connsiteX21" fmla="*/ 6158 w 10000"/>
                  <a:gd name="connsiteY21" fmla="*/ 8077 h 10000"/>
                  <a:gd name="connsiteX22" fmla="*/ 6949 w 10000"/>
                  <a:gd name="connsiteY22" fmla="*/ 7500 h 10000"/>
                  <a:gd name="connsiteX23" fmla="*/ 7175 w 10000"/>
                  <a:gd name="connsiteY23" fmla="*/ 7308 h 10000"/>
                  <a:gd name="connsiteX24" fmla="*/ 7514 w 10000"/>
                  <a:gd name="connsiteY24" fmla="*/ 7115 h 10000"/>
                  <a:gd name="connsiteX25" fmla="*/ 7966 w 10000"/>
                  <a:gd name="connsiteY25" fmla="*/ 7115 h 10000"/>
                  <a:gd name="connsiteX26" fmla="*/ 8079 w 10000"/>
                  <a:gd name="connsiteY26" fmla="*/ 7692 h 10000"/>
                  <a:gd name="connsiteX27" fmla="*/ 8192 w 10000"/>
                  <a:gd name="connsiteY27" fmla="*/ 8846 h 10000"/>
                  <a:gd name="connsiteX28" fmla="*/ 8418 w 10000"/>
                  <a:gd name="connsiteY28" fmla="*/ 9231 h 10000"/>
                  <a:gd name="connsiteX29" fmla="*/ 8870 w 10000"/>
                  <a:gd name="connsiteY29" fmla="*/ 9423 h 10000"/>
                  <a:gd name="connsiteX30" fmla="*/ 9096 w 10000"/>
                  <a:gd name="connsiteY30" fmla="*/ 9615 h 10000"/>
                  <a:gd name="connsiteX31" fmla="*/ 9661 w 10000"/>
                  <a:gd name="connsiteY31" fmla="*/ 9615 h 10000"/>
                  <a:gd name="connsiteX32" fmla="*/ 9774 w 10000"/>
                  <a:gd name="connsiteY32" fmla="*/ 10000 h 10000"/>
                  <a:gd name="connsiteX33" fmla="*/ 10000 w 10000"/>
                  <a:gd name="connsiteY33" fmla="*/ 9808 h 10000"/>
                  <a:gd name="connsiteX34" fmla="*/ 10000 w 10000"/>
                  <a:gd name="connsiteY34" fmla="*/ 0 h 10000"/>
                  <a:gd name="connsiteX35" fmla="*/ 113 w 10000"/>
                  <a:gd name="connsiteY35" fmla="*/ 0 h 10000"/>
                  <a:gd name="connsiteX36" fmla="*/ 0 w 10000"/>
                  <a:gd name="connsiteY36" fmla="*/ 385 h 10000"/>
                  <a:gd name="connsiteX37" fmla="*/ 0 w 10000"/>
                  <a:gd name="connsiteY37" fmla="*/ 1154 h 10000"/>
                  <a:gd name="connsiteX0" fmla="*/ 0 w 10000"/>
                  <a:gd name="connsiteY0" fmla="*/ 1154 h 10000"/>
                  <a:gd name="connsiteX1" fmla="*/ 339 w 10000"/>
                  <a:gd name="connsiteY1" fmla="*/ 1154 h 10000"/>
                  <a:gd name="connsiteX2" fmla="*/ 339 w 10000"/>
                  <a:gd name="connsiteY2" fmla="*/ 1923 h 10000"/>
                  <a:gd name="connsiteX3" fmla="*/ 734 w 10000"/>
                  <a:gd name="connsiteY3" fmla="*/ 2308 h 10000"/>
                  <a:gd name="connsiteX4" fmla="*/ 847 w 10000"/>
                  <a:gd name="connsiteY4" fmla="*/ 2692 h 10000"/>
                  <a:gd name="connsiteX5" fmla="*/ 1186 w 10000"/>
                  <a:gd name="connsiteY5" fmla="*/ 2500 h 10000"/>
                  <a:gd name="connsiteX6" fmla="*/ 1073 w 10000"/>
                  <a:gd name="connsiteY6" fmla="*/ 2115 h 10000"/>
                  <a:gd name="connsiteX7" fmla="*/ 1751 w 10000"/>
                  <a:gd name="connsiteY7" fmla="*/ 2692 h 10000"/>
                  <a:gd name="connsiteX8" fmla="*/ 2090 w 10000"/>
                  <a:gd name="connsiteY8" fmla="*/ 2308 h 10000"/>
                  <a:gd name="connsiteX9" fmla="*/ 2203 w 10000"/>
                  <a:gd name="connsiteY9" fmla="*/ 2692 h 10000"/>
                  <a:gd name="connsiteX10" fmla="*/ 2655 w 10000"/>
                  <a:gd name="connsiteY10" fmla="*/ 3462 h 10000"/>
                  <a:gd name="connsiteX11" fmla="*/ 2655 w 10000"/>
                  <a:gd name="connsiteY11" fmla="*/ 4038 h 10000"/>
                  <a:gd name="connsiteX12" fmla="*/ 2994 w 10000"/>
                  <a:gd name="connsiteY12" fmla="*/ 4615 h 10000"/>
                  <a:gd name="connsiteX13" fmla="*/ 3220 w 10000"/>
                  <a:gd name="connsiteY13" fmla="*/ 5769 h 10000"/>
                  <a:gd name="connsiteX14" fmla="*/ 3446 w 10000"/>
                  <a:gd name="connsiteY14" fmla="*/ 6154 h 10000"/>
                  <a:gd name="connsiteX15" fmla="*/ 3785 w 10000"/>
                  <a:gd name="connsiteY15" fmla="*/ 6154 h 10000"/>
                  <a:gd name="connsiteX16" fmla="*/ 4124 w 10000"/>
                  <a:gd name="connsiteY16" fmla="*/ 6346 h 10000"/>
                  <a:gd name="connsiteX17" fmla="*/ 4350 w 10000"/>
                  <a:gd name="connsiteY17" fmla="*/ 6731 h 10000"/>
                  <a:gd name="connsiteX18" fmla="*/ 5028 w 10000"/>
                  <a:gd name="connsiteY18" fmla="*/ 7308 h 10000"/>
                  <a:gd name="connsiteX19" fmla="*/ 5254 w 10000"/>
                  <a:gd name="connsiteY19" fmla="*/ 7885 h 10000"/>
                  <a:gd name="connsiteX20" fmla="*/ 5819 w 10000"/>
                  <a:gd name="connsiteY20" fmla="*/ 7885 h 10000"/>
                  <a:gd name="connsiteX21" fmla="*/ 6158 w 10000"/>
                  <a:gd name="connsiteY21" fmla="*/ 8077 h 10000"/>
                  <a:gd name="connsiteX22" fmla="*/ 6552 w 10000"/>
                  <a:gd name="connsiteY22" fmla="*/ 8061 h 10000"/>
                  <a:gd name="connsiteX23" fmla="*/ 6949 w 10000"/>
                  <a:gd name="connsiteY23" fmla="*/ 7500 h 10000"/>
                  <a:gd name="connsiteX24" fmla="*/ 7175 w 10000"/>
                  <a:gd name="connsiteY24" fmla="*/ 7308 h 10000"/>
                  <a:gd name="connsiteX25" fmla="*/ 7514 w 10000"/>
                  <a:gd name="connsiteY25" fmla="*/ 7115 h 10000"/>
                  <a:gd name="connsiteX26" fmla="*/ 7966 w 10000"/>
                  <a:gd name="connsiteY26" fmla="*/ 7115 h 10000"/>
                  <a:gd name="connsiteX27" fmla="*/ 8079 w 10000"/>
                  <a:gd name="connsiteY27" fmla="*/ 7692 h 10000"/>
                  <a:gd name="connsiteX28" fmla="*/ 8192 w 10000"/>
                  <a:gd name="connsiteY28" fmla="*/ 8846 h 10000"/>
                  <a:gd name="connsiteX29" fmla="*/ 8418 w 10000"/>
                  <a:gd name="connsiteY29" fmla="*/ 9231 h 10000"/>
                  <a:gd name="connsiteX30" fmla="*/ 8870 w 10000"/>
                  <a:gd name="connsiteY30" fmla="*/ 9423 h 10000"/>
                  <a:gd name="connsiteX31" fmla="*/ 9096 w 10000"/>
                  <a:gd name="connsiteY31" fmla="*/ 9615 h 10000"/>
                  <a:gd name="connsiteX32" fmla="*/ 9661 w 10000"/>
                  <a:gd name="connsiteY32" fmla="*/ 9615 h 10000"/>
                  <a:gd name="connsiteX33" fmla="*/ 9774 w 10000"/>
                  <a:gd name="connsiteY33" fmla="*/ 10000 h 10000"/>
                  <a:gd name="connsiteX34" fmla="*/ 10000 w 10000"/>
                  <a:gd name="connsiteY34" fmla="*/ 9808 h 10000"/>
                  <a:gd name="connsiteX35" fmla="*/ 10000 w 10000"/>
                  <a:gd name="connsiteY35" fmla="*/ 0 h 10000"/>
                  <a:gd name="connsiteX36" fmla="*/ 113 w 10000"/>
                  <a:gd name="connsiteY36" fmla="*/ 0 h 10000"/>
                  <a:gd name="connsiteX37" fmla="*/ 0 w 10000"/>
                  <a:gd name="connsiteY37" fmla="*/ 385 h 10000"/>
                  <a:gd name="connsiteX38" fmla="*/ 0 w 10000"/>
                  <a:gd name="connsiteY38" fmla="*/ 1154 h 10000"/>
                  <a:gd name="connsiteX0" fmla="*/ 0 w 10000"/>
                  <a:gd name="connsiteY0" fmla="*/ 1154 h 10000"/>
                  <a:gd name="connsiteX1" fmla="*/ 339 w 10000"/>
                  <a:gd name="connsiteY1" fmla="*/ 1154 h 10000"/>
                  <a:gd name="connsiteX2" fmla="*/ 339 w 10000"/>
                  <a:gd name="connsiteY2" fmla="*/ 1923 h 10000"/>
                  <a:gd name="connsiteX3" fmla="*/ 734 w 10000"/>
                  <a:gd name="connsiteY3" fmla="*/ 2308 h 10000"/>
                  <a:gd name="connsiteX4" fmla="*/ 847 w 10000"/>
                  <a:gd name="connsiteY4" fmla="*/ 2692 h 10000"/>
                  <a:gd name="connsiteX5" fmla="*/ 1186 w 10000"/>
                  <a:gd name="connsiteY5" fmla="*/ 2500 h 10000"/>
                  <a:gd name="connsiteX6" fmla="*/ 1073 w 10000"/>
                  <a:gd name="connsiteY6" fmla="*/ 2115 h 10000"/>
                  <a:gd name="connsiteX7" fmla="*/ 1751 w 10000"/>
                  <a:gd name="connsiteY7" fmla="*/ 2692 h 10000"/>
                  <a:gd name="connsiteX8" fmla="*/ 2090 w 10000"/>
                  <a:gd name="connsiteY8" fmla="*/ 2308 h 10000"/>
                  <a:gd name="connsiteX9" fmla="*/ 2203 w 10000"/>
                  <a:gd name="connsiteY9" fmla="*/ 2692 h 10000"/>
                  <a:gd name="connsiteX10" fmla="*/ 2655 w 10000"/>
                  <a:gd name="connsiteY10" fmla="*/ 3462 h 10000"/>
                  <a:gd name="connsiteX11" fmla="*/ 2655 w 10000"/>
                  <a:gd name="connsiteY11" fmla="*/ 4038 h 10000"/>
                  <a:gd name="connsiteX12" fmla="*/ 2994 w 10000"/>
                  <a:gd name="connsiteY12" fmla="*/ 4615 h 10000"/>
                  <a:gd name="connsiteX13" fmla="*/ 3220 w 10000"/>
                  <a:gd name="connsiteY13" fmla="*/ 5769 h 10000"/>
                  <a:gd name="connsiteX14" fmla="*/ 3446 w 10000"/>
                  <a:gd name="connsiteY14" fmla="*/ 6154 h 10000"/>
                  <a:gd name="connsiteX15" fmla="*/ 3785 w 10000"/>
                  <a:gd name="connsiteY15" fmla="*/ 6154 h 10000"/>
                  <a:gd name="connsiteX16" fmla="*/ 4124 w 10000"/>
                  <a:gd name="connsiteY16" fmla="*/ 6346 h 10000"/>
                  <a:gd name="connsiteX17" fmla="*/ 4350 w 10000"/>
                  <a:gd name="connsiteY17" fmla="*/ 6731 h 10000"/>
                  <a:gd name="connsiteX18" fmla="*/ 5028 w 10000"/>
                  <a:gd name="connsiteY18" fmla="*/ 7308 h 10000"/>
                  <a:gd name="connsiteX19" fmla="*/ 5254 w 10000"/>
                  <a:gd name="connsiteY19" fmla="*/ 7885 h 10000"/>
                  <a:gd name="connsiteX20" fmla="*/ 5819 w 10000"/>
                  <a:gd name="connsiteY20" fmla="*/ 7885 h 10000"/>
                  <a:gd name="connsiteX21" fmla="*/ 6158 w 10000"/>
                  <a:gd name="connsiteY21" fmla="*/ 8077 h 10000"/>
                  <a:gd name="connsiteX22" fmla="*/ 6552 w 10000"/>
                  <a:gd name="connsiteY22" fmla="*/ 8061 h 10000"/>
                  <a:gd name="connsiteX23" fmla="*/ 6790 w 10000"/>
                  <a:gd name="connsiteY23" fmla="*/ 7999 h 10000"/>
                  <a:gd name="connsiteX24" fmla="*/ 6949 w 10000"/>
                  <a:gd name="connsiteY24" fmla="*/ 7500 h 10000"/>
                  <a:gd name="connsiteX25" fmla="*/ 7175 w 10000"/>
                  <a:gd name="connsiteY25" fmla="*/ 7308 h 10000"/>
                  <a:gd name="connsiteX26" fmla="*/ 7514 w 10000"/>
                  <a:gd name="connsiteY26" fmla="*/ 7115 h 10000"/>
                  <a:gd name="connsiteX27" fmla="*/ 7966 w 10000"/>
                  <a:gd name="connsiteY27" fmla="*/ 7115 h 10000"/>
                  <a:gd name="connsiteX28" fmla="*/ 8079 w 10000"/>
                  <a:gd name="connsiteY28" fmla="*/ 7692 h 10000"/>
                  <a:gd name="connsiteX29" fmla="*/ 8192 w 10000"/>
                  <a:gd name="connsiteY29" fmla="*/ 8846 h 10000"/>
                  <a:gd name="connsiteX30" fmla="*/ 8418 w 10000"/>
                  <a:gd name="connsiteY30" fmla="*/ 9231 h 10000"/>
                  <a:gd name="connsiteX31" fmla="*/ 8870 w 10000"/>
                  <a:gd name="connsiteY31" fmla="*/ 9423 h 10000"/>
                  <a:gd name="connsiteX32" fmla="*/ 9096 w 10000"/>
                  <a:gd name="connsiteY32" fmla="*/ 9615 h 10000"/>
                  <a:gd name="connsiteX33" fmla="*/ 9661 w 10000"/>
                  <a:gd name="connsiteY33" fmla="*/ 9615 h 10000"/>
                  <a:gd name="connsiteX34" fmla="*/ 9774 w 10000"/>
                  <a:gd name="connsiteY34" fmla="*/ 10000 h 10000"/>
                  <a:gd name="connsiteX35" fmla="*/ 10000 w 10000"/>
                  <a:gd name="connsiteY35" fmla="*/ 9808 h 10000"/>
                  <a:gd name="connsiteX36" fmla="*/ 10000 w 10000"/>
                  <a:gd name="connsiteY36" fmla="*/ 0 h 10000"/>
                  <a:gd name="connsiteX37" fmla="*/ 113 w 10000"/>
                  <a:gd name="connsiteY37" fmla="*/ 0 h 10000"/>
                  <a:gd name="connsiteX38" fmla="*/ 0 w 10000"/>
                  <a:gd name="connsiteY38" fmla="*/ 385 h 10000"/>
                  <a:gd name="connsiteX39" fmla="*/ 0 w 10000"/>
                  <a:gd name="connsiteY39" fmla="*/ 1154 h 10000"/>
                  <a:gd name="connsiteX0" fmla="*/ 0 w 10000"/>
                  <a:gd name="connsiteY0" fmla="*/ 1154 h 10000"/>
                  <a:gd name="connsiteX1" fmla="*/ 339 w 10000"/>
                  <a:gd name="connsiteY1" fmla="*/ 1154 h 10000"/>
                  <a:gd name="connsiteX2" fmla="*/ 339 w 10000"/>
                  <a:gd name="connsiteY2" fmla="*/ 1923 h 10000"/>
                  <a:gd name="connsiteX3" fmla="*/ 734 w 10000"/>
                  <a:gd name="connsiteY3" fmla="*/ 2308 h 10000"/>
                  <a:gd name="connsiteX4" fmla="*/ 847 w 10000"/>
                  <a:gd name="connsiteY4" fmla="*/ 2692 h 10000"/>
                  <a:gd name="connsiteX5" fmla="*/ 1186 w 10000"/>
                  <a:gd name="connsiteY5" fmla="*/ 2500 h 10000"/>
                  <a:gd name="connsiteX6" fmla="*/ 1073 w 10000"/>
                  <a:gd name="connsiteY6" fmla="*/ 2115 h 10000"/>
                  <a:gd name="connsiteX7" fmla="*/ 1751 w 10000"/>
                  <a:gd name="connsiteY7" fmla="*/ 2692 h 10000"/>
                  <a:gd name="connsiteX8" fmla="*/ 2090 w 10000"/>
                  <a:gd name="connsiteY8" fmla="*/ 2308 h 10000"/>
                  <a:gd name="connsiteX9" fmla="*/ 2203 w 10000"/>
                  <a:gd name="connsiteY9" fmla="*/ 2692 h 10000"/>
                  <a:gd name="connsiteX10" fmla="*/ 2655 w 10000"/>
                  <a:gd name="connsiteY10" fmla="*/ 3462 h 10000"/>
                  <a:gd name="connsiteX11" fmla="*/ 2655 w 10000"/>
                  <a:gd name="connsiteY11" fmla="*/ 4038 h 10000"/>
                  <a:gd name="connsiteX12" fmla="*/ 2994 w 10000"/>
                  <a:gd name="connsiteY12" fmla="*/ 4615 h 10000"/>
                  <a:gd name="connsiteX13" fmla="*/ 3220 w 10000"/>
                  <a:gd name="connsiteY13" fmla="*/ 5769 h 10000"/>
                  <a:gd name="connsiteX14" fmla="*/ 3446 w 10000"/>
                  <a:gd name="connsiteY14" fmla="*/ 6154 h 10000"/>
                  <a:gd name="connsiteX15" fmla="*/ 3785 w 10000"/>
                  <a:gd name="connsiteY15" fmla="*/ 6154 h 10000"/>
                  <a:gd name="connsiteX16" fmla="*/ 4124 w 10000"/>
                  <a:gd name="connsiteY16" fmla="*/ 6346 h 10000"/>
                  <a:gd name="connsiteX17" fmla="*/ 4350 w 10000"/>
                  <a:gd name="connsiteY17" fmla="*/ 6731 h 10000"/>
                  <a:gd name="connsiteX18" fmla="*/ 5028 w 10000"/>
                  <a:gd name="connsiteY18" fmla="*/ 7308 h 10000"/>
                  <a:gd name="connsiteX19" fmla="*/ 5254 w 10000"/>
                  <a:gd name="connsiteY19" fmla="*/ 7885 h 10000"/>
                  <a:gd name="connsiteX20" fmla="*/ 5819 w 10000"/>
                  <a:gd name="connsiteY20" fmla="*/ 7885 h 10000"/>
                  <a:gd name="connsiteX21" fmla="*/ 6158 w 10000"/>
                  <a:gd name="connsiteY21" fmla="*/ 8077 h 10000"/>
                  <a:gd name="connsiteX22" fmla="*/ 6552 w 10000"/>
                  <a:gd name="connsiteY22" fmla="*/ 8061 h 10000"/>
                  <a:gd name="connsiteX23" fmla="*/ 6790 w 10000"/>
                  <a:gd name="connsiteY23" fmla="*/ 7999 h 10000"/>
                  <a:gd name="connsiteX24" fmla="*/ 7022 w 10000"/>
                  <a:gd name="connsiteY24" fmla="*/ 7625 h 10000"/>
                  <a:gd name="connsiteX25" fmla="*/ 7175 w 10000"/>
                  <a:gd name="connsiteY25" fmla="*/ 7308 h 10000"/>
                  <a:gd name="connsiteX26" fmla="*/ 7514 w 10000"/>
                  <a:gd name="connsiteY26" fmla="*/ 7115 h 10000"/>
                  <a:gd name="connsiteX27" fmla="*/ 7966 w 10000"/>
                  <a:gd name="connsiteY27" fmla="*/ 7115 h 10000"/>
                  <a:gd name="connsiteX28" fmla="*/ 8079 w 10000"/>
                  <a:gd name="connsiteY28" fmla="*/ 7692 h 10000"/>
                  <a:gd name="connsiteX29" fmla="*/ 8192 w 10000"/>
                  <a:gd name="connsiteY29" fmla="*/ 8846 h 10000"/>
                  <a:gd name="connsiteX30" fmla="*/ 8418 w 10000"/>
                  <a:gd name="connsiteY30" fmla="*/ 9231 h 10000"/>
                  <a:gd name="connsiteX31" fmla="*/ 8870 w 10000"/>
                  <a:gd name="connsiteY31" fmla="*/ 9423 h 10000"/>
                  <a:gd name="connsiteX32" fmla="*/ 9096 w 10000"/>
                  <a:gd name="connsiteY32" fmla="*/ 9615 h 10000"/>
                  <a:gd name="connsiteX33" fmla="*/ 9661 w 10000"/>
                  <a:gd name="connsiteY33" fmla="*/ 9615 h 10000"/>
                  <a:gd name="connsiteX34" fmla="*/ 9774 w 10000"/>
                  <a:gd name="connsiteY34" fmla="*/ 10000 h 10000"/>
                  <a:gd name="connsiteX35" fmla="*/ 10000 w 10000"/>
                  <a:gd name="connsiteY35" fmla="*/ 9808 h 10000"/>
                  <a:gd name="connsiteX36" fmla="*/ 10000 w 10000"/>
                  <a:gd name="connsiteY36" fmla="*/ 0 h 10000"/>
                  <a:gd name="connsiteX37" fmla="*/ 113 w 10000"/>
                  <a:gd name="connsiteY37" fmla="*/ 0 h 10000"/>
                  <a:gd name="connsiteX38" fmla="*/ 0 w 10000"/>
                  <a:gd name="connsiteY38" fmla="*/ 385 h 10000"/>
                  <a:gd name="connsiteX39" fmla="*/ 0 w 10000"/>
                  <a:gd name="connsiteY39" fmla="*/ 1154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0000" h="10000">
                    <a:moveTo>
                      <a:pt x="0" y="1154"/>
                    </a:moveTo>
                    <a:lnTo>
                      <a:pt x="339" y="1154"/>
                    </a:lnTo>
                    <a:lnTo>
                      <a:pt x="339" y="1923"/>
                    </a:lnTo>
                    <a:lnTo>
                      <a:pt x="734" y="2308"/>
                    </a:lnTo>
                    <a:cubicBezTo>
                      <a:pt x="772" y="2436"/>
                      <a:pt x="809" y="2564"/>
                      <a:pt x="847" y="2692"/>
                    </a:cubicBezTo>
                    <a:lnTo>
                      <a:pt x="1186" y="2500"/>
                    </a:lnTo>
                    <a:cubicBezTo>
                      <a:pt x="1148" y="2372"/>
                      <a:pt x="1111" y="2243"/>
                      <a:pt x="1073" y="2115"/>
                    </a:cubicBezTo>
                    <a:lnTo>
                      <a:pt x="1751" y="2692"/>
                    </a:lnTo>
                    <a:lnTo>
                      <a:pt x="2090" y="2308"/>
                    </a:lnTo>
                    <a:cubicBezTo>
                      <a:pt x="2128" y="2436"/>
                      <a:pt x="2165" y="2564"/>
                      <a:pt x="2203" y="2692"/>
                    </a:cubicBezTo>
                    <a:lnTo>
                      <a:pt x="2655" y="3462"/>
                    </a:lnTo>
                    <a:lnTo>
                      <a:pt x="2655" y="4038"/>
                    </a:lnTo>
                    <a:lnTo>
                      <a:pt x="2994" y="4615"/>
                    </a:lnTo>
                    <a:cubicBezTo>
                      <a:pt x="3069" y="5000"/>
                      <a:pt x="3145" y="5384"/>
                      <a:pt x="3220" y="5769"/>
                    </a:cubicBezTo>
                    <a:lnTo>
                      <a:pt x="3446" y="6154"/>
                    </a:lnTo>
                    <a:lnTo>
                      <a:pt x="3785" y="6154"/>
                    </a:lnTo>
                    <a:lnTo>
                      <a:pt x="4124" y="6346"/>
                    </a:lnTo>
                    <a:lnTo>
                      <a:pt x="4350" y="6731"/>
                    </a:lnTo>
                    <a:lnTo>
                      <a:pt x="5028" y="7308"/>
                    </a:lnTo>
                    <a:lnTo>
                      <a:pt x="5254" y="7885"/>
                    </a:lnTo>
                    <a:lnTo>
                      <a:pt x="5819" y="7885"/>
                    </a:lnTo>
                    <a:lnTo>
                      <a:pt x="6158" y="8077"/>
                    </a:lnTo>
                    <a:cubicBezTo>
                      <a:pt x="6289" y="7968"/>
                      <a:pt x="6421" y="8170"/>
                      <a:pt x="6552" y="8061"/>
                    </a:cubicBezTo>
                    <a:cubicBezTo>
                      <a:pt x="6654" y="8011"/>
                      <a:pt x="6724" y="8093"/>
                      <a:pt x="6790" y="7999"/>
                    </a:cubicBezTo>
                    <a:cubicBezTo>
                      <a:pt x="6856" y="7905"/>
                      <a:pt x="6955" y="7704"/>
                      <a:pt x="7022" y="7625"/>
                    </a:cubicBezTo>
                    <a:cubicBezTo>
                      <a:pt x="7192" y="7497"/>
                      <a:pt x="7081" y="7372"/>
                      <a:pt x="7175" y="7308"/>
                    </a:cubicBezTo>
                    <a:lnTo>
                      <a:pt x="7514" y="7115"/>
                    </a:lnTo>
                    <a:lnTo>
                      <a:pt x="7966" y="7115"/>
                    </a:lnTo>
                    <a:cubicBezTo>
                      <a:pt x="8004" y="7307"/>
                      <a:pt x="8041" y="7500"/>
                      <a:pt x="8079" y="7692"/>
                    </a:cubicBezTo>
                    <a:cubicBezTo>
                      <a:pt x="8117" y="8077"/>
                      <a:pt x="8154" y="8461"/>
                      <a:pt x="8192" y="8846"/>
                    </a:cubicBezTo>
                    <a:lnTo>
                      <a:pt x="8418" y="9231"/>
                    </a:lnTo>
                    <a:lnTo>
                      <a:pt x="8870" y="9423"/>
                    </a:lnTo>
                    <a:lnTo>
                      <a:pt x="9096" y="9615"/>
                    </a:lnTo>
                    <a:lnTo>
                      <a:pt x="9661" y="9615"/>
                    </a:lnTo>
                    <a:cubicBezTo>
                      <a:pt x="9699" y="9743"/>
                      <a:pt x="9736" y="9872"/>
                      <a:pt x="9774" y="10000"/>
                    </a:cubicBezTo>
                    <a:lnTo>
                      <a:pt x="10000" y="9808"/>
                    </a:lnTo>
                    <a:lnTo>
                      <a:pt x="10000" y="0"/>
                    </a:lnTo>
                    <a:lnTo>
                      <a:pt x="113" y="0"/>
                    </a:lnTo>
                    <a:cubicBezTo>
                      <a:pt x="75" y="128"/>
                      <a:pt x="38" y="257"/>
                      <a:pt x="0" y="385"/>
                    </a:cubicBezTo>
                    <a:lnTo>
                      <a:pt x="0" y="1154"/>
                    </a:lnTo>
                    <a:close/>
                  </a:path>
                </a:pathLst>
              </a:custGeom>
              <a:solidFill>
                <a:srgbClr val="4BAFC8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Freeform 21"/>
              <p:cNvSpPr>
                <a:spLocks/>
              </p:cNvSpPr>
              <p:nvPr/>
            </p:nvSpPr>
            <p:spPr bwMode="auto">
              <a:xfrm>
                <a:off x="1294564" y="2089973"/>
                <a:ext cx="896905" cy="804113"/>
              </a:xfrm>
              <a:custGeom>
                <a:avLst/>
                <a:gdLst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10000 w 10000"/>
                  <a:gd name="connsiteY10" fmla="*/ 2308 h 10000"/>
                  <a:gd name="connsiteX11" fmla="*/ 8621 w 10000"/>
                  <a:gd name="connsiteY11" fmla="*/ 769 h 10000"/>
                  <a:gd name="connsiteX12" fmla="*/ 7586 w 10000"/>
                  <a:gd name="connsiteY12" fmla="*/ 2308 h 10000"/>
                  <a:gd name="connsiteX13" fmla="*/ 6897 w 10000"/>
                  <a:gd name="connsiteY13" fmla="*/ 769 h 10000"/>
                  <a:gd name="connsiteX14" fmla="*/ 4138 w 10000"/>
                  <a:gd name="connsiteY14" fmla="*/ 0 h 10000"/>
                  <a:gd name="connsiteX15" fmla="*/ 2759 w 10000"/>
                  <a:gd name="connsiteY15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390 w 10000"/>
                  <a:gd name="connsiteY10" fmla="*/ 3385 h 10000"/>
                  <a:gd name="connsiteX11" fmla="*/ 10000 w 10000"/>
                  <a:gd name="connsiteY11" fmla="*/ 2308 h 10000"/>
                  <a:gd name="connsiteX12" fmla="*/ 8621 w 10000"/>
                  <a:gd name="connsiteY12" fmla="*/ 769 h 10000"/>
                  <a:gd name="connsiteX13" fmla="*/ 7586 w 10000"/>
                  <a:gd name="connsiteY13" fmla="*/ 2308 h 10000"/>
                  <a:gd name="connsiteX14" fmla="*/ 6897 w 10000"/>
                  <a:gd name="connsiteY14" fmla="*/ 769 h 10000"/>
                  <a:gd name="connsiteX15" fmla="*/ 4138 w 10000"/>
                  <a:gd name="connsiteY15" fmla="*/ 0 h 10000"/>
                  <a:gd name="connsiteX16" fmla="*/ 2759 w 10000"/>
                  <a:gd name="connsiteY16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390 w 10000"/>
                  <a:gd name="connsiteY10" fmla="*/ 3385 h 10000"/>
                  <a:gd name="connsiteX11" fmla="*/ 10000 w 10000"/>
                  <a:gd name="connsiteY11" fmla="*/ 2308 h 10000"/>
                  <a:gd name="connsiteX12" fmla="*/ 8621 w 10000"/>
                  <a:gd name="connsiteY12" fmla="*/ 769 h 10000"/>
                  <a:gd name="connsiteX13" fmla="*/ 8080 w 10000"/>
                  <a:gd name="connsiteY13" fmla="*/ 1293 h 10000"/>
                  <a:gd name="connsiteX14" fmla="*/ 7586 w 10000"/>
                  <a:gd name="connsiteY14" fmla="*/ 2308 h 10000"/>
                  <a:gd name="connsiteX15" fmla="*/ 6897 w 10000"/>
                  <a:gd name="connsiteY15" fmla="*/ 769 h 10000"/>
                  <a:gd name="connsiteX16" fmla="*/ 4138 w 10000"/>
                  <a:gd name="connsiteY16" fmla="*/ 0 h 10000"/>
                  <a:gd name="connsiteX17" fmla="*/ 2759 w 10000"/>
                  <a:gd name="connsiteY17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390 w 10000"/>
                  <a:gd name="connsiteY10" fmla="*/ 3385 h 10000"/>
                  <a:gd name="connsiteX11" fmla="*/ 10000 w 10000"/>
                  <a:gd name="connsiteY11" fmla="*/ 2308 h 10000"/>
                  <a:gd name="connsiteX12" fmla="*/ 8904 w 10000"/>
                  <a:gd name="connsiteY12" fmla="*/ 1085 h 10000"/>
                  <a:gd name="connsiteX13" fmla="*/ 8080 w 10000"/>
                  <a:gd name="connsiteY13" fmla="*/ 1293 h 10000"/>
                  <a:gd name="connsiteX14" fmla="*/ 7586 w 10000"/>
                  <a:gd name="connsiteY14" fmla="*/ 2308 h 10000"/>
                  <a:gd name="connsiteX15" fmla="*/ 6897 w 10000"/>
                  <a:gd name="connsiteY15" fmla="*/ 769 h 10000"/>
                  <a:gd name="connsiteX16" fmla="*/ 4138 w 10000"/>
                  <a:gd name="connsiteY16" fmla="*/ 0 h 10000"/>
                  <a:gd name="connsiteX17" fmla="*/ 2759 w 10000"/>
                  <a:gd name="connsiteY17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390 w 10000"/>
                  <a:gd name="connsiteY10" fmla="*/ 3385 h 10000"/>
                  <a:gd name="connsiteX11" fmla="*/ 10000 w 10000"/>
                  <a:gd name="connsiteY11" fmla="*/ 2308 h 10000"/>
                  <a:gd name="connsiteX12" fmla="*/ 9815 w 10000"/>
                  <a:gd name="connsiteY12" fmla="*/ 1332 h 10000"/>
                  <a:gd name="connsiteX13" fmla="*/ 8904 w 10000"/>
                  <a:gd name="connsiteY13" fmla="*/ 1085 h 10000"/>
                  <a:gd name="connsiteX14" fmla="*/ 8080 w 10000"/>
                  <a:gd name="connsiteY14" fmla="*/ 1293 h 10000"/>
                  <a:gd name="connsiteX15" fmla="*/ 7586 w 10000"/>
                  <a:gd name="connsiteY15" fmla="*/ 2308 h 10000"/>
                  <a:gd name="connsiteX16" fmla="*/ 6897 w 10000"/>
                  <a:gd name="connsiteY16" fmla="*/ 769 h 10000"/>
                  <a:gd name="connsiteX17" fmla="*/ 4138 w 10000"/>
                  <a:gd name="connsiteY17" fmla="*/ 0 h 10000"/>
                  <a:gd name="connsiteX18" fmla="*/ 2759 w 10000"/>
                  <a:gd name="connsiteY18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390 w 10000"/>
                  <a:gd name="connsiteY10" fmla="*/ 3385 h 10000"/>
                  <a:gd name="connsiteX11" fmla="*/ 9744 w 10000"/>
                  <a:gd name="connsiteY11" fmla="*/ 3030 h 10000"/>
                  <a:gd name="connsiteX12" fmla="*/ 10000 w 10000"/>
                  <a:gd name="connsiteY12" fmla="*/ 2308 h 10000"/>
                  <a:gd name="connsiteX13" fmla="*/ 9815 w 10000"/>
                  <a:gd name="connsiteY13" fmla="*/ 1332 h 10000"/>
                  <a:gd name="connsiteX14" fmla="*/ 8904 w 10000"/>
                  <a:gd name="connsiteY14" fmla="*/ 1085 h 10000"/>
                  <a:gd name="connsiteX15" fmla="*/ 8080 w 10000"/>
                  <a:gd name="connsiteY15" fmla="*/ 1293 h 10000"/>
                  <a:gd name="connsiteX16" fmla="*/ 7586 w 10000"/>
                  <a:gd name="connsiteY16" fmla="*/ 2308 h 10000"/>
                  <a:gd name="connsiteX17" fmla="*/ 6897 w 10000"/>
                  <a:gd name="connsiteY17" fmla="*/ 769 h 10000"/>
                  <a:gd name="connsiteX18" fmla="*/ 4138 w 10000"/>
                  <a:gd name="connsiteY18" fmla="*/ 0 h 10000"/>
                  <a:gd name="connsiteX19" fmla="*/ 2759 w 10000"/>
                  <a:gd name="connsiteY19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390 w 10000"/>
                  <a:gd name="connsiteY10" fmla="*/ 3385 h 10000"/>
                  <a:gd name="connsiteX11" fmla="*/ 9744 w 10000"/>
                  <a:gd name="connsiteY11" fmla="*/ 3030 h 10000"/>
                  <a:gd name="connsiteX12" fmla="*/ 10000 w 10000"/>
                  <a:gd name="connsiteY12" fmla="*/ 2308 h 10000"/>
                  <a:gd name="connsiteX13" fmla="*/ 9815 w 10000"/>
                  <a:gd name="connsiteY13" fmla="*/ 1332 h 10000"/>
                  <a:gd name="connsiteX14" fmla="*/ 8904 w 10000"/>
                  <a:gd name="connsiteY14" fmla="*/ 1085 h 10000"/>
                  <a:gd name="connsiteX15" fmla="*/ 7584 w 10000"/>
                  <a:gd name="connsiteY15" fmla="*/ 1254 h 10000"/>
                  <a:gd name="connsiteX16" fmla="*/ 7586 w 10000"/>
                  <a:gd name="connsiteY16" fmla="*/ 2308 h 10000"/>
                  <a:gd name="connsiteX17" fmla="*/ 6897 w 10000"/>
                  <a:gd name="connsiteY17" fmla="*/ 769 h 10000"/>
                  <a:gd name="connsiteX18" fmla="*/ 4138 w 10000"/>
                  <a:gd name="connsiteY18" fmla="*/ 0 h 10000"/>
                  <a:gd name="connsiteX19" fmla="*/ 2759 w 10000"/>
                  <a:gd name="connsiteY19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390 w 10000"/>
                  <a:gd name="connsiteY10" fmla="*/ 3385 h 10000"/>
                  <a:gd name="connsiteX11" fmla="*/ 9744 w 10000"/>
                  <a:gd name="connsiteY11" fmla="*/ 3030 h 10000"/>
                  <a:gd name="connsiteX12" fmla="*/ 10000 w 10000"/>
                  <a:gd name="connsiteY12" fmla="*/ 2308 h 10000"/>
                  <a:gd name="connsiteX13" fmla="*/ 9815 w 10000"/>
                  <a:gd name="connsiteY13" fmla="*/ 1332 h 10000"/>
                  <a:gd name="connsiteX14" fmla="*/ 8904 w 10000"/>
                  <a:gd name="connsiteY14" fmla="*/ 1085 h 10000"/>
                  <a:gd name="connsiteX15" fmla="*/ 8222 w 10000"/>
                  <a:gd name="connsiteY15" fmla="*/ 1016 h 10000"/>
                  <a:gd name="connsiteX16" fmla="*/ 7584 w 10000"/>
                  <a:gd name="connsiteY16" fmla="*/ 1254 h 10000"/>
                  <a:gd name="connsiteX17" fmla="*/ 7586 w 10000"/>
                  <a:gd name="connsiteY17" fmla="*/ 2308 h 10000"/>
                  <a:gd name="connsiteX18" fmla="*/ 6897 w 10000"/>
                  <a:gd name="connsiteY18" fmla="*/ 769 h 10000"/>
                  <a:gd name="connsiteX19" fmla="*/ 4138 w 10000"/>
                  <a:gd name="connsiteY19" fmla="*/ 0 h 10000"/>
                  <a:gd name="connsiteX20" fmla="*/ 2759 w 10000"/>
                  <a:gd name="connsiteY20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390 w 10000"/>
                  <a:gd name="connsiteY10" fmla="*/ 3385 h 10000"/>
                  <a:gd name="connsiteX11" fmla="*/ 9744 w 10000"/>
                  <a:gd name="connsiteY11" fmla="*/ 3030 h 10000"/>
                  <a:gd name="connsiteX12" fmla="*/ 10000 w 10000"/>
                  <a:gd name="connsiteY12" fmla="*/ 2308 h 10000"/>
                  <a:gd name="connsiteX13" fmla="*/ 9603 w 10000"/>
                  <a:gd name="connsiteY13" fmla="*/ 1253 h 10000"/>
                  <a:gd name="connsiteX14" fmla="*/ 8904 w 10000"/>
                  <a:gd name="connsiteY14" fmla="*/ 1085 h 10000"/>
                  <a:gd name="connsiteX15" fmla="*/ 8222 w 10000"/>
                  <a:gd name="connsiteY15" fmla="*/ 1016 h 10000"/>
                  <a:gd name="connsiteX16" fmla="*/ 7584 w 10000"/>
                  <a:gd name="connsiteY16" fmla="*/ 1254 h 10000"/>
                  <a:gd name="connsiteX17" fmla="*/ 7586 w 10000"/>
                  <a:gd name="connsiteY17" fmla="*/ 2308 h 10000"/>
                  <a:gd name="connsiteX18" fmla="*/ 6897 w 10000"/>
                  <a:gd name="connsiteY18" fmla="*/ 769 h 10000"/>
                  <a:gd name="connsiteX19" fmla="*/ 4138 w 10000"/>
                  <a:gd name="connsiteY19" fmla="*/ 0 h 10000"/>
                  <a:gd name="connsiteX20" fmla="*/ 2759 w 10000"/>
                  <a:gd name="connsiteY20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390 w 10000"/>
                  <a:gd name="connsiteY10" fmla="*/ 3385 h 10000"/>
                  <a:gd name="connsiteX11" fmla="*/ 9744 w 10000"/>
                  <a:gd name="connsiteY11" fmla="*/ 3030 h 10000"/>
                  <a:gd name="connsiteX12" fmla="*/ 9894 w 10000"/>
                  <a:gd name="connsiteY12" fmla="*/ 2347 h 10000"/>
                  <a:gd name="connsiteX13" fmla="*/ 9603 w 10000"/>
                  <a:gd name="connsiteY13" fmla="*/ 1253 h 10000"/>
                  <a:gd name="connsiteX14" fmla="*/ 8904 w 10000"/>
                  <a:gd name="connsiteY14" fmla="*/ 1085 h 10000"/>
                  <a:gd name="connsiteX15" fmla="*/ 8222 w 10000"/>
                  <a:gd name="connsiteY15" fmla="*/ 1016 h 10000"/>
                  <a:gd name="connsiteX16" fmla="*/ 7584 w 10000"/>
                  <a:gd name="connsiteY16" fmla="*/ 1254 h 10000"/>
                  <a:gd name="connsiteX17" fmla="*/ 7586 w 10000"/>
                  <a:gd name="connsiteY17" fmla="*/ 2308 h 10000"/>
                  <a:gd name="connsiteX18" fmla="*/ 6897 w 10000"/>
                  <a:gd name="connsiteY18" fmla="*/ 769 h 10000"/>
                  <a:gd name="connsiteX19" fmla="*/ 4138 w 10000"/>
                  <a:gd name="connsiteY19" fmla="*/ 0 h 10000"/>
                  <a:gd name="connsiteX20" fmla="*/ 2759 w 10000"/>
                  <a:gd name="connsiteY20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213 w 10000"/>
                  <a:gd name="connsiteY10" fmla="*/ 3543 h 10000"/>
                  <a:gd name="connsiteX11" fmla="*/ 9744 w 10000"/>
                  <a:gd name="connsiteY11" fmla="*/ 3030 h 10000"/>
                  <a:gd name="connsiteX12" fmla="*/ 9894 w 10000"/>
                  <a:gd name="connsiteY12" fmla="*/ 2347 h 10000"/>
                  <a:gd name="connsiteX13" fmla="*/ 9603 w 10000"/>
                  <a:gd name="connsiteY13" fmla="*/ 1253 h 10000"/>
                  <a:gd name="connsiteX14" fmla="*/ 8904 w 10000"/>
                  <a:gd name="connsiteY14" fmla="*/ 1085 h 10000"/>
                  <a:gd name="connsiteX15" fmla="*/ 8222 w 10000"/>
                  <a:gd name="connsiteY15" fmla="*/ 1016 h 10000"/>
                  <a:gd name="connsiteX16" fmla="*/ 7584 w 10000"/>
                  <a:gd name="connsiteY16" fmla="*/ 1254 h 10000"/>
                  <a:gd name="connsiteX17" fmla="*/ 7586 w 10000"/>
                  <a:gd name="connsiteY17" fmla="*/ 2308 h 10000"/>
                  <a:gd name="connsiteX18" fmla="*/ 6897 w 10000"/>
                  <a:gd name="connsiteY18" fmla="*/ 769 h 10000"/>
                  <a:gd name="connsiteX19" fmla="*/ 4138 w 10000"/>
                  <a:gd name="connsiteY19" fmla="*/ 0 h 10000"/>
                  <a:gd name="connsiteX20" fmla="*/ 2759 w 10000"/>
                  <a:gd name="connsiteY20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213 w 10000"/>
                  <a:gd name="connsiteY10" fmla="*/ 3543 h 10000"/>
                  <a:gd name="connsiteX11" fmla="*/ 9744 w 10000"/>
                  <a:gd name="connsiteY11" fmla="*/ 3030 h 10000"/>
                  <a:gd name="connsiteX12" fmla="*/ 9894 w 10000"/>
                  <a:gd name="connsiteY12" fmla="*/ 2347 h 10000"/>
                  <a:gd name="connsiteX13" fmla="*/ 9603 w 10000"/>
                  <a:gd name="connsiteY13" fmla="*/ 1253 h 10000"/>
                  <a:gd name="connsiteX14" fmla="*/ 8904 w 10000"/>
                  <a:gd name="connsiteY14" fmla="*/ 1085 h 10000"/>
                  <a:gd name="connsiteX15" fmla="*/ 8222 w 10000"/>
                  <a:gd name="connsiteY15" fmla="*/ 1016 h 10000"/>
                  <a:gd name="connsiteX16" fmla="*/ 7478 w 10000"/>
                  <a:gd name="connsiteY16" fmla="*/ 1195 h 10000"/>
                  <a:gd name="connsiteX17" fmla="*/ 7586 w 10000"/>
                  <a:gd name="connsiteY17" fmla="*/ 2308 h 10000"/>
                  <a:gd name="connsiteX18" fmla="*/ 6897 w 10000"/>
                  <a:gd name="connsiteY18" fmla="*/ 769 h 10000"/>
                  <a:gd name="connsiteX19" fmla="*/ 4138 w 10000"/>
                  <a:gd name="connsiteY19" fmla="*/ 0 h 10000"/>
                  <a:gd name="connsiteX20" fmla="*/ 2759 w 10000"/>
                  <a:gd name="connsiteY20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213 w 10000"/>
                  <a:gd name="connsiteY10" fmla="*/ 3543 h 10000"/>
                  <a:gd name="connsiteX11" fmla="*/ 9744 w 10000"/>
                  <a:gd name="connsiteY11" fmla="*/ 3030 h 10000"/>
                  <a:gd name="connsiteX12" fmla="*/ 9894 w 10000"/>
                  <a:gd name="connsiteY12" fmla="*/ 2347 h 10000"/>
                  <a:gd name="connsiteX13" fmla="*/ 9603 w 10000"/>
                  <a:gd name="connsiteY13" fmla="*/ 1253 h 10000"/>
                  <a:gd name="connsiteX14" fmla="*/ 8904 w 10000"/>
                  <a:gd name="connsiteY14" fmla="*/ 1085 h 10000"/>
                  <a:gd name="connsiteX15" fmla="*/ 8063 w 10000"/>
                  <a:gd name="connsiteY15" fmla="*/ 838 h 10000"/>
                  <a:gd name="connsiteX16" fmla="*/ 7478 w 10000"/>
                  <a:gd name="connsiteY16" fmla="*/ 1195 h 10000"/>
                  <a:gd name="connsiteX17" fmla="*/ 7586 w 10000"/>
                  <a:gd name="connsiteY17" fmla="*/ 2308 h 10000"/>
                  <a:gd name="connsiteX18" fmla="*/ 6897 w 10000"/>
                  <a:gd name="connsiteY18" fmla="*/ 769 h 10000"/>
                  <a:gd name="connsiteX19" fmla="*/ 4138 w 10000"/>
                  <a:gd name="connsiteY19" fmla="*/ 0 h 10000"/>
                  <a:gd name="connsiteX20" fmla="*/ 2759 w 10000"/>
                  <a:gd name="connsiteY20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213 w 10000"/>
                  <a:gd name="connsiteY10" fmla="*/ 3543 h 10000"/>
                  <a:gd name="connsiteX11" fmla="*/ 9744 w 10000"/>
                  <a:gd name="connsiteY11" fmla="*/ 3030 h 10000"/>
                  <a:gd name="connsiteX12" fmla="*/ 9894 w 10000"/>
                  <a:gd name="connsiteY12" fmla="*/ 2347 h 10000"/>
                  <a:gd name="connsiteX13" fmla="*/ 9603 w 10000"/>
                  <a:gd name="connsiteY13" fmla="*/ 1253 h 10000"/>
                  <a:gd name="connsiteX14" fmla="*/ 8904 w 10000"/>
                  <a:gd name="connsiteY14" fmla="*/ 1085 h 10000"/>
                  <a:gd name="connsiteX15" fmla="*/ 8063 w 10000"/>
                  <a:gd name="connsiteY15" fmla="*/ 838 h 10000"/>
                  <a:gd name="connsiteX16" fmla="*/ 7266 w 10000"/>
                  <a:gd name="connsiteY16" fmla="*/ 1195 h 10000"/>
                  <a:gd name="connsiteX17" fmla="*/ 7586 w 10000"/>
                  <a:gd name="connsiteY17" fmla="*/ 2308 h 10000"/>
                  <a:gd name="connsiteX18" fmla="*/ 6897 w 10000"/>
                  <a:gd name="connsiteY18" fmla="*/ 769 h 10000"/>
                  <a:gd name="connsiteX19" fmla="*/ 4138 w 10000"/>
                  <a:gd name="connsiteY19" fmla="*/ 0 h 10000"/>
                  <a:gd name="connsiteX20" fmla="*/ 2759 w 10000"/>
                  <a:gd name="connsiteY20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213 w 10000"/>
                  <a:gd name="connsiteY10" fmla="*/ 3543 h 10000"/>
                  <a:gd name="connsiteX11" fmla="*/ 9744 w 10000"/>
                  <a:gd name="connsiteY11" fmla="*/ 3030 h 10000"/>
                  <a:gd name="connsiteX12" fmla="*/ 9894 w 10000"/>
                  <a:gd name="connsiteY12" fmla="*/ 2347 h 10000"/>
                  <a:gd name="connsiteX13" fmla="*/ 9603 w 10000"/>
                  <a:gd name="connsiteY13" fmla="*/ 1253 h 10000"/>
                  <a:gd name="connsiteX14" fmla="*/ 8904 w 10000"/>
                  <a:gd name="connsiteY14" fmla="*/ 1085 h 10000"/>
                  <a:gd name="connsiteX15" fmla="*/ 7957 w 10000"/>
                  <a:gd name="connsiteY15" fmla="*/ 1134 h 10000"/>
                  <a:gd name="connsiteX16" fmla="*/ 7266 w 10000"/>
                  <a:gd name="connsiteY16" fmla="*/ 1195 h 10000"/>
                  <a:gd name="connsiteX17" fmla="*/ 7586 w 10000"/>
                  <a:gd name="connsiteY17" fmla="*/ 2308 h 10000"/>
                  <a:gd name="connsiteX18" fmla="*/ 6897 w 10000"/>
                  <a:gd name="connsiteY18" fmla="*/ 769 h 10000"/>
                  <a:gd name="connsiteX19" fmla="*/ 4138 w 10000"/>
                  <a:gd name="connsiteY19" fmla="*/ 0 h 10000"/>
                  <a:gd name="connsiteX20" fmla="*/ 2759 w 10000"/>
                  <a:gd name="connsiteY20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213 w 10000"/>
                  <a:gd name="connsiteY10" fmla="*/ 3543 h 10000"/>
                  <a:gd name="connsiteX11" fmla="*/ 9744 w 10000"/>
                  <a:gd name="connsiteY11" fmla="*/ 3030 h 10000"/>
                  <a:gd name="connsiteX12" fmla="*/ 9894 w 10000"/>
                  <a:gd name="connsiteY12" fmla="*/ 2347 h 10000"/>
                  <a:gd name="connsiteX13" fmla="*/ 9603 w 10000"/>
                  <a:gd name="connsiteY13" fmla="*/ 1253 h 10000"/>
                  <a:gd name="connsiteX14" fmla="*/ 8904 w 10000"/>
                  <a:gd name="connsiteY14" fmla="*/ 1085 h 10000"/>
                  <a:gd name="connsiteX15" fmla="*/ 7957 w 10000"/>
                  <a:gd name="connsiteY15" fmla="*/ 1134 h 10000"/>
                  <a:gd name="connsiteX16" fmla="*/ 7186 w 10000"/>
                  <a:gd name="connsiteY16" fmla="*/ 1017 h 10000"/>
                  <a:gd name="connsiteX17" fmla="*/ 7586 w 10000"/>
                  <a:gd name="connsiteY17" fmla="*/ 2308 h 10000"/>
                  <a:gd name="connsiteX18" fmla="*/ 6897 w 10000"/>
                  <a:gd name="connsiteY18" fmla="*/ 769 h 10000"/>
                  <a:gd name="connsiteX19" fmla="*/ 4138 w 10000"/>
                  <a:gd name="connsiteY19" fmla="*/ 0 h 10000"/>
                  <a:gd name="connsiteX20" fmla="*/ 2759 w 10000"/>
                  <a:gd name="connsiteY20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213 w 10000"/>
                  <a:gd name="connsiteY10" fmla="*/ 3543 h 10000"/>
                  <a:gd name="connsiteX11" fmla="*/ 9744 w 10000"/>
                  <a:gd name="connsiteY11" fmla="*/ 3030 h 10000"/>
                  <a:gd name="connsiteX12" fmla="*/ 9894 w 10000"/>
                  <a:gd name="connsiteY12" fmla="*/ 2347 h 10000"/>
                  <a:gd name="connsiteX13" fmla="*/ 9603 w 10000"/>
                  <a:gd name="connsiteY13" fmla="*/ 1253 h 10000"/>
                  <a:gd name="connsiteX14" fmla="*/ 8904 w 10000"/>
                  <a:gd name="connsiteY14" fmla="*/ 1085 h 10000"/>
                  <a:gd name="connsiteX15" fmla="*/ 7877 w 10000"/>
                  <a:gd name="connsiteY15" fmla="*/ 986 h 10000"/>
                  <a:gd name="connsiteX16" fmla="*/ 7186 w 10000"/>
                  <a:gd name="connsiteY16" fmla="*/ 1017 h 10000"/>
                  <a:gd name="connsiteX17" fmla="*/ 7586 w 10000"/>
                  <a:gd name="connsiteY17" fmla="*/ 2308 h 10000"/>
                  <a:gd name="connsiteX18" fmla="*/ 6897 w 10000"/>
                  <a:gd name="connsiteY18" fmla="*/ 769 h 10000"/>
                  <a:gd name="connsiteX19" fmla="*/ 4138 w 10000"/>
                  <a:gd name="connsiteY19" fmla="*/ 0 h 10000"/>
                  <a:gd name="connsiteX20" fmla="*/ 2759 w 10000"/>
                  <a:gd name="connsiteY20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213 w 10000"/>
                  <a:gd name="connsiteY10" fmla="*/ 3543 h 10000"/>
                  <a:gd name="connsiteX11" fmla="*/ 9744 w 10000"/>
                  <a:gd name="connsiteY11" fmla="*/ 3030 h 10000"/>
                  <a:gd name="connsiteX12" fmla="*/ 9894 w 10000"/>
                  <a:gd name="connsiteY12" fmla="*/ 2347 h 10000"/>
                  <a:gd name="connsiteX13" fmla="*/ 9603 w 10000"/>
                  <a:gd name="connsiteY13" fmla="*/ 1253 h 10000"/>
                  <a:gd name="connsiteX14" fmla="*/ 8904 w 10000"/>
                  <a:gd name="connsiteY14" fmla="*/ 1085 h 10000"/>
                  <a:gd name="connsiteX15" fmla="*/ 7877 w 10000"/>
                  <a:gd name="connsiteY15" fmla="*/ 986 h 10000"/>
                  <a:gd name="connsiteX16" fmla="*/ 7106 w 10000"/>
                  <a:gd name="connsiteY16" fmla="*/ 1017 h 10000"/>
                  <a:gd name="connsiteX17" fmla="*/ 7586 w 10000"/>
                  <a:gd name="connsiteY17" fmla="*/ 2308 h 10000"/>
                  <a:gd name="connsiteX18" fmla="*/ 6897 w 10000"/>
                  <a:gd name="connsiteY18" fmla="*/ 769 h 10000"/>
                  <a:gd name="connsiteX19" fmla="*/ 4138 w 10000"/>
                  <a:gd name="connsiteY19" fmla="*/ 0 h 10000"/>
                  <a:gd name="connsiteX20" fmla="*/ 2759 w 10000"/>
                  <a:gd name="connsiteY20" fmla="*/ 769 h 10000"/>
                  <a:gd name="connsiteX0" fmla="*/ 2759 w 10000"/>
                  <a:gd name="connsiteY0" fmla="*/ 769 h 10000"/>
                  <a:gd name="connsiteX1" fmla="*/ 1379 w 10000"/>
                  <a:gd name="connsiteY1" fmla="*/ 3846 h 10000"/>
                  <a:gd name="connsiteX2" fmla="*/ 0 w 10000"/>
                  <a:gd name="connsiteY2" fmla="*/ 6154 h 10000"/>
                  <a:gd name="connsiteX3" fmla="*/ 4138 w 10000"/>
                  <a:gd name="connsiteY3" fmla="*/ 6923 h 10000"/>
                  <a:gd name="connsiteX4" fmla="*/ 5517 w 10000"/>
                  <a:gd name="connsiteY4" fmla="*/ 10000 h 10000"/>
                  <a:gd name="connsiteX5" fmla="*/ 10000 w 10000"/>
                  <a:gd name="connsiteY5" fmla="*/ 10000 h 10000"/>
                  <a:gd name="connsiteX6" fmla="*/ 8621 w 10000"/>
                  <a:gd name="connsiteY6" fmla="*/ 6923 h 10000"/>
                  <a:gd name="connsiteX7" fmla="*/ 8621 w 10000"/>
                  <a:gd name="connsiteY7" fmla="*/ 4615 h 10000"/>
                  <a:gd name="connsiteX8" fmla="*/ 5517 w 10000"/>
                  <a:gd name="connsiteY8" fmla="*/ 4615 h 10000"/>
                  <a:gd name="connsiteX9" fmla="*/ 8187 w 10000"/>
                  <a:gd name="connsiteY9" fmla="*/ 3662 h 10000"/>
                  <a:gd name="connsiteX10" fmla="*/ 9213 w 10000"/>
                  <a:gd name="connsiteY10" fmla="*/ 3543 h 10000"/>
                  <a:gd name="connsiteX11" fmla="*/ 9744 w 10000"/>
                  <a:gd name="connsiteY11" fmla="*/ 3030 h 10000"/>
                  <a:gd name="connsiteX12" fmla="*/ 9894 w 10000"/>
                  <a:gd name="connsiteY12" fmla="*/ 2347 h 10000"/>
                  <a:gd name="connsiteX13" fmla="*/ 9603 w 10000"/>
                  <a:gd name="connsiteY13" fmla="*/ 1253 h 10000"/>
                  <a:gd name="connsiteX14" fmla="*/ 8904 w 10000"/>
                  <a:gd name="connsiteY14" fmla="*/ 1085 h 10000"/>
                  <a:gd name="connsiteX15" fmla="*/ 7904 w 10000"/>
                  <a:gd name="connsiteY15" fmla="*/ 897 h 10000"/>
                  <a:gd name="connsiteX16" fmla="*/ 7106 w 10000"/>
                  <a:gd name="connsiteY16" fmla="*/ 1017 h 10000"/>
                  <a:gd name="connsiteX17" fmla="*/ 7586 w 10000"/>
                  <a:gd name="connsiteY17" fmla="*/ 2308 h 10000"/>
                  <a:gd name="connsiteX18" fmla="*/ 6897 w 10000"/>
                  <a:gd name="connsiteY18" fmla="*/ 769 h 10000"/>
                  <a:gd name="connsiteX19" fmla="*/ 4138 w 10000"/>
                  <a:gd name="connsiteY19" fmla="*/ 0 h 10000"/>
                  <a:gd name="connsiteX20" fmla="*/ 2759 w 10000"/>
                  <a:gd name="connsiteY20" fmla="*/ 769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0000" h="10000">
                    <a:moveTo>
                      <a:pt x="2759" y="769"/>
                    </a:moveTo>
                    <a:lnTo>
                      <a:pt x="1379" y="3846"/>
                    </a:lnTo>
                    <a:lnTo>
                      <a:pt x="0" y="6154"/>
                    </a:lnTo>
                    <a:lnTo>
                      <a:pt x="4138" y="6923"/>
                    </a:lnTo>
                    <a:lnTo>
                      <a:pt x="5517" y="10000"/>
                    </a:lnTo>
                    <a:lnTo>
                      <a:pt x="10000" y="10000"/>
                    </a:lnTo>
                    <a:lnTo>
                      <a:pt x="8621" y="6923"/>
                    </a:lnTo>
                    <a:lnTo>
                      <a:pt x="8621" y="4615"/>
                    </a:lnTo>
                    <a:lnTo>
                      <a:pt x="5517" y="4615"/>
                    </a:lnTo>
                    <a:cubicBezTo>
                      <a:pt x="6407" y="4139"/>
                      <a:pt x="7297" y="4138"/>
                      <a:pt x="8187" y="3662"/>
                    </a:cubicBezTo>
                    <a:cubicBezTo>
                      <a:pt x="8553" y="3412"/>
                      <a:pt x="8847" y="3793"/>
                      <a:pt x="9213" y="3543"/>
                    </a:cubicBezTo>
                    <a:cubicBezTo>
                      <a:pt x="9307" y="3372"/>
                      <a:pt x="9650" y="3201"/>
                      <a:pt x="9744" y="3030"/>
                    </a:cubicBezTo>
                    <a:cubicBezTo>
                      <a:pt x="9829" y="2789"/>
                      <a:pt x="9809" y="2588"/>
                      <a:pt x="9894" y="2347"/>
                    </a:cubicBezTo>
                    <a:cubicBezTo>
                      <a:pt x="9809" y="2206"/>
                      <a:pt x="9688" y="1394"/>
                      <a:pt x="9603" y="1253"/>
                    </a:cubicBezTo>
                    <a:lnTo>
                      <a:pt x="8904" y="1085"/>
                    </a:lnTo>
                    <a:cubicBezTo>
                      <a:pt x="8656" y="1065"/>
                      <a:pt x="8124" y="869"/>
                      <a:pt x="7904" y="897"/>
                    </a:cubicBezTo>
                    <a:cubicBezTo>
                      <a:pt x="7684" y="925"/>
                      <a:pt x="7230" y="835"/>
                      <a:pt x="7106" y="1017"/>
                    </a:cubicBezTo>
                    <a:cubicBezTo>
                      <a:pt x="7107" y="1368"/>
                      <a:pt x="7585" y="1957"/>
                      <a:pt x="7586" y="2308"/>
                    </a:cubicBezTo>
                    <a:lnTo>
                      <a:pt x="6897" y="769"/>
                    </a:lnTo>
                    <a:lnTo>
                      <a:pt x="4138" y="0"/>
                    </a:lnTo>
                    <a:lnTo>
                      <a:pt x="2759" y="769"/>
                    </a:lnTo>
                    <a:close/>
                  </a:path>
                </a:pathLst>
              </a:custGeom>
              <a:solidFill>
                <a:srgbClr val="4BAFC8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Freeform 23"/>
              <p:cNvSpPr>
                <a:spLocks/>
              </p:cNvSpPr>
              <p:nvPr/>
            </p:nvSpPr>
            <p:spPr bwMode="auto">
              <a:xfrm>
                <a:off x="428596" y="1285860"/>
                <a:ext cx="1824728" cy="1360807"/>
              </a:xfrm>
              <a:custGeom>
                <a:avLst/>
                <a:gdLst/>
                <a:ahLst/>
                <a:cxnLst>
                  <a:cxn ang="0">
                    <a:pos x="28" y="42"/>
                  </a:cxn>
                  <a:cxn ang="0">
                    <a:pos x="32" y="36"/>
                  </a:cxn>
                  <a:cxn ang="0">
                    <a:pos x="36" y="28"/>
                  </a:cxn>
                  <a:cxn ang="0">
                    <a:pos x="40" y="26"/>
                  </a:cxn>
                  <a:cxn ang="0">
                    <a:pos x="48" y="28"/>
                  </a:cxn>
                  <a:cxn ang="0">
                    <a:pos x="53" y="28"/>
                  </a:cxn>
                  <a:cxn ang="0">
                    <a:pos x="59" y="28"/>
                  </a:cxn>
                  <a:cxn ang="0">
                    <a:pos x="57" y="24"/>
                  </a:cxn>
                  <a:cxn ang="0">
                    <a:pos x="50" y="20"/>
                  </a:cxn>
                  <a:cxn ang="0">
                    <a:pos x="50" y="12"/>
                  </a:cxn>
                  <a:cxn ang="0">
                    <a:pos x="44" y="12"/>
                  </a:cxn>
                  <a:cxn ang="0">
                    <a:pos x="44" y="4"/>
                  </a:cxn>
                  <a:cxn ang="0">
                    <a:pos x="46" y="0"/>
                  </a:cxn>
                  <a:cxn ang="0">
                    <a:pos x="0" y="0"/>
                  </a:cxn>
                  <a:cxn ang="0">
                    <a:pos x="0" y="40"/>
                  </a:cxn>
                  <a:cxn ang="0">
                    <a:pos x="24" y="44"/>
                  </a:cxn>
                  <a:cxn ang="0">
                    <a:pos x="28" y="42"/>
                  </a:cxn>
                </a:cxnLst>
                <a:rect l="0" t="0" r="r" b="b"/>
                <a:pathLst>
                  <a:path w="59" h="44">
                    <a:moveTo>
                      <a:pt x="28" y="42"/>
                    </a:moveTo>
                    <a:lnTo>
                      <a:pt x="32" y="36"/>
                    </a:lnTo>
                    <a:lnTo>
                      <a:pt x="36" y="28"/>
                    </a:lnTo>
                    <a:lnTo>
                      <a:pt x="40" y="26"/>
                    </a:lnTo>
                    <a:lnTo>
                      <a:pt x="48" y="28"/>
                    </a:lnTo>
                    <a:lnTo>
                      <a:pt x="53" y="28"/>
                    </a:lnTo>
                    <a:lnTo>
                      <a:pt x="59" y="28"/>
                    </a:lnTo>
                    <a:lnTo>
                      <a:pt x="57" y="24"/>
                    </a:lnTo>
                    <a:lnTo>
                      <a:pt x="50" y="20"/>
                    </a:lnTo>
                    <a:lnTo>
                      <a:pt x="50" y="12"/>
                    </a:lnTo>
                    <a:lnTo>
                      <a:pt x="44" y="12"/>
                    </a:lnTo>
                    <a:lnTo>
                      <a:pt x="44" y="4"/>
                    </a:lnTo>
                    <a:lnTo>
                      <a:pt x="46" y="0"/>
                    </a:lnTo>
                    <a:lnTo>
                      <a:pt x="0" y="0"/>
                    </a:lnTo>
                    <a:lnTo>
                      <a:pt x="0" y="40"/>
                    </a:lnTo>
                    <a:lnTo>
                      <a:pt x="24" y="44"/>
                    </a:lnTo>
                    <a:lnTo>
                      <a:pt x="28" y="42"/>
                    </a:lnTo>
                    <a:close/>
                  </a:path>
                </a:pathLst>
              </a:custGeom>
              <a:solidFill>
                <a:srgbClr val="4BAFC8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30" name="任意多边形 5"/>
            <p:cNvSpPr>
              <a:spLocks/>
            </p:cNvSpPr>
            <p:nvPr/>
          </p:nvSpPr>
          <p:spPr bwMode="auto">
            <a:xfrm>
              <a:off x="3311593" y="4087869"/>
              <a:ext cx="368539" cy="755360"/>
            </a:xfrm>
            <a:custGeom>
              <a:avLst/>
              <a:gdLst>
                <a:gd name="T0" fmla="*/ 36 w 3253934"/>
                <a:gd name="T1" fmla="*/ 370 h 6762030"/>
                <a:gd name="T2" fmla="*/ 26 w 3253934"/>
                <a:gd name="T3" fmla="*/ 352 h 6762030"/>
                <a:gd name="T4" fmla="*/ 13 w 3253934"/>
                <a:gd name="T5" fmla="*/ 322 h 6762030"/>
                <a:gd name="T6" fmla="*/ 1 w 3253934"/>
                <a:gd name="T7" fmla="*/ 282 h 6762030"/>
                <a:gd name="T8" fmla="*/ 2 w 3253934"/>
                <a:gd name="T9" fmla="*/ 244 h 6762030"/>
                <a:gd name="T10" fmla="*/ 7 w 3253934"/>
                <a:gd name="T11" fmla="*/ 202 h 6762030"/>
                <a:gd name="T12" fmla="*/ 31 w 3253934"/>
                <a:gd name="T13" fmla="*/ 178 h 6762030"/>
                <a:gd name="T14" fmla="*/ 47 w 3253934"/>
                <a:gd name="T15" fmla="*/ 157 h 6762030"/>
                <a:gd name="T16" fmla="*/ 42 w 3253934"/>
                <a:gd name="T17" fmla="*/ 131 h 6762030"/>
                <a:gd name="T18" fmla="*/ 56 w 3253934"/>
                <a:gd name="T19" fmla="*/ 74 h 6762030"/>
                <a:gd name="T20" fmla="*/ 83 w 3253934"/>
                <a:gd name="T21" fmla="*/ 59 h 6762030"/>
                <a:gd name="T22" fmla="*/ 105 w 3253934"/>
                <a:gd name="T23" fmla="*/ 32 h 6762030"/>
                <a:gd name="T24" fmla="*/ 127 w 3253934"/>
                <a:gd name="T25" fmla="*/ 0 h 6762030"/>
                <a:gd name="T26" fmla="*/ 156 w 3253934"/>
                <a:gd name="T27" fmla="*/ 27 h 6762030"/>
                <a:gd name="T28" fmla="*/ 175 w 3253934"/>
                <a:gd name="T29" fmla="*/ 66 h 6762030"/>
                <a:gd name="T30" fmla="*/ 198 w 3253934"/>
                <a:gd name="T31" fmla="*/ 79 h 6762030"/>
                <a:gd name="T32" fmla="*/ 217 w 3253934"/>
                <a:gd name="T33" fmla="*/ 107 h 6762030"/>
                <a:gd name="T34" fmla="*/ 210 w 3253934"/>
                <a:gd name="T35" fmla="*/ 136 h 6762030"/>
                <a:gd name="T36" fmla="*/ 202 w 3253934"/>
                <a:gd name="T37" fmla="*/ 154 h 6762030"/>
                <a:gd name="T38" fmla="*/ 195 w 3253934"/>
                <a:gd name="T39" fmla="*/ 187 h 6762030"/>
                <a:gd name="T40" fmla="*/ 198 w 3253934"/>
                <a:gd name="T41" fmla="*/ 226 h 6762030"/>
                <a:gd name="T42" fmla="*/ 219 w 3253934"/>
                <a:gd name="T43" fmla="*/ 253 h 6762030"/>
                <a:gd name="T44" fmla="*/ 212 w 3253934"/>
                <a:gd name="T45" fmla="*/ 287 h 6762030"/>
                <a:gd name="T46" fmla="*/ 207 w 3253934"/>
                <a:gd name="T47" fmla="*/ 325 h 6762030"/>
                <a:gd name="T48" fmla="*/ 203 w 3253934"/>
                <a:gd name="T49" fmla="*/ 359 h 6762030"/>
                <a:gd name="T50" fmla="*/ 177 w 3253934"/>
                <a:gd name="T51" fmla="*/ 389 h 6762030"/>
                <a:gd name="T52" fmla="*/ 157 w 3253934"/>
                <a:gd name="T53" fmla="*/ 424 h 6762030"/>
                <a:gd name="T54" fmla="*/ 74 w 3253934"/>
                <a:gd name="T55" fmla="*/ 441 h 6762030"/>
                <a:gd name="T56" fmla="*/ 35 w 3253934"/>
                <a:gd name="T57" fmla="*/ 425 h 6762030"/>
                <a:gd name="T58" fmla="*/ 0 w 3253934"/>
                <a:gd name="T59" fmla="*/ 390 h 6762030"/>
                <a:gd name="T60" fmla="*/ 36 w 3253934"/>
                <a:gd name="T61" fmla="*/ 370 h 676203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253934"/>
                <a:gd name="T94" fmla="*/ 0 h 6762030"/>
                <a:gd name="T95" fmla="*/ 3253934 w 3253934"/>
                <a:gd name="T96" fmla="*/ 6762030 h 676203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253934" h="6762030">
                  <a:moveTo>
                    <a:pt x="539847" y="5670963"/>
                  </a:moveTo>
                  <a:lnTo>
                    <a:pt x="382697" y="5405009"/>
                  </a:lnTo>
                  <a:lnTo>
                    <a:pt x="197454" y="4946487"/>
                  </a:lnTo>
                  <a:lnTo>
                    <a:pt x="12211" y="4325862"/>
                  </a:lnTo>
                  <a:lnTo>
                    <a:pt x="35371" y="3742290"/>
                  </a:lnTo>
                  <a:lnTo>
                    <a:pt x="109468" y="3098506"/>
                  </a:lnTo>
                  <a:lnTo>
                    <a:pt x="456797" y="2723355"/>
                  </a:lnTo>
                  <a:lnTo>
                    <a:pt x="692980" y="2413043"/>
                  </a:lnTo>
                  <a:lnTo>
                    <a:pt x="618883" y="2005467"/>
                  </a:lnTo>
                  <a:lnTo>
                    <a:pt x="831311" y="1139182"/>
                  </a:lnTo>
                  <a:lnTo>
                    <a:pt x="1239431" y="903150"/>
                  </a:lnTo>
                  <a:lnTo>
                    <a:pt x="1563603" y="495574"/>
                  </a:lnTo>
                  <a:lnTo>
                    <a:pt x="1897040" y="0"/>
                  </a:lnTo>
                  <a:lnTo>
                    <a:pt x="2318466" y="416842"/>
                  </a:lnTo>
                  <a:lnTo>
                    <a:pt x="2605590" y="1014307"/>
                  </a:lnTo>
                  <a:lnTo>
                    <a:pt x="2952918" y="1213463"/>
                  </a:lnTo>
                  <a:lnTo>
                    <a:pt x="3226150" y="1634932"/>
                  </a:lnTo>
                  <a:lnTo>
                    <a:pt x="3128896" y="2093454"/>
                  </a:lnTo>
                  <a:lnTo>
                    <a:pt x="3003859" y="2366714"/>
                  </a:lnTo>
                  <a:lnTo>
                    <a:pt x="2906605" y="2862288"/>
                  </a:lnTo>
                  <a:lnTo>
                    <a:pt x="2943653" y="3469019"/>
                  </a:lnTo>
                  <a:lnTo>
                    <a:pt x="3253934" y="3881222"/>
                  </a:lnTo>
                  <a:lnTo>
                    <a:pt x="3152053" y="4399956"/>
                  </a:lnTo>
                  <a:lnTo>
                    <a:pt x="3077629" y="4991755"/>
                  </a:lnTo>
                  <a:lnTo>
                    <a:pt x="3017763" y="5506885"/>
                  </a:lnTo>
                  <a:lnTo>
                    <a:pt x="2633385" y="5965407"/>
                  </a:lnTo>
                  <a:lnTo>
                    <a:pt x="2334911" y="6509143"/>
                  </a:lnTo>
                  <a:lnTo>
                    <a:pt x="1107457" y="6762030"/>
                  </a:lnTo>
                  <a:lnTo>
                    <a:pt x="517002" y="6518876"/>
                  </a:lnTo>
                  <a:lnTo>
                    <a:pt x="0" y="5990675"/>
                  </a:lnTo>
                  <a:lnTo>
                    <a:pt x="539847" y="5670963"/>
                  </a:lnTo>
                  <a:close/>
                </a:path>
              </a:pathLst>
            </a:custGeom>
            <a:solidFill>
              <a:srgbClr val="4BAFC8"/>
            </a:solidFill>
            <a:ln w="317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任意多边形 5"/>
            <p:cNvSpPr>
              <a:spLocks/>
            </p:cNvSpPr>
            <p:nvPr/>
          </p:nvSpPr>
          <p:spPr bwMode="auto">
            <a:xfrm>
              <a:off x="3191019" y="4037685"/>
              <a:ext cx="89644" cy="232817"/>
            </a:xfrm>
            <a:custGeom>
              <a:avLst/>
              <a:gdLst>
                <a:gd name="T0" fmla="*/ 17 w 791911"/>
                <a:gd name="T1" fmla="*/ 123 h 2084660"/>
                <a:gd name="T2" fmla="*/ 11 w 791911"/>
                <a:gd name="T3" fmla="*/ 100 h 2084660"/>
                <a:gd name="T4" fmla="*/ 6 w 791911"/>
                <a:gd name="T5" fmla="*/ 64 h 2084660"/>
                <a:gd name="T6" fmla="*/ 0 w 791911"/>
                <a:gd name="T7" fmla="*/ 29 h 2084660"/>
                <a:gd name="T8" fmla="*/ 14 w 791911"/>
                <a:gd name="T9" fmla="*/ 0 h 2084660"/>
                <a:gd name="T10" fmla="*/ 45 w 791911"/>
                <a:gd name="T11" fmla="*/ 23 h 2084660"/>
                <a:gd name="T12" fmla="*/ 53 w 791911"/>
                <a:gd name="T13" fmla="*/ 57 h 2084660"/>
                <a:gd name="T14" fmla="*/ 37 w 791911"/>
                <a:gd name="T15" fmla="*/ 96 h 2084660"/>
                <a:gd name="T16" fmla="*/ 34 w 791911"/>
                <a:gd name="T17" fmla="*/ 136 h 2084660"/>
                <a:gd name="T18" fmla="*/ 17 w 791911"/>
                <a:gd name="T19" fmla="*/ 123 h 20846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91911"/>
                <a:gd name="T31" fmla="*/ 0 h 2084660"/>
                <a:gd name="T32" fmla="*/ 791911 w 791911"/>
                <a:gd name="T33" fmla="*/ 2084660 h 20846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91911" h="2084660">
                  <a:moveTo>
                    <a:pt x="250037" y="1882132"/>
                  </a:moveTo>
                  <a:lnTo>
                    <a:pt x="166138" y="1537507"/>
                  </a:lnTo>
                  <a:lnTo>
                    <a:pt x="96921" y="985485"/>
                  </a:lnTo>
                  <a:lnTo>
                    <a:pt x="0" y="444625"/>
                  </a:lnTo>
                  <a:lnTo>
                    <a:pt x="208397" y="0"/>
                  </a:lnTo>
                  <a:lnTo>
                    <a:pt x="678461" y="351793"/>
                  </a:lnTo>
                  <a:lnTo>
                    <a:pt x="791911" y="875358"/>
                  </a:lnTo>
                  <a:lnTo>
                    <a:pt x="555725" y="1472823"/>
                  </a:lnTo>
                  <a:lnTo>
                    <a:pt x="513560" y="2084660"/>
                  </a:lnTo>
                  <a:lnTo>
                    <a:pt x="250037" y="1882132"/>
                  </a:lnTo>
                  <a:close/>
                </a:path>
              </a:pathLst>
            </a:custGeom>
            <a:solidFill>
              <a:srgbClr val="4BAFC8"/>
            </a:solidFill>
            <a:ln w="3175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642910" y="1643050"/>
              <a:ext cx="6583744" cy="4521342"/>
              <a:chOff x="642910" y="1643050"/>
              <a:chExt cx="6583744" cy="4521342"/>
            </a:xfrm>
          </p:grpSpPr>
          <p:sp>
            <p:nvSpPr>
              <p:cNvPr id="33" name="圆角矩形 32"/>
              <p:cNvSpPr/>
              <p:nvPr/>
            </p:nvSpPr>
            <p:spPr>
              <a:xfrm>
                <a:off x="642910" y="1643050"/>
                <a:ext cx="857256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kern="0" dirty="0" smtClean="0"/>
                  <a:t>Iraq</a:t>
                </a:r>
              </a:p>
            </p:txBody>
          </p:sp>
          <p:sp>
            <p:nvSpPr>
              <p:cNvPr id="34" name="圆角矩形 33"/>
              <p:cNvSpPr/>
              <p:nvPr/>
            </p:nvSpPr>
            <p:spPr>
              <a:xfrm>
                <a:off x="3929058" y="1857364"/>
                <a:ext cx="857256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kern="0" dirty="0" smtClean="0"/>
                  <a:t>Iran</a:t>
                </a:r>
              </a:p>
            </p:txBody>
          </p:sp>
          <p:sp>
            <p:nvSpPr>
              <p:cNvPr id="35" name="圆角矩形 34"/>
              <p:cNvSpPr/>
              <p:nvPr/>
            </p:nvSpPr>
            <p:spPr>
              <a:xfrm>
                <a:off x="785786" y="5429264"/>
                <a:ext cx="1106090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kern="0" dirty="0" smtClean="0"/>
                  <a:t>Saudi Arabia</a:t>
                </a:r>
              </a:p>
            </p:txBody>
          </p:sp>
          <p:sp>
            <p:nvSpPr>
              <p:cNvPr id="36" name="圆角矩形 35"/>
              <p:cNvSpPr/>
              <p:nvPr/>
            </p:nvSpPr>
            <p:spPr>
              <a:xfrm>
                <a:off x="4572000" y="5143512"/>
                <a:ext cx="645157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kern="0" dirty="0" smtClean="0"/>
                  <a:t>UAE</a:t>
                </a:r>
              </a:p>
            </p:txBody>
          </p:sp>
          <p:sp>
            <p:nvSpPr>
              <p:cNvPr id="37" name="圆角矩形 36"/>
              <p:cNvSpPr/>
              <p:nvPr/>
            </p:nvSpPr>
            <p:spPr>
              <a:xfrm>
                <a:off x="6143636" y="5857892"/>
                <a:ext cx="645157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kern="0" dirty="0" smtClean="0"/>
                  <a:t>Oman</a:t>
                </a:r>
              </a:p>
            </p:txBody>
          </p:sp>
          <p:sp>
            <p:nvSpPr>
              <p:cNvPr id="38" name="圆角矩形 37"/>
              <p:cNvSpPr/>
              <p:nvPr/>
            </p:nvSpPr>
            <p:spPr>
              <a:xfrm>
                <a:off x="2543334" y="3887509"/>
                <a:ext cx="645157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kern="0" dirty="0" smtClean="0"/>
                  <a:t>Bahrain</a:t>
                </a:r>
              </a:p>
            </p:txBody>
          </p:sp>
          <p:sp>
            <p:nvSpPr>
              <p:cNvPr id="39" name="圆角矩形 38"/>
              <p:cNvSpPr/>
              <p:nvPr/>
            </p:nvSpPr>
            <p:spPr>
              <a:xfrm>
                <a:off x="1285852" y="2357430"/>
                <a:ext cx="857256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sz="1400" dirty="0" smtClean="0"/>
                  <a:t>Kuwait</a:t>
                </a:r>
                <a:endParaRPr lang="en-US" altLang="zh-CN" sz="1400" kern="0" dirty="0" smtClean="0"/>
              </a:p>
            </p:txBody>
          </p:sp>
          <p:sp>
            <p:nvSpPr>
              <p:cNvPr id="40" name="圆角矩形 39"/>
              <p:cNvSpPr/>
              <p:nvPr/>
            </p:nvSpPr>
            <p:spPr>
              <a:xfrm>
                <a:off x="4082287" y="4329901"/>
                <a:ext cx="1164842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b="1" dirty="0">
                    <a:solidFill>
                      <a:srgbClr val="0070C0"/>
                    </a:solidFill>
                  </a:rPr>
                  <a:t>Persian Gulf</a:t>
                </a:r>
                <a:endParaRPr lang="en-US" altLang="zh-CN" sz="1400" b="1" kern="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1" name="圆角矩形 40"/>
              <p:cNvSpPr/>
              <p:nvPr/>
            </p:nvSpPr>
            <p:spPr>
              <a:xfrm>
                <a:off x="6061812" y="4691642"/>
                <a:ext cx="1164842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b="1" dirty="0" smtClean="0">
                    <a:solidFill>
                      <a:srgbClr val="0070C0"/>
                    </a:solidFill>
                  </a:rPr>
                  <a:t>Gulf of  Oman</a:t>
                </a:r>
                <a:endParaRPr lang="en-US" altLang="zh-CN" sz="1400" b="1" kern="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2" name="圆角矩形 41"/>
              <p:cNvSpPr/>
              <p:nvPr/>
            </p:nvSpPr>
            <p:spPr>
              <a:xfrm>
                <a:off x="5077581" y="3818340"/>
                <a:ext cx="1164842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b="1" dirty="0">
                    <a:solidFill>
                      <a:srgbClr val="0070C0"/>
                    </a:solidFill>
                  </a:rPr>
                  <a:t>Strait of Hormuz</a:t>
                </a:r>
                <a:endParaRPr lang="en-US" altLang="zh-CN" sz="1400" b="1" kern="0" dirty="0" smtClean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3" name="圆角矩形 42"/>
              <p:cNvSpPr/>
              <p:nvPr/>
            </p:nvSpPr>
            <p:spPr>
              <a:xfrm>
                <a:off x="3357554" y="4357694"/>
                <a:ext cx="645157" cy="306500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noFill/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defTabSz="914053">
                  <a:defRPr/>
                </a:pPr>
                <a:r>
                  <a:rPr lang="en-US" altLang="zh-CN" sz="1400" kern="0" dirty="0" smtClean="0"/>
                  <a:t>Qatar</a:t>
                </a: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</a:t>
            </a:r>
            <a:r>
              <a:rPr lang="en-US" altLang="zh-CN" dirty="0" smtClean="0"/>
              <a:t>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2489434"/>
            <a:ext cx="8077182" cy="3747878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algn="ctr" defTabSz="914053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504516"/>
            <a:ext cx="796932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</a:t>
            </a:r>
            <a:r>
              <a:rPr lang="en-US" altLang="zh-CN" sz="1600" b="1" dirty="0" smtClean="0">
                <a:solidFill>
                  <a:srgbClr val="FF0000"/>
                </a:solidFill>
                <a:ea typeface="宋体" pitchFamily="2" charset="-122"/>
              </a:rPr>
              <a:t>)</a:t>
            </a:r>
            <a:r>
              <a:rPr lang="en-US" altLang="zh-CN" sz="16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 smtClean="0"/>
              <a:t>And every template you download </a:t>
            </a:r>
            <a:r>
              <a:rPr lang="en-US" altLang="zh-CN" sz="1600" dirty="0"/>
              <a:t>from </a:t>
            </a:r>
            <a:r>
              <a:rPr lang="en-US" altLang="zh-CN" sz="1600" u="sng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2" action="ppaction://hlinkfile"/>
              </a:rPr>
              <a:t>yourfreetemplates.com</a:t>
            </a:r>
            <a:r>
              <a:rPr lang="en-US" altLang="zh-CN" sz="1600" dirty="0" smtClean="0"/>
              <a:t> is </a:t>
            </a:r>
            <a:r>
              <a:rPr lang="en-US" altLang="zh-CN" sz="1600" dirty="0"/>
              <a:t>the intellectual property of and </a:t>
            </a:r>
            <a:r>
              <a:rPr lang="en-US" altLang="zh-CN" sz="1600" dirty="0" smtClean="0"/>
              <a:t>is </a:t>
            </a:r>
            <a:r>
              <a:rPr lang="en-US" altLang="zh-CN" sz="1600" dirty="0"/>
              <a:t>owned by </a:t>
            </a:r>
            <a:r>
              <a:rPr lang="en-US" altLang="zh-CN" sz="1600" dirty="0" smtClean="0"/>
              <a:t>us</a:t>
            </a:r>
            <a:r>
              <a:rPr lang="en-US" altLang="zh-CN" sz="1600" dirty="0" smtClean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924944"/>
            <a:ext cx="7030928" cy="1151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7475" indent="-117475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 smtClean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</a:t>
            </a:r>
            <a:r>
              <a:rPr lang="en-US" altLang="zh-CN" sz="1400" dirty="0" smtClean="0"/>
              <a:t>to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our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PowerPoint templates </a:t>
            </a:r>
            <a:r>
              <a:rPr lang="en-US" altLang="zh-CN" sz="1400" dirty="0" smtClean="0"/>
              <a:t>to </a:t>
            </a:r>
            <a:r>
              <a:rPr lang="en-US" altLang="zh-CN" sz="1400" dirty="0"/>
              <a:t>fit your </a:t>
            </a:r>
            <a:r>
              <a:rPr lang="en-US" altLang="zh-CN" sz="1400" dirty="0" smtClean="0"/>
              <a:t>purposes, personally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75" indent="-117475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 smtClean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 smtClean="0">
                <a:cs typeface="Arial" panose="020B0604020202020204" pitchFamily="34" charset="0"/>
              </a:rPr>
              <a:t>links from our </a:t>
            </a:r>
            <a:r>
              <a:rPr lang="en-US" altLang="en-US" sz="1400" dirty="0">
                <a:cs typeface="Arial" panose="020B0604020202020204" pitchFamily="34" charset="0"/>
              </a:rPr>
              <a:t>website </a:t>
            </a:r>
            <a:r>
              <a:rPr lang="en-US" altLang="zh-CN" sz="1400" dirty="0" smtClean="0"/>
              <a:t>with </a:t>
            </a:r>
            <a:r>
              <a:rPr lang="en-US" altLang="zh-CN" sz="1400" dirty="0"/>
              <a:t>your friends through Facebook, Twitter and </a:t>
            </a:r>
            <a:r>
              <a:rPr lang="en-US" altLang="zh-CN" sz="1400" dirty="0" err="1" smtClean="0"/>
              <a:t>Pinterest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altLang="zh-CN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882392" y="2489434"/>
            <a:ext cx="3689608" cy="414550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lvl="0" defTabSz="914053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2" y="4149080"/>
            <a:ext cx="3689608" cy="414550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defTabSz="914053"/>
            <a:r>
              <a:rPr lang="en-US" altLang="zh-CN" b="1" kern="0" dirty="0" smtClean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4563365"/>
            <a:ext cx="7030928" cy="11097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7475" indent="-117475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any of our PowerPoint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templates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</a:t>
            </a:r>
            <a:r>
              <a:rPr lang="en-GB" altLang="en-US" sz="1400" dirty="0" smtClean="0">
                <a:cs typeface="Arial" panose="020B0604020202020204" pitchFamily="34" charset="0"/>
              </a:rPr>
              <a:t>share ones </a:t>
            </a:r>
            <a:r>
              <a:rPr lang="en-US" altLang="zh-CN" sz="1400" dirty="0" smtClean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 smtClean="0">
                <a:cs typeface="Arial" panose="020B0604020202020204" pitchFamily="34" charset="0"/>
              </a:rPr>
              <a:t>Slideshare</a:t>
            </a:r>
            <a:r>
              <a:rPr lang="en-GB" altLang="en-US" sz="1400" dirty="0" smtClean="0">
                <a:cs typeface="Arial" panose="020B0604020202020204" pitchFamily="34" charset="0"/>
              </a:rPr>
              <a:t> </a:t>
            </a:r>
            <a:r>
              <a:rPr lang="en-GB" altLang="en-US" sz="1400" dirty="0">
                <a:cs typeface="Arial" panose="020B0604020202020204" pitchFamily="34" charset="0"/>
              </a:rPr>
              <a:t>, </a:t>
            </a:r>
            <a:r>
              <a:rPr lang="en-GB" altLang="en-US" sz="1400" dirty="0" err="1" smtClean="0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</a:t>
            </a:r>
            <a:r>
              <a:rPr lang="en-GB" altLang="en-US" sz="1400" dirty="0" smtClean="0">
                <a:cs typeface="Arial" panose="020B0604020202020204" pitchFamily="34" charset="0"/>
              </a:rPr>
              <a:t>YouTube</a:t>
            </a:r>
            <a:r>
              <a:rPr lang="en-GB" altLang="en-US" sz="1400" dirty="0">
                <a:cs typeface="Arial" panose="020B0604020202020204" pitchFamily="34" charset="0"/>
              </a:rPr>
              <a:t>, </a:t>
            </a:r>
            <a:r>
              <a:rPr lang="en-GB" altLang="en-US" sz="1400" dirty="0" smtClean="0">
                <a:cs typeface="Arial" panose="020B0604020202020204" pitchFamily="34" charset="0"/>
              </a:rPr>
              <a:t>LinkedIn, </a:t>
            </a:r>
            <a:r>
              <a:rPr lang="en-GB" altLang="en-US" sz="1400" dirty="0">
                <a:cs typeface="Arial" panose="020B0604020202020204" pitchFamily="34" charset="0"/>
              </a:rPr>
              <a:t>and Google</a:t>
            </a:r>
            <a:r>
              <a:rPr lang="en-GB" altLang="en-US" sz="1400" dirty="0" smtClean="0">
                <a:cs typeface="Arial" panose="020B0604020202020204" pitchFamily="34" charset="0"/>
              </a:rPr>
              <a:t>+ etc.</a:t>
            </a:r>
          </a:p>
          <a:p>
            <a:pPr marL="117475" indent="-117475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2" action="ppaction://hlinkfile"/>
              </a:rPr>
              <a:t>yourfreetemplates.com</a:t>
            </a:r>
            <a:r>
              <a:rPr lang="en-US" altLang="zh-CN" sz="14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4" y="5696667"/>
            <a:ext cx="5778555" cy="290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dirty="0" smtClean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dirty="0" smtClean="0">
                <a:hlinkClick r:id="rId3"/>
              </a:rPr>
              <a:t>http://yourfreetemplates.com/terms-of-use/</a:t>
            </a:r>
            <a:r>
              <a:rPr lang="en-US" altLang="zh-CN" sz="1200" dirty="0" smtClean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3" y="1479509"/>
            <a:ext cx="8077181" cy="863641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algn="ctr" defTabSz="914053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500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1708</TotalTime>
  <Words>222</Words>
  <Application>Microsoft Office PowerPoint</Application>
  <PresentationFormat>全屏显示(4:3)</PresentationFormat>
  <Paragraphs>46</Paragraphs>
  <Slides>4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主题​​</vt:lpstr>
      <vt:lpstr>Persian Gulf map with cities</vt:lpstr>
      <vt:lpstr>Persian Gulf map with countries</vt:lpstr>
      <vt:lpstr>Strait of Hormuz map with countries</vt:lpstr>
      <vt:lpstr>Terms of use</vt:lpstr>
    </vt:vector>
  </TitlesOfParts>
  <Company>YourFreeTemplates.com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Wang</cp:lastModifiedBy>
  <cp:revision>48</cp:revision>
  <dcterms:created xsi:type="dcterms:W3CDTF">2016-05-15T02:42:52Z</dcterms:created>
  <dcterms:modified xsi:type="dcterms:W3CDTF">2017-03-20T14:22:27Z</dcterms:modified>
</cp:coreProperties>
</file>